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3"/>
  </p:notesMasterIdLst>
  <p:sldIdLst>
    <p:sldId id="258" r:id="rId3"/>
    <p:sldId id="279" r:id="rId4"/>
    <p:sldId id="280" r:id="rId5"/>
    <p:sldId id="266" r:id="rId6"/>
    <p:sldId id="267" r:id="rId7"/>
    <p:sldId id="268" r:id="rId8"/>
    <p:sldId id="283" r:id="rId9"/>
    <p:sldId id="269" r:id="rId10"/>
    <p:sldId id="270" r:id="rId11"/>
    <p:sldId id="271" r:id="rId12"/>
    <p:sldId id="284" r:id="rId13"/>
    <p:sldId id="273" r:id="rId14"/>
    <p:sldId id="276" r:id="rId15"/>
    <p:sldId id="274" r:id="rId16"/>
    <p:sldId id="285" r:id="rId17"/>
    <p:sldId id="275" r:id="rId18"/>
    <p:sldId id="281" r:id="rId19"/>
    <p:sldId id="277" r:id="rId20"/>
    <p:sldId id="282" r:id="rId21"/>
    <p:sldId id="28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EAE3"/>
    <a:srgbClr val="4A7879"/>
    <a:srgbClr val="89C7B4"/>
    <a:srgbClr val="F4BDD6"/>
    <a:srgbClr val="CC3880"/>
    <a:srgbClr val="BE68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8" autoAdjust="0"/>
    <p:restoredTop sz="94436" autoAdjust="0"/>
  </p:normalViewPr>
  <p:slideViewPr>
    <p:cSldViewPr snapToGrid="0">
      <p:cViewPr>
        <p:scale>
          <a:sx n="66" d="100"/>
          <a:sy n="66" d="100"/>
        </p:scale>
        <p:origin x="618" y="468"/>
      </p:cViewPr>
      <p:guideLst>
        <p:guide orient="horz" pos="2208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C90FD-BF1A-4B58-97BE-F516F5935EB0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486CCC-5E5A-46E8-BC5D-734F3E6DE6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828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5-1-PP-T</a:t>
            </a:r>
            <a:r>
              <a:rPr lang="zh-CN" altLang="en-US" dirty="0"/>
              <a:t>模</a:t>
            </a:r>
            <a:r>
              <a:rPr lang="en-US" altLang="zh-CN" dirty="0"/>
              <a:t>-</a:t>
            </a:r>
            <a:r>
              <a:rPr lang="zh-CN" altLang="en-US" dirty="0"/>
              <a:t>板</a:t>
            </a:r>
            <a:r>
              <a:rPr lang="en-US" altLang="zh-CN" dirty="0"/>
              <a:t>-</a:t>
            </a:r>
            <a:r>
              <a:rPr lang="zh-CN" altLang="en-US" dirty="0"/>
              <a:t>网   </a:t>
            </a:r>
            <a:r>
              <a:rPr lang="en-US" altLang="zh-CN" dirty="0"/>
              <a:t>ww-w.5-1p-ptm-oba-n.c-om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486CCC-5E5A-46E8-BC5D-734F3E6DE65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582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486CCC-5E5A-46E8-BC5D-734F3E6DE65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427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0" y="88022"/>
            <a:ext cx="12192000" cy="66819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" r="1460" b="51754"/>
          <a:stretch/>
        </p:blipFill>
        <p:spPr>
          <a:xfrm>
            <a:off x="1" y="4562488"/>
            <a:ext cx="12192000" cy="22955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8362" y="5577807"/>
            <a:ext cx="615027" cy="88280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361" y="-218758"/>
            <a:ext cx="4610100" cy="1905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6592"/>
            <a:ext cx="12192000" cy="292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58461" y="22867"/>
            <a:ext cx="875867" cy="944833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2022/10/22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1323682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10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11.png"/><Relationship Id="rId1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12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4.png"/><Relationship Id="rId5" Type="http://schemas.openxmlformats.org/officeDocument/2006/relationships/image" Target="../media/image10.png"/><Relationship Id="rId10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88022"/>
            <a:ext cx="12192000" cy="668195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467" y="1779199"/>
            <a:ext cx="5079365" cy="50793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8525" y="463872"/>
            <a:ext cx="6489549" cy="6009059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4DEE6F8C-D752-40D6-9DA9-1284D78AB85F}"/>
              </a:ext>
            </a:extLst>
          </p:cNvPr>
          <p:cNvSpPr/>
          <p:nvPr/>
        </p:nvSpPr>
        <p:spPr>
          <a:xfrm>
            <a:off x="3457976" y="757438"/>
            <a:ext cx="5419324" cy="54193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982" y="3959178"/>
            <a:ext cx="1263617" cy="172364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1059" y="4183811"/>
            <a:ext cx="1203731" cy="17278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832" y="224726"/>
            <a:ext cx="3847066" cy="19235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015" y="757438"/>
            <a:ext cx="4610100" cy="1905000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4653108" y="590740"/>
            <a:ext cx="3285317" cy="4901163"/>
            <a:chOff x="4625486" y="691132"/>
            <a:chExt cx="3285317" cy="4901163"/>
          </a:xfrm>
        </p:grpSpPr>
        <p:grpSp>
          <p:nvGrpSpPr>
            <p:cNvPr id="55" name="组合 54"/>
            <p:cNvGrpSpPr/>
            <p:nvPr/>
          </p:nvGrpSpPr>
          <p:grpSpPr>
            <a:xfrm>
              <a:off x="4625486" y="691132"/>
              <a:ext cx="3285317" cy="4901163"/>
              <a:chOff x="4437133" y="756874"/>
              <a:chExt cx="3285317" cy="4901163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4437133" y="756874"/>
                <a:ext cx="3247043" cy="2644314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19900" dirty="0"/>
                  <a:t>中</a:t>
                </a: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5640860" y="1977493"/>
                <a:ext cx="1954381" cy="156709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11500" dirty="0"/>
                  <a:t>国</a:t>
                </a: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768069" y="2918878"/>
                <a:ext cx="1954381" cy="156709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11500" dirty="0"/>
                  <a:t>风</a:t>
                </a: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4916892" y="3151575"/>
                <a:ext cx="1292662" cy="250646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/>
                  <a:t>此处添加详细文本描述，文字内容建议与标题相关尽量简洁生动</a:t>
                </a:r>
                <a:r>
                  <a:rPr lang="en-US" altLang="zh-CN" dirty="0"/>
                  <a:t>……</a:t>
                </a:r>
              </a:p>
              <a:p>
                <a:endParaRPr lang="zh-CN" altLang="en-US" dirty="0"/>
              </a:p>
            </p:txBody>
          </p:sp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87454" y="4257048"/>
                <a:ext cx="633871" cy="1237369"/>
              </a:xfrm>
              <a:prstGeom prst="rect">
                <a:avLst/>
              </a:prstGeom>
            </p:spPr>
          </p:pic>
        </p:grpSp>
        <p:sp>
          <p:nvSpPr>
            <p:cNvPr id="56" name="文本框 55"/>
            <p:cNvSpPr txBox="1"/>
            <p:nvPr/>
          </p:nvSpPr>
          <p:spPr>
            <a:xfrm>
              <a:off x="6434738" y="4294143"/>
              <a:ext cx="400110" cy="103169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</a:rPr>
                <a:t>模板网</a:t>
              </a: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51552" y="1799105"/>
            <a:ext cx="2732758" cy="4292349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2"/>
            <a:ext cx="12192000" cy="292100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" r="1460" b="51754"/>
          <a:stretch/>
        </p:blipFill>
        <p:spPr>
          <a:xfrm>
            <a:off x="1" y="4562488"/>
            <a:ext cx="12192000" cy="229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038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4">
            <a:extLst>
              <a:ext uri="{FF2B5EF4-FFF2-40B4-BE49-F238E27FC236}">
                <a16:creationId xmlns:a16="http://schemas.microsoft.com/office/drawing/2014/main" id="{6BCF6E9B-E69C-4E8E-8805-D792DA50473D}"/>
              </a:ext>
            </a:extLst>
          </p:cNvPr>
          <p:cNvSpPr/>
          <p:nvPr/>
        </p:nvSpPr>
        <p:spPr>
          <a:xfrm>
            <a:off x="1415177" y="1485177"/>
            <a:ext cx="9612350" cy="3946332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E8AF6A4-6221-48FF-8897-18BDB1A185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3978383"/>
            <a:ext cx="5529300" cy="290625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5048B68-C351-405C-8E0D-8F8E0537AC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2700" y="2708"/>
            <a:ext cx="5529300" cy="290625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134328" y="-100705"/>
            <a:ext cx="47692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275" y="1713316"/>
            <a:ext cx="2028825" cy="325873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04062" y="2089650"/>
            <a:ext cx="3231654" cy="2959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字以内，据统计每页幻灯片的最好控制在</a:t>
            </a:r>
            <a:r>
              <a:rPr lang="en-US" altLang="zh-CN" dirty="0"/>
              <a:t>5</a:t>
            </a:r>
            <a:r>
              <a:rPr lang="zh-CN" altLang="en-US" dirty="0"/>
              <a:t>分钟之内。此处添加详细文本描述，建议与标题相关并符合整体语言风格，语言描述尽量简洁生动。</a:t>
            </a:r>
          </a:p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297894" y="2089650"/>
            <a:ext cx="2123658" cy="2959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字以内，据统计每页幻灯片的最好控制在</a:t>
            </a:r>
            <a:r>
              <a:rPr lang="en-US" altLang="zh-CN" dirty="0"/>
              <a:t>5</a:t>
            </a:r>
            <a:r>
              <a:rPr lang="zh-CN" altLang="en-US" dirty="0"/>
              <a:t>分钟之内</a:t>
            </a:r>
          </a:p>
        </p:txBody>
      </p:sp>
    </p:spTree>
    <p:extLst>
      <p:ext uri="{BB962C8B-B14F-4D97-AF65-F5344CB8AC3E}">
        <p14:creationId xmlns:p14="http://schemas.microsoft.com/office/powerpoint/2010/main" val="4131633921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88022"/>
            <a:ext cx="12192000" cy="668195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354" y="3643086"/>
            <a:ext cx="3215478" cy="32154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" r="1460" b="51754"/>
          <a:stretch/>
        </p:blipFill>
        <p:spPr>
          <a:xfrm>
            <a:off x="1" y="4562488"/>
            <a:ext cx="12192000" cy="229551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8876" y="2674468"/>
            <a:ext cx="1263617" cy="172364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1362" y="5692168"/>
            <a:ext cx="615027" cy="8828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832" y="224726"/>
            <a:ext cx="3847066" cy="19235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015" y="757438"/>
            <a:ext cx="4610100" cy="1905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771115" y="1570964"/>
            <a:ext cx="2719378" cy="2965032"/>
            <a:chOff x="3341477" y="1124935"/>
            <a:chExt cx="685180" cy="74707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1477" y="1237560"/>
              <a:ext cx="685180" cy="6344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85011" y="1124935"/>
              <a:ext cx="525549" cy="6669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310243" y="1206062"/>
            <a:ext cx="738664" cy="47089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/>
              <a:t>单击此处添加标题文本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1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81877" y="3510806"/>
            <a:ext cx="4415390" cy="565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2"/>
            <a:ext cx="12192000" cy="2921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1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340277" y="3537692"/>
            <a:ext cx="3570899" cy="4572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813232" y="1951852"/>
            <a:ext cx="1107996" cy="30038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/>
              <a:t>此处添加详细文本描述，文字内容建议与标题相关尽量简洁生动</a:t>
            </a:r>
            <a:r>
              <a:rPr lang="en-US" altLang="zh-CN" sz="2000" dirty="0"/>
              <a:t>……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502" y="3984975"/>
            <a:ext cx="620051" cy="765946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7458523" y="4064160"/>
            <a:ext cx="400110" cy="6309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中国风</a:t>
            </a:r>
          </a:p>
        </p:txBody>
      </p:sp>
    </p:spTree>
    <p:extLst>
      <p:ext uri="{BB962C8B-B14F-4D97-AF65-F5344CB8AC3E}">
        <p14:creationId xmlns:p14="http://schemas.microsoft.com/office/powerpoint/2010/main" val="33171128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62155" y="1754055"/>
            <a:ext cx="2654245" cy="1317605"/>
            <a:chOff x="2298755" y="1500055"/>
            <a:chExt cx="2654245" cy="1317605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0508F81-0486-4BE7-97C7-7061BB5851A9}"/>
                </a:ext>
              </a:extLst>
            </p:cNvPr>
            <p:cNvSpPr/>
            <p:nvPr/>
          </p:nvSpPr>
          <p:spPr>
            <a:xfrm>
              <a:off x="3239259" y="1500055"/>
              <a:ext cx="1713741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20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E654525-D5F2-4F06-BDA4-BE759ED068E0}"/>
                </a:ext>
              </a:extLst>
            </p:cNvPr>
            <p:cNvSpPr/>
            <p:nvPr/>
          </p:nvSpPr>
          <p:spPr>
            <a:xfrm>
              <a:off x="2298755" y="2105349"/>
              <a:ext cx="2654245" cy="71231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20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1134328" y="-100705"/>
            <a:ext cx="47692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单击此处添加标题文本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7751" y="2011190"/>
            <a:ext cx="4678720" cy="3754610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8097910" y="1754055"/>
            <a:ext cx="2658990" cy="1374735"/>
            <a:chOff x="2294010" y="1500055"/>
            <a:chExt cx="2658990" cy="1374735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0508F81-0486-4BE7-97C7-7061BB5851A9}"/>
                </a:ext>
              </a:extLst>
            </p:cNvPr>
            <p:cNvSpPr/>
            <p:nvPr/>
          </p:nvSpPr>
          <p:spPr>
            <a:xfrm>
              <a:off x="2294010" y="1500055"/>
              <a:ext cx="1713741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20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7E654525-D5F2-4F06-BDA4-BE759ED068E0}"/>
                </a:ext>
              </a:extLst>
            </p:cNvPr>
            <p:cNvSpPr/>
            <p:nvPr/>
          </p:nvSpPr>
          <p:spPr>
            <a:xfrm>
              <a:off x="2298755" y="2105349"/>
              <a:ext cx="265424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62155" y="4001955"/>
            <a:ext cx="2654245" cy="1317605"/>
            <a:chOff x="2298755" y="1500055"/>
            <a:chExt cx="2654245" cy="1317605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00508F81-0486-4BE7-97C7-7061BB5851A9}"/>
                </a:ext>
              </a:extLst>
            </p:cNvPr>
            <p:cNvSpPr/>
            <p:nvPr/>
          </p:nvSpPr>
          <p:spPr>
            <a:xfrm>
              <a:off x="3239259" y="1500055"/>
              <a:ext cx="1713741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20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7E654525-D5F2-4F06-BDA4-BE759ED068E0}"/>
                </a:ext>
              </a:extLst>
            </p:cNvPr>
            <p:cNvSpPr/>
            <p:nvPr/>
          </p:nvSpPr>
          <p:spPr>
            <a:xfrm>
              <a:off x="2298755" y="2105349"/>
              <a:ext cx="2654245" cy="71231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20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097910" y="4001955"/>
            <a:ext cx="2658990" cy="1374735"/>
            <a:chOff x="2294010" y="1500055"/>
            <a:chExt cx="2658990" cy="1374735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00508F81-0486-4BE7-97C7-7061BB5851A9}"/>
                </a:ext>
              </a:extLst>
            </p:cNvPr>
            <p:cNvSpPr/>
            <p:nvPr/>
          </p:nvSpPr>
          <p:spPr>
            <a:xfrm>
              <a:off x="2294010" y="1500055"/>
              <a:ext cx="1713741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20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7E654525-D5F2-4F06-BDA4-BE759ED068E0}"/>
                </a:ext>
              </a:extLst>
            </p:cNvPr>
            <p:cNvSpPr/>
            <p:nvPr/>
          </p:nvSpPr>
          <p:spPr>
            <a:xfrm>
              <a:off x="2298755" y="2105349"/>
              <a:ext cx="265424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9045511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4" t="37778" r="70424" b="22963"/>
          <a:stretch>
            <a:fillRect/>
          </a:stretch>
        </p:blipFill>
        <p:spPr>
          <a:xfrm>
            <a:off x="1427003" y="1816100"/>
            <a:ext cx="2692400" cy="2692400"/>
          </a:xfrm>
          <a:custGeom>
            <a:avLst/>
            <a:gdLst>
              <a:gd name="connsiteX0" fmla="*/ 1346200 w 2692400"/>
              <a:gd name="connsiteY0" fmla="*/ 0 h 2692400"/>
              <a:gd name="connsiteX1" fmla="*/ 2692400 w 2692400"/>
              <a:gd name="connsiteY1" fmla="*/ 1346200 h 2692400"/>
              <a:gd name="connsiteX2" fmla="*/ 1346200 w 2692400"/>
              <a:gd name="connsiteY2" fmla="*/ 2692400 h 2692400"/>
              <a:gd name="connsiteX3" fmla="*/ 0 w 2692400"/>
              <a:gd name="connsiteY3" fmla="*/ 1346200 h 2692400"/>
              <a:gd name="connsiteX4" fmla="*/ 1346200 w 2692400"/>
              <a:gd name="connsiteY4" fmla="*/ 0 h 269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2692400">
                <a:moveTo>
                  <a:pt x="1346200" y="0"/>
                </a:moveTo>
                <a:cubicBezTo>
                  <a:pt x="2089686" y="0"/>
                  <a:pt x="2692400" y="602714"/>
                  <a:pt x="2692400" y="1346200"/>
                </a:cubicBezTo>
                <a:cubicBezTo>
                  <a:pt x="2692400" y="2089686"/>
                  <a:pt x="2089686" y="2692400"/>
                  <a:pt x="1346200" y="2692400"/>
                </a:cubicBezTo>
                <a:cubicBezTo>
                  <a:pt x="602714" y="2692400"/>
                  <a:pt x="0" y="2089686"/>
                  <a:pt x="0" y="1346200"/>
                </a:cubicBezTo>
                <a:cubicBezTo>
                  <a:pt x="0" y="602714"/>
                  <a:pt x="602714" y="0"/>
                  <a:pt x="1346200" y="0"/>
                </a:cubicBez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50" t="37778" r="37577" b="22963"/>
          <a:stretch>
            <a:fillRect/>
          </a:stretch>
        </p:blipFill>
        <p:spPr>
          <a:xfrm>
            <a:off x="4805929" y="1816100"/>
            <a:ext cx="2692400" cy="2692400"/>
          </a:xfrm>
          <a:custGeom>
            <a:avLst/>
            <a:gdLst>
              <a:gd name="connsiteX0" fmla="*/ 1346200 w 2692400"/>
              <a:gd name="connsiteY0" fmla="*/ 0 h 2692400"/>
              <a:gd name="connsiteX1" fmla="*/ 2692400 w 2692400"/>
              <a:gd name="connsiteY1" fmla="*/ 1346200 h 2692400"/>
              <a:gd name="connsiteX2" fmla="*/ 1346200 w 2692400"/>
              <a:gd name="connsiteY2" fmla="*/ 2692400 h 2692400"/>
              <a:gd name="connsiteX3" fmla="*/ 0 w 2692400"/>
              <a:gd name="connsiteY3" fmla="*/ 1346200 h 2692400"/>
              <a:gd name="connsiteX4" fmla="*/ 1346200 w 2692400"/>
              <a:gd name="connsiteY4" fmla="*/ 0 h 269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2692400">
                <a:moveTo>
                  <a:pt x="1346200" y="0"/>
                </a:moveTo>
                <a:cubicBezTo>
                  <a:pt x="2089686" y="0"/>
                  <a:pt x="2692400" y="602714"/>
                  <a:pt x="2692400" y="1346200"/>
                </a:cubicBezTo>
                <a:cubicBezTo>
                  <a:pt x="2692400" y="2089686"/>
                  <a:pt x="2089686" y="2692400"/>
                  <a:pt x="1346200" y="2692400"/>
                </a:cubicBezTo>
                <a:cubicBezTo>
                  <a:pt x="602714" y="2692400"/>
                  <a:pt x="0" y="2089686"/>
                  <a:pt x="0" y="1346200"/>
                </a:cubicBezTo>
                <a:cubicBezTo>
                  <a:pt x="0" y="602714"/>
                  <a:pt x="602714" y="0"/>
                  <a:pt x="1346200" y="0"/>
                </a:cubicBez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97" t="37778" r="4731" b="22963"/>
          <a:stretch>
            <a:fillRect/>
          </a:stretch>
        </p:blipFill>
        <p:spPr>
          <a:xfrm>
            <a:off x="8184855" y="1816100"/>
            <a:ext cx="2692400" cy="2692400"/>
          </a:xfrm>
          <a:custGeom>
            <a:avLst/>
            <a:gdLst>
              <a:gd name="connsiteX0" fmla="*/ 1346200 w 2692400"/>
              <a:gd name="connsiteY0" fmla="*/ 0 h 2692400"/>
              <a:gd name="connsiteX1" fmla="*/ 2692400 w 2692400"/>
              <a:gd name="connsiteY1" fmla="*/ 1346200 h 2692400"/>
              <a:gd name="connsiteX2" fmla="*/ 1346200 w 2692400"/>
              <a:gd name="connsiteY2" fmla="*/ 2692400 h 2692400"/>
              <a:gd name="connsiteX3" fmla="*/ 0 w 2692400"/>
              <a:gd name="connsiteY3" fmla="*/ 1346200 h 2692400"/>
              <a:gd name="connsiteX4" fmla="*/ 1346200 w 2692400"/>
              <a:gd name="connsiteY4" fmla="*/ 0 h 269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2692400">
                <a:moveTo>
                  <a:pt x="1346200" y="0"/>
                </a:moveTo>
                <a:cubicBezTo>
                  <a:pt x="2089686" y="0"/>
                  <a:pt x="2692400" y="602714"/>
                  <a:pt x="2692400" y="1346200"/>
                </a:cubicBezTo>
                <a:cubicBezTo>
                  <a:pt x="2692400" y="2089686"/>
                  <a:pt x="2089686" y="2692400"/>
                  <a:pt x="1346200" y="2692400"/>
                </a:cubicBezTo>
                <a:cubicBezTo>
                  <a:pt x="602714" y="2692400"/>
                  <a:pt x="0" y="2089686"/>
                  <a:pt x="0" y="1346200"/>
                </a:cubicBezTo>
                <a:cubicBezTo>
                  <a:pt x="0" y="602714"/>
                  <a:pt x="602714" y="0"/>
                  <a:pt x="1346200" y="0"/>
                </a:cubicBez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1134328" y="-100705"/>
            <a:ext cx="47692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单击此处添加标题文本</a:t>
            </a:r>
          </a:p>
        </p:txBody>
      </p:sp>
      <p:sp>
        <p:nvSpPr>
          <p:cNvPr id="10" name="Freeform 6741">
            <a:extLst>
              <a:ext uri="{FF2B5EF4-FFF2-40B4-BE49-F238E27FC236}">
                <a16:creationId xmlns:a16="http://schemas.microsoft.com/office/drawing/2014/main" id="{B1917710-273B-4DBD-B061-0EF70F190F01}"/>
              </a:ext>
            </a:extLst>
          </p:cNvPr>
          <p:cNvSpPr>
            <a:spLocks noEditPoints="1"/>
          </p:cNvSpPr>
          <p:nvPr/>
        </p:nvSpPr>
        <p:spPr bwMode="auto">
          <a:xfrm>
            <a:off x="1301187" y="1546983"/>
            <a:ext cx="2944032" cy="2758317"/>
          </a:xfrm>
          <a:custGeom>
            <a:avLst/>
            <a:gdLst>
              <a:gd name="T0" fmla="*/ 42 w 1699"/>
              <a:gd name="T1" fmla="*/ 1039 h 1592"/>
              <a:gd name="T2" fmla="*/ 340 w 1699"/>
              <a:gd name="T3" fmla="*/ 462 h 1592"/>
              <a:gd name="T4" fmla="*/ 843 w 1699"/>
              <a:gd name="T5" fmla="*/ 194 h 1592"/>
              <a:gd name="T6" fmla="*/ 1302 w 1699"/>
              <a:gd name="T7" fmla="*/ 337 h 1592"/>
              <a:gd name="T8" fmla="*/ 1538 w 1699"/>
              <a:gd name="T9" fmla="*/ 646 h 1592"/>
              <a:gd name="T10" fmla="*/ 1588 w 1699"/>
              <a:gd name="T11" fmla="*/ 925 h 1592"/>
              <a:gd name="T12" fmla="*/ 1549 w 1699"/>
              <a:gd name="T13" fmla="*/ 1194 h 1592"/>
              <a:gd name="T14" fmla="*/ 1456 w 1699"/>
              <a:gd name="T15" fmla="*/ 1402 h 1592"/>
              <a:gd name="T16" fmla="*/ 1615 w 1699"/>
              <a:gd name="T17" fmla="*/ 1091 h 1592"/>
              <a:gd name="T18" fmla="*/ 1543 w 1699"/>
              <a:gd name="T19" fmla="*/ 1312 h 1592"/>
              <a:gd name="T20" fmla="*/ 1433 w 1699"/>
              <a:gd name="T21" fmla="*/ 1491 h 1592"/>
              <a:gd name="T22" fmla="*/ 1646 w 1699"/>
              <a:gd name="T23" fmla="*/ 1167 h 1592"/>
              <a:gd name="T24" fmla="*/ 1689 w 1699"/>
              <a:gd name="T25" fmla="*/ 985 h 1592"/>
              <a:gd name="T26" fmla="*/ 1677 w 1699"/>
              <a:gd name="T27" fmla="*/ 750 h 1592"/>
              <a:gd name="T28" fmla="*/ 1679 w 1699"/>
              <a:gd name="T29" fmla="*/ 860 h 1592"/>
              <a:gd name="T30" fmla="*/ 1535 w 1699"/>
              <a:gd name="T31" fmla="*/ 459 h 1592"/>
              <a:gd name="T32" fmla="*/ 1426 w 1699"/>
              <a:gd name="T33" fmla="*/ 313 h 1592"/>
              <a:gd name="T34" fmla="*/ 1360 w 1699"/>
              <a:gd name="T35" fmla="*/ 264 h 1592"/>
              <a:gd name="T36" fmla="*/ 1143 w 1699"/>
              <a:gd name="T37" fmla="*/ 131 h 1592"/>
              <a:gd name="T38" fmla="*/ 1262 w 1699"/>
              <a:gd name="T39" fmla="*/ 172 h 1592"/>
              <a:gd name="T40" fmla="*/ 999 w 1699"/>
              <a:gd name="T41" fmla="*/ 109 h 1592"/>
              <a:gd name="T42" fmla="*/ 849 w 1699"/>
              <a:gd name="T43" fmla="*/ 81 h 1592"/>
              <a:gd name="T44" fmla="*/ 1254 w 1699"/>
              <a:gd name="T45" fmla="*/ 152 h 1592"/>
              <a:gd name="T46" fmla="*/ 1464 w 1699"/>
              <a:gd name="T47" fmla="*/ 294 h 1592"/>
              <a:gd name="T48" fmla="*/ 890 w 1699"/>
              <a:gd name="T49" fmla="*/ 45 h 1592"/>
              <a:gd name="T50" fmla="*/ 875 w 1699"/>
              <a:gd name="T51" fmla="*/ 16 h 1592"/>
              <a:gd name="T52" fmla="*/ 1641 w 1699"/>
              <a:gd name="T53" fmla="*/ 669 h 1592"/>
              <a:gd name="T54" fmla="*/ 856 w 1699"/>
              <a:gd name="T55" fmla="*/ 20 h 1592"/>
              <a:gd name="T56" fmla="*/ 160 w 1699"/>
              <a:gd name="T57" fmla="*/ 407 h 1592"/>
              <a:gd name="T58" fmla="*/ 282 w 1699"/>
              <a:gd name="T59" fmla="*/ 273 h 1592"/>
              <a:gd name="T60" fmla="*/ 105 w 1699"/>
              <a:gd name="T61" fmla="*/ 531 h 1592"/>
              <a:gd name="T62" fmla="*/ 361 w 1699"/>
              <a:gd name="T63" fmla="*/ 220 h 1592"/>
              <a:gd name="T64" fmla="*/ 1488 w 1699"/>
              <a:gd name="T65" fmla="*/ 324 h 1592"/>
              <a:gd name="T66" fmla="*/ 347 w 1699"/>
              <a:gd name="T67" fmla="*/ 249 h 1592"/>
              <a:gd name="T68" fmla="*/ 491 w 1699"/>
              <a:gd name="T69" fmla="*/ 156 h 1592"/>
              <a:gd name="T70" fmla="*/ 266 w 1699"/>
              <a:gd name="T71" fmla="*/ 336 h 1592"/>
              <a:gd name="T72" fmla="*/ 444 w 1699"/>
              <a:gd name="T73" fmla="*/ 197 h 1592"/>
              <a:gd name="T74" fmla="*/ 703 w 1699"/>
              <a:gd name="T75" fmla="*/ 96 h 1592"/>
              <a:gd name="T76" fmla="*/ 328 w 1699"/>
              <a:gd name="T77" fmla="*/ 295 h 1592"/>
              <a:gd name="T78" fmla="*/ 759 w 1699"/>
              <a:gd name="T79" fmla="*/ 99 h 1592"/>
              <a:gd name="T80" fmla="*/ 515 w 1699"/>
              <a:gd name="T81" fmla="*/ 179 h 1592"/>
              <a:gd name="T82" fmla="*/ 1681 w 1699"/>
              <a:gd name="T83" fmla="*/ 790 h 1592"/>
              <a:gd name="T84" fmla="*/ 812 w 1699"/>
              <a:gd name="T85" fmla="*/ 103 h 1592"/>
              <a:gd name="T86" fmla="*/ 161 w 1699"/>
              <a:gd name="T87" fmla="*/ 545 h 1592"/>
              <a:gd name="T88" fmla="*/ 1449 w 1699"/>
              <a:gd name="T89" fmla="*/ 346 h 1592"/>
              <a:gd name="T90" fmla="*/ 293 w 1699"/>
              <a:gd name="T91" fmla="*/ 362 h 1592"/>
              <a:gd name="T92" fmla="*/ 1417 w 1699"/>
              <a:gd name="T93" fmla="*/ 1503 h 1592"/>
              <a:gd name="T94" fmla="*/ 1468 w 1699"/>
              <a:gd name="T95" fmla="*/ 435 h 1592"/>
              <a:gd name="T96" fmla="*/ 1465 w 1699"/>
              <a:gd name="T97" fmla="*/ 409 h 1592"/>
              <a:gd name="T98" fmla="*/ 1013 w 1699"/>
              <a:gd name="T99" fmla="*/ 154 h 1592"/>
              <a:gd name="T100" fmla="*/ 951 w 1699"/>
              <a:gd name="T101" fmla="*/ 140 h 1592"/>
              <a:gd name="T102" fmla="*/ 883 w 1699"/>
              <a:gd name="T103" fmla="*/ 138 h 1592"/>
              <a:gd name="T104" fmla="*/ 1548 w 1699"/>
              <a:gd name="T105" fmla="*/ 551 h 1592"/>
              <a:gd name="T106" fmla="*/ 1459 w 1699"/>
              <a:gd name="T107" fmla="*/ 426 h 1592"/>
              <a:gd name="T108" fmla="*/ 1603 w 1699"/>
              <a:gd name="T109" fmla="*/ 699 h 1592"/>
              <a:gd name="T110" fmla="*/ 1601 w 1699"/>
              <a:gd name="T111" fmla="*/ 1113 h 1592"/>
              <a:gd name="T112" fmla="*/ 1489 w 1699"/>
              <a:gd name="T113" fmla="*/ 1353 h 1592"/>
              <a:gd name="T114" fmla="*/ 1603 w 1699"/>
              <a:gd name="T115" fmla="*/ 773 h 1592"/>
              <a:gd name="T116" fmla="*/ 1536 w 1699"/>
              <a:gd name="T117" fmla="*/ 608 h 1592"/>
              <a:gd name="T118" fmla="*/ 1221 w 1699"/>
              <a:gd name="T119" fmla="*/ 270 h 1592"/>
              <a:gd name="T120" fmla="*/ 997 w 1699"/>
              <a:gd name="T121" fmla="*/ 193 h 1592"/>
              <a:gd name="T122" fmla="*/ 855 w 1699"/>
              <a:gd name="T123" fmla="*/ 189 h 1592"/>
              <a:gd name="T124" fmla="*/ 1578 w 1699"/>
              <a:gd name="T125" fmla="*/ 893 h 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99" h="1592">
                <a:moveTo>
                  <a:pt x="715" y="13"/>
                </a:moveTo>
                <a:cubicBezTo>
                  <a:pt x="703" y="15"/>
                  <a:pt x="685" y="19"/>
                  <a:pt x="668" y="23"/>
                </a:cubicBezTo>
                <a:cubicBezTo>
                  <a:pt x="650" y="27"/>
                  <a:pt x="634" y="31"/>
                  <a:pt x="626" y="32"/>
                </a:cubicBezTo>
                <a:cubicBezTo>
                  <a:pt x="626" y="33"/>
                  <a:pt x="620" y="35"/>
                  <a:pt x="613" y="37"/>
                </a:cubicBezTo>
                <a:cubicBezTo>
                  <a:pt x="607" y="39"/>
                  <a:pt x="600" y="41"/>
                  <a:pt x="598" y="40"/>
                </a:cubicBezTo>
                <a:cubicBezTo>
                  <a:pt x="588" y="43"/>
                  <a:pt x="592" y="43"/>
                  <a:pt x="584" y="45"/>
                </a:cubicBezTo>
                <a:cubicBezTo>
                  <a:pt x="582" y="47"/>
                  <a:pt x="579" y="49"/>
                  <a:pt x="574" y="51"/>
                </a:cubicBezTo>
                <a:cubicBezTo>
                  <a:pt x="570" y="54"/>
                  <a:pt x="562" y="57"/>
                  <a:pt x="549" y="62"/>
                </a:cubicBezTo>
                <a:cubicBezTo>
                  <a:pt x="544" y="62"/>
                  <a:pt x="556" y="58"/>
                  <a:pt x="536" y="64"/>
                </a:cubicBezTo>
                <a:cubicBezTo>
                  <a:pt x="549" y="57"/>
                  <a:pt x="569" y="49"/>
                  <a:pt x="589" y="42"/>
                </a:cubicBezTo>
                <a:cubicBezTo>
                  <a:pt x="609" y="35"/>
                  <a:pt x="627" y="30"/>
                  <a:pt x="637" y="28"/>
                </a:cubicBezTo>
                <a:cubicBezTo>
                  <a:pt x="642" y="26"/>
                  <a:pt x="653" y="22"/>
                  <a:pt x="664" y="19"/>
                </a:cubicBezTo>
                <a:cubicBezTo>
                  <a:pt x="663" y="18"/>
                  <a:pt x="652" y="21"/>
                  <a:pt x="651" y="20"/>
                </a:cubicBezTo>
                <a:cubicBezTo>
                  <a:pt x="642" y="22"/>
                  <a:pt x="634" y="25"/>
                  <a:pt x="626" y="27"/>
                </a:cubicBezTo>
                <a:cubicBezTo>
                  <a:pt x="625" y="29"/>
                  <a:pt x="618" y="32"/>
                  <a:pt x="608" y="35"/>
                </a:cubicBezTo>
                <a:cubicBezTo>
                  <a:pt x="598" y="38"/>
                  <a:pt x="585" y="41"/>
                  <a:pt x="575" y="46"/>
                </a:cubicBezTo>
                <a:cubicBezTo>
                  <a:pt x="565" y="49"/>
                  <a:pt x="579" y="42"/>
                  <a:pt x="569" y="46"/>
                </a:cubicBezTo>
                <a:cubicBezTo>
                  <a:pt x="567" y="47"/>
                  <a:pt x="559" y="50"/>
                  <a:pt x="551" y="54"/>
                </a:cubicBezTo>
                <a:cubicBezTo>
                  <a:pt x="542" y="57"/>
                  <a:pt x="533" y="60"/>
                  <a:pt x="528" y="62"/>
                </a:cubicBezTo>
                <a:cubicBezTo>
                  <a:pt x="529" y="63"/>
                  <a:pt x="531" y="63"/>
                  <a:pt x="527" y="65"/>
                </a:cubicBezTo>
                <a:cubicBezTo>
                  <a:pt x="516" y="68"/>
                  <a:pt x="508" y="74"/>
                  <a:pt x="493" y="80"/>
                </a:cubicBezTo>
                <a:cubicBezTo>
                  <a:pt x="490" y="80"/>
                  <a:pt x="489" y="79"/>
                  <a:pt x="474" y="87"/>
                </a:cubicBezTo>
                <a:cubicBezTo>
                  <a:pt x="482" y="84"/>
                  <a:pt x="472" y="90"/>
                  <a:pt x="463" y="95"/>
                </a:cubicBezTo>
                <a:cubicBezTo>
                  <a:pt x="463" y="94"/>
                  <a:pt x="456" y="98"/>
                  <a:pt x="450" y="101"/>
                </a:cubicBezTo>
                <a:cubicBezTo>
                  <a:pt x="444" y="104"/>
                  <a:pt x="438" y="107"/>
                  <a:pt x="438" y="106"/>
                </a:cubicBezTo>
                <a:cubicBezTo>
                  <a:pt x="430" y="110"/>
                  <a:pt x="429" y="112"/>
                  <a:pt x="419" y="117"/>
                </a:cubicBezTo>
                <a:cubicBezTo>
                  <a:pt x="422" y="117"/>
                  <a:pt x="417" y="120"/>
                  <a:pt x="412" y="124"/>
                </a:cubicBezTo>
                <a:cubicBezTo>
                  <a:pt x="402" y="128"/>
                  <a:pt x="406" y="128"/>
                  <a:pt x="397" y="134"/>
                </a:cubicBezTo>
                <a:cubicBezTo>
                  <a:pt x="392" y="136"/>
                  <a:pt x="400" y="129"/>
                  <a:pt x="394" y="133"/>
                </a:cubicBezTo>
                <a:cubicBezTo>
                  <a:pt x="388" y="139"/>
                  <a:pt x="378" y="145"/>
                  <a:pt x="367" y="153"/>
                </a:cubicBezTo>
                <a:cubicBezTo>
                  <a:pt x="356" y="161"/>
                  <a:pt x="344" y="169"/>
                  <a:pt x="333" y="178"/>
                </a:cubicBezTo>
                <a:cubicBezTo>
                  <a:pt x="330" y="179"/>
                  <a:pt x="325" y="182"/>
                  <a:pt x="319" y="186"/>
                </a:cubicBezTo>
                <a:cubicBezTo>
                  <a:pt x="308" y="197"/>
                  <a:pt x="309" y="200"/>
                  <a:pt x="305" y="204"/>
                </a:cubicBezTo>
                <a:cubicBezTo>
                  <a:pt x="295" y="213"/>
                  <a:pt x="291" y="215"/>
                  <a:pt x="288" y="216"/>
                </a:cubicBezTo>
                <a:cubicBezTo>
                  <a:pt x="284" y="218"/>
                  <a:pt x="281" y="219"/>
                  <a:pt x="275" y="224"/>
                </a:cubicBezTo>
                <a:cubicBezTo>
                  <a:pt x="274" y="227"/>
                  <a:pt x="266" y="236"/>
                  <a:pt x="253" y="248"/>
                </a:cubicBezTo>
                <a:cubicBezTo>
                  <a:pt x="253" y="247"/>
                  <a:pt x="257" y="243"/>
                  <a:pt x="252" y="247"/>
                </a:cubicBezTo>
                <a:cubicBezTo>
                  <a:pt x="245" y="256"/>
                  <a:pt x="251" y="252"/>
                  <a:pt x="257" y="249"/>
                </a:cubicBezTo>
                <a:cubicBezTo>
                  <a:pt x="255" y="251"/>
                  <a:pt x="255" y="252"/>
                  <a:pt x="253" y="254"/>
                </a:cubicBezTo>
                <a:cubicBezTo>
                  <a:pt x="241" y="263"/>
                  <a:pt x="243" y="259"/>
                  <a:pt x="237" y="263"/>
                </a:cubicBezTo>
                <a:cubicBezTo>
                  <a:pt x="226" y="273"/>
                  <a:pt x="219" y="281"/>
                  <a:pt x="213" y="289"/>
                </a:cubicBezTo>
                <a:cubicBezTo>
                  <a:pt x="207" y="297"/>
                  <a:pt x="202" y="304"/>
                  <a:pt x="195" y="312"/>
                </a:cubicBezTo>
                <a:cubicBezTo>
                  <a:pt x="195" y="312"/>
                  <a:pt x="195" y="311"/>
                  <a:pt x="196" y="309"/>
                </a:cubicBezTo>
                <a:cubicBezTo>
                  <a:pt x="188" y="319"/>
                  <a:pt x="186" y="320"/>
                  <a:pt x="179" y="329"/>
                </a:cubicBezTo>
                <a:cubicBezTo>
                  <a:pt x="176" y="337"/>
                  <a:pt x="166" y="347"/>
                  <a:pt x="158" y="361"/>
                </a:cubicBezTo>
                <a:cubicBezTo>
                  <a:pt x="158" y="358"/>
                  <a:pt x="153" y="365"/>
                  <a:pt x="148" y="373"/>
                </a:cubicBezTo>
                <a:cubicBezTo>
                  <a:pt x="148" y="374"/>
                  <a:pt x="151" y="372"/>
                  <a:pt x="148" y="376"/>
                </a:cubicBezTo>
                <a:cubicBezTo>
                  <a:pt x="147" y="376"/>
                  <a:pt x="142" y="384"/>
                  <a:pt x="142" y="382"/>
                </a:cubicBezTo>
                <a:cubicBezTo>
                  <a:pt x="136" y="391"/>
                  <a:pt x="136" y="391"/>
                  <a:pt x="130" y="400"/>
                </a:cubicBezTo>
                <a:cubicBezTo>
                  <a:pt x="128" y="403"/>
                  <a:pt x="123" y="412"/>
                  <a:pt x="118" y="421"/>
                </a:cubicBezTo>
                <a:cubicBezTo>
                  <a:pt x="113" y="431"/>
                  <a:pt x="107" y="441"/>
                  <a:pt x="103" y="447"/>
                </a:cubicBezTo>
                <a:cubicBezTo>
                  <a:pt x="99" y="455"/>
                  <a:pt x="92" y="469"/>
                  <a:pt x="86" y="482"/>
                </a:cubicBezTo>
                <a:cubicBezTo>
                  <a:pt x="80" y="496"/>
                  <a:pt x="74" y="508"/>
                  <a:pt x="70" y="514"/>
                </a:cubicBezTo>
                <a:cubicBezTo>
                  <a:pt x="70" y="517"/>
                  <a:pt x="67" y="524"/>
                  <a:pt x="64" y="531"/>
                </a:cubicBezTo>
                <a:cubicBezTo>
                  <a:pt x="61" y="538"/>
                  <a:pt x="58" y="545"/>
                  <a:pt x="56" y="548"/>
                </a:cubicBezTo>
                <a:cubicBezTo>
                  <a:pt x="56" y="551"/>
                  <a:pt x="53" y="560"/>
                  <a:pt x="50" y="570"/>
                </a:cubicBezTo>
                <a:cubicBezTo>
                  <a:pt x="46" y="580"/>
                  <a:pt x="42" y="590"/>
                  <a:pt x="40" y="594"/>
                </a:cubicBezTo>
                <a:cubicBezTo>
                  <a:pt x="28" y="637"/>
                  <a:pt x="18" y="680"/>
                  <a:pt x="11" y="726"/>
                </a:cubicBezTo>
                <a:cubicBezTo>
                  <a:pt x="4" y="771"/>
                  <a:pt x="0" y="819"/>
                  <a:pt x="2" y="871"/>
                </a:cubicBezTo>
                <a:cubicBezTo>
                  <a:pt x="3" y="902"/>
                  <a:pt x="6" y="933"/>
                  <a:pt x="10" y="961"/>
                </a:cubicBezTo>
                <a:cubicBezTo>
                  <a:pt x="15" y="990"/>
                  <a:pt x="20" y="1016"/>
                  <a:pt x="27" y="1036"/>
                </a:cubicBezTo>
                <a:cubicBezTo>
                  <a:pt x="26" y="1034"/>
                  <a:pt x="22" y="1015"/>
                  <a:pt x="23" y="1012"/>
                </a:cubicBezTo>
                <a:cubicBezTo>
                  <a:pt x="29" y="1037"/>
                  <a:pt x="37" y="1053"/>
                  <a:pt x="44" y="1069"/>
                </a:cubicBezTo>
                <a:cubicBezTo>
                  <a:pt x="44" y="1066"/>
                  <a:pt x="41" y="1053"/>
                  <a:pt x="41" y="1051"/>
                </a:cubicBezTo>
                <a:cubicBezTo>
                  <a:pt x="43" y="1053"/>
                  <a:pt x="45" y="1061"/>
                  <a:pt x="46" y="1063"/>
                </a:cubicBezTo>
                <a:cubicBezTo>
                  <a:pt x="46" y="1059"/>
                  <a:pt x="42" y="1045"/>
                  <a:pt x="42" y="1039"/>
                </a:cubicBezTo>
                <a:cubicBezTo>
                  <a:pt x="44" y="1046"/>
                  <a:pt x="46" y="1047"/>
                  <a:pt x="48" y="1049"/>
                </a:cubicBezTo>
                <a:cubicBezTo>
                  <a:pt x="50" y="1050"/>
                  <a:pt x="52" y="1053"/>
                  <a:pt x="55" y="1066"/>
                </a:cubicBezTo>
                <a:cubicBezTo>
                  <a:pt x="57" y="1069"/>
                  <a:pt x="53" y="1055"/>
                  <a:pt x="55" y="1058"/>
                </a:cubicBezTo>
                <a:cubicBezTo>
                  <a:pt x="57" y="1066"/>
                  <a:pt x="59" y="1072"/>
                  <a:pt x="60" y="1073"/>
                </a:cubicBezTo>
                <a:cubicBezTo>
                  <a:pt x="60" y="1062"/>
                  <a:pt x="66" y="1072"/>
                  <a:pt x="71" y="1079"/>
                </a:cubicBezTo>
                <a:cubicBezTo>
                  <a:pt x="73" y="1083"/>
                  <a:pt x="75" y="1086"/>
                  <a:pt x="77" y="1086"/>
                </a:cubicBezTo>
                <a:cubicBezTo>
                  <a:pt x="78" y="1085"/>
                  <a:pt x="78" y="1081"/>
                  <a:pt x="76" y="1070"/>
                </a:cubicBezTo>
                <a:cubicBezTo>
                  <a:pt x="76" y="1067"/>
                  <a:pt x="78" y="1076"/>
                  <a:pt x="79" y="1075"/>
                </a:cubicBezTo>
                <a:cubicBezTo>
                  <a:pt x="78" y="1069"/>
                  <a:pt x="75" y="1066"/>
                  <a:pt x="75" y="1062"/>
                </a:cubicBezTo>
                <a:cubicBezTo>
                  <a:pt x="78" y="1072"/>
                  <a:pt x="79" y="1072"/>
                  <a:pt x="79" y="1067"/>
                </a:cubicBezTo>
                <a:cubicBezTo>
                  <a:pt x="82" y="1077"/>
                  <a:pt x="84" y="1079"/>
                  <a:pt x="86" y="1080"/>
                </a:cubicBezTo>
                <a:cubicBezTo>
                  <a:pt x="84" y="1068"/>
                  <a:pt x="85" y="1063"/>
                  <a:pt x="86" y="1060"/>
                </a:cubicBezTo>
                <a:cubicBezTo>
                  <a:pt x="87" y="1058"/>
                  <a:pt x="89" y="1058"/>
                  <a:pt x="91" y="1058"/>
                </a:cubicBezTo>
                <a:cubicBezTo>
                  <a:pt x="96" y="1068"/>
                  <a:pt x="102" y="1083"/>
                  <a:pt x="107" y="1087"/>
                </a:cubicBezTo>
                <a:cubicBezTo>
                  <a:pt x="105" y="1080"/>
                  <a:pt x="104" y="1074"/>
                  <a:pt x="106" y="1075"/>
                </a:cubicBezTo>
                <a:cubicBezTo>
                  <a:pt x="109" y="1086"/>
                  <a:pt x="112" y="1091"/>
                  <a:pt x="114" y="1092"/>
                </a:cubicBezTo>
                <a:cubicBezTo>
                  <a:pt x="116" y="1093"/>
                  <a:pt x="117" y="1091"/>
                  <a:pt x="117" y="1088"/>
                </a:cubicBezTo>
                <a:cubicBezTo>
                  <a:pt x="116" y="1080"/>
                  <a:pt x="114" y="1072"/>
                  <a:pt x="113" y="1065"/>
                </a:cubicBezTo>
                <a:cubicBezTo>
                  <a:pt x="113" y="1065"/>
                  <a:pt x="114" y="1063"/>
                  <a:pt x="113" y="1060"/>
                </a:cubicBezTo>
                <a:cubicBezTo>
                  <a:pt x="115" y="1066"/>
                  <a:pt x="118" y="1079"/>
                  <a:pt x="118" y="1075"/>
                </a:cubicBezTo>
                <a:cubicBezTo>
                  <a:pt x="119" y="1074"/>
                  <a:pt x="117" y="1069"/>
                  <a:pt x="116" y="1063"/>
                </a:cubicBezTo>
                <a:cubicBezTo>
                  <a:pt x="114" y="1057"/>
                  <a:pt x="112" y="1050"/>
                  <a:pt x="112" y="1047"/>
                </a:cubicBezTo>
                <a:cubicBezTo>
                  <a:pt x="115" y="1058"/>
                  <a:pt x="119" y="1072"/>
                  <a:pt x="123" y="1083"/>
                </a:cubicBezTo>
                <a:cubicBezTo>
                  <a:pt x="127" y="1094"/>
                  <a:pt x="131" y="1103"/>
                  <a:pt x="133" y="1103"/>
                </a:cubicBezTo>
                <a:cubicBezTo>
                  <a:pt x="131" y="1094"/>
                  <a:pt x="128" y="1084"/>
                  <a:pt x="127" y="1078"/>
                </a:cubicBezTo>
                <a:cubicBezTo>
                  <a:pt x="127" y="1081"/>
                  <a:pt x="125" y="1076"/>
                  <a:pt x="124" y="1071"/>
                </a:cubicBezTo>
                <a:cubicBezTo>
                  <a:pt x="122" y="1066"/>
                  <a:pt x="121" y="1061"/>
                  <a:pt x="121" y="1060"/>
                </a:cubicBezTo>
                <a:cubicBezTo>
                  <a:pt x="126" y="1068"/>
                  <a:pt x="128" y="1068"/>
                  <a:pt x="128" y="1058"/>
                </a:cubicBezTo>
                <a:cubicBezTo>
                  <a:pt x="129" y="1061"/>
                  <a:pt x="132" y="1071"/>
                  <a:pt x="134" y="1078"/>
                </a:cubicBezTo>
                <a:cubicBezTo>
                  <a:pt x="136" y="1079"/>
                  <a:pt x="131" y="1065"/>
                  <a:pt x="131" y="1062"/>
                </a:cubicBezTo>
                <a:cubicBezTo>
                  <a:pt x="138" y="1077"/>
                  <a:pt x="145" y="1084"/>
                  <a:pt x="150" y="1083"/>
                </a:cubicBezTo>
                <a:cubicBezTo>
                  <a:pt x="154" y="1082"/>
                  <a:pt x="155" y="1073"/>
                  <a:pt x="152" y="1053"/>
                </a:cubicBezTo>
                <a:cubicBezTo>
                  <a:pt x="160" y="1066"/>
                  <a:pt x="169" y="1071"/>
                  <a:pt x="170" y="1059"/>
                </a:cubicBezTo>
                <a:cubicBezTo>
                  <a:pt x="165" y="1042"/>
                  <a:pt x="163" y="1029"/>
                  <a:pt x="158" y="1017"/>
                </a:cubicBezTo>
                <a:cubicBezTo>
                  <a:pt x="159" y="1016"/>
                  <a:pt x="159" y="1015"/>
                  <a:pt x="159" y="1013"/>
                </a:cubicBezTo>
                <a:cubicBezTo>
                  <a:pt x="164" y="1033"/>
                  <a:pt x="169" y="1048"/>
                  <a:pt x="175" y="1065"/>
                </a:cubicBezTo>
                <a:cubicBezTo>
                  <a:pt x="177" y="1063"/>
                  <a:pt x="177" y="1063"/>
                  <a:pt x="177" y="1063"/>
                </a:cubicBezTo>
                <a:cubicBezTo>
                  <a:pt x="173" y="1047"/>
                  <a:pt x="166" y="1030"/>
                  <a:pt x="167" y="1023"/>
                </a:cubicBezTo>
                <a:cubicBezTo>
                  <a:pt x="167" y="1025"/>
                  <a:pt x="169" y="1030"/>
                  <a:pt x="170" y="1034"/>
                </a:cubicBezTo>
                <a:cubicBezTo>
                  <a:pt x="171" y="1039"/>
                  <a:pt x="172" y="1042"/>
                  <a:pt x="173" y="1042"/>
                </a:cubicBezTo>
                <a:cubicBezTo>
                  <a:pt x="169" y="1027"/>
                  <a:pt x="172" y="1028"/>
                  <a:pt x="170" y="1017"/>
                </a:cubicBezTo>
                <a:cubicBezTo>
                  <a:pt x="172" y="1024"/>
                  <a:pt x="174" y="1030"/>
                  <a:pt x="177" y="1042"/>
                </a:cubicBezTo>
                <a:cubicBezTo>
                  <a:pt x="178" y="1038"/>
                  <a:pt x="182" y="1051"/>
                  <a:pt x="185" y="1055"/>
                </a:cubicBezTo>
                <a:cubicBezTo>
                  <a:pt x="188" y="1052"/>
                  <a:pt x="191" y="1059"/>
                  <a:pt x="192" y="1052"/>
                </a:cubicBezTo>
                <a:cubicBezTo>
                  <a:pt x="198" y="1066"/>
                  <a:pt x="202" y="1071"/>
                  <a:pt x="206" y="1075"/>
                </a:cubicBezTo>
                <a:cubicBezTo>
                  <a:pt x="210" y="1079"/>
                  <a:pt x="214" y="1081"/>
                  <a:pt x="220" y="1091"/>
                </a:cubicBezTo>
                <a:cubicBezTo>
                  <a:pt x="220" y="1089"/>
                  <a:pt x="219" y="1088"/>
                  <a:pt x="220" y="1088"/>
                </a:cubicBezTo>
                <a:cubicBezTo>
                  <a:pt x="218" y="1082"/>
                  <a:pt x="216" y="1073"/>
                  <a:pt x="215" y="1064"/>
                </a:cubicBezTo>
                <a:cubicBezTo>
                  <a:pt x="213" y="1055"/>
                  <a:pt x="212" y="1045"/>
                  <a:pt x="212" y="1038"/>
                </a:cubicBezTo>
                <a:cubicBezTo>
                  <a:pt x="212" y="1030"/>
                  <a:pt x="212" y="1025"/>
                  <a:pt x="214" y="1023"/>
                </a:cubicBezTo>
                <a:cubicBezTo>
                  <a:pt x="215" y="1022"/>
                  <a:pt x="217" y="1024"/>
                  <a:pt x="221" y="1033"/>
                </a:cubicBezTo>
                <a:cubicBezTo>
                  <a:pt x="223" y="1034"/>
                  <a:pt x="222" y="1029"/>
                  <a:pt x="222" y="1024"/>
                </a:cubicBezTo>
                <a:cubicBezTo>
                  <a:pt x="221" y="1019"/>
                  <a:pt x="220" y="1014"/>
                  <a:pt x="222" y="1017"/>
                </a:cubicBezTo>
                <a:cubicBezTo>
                  <a:pt x="216" y="985"/>
                  <a:pt x="210" y="950"/>
                  <a:pt x="207" y="912"/>
                </a:cubicBezTo>
                <a:cubicBezTo>
                  <a:pt x="205" y="875"/>
                  <a:pt x="205" y="835"/>
                  <a:pt x="209" y="795"/>
                </a:cubicBezTo>
                <a:cubicBezTo>
                  <a:pt x="213" y="756"/>
                  <a:pt x="221" y="716"/>
                  <a:pt x="232" y="679"/>
                </a:cubicBezTo>
                <a:cubicBezTo>
                  <a:pt x="242" y="642"/>
                  <a:pt x="256" y="608"/>
                  <a:pt x="271" y="579"/>
                </a:cubicBezTo>
                <a:cubicBezTo>
                  <a:pt x="275" y="570"/>
                  <a:pt x="282" y="557"/>
                  <a:pt x="288" y="547"/>
                </a:cubicBezTo>
                <a:cubicBezTo>
                  <a:pt x="294" y="536"/>
                  <a:pt x="299" y="528"/>
                  <a:pt x="297" y="528"/>
                </a:cubicBezTo>
                <a:cubicBezTo>
                  <a:pt x="301" y="525"/>
                  <a:pt x="305" y="517"/>
                  <a:pt x="311" y="509"/>
                </a:cubicBezTo>
                <a:cubicBezTo>
                  <a:pt x="316" y="501"/>
                  <a:pt x="322" y="491"/>
                  <a:pt x="327" y="485"/>
                </a:cubicBezTo>
                <a:cubicBezTo>
                  <a:pt x="327" y="483"/>
                  <a:pt x="321" y="491"/>
                  <a:pt x="321" y="489"/>
                </a:cubicBezTo>
                <a:cubicBezTo>
                  <a:pt x="327" y="482"/>
                  <a:pt x="330" y="477"/>
                  <a:pt x="333" y="473"/>
                </a:cubicBezTo>
                <a:cubicBezTo>
                  <a:pt x="332" y="477"/>
                  <a:pt x="324" y="488"/>
                  <a:pt x="332" y="478"/>
                </a:cubicBezTo>
                <a:cubicBezTo>
                  <a:pt x="331" y="476"/>
                  <a:pt x="338" y="472"/>
                  <a:pt x="342" y="465"/>
                </a:cubicBezTo>
                <a:cubicBezTo>
                  <a:pt x="345" y="460"/>
                  <a:pt x="335" y="469"/>
                  <a:pt x="340" y="462"/>
                </a:cubicBezTo>
                <a:cubicBezTo>
                  <a:pt x="343" y="458"/>
                  <a:pt x="345" y="456"/>
                  <a:pt x="346" y="455"/>
                </a:cubicBezTo>
                <a:cubicBezTo>
                  <a:pt x="341" y="462"/>
                  <a:pt x="346" y="459"/>
                  <a:pt x="344" y="463"/>
                </a:cubicBezTo>
                <a:cubicBezTo>
                  <a:pt x="355" y="448"/>
                  <a:pt x="365" y="436"/>
                  <a:pt x="382" y="419"/>
                </a:cubicBezTo>
                <a:cubicBezTo>
                  <a:pt x="382" y="418"/>
                  <a:pt x="379" y="419"/>
                  <a:pt x="382" y="416"/>
                </a:cubicBezTo>
                <a:cubicBezTo>
                  <a:pt x="390" y="410"/>
                  <a:pt x="394" y="404"/>
                  <a:pt x="405" y="395"/>
                </a:cubicBezTo>
                <a:cubicBezTo>
                  <a:pt x="405" y="395"/>
                  <a:pt x="404" y="395"/>
                  <a:pt x="406" y="393"/>
                </a:cubicBezTo>
                <a:cubicBezTo>
                  <a:pt x="408" y="392"/>
                  <a:pt x="412" y="387"/>
                  <a:pt x="409" y="391"/>
                </a:cubicBezTo>
                <a:cubicBezTo>
                  <a:pt x="424" y="377"/>
                  <a:pt x="436" y="367"/>
                  <a:pt x="446" y="358"/>
                </a:cubicBezTo>
                <a:cubicBezTo>
                  <a:pt x="457" y="350"/>
                  <a:pt x="467" y="342"/>
                  <a:pt x="480" y="333"/>
                </a:cubicBezTo>
                <a:cubicBezTo>
                  <a:pt x="485" y="330"/>
                  <a:pt x="475" y="335"/>
                  <a:pt x="483" y="329"/>
                </a:cubicBezTo>
                <a:cubicBezTo>
                  <a:pt x="487" y="326"/>
                  <a:pt x="489" y="326"/>
                  <a:pt x="490" y="327"/>
                </a:cubicBezTo>
                <a:cubicBezTo>
                  <a:pt x="509" y="313"/>
                  <a:pt x="524" y="306"/>
                  <a:pt x="533" y="298"/>
                </a:cubicBezTo>
                <a:cubicBezTo>
                  <a:pt x="548" y="291"/>
                  <a:pt x="565" y="281"/>
                  <a:pt x="584" y="272"/>
                </a:cubicBezTo>
                <a:cubicBezTo>
                  <a:pt x="571" y="278"/>
                  <a:pt x="577" y="273"/>
                  <a:pt x="567" y="278"/>
                </a:cubicBezTo>
                <a:cubicBezTo>
                  <a:pt x="568" y="276"/>
                  <a:pt x="575" y="273"/>
                  <a:pt x="582" y="269"/>
                </a:cubicBezTo>
                <a:cubicBezTo>
                  <a:pt x="590" y="266"/>
                  <a:pt x="597" y="263"/>
                  <a:pt x="600" y="262"/>
                </a:cubicBezTo>
                <a:cubicBezTo>
                  <a:pt x="598" y="263"/>
                  <a:pt x="597" y="264"/>
                  <a:pt x="598" y="264"/>
                </a:cubicBezTo>
                <a:cubicBezTo>
                  <a:pt x="594" y="266"/>
                  <a:pt x="590" y="268"/>
                  <a:pt x="585" y="270"/>
                </a:cubicBezTo>
                <a:cubicBezTo>
                  <a:pt x="586" y="271"/>
                  <a:pt x="586" y="271"/>
                  <a:pt x="586" y="271"/>
                </a:cubicBezTo>
                <a:cubicBezTo>
                  <a:pt x="587" y="271"/>
                  <a:pt x="590" y="270"/>
                  <a:pt x="592" y="269"/>
                </a:cubicBezTo>
                <a:cubicBezTo>
                  <a:pt x="592" y="266"/>
                  <a:pt x="600" y="267"/>
                  <a:pt x="608" y="263"/>
                </a:cubicBezTo>
                <a:cubicBezTo>
                  <a:pt x="606" y="261"/>
                  <a:pt x="612" y="260"/>
                  <a:pt x="626" y="254"/>
                </a:cubicBezTo>
                <a:cubicBezTo>
                  <a:pt x="632" y="251"/>
                  <a:pt x="626" y="253"/>
                  <a:pt x="632" y="250"/>
                </a:cubicBezTo>
                <a:cubicBezTo>
                  <a:pt x="625" y="253"/>
                  <a:pt x="618" y="255"/>
                  <a:pt x="611" y="258"/>
                </a:cubicBezTo>
                <a:cubicBezTo>
                  <a:pt x="616" y="254"/>
                  <a:pt x="604" y="262"/>
                  <a:pt x="603" y="261"/>
                </a:cubicBezTo>
                <a:cubicBezTo>
                  <a:pt x="604" y="259"/>
                  <a:pt x="611" y="256"/>
                  <a:pt x="618" y="254"/>
                </a:cubicBezTo>
                <a:cubicBezTo>
                  <a:pt x="624" y="251"/>
                  <a:pt x="629" y="249"/>
                  <a:pt x="627" y="248"/>
                </a:cubicBezTo>
                <a:cubicBezTo>
                  <a:pt x="636" y="246"/>
                  <a:pt x="638" y="244"/>
                  <a:pt x="651" y="240"/>
                </a:cubicBezTo>
                <a:cubicBezTo>
                  <a:pt x="649" y="242"/>
                  <a:pt x="666" y="236"/>
                  <a:pt x="675" y="235"/>
                </a:cubicBezTo>
                <a:cubicBezTo>
                  <a:pt x="669" y="233"/>
                  <a:pt x="688" y="230"/>
                  <a:pt x="690" y="229"/>
                </a:cubicBezTo>
                <a:cubicBezTo>
                  <a:pt x="693" y="226"/>
                  <a:pt x="685" y="228"/>
                  <a:pt x="688" y="226"/>
                </a:cubicBezTo>
                <a:cubicBezTo>
                  <a:pt x="691" y="225"/>
                  <a:pt x="696" y="224"/>
                  <a:pt x="696" y="224"/>
                </a:cubicBezTo>
                <a:cubicBezTo>
                  <a:pt x="700" y="225"/>
                  <a:pt x="693" y="226"/>
                  <a:pt x="695" y="227"/>
                </a:cubicBezTo>
                <a:cubicBezTo>
                  <a:pt x="707" y="225"/>
                  <a:pt x="713" y="224"/>
                  <a:pt x="724" y="222"/>
                </a:cubicBezTo>
                <a:cubicBezTo>
                  <a:pt x="726" y="222"/>
                  <a:pt x="722" y="223"/>
                  <a:pt x="718" y="224"/>
                </a:cubicBezTo>
                <a:cubicBezTo>
                  <a:pt x="714" y="225"/>
                  <a:pt x="710" y="226"/>
                  <a:pt x="712" y="227"/>
                </a:cubicBezTo>
                <a:cubicBezTo>
                  <a:pt x="720" y="224"/>
                  <a:pt x="735" y="223"/>
                  <a:pt x="746" y="220"/>
                </a:cubicBezTo>
                <a:cubicBezTo>
                  <a:pt x="743" y="219"/>
                  <a:pt x="744" y="215"/>
                  <a:pt x="745" y="214"/>
                </a:cubicBezTo>
                <a:cubicBezTo>
                  <a:pt x="754" y="213"/>
                  <a:pt x="751" y="216"/>
                  <a:pt x="763" y="213"/>
                </a:cubicBezTo>
                <a:cubicBezTo>
                  <a:pt x="763" y="211"/>
                  <a:pt x="764" y="212"/>
                  <a:pt x="767" y="210"/>
                </a:cubicBezTo>
                <a:cubicBezTo>
                  <a:pt x="758" y="212"/>
                  <a:pt x="757" y="211"/>
                  <a:pt x="755" y="210"/>
                </a:cubicBezTo>
                <a:cubicBezTo>
                  <a:pt x="759" y="210"/>
                  <a:pt x="767" y="209"/>
                  <a:pt x="775" y="208"/>
                </a:cubicBezTo>
                <a:cubicBezTo>
                  <a:pt x="770" y="210"/>
                  <a:pt x="780" y="209"/>
                  <a:pt x="780" y="211"/>
                </a:cubicBezTo>
                <a:cubicBezTo>
                  <a:pt x="788" y="210"/>
                  <a:pt x="792" y="210"/>
                  <a:pt x="795" y="209"/>
                </a:cubicBezTo>
                <a:cubicBezTo>
                  <a:pt x="799" y="209"/>
                  <a:pt x="802" y="208"/>
                  <a:pt x="809" y="208"/>
                </a:cubicBezTo>
                <a:cubicBezTo>
                  <a:pt x="810" y="206"/>
                  <a:pt x="810" y="207"/>
                  <a:pt x="807" y="205"/>
                </a:cubicBezTo>
                <a:cubicBezTo>
                  <a:pt x="819" y="204"/>
                  <a:pt x="816" y="204"/>
                  <a:pt x="827" y="204"/>
                </a:cubicBezTo>
                <a:cubicBezTo>
                  <a:pt x="830" y="202"/>
                  <a:pt x="832" y="201"/>
                  <a:pt x="837" y="200"/>
                </a:cubicBezTo>
                <a:cubicBezTo>
                  <a:pt x="824" y="201"/>
                  <a:pt x="819" y="200"/>
                  <a:pt x="812" y="199"/>
                </a:cubicBezTo>
                <a:cubicBezTo>
                  <a:pt x="811" y="200"/>
                  <a:pt x="823" y="201"/>
                  <a:pt x="814" y="202"/>
                </a:cubicBezTo>
                <a:cubicBezTo>
                  <a:pt x="802" y="202"/>
                  <a:pt x="817" y="203"/>
                  <a:pt x="809" y="204"/>
                </a:cubicBezTo>
                <a:cubicBezTo>
                  <a:pt x="802" y="204"/>
                  <a:pt x="810" y="201"/>
                  <a:pt x="800" y="203"/>
                </a:cubicBezTo>
                <a:cubicBezTo>
                  <a:pt x="801" y="204"/>
                  <a:pt x="800" y="205"/>
                  <a:pt x="792" y="206"/>
                </a:cubicBezTo>
                <a:cubicBezTo>
                  <a:pt x="785" y="206"/>
                  <a:pt x="796" y="205"/>
                  <a:pt x="794" y="203"/>
                </a:cubicBezTo>
                <a:cubicBezTo>
                  <a:pt x="788" y="204"/>
                  <a:pt x="779" y="206"/>
                  <a:pt x="771" y="207"/>
                </a:cubicBezTo>
                <a:cubicBezTo>
                  <a:pt x="763" y="208"/>
                  <a:pt x="757" y="208"/>
                  <a:pt x="758" y="206"/>
                </a:cubicBezTo>
                <a:cubicBezTo>
                  <a:pt x="767" y="205"/>
                  <a:pt x="768" y="204"/>
                  <a:pt x="775" y="203"/>
                </a:cubicBezTo>
                <a:cubicBezTo>
                  <a:pt x="775" y="204"/>
                  <a:pt x="784" y="204"/>
                  <a:pt x="787" y="203"/>
                </a:cubicBezTo>
                <a:cubicBezTo>
                  <a:pt x="780" y="204"/>
                  <a:pt x="778" y="203"/>
                  <a:pt x="775" y="203"/>
                </a:cubicBezTo>
                <a:cubicBezTo>
                  <a:pt x="782" y="202"/>
                  <a:pt x="795" y="200"/>
                  <a:pt x="798" y="200"/>
                </a:cubicBezTo>
                <a:cubicBezTo>
                  <a:pt x="796" y="201"/>
                  <a:pt x="790" y="202"/>
                  <a:pt x="796" y="202"/>
                </a:cubicBezTo>
                <a:cubicBezTo>
                  <a:pt x="810" y="201"/>
                  <a:pt x="797" y="201"/>
                  <a:pt x="803" y="199"/>
                </a:cubicBezTo>
                <a:cubicBezTo>
                  <a:pt x="810" y="200"/>
                  <a:pt x="810" y="197"/>
                  <a:pt x="824" y="197"/>
                </a:cubicBezTo>
                <a:cubicBezTo>
                  <a:pt x="820" y="199"/>
                  <a:pt x="827" y="200"/>
                  <a:pt x="840" y="199"/>
                </a:cubicBezTo>
                <a:cubicBezTo>
                  <a:pt x="840" y="198"/>
                  <a:pt x="851" y="198"/>
                  <a:pt x="853" y="197"/>
                </a:cubicBezTo>
                <a:cubicBezTo>
                  <a:pt x="843" y="198"/>
                  <a:pt x="837" y="196"/>
                  <a:pt x="843" y="194"/>
                </a:cubicBezTo>
                <a:cubicBezTo>
                  <a:pt x="825" y="194"/>
                  <a:pt x="809" y="196"/>
                  <a:pt x="791" y="198"/>
                </a:cubicBezTo>
                <a:cubicBezTo>
                  <a:pt x="773" y="200"/>
                  <a:pt x="753" y="203"/>
                  <a:pt x="727" y="209"/>
                </a:cubicBezTo>
                <a:cubicBezTo>
                  <a:pt x="725" y="208"/>
                  <a:pt x="718" y="210"/>
                  <a:pt x="720" y="208"/>
                </a:cubicBezTo>
                <a:cubicBezTo>
                  <a:pt x="733" y="208"/>
                  <a:pt x="744" y="202"/>
                  <a:pt x="752" y="203"/>
                </a:cubicBezTo>
                <a:cubicBezTo>
                  <a:pt x="753" y="202"/>
                  <a:pt x="755" y="201"/>
                  <a:pt x="757" y="201"/>
                </a:cubicBezTo>
                <a:cubicBezTo>
                  <a:pt x="778" y="198"/>
                  <a:pt x="805" y="194"/>
                  <a:pt x="832" y="193"/>
                </a:cubicBezTo>
                <a:cubicBezTo>
                  <a:pt x="859" y="191"/>
                  <a:pt x="886" y="190"/>
                  <a:pt x="906" y="191"/>
                </a:cubicBezTo>
                <a:cubicBezTo>
                  <a:pt x="906" y="193"/>
                  <a:pt x="906" y="193"/>
                  <a:pt x="906" y="193"/>
                </a:cubicBezTo>
                <a:cubicBezTo>
                  <a:pt x="923" y="194"/>
                  <a:pt x="924" y="192"/>
                  <a:pt x="939" y="195"/>
                </a:cubicBezTo>
                <a:cubicBezTo>
                  <a:pt x="949" y="195"/>
                  <a:pt x="966" y="197"/>
                  <a:pt x="982" y="199"/>
                </a:cubicBezTo>
                <a:cubicBezTo>
                  <a:pt x="999" y="202"/>
                  <a:pt x="1015" y="206"/>
                  <a:pt x="1027" y="209"/>
                </a:cubicBezTo>
                <a:cubicBezTo>
                  <a:pt x="1025" y="208"/>
                  <a:pt x="1030" y="209"/>
                  <a:pt x="1035" y="210"/>
                </a:cubicBezTo>
                <a:cubicBezTo>
                  <a:pt x="1039" y="211"/>
                  <a:pt x="1044" y="213"/>
                  <a:pt x="1043" y="211"/>
                </a:cubicBezTo>
                <a:cubicBezTo>
                  <a:pt x="1036" y="209"/>
                  <a:pt x="1024" y="206"/>
                  <a:pt x="1012" y="203"/>
                </a:cubicBezTo>
                <a:cubicBezTo>
                  <a:pt x="999" y="200"/>
                  <a:pt x="986" y="198"/>
                  <a:pt x="976" y="197"/>
                </a:cubicBezTo>
                <a:cubicBezTo>
                  <a:pt x="977" y="194"/>
                  <a:pt x="975" y="193"/>
                  <a:pt x="983" y="192"/>
                </a:cubicBezTo>
                <a:cubicBezTo>
                  <a:pt x="991" y="195"/>
                  <a:pt x="995" y="198"/>
                  <a:pt x="996" y="199"/>
                </a:cubicBezTo>
                <a:cubicBezTo>
                  <a:pt x="1002" y="198"/>
                  <a:pt x="1013" y="200"/>
                  <a:pt x="1025" y="203"/>
                </a:cubicBezTo>
                <a:cubicBezTo>
                  <a:pt x="1037" y="206"/>
                  <a:pt x="1049" y="209"/>
                  <a:pt x="1057" y="210"/>
                </a:cubicBezTo>
                <a:cubicBezTo>
                  <a:pt x="1066" y="214"/>
                  <a:pt x="1045" y="209"/>
                  <a:pt x="1060" y="214"/>
                </a:cubicBezTo>
                <a:cubicBezTo>
                  <a:pt x="1065" y="215"/>
                  <a:pt x="1059" y="213"/>
                  <a:pt x="1060" y="212"/>
                </a:cubicBezTo>
                <a:cubicBezTo>
                  <a:pt x="1066" y="214"/>
                  <a:pt x="1077" y="217"/>
                  <a:pt x="1089" y="221"/>
                </a:cubicBezTo>
                <a:cubicBezTo>
                  <a:pt x="1100" y="225"/>
                  <a:pt x="1112" y="229"/>
                  <a:pt x="1120" y="231"/>
                </a:cubicBezTo>
                <a:cubicBezTo>
                  <a:pt x="1116" y="230"/>
                  <a:pt x="1116" y="228"/>
                  <a:pt x="1120" y="230"/>
                </a:cubicBezTo>
                <a:cubicBezTo>
                  <a:pt x="1124" y="231"/>
                  <a:pt x="1122" y="232"/>
                  <a:pt x="1128" y="234"/>
                </a:cubicBezTo>
                <a:cubicBezTo>
                  <a:pt x="1129" y="234"/>
                  <a:pt x="1130" y="234"/>
                  <a:pt x="1134" y="236"/>
                </a:cubicBezTo>
                <a:cubicBezTo>
                  <a:pt x="1135" y="235"/>
                  <a:pt x="1125" y="230"/>
                  <a:pt x="1133" y="233"/>
                </a:cubicBezTo>
                <a:cubicBezTo>
                  <a:pt x="1138" y="236"/>
                  <a:pt x="1143" y="239"/>
                  <a:pt x="1140" y="239"/>
                </a:cubicBezTo>
                <a:cubicBezTo>
                  <a:pt x="1153" y="244"/>
                  <a:pt x="1161" y="248"/>
                  <a:pt x="1173" y="253"/>
                </a:cubicBezTo>
                <a:cubicBezTo>
                  <a:pt x="1174" y="255"/>
                  <a:pt x="1165" y="252"/>
                  <a:pt x="1175" y="256"/>
                </a:cubicBezTo>
                <a:cubicBezTo>
                  <a:pt x="1185" y="261"/>
                  <a:pt x="1170" y="252"/>
                  <a:pt x="1178" y="256"/>
                </a:cubicBezTo>
                <a:cubicBezTo>
                  <a:pt x="1186" y="260"/>
                  <a:pt x="1186" y="260"/>
                  <a:pt x="1186" y="260"/>
                </a:cubicBezTo>
                <a:cubicBezTo>
                  <a:pt x="1185" y="260"/>
                  <a:pt x="1183" y="259"/>
                  <a:pt x="1186" y="262"/>
                </a:cubicBezTo>
                <a:cubicBezTo>
                  <a:pt x="1195" y="266"/>
                  <a:pt x="1196" y="267"/>
                  <a:pt x="1205" y="272"/>
                </a:cubicBezTo>
                <a:cubicBezTo>
                  <a:pt x="1205" y="270"/>
                  <a:pt x="1191" y="264"/>
                  <a:pt x="1189" y="262"/>
                </a:cubicBezTo>
                <a:cubicBezTo>
                  <a:pt x="1199" y="266"/>
                  <a:pt x="1209" y="272"/>
                  <a:pt x="1218" y="277"/>
                </a:cubicBezTo>
                <a:cubicBezTo>
                  <a:pt x="1227" y="282"/>
                  <a:pt x="1235" y="287"/>
                  <a:pt x="1239" y="289"/>
                </a:cubicBezTo>
                <a:cubicBezTo>
                  <a:pt x="1249" y="294"/>
                  <a:pt x="1245" y="295"/>
                  <a:pt x="1252" y="300"/>
                </a:cubicBezTo>
                <a:cubicBezTo>
                  <a:pt x="1240" y="292"/>
                  <a:pt x="1228" y="285"/>
                  <a:pt x="1216" y="279"/>
                </a:cubicBezTo>
                <a:cubicBezTo>
                  <a:pt x="1205" y="273"/>
                  <a:pt x="1195" y="267"/>
                  <a:pt x="1186" y="264"/>
                </a:cubicBezTo>
                <a:cubicBezTo>
                  <a:pt x="1186" y="262"/>
                  <a:pt x="1186" y="262"/>
                  <a:pt x="1186" y="262"/>
                </a:cubicBezTo>
                <a:cubicBezTo>
                  <a:pt x="1180" y="260"/>
                  <a:pt x="1171" y="255"/>
                  <a:pt x="1163" y="251"/>
                </a:cubicBezTo>
                <a:cubicBezTo>
                  <a:pt x="1155" y="248"/>
                  <a:pt x="1149" y="245"/>
                  <a:pt x="1148" y="247"/>
                </a:cubicBezTo>
                <a:cubicBezTo>
                  <a:pt x="1128" y="236"/>
                  <a:pt x="1099" y="227"/>
                  <a:pt x="1069" y="217"/>
                </a:cubicBezTo>
                <a:cubicBezTo>
                  <a:pt x="1073" y="220"/>
                  <a:pt x="1060" y="215"/>
                  <a:pt x="1064" y="217"/>
                </a:cubicBezTo>
                <a:cubicBezTo>
                  <a:pt x="1075" y="221"/>
                  <a:pt x="1090" y="225"/>
                  <a:pt x="1105" y="231"/>
                </a:cubicBezTo>
                <a:cubicBezTo>
                  <a:pt x="1120" y="236"/>
                  <a:pt x="1134" y="242"/>
                  <a:pt x="1145" y="246"/>
                </a:cubicBezTo>
                <a:cubicBezTo>
                  <a:pt x="1147" y="248"/>
                  <a:pt x="1154" y="251"/>
                  <a:pt x="1161" y="254"/>
                </a:cubicBezTo>
                <a:cubicBezTo>
                  <a:pt x="1168" y="257"/>
                  <a:pt x="1175" y="259"/>
                  <a:pt x="1178" y="261"/>
                </a:cubicBezTo>
                <a:cubicBezTo>
                  <a:pt x="1187" y="265"/>
                  <a:pt x="1206" y="275"/>
                  <a:pt x="1221" y="283"/>
                </a:cubicBezTo>
                <a:cubicBezTo>
                  <a:pt x="1231" y="289"/>
                  <a:pt x="1248" y="299"/>
                  <a:pt x="1261" y="308"/>
                </a:cubicBezTo>
                <a:cubicBezTo>
                  <a:pt x="1275" y="317"/>
                  <a:pt x="1286" y="325"/>
                  <a:pt x="1287" y="324"/>
                </a:cubicBezTo>
                <a:cubicBezTo>
                  <a:pt x="1279" y="319"/>
                  <a:pt x="1276" y="317"/>
                  <a:pt x="1273" y="314"/>
                </a:cubicBezTo>
                <a:cubicBezTo>
                  <a:pt x="1270" y="312"/>
                  <a:pt x="1267" y="309"/>
                  <a:pt x="1257" y="304"/>
                </a:cubicBezTo>
                <a:cubicBezTo>
                  <a:pt x="1261" y="304"/>
                  <a:pt x="1252" y="298"/>
                  <a:pt x="1252" y="297"/>
                </a:cubicBezTo>
                <a:cubicBezTo>
                  <a:pt x="1258" y="300"/>
                  <a:pt x="1263" y="304"/>
                  <a:pt x="1268" y="307"/>
                </a:cubicBezTo>
                <a:cubicBezTo>
                  <a:pt x="1268" y="305"/>
                  <a:pt x="1257" y="296"/>
                  <a:pt x="1271" y="304"/>
                </a:cubicBezTo>
                <a:cubicBezTo>
                  <a:pt x="1271" y="306"/>
                  <a:pt x="1267" y="303"/>
                  <a:pt x="1265" y="303"/>
                </a:cubicBezTo>
                <a:cubicBezTo>
                  <a:pt x="1270" y="305"/>
                  <a:pt x="1272" y="307"/>
                  <a:pt x="1273" y="309"/>
                </a:cubicBezTo>
                <a:cubicBezTo>
                  <a:pt x="1281" y="314"/>
                  <a:pt x="1280" y="312"/>
                  <a:pt x="1286" y="316"/>
                </a:cubicBezTo>
                <a:cubicBezTo>
                  <a:pt x="1285" y="317"/>
                  <a:pt x="1295" y="323"/>
                  <a:pt x="1293" y="323"/>
                </a:cubicBezTo>
                <a:cubicBezTo>
                  <a:pt x="1288" y="320"/>
                  <a:pt x="1282" y="316"/>
                  <a:pt x="1280" y="315"/>
                </a:cubicBezTo>
                <a:cubicBezTo>
                  <a:pt x="1297" y="330"/>
                  <a:pt x="1297" y="330"/>
                  <a:pt x="1297" y="330"/>
                </a:cubicBezTo>
                <a:cubicBezTo>
                  <a:pt x="1302" y="334"/>
                  <a:pt x="1307" y="338"/>
                  <a:pt x="1314" y="344"/>
                </a:cubicBezTo>
                <a:cubicBezTo>
                  <a:pt x="1303" y="336"/>
                  <a:pt x="1299" y="332"/>
                  <a:pt x="1292" y="329"/>
                </a:cubicBezTo>
                <a:cubicBezTo>
                  <a:pt x="1297" y="332"/>
                  <a:pt x="1297" y="334"/>
                  <a:pt x="1302" y="337"/>
                </a:cubicBezTo>
                <a:cubicBezTo>
                  <a:pt x="1302" y="337"/>
                  <a:pt x="1301" y="335"/>
                  <a:pt x="1304" y="337"/>
                </a:cubicBezTo>
                <a:cubicBezTo>
                  <a:pt x="1309" y="342"/>
                  <a:pt x="1301" y="336"/>
                  <a:pt x="1306" y="341"/>
                </a:cubicBezTo>
                <a:cubicBezTo>
                  <a:pt x="1309" y="341"/>
                  <a:pt x="1313" y="346"/>
                  <a:pt x="1316" y="349"/>
                </a:cubicBezTo>
                <a:cubicBezTo>
                  <a:pt x="1323" y="354"/>
                  <a:pt x="1332" y="361"/>
                  <a:pt x="1341" y="369"/>
                </a:cubicBezTo>
                <a:cubicBezTo>
                  <a:pt x="1351" y="377"/>
                  <a:pt x="1360" y="386"/>
                  <a:pt x="1368" y="395"/>
                </a:cubicBezTo>
                <a:cubicBezTo>
                  <a:pt x="1372" y="398"/>
                  <a:pt x="1379" y="403"/>
                  <a:pt x="1375" y="399"/>
                </a:cubicBezTo>
                <a:cubicBezTo>
                  <a:pt x="1374" y="398"/>
                  <a:pt x="1373" y="398"/>
                  <a:pt x="1370" y="396"/>
                </a:cubicBezTo>
                <a:cubicBezTo>
                  <a:pt x="1374" y="396"/>
                  <a:pt x="1362" y="388"/>
                  <a:pt x="1364" y="387"/>
                </a:cubicBezTo>
                <a:cubicBezTo>
                  <a:pt x="1357" y="381"/>
                  <a:pt x="1350" y="376"/>
                  <a:pt x="1344" y="369"/>
                </a:cubicBezTo>
                <a:cubicBezTo>
                  <a:pt x="1347" y="371"/>
                  <a:pt x="1348" y="371"/>
                  <a:pt x="1349" y="372"/>
                </a:cubicBezTo>
                <a:cubicBezTo>
                  <a:pt x="1340" y="364"/>
                  <a:pt x="1343" y="367"/>
                  <a:pt x="1335" y="361"/>
                </a:cubicBezTo>
                <a:cubicBezTo>
                  <a:pt x="1335" y="360"/>
                  <a:pt x="1334" y="359"/>
                  <a:pt x="1333" y="357"/>
                </a:cubicBezTo>
                <a:cubicBezTo>
                  <a:pt x="1342" y="364"/>
                  <a:pt x="1350" y="370"/>
                  <a:pt x="1358" y="380"/>
                </a:cubicBezTo>
                <a:cubicBezTo>
                  <a:pt x="1361" y="380"/>
                  <a:pt x="1365" y="381"/>
                  <a:pt x="1371" y="385"/>
                </a:cubicBezTo>
                <a:cubicBezTo>
                  <a:pt x="1377" y="391"/>
                  <a:pt x="1380" y="394"/>
                  <a:pt x="1382" y="397"/>
                </a:cubicBezTo>
                <a:cubicBezTo>
                  <a:pt x="1384" y="400"/>
                  <a:pt x="1385" y="402"/>
                  <a:pt x="1387" y="405"/>
                </a:cubicBezTo>
                <a:cubicBezTo>
                  <a:pt x="1388" y="405"/>
                  <a:pt x="1387" y="403"/>
                  <a:pt x="1390" y="406"/>
                </a:cubicBezTo>
                <a:cubicBezTo>
                  <a:pt x="1396" y="414"/>
                  <a:pt x="1405" y="423"/>
                  <a:pt x="1414" y="432"/>
                </a:cubicBezTo>
                <a:cubicBezTo>
                  <a:pt x="1422" y="442"/>
                  <a:pt x="1429" y="451"/>
                  <a:pt x="1432" y="456"/>
                </a:cubicBezTo>
                <a:cubicBezTo>
                  <a:pt x="1426" y="450"/>
                  <a:pt x="1418" y="440"/>
                  <a:pt x="1411" y="431"/>
                </a:cubicBezTo>
                <a:cubicBezTo>
                  <a:pt x="1403" y="422"/>
                  <a:pt x="1396" y="415"/>
                  <a:pt x="1393" y="414"/>
                </a:cubicBezTo>
                <a:cubicBezTo>
                  <a:pt x="1410" y="430"/>
                  <a:pt x="1423" y="447"/>
                  <a:pt x="1435" y="463"/>
                </a:cubicBezTo>
                <a:cubicBezTo>
                  <a:pt x="1423" y="451"/>
                  <a:pt x="1431" y="462"/>
                  <a:pt x="1425" y="458"/>
                </a:cubicBezTo>
                <a:cubicBezTo>
                  <a:pt x="1432" y="468"/>
                  <a:pt x="1441" y="478"/>
                  <a:pt x="1449" y="490"/>
                </a:cubicBezTo>
                <a:cubicBezTo>
                  <a:pt x="1447" y="485"/>
                  <a:pt x="1450" y="489"/>
                  <a:pt x="1454" y="493"/>
                </a:cubicBezTo>
                <a:cubicBezTo>
                  <a:pt x="1447" y="485"/>
                  <a:pt x="1443" y="476"/>
                  <a:pt x="1435" y="469"/>
                </a:cubicBezTo>
                <a:cubicBezTo>
                  <a:pt x="1438" y="469"/>
                  <a:pt x="1435" y="464"/>
                  <a:pt x="1439" y="467"/>
                </a:cubicBezTo>
                <a:cubicBezTo>
                  <a:pt x="1451" y="484"/>
                  <a:pt x="1464" y="498"/>
                  <a:pt x="1467" y="509"/>
                </a:cubicBezTo>
                <a:cubicBezTo>
                  <a:pt x="1470" y="511"/>
                  <a:pt x="1478" y="523"/>
                  <a:pt x="1484" y="534"/>
                </a:cubicBezTo>
                <a:cubicBezTo>
                  <a:pt x="1490" y="544"/>
                  <a:pt x="1493" y="553"/>
                  <a:pt x="1488" y="548"/>
                </a:cubicBezTo>
                <a:cubicBezTo>
                  <a:pt x="1491" y="553"/>
                  <a:pt x="1492" y="553"/>
                  <a:pt x="1495" y="558"/>
                </a:cubicBezTo>
                <a:cubicBezTo>
                  <a:pt x="1493" y="553"/>
                  <a:pt x="1496" y="554"/>
                  <a:pt x="1494" y="548"/>
                </a:cubicBezTo>
                <a:cubicBezTo>
                  <a:pt x="1490" y="542"/>
                  <a:pt x="1488" y="538"/>
                  <a:pt x="1485" y="533"/>
                </a:cubicBezTo>
                <a:cubicBezTo>
                  <a:pt x="1482" y="528"/>
                  <a:pt x="1478" y="522"/>
                  <a:pt x="1473" y="514"/>
                </a:cubicBezTo>
                <a:cubicBezTo>
                  <a:pt x="1477" y="519"/>
                  <a:pt x="1474" y="511"/>
                  <a:pt x="1478" y="517"/>
                </a:cubicBezTo>
                <a:cubicBezTo>
                  <a:pt x="1480" y="524"/>
                  <a:pt x="1487" y="533"/>
                  <a:pt x="1498" y="553"/>
                </a:cubicBezTo>
                <a:cubicBezTo>
                  <a:pt x="1498" y="548"/>
                  <a:pt x="1494" y="542"/>
                  <a:pt x="1496" y="540"/>
                </a:cubicBezTo>
                <a:cubicBezTo>
                  <a:pt x="1504" y="556"/>
                  <a:pt x="1498" y="541"/>
                  <a:pt x="1502" y="546"/>
                </a:cubicBezTo>
                <a:cubicBezTo>
                  <a:pt x="1506" y="555"/>
                  <a:pt x="1505" y="557"/>
                  <a:pt x="1507" y="563"/>
                </a:cubicBezTo>
                <a:cubicBezTo>
                  <a:pt x="1508" y="559"/>
                  <a:pt x="1512" y="566"/>
                  <a:pt x="1508" y="557"/>
                </a:cubicBezTo>
                <a:cubicBezTo>
                  <a:pt x="1513" y="565"/>
                  <a:pt x="1516" y="573"/>
                  <a:pt x="1521" y="582"/>
                </a:cubicBezTo>
                <a:cubicBezTo>
                  <a:pt x="1521" y="583"/>
                  <a:pt x="1517" y="575"/>
                  <a:pt x="1517" y="578"/>
                </a:cubicBezTo>
                <a:cubicBezTo>
                  <a:pt x="1523" y="590"/>
                  <a:pt x="1524" y="593"/>
                  <a:pt x="1529" y="600"/>
                </a:cubicBezTo>
                <a:cubicBezTo>
                  <a:pt x="1530" y="604"/>
                  <a:pt x="1531" y="606"/>
                  <a:pt x="1530" y="607"/>
                </a:cubicBezTo>
                <a:cubicBezTo>
                  <a:pt x="1528" y="602"/>
                  <a:pt x="1524" y="596"/>
                  <a:pt x="1527" y="602"/>
                </a:cubicBezTo>
                <a:cubicBezTo>
                  <a:pt x="1528" y="602"/>
                  <a:pt x="1529" y="606"/>
                  <a:pt x="1531" y="610"/>
                </a:cubicBezTo>
                <a:cubicBezTo>
                  <a:pt x="1532" y="610"/>
                  <a:pt x="1532" y="608"/>
                  <a:pt x="1534" y="611"/>
                </a:cubicBezTo>
                <a:cubicBezTo>
                  <a:pt x="1535" y="617"/>
                  <a:pt x="1533" y="615"/>
                  <a:pt x="1531" y="611"/>
                </a:cubicBezTo>
                <a:cubicBezTo>
                  <a:pt x="1522" y="593"/>
                  <a:pt x="1515" y="579"/>
                  <a:pt x="1508" y="567"/>
                </a:cubicBezTo>
                <a:cubicBezTo>
                  <a:pt x="1505" y="565"/>
                  <a:pt x="1513" y="576"/>
                  <a:pt x="1510" y="574"/>
                </a:cubicBezTo>
                <a:cubicBezTo>
                  <a:pt x="1505" y="565"/>
                  <a:pt x="1506" y="564"/>
                  <a:pt x="1504" y="559"/>
                </a:cubicBezTo>
                <a:cubicBezTo>
                  <a:pt x="1503" y="559"/>
                  <a:pt x="1501" y="556"/>
                  <a:pt x="1501" y="558"/>
                </a:cubicBezTo>
                <a:cubicBezTo>
                  <a:pt x="1505" y="566"/>
                  <a:pt x="1511" y="578"/>
                  <a:pt x="1517" y="590"/>
                </a:cubicBezTo>
                <a:cubicBezTo>
                  <a:pt x="1523" y="602"/>
                  <a:pt x="1528" y="615"/>
                  <a:pt x="1531" y="624"/>
                </a:cubicBezTo>
                <a:cubicBezTo>
                  <a:pt x="1527" y="616"/>
                  <a:pt x="1522" y="603"/>
                  <a:pt x="1516" y="591"/>
                </a:cubicBezTo>
                <a:cubicBezTo>
                  <a:pt x="1510" y="580"/>
                  <a:pt x="1504" y="568"/>
                  <a:pt x="1499" y="561"/>
                </a:cubicBezTo>
                <a:cubicBezTo>
                  <a:pt x="1502" y="565"/>
                  <a:pt x="1504" y="570"/>
                  <a:pt x="1503" y="570"/>
                </a:cubicBezTo>
                <a:cubicBezTo>
                  <a:pt x="1506" y="576"/>
                  <a:pt x="1510" y="580"/>
                  <a:pt x="1511" y="583"/>
                </a:cubicBezTo>
                <a:cubicBezTo>
                  <a:pt x="1509" y="583"/>
                  <a:pt x="1509" y="582"/>
                  <a:pt x="1506" y="580"/>
                </a:cubicBezTo>
                <a:cubicBezTo>
                  <a:pt x="1511" y="591"/>
                  <a:pt x="1520" y="604"/>
                  <a:pt x="1521" y="605"/>
                </a:cubicBezTo>
                <a:cubicBezTo>
                  <a:pt x="1524" y="610"/>
                  <a:pt x="1529" y="621"/>
                  <a:pt x="1529" y="623"/>
                </a:cubicBezTo>
                <a:cubicBezTo>
                  <a:pt x="1527" y="622"/>
                  <a:pt x="1530" y="628"/>
                  <a:pt x="1530" y="634"/>
                </a:cubicBezTo>
                <a:cubicBezTo>
                  <a:pt x="1526" y="624"/>
                  <a:pt x="1529" y="637"/>
                  <a:pt x="1525" y="632"/>
                </a:cubicBezTo>
                <a:cubicBezTo>
                  <a:pt x="1531" y="645"/>
                  <a:pt x="1533" y="654"/>
                  <a:pt x="1539" y="666"/>
                </a:cubicBezTo>
                <a:cubicBezTo>
                  <a:pt x="1537" y="660"/>
                  <a:pt x="1532" y="648"/>
                  <a:pt x="1531" y="642"/>
                </a:cubicBezTo>
                <a:cubicBezTo>
                  <a:pt x="1534" y="643"/>
                  <a:pt x="1531" y="635"/>
                  <a:pt x="1538" y="646"/>
                </a:cubicBezTo>
                <a:cubicBezTo>
                  <a:pt x="1537" y="644"/>
                  <a:pt x="1536" y="640"/>
                  <a:pt x="1536" y="640"/>
                </a:cubicBezTo>
                <a:cubicBezTo>
                  <a:pt x="1540" y="652"/>
                  <a:pt x="1541" y="655"/>
                  <a:pt x="1543" y="659"/>
                </a:cubicBezTo>
                <a:cubicBezTo>
                  <a:pt x="1544" y="662"/>
                  <a:pt x="1546" y="666"/>
                  <a:pt x="1551" y="680"/>
                </a:cubicBezTo>
                <a:cubicBezTo>
                  <a:pt x="1551" y="680"/>
                  <a:pt x="1549" y="676"/>
                  <a:pt x="1548" y="676"/>
                </a:cubicBezTo>
                <a:cubicBezTo>
                  <a:pt x="1552" y="686"/>
                  <a:pt x="1555" y="696"/>
                  <a:pt x="1555" y="701"/>
                </a:cubicBezTo>
                <a:cubicBezTo>
                  <a:pt x="1557" y="705"/>
                  <a:pt x="1556" y="698"/>
                  <a:pt x="1558" y="702"/>
                </a:cubicBezTo>
                <a:cubicBezTo>
                  <a:pt x="1563" y="717"/>
                  <a:pt x="1566" y="732"/>
                  <a:pt x="1569" y="744"/>
                </a:cubicBezTo>
                <a:cubicBezTo>
                  <a:pt x="1568" y="741"/>
                  <a:pt x="1567" y="736"/>
                  <a:pt x="1566" y="736"/>
                </a:cubicBezTo>
                <a:cubicBezTo>
                  <a:pt x="1567" y="744"/>
                  <a:pt x="1567" y="743"/>
                  <a:pt x="1570" y="754"/>
                </a:cubicBezTo>
                <a:cubicBezTo>
                  <a:pt x="1571" y="754"/>
                  <a:pt x="1571" y="752"/>
                  <a:pt x="1572" y="756"/>
                </a:cubicBezTo>
                <a:cubicBezTo>
                  <a:pt x="1574" y="765"/>
                  <a:pt x="1576" y="775"/>
                  <a:pt x="1576" y="778"/>
                </a:cubicBezTo>
                <a:cubicBezTo>
                  <a:pt x="1574" y="772"/>
                  <a:pt x="1574" y="776"/>
                  <a:pt x="1571" y="764"/>
                </a:cubicBezTo>
                <a:cubicBezTo>
                  <a:pt x="1573" y="774"/>
                  <a:pt x="1573" y="781"/>
                  <a:pt x="1576" y="798"/>
                </a:cubicBezTo>
                <a:cubicBezTo>
                  <a:pt x="1577" y="795"/>
                  <a:pt x="1578" y="794"/>
                  <a:pt x="1578" y="790"/>
                </a:cubicBezTo>
                <a:cubicBezTo>
                  <a:pt x="1579" y="795"/>
                  <a:pt x="1582" y="808"/>
                  <a:pt x="1581" y="809"/>
                </a:cubicBezTo>
                <a:cubicBezTo>
                  <a:pt x="1577" y="793"/>
                  <a:pt x="1581" y="810"/>
                  <a:pt x="1580" y="810"/>
                </a:cubicBezTo>
                <a:cubicBezTo>
                  <a:pt x="1578" y="810"/>
                  <a:pt x="1574" y="797"/>
                  <a:pt x="1576" y="813"/>
                </a:cubicBezTo>
                <a:cubicBezTo>
                  <a:pt x="1573" y="797"/>
                  <a:pt x="1574" y="795"/>
                  <a:pt x="1574" y="793"/>
                </a:cubicBezTo>
                <a:cubicBezTo>
                  <a:pt x="1570" y="785"/>
                  <a:pt x="1567" y="784"/>
                  <a:pt x="1566" y="796"/>
                </a:cubicBezTo>
                <a:cubicBezTo>
                  <a:pt x="1569" y="798"/>
                  <a:pt x="1570" y="795"/>
                  <a:pt x="1572" y="795"/>
                </a:cubicBezTo>
                <a:cubicBezTo>
                  <a:pt x="1573" y="811"/>
                  <a:pt x="1574" y="819"/>
                  <a:pt x="1576" y="827"/>
                </a:cubicBezTo>
                <a:cubicBezTo>
                  <a:pt x="1577" y="835"/>
                  <a:pt x="1579" y="844"/>
                  <a:pt x="1579" y="863"/>
                </a:cubicBezTo>
                <a:cubicBezTo>
                  <a:pt x="1578" y="857"/>
                  <a:pt x="1578" y="848"/>
                  <a:pt x="1577" y="855"/>
                </a:cubicBezTo>
                <a:cubicBezTo>
                  <a:pt x="1577" y="853"/>
                  <a:pt x="1576" y="847"/>
                  <a:pt x="1576" y="841"/>
                </a:cubicBezTo>
                <a:cubicBezTo>
                  <a:pt x="1575" y="835"/>
                  <a:pt x="1574" y="829"/>
                  <a:pt x="1573" y="828"/>
                </a:cubicBezTo>
                <a:cubicBezTo>
                  <a:pt x="1574" y="836"/>
                  <a:pt x="1575" y="846"/>
                  <a:pt x="1575" y="853"/>
                </a:cubicBezTo>
                <a:cubicBezTo>
                  <a:pt x="1573" y="852"/>
                  <a:pt x="1573" y="857"/>
                  <a:pt x="1573" y="861"/>
                </a:cubicBezTo>
                <a:cubicBezTo>
                  <a:pt x="1572" y="848"/>
                  <a:pt x="1572" y="835"/>
                  <a:pt x="1569" y="831"/>
                </a:cubicBezTo>
                <a:cubicBezTo>
                  <a:pt x="1571" y="841"/>
                  <a:pt x="1571" y="847"/>
                  <a:pt x="1571" y="851"/>
                </a:cubicBezTo>
                <a:cubicBezTo>
                  <a:pt x="1571" y="856"/>
                  <a:pt x="1570" y="859"/>
                  <a:pt x="1569" y="863"/>
                </a:cubicBezTo>
                <a:cubicBezTo>
                  <a:pt x="1569" y="860"/>
                  <a:pt x="1569" y="855"/>
                  <a:pt x="1568" y="854"/>
                </a:cubicBezTo>
                <a:cubicBezTo>
                  <a:pt x="1569" y="858"/>
                  <a:pt x="1569" y="862"/>
                  <a:pt x="1569" y="867"/>
                </a:cubicBezTo>
                <a:cubicBezTo>
                  <a:pt x="1571" y="870"/>
                  <a:pt x="1570" y="859"/>
                  <a:pt x="1571" y="859"/>
                </a:cubicBezTo>
                <a:cubicBezTo>
                  <a:pt x="1573" y="867"/>
                  <a:pt x="1573" y="874"/>
                  <a:pt x="1574" y="879"/>
                </a:cubicBezTo>
                <a:cubicBezTo>
                  <a:pt x="1574" y="875"/>
                  <a:pt x="1574" y="868"/>
                  <a:pt x="1574" y="867"/>
                </a:cubicBezTo>
                <a:cubicBezTo>
                  <a:pt x="1575" y="871"/>
                  <a:pt x="1575" y="877"/>
                  <a:pt x="1576" y="875"/>
                </a:cubicBezTo>
                <a:cubicBezTo>
                  <a:pt x="1575" y="870"/>
                  <a:pt x="1574" y="868"/>
                  <a:pt x="1575" y="866"/>
                </a:cubicBezTo>
                <a:cubicBezTo>
                  <a:pt x="1576" y="864"/>
                  <a:pt x="1576" y="870"/>
                  <a:pt x="1577" y="876"/>
                </a:cubicBezTo>
                <a:cubicBezTo>
                  <a:pt x="1577" y="882"/>
                  <a:pt x="1577" y="889"/>
                  <a:pt x="1577" y="890"/>
                </a:cubicBezTo>
                <a:cubicBezTo>
                  <a:pt x="1575" y="881"/>
                  <a:pt x="1574" y="888"/>
                  <a:pt x="1574" y="895"/>
                </a:cubicBezTo>
                <a:cubicBezTo>
                  <a:pt x="1573" y="881"/>
                  <a:pt x="1571" y="879"/>
                  <a:pt x="1570" y="873"/>
                </a:cubicBezTo>
                <a:cubicBezTo>
                  <a:pt x="1570" y="882"/>
                  <a:pt x="1571" y="896"/>
                  <a:pt x="1569" y="895"/>
                </a:cubicBezTo>
                <a:cubicBezTo>
                  <a:pt x="1570" y="890"/>
                  <a:pt x="1568" y="874"/>
                  <a:pt x="1567" y="868"/>
                </a:cubicBezTo>
                <a:cubicBezTo>
                  <a:pt x="1566" y="868"/>
                  <a:pt x="1567" y="872"/>
                  <a:pt x="1566" y="872"/>
                </a:cubicBezTo>
                <a:cubicBezTo>
                  <a:pt x="1568" y="884"/>
                  <a:pt x="1565" y="893"/>
                  <a:pt x="1567" y="899"/>
                </a:cubicBezTo>
                <a:cubicBezTo>
                  <a:pt x="1568" y="897"/>
                  <a:pt x="1574" y="911"/>
                  <a:pt x="1574" y="898"/>
                </a:cubicBezTo>
                <a:cubicBezTo>
                  <a:pt x="1575" y="899"/>
                  <a:pt x="1574" y="912"/>
                  <a:pt x="1576" y="910"/>
                </a:cubicBezTo>
                <a:cubicBezTo>
                  <a:pt x="1575" y="903"/>
                  <a:pt x="1575" y="898"/>
                  <a:pt x="1576" y="897"/>
                </a:cubicBezTo>
                <a:cubicBezTo>
                  <a:pt x="1577" y="906"/>
                  <a:pt x="1579" y="907"/>
                  <a:pt x="1580" y="909"/>
                </a:cubicBezTo>
                <a:cubicBezTo>
                  <a:pt x="1581" y="911"/>
                  <a:pt x="1582" y="914"/>
                  <a:pt x="1581" y="926"/>
                </a:cubicBezTo>
                <a:cubicBezTo>
                  <a:pt x="1581" y="922"/>
                  <a:pt x="1581" y="918"/>
                  <a:pt x="1580" y="920"/>
                </a:cubicBezTo>
                <a:cubicBezTo>
                  <a:pt x="1579" y="928"/>
                  <a:pt x="1582" y="935"/>
                  <a:pt x="1579" y="936"/>
                </a:cubicBezTo>
                <a:cubicBezTo>
                  <a:pt x="1579" y="947"/>
                  <a:pt x="1580" y="947"/>
                  <a:pt x="1580" y="947"/>
                </a:cubicBezTo>
                <a:cubicBezTo>
                  <a:pt x="1581" y="947"/>
                  <a:pt x="1581" y="948"/>
                  <a:pt x="1581" y="959"/>
                </a:cubicBezTo>
                <a:cubicBezTo>
                  <a:pt x="1582" y="956"/>
                  <a:pt x="1582" y="939"/>
                  <a:pt x="1583" y="937"/>
                </a:cubicBezTo>
                <a:cubicBezTo>
                  <a:pt x="1584" y="950"/>
                  <a:pt x="1583" y="935"/>
                  <a:pt x="1584" y="930"/>
                </a:cubicBezTo>
                <a:cubicBezTo>
                  <a:pt x="1585" y="930"/>
                  <a:pt x="1585" y="935"/>
                  <a:pt x="1584" y="941"/>
                </a:cubicBezTo>
                <a:cubicBezTo>
                  <a:pt x="1584" y="948"/>
                  <a:pt x="1583" y="955"/>
                  <a:pt x="1584" y="958"/>
                </a:cubicBezTo>
                <a:cubicBezTo>
                  <a:pt x="1584" y="944"/>
                  <a:pt x="1586" y="950"/>
                  <a:pt x="1585" y="939"/>
                </a:cubicBezTo>
                <a:cubicBezTo>
                  <a:pt x="1587" y="939"/>
                  <a:pt x="1588" y="925"/>
                  <a:pt x="1589" y="921"/>
                </a:cubicBezTo>
                <a:cubicBezTo>
                  <a:pt x="1589" y="931"/>
                  <a:pt x="1589" y="943"/>
                  <a:pt x="1588" y="952"/>
                </a:cubicBezTo>
                <a:cubicBezTo>
                  <a:pt x="1588" y="961"/>
                  <a:pt x="1588" y="969"/>
                  <a:pt x="1588" y="971"/>
                </a:cubicBezTo>
                <a:cubicBezTo>
                  <a:pt x="1589" y="958"/>
                  <a:pt x="1589" y="947"/>
                  <a:pt x="1590" y="936"/>
                </a:cubicBezTo>
                <a:cubicBezTo>
                  <a:pt x="1590" y="926"/>
                  <a:pt x="1591" y="916"/>
                  <a:pt x="1590" y="905"/>
                </a:cubicBezTo>
                <a:cubicBezTo>
                  <a:pt x="1589" y="910"/>
                  <a:pt x="1588" y="906"/>
                  <a:pt x="1587" y="907"/>
                </a:cubicBezTo>
                <a:cubicBezTo>
                  <a:pt x="1586" y="916"/>
                  <a:pt x="1589" y="921"/>
                  <a:pt x="1588" y="925"/>
                </a:cubicBezTo>
                <a:cubicBezTo>
                  <a:pt x="1586" y="921"/>
                  <a:pt x="1586" y="910"/>
                  <a:pt x="1585" y="898"/>
                </a:cubicBezTo>
                <a:cubicBezTo>
                  <a:pt x="1585" y="886"/>
                  <a:pt x="1584" y="873"/>
                  <a:pt x="1584" y="864"/>
                </a:cubicBezTo>
                <a:cubicBezTo>
                  <a:pt x="1583" y="869"/>
                  <a:pt x="1584" y="880"/>
                  <a:pt x="1584" y="891"/>
                </a:cubicBezTo>
                <a:cubicBezTo>
                  <a:pt x="1584" y="901"/>
                  <a:pt x="1584" y="911"/>
                  <a:pt x="1583" y="915"/>
                </a:cubicBezTo>
                <a:cubicBezTo>
                  <a:pt x="1583" y="902"/>
                  <a:pt x="1583" y="891"/>
                  <a:pt x="1582" y="881"/>
                </a:cubicBezTo>
                <a:cubicBezTo>
                  <a:pt x="1582" y="871"/>
                  <a:pt x="1581" y="862"/>
                  <a:pt x="1581" y="852"/>
                </a:cubicBezTo>
                <a:cubicBezTo>
                  <a:pt x="1580" y="850"/>
                  <a:pt x="1579" y="849"/>
                  <a:pt x="1578" y="841"/>
                </a:cubicBezTo>
                <a:cubicBezTo>
                  <a:pt x="1578" y="833"/>
                  <a:pt x="1576" y="821"/>
                  <a:pt x="1578" y="821"/>
                </a:cubicBezTo>
                <a:cubicBezTo>
                  <a:pt x="1578" y="825"/>
                  <a:pt x="1580" y="840"/>
                  <a:pt x="1580" y="830"/>
                </a:cubicBezTo>
                <a:cubicBezTo>
                  <a:pt x="1578" y="817"/>
                  <a:pt x="1578" y="814"/>
                  <a:pt x="1579" y="815"/>
                </a:cubicBezTo>
                <a:cubicBezTo>
                  <a:pt x="1581" y="815"/>
                  <a:pt x="1582" y="818"/>
                  <a:pt x="1583" y="818"/>
                </a:cubicBezTo>
                <a:cubicBezTo>
                  <a:pt x="1584" y="831"/>
                  <a:pt x="1585" y="833"/>
                  <a:pt x="1586" y="846"/>
                </a:cubicBezTo>
                <a:cubicBezTo>
                  <a:pt x="1585" y="845"/>
                  <a:pt x="1585" y="843"/>
                  <a:pt x="1584" y="847"/>
                </a:cubicBezTo>
                <a:cubicBezTo>
                  <a:pt x="1586" y="857"/>
                  <a:pt x="1587" y="856"/>
                  <a:pt x="1587" y="868"/>
                </a:cubicBezTo>
                <a:cubicBezTo>
                  <a:pt x="1589" y="866"/>
                  <a:pt x="1587" y="877"/>
                  <a:pt x="1588" y="880"/>
                </a:cubicBezTo>
                <a:cubicBezTo>
                  <a:pt x="1590" y="880"/>
                  <a:pt x="1590" y="874"/>
                  <a:pt x="1591" y="875"/>
                </a:cubicBezTo>
                <a:cubicBezTo>
                  <a:pt x="1592" y="885"/>
                  <a:pt x="1592" y="899"/>
                  <a:pt x="1592" y="909"/>
                </a:cubicBezTo>
                <a:cubicBezTo>
                  <a:pt x="1591" y="920"/>
                  <a:pt x="1591" y="927"/>
                  <a:pt x="1592" y="923"/>
                </a:cubicBezTo>
                <a:cubicBezTo>
                  <a:pt x="1592" y="929"/>
                  <a:pt x="1592" y="938"/>
                  <a:pt x="1592" y="945"/>
                </a:cubicBezTo>
                <a:cubicBezTo>
                  <a:pt x="1591" y="953"/>
                  <a:pt x="1591" y="959"/>
                  <a:pt x="1592" y="960"/>
                </a:cubicBezTo>
                <a:cubicBezTo>
                  <a:pt x="1592" y="952"/>
                  <a:pt x="1593" y="946"/>
                  <a:pt x="1594" y="947"/>
                </a:cubicBezTo>
                <a:cubicBezTo>
                  <a:pt x="1594" y="964"/>
                  <a:pt x="1591" y="966"/>
                  <a:pt x="1590" y="967"/>
                </a:cubicBezTo>
                <a:cubicBezTo>
                  <a:pt x="1591" y="972"/>
                  <a:pt x="1590" y="979"/>
                  <a:pt x="1589" y="988"/>
                </a:cubicBezTo>
                <a:cubicBezTo>
                  <a:pt x="1589" y="996"/>
                  <a:pt x="1587" y="1004"/>
                  <a:pt x="1587" y="1010"/>
                </a:cubicBezTo>
                <a:cubicBezTo>
                  <a:pt x="1589" y="1002"/>
                  <a:pt x="1590" y="1006"/>
                  <a:pt x="1590" y="1014"/>
                </a:cubicBezTo>
                <a:cubicBezTo>
                  <a:pt x="1590" y="1022"/>
                  <a:pt x="1589" y="1034"/>
                  <a:pt x="1586" y="1041"/>
                </a:cubicBezTo>
                <a:cubicBezTo>
                  <a:pt x="1589" y="1026"/>
                  <a:pt x="1588" y="1022"/>
                  <a:pt x="1587" y="1022"/>
                </a:cubicBezTo>
                <a:cubicBezTo>
                  <a:pt x="1586" y="1022"/>
                  <a:pt x="1584" y="1026"/>
                  <a:pt x="1582" y="1028"/>
                </a:cubicBezTo>
                <a:cubicBezTo>
                  <a:pt x="1580" y="1040"/>
                  <a:pt x="1580" y="1038"/>
                  <a:pt x="1578" y="1046"/>
                </a:cubicBezTo>
                <a:cubicBezTo>
                  <a:pt x="1580" y="1043"/>
                  <a:pt x="1579" y="1050"/>
                  <a:pt x="1580" y="1049"/>
                </a:cubicBezTo>
                <a:cubicBezTo>
                  <a:pt x="1582" y="1040"/>
                  <a:pt x="1581" y="1034"/>
                  <a:pt x="1583" y="1030"/>
                </a:cubicBezTo>
                <a:cubicBezTo>
                  <a:pt x="1584" y="1030"/>
                  <a:pt x="1584" y="1030"/>
                  <a:pt x="1584" y="1030"/>
                </a:cubicBezTo>
                <a:cubicBezTo>
                  <a:pt x="1583" y="1037"/>
                  <a:pt x="1582" y="1044"/>
                  <a:pt x="1581" y="1051"/>
                </a:cubicBezTo>
                <a:cubicBezTo>
                  <a:pt x="1582" y="1059"/>
                  <a:pt x="1584" y="1056"/>
                  <a:pt x="1586" y="1049"/>
                </a:cubicBezTo>
                <a:cubicBezTo>
                  <a:pt x="1587" y="1052"/>
                  <a:pt x="1586" y="1064"/>
                  <a:pt x="1583" y="1071"/>
                </a:cubicBezTo>
                <a:cubicBezTo>
                  <a:pt x="1580" y="1082"/>
                  <a:pt x="1585" y="1054"/>
                  <a:pt x="1580" y="1072"/>
                </a:cubicBezTo>
                <a:cubicBezTo>
                  <a:pt x="1584" y="1069"/>
                  <a:pt x="1579" y="1081"/>
                  <a:pt x="1578" y="1084"/>
                </a:cubicBezTo>
                <a:cubicBezTo>
                  <a:pt x="1579" y="1092"/>
                  <a:pt x="1573" y="1110"/>
                  <a:pt x="1570" y="1124"/>
                </a:cubicBezTo>
                <a:cubicBezTo>
                  <a:pt x="1569" y="1122"/>
                  <a:pt x="1568" y="1126"/>
                  <a:pt x="1567" y="1130"/>
                </a:cubicBezTo>
                <a:cubicBezTo>
                  <a:pt x="1565" y="1134"/>
                  <a:pt x="1564" y="1139"/>
                  <a:pt x="1563" y="1137"/>
                </a:cubicBezTo>
                <a:cubicBezTo>
                  <a:pt x="1564" y="1135"/>
                  <a:pt x="1566" y="1129"/>
                  <a:pt x="1567" y="1124"/>
                </a:cubicBezTo>
                <a:cubicBezTo>
                  <a:pt x="1568" y="1120"/>
                  <a:pt x="1569" y="1117"/>
                  <a:pt x="1567" y="1122"/>
                </a:cubicBezTo>
                <a:cubicBezTo>
                  <a:pt x="1564" y="1135"/>
                  <a:pt x="1563" y="1131"/>
                  <a:pt x="1561" y="1138"/>
                </a:cubicBezTo>
                <a:cubicBezTo>
                  <a:pt x="1565" y="1132"/>
                  <a:pt x="1558" y="1151"/>
                  <a:pt x="1558" y="1155"/>
                </a:cubicBezTo>
                <a:cubicBezTo>
                  <a:pt x="1560" y="1151"/>
                  <a:pt x="1561" y="1145"/>
                  <a:pt x="1562" y="1146"/>
                </a:cubicBezTo>
                <a:cubicBezTo>
                  <a:pt x="1557" y="1156"/>
                  <a:pt x="1563" y="1148"/>
                  <a:pt x="1561" y="1155"/>
                </a:cubicBezTo>
                <a:cubicBezTo>
                  <a:pt x="1559" y="1159"/>
                  <a:pt x="1557" y="1166"/>
                  <a:pt x="1556" y="1167"/>
                </a:cubicBezTo>
                <a:cubicBezTo>
                  <a:pt x="1557" y="1163"/>
                  <a:pt x="1558" y="1160"/>
                  <a:pt x="1558" y="1158"/>
                </a:cubicBezTo>
                <a:cubicBezTo>
                  <a:pt x="1556" y="1164"/>
                  <a:pt x="1553" y="1173"/>
                  <a:pt x="1551" y="1177"/>
                </a:cubicBezTo>
                <a:cubicBezTo>
                  <a:pt x="1555" y="1165"/>
                  <a:pt x="1554" y="1159"/>
                  <a:pt x="1559" y="1147"/>
                </a:cubicBezTo>
                <a:cubicBezTo>
                  <a:pt x="1558" y="1146"/>
                  <a:pt x="1556" y="1152"/>
                  <a:pt x="1555" y="1150"/>
                </a:cubicBezTo>
                <a:cubicBezTo>
                  <a:pt x="1561" y="1131"/>
                  <a:pt x="1565" y="1120"/>
                  <a:pt x="1567" y="1108"/>
                </a:cubicBezTo>
                <a:cubicBezTo>
                  <a:pt x="1565" y="1113"/>
                  <a:pt x="1566" y="1107"/>
                  <a:pt x="1565" y="1108"/>
                </a:cubicBezTo>
                <a:cubicBezTo>
                  <a:pt x="1562" y="1121"/>
                  <a:pt x="1561" y="1127"/>
                  <a:pt x="1557" y="1133"/>
                </a:cubicBezTo>
                <a:cubicBezTo>
                  <a:pt x="1558" y="1135"/>
                  <a:pt x="1555" y="1147"/>
                  <a:pt x="1555" y="1150"/>
                </a:cubicBezTo>
                <a:cubicBezTo>
                  <a:pt x="1552" y="1157"/>
                  <a:pt x="1551" y="1158"/>
                  <a:pt x="1552" y="1154"/>
                </a:cubicBezTo>
                <a:cubicBezTo>
                  <a:pt x="1550" y="1158"/>
                  <a:pt x="1549" y="1162"/>
                  <a:pt x="1548" y="1166"/>
                </a:cubicBezTo>
                <a:cubicBezTo>
                  <a:pt x="1549" y="1167"/>
                  <a:pt x="1546" y="1183"/>
                  <a:pt x="1537" y="1201"/>
                </a:cubicBezTo>
                <a:cubicBezTo>
                  <a:pt x="1539" y="1196"/>
                  <a:pt x="1542" y="1191"/>
                  <a:pt x="1542" y="1186"/>
                </a:cubicBezTo>
                <a:cubicBezTo>
                  <a:pt x="1538" y="1196"/>
                  <a:pt x="1535" y="1201"/>
                  <a:pt x="1538" y="1193"/>
                </a:cubicBezTo>
                <a:cubicBezTo>
                  <a:pt x="1525" y="1222"/>
                  <a:pt x="1539" y="1192"/>
                  <a:pt x="1536" y="1207"/>
                </a:cubicBezTo>
                <a:cubicBezTo>
                  <a:pt x="1540" y="1196"/>
                  <a:pt x="1541" y="1194"/>
                  <a:pt x="1542" y="1194"/>
                </a:cubicBezTo>
                <a:cubicBezTo>
                  <a:pt x="1543" y="1193"/>
                  <a:pt x="1544" y="1193"/>
                  <a:pt x="1547" y="1186"/>
                </a:cubicBezTo>
                <a:cubicBezTo>
                  <a:pt x="1547" y="1182"/>
                  <a:pt x="1550" y="1170"/>
                  <a:pt x="1552" y="1168"/>
                </a:cubicBezTo>
                <a:cubicBezTo>
                  <a:pt x="1550" y="1181"/>
                  <a:pt x="1546" y="1191"/>
                  <a:pt x="1543" y="1203"/>
                </a:cubicBezTo>
                <a:cubicBezTo>
                  <a:pt x="1544" y="1202"/>
                  <a:pt x="1548" y="1189"/>
                  <a:pt x="1549" y="1194"/>
                </a:cubicBezTo>
                <a:cubicBezTo>
                  <a:pt x="1545" y="1203"/>
                  <a:pt x="1543" y="1207"/>
                  <a:pt x="1542" y="1209"/>
                </a:cubicBezTo>
                <a:cubicBezTo>
                  <a:pt x="1542" y="1212"/>
                  <a:pt x="1542" y="1214"/>
                  <a:pt x="1541" y="1218"/>
                </a:cubicBezTo>
                <a:cubicBezTo>
                  <a:pt x="1535" y="1227"/>
                  <a:pt x="1535" y="1227"/>
                  <a:pt x="1535" y="1227"/>
                </a:cubicBezTo>
                <a:cubicBezTo>
                  <a:pt x="1538" y="1224"/>
                  <a:pt x="1543" y="1216"/>
                  <a:pt x="1546" y="1208"/>
                </a:cubicBezTo>
                <a:cubicBezTo>
                  <a:pt x="1550" y="1199"/>
                  <a:pt x="1553" y="1191"/>
                  <a:pt x="1555" y="1190"/>
                </a:cubicBezTo>
                <a:cubicBezTo>
                  <a:pt x="1557" y="1184"/>
                  <a:pt x="1551" y="1196"/>
                  <a:pt x="1555" y="1184"/>
                </a:cubicBezTo>
                <a:cubicBezTo>
                  <a:pt x="1559" y="1173"/>
                  <a:pt x="1566" y="1156"/>
                  <a:pt x="1568" y="1147"/>
                </a:cubicBezTo>
                <a:cubicBezTo>
                  <a:pt x="1566" y="1158"/>
                  <a:pt x="1570" y="1147"/>
                  <a:pt x="1572" y="1144"/>
                </a:cubicBezTo>
                <a:cubicBezTo>
                  <a:pt x="1568" y="1155"/>
                  <a:pt x="1575" y="1145"/>
                  <a:pt x="1569" y="1159"/>
                </a:cubicBezTo>
                <a:cubicBezTo>
                  <a:pt x="1566" y="1162"/>
                  <a:pt x="1570" y="1153"/>
                  <a:pt x="1569" y="1150"/>
                </a:cubicBezTo>
                <a:cubicBezTo>
                  <a:pt x="1568" y="1158"/>
                  <a:pt x="1566" y="1161"/>
                  <a:pt x="1565" y="1164"/>
                </a:cubicBezTo>
                <a:cubicBezTo>
                  <a:pt x="1564" y="1166"/>
                  <a:pt x="1563" y="1169"/>
                  <a:pt x="1560" y="1175"/>
                </a:cubicBezTo>
                <a:cubicBezTo>
                  <a:pt x="1563" y="1173"/>
                  <a:pt x="1555" y="1189"/>
                  <a:pt x="1555" y="1193"/>
                </a:cubicBezTo>
                <a:cubicBezTo>
                  <a:pt x="1558" y="1187"/>
                  <a:pt x="1564" y="1167"/>
                  <a:pt x="1563" y="1177"/>
                </a:cubicBezTo>
                <a:cubicBezTo>
                  <a:pt x="1555" y="1195"/>
                  <a:pt x="1552" y="1205"/>
                  <a:pt x="1547" y="1220"/>
                </a:cubicBezTo>
                <a:cubicBezTo>
                  <a:pt x="1545" y="1221"/>
                  <a:pt x="1546" y="1217"/>
                  <a:pt x="1550" y="1208"/>
                </a:cubicBezTo>
                <a:cubicBezTo>
                  <a:pt x="1547" y="1209"/>
                  <a:pt x="1544" y="1215"/>
                  <a:pt x="1542" y="1222"/>
                </a:cubicBezTo>
                <a:cubicBezTo>
                  <a:pt x="1539" y="1229"/>
                  <a:pt x="1536" y="1237"/>
                  <a:pt x="1532" y="1244"/>
                </a:cubicBezTo>
                <a:cubicBezTo>
                  <a:pt x="1532" y="1245"/>
                  <a:pt x="1535" y="1240"/>
                  <a:pt x="1536" y="1238"/>
                </a:cubicBezTo>
                <a:cubicBezTo>
                  <a:pt x="1531" y="1247"/>
                  <a:pt x="1531" y="1247"/>
                  <a:pt x="1528" y="1256"/>
                </a:cubicBezTo>
                <a:cubicBezTo>
                  <a:pt x="1526" y="1254"/>
                  <a:pt x="1521" y="1267"/>
                  <a:pt x="1519" y="1267"/>
                </a:cubicBezTo>
                <a:cubicBezTo>
                  <a:pt x="1521" y="1268"/>
                  <a:pt x="1515" y="1278"/>
                  <a:pt x="1517" y="1276"/>
                </a:cubicBezTo>
                <a:cubicBezTo>
                  <a:pt x="1514" y="1281"/>
                  <a:pt x="1511" y="1286"/>
                  <a:pt x="1508" y="1290"/>
                </a:cubicBezTo>
                <a:cubicBezTo>
                  <a:pt x="1512" y="1281"/>
                  <a:pt x="1512" y="1279"/>
                  <a:pt x="1513" y="1277"/>
                </a:cubicBezTo>
                <a:cubicBezTo>
                  <a:pt x="1514" y="1275"/>
                  <a:pt x="1515" y="1272"/>
                  <a:pt x="1522" y="1259"/>
                </a:cubicBezTo>
                <a:cubicBezTo>
                  <a:pt x="1523" y="1261"/>
                  <a:pt x="1528" y="1249"/>
                  <a:pt x="1532" y="1244"/>
                </a:cubicBezTo>
                <a:cubicBezTo>
                  <a:pt x="1532" y="1240"/>
                  <a:pt x="1536" y="1228"/>
                  <a:pt x="1531" y="1236"/>
                </a:cubicBezTo>
                <a:cubicBezTo>
                  <a:pt x="1529" y="1244"/>
                  <a:pt x="1524" y="1247"/>
                  <a:pt x="1522" y="1250"/>
                </a:cubicBezTo>
                <a:cubicBezTo>
                  <a:pt x="1522" y="1254"/>
                  <a:pt x="1525" y="1249"/>
                  <a:pt x="1524" y="1253"/>
                </a:cubicBezTo>
                <a:cubicBezTo>
                  <a:pt x="1520" y="1259"/>
                  <a:pt x="1517" y="1262"/>
                  <a:pt x="1513" y="1271"/>
                </a:cubicBezTo>
                <a:cubicBezTo>
                  <a:pt x="1514" y="1266"/>
                  <a:pt x="1522" y="1254"/>
                  <a:pt x="1518" y="1256"/>
                </a:cubicBezTo>
                <a:cubicBezTo>
                  <a:pt x="1508" y="1276"/>
                  <a:pt x="1502" y="1288"/>
                  <a:pt x="1496" y="1296"/>
                </a:cubicBezTo>
                <a:cubicBezTo>
                  <a:pt x="1499" y="1293"/>
                  <a:pt x="1493" y="1303"/>
                  <a:pt x="1496" y="1302"/>
                </a:cubicBezTo>
                <a:cubicBezTo>
                  <a:pt x="1501" y="1292"/>
                  <a:pt x="1504" y="1286"/>
                  <a:pt x="1505" y="1282"/>
                </a:cubicBezTo>
                <a:cubicBezTo>
                  <a:pt x="1504" y="1287"/>
                  <a:pt x="1507" y="1280"/>
                  <a:pt x="1509" y="1279"/>
                </a:cubicBezTo>
                <a:cubicBezTo>
                  <a:pt x="1503" y="1289"/>
                  <a:pt x="1510" y="1281"/>
                  <a:pt x="1506" y="1288"/>
                </a:cubicBezTo>
                <a:cubicBezTo>
                  <a:pt x="1504" y="1290"/>
                  <a:pt x="1501" y="1295"/>
                  <a:pt x="1498" y="1300"/>
                </a:cubicBezTo>
                <a:cubicBezTo>
                  <a:pt x="1495" y="1305"/>
                  <a:pt x="1491" y="1309"/>
                  <a:pt x="1490" y="1310"/>
                </a:cubicBezTo>
                <a:cubicBezTo>
                  <a:pt x="1493" y="1310"/>
                  <a:pt x="1486" y="1324"/>
                  <a:pt x="1477" y="1335"/>
                </a:cubicBezTo>
                <a:cubicBezTo>
                  <a:pt x="1484" y="1325"/>
                  <a:pt x="1481" y="1328"/>
                  <a:pt x="1478" y="1329"/>
                </a:cubicBezTo>
                <a:cubicBezTo>
                  <a:pt x="1479" y="1328"/>
                  <a:pt x="1489" y="1312"/>
                  <a:pt x="1482" y="1321"/>
                </a:cubicBezTo>
                <a:cubicBezTo>
                  <a:pt x="1477" y="1330"/>
                  <a:pt x="1472" y="1337"/>
                  <a:pt x="1460" y="1354"/>
                </a:cubicBezTo>
                <a:cubicBezTo>
                  <a:pt x="1462" y="1354"/>
                  <a:pt x="1473" y="1344"/>
                  <a:pt x="1467" y="1354"/>
                </a:cubicBezTo>
                <a:cubicBezTo>
                  <a:pt x="1466" y="1355"/>
                  <a:pt x="1464" y="1358"/>
                  <a:pt x="1461" y="1362"/>
                </a:cubicBezTo>
                <a:cubicBezTo>
                  <a:pt x="1463" y="1362"/>
                  <a:pt x="1462" y="1366"/>
                  <a:pt x="1459" y="1371"/>
                </a:cubicBezTo>
                <a:cubicBezTo>
                  <a:pt x="1455" y="1374"/>
                  <a:pt x="1447" y="1390"/>
                  <a:pt x="1448" y="1384"/>
                </a:cubicBezTo>
                <a:cubicBezTo>
                  <a:pt x="1441" y="1393"/>
                  <a:pt x="1445" y="1392"/>
                  <a:pt x="1433" y="1404"/>
                </a:cubicBezTo>
                <a:cubicBezTo>
                  <a:pt x="1433" y="1407"/>
                  <a:pt x="1436" y="1406"/>
                  <a:pt x="1434" y="1410"/>
                </a:cubicBezTo>
                <a:cubicBezTo>
                  <a:pt x="1433" y="1410"/>
                  <a:pt x="1428" y="1414"/>
                  <a:pt x="1423" y="1420"/>
                </a:cubicBezTo>
                <a:cubicBezTo>
                  <a:pt x="1423" y="1422"/>
                  <a:pt x="1428" y="1415"/>
                  <a:pt x="1429" y="1415"/>
                </a:cubicBezTo>
                <a:cubicBezTo>
                  <a:pt x="1425" y="1420"/>
                  <a:pt x="1426" y="1421"/>
                  <a:pt x="1424" y="1423"/>
                </a:cubicBezTo>
                <a:cubicBezTo>
                  <a:pt x="1415" y="1433"/>
                  <a:pt x="1418" y="1428"/>
                  <a:pt x="1419" y="1425"/>
                </a:cubicBezTo>
                <a:cubicBezTo>
                  <a:pt x="1413" y="1432"/>
                  <a:pt x="1413" y="1430"/>
                  <a:pt x="1409" y="1435"/>
                </a:cubicBezTo>
                <a:cubicBezTo>
                  <a:pt x="1409" y="1436"/>
                  <a:pt x="1406" y="1441"/>
                  <a:pt x="1411" y="1435"/>
                </a:cubicBezTo>
                <a:cubicBezTo>
                  <a:pt x="1411" y="1435"/>
                  <a:pt x="1410" y="1434"/>
                  <a:pt x="1414" y="1430"/>
                </a:cubicBezTo>
                <a:cubicBezTo>
                  <a:pt x="1415" y="1432"/>
                  <a:pt x="1414" y="1435"/>
                  <a:pt x="1409" y="1441"/>
                </a:cubicBezTo>
                <a:cubicBezTo>
                  <a:pt x="1417" y="1432"/>
                  <a:pt x="1414" y="1440"/>
                  <a:pt x="1419" y="1434"/>
                </a:cubicBezTo>
                <a:cubicBezTo>
                  <a:pt x="1418" y="1434"/>
                  <a:pt x="1423" y="1429"/>
                  <a:pt x="1428" y="1423"/>
                </a:cubicBezTo>
                <a:cubicBezTo>
                  <a:pt x="1434" y="1417"/>
                  <a:pt x="1439" y="1411"/>
                  <a:pt x="1439" y="1408"/>
                </a:cubicBezTo>
                <a:cubicBezTo>
                  <a:pt x="1443" y="1409"/>
                  <a:pt x="1443" y="1409"/>
                  <a:pt x="1443" y="1409"/>
                </a:cubicBezTo>
                <a:cubicBezTo>
                  <a:pt x="1436" y="1418"/>
                  <a:pt x="1432" y="1424"/>
                  <a:pt x="1431" y="1427"/>
                </a:cubicBezTo>
                <a:cubicBezTo>
                  <a:pt x="1438" y="1420"/>
                  <a:pt x="1442" y="1412"/>
                  <a:pt x="1447" y="1409"/>
                </a:cubicBezTo>
                <a:cubicBezTo>
                  <a:pt x="1444" y="1413"/>
                  <a:pt x="1435" y="1423"/>
                  <a:pt x="1437" y="1422"/>
                </a:cubicBezTo>
                <a:cubicBezTo>
                  <a:pt x="1439" y="1423"/>
                  <a:pt x="1448" y="1413"/>
                  <a:pt x="1444" y="1421"/>
                </a:cubicBezTo>
                <a:cubicBezTo>
                  <a:pt x="1450" y="1413"/>
                  <a:pt x="1451" y="1411"/>
                  <a:pt x="1451" y="1410"/>
                </a:cubicBezTo>
                <a:cubicBezTo>
                  <a:pt x="1451" y="1409"/>
                  <a:pt x="1451" y="1408"/>
                  <a:pt x="1456" y="1402"/>
                </a:cubicBezTo>
                <a:cubicBezTo>
                  <a:pt x="1456" y="1402"/>
                  <a:pt x="1454" y="1407"/>
                  <a:pt x="1458" y="1402"/>
                </a:cubicBezTo>
                <a:cubicBezTo>
                  <a:pt x="1457" y="1400"/>
                  <a:pt x="1468" y="1387"/>
                  <a:pt x="1469" y="1386"/>
                </a:cubicBezTo>
                <a:cubicBezTo>
                  <a:pt x="1466" y="1392"/>
                  <a:pt x="1468" y="1391"/>
                  <a:pt x="1465" y="1397"/>
                </a:cubicBezTo>
                <a:cubicBezTo>
                  <a:pt x="1468" y="1393"/>
                  <a:pt x="1470" y="1390"/>
                  <a:pt x="1473" y="1386"/>
                </a:cubicBezTo>
                <a:cubicBezTo>
                  <a:pt x="1470" y="1386"/>
                  <a:pt x="1470" y="1386"/>
                  <a:pt x="1470" y="1386"/>
                </a:cubicBezTo>
                <a:cubicBezTo>
                  <a:pt x="1480" y="1370"/>
                  <a:pt x="1492" y="1354"/>
                  <a:pt x="1503" y="1339"/>
                </a:cubicBezTo>
                <a:cubicBezTo>
                  <a:pt x="1504" y="1338"/>
                  <a:pt x="1501" y="1342"/>
                  <a:pt x="1499" y="1346"/>
                </a:cubicBezTo>
                <a:cubicBezTo>
                  <a:pt x="1496" y="1350"/>
                  <a:pt x="1494" y="1354"/>
                  <a:pt x="1495" y="1353"/>
                </a:cubicBezTo>
                <a:cubicBezTo>
                  <a:pt x="1497" y="1352"/>
                  <a:pt x="1501" y="1346"/>
                  <a:pt x="1504" y="1340"/>
                </a:cubicBezTo>
                <a:cubicBezTo>
                  <a:pt x="1508" y="1334"/>
                  <a:pt x="1512" y="1327"/>
                  <a:pt x="1515" y="1325"/>
                </a:cubicBezTo>
                <a:cubicBezTo>
                  <a:pt x="1510" y="1331"/>
                  <a:pt x="1508" y="1336"/>
                  <a:pt x="1507" y="1340"/>
                </a:cubicBezTo>
                <a:cubicBezTo>
                  <a:pt x="1505" y="1344"/>
                  <a:pt x="1503" y="1349"/>
                  <a:pt x="1499" y="1356"/>
                </a:cubicBezTo>
                <a:cubicBezTo>
                  <a:pt x="1501" y="1352"/>
                  <a:pt x="1505" y="1346"/>
                  <a:pt x="1506" y="1345"/>
                </a:cubicBezTo>
                <a:cubicBezTo>
                  <a:pt x="1506" y="1347"/>
                  <a:pt x="1504" y="1349"/>
                  <a:pt x="1500" y="1356"/>
                </a:cubicBezTo>
                <a:cubicBezTo>
                  <a:pt x="1500" y="1359"/>
                  <a:pt x="1506" y="1347"/>
                  <a:pt x="1510" y="1342"/>
                </a:cubicBezTo>
                <a:cubicBezTo>
                  <a:pt x="1510" y="1340"/>
                  <a:pt x="1505" y="1345"/>
                  <a:pt x="1509" y="1339"/>
                </a:cubicBezTo>
                <a:cubicBezTo>
                  <a:pt x="1511" y="1338"/>
                  <a:pt x="1518" y="1324"/>
                  <a:pt x="1521" y="1322"/>
                </a:cubicBezTo>
                <a:cubicBezTo>
                  <a:pt x="1524" y="1320"/>
                  <a:pt x="1512" y="1335"/>
                  <a:pt x="1515" y="1333"/>
                </a:cubicBezTo>
                <a:cubicBezTo>
                  <a:pt x="1521" y="1322"/>
                  <a:pt x="1520" y="1328"/>
                  <a:pt x="1525" y="1319"/>
                </a:cubicBezTo>
                <a:cubicBezTo>
                  <a:pt x="1525" y="1316"/>
                  <a:pt x="1522" y="1317"/>
                  <a:pt x="1525" y="1310"/>
                </a:cubicBezTo>
                <a:cubicBezTo>
                  <a:pt x="1529" y="1307"/>
                  <a:pt x="1532" y="1300"/>
                  <a:pt x="1537" y="1292"/>
                </a:cubicBezTo>
                <a:cubicBezTo>
                  <a:pt x="1537" y="1290"/>
                  <a:pt x="1538" y="1287"/>
                  <a:pt x="1537" y="1287"/>
                </a:cubicBezTo>
                <a:cubicBezTo>
                  <a:pt x="1532" y="1296"/>
                  <a:pt x="1532" y="1298"/>
                  <a:pt x="1530" y="1301"/>
                </a:cubicBezTo>
                <a:cubicBezTo>
                  <a:pt x="1528" y="1302"/>
                  <a:pt x="1522" y="1313"/>
                  <a:pt x="1520" y="1313"/>
                </a:cubicBezTo>
                <a:cubicBezTo>
                  <a:pt x="1523" y="1307"/>
                  <a:pt x="1529" y="1298"/>
                  <a:pt x="1533" y="1292"/>
                </a:cubicBezTo>
                <a:cubicBezTo>
                  <a:pt x="1530" y="1293"/>
                  <a:pt x="1537" y="1284"/>
                  <a:pt x="1539" y="1281"/>
                </a:cubicBezTo>
                <a:cubicBezTo>
                  <a:pt x="1542" y="1272"/>
                  <a:pt x="1542" y="1272"/>
                  <a:pt x="1542" y="1272"/>
                </a:cubicBezTo>
                <a:cubicBezTo>
                  <a:pt x="1554" y="1251"/>
                  <a:pt x="1554" y="1251"/>
                  <a:pt x="1554" y="1251"/>
                </a:cubicBezTo>
                <a:cubicBezTo>
                  <a:pt x="1549" y="1255"/>
                  <a:pt x="1558" y="1238"/>
                  <a:pt x="1561" y="1229"/>
                </a:cubicBezTo>
                <a:cubicBezTo>
                  <a:pt x="1562" y="1229"/>
                  <a:pt x="1560" y="1233"/>
                  <a:pt x="1562" y="1232"/>
                </a:cubicBezTo>
                <a:cubicBezTo>
                  <a:pt x="1565" y="1224"/>
                  <a:pt x="1567" y="1218"/>
                  <a:pt x="1568" y="1214"/>
                </a:cubicBezTo>
                <a:cubicBezTo>
                  <a:pt x="1560" y="1234"/>
                  <a:pt x="1566" y="1212"/>
                  <a:pt x="1569" y="1205"/>
                </a:cubicBezTo>
                <a:cubicBezTo>
                  <a:pt x="1570" y="1204"/>
                  <a:pt x="1572" y="1198"/>
                  <a:pt x="1574" y="1193"/>
                </a:cubicBezTo>
                <a:cubicBezTo>
                  <a:pt x="1576" y="1187"/>
                  <a:pt x="1578" y="1181"/>
                  <a:pt x="1580" y="1180"/>
                </a:cubicBezTo>
                <a:cubicBezTo>
                  <a:pt x="1581" y="1175"/>
                  <a:pt x="1577" y="1181"/>
                  <a:pt x="1581" y="1171"/>
                </a:cubicBezTo>
                <a:cubicBezTo>
                  <a:pt x="1584" y="1166"/>
                  <a:pt x="1580" y="1176"/>
                  <a:pt x="1585" y="1167"/>
                </a:cubicBezTo>
                <a:cubicBezTo>
                  <a:pt x="1582" y="1176"/>
                  <a:pt x="1582" y="1176"/>
                  <a:pt x="1582" y="1176"/>
                </a:cubicBezTo>
                <a:cubicBezTo>
                  <a:pt x="1584" y="1174"/>
                  <a:pt x="1587" y="1169"/>
                  <a:pt x="1589" y="1163"/>
                </a:cubicBezTo>
                <a:cubicBezTo>
                  <a:pt x="1586" y="1169"/>
                  <a:pt x="1588" y="1161"/>
                  <a:pt x="1588" y="1158"/>
                </a:cubicBezTo>
                <a:cubicBezTo>
                  <a:pt x="1590" y="1152"/>
                  <a:pt x="1593" y="1143"/>
                  <a:pt x="1596" y="1135"/>
                </a:cubicBezTo>
                <a:cubicBezTo>
                  <a:pt x="1598" y="1127"/>
                  <a:pt x="1600" y="1120"/>
                  <a:pt x="1602" y="1118"/>
                </a:cubicBezTo>
                <a:cubicBezTo>
                  <a:pt x="1600" y="1132"/>
                  <a:pt x="1592" y="1151"/>
                  <a:pt x="1597" y="1144"/>
                </a:cubicBezTo>
                <a:cubicBezTo>
                  <a:pt x="1595" y="1150"/>
                  <a:pt x="1591" y="1167"/>
                  <a:pt x="1588" y="1172"/>
                </a:cubicBezTo>
                <a:cubicBezTo>
                  <a:pt x="1587" y="1172"/>
                  <a:pt x="1588" y="1168"/>
                  <a:pt x="1587" y="1170"/>
                </a:cubicBezTo>
                <a:cubicBezTo>
                  <a:pt x="1584" y="1177"/>
                  <a:pt x="1582" y="1185"/>
                  <a:pt x="1580" y="1189"/>
                </a:cubicBezTo>
                <a:cubicBezTo>
                  <a:pt x="1584" y="1183"/>
                  <a:pt x="1584" y="1187"/>
                  <a:pt x="1588" y="1181"/>
                </a:cubicBezTo>
                <a:cubicBezTo>
                  <a:pt x="1587" y="1182"/>
                  <a:pt x="1586" y="1181"/>
                  <a:pt x="1588" y="1175"/>
                </a:cubicBezTo>
                <a:cubicBezTo>
                  <a:pt x="1589" y="1176"/>
                  <a:pt x="1592" y="1166"/>
                  <a:pt x="1593" y="1165"/>
                </a:cubicBezTo>
                <a:cubicBezTo>
                  <a:pt x="1595" y="1165"/>
                  <a:pt x="1591" y="1177"/>
                  <a:pt x="1594" y="1174"/>
                </a:cubicBezTo>
                <a:cubicBezTo>
                  <a:pt x="1599" y="1161"/>
                  <a:pt x="1592" y="1173"/>
                  <a:pt x="1595" y="1165"/>
                </a:cubicBezTo>
                <a:cubicBezTo>
                  <a:pt x="1596" y="1168"/>
                  <a:pt x="1602" y="1153"/>
                  <a:pt x="1596" y="1170"/>
                </a:cubicBezTo>
                <a:cubicBezTo>
                  <a:pt x="1597" y="1171"/>
                  <a:pt x="1600" y="1163"/>
                  <a:pt x="1602" y="1157"/>
                </a:cubicBezTo>
                <a:cubicBezTo>
                  <a:pt x="1600" y="1156"/>
                  <a:pt x="1603" y="1145"/>
                  <a:pt x="1605" y="1136"/>
                </a:cubicBezTo>
                <a:cubicBezTo>
                  <a:pt x="1602" y="1142"/>
                  <a:pt x="1600" y="1143"/>
                  <a:pt x="1596" y="1153"/>
                </a:cubicBezTo>
                <a:cubicBezTo>
                  <a:pt x="1597" y="1156"/>
                  <a:pt x="1600" y="1144"/>
                  <a:pt x="1602" y="1145"/>
                </a:cubicBezTo>
                <a:cubicBezTo>
                  <a:pt x="1598" y="1157"/>
                  <a:pt x="1595" y="1163"/>
                  <a:pt x="1592" y="1166"/>
                </a:cubicBezTo>
                <a:cubicBezTo>
                  <a:pt x="1596" y="1153"/>
                  <a:pt x="1597" y="1147"/>
                  <a:pt x="1598" y="1141"/>
                </a:cubicBezTo>
                <a:cubicBezTo>
                  <a:pt x="1599" y="1135"/>
                  <a:pt x="1600" y="1129"/>
                  <a:pt x="1604" y="1118"/>
                </a:cubicBezTo>
                <a:cubicBezTo>
                  <a:pt x="1604" y="1118"/>
                  <a:pt x="1604" y="1119"/>
                  <a:pt x="1604" y="1121"/>
                </a:cubicBezTo>
                <a:cubicBezTo>
                  <a:pt x="1608" y="1108"/>
                  <a:pt x="1605" y="1112"/>
                  <a:pt x="1609" y="1098"/>
                </a:cubicBezTo>
                <a:cubicBezTo>
                  <a:pt x="1611" y="1095"/>
                  <a:pt x="1611" y="1100"/>
                  <a:pt x="1615" y="1084"/>
                </a:cubicBezTo>
                <a:cubicBezTo>
                  <a:pt x="1612" y="1087"/>
                  <a:pt x="1613" y="1081"/>
                  <a:pt x="1610" y="1086"/>
                </a:cubicBezTo>
                <a:cubicBezTo>
                  <a:pt x="1612" y="1081"/>
                  <a:pt x="1613" y="1069"/>
                  <a:pt x="1614" y="1070"/>
                </a:cubicBezTo>
                <a:cubicBezTo>
                  <a:pt x="1613" y="1081"/>
                  <a:pt x="1617" y="1073"/>
                  <a:pt x="1619" y="1071"/>
                </a:cubicBezTo>
                <a:cubicBezTo>
                  <a:pt x="1618" y="1074"/>
                  <a:pt x="1618" y="1075"/>
                  <a:pt x="1618" y="1077"/>
                </a:cubicBezTo>
                <a:cubicBezTo>
                  <a:pt x="1616" y="1085"/>
                  <a:pt x="1615" y="1088"/>
                  <a:pt x="1615" y="1091"/>
                </a:cubicBezTo>
                <a:cubicBezTo>
                  <a:pt x="1611" y="1107"/>
                  <a:pt x="1611" y="1107"/>
                  <a:pt x="1611" y="1107"/>
                </a:cubicBezTo>
                <a:cubicBezTo>
                  <a:pt x="1611" y="1107"/>
                  <a:pt x="1613" y="1106"/>
                  <a:pt x="1612" y="1110"/>
                </a:cubicBezTo>
                <a:cubicBezTo>
                  <a:pt x="1609" y="1117"/>
                  <a:pt x="1607" y="1122"/>
                  <a:pt x="1607" y="1126"/>
                </a:cubicBezTo>
                <a:cubicBezTo>
                  <a:pt x="1609" y="1121"/>
                  <a:pt x="1608" y="1127"/>
                  <a:pt x="1610" y="1119"/>
                </a:cubicBezTo>
                <a:cubicBezTo>
                  <a:pt x="1609" y="1123"/>
                  <a:pt x="1608" y="1128"/>
                  <a:pt x="1608" y="1129"/>
                </a:cubicBezTo>
                <a:cubicBezTo>
                  <a:pt x="1610" y="1123"/>
                  <a:pt x="1611" y="1126"/>
                  <a:pt x="1612" y="1122"/>
                </a:cubicBezTo>
                <a:cubicBezTo>
                  <a:pt x="1611" y="1128"/>
                  <a:pt x="1611" y="1130"/>
                  <a:pt x="1610" y="1134"/>
                </a:cubicBezTo>
                <a:cubicBezTo>
                  <a:pt x="1609" y="1135"/>
                  <a:pt x="1609" y="1134"/>
                  <a:pt x="1607" y="1138"/>
                </a:cubicBezTo>
                <a:cubicBezTo>
                  <a:pt x="1606" y="1148"/>
                  <a:pt x="1609" y="1137"/>
                  <a:pt x="1608" y="1141"/>
                </a:cubicBezTo>
                <a:cubicBezTo>
                  <a:pt x="1605" y="1149"/>
                  <a:pt x="1603" y="1157"/>
                  <a:pt x="1602" y="1163"/>
                </a:cubicBezTo>
                <a:cubicBezTo>
                  <a:pt x="1605" y="1156"/>
                  <a:pt x="1607" y="1147"/>
                  <a:pt x="1610" y="1139"/>
                </a:cubicBezTo>
                <a:cubicBezTo>
                  <a:pt x="1612" y="1131"/>
                  <a:pt x="1614" y="1125"/>
                  <a:pt x="1615" y="1124"/>
                </a:cubicBezTo>
                <a:cubicBezTo>
                  <a:pt x="1611" y="1135"/>
                  <a:pt x="1609" y="1144"/>
                  <a:pt x="1608" y="1151"/>
                </a:cubicBezTo>
                <a:cubicBezTo>
                  <a:pt x="1606" y="1158"/>
                  <a:pt x="1605" y="1163"/>
                  <a:pt x="1602" y="1169"/>
                </a:cubicBezTo>
                <a:cubicBezTo>
                  <a:pt x="1604" y="1169"/>
                  <a:pt x="1606" y="1164"/>
                  <a:pt x="1608" y="1159"/>
                </a:cubicBezTo>
                <a:cubicBezTo>
                  <a:pt x="1606" y="1158"/>
                  <a:pt x="1608" y="1150"/>
                  <a:pt x="1611" y="1140"/>
                </a:cubicBezTo>
                <a:cubicBezTo>
                  <a:pt x="1614" y="1131"/>
                  <a:pt x="1617" y="1121"/>
                  <a:pt x="1619" y="1117"/>
                </a:cubicBezTo>
                <a:cubicBezTo>
                  <a:pt x="1617" y="1123"/>
                  <a:pt x="1618" y="1124"/>
                  <a:pt x="1616" y="1129"/>
                </a:cubicBezTo>
                <a:cubicBezTo>
                  <a:pt x="1615" y="1130"/>
                  <a:pt x="1614" y="1130"/>
                  <a:pt x="1613" y="1137"/>
                </a:cubicBezTo>
                <a:cubicBezTo>
                  <a:pt x="1614" y="1134"/>
                  <a:pt x="1613" y="1142"/>
                  <a:pt x="1608" y="1159"/>
                </a:cubicBezTo>
                <a:cubicBezTo>
                  <a:pt x="1608" y="1163"/>
                  <a:pt x="1613" y="1146"/>
                  <a:pt x="1611" y="1155"/>
                </a:cubicBezTo>
                <a:cubicBezTo>
                  <a:pt x="1607" y="1169"/>
                  <a:pt x="1609" y="1168"/>
                  <a:pt x="1603" y="1181"/>
                </a:cubicBezTo>
                <a:cubicBezTo>
                  <a:pt x="1604" y="1175"/>
                  <a:pt x="1606" y="1167"/>
                  <a:pt x="1606" y="1165"/>
                </a:cubicBezTo>
                <a:cubicBezTo>
                  <a:pt x="1602" y="1173"/>
                  <a:pt x="1601" y="1173"/>
                  <a:pt x="1600" y="1174"/>
                </a:cubicBezTo>
                <a:cubicBezTo>
                  <a:pt x="1598" y="1174"/>
                  <a:pt x="1597" y="1175"/>
                  <a:pt x="1594" y="1183"/>
                </a:cubicBezTo>
                <a:cubicBezTo>
                  <a:pt x="1596" y="1184"/>
                  <a:pt x="1599" y="1180"/>
                  <a:pt x="1602" y="1175"/>
                </a:cubicBezTo>
                <a:cubicBezTo>
                  <a:pt x="1600" y="1186"/>
                  <a:pt x="1599" y="1193"/>
                  <a:pt x="1601" y="1193"/>
                </a:cubicBezTo>
                <a:cubicBezTo>
                  <a:pt x="1601" y="1194"/>
                  <a:pt x="1600" y="1194"/>
                  <a:pt x="1600" y="1197"/>
                </a:cubicBezTo>
                <a:cubicBezTo>
                  <a:pt x="1606" y="1184"/>
                  <a:pt x="1604" y="1184"/>
                  <a:pt x="1605" y="1177"/>
                </a:cubicBezTo>
                <a:cubicBezTo>
                  <a:pt x="1611" y="1165"/>
                  <a:pt x="1606" y="1184"/>
                  <a:pt x="1606" y="1186"/>
                </a:cubicBezTo>
                <a:cubicBezTo>
                  <a:pt x="1608" y="1181"/>
                  <a:pt x="1610" y="1174"/>
                  <a:pt x="1611" y="1173"/>
                </a:cubicBezTo>
                <a:cubicBezTo>
                  <a:pt x="1604" y="1191"/>
                  <a:pt x="1606" y="1196"/>
                  <a:pt x="1605" y="1201"/>
                </a:cubicBezTo>
                <a:cubicBezTo>
                  <a:pt x="1601" y="1212"/>
                  <a:pt x="1597" y="1219"/>
                  <a:pt x="1594" y="1221"/>
                </a:cubicBezTo>
                <a:cubicBezTo>
                  <a:pt x="1596" y="1216"/>
                  <a:pt x="1598" y="1211"/>
                  <a:pt x="1600" y="1205"/>
                </a:cubicBezTo>
                <a:cubicBezTo>
                  <a:pt x="1595" y="1215"/>
                  <a:pt x="1596" y="1210"/>
                  <a:pt x="1596" y="1203"/>
                </a:cubicBezTo>
                <a:cubicBezTo>
                  <a:pt x="1593" y="1211"/>
                  <a:pt x="1593" y="1213"/>
                  <a:pt x="1591" y="1216"/>
                </a:cubicBezTo>
                <a:cubicBezTo>
                  <a:pt x="1594" y="1206"/>
                  <a:pt x="1594" y="1204"/>
                  <a:pt x="1596" y="1197"/>
                </a:cubicBezTo>
                <a:cubicBezTo>
                  <a:pt x="1595" y="1200"/>
                  <a:pt x="1594" y="1201"/>
                  <a:pt x="1593" y="1201"/>
                </a:cubicBezTo>
                <a:cubicBezTo>
                  <a:pt x="1590" y="1210"/>
                  <a:pt x="1589" y="1215"/>
                  <a:pt x="1587" y="1220"/>
                </a:cubicBezTo>
                <a:cubicBezTo>
                  <a:pt x="1584" y="1226"/>
                  <a:pt x="1582" y="1232"/>
                  <a:pt x="1577" y="1242"/>
                </a:cubicBezTo>
                <a:cubicBezTo>
                  <a:pt x="1582" y="1235"/>
                  <a:pt x="1585" y="1229"/>
                  <a:pt x="1584" y="1235"/>
                </a:cubicBezTo>
                <a:cubicBezTo>
                  <a:pt x="1589" y="1225"/>
                  <a:pt x="1587" y="1222"/>
                  <a:pt x="1590" y="1219"/>
                </a:cubicBezTo>
                <a:cubicBezTo>
                  <a:pt x="1594" y="1212"/>
                  <a:pt x="1586" y="1236"/>
                  <a:pt x="1595" y="1215"/>
                </a:cubicBezTo>
                <a:cubicBezTo>
                  <a:pt x="1595" y="1216"/>
                  <a:pt x="1595" y="1219"/>
                  <a:pt x="1594" y="1222"/>
                </a:cubicBezTo>
                <a:cubicBezTo>
                  <a:pt x="1591" y="1227"/>
                  <a:pt x="1589" y="1232"/>
                  <a:pt x="1587" y="1234"/>
                </a:cubicBezTo>
                <a:cubicBezTo>
                  <a:pt x="1588" y="1231"/>
                  <a:pt x="1585" y="1236"/>
                  <a:pt x="1587" y="1229"/>
                </a:cubicBezTo>
                <a:cubicBezTo>
                  <a:pt x="1583" y="1237"/>
                  <a:pt x="1582" y="1240"/>
                  <a:pt x="1582" y="1243"/>
                </a:cubicBezTo>
                <a:cubicBezTo>
                  <a:pt x="1581" y="1246"/>
                  <a:pt x="1581" y="1248"/>
                  <a:pt x="1578" y="1254"/>
                </a:cubicBezTo>
                <a:cubicBezTo>
                  <a:pt x="1583" y="1248"/>
                  <a:pt x="1580" y="1257"/>
                  <a:pt x="1578" y="1262"/>
                </a:cubicBezTo>
                <a:cubicBezTo>
                  <a:pt x="1573" y="1274"/>
                  <a:pt x="1569" y="1281"/>
                  <a:pt x="1567" y="1281"/>
                </a:cubicBezTo>
                <a:cubicBezTo>
                  <a:pt x="1568" y="1277"/>
                  <a:pt x="1573" y="1270"/>
                  <a:pt x="1573" y="1269"/>
                </a:cubicBezTo>
                <a:cubicBezTo>
                  <a:pt x="1569" y="1276"/>
                  <a:pt x="1573" y="1266"/>
                  <a:pt x="1567" y="1275"/>
                </a:cubicBezTo>
                <a:cubicBezTo>
                  <a:pt x="1569" y="1272"/>
                  <a:pt x="1570" y="1268"/>
                  <a:pt x="1571" y="1266"/>
                </a:cubicBezTo>
                <a:cubicBezTo>
                  <a:pt x="1569" y="1270"/>
                  <a:pt x="1567" y="1274"/>
                  <a:pt x="1565" y="1279"/>
                </a:cubicBezTo>
                <a:cubicBezTo>
                  <a:pt x="1566" y="1284"/>
                  <a:pt x="1572" y="1276"/>
                  <a:pt x="1565" y="1293"/>
                </a:cubicBezTo>
                <a:cubicBezTo>
                  <a:pt x="1565" y="1290"/>
                  <a:pt x="1563" y="1294"/>
                  <a:pt x="1560" y="1299"/>
                </a:cubicBezTo>
                <a:cubicBezTo>
                  <a:pt x="1557" y="1304"/>
                  <a:pt x="1554" y="1310"/>
                  <a:pt x="1552" y="1312"/>
                </a:cubicBezTo>
                <a:cubicBezTo>
                  <a:pt x="1552" y="1316"/>
                  <a:pt x="1560" y="1303"/>
                  <a:pt x="1555" y="1312"/>
                </a:cubicBezTo>
                <a:cubicBezTo>
                  <a:pt x="1546" y="1326"/>
                  <a:pt x="1548" y="1322"/>
                  <a:pt x="1543" y="1333"/>
                </a:cubicBezTo>
                <a:cubicBezTo>
                  <a:pt x="1543" y="1327"/>
                  <a:pt x="1540" y="1333"/>
                  <a:pt x="1537" y="1333"/>
                </a:cubicBezTo>
                <a:cubicBezTo>
                  <a:pt x="1542" y="1324"/>
                  <a:pt x="1540" y="1320"/>
                  <a:pt x="1548" y="1309"/>
                </a:cubicBezTo>
                <a:cubicBezTo>
                  <a:pt x="1547" y="1314"/>
                  <a:pt x="1549" y="1314"/>
                  <a:pt x="1553" y="1309"/>
                </a:cubicBezTo>
                <a:cubicBezTo>
                  <a:pt x="1553" y="1307"/>
                  <a:pt x="1551" y="1307"/>
                  <a:pt x="1555" y="1300"/>
                </a:cubicBezTo>
                <a:cubicBezTo>
                  <a:pt x="1558" y="1295"/>
                  <a:pt x="1561" y="1291"/>
                  <a:pt x="1564" y="1288"/>
                </a:cubicBezTo>
                <a:cubicBezTo>
                  <a:pt x="1557" y="1294"/>
                  <a:pt x="1555" y="1297"/>
                  <a:pt x="1550" y="1297"/>
                </a:cubicBezTo>
                <a:cubicBezTo>
                  <a:pt x="1543" y="1312"/>
                  <a:pt x="1543" y="1312"/>
                  <a:pt x="1543" y="1312"/>
                </a:cubicBezTo>
                <a:cubicBezTo>
                  <a:pt x="1541" y="1315"/>
                  <a:pt x="1539" y="1318"/>
                  <a:pt x="1536" y="1324"/>
                </a:cubicBezTo>
                <a:cubicBezTo>
                  <a:pt x="1537" y="1326"/>
                  <a:pt x="1533" y="1331"/>
                  <a:pt x="1539" y="1324"/>
                </a:cubicBezTo>
                <a:cubicBezTo>
                  <a:pt x="1535" y="1332"/>
                  <a:pt x="1533" y="1333"/>
                  <a:pt x="1532" y="1334"/>
                </a:cubicBezTo>
                <a:cubicBezTo>
                  <a:pt x="1531" y="1335"/>
                  <a:pt x="1529" y="1336"/>
                  <a:pt x="1526" y="1342"/>
                </a:cubicBezTo>
                <a:cubicBezTo>
                  <a:pt x="1532" y="1337"/>
                  <a:pt x="1526" y="1351"/>
                  <a:pt x="1535" y="1339"/>
                </a:cubicBezTo>
                <a:cubicBezTo>
                  <a:pt x="1529" y="1349"/>
                  <a:pt x="1538" y="1339"/>
                  <a:pt x="1534" y="1348"/>
                </a:cubicBezTo>
                <a:cubicBezTo>
                  <a:pt x="1529" y="1355"/>
                  <a:pt x="1528" y="1355"/>
                  <a:pt x="1532" y="1348"/>
                </a:cubicBezTo>
                <a:cubicBezTo>
                  <a:pt x="1530" y="1350"/>
                  <a:pt x="1529" y="1351"/>
                  <a:pt x="1529" y="1351"/>
                </a:cubicBezTo>
                <a:cubicBezTo>
                  <a:pt x="1523" y="1360"/>
                  <a:pt x="1528" y="1354"/>
                  <a:pt x="1521" y="1366"/>
                </a:cubicBezTo>
                <a:cubicBezTo>
                  <a:pt x="1520" y="1368"/>
                  <a:pt x="1523" y="1367"/>
                  <a:pt x="1520" y="1371"/>
                </a:cubicBezTo>
                <a:cubicBezTo>
                  <a:pt x="1516" y="1377"/>
                  <a:pt x="1512" y="1380"/>
                  <a:pt x="1511" y="1380"/>
                </a:cubicBezTo>
                <a:cubicBezTo>
                  <a:pt x="1509" y="1380"/>
                  <a:pt x="1510" y="1376"/>
                  <a:pt x="1515" y="1368"/>
                </a:cubicBezTo>
                <a:cubicBezTo>
                  <a:pt x="1517" y="1367"/>
                  <a:pt x="1519" y="1365"/>
                  <a:pt x="1517" y="1368"/>
                </a:cubicBezTo>
                <a:cubicBezTo>
                  <a:pt x="1521" y="1359"/>
                  <a:pt x="1521" y="1356"/>
                  <a:pt x="1518" y="1357"/>
                </a:cubicBezTo>
                <a:cubicBezTo>
                  <a:pt x="1515" y="1357"/>
                  <a:pt x="1509" y="1362"/>
                  <a:pt x="1503" y="1368"/>
                </a:cubicBezTo>
                <a:cubicBezTo>
                  <a:pt x="1501" y="1374"/>
                  <a:pt x="1505" y="1369"/>
                  <a:pt x="1509" y="1365"/>
                </a:cubicBezTo>
                <a:cubicBezTo>
                  <a:pt x="1513" y="1362"/>
                  <a:pt x="1516" y="1359"/>
                  <a:pt x="1510" y="1368"/>
                </a:cubicBezTo>
                <a:cubicBezTo>
                  <a:pt x="1506" y="1372"/>
                  <a:pt x="1501" y="1378"/>
                  <a:pt x="1495" y="1385"/>
                </a:cubicBezTo>
                <a:cubicBezTo>
                  <a:pt x="1496" y="1385"/>
                  <a:pt x="1491" y="1393"/>
                  <a:pt x="1494" y="1391"/>
                </a:cubicBezTo>
                <a:cubicBezTo>
                  <a:pt x="1498" y="1384"/>
                  <a:pt x="1502" y="1378"/>
                  <a:pt x="1506" y="1374"/>
                </a:cubicBezTo>
                <a:cubicBezTo>
                  <a:pt x="1505" y="1377"/>
                  <a:pt x="1508" y="1375"/>
                  <a:pt x="1510" y="1374"/>
                </a:cubicBezTo>
                <a:cubicBezTo>
                  <a:pt x="1504" y="1385"/>
                  <a:pt x="1503" y="1387"/>
                  <a:pt x="1496" y="1394"/>
                </a:cubicBezTo>
                <a:cubicBezTo>
                  <a:pt x="1500" y="1391"/>
                  <a:pt x="1509" y="1384"/>
                  <a:pt x="1497" y="1400"/>
                </a:cubicBezTo>
                <a:cubicBezTo>
                  <a:pt x="1502" y="1396"/>
                  <a:pt x="1502" y="1396"/>
                  <a:pt x="1507" y="1389"/>
                </a:cubicBezTo>
                <a:cubicBezTo>
                  <a:pt x="1504" y="1394"/>
                  <a:pt x="1499" y="1402"/>
                  <a:pt x="1499" y="1403"/>
                </a:cubicBezTo>
                <a:cubicBezTo>
                  <a:pt x="1496" y="1408"/>
                  <a:pt x="1493" y="1410"/>
                  <a:pt x="1492" y="1411"/>
                </a:cubicBezTo>
                <a:cubicBezTo>
                  <a:pt x="1495" y="1407"/>
                  <a:pt x="1497" y="1404"/>
                  <a:pt x="1497" y="1403"/>
                </a:cubicBezTo>
                <a:cubicBezTo>
                  <a:pt x="1490" y="1412"/>
                  <a:pt x="1494" y="1408"/>
                  <a:pt x="1488" y="1417"/>
                </a:cubicBezTo>
                <a:cubicBezTo>
                  <a:pt x="1486" y="1416"/>
                  <a:pt x="1490" y="1408"/>
                  <a:pt x="1492" y="1403"/>
                </a:cubicBezTo>
                <a:cubicBezTo>
                  <a:pt x="1487" y="1408"/>
                  <a:pt x="1485" y="1414"/>
                  <a:pt x="1479" y="1419"/>
                </a:cubicBezTo>
                <a:cubicBezTo>
                  <a:pt x="1478" y="1423"/>
                  <a:pt x="1486" y="1410"/>
                  <a:pt x="1486" y="1414"/>
                </a:cubicBezTo>
                <a:cubicBezTo>
                  <a:pt x="1481" y="1419"/>
                  <a:pt x="1475" y="1427"/>
                  <a:pt x="1471" y="1433"/>
                </a:cubicBezTo>
                <a:cubicBezTo>
                  <a:pt x="1470" y="1432"/>
                  <a:pt x="1476" y="1426"/>
                  <a:pt x="1475" y="1425"/>
                </a:cubicBezTo>
                <a:cubicBezTo>
                  <a:pt x="1471" y="1431"/>
                  <a:pt x="1464" y="1440"/>
                  <a:pt x="1459" y="1446"/>
                </a:cubicBezTo>
                <a:cubicBezTo>
                  <a:pt x="1464" y="1443"/>
                  <a:pt x="1465" y="1438"/>
                  <a:pt x="1469" y="1436"/>
                </a:cubicBezTo>
                <a:cubicBezTo>
                  <a:pt x="1469" y="1436"/>
                  <a:pt x="1465" y="1441"/>
                  <a:pt x="1465" y="1441"/>
                </a:cubicBezTo>
                <a:cubicBezTo>
                  <a:pt x="1468" y="1438"/>
                  <a:pt x="1471" y="1434"/>
                  <a:pt x="1472" y="1433"/>
                </a:cubicBezTo>
                <a:cubicBezTo>
                  <a:pt x="1469" y="1437"/>
                  <a:pt x="1464" y="1443"/>
                  <a:pt x="1464" y="1444"/>
                </a:cubicBezTo>
                <a:cubicBezTo>
                  <a:pt x="1469" y="1441"/>
                  <a:pt x="1470" y="1436"/>
                  <a:pt x="1474" y="1433"/>
                </a:cubicBezTo>
                <a:cubicBezTo>
                  <a:pt x="1468" y="1440"/>
                  <a:pt x="1467" y="1443"/>
                  <a:pt x="1465" y="1447"/>
                </a:cubicBezTo>
                <a:cubicBezTo>
                  <a:pt x="1463" y="1450"/>
                  <a:pt x="1461" y="1454"/>
                  <a:pt x="1454" y="1461"/>
                </a:cubicBezTo>
                <a:cubicBezTo>
                  <a:pt x="1467" y="1445"/>
                  <a:pt x="1457" y="1452"/>
                  <a:pt x="1459" y="1446"/>
                </a:cubicBezTo>
                <a:cubicBezTo>
                  <a:pt x="1455" y="1454"/>
                  <a:pt x="1443" y="1466"/>
                  <a:pt x="1442" y="1471"/>
                </a:cubicBezTo>
                <a:cubicBezTo>
                  <a:pt x="1448" y="1462"/>
                  <a:pt x="1456" y="1456"/>
                  <a:pt x="1451" y="1463"/>
                </a:cubicBezTo>
                <a:cubicBezTo>
                  <a:pt x="1447" y="1467"/>
                  <a:pt x="1444" y="1468"/>
                  <a:pt x="1441" y="1473"/>
                </a:cubicBezTo>
                <a:cubicBezTo>
                  <a:pt x="1438" y="1476"/>
                  <a:pt x="1436" y="1477"/>
                  <a:pt x="1436" y="1476"/>
                </a:cubicBezTo>
                <a:cubicBezTo>
                  <a:pt x="1425" y="1486"/>
                  <a:pt x="1441" y="1472"/>
                  <a:pt x="1431" y="1484"/>
                </a:cubicBezTo>
                <a:cubicBezTo>
                  <a:pt x="1420" y="1494"/>
                  <a:pt x="1407" y="1510"/>
                  <a:pt x="1402" y="1511"/>
                </a:cubicBezTo>
                <a:cubicBezTo>
                  <a:pt x="1406" y="1508"/>
                  <a:pt x="1399" y="1515"/>
                  <a:pt x="1399" y="1516"/>
                </a:cubicBezTo>
                <a:cubicBezTo>
                  <a:pt x="1406" y="1511"/>
                  <a:pt x="1407" y="1515"/>
                  <a:pt x="1399" y="1522"/>
                </a:cubicBezTo>
                <a:cubicBezTo>
                  <a:pt x="1397" y="1523"/>
                  <a:pt x="1390" y="1530"/>
                  <a:pt x="1381" y="1538"/>
                </a:cubicBezTo>
                <a:cubicBezTo>
                  <a:pt x="1372" y="1546"/>
                  <a:pt x="1360" y="1556"/>
                  <a:pt x="1349" y="1563"/>
                </a:cubicBezTo>
                <a:cubicBezTo>
                  <a:pt x="1356" y="1558"/>
                  <a:pt x="1360" y="1554"/>
                  <a:pt x="1362" y="1552"/>
                </a:cubicBezTo>
                <a:cubicBezTo>
                  <a:pt x="1353" y="1560"/>
                  <a:pt x="1350" y="1562"/>
                  <a:pt x="1349" y="1562"/>
                </a:cubicBezTo>
                <a:cubicBezTo>
                  <a:pt x="1348" y="1562"/>
                  <a:pt x="1349" y="1560"/>
                  <a:pt x="1346" y="1562"/>
                </a:cubicBezTo>
                <a:cubicBezTo>
                  <a:pt x="1344" y="1566"/>
                  <a:pt x="1345" y="1567"/>
                  <a:pt x="1342" y="1570"/>
                </a:cubicBezTo>
                <a:cubicBezTo>
                  <a:pt x="1338" y="1574"/>
                  <a:pt x="1331" y="1578"/>
                  <a:pt x="1325" y="1583"/>
                </a:cubicBezTo>
                <a:cubicBezTo>
                  <a:pt x="1320" y="1587"/>
                  <a:pt x="1315" y="1590"/>
                  <a:pt x="1315" y="1592"/>
                </a:cubicBezTo>
                <a:cubicBezTo>
                  <a:pt x="1326" y="1584"/>
                  <a:pt x="1341" y="1571"/>
                  <a:pt x="1347" y="1569"/>
                </a:cubicBezTo>
                <a:cubicBezTo>
                  <a:pt x="1344" y="1573"/>
                  <a:pt x="1334" y="1577"/>
                  <a:pt x="1333" y="1580"/>
                </a:cubicBezTo>
                <a:cubicBezTo>
                  <a:pt x="1341" y="1574"/>
                  <a:pt x="1356" y="1562"/>
                  <a:pt x="1371" y="1548"/>
                </a:cubicBezTo>
                <a:cubicBezTo>
                  <a:pt x="1386" y="1534"/>
                  <a:pt x="1402" y="1520"/>
                  <a:pt x="1413" y="1510"/>
                </a:cubicBezTo>
                <a:cubicBezTo>
                  <a:pt x="1413" y="1510"/>
                  <a:pt x="1411" y="1510"/>
                  <a:pt x="1414" y="1507"/>
                </a:cubicBezTo>
                <a:cubicBezTo>
                  <a:pt x="1417" y="1506"/>
                  <a:pt x="1424" y="1499"/>
                  <a:pt x="1431" y="1492"/>
                </a:cubicBezTo>
                <a:cubicBezTo>
                  <a:pt x="1438" y="1484"/>
                  <a:pt x="1444" y="1477"/>
                  <a:pt x="1448" y="1475"/>
                </a:cubicBezTo>
                <a:cubicBezTo>
                  <a:pt x="1447" y="1476"/>
                  <a:pt x="1440" y="1484"/>
                  <a:pt x="1433" y="1491"/>
                </a:cubicBezTo>
                <a:cubicBezTo>
                  <a:pt x="1426" y="1498"/>
                  <a:pt x="1419" y="1505"/>
                  <a:pt x="1420" y="1506"/>
                </a:cubicBezTo>
                <a:cubicBezTo>
                  <a:pt x="1430" y="1495"/>
                  <a:pt x="1442" y="1482"/>
                  <a:pt x="1453" y="1469"/>
                </a:cubicBezTo>
                <a:cubicBezTo>
                  <a:pt x="1465" y="1456"/>
                  <a:pt x="1475" y="1444"/>
                  <a:pt x="1484" y="1433"/>
                </a:cubicBezTo>
                <a:cubicBezTo>
                  <a:pt x="1493" y="1422"/>
                  <a:pt x="1500" y="1412"/>
                  <a:pt x="1505" y="1407"/>
                </a:cubicBezTo>
                <a:cubicBezTo>
                  <a:pt x="1510" y="1402"/>
                  <a:pt x="1512" y="1402"/>
                  <a:pt x="1511" y="1407"/>
                </a:cubicBezTo>
                <a:cubicBezTo>
                  <a:pt x="1522" y="1392"/>
                  <a:pt x="1514" y="1398"/>
                  <a:pt x="1516" y="1395"/>
                </a:cubicBezTo>
                <a:cubicBezTo>
                  <a:pt x="1521" y="1393"/>
                  <a:pt x="1522" y="1386"/>
                  <a:pt x="1535" y="1369"/>
                </a:cubicBezTo>
                <a:cubicBezTo>
                  <a:pt x="1537" y="1369"/>
                  <a:pt x="1537" y="1369"/>
                  <a:pt x="1537" y="1369"/>
                </a:cubicBezTo>
                <a:cubicBezTo>
                  <a:pt x="1534" y="1373"/>
                  <a:pt x="1528" y="1384"/>
                  <a:pt x="1527" y="1384"/>
                </a:cubicBezTo>
                <a:cubicBezTo>
                  <a:pt x="1527" y="1383"/>
                  <a:pt x="1529" y="1380"/>
                  <a:pt x="1527" y="1381"/>
                </a:cubicBezTo>
                <a:cubicBezTo>
                  <a:pt x="1516" y="1402"/>
                  <a:pt x="1516" y="1402"/>
                  <a:pt x="1516" y="1402"/>
                </a:cubicBezTo>
                <a:cubicBezTo>
                  <a:pt x="1513" y="1406"/>
                  <a:pt x="1511" y="1410"/>
                  <a:pt x="1508" y="1416"/>
                </a:cubicBezTo>
                <a:cubicBezTo>
                  <a:pt x="1510" y="1414"/>
                  <a:pt x="1515" y="1406"/>
                  <a:pt x="1519" y="1400"/>
                </a:cubicBezTo>
                <a:cubicBezTo>
                  <a:pt x="1524" y="1393"/>
                  <a:pt x="1528" y="1387"/>
                  <a:pt x="1530" y="1387"/>
                </a:cubicBezTo>
                <a:cubicBezTo>
                  <a:pt x="1527" y="1392"/>
                  <a:pt x="1523" y="1396"/>
                  <a:pt x="1520" y="1401"/>
                </a:cubicBezTo>
                <a:cubicBezTo>
                  <a:pt x="1520" y="1402"/>
                  <a:pt x="1523" y="1398"/>
                  <a:pt x="1527" y="1393"/>
                </a:cubicBezTo>
                <a:cubicBezTo>
                  <a:pt x="1530" y="1389"/>
                  <a:pt x="1533" y="1384"/>
                  <a:pt x="1533" y="1384"/>
                </a:cubicBezTo>
                <a:cubicBezTo>
                  <a:pt x="1525" y="1394"/>
                  <a:pt x="1538" y="1376"/>
                  <a:pt x="1538" y="1375"/>
                </a:cubicBezTo>
                <a:cubicBezTo>
                  <a:pt x="1538" y="1376"/>
                  <a:pt x="1519" y="1397"/>
                  <a:pt x="1534" y="1375"/>
                </a:cubicBezTo>
                <a:cubicBezTo>
                  <a:pt x="1538" y="1371"/>
                  <a:pt x="1531" y="1384"/>
                  <a:pt x="1538" y="1372"/>
                </a:cubicBezTo>
                <a:cubicBezTo>
                  <a:pt x="1538" y="1371"/>
                  <a:pt x="1540" y="1364"/>
                  <a:pt x="1540" y="1360"/>
                </a:cubicBezTo>
                <a:cubicBezTo>
                  <a:pt x="1546" y="1353"/>
                  <a:pt x="1546" y="1352"/>
                  <a:pt x="1547" y="1350"/>
                </a:cubicBezTo>
                <a:cubicBezTo>
                  <a:pt x="1548" y="1349"/>
                  <a:pt x="1548" y="1347"/>
                  <a:pt x="1553" y="1339"/>
                </a:cubicBezTo>
                <a:cubicBezTo>
                  <a:pt x="1550" y="1342"/>
                  <a:pt x="1543" y="1353"/>
                  <a:pt x="1536" y="1365"/>
                </a:cubicBezTo>
                <a:cubicBezTo>
                  <a:pt x="1528" y="1377"/>
                  <a:pt x="1520" y="1390"/>
                  <a:pt x="1513" y="1398"/>
                </a:cubicBezTo>
                <a:cubicBezTo>
                  <a:pt x="1512" y="1398"/>
                  <a:pt x="1508" y="1403"/>
                  <a:pt x="1513" y="1395"/>
                </a:cubicBezTo>
                <a:cubicBezTo>
                  <a:pt x="1514" y="1395"/>
                  <a:pt x="1512" y="1397"/>
                  <a:pt x="1512" y="1398"/>
                </a:cubicBezTo>
                <a:cubicBezTo>
                  <a:pt x="1519" y="1388"/>
                  <a:pt x="1512" y="1394"/>
                  <a:pt x="1520" y="1383"/>
                </a:cubicBezTo>
                <a:cubicBezTo>
                  <a:pt x="1530" y="1371"/>
                  <a:pt x="1540" y="1355"/>
                  <a:pt x="1549" y="1340"/>
                </a:cubicBezTo>
                <a:cubicBezTo>
                  <a:pt x="1558" y="1325"/>
                  <a:pt x="1566" y="1310"/>
                  <a:pt x="1573" y="1302"/>
                </a:cubicBezTo>
                <a:cubicBezTo>
                  <a:pt x="1569" y="1309"/>
                  <a:pt x="1568" y="1309"/>
                  <a:pt x="1564" y="1317"/>
                </a:cubicBezTo>
                <a:cubicBezTo>
                  <a:pt x="1565" y="1320"/>
                  <a:pt x="1568" y="1316"/>
                  <a:pt x="1571" y="1317"/>
                </a:cubicBezTo>
                <a:cubicBezTo>
                  <a:pt x="1575" y="1310"/>
                  <a:pt x="1582" y="1295"/>
                  <a:pt x="1582" y="1298"/>
                </a:cubicBezTo>
                <a:cubicBezTo>
                  <a:pt x="1576" y="1308"/>
                  <a:pt x="1576" y="1310"/>
                  <a:pt x="1572" y="1317"/>
                </a:cubicBezTo>
                <a:cubicBezTo>
                  <a:pt x="1574" y="1317"/>
                  <a:pt x="1574" y="1317"/>
                  <a:pt x="1574" y="1317"/>
                </a:cubicBezTo>
                <a:cubicBezTo>
                  <a:pt x="1578" y="1310"/>
                  <a:pt x="1581" y="1301"/>
                  <a:pt x="1585" y="1294"/>
                </a:cubicBezTo>
                <a:cubicBezTo>
                  <a:pt x="1588" y="1287"/>
                  <a:pt x="1590" y="1282"/>
                  <a:pt x="1592" y="1282"/>
                </a:cubicBezTo>
                <a:cubicBezTo>
                  <a:pt x="1590" y="1283"/>
                  <a:pt x="1595" y="1273"/>
                  <a:pt x="1594" y="1272"/>
                </a:cubicBezTo>
                <a:cubicBezTo>
                  <a:pt x="1593" y="1276"/>
                  <a:pt x="1590" y="1281"/>
                  <a:pt x="1589" y="1282"/>
                </a:cubicBezTo>
                <a:cubicBezTo>
                  <a:pt x="1591" y="1277"/>
                  <a:pt x="1595" y="1270"/>
                  <a:pt x="1600" y="1262"/>
                </a:cubicBezTo>
                <a:cubicBezTo>
                  <a:pt x="1604" y="1254"/>
                  <a:pt x="1608" y="1246"/>
                  <a:pt x="1610" y="1240"/>
                </a:cubicBezTo>
                <a:cubicBezTo>
                  <a:pt x="1605" y="1251"/>
                  <a:pt x="1603" y="1250"/>
                  <a:pt x="1600" y="1253"/>
                </a:cubicBezTo>
                <a:cubicBezTo>
                  <a:pt x="1605" y="1241"/>
                  <a:pt x="1607" y="1237"/>
                  <a:pt x="1609" y="1235"/>
                </a:cubicBezTo>
                <a:cubicBezTo>
                  <a:pt x="1611" y="1233"/>
                  <a:pt x="1613" y="1233"/>
                  <a:pt x="1616" y="1227"/>
                </a:cubicBezTo>
                <a:cubicBezTo>
                  <a:pt x="1615" y="1231"/>
                  <a:pt x="1616" y="1237"/>
                  <a:pt x="1621" y="1226"/>
                </a:cubicBezTo>
                <a:cubicBezTo>
                  <a:pt x="1622" y="1220"/>
                  <a:pt x="1623" y="1217"/>
                  <a:pt x="1623" y="1216"/>
                </a:cubicBezTo>
                <a:cubicBezTo>
                  <a:pt x="1625" y="1212"/>
                  <a:pt x="1626" y="1210"/>
                  <a:pt x="1627" y="1209"/>
                </a:cubicBezTo>
                <a:cubicBezTo>
                  <a:pt x="1624" y="1218"/>
                  <a:pt x="1626" y="1215"/>
                  <a:pt x="1622" y="1222"/>
                </a:cubicBezTo>
                <a:cubicBezTo>
                  <a:pt x="1625" y="1222"/>
                  <a:pt x="1625" y="1222"/>
                  <a:pt x="1625" y="1222"/>
                </a:cubicBezTo>
                <a:cubicBezTo>
                  <a:pt x="1632" y="1205"/>
                  <a:pt x="1633" y="1201"/>
                  <a:pt x="1632" y="1199"/>
                </a:cubicBezTo>
                <a:cubicBezTo>
                  <a:pt x="1632" y="1197"/>
                  <a:pt x="1630" y="1198"/>
                  <a:pt x="1631" y="1193"/>
                </a:cubicBezTo>
                <a:cubicBezTo>
                  <a:pt x="1632" y="1195"/>
                  <a:pt x="1635" y="1184"/>
                  <a:pt x="1637" y="1182"/>
                </a:cubicBezTo>
                <a:cubicBezTo>
                  <a:pt x="1635" y="1188"/>
                  <a:pt x="1638" y="1184"/>
                  <a:pt x="1637" y="1188"/>
                </a:cubicBezTo>
                <a:cubicBezTo>
                  <a:pt x="1640" y="1178"/>
                  <a:pt x="1639" y="1179"/>
                  <a:pt x="1643" y="1168"/>
                </a:cubicBezTo>
                <a:cubicBezTo>
                  <a:pt x="1643" y="1169"/>
                  <a:pt x="1646" y="1163"/>
                  <a:pt x="1644" y="1168"/>
                </a:cubicBezTo>
                <a:cubicBezTo>
                  <a:pt x="1640" y="1178"/>
                  <a:pt x="1638" y="1186"/>
                  <a:pt x="1636" y="1194"/>
                </a:cubicBezTo>
                <a:cubicBezTo>
                  <a:pt x="1633" y="1202"/>
                  <a:pt x="1631" y="1210"/>
                  <a:pt x="1626" y="1221"/>
                </a:cubicBezTo>
                <a:cubicBezTo>
                  <a:pt x="1626" y="1225"/>
                  <a:pt x="1629" y="1223"/>
                  <a:pt x="1630" y="1218"/>
                </a:cubicBezTo>
                <a:cubicBezTo>
                  <a:pt x="1627" y="1224"/>
                  <a:pt x="1628" y="1217"/>
                  <a:pt x="1629" y="1215"/>
                </a:cubicBezTo>
                <a:cubicBezTo>
                  <a:pt x="1634" y="1206"/>
                  <a:pt x="1630" y="1213"/>
                  <a:pt x="1634" y="1201"/>
                </a:cubicBezTo>
                <a:cubicBezTo>
                  <a:pt x="1634" y="1207"/>
                  <a:pt x="1638" y="1199"/>
                  <a:pt x="1641" y="1193"/>
                </a:cubicBezTo>
                <a:cubicBezTo>
                  <a:pt x="1641" y="1193"/>
                  <a:pt x="1641" y="1193"/>
                  <a:pt x="1642" y="1190"/>
                </a:cubicBezTo>
                <a:cubicBezTo>
                  <a:pt x="1642" y="1188"/>
                  <a:pt x="1643" y="1186"/>
                  <a:pt x="1642" y="1187"/>
                </a:cubicBezTo>
                <a:cubicBezTo>
                  <a:pt x="1641" y="1191"/>
                  <a:pt x="1639" y="1195"/>
                  <a:pt x="1638" y="1197"/>
                </a:cubicBezTo>
                <a:cubicBezTo>
                  <a:pt x="1640" y="1191"/>
                  <a:pt x="1640" y="1190"/>
                  <a:pt x="1638" y="1194"/>
                </a:cubicBezTo>
                <a:cubicBezTo>
                  <a:pt x="1640" y="1188"/>
                  <a:pt x="1646" y="1172"/>
                  <a:pt x="1646" y="1167"/>
                </a:cubicBezTo>
                <a:cubicBezTo>
                  <a:pt x="1644" y="1173"/>
                  <a:pt x="1644" y="1176"/>
                  <a:pt x="1643" y="1177"/>
                </a:cubicBezTo>
                <a:cubicBezTo>
                  <a:pt x="1640" y="1177"/>
                  <a:pt x="1647" y="1163"/>
                  <a:pt x="1649" y="1157"/>
                </a:cubicBezTo>
                <a:cubicBezTo>
                  <a:pt x="1648" y="1155"/>
                  <a:pt x="1646" y="1163"/>
                  <a:pt x="1644" y="1165"/>
                </a:cubicBezTo>
                <a:cubicBezTo>
                  <a:pt x="1647" y="1155"/>
                  <a:pt x="1646" y="1152"/>
                  <a:pt x="1646" y="1150"/>
                </a:cubicBezTo>
                <a:cubicBezTo>
                  <a:pt x="1645" y="1148"/>
                  <a:pt x="1645" y="1145"/>
                  <a:pt x="1647" y="1136"/>
                </a:cubicBezTo>
                <a:cubicBezTo>
                  <a:pt x="1647" y="1145"/>
                  <a:pt x="1654" y="1120"/>
                  <a:pt x="1652" y="1134"/>
                </a:cubicBezTo>
                <a:cubicBezTo>
                  <a:pt x="1655" y="1123"/>
                  <a:pt x="1655" y="1114"/>
                  <a:pt x="1658" y="1104"/>
                </a:cubicBezTo>
                <a:cubicBezTo>
                  <a:pt x="1656" y="1113"/>
                  <a:pt x="1657" y="1112"/>
                  <a:pt x="1658" y="1113"/>
                </a:cubicBezTo>
                <a:cubicBezTo>
                  <a:pt x="1661" y="1103"/>
                  <a:pt x="1659" y="1105"/>
                  <a:pt x="1661" y="1096"/>
                </a:cubicBezTo>
                <a:cubicBezTo>
                  <a:pt x="1659" y="1097"/>
                  <a:pt x="1657" y="1099"/>
                  <a:pt x="1658" y="1091"/>
                </a:cubicBezTo>
                <a:cubicBezTo>
                  <a:pt x="1655" y="1103"/>
                  <a:pt x="1657" y="1108"/>
                  <a:pt x="1653" y="1118"/>
                </a:cubicBezTo>
                <a:cubicBezTo>
                  <a:pt x="1655" y="1110"/>
                  <a:pt x="1657" y="1097"/>
                  <a:pt x="1653" y="1106"/>
                </a:cubicBezTo>
                <a:cubicBezTo>
                  <a:pt x="1656" y="1094"/>
                  <a:pt x="1657" y="1086"/>
                  <a:pt x="1658" y="1078"/>
                </a:cubicBezTo>
                <a:cubicBezTo>
                  <a:pt x="1660" y="1078"/>
                  <a:pt x="1658" y="1088"/>
                  <a:pt x="1661" y="1074"/>
                </a:cubicBezTo>
                <a:cubicBezTo>
                  <a:pt x="1662" y="1077"/>
                  <a:pt x="1663" y="1077"/>
                  <a:pt x="1660" y="1090"/>
                </a:cubicBezTo>
                <a:cubicBezTo>
                  <a:pt x="1664" y="1080"/>
                  <a:pt x="1665" y="1071"/>
                  <a:pt x="1668" y="1052"/>
                </a:cubicBezTo>
                <a:cubicBezTo>
                  <a:pt x="1670" y="1055"/>
                  <a:pt x="1673" y="1041"/>
                  <a:pt x="1671" y="1054"/>
                </a:cubicBezTo>
                <a:cubicBezTo>
                  <a:pt x="1670" y="1058"/>
                  <a:pt x="1667" y="1071"/>
                  <a:pt x="1669" y="1071"/>
                </a:cubicBezTo>
                <a:cubicBezTo>
                  <a:pt x="1674" y="1049"/>
                  <a:pt x="1670" y="1082"/>
                  <a:pt x="1675" y="1065"/>
                </a:cubicBezTo>
                <a:cubicBezTo>
                  <a:pt x="1674" y="1071"/>
                  <a:pt x="1672" y="1080"/>
                  <a:pt x="1671" y="1088"/>
                </a:cubicBezTo>
                <a:cubicBezTo>
                  <a:pt x="1669" y="1096"/>
                  <a:pt x="1668" y="1103"/>
                  <a:pt x="1667" y="1107"/>
                </a:cubicBezTo>
                <a:cubicBezTo>
                  <a:pt x="1669" y="1098"/>
                  <a:pt x="1669" y="1105"/>
                  <a:pt x="1670" y="1106"/>
                </a:cubicBezTo>
                <a:cubicBezTo>
                  <a:pt x="1671" y="1098"/>
                  <a:pt x="1672" y="1093"/>
                  <a:pt x="1674" y="1082"/>
                </a:cubicBezTo>
                <a:cubicBezTo>
                  <a:pt x="1677" y="1078"/>
                  <a:pt x="1680" y="1063"/>
                  <a:pt x="1682" y="1052"/>
                </a:cubicBezTo>
                <a:cubicBezTo>
                  <a:pt x="1682" y="1051"/>
                  <a:pt x="1682" y="1044"/>
                  <a:pt x="1680" y="1053"/>
                </a:cubicBezTo>
                <a:cubicBezTo>
                  <a:pt x="1681" y="1053"/>
                  <a:pt x="1681" y="1054"/>
                  <a:pt x="1680" y="1060"/>
                </a:cubicBezTo>
                <a:cubicBezTo>
                  <a:pt x="1679" y="1057"/>
                  <a:pt x="1677" y="1072"/>
                  <a:pt x="1675" y="1075"/>
                </a:cubicBezTo>
                <a:cubicBezTo>
                  <a:pt x="1678" y="1063"/>
                  <a:pt x="1677" y="1063"/>
                  <a:pt x="1679" y="1050"/>
                </a:cubicBezTo>
                <a:cubicBezTo>
                  <a:pt x="1677" y="1054"/>
                  <a:pt x="1678" y="1046"/>
                  <a:pt x="1677" y="1048"/>
                </a:cubicBezTo>
                <a:cubicBezTo>
                  <a:pt x="1675" y="1054"/>
                  <a:pt x="1675" y="1059"/>
                  <a:pt x="1674" y="1062"/>
                </a:cubicBezTo>
                <a:cubicBezTo>
                  <a:pt x="1674" y="1052"/>
                  <a:pt x="1672" y="1057"/>
                  <a:pt x="1672" y="1057"/>
                </a:cubicBezTo>
                <a:cubicBezTo>
                  <a:pt x="1674" y="1050"/>
                  <a:pt x="1676" y="1038"/>
                  <a:pt x="1678" y="1028"/>
                </a:cubicBezTo>
                <a:cubicBezTo>
                  <a:pt x="1679" y="1027"/>
                  <a:pt x="1677" y="1040"/>
                  <a:pt x="1676" y="1045"/>
                </a:cubicBezTo>
                <a:cubicBezTo>
                  <a:pt x="1678" y="1044"/>
                  <a:pt x="1680" y="1032"/>
                  <a:pt x="1681" y="1026"/>
                </a:cubicBezTo>
                <a:cubicBezTo>
                  <a:pt x="1682" y="1032"/>
                  <a:pt x="1683" y="1022"/>
                  <a:pt x="1685" y="1024"/>
                </a:cubicBezTo>
                <a:cubicBezTo>
                  <a:pt x="1684" y="1029"/>
                  <a:pt x="1681" y="1039"/>
                  <a:pt x="1682" y="1042"/>
                </a:cubicBezTo>
                <a:cubicBezTo>
                  <a:pt x="1684" y="1038"/>
                  <a:pt x="1684" y="1041"/>
                  <a:pt x="1686" y="1042"/>
                </a:cubicBezTo>
                <a:cubicBezTo>
                  <a:pt x="1687" y="1043"/>
                  <a:pt x="1688" y="1041"/>
                  <a:pt x="1690" y="1028"/>
                </a:cubicBezTo>
                <a:cubicBezTo>
                  <a:pt x="1689" y="1038"/>
                  <a:pt x="1688" y="1049"/>
                  <a:pt x="1686" y="1059"/>
                </a:cubicBezTo>
                <a:cubicBezTo>
                  <a:pt x="1684" y="1069"/>
                  <a:pt x="1683" y="1079"/>
                  <a:pt x="1681" y="1085"/>
                </a:cubicBezTo>
                <a:cubicBezTo>
                  <a:pt x="1684" y="1079"/>
                  <a:pt x="1683" y="1081"/>
                  <a:pt x="1686" y="1070"/>
                </a:cubicBezTo>
                <a:cubicBezTo>
                  <a:pt x="1686" y="1076"/>
                  <a:pt x="1687" y="1068"/>
                  <a:pt x="1689" y="1069"/>
                </a:cubicBezTo>
                <a:cubicBezTo>
                  <a:pt x="1686" y="1084"/>
                  <a:pt x="1687" y="1077"/>
                  <a:pt x="1689" y="1076"/>
                </a:cubicBezTo>
                <a:cubicBezTo>
                  <a:pt x="1687" y="1083"/>
                  <a:pt x="1688" y="1082"/>
                  <a:pt x="1686" y="1093"/>
                </a:cubicBezTo>
                <a:cubicBezTo>
                  <a:pt x="1685" y="1093"/>
                  <a:pt x="1686" y="1088"/>
                  <a:pt x="1685" y="1087"/>
                </a:cubicBezTo>
                <a:cubicBezTo>
                  <a:pt x="1685" y="1092"/>
                  <a:pt x="1681" y="1106"/>
                  <a:pt x="1682" y="1104"/>
                </a:cubicBezTo>
                <a:cubicBezTo>
                  <a:pt x="1685" y="1090"/>
                  <a:pt x="1683" y="1104"/>
                  <a:pt x="1683" y="1104"/>
                </a:cubicBezTo>
                <a:cubicBezTo>
                  <a:pt x="1688" y="1085"/>
                  <a:pt x="1692" y="1063"/>
                  <a:pt x="1695" y="1042"/>
                </a:cubicBezTo>
                <a:cubicBezTo>
                  <a:pt x="1697" y="1022"/>
                  <a:pt x="1699" y="1002"/>
                  <a:pt x="1699" y="986"/>
                </a:cubicBezTo>
                <a:cubicBezTo>
                  <a:pt x="1698" y="988"/>
                  <a:pt x="1698" y="1004"/>
                  <a:pt x="1696" y="1015"/>
                </a:cubicBezTo>
                <a:cubicBezTo>
                  <a:pt x="1695" y="1015"/>
                  <a:pt x="1695" y="1020"/>
                  <a:pt x="1694" y="1020"/>
                </a:cubicBezTo>
                <a:cubicBezTo>
                  <a:pt x="1694" y="1018"/>
                  <a:pt x="1697" y="1005"/>
                  <a:pt x="1695" y="1006"/>
                </a:cubicBezTo>
                <a:cubicBezTo>
                  <a:pt x="1694" y="1008"/>
                  <a:pt x="1694" y="1019"/>
                  <a:pt x="1693" y="1020"/>
                </a:cubicBezTo>
                <a:cubicBezTo>
                  <a:pt x="1693" y="1010"/>
                  <a:pt x="1696" y="998"/>
                  <a:pt x="1694" y="996"/>
                </a:cubicBezTo>
                <a:cubicBezTo>
                  <a:pt x="1694" y="1007"/>
                  <a:pt x="1692" y="998"/>
                  <a:pt x="1691" y="1011"/>
                </a:cubicBezTo>
                <a:cubicBezTo>
                  <a:pt x="1690" y="1022"/>
                  <a:pt x="1694" y="999"/>
                  <a:pt x="1693" y="1010"/>
                </a:cubicBezTo>
                <a:cubicBezTo>
                  <a:pt x="1692" y="1015"/>
                  <a:pt x="1692" y="1019"/>
                  <a:pt x="1691" y="1021"/>
                </a:cubicBezTo>
                <a:cubicBezTo>
                  <a:pt x="1689" y="1017"/>
                  <a:pt x="1688" y="1020"/>
                  <a:pt x="1686" y="1030"/>
                </a:cubicBezTo>
                <a:cubicBezTo>
                  <a:pt x="1688" y="1014"/>
                  <a:pt x="1685" y="1024"/>
                  <a:pt x="1686" y="1014"/>
                </a:cubicBezTo>
                <a:cubicBezTo>
                  <a:pt x="1687" y="1013"/>
                  <a:pt x="1687" y="1007"/>
                  <a:pt x="1688" y="1006"/>
                </a:cubicBezTo>
                <a:cubicBezTo>
                  <a:pt x="1687" y="1019"/>
                  <a:pt x="1690" y="1004"/>
                  <a:pt x="1689" y="1016"/>
                </a:cubicBezTo>
                <a:cubicBezTo>
                  <a:pt x="1690" y="1007"/>
                  <a:pt x="1692" y="1000"/>
                  <a:pt x="1690" y="998"/>
                </a:cubicBezTo>
                <a:cubicBezTo>
                  <a:pt x="1690" y="1001"/>
                  <a:pt x="1690" y="1005"/>
                  <a:pt x="1689" y="1005"/>
                </a:cubicBezTo>
                <a:cubicBezTo>
                  <a:pt x="1690" y="995"/>
                  <a:pt x="1691" y="981"/>
                  <a:pt x="1692" y="963"/>
                </a:cubicBezTo>
                <a:cubicBezTo>
                  <a:pt x="1690" y="967"/>
                  <a:pt x="1689" y="973"/>
                  <a:pt x="1687" y="986"/>
                </a:cubicBezTo>
                <a:cubicBezTo>
                  <a:pt x="1688" y="990"/>
                  <a:pt x="1690" y="976"/>
                  <a:pt x="1689" y="985"/>
                </a:cubicBezTo>
                <a:cubicBezTo>
                  <a:pt x="1688" y="994"/>
                  <a:pt x="1686" y="1013"/>
                  <a:pt x="1683" y="1022"/>
                </a:cubicBezTo>
                <a:cubicBezTo>
                  <a:pt x="1685" y="1012"/>
                  <a:pt x="1686" y="1001"/>
                  <a:pt x="1687" y="993"/>
                </a:cubicBezTo>
                <a:cubicBezTo>
                  <a:pt x="1687" y="984"/>
                  <a:pt x="1687" y="980"/>
                  <a:pt x="1685" y="984"/>
                </a:cubicBezTo>
                <a:cubicBezTo>
                  <a:pt x="1686" y="984"/>
                  <a:pt x="1686" y="984"/>
                  <a:pt x="1686" y="990"/>
                </a:cubicBezTo>
                <a:cubicBezTo>
                  <a:pt x="1684" y="992"/>
                  <a:pt x="1684" y="987"/>
                  <a:pt x="1684" y="977"/>
                </a:cubicBezTo>
                <a:cubicBezTo>
                  <a:pt x="1683" y="979"/>
                  <a:pt x="1680" y="984"/>
                  <a:pt x="1681" y="989"/>
                </a:cubicBezTo>
                <a:cubicBezTo>
                  <a:pt x="1683" y="981"/>
                  <a:pt x="1683" y="988"/>
                  <a:pt x="1682" y="995"/>
                </a:cubicBezTo>
                <a:cubicBezTo>
                  <a:pt x="1682" y="1003"/>
                  <a:pt x="1681" y="1011"/>
                  <a:pt x="1683" y="1008"/>
                </a:cubicBezTo>
                <a:cubicBezTo>
                  <a:pt x="1684" y="1002"/>
                  <a:pt x="1683" y="1000"/>
                  <a:pt x="1684" y="998"/>
                </a:cubicBezTo>
                <a:cubicBezTo>
                  <a:pt x="1686" y="994"/>
                  <a:pt x="1684" y="1009"/>
                  <a:pt x="1684" y="1011"/>
                </a:cubicBezTo>
                <a:cubicBezTo>
                  <a:pt x="1684" y="1002"/>
                  <a:pt x="1683" y="1015"/>
                  <a:pt x="1681" y="1019"/>
                </a:cubicBezTo>
                <a:cubicBezTo>
                  <a:pt x="1681" y="1018"/>
                  <a:pt x="1679" y="1018"/>
                  <a:pt x="1680" y="1013"/>
                </a:cubicBezTo>
                <a:cubicBezTo>
                  <a:pt x="1680" y="1009"/>
                  <a:pt x="1681" y="1010"/>
                  <a:pt x="1681" y="1006"/>
                </a:cubicBezTo>
                <a:cubicBezTo>
                  <a:pt x="1680" y="1001"/>
                  <a:pt x="1680" y="996"/>
                  <a:pt x="1678" y="994"/>
                </a:cubicBezTo>
                <a:cubicBezTo>
                  <a:pt x="1677" y="1001"/>
                  <a:pt x="1678" y="1001"/>
                  <a:pt x="1678" y="1004"/>
                </a:cubicBezTo>
                <a:cubicBezTo>
                  <a:pt x="1677" y="1005"/>
                  <a:pt x="1677" y="1010"/>
                  <a:pt x="1676" y="1012"/>
                </a:cubicBezTo>
                <a:cubicBezTo>
                  <a:pt x="1678" y="995"/>
                  <a:pt x="1674" y="1015"/>
                  <a:pt x="1675" y="1006"/>
                </a:cubicBezTo>
                <a:cubicBezTo>
                  <a:pt x="1676" y="1001"/>
                  <a:pt x="1676" y="996"/>
                  <a:pt x="1676" y="992"/>
                </a:cubicBezTo>
                <a:cubicBezTo>
                  <a:pt x="1674" y="990"/>
                  <a:pt x="1674" y="979"/>
                  <a:pt x="1673" y="980"/>
                </a:cubicBezTo>
                <a:cubicBezTo>
                  <a:pt x="1675" y="964"/>
                  <a:pt x="1675" y="952"/>
                  <a:pt x="1676" y="937"/>
                </a:cubicBezTo>
                <a:cubicBezTo>
                  <a:pt x="1677" y="943"/>
                  <a:pt x="1676" y="950"/>
                  <a:pt x="1676" y="957"/>
                </a:cubicBezTo>
                <a:cubicBezTo>
                  <a:pt x="1676" y="964"/>
                  <a:pt x="1676" y="969"/>
                  <a:pt x="1677" y="971"/>
                </a:cubicBezTo>
                <a:cubicBezTo>
                  <a:pt x="1678" y="952"/>
                  <a:pt x="1677" y="967"/>
                  <a:pt x="1678" y="971"/>
                </a:cubicBezTo>
                <a:cubicBezTo>
                  <a:pt x="1679" y="960"/>
                  <a:pt x="1680" y="946"/>
                  <a:pt x="1681" y="944"/>
                </a:cubicBezTo>
                <a:cubicBezTo>
                  <a:pt x="1681" y="956"/>
                  <a:pt x="1683" y="952"/>
                  <a:pt x="1683" y="957"/>
                </a:cubicBezTo>
                <a:cubicBezTo>
                  <a:pt x="1684" y="943"/>
                  <a:pt x="1681" y="953"/>
                  <a:pt x="1682" y="937"/>
                </a:cubicBezTo>
                <a:cubicBezTo>
                  <a:pt x="1683" y="938"/>
                  <a:pt x="1682" y="952"/>
                  <a:pt x="1684" y="943"/>
                </a:cubicBezTo>
                <a:cubicBezTo>
                  <a:pt x="1684" y="937"/>
                  <a:pt x="1683" y="934"/>
                  <a:pt x="1684" y="932"/>
                </a:cubicBezTo>
                <a:cubicBezTo>
                  <a:pt x="1685" y="941"/>
                  <a:pt x="1686" y="936"/>
                  <a:pt x="1687" y="927"/>
                </a:cubicBezTo>
                <a:cubicBezTo>
                  <a:pt x="1687" y="938"/>
                  <a:pt x="1687" y="935"/>
                  <a:pt x="1689" y="940"/>
                </a:cubicBezTo>
                <a:cubicBezTo>
                  <a:pt x="1688" y="941"/>
                  <a:pt x="1688" y="941"/>
                  <a:pt x="1688" y="944"/>
                </a:cubicBezTo>
                <a:cubicBezTo>
                  <a:pt x="1689" y="945"/>
                  <a:pt x="1689" y="958"/>
                  <a:pt x="1690" y="960"/>
                </a:cubicBezTo>
                <a:cubicBezTo>
                  <a:pt x="1691" y="954"/>
                  <a:pt x="1691" y="948"/>
                  <a:pt x="1692" y="949"/>
                </a:cubicBezTo>
                <a:cubicBezTo>
                  <a:pt x="1692" y="954"/>
                  <a:pt x="1691" y="957"/>
                  <a:pt x="1691" y="960"/>
                </a:cubicBezTo>
                <a:cubicBezTo>
                  <a:pt x="1694" y="950"/>
                  <a:pt x="1692" y="975"/>
                  <a:pt x="1694" y="965"/>
                </a:cubicBezTo>
                <a:cubicBezTo>
                  <a:pt x="1692" y="963"/>
                  <a:pt x="1695" y="956"/>
                  <a:pt x="1696" y="954"/>
                </a:cubicBezTo>
                <a:cubicBezTo>
                  <a:pt x="1695" y="970"/>
                  <a:pt x="1697" y="973"/>
                  <a:pt x="1696" y="985"/>
                </a:cubicBezTo>
                <a:cubicBezTo>
                  <a:pt x="1696" y="976"/>
                  <a:pt x="1697" y="970"/>
                  <a:pt x="1698" y="966"/>
                </a:cubicBezTo>
                <a:cubicBezTo>
                  <a:pt x="1698" y="956"/>
                  <a:pt x="1697" y="944"/>
                  <a:pt x="1699" y="931"/>
                </a:cubicBezTo>
                <a:cubicBezTo>
                  <a:pt x="1697" y="931"/>
                  <a:pt x="1697" y="937"/>
                  <a:pt x="1697" y="932"/>
                </a:cubicBezTo>
                <a:cubicBezTo>
                  <a:pt x="1696" y="943"/>
                  <a:pt x="1698" y="935"/>
                  <a:pt x="1697" y="949"/>
                </a:cubicBezTo>
                <a:cubicBezTo>
                  <a:pt x="1697" y="948"/>
                  <a:pt x="1695" y="955"/>
                  <a:pt x="1695" y="947"/>
                </a:cubicBezTo>
                <a:cubicBezTo>
                  <a:pt x="1695" y="942"/>
                  <a:pt x="1696" y="938"/>
                  <a:pt x="1696" y="932"/>
                </a:cubicBezTo>
                <a:cubicBezTo>
                  <a:pt x="1694" y="936"/>
                  <a:pt x="1692" y="918"/>
                  <a:pt x="1691" y="899"/>
                </a:cubicBezTo>
                <a:cubicBezTo>
                  <a:pt x="1692" y="900"/>
                  <a:pt x="1692" y="904"/>
                  <a:pt x="1693" y="902"/>
                </a:cubicBezTo>
                <a:cubicBezTo>
                  <a:pt x="1693" y="889"/>
                  <a:pt x="1691" y="900"/>
                  <a:pt x="1691" y="889"/>
                </a:cubicBezTo>
                <a:cubicBezTo>
                  <a:pt x="1692" y="887"/>
                  <a:pt x="1689" y="874"/>
                  <a:pt x="1691" y="874"/>
                </a:cubicBezTo>
                <a:cubicBezTo>
                  <a:pt x="1691" y="874"/>
                  <a:pt x="1691" y="878"/>
                  <a:pt x="1692" y="877"/>
                </a:cubicBezTo>
                <a:cubicBezTo>
                  <a:pt x="1692" y="868"/>
                  <a:pt x="1691" y="863"/>
                  <a:pt x="1691" y="859"/>
                </a:cubicBezTo>
                <a:cubicBezTo>
                  <a:pt x="1689" y="856"/>
                  <a:pt x="1690" y="866"/>
                  <a:pt x="1689" y="868"/>
                </a:cubicBezTo>
                <a:cubicBezTo>
                  <a:pt x="1689" y="863"/>
                  <a:pt x="1688" y="862"/>
                  <a:pt x="1688" y="854"/>
                </a:cubicBezTo>
                <a:cubicBezTo>
                  <a:pt x="1690" y="852"/>
                  <a:pt x="1690" y="852"/>
                  <a:pt x="1690" y="852"/>
                </a:cubicBezTo>
                <a:cubicBezTo>
                  <a:pt x="1690" y="846"/>
                  <a:pt x="1687" y="827"/>
                  <a:pt x="1689" y="826"/>
                </a:cubicBezTo>
                <a:cubicBezTo>
                  <a:pt x="1689" y="828"/>
                  <a:pt x="1690" y="830"/>
                  <a:pt x="1689" y="826"/>
                </a:cubicBezTo>
                <a:cubicBezTo>
                  <a:pt x="1688" y="827"/>
                  <a:pt x="1687" y="818"/>
                  <a:pt x="1686" y="808"/>
                </a:cubicBezTo>
                <a:cubicBezTo>
                  <a:pt x="1684" y="798"/>
                  <a:pt x="1683" y="788"/>
                  <a:pt x="1683" y="788"/>
                </a:cubicBezTo>
                <a:cubicBezTo>
                  <a:pt x="1683" y="788"/>
                  <a:pt x="1681" y="780"/>
                  <a:pt x="1679" y="772"/>
                </a:cubicBezTo>
                <a:cubicBezTo>
                  <a:pt x="1677" y="763"/>
                  <a:pt x="1675" y="754"/>
                  <a:pt x="1675" y="750"/>
                </a:cubicBezTo>
                <a:cubicBezTo>
                  <a:pt x="1677" y="759"/>
                  <a:pt x="1678" y="757"/>
                  <a:pt x="1679" y="767"/>
                </a:cubicBezTo>
                <a:cubicBezTo>
                  <a:pt x="1679" y="755"/>
                  <a:pt x="1682" y="778"/>
                  <a:pt x="1683" y="776"/>
                </a:cubicBezTo>
                <a:cubicBezTo>
                  <a:pt x="1682" y="767"/>
                  <a:pt x="1680" y="764"/>
                  <a:pt x="1681" y="762"/>
                </a:cubicBezTo>
                <a:cubicBezTo>
                  <a:pt x="1681" y="760"/>
                  <a:pt x="1682" y="764"/>
                  <a:pt x="1682" y="769"/>
                </a:cubicBezTo>
                <a:cubicBezTo>
                  <a:pt x="1683" y="773"/>
                  <a:pt x="1684" y="777"/>
                  <a:pt x="1684" y="775"/>
                </a:cubicBezTo>
                <a:cubicBezTo>
                  <a:pt x="1682" y="765"/>
                  <a:pt x="1682" y="764"/>
                  <a:pt x="1682" y="763"/>
                </a:cubicBezTo>
                <a:cubicBezTo>
                  <a:pt x="1683" y="762"/>
                  <a:pt x="1683" y="763"/>
                  <a:pt x="1682" y="756"/>
                </a:cubicBezTo>
                <a:cubicBezTo>
                  <a:pt x="1682" y="765"/>
                  <a:pt x="1680" y="759"/>
                  <a:pt x="1677" y="750"/>
                </a:cubicBezTo>
                <a:cubicBezTo>
                  <a:pt x="1675" y="742"/>
                  <a:pt x="1673" y="729"/>
                  <a:pt x="1672" y="724"/>
                </a:cubicBezTo>
                <a:cubicBezTo>
                  <a:pt x="1675" y="729"/>
                  <a:pt x="1672" y="716"/>
                  <a:pt x="1675" y="725"/>
                </a:cubicBezTo>
                <a:cubicBezTo>
                  <a:pt x="1673" y="715"/>
                  <a:pt x="1672" y="716"/>
                  <a:pt x="1670" y="709"/>
                </a:cubicBezTo>
                <a:cubicBezTo>
                  <a:pt x="1670" y="713"/>
                  <a:pt x="1671" y="717"/>
                  <a:pt x="1671" y="720"/>
                </a:cubicBezTo>
                <a:cubicBezTo>
                  <a:pt x="1670" y="712"/>
                  <a:pt x="1668" y="707"/>
                  <a:pt x="1667" y="707"/>
                </a:cubicBezTo>
                <a:cubicBezTo>
                  <a:pt x="1669" y="719"/>
                  <a:pt x="1675" y="737"/>
                  <a:pt x="1677" y="753"/>
                </a:cubicBezTo>
                <a:cubicBezTo>
                  <a:pt x="1674" y="739"/>
                  <a:pt x="1672" y="731"/>
                  <a:pt x="1671" y="726"/>
                </a:cubicBezTo>
                <a:cubicBezTo>
                  <a:pt x="1669" y="720"/>
                  <a:pt x="1668" y="716"/>
                  <a:pt x="1665" y="709"/>
                </a:cubicBezTo>
                <a:cubicBezTo>
                  <a:pt x="1666" y="705"/>
                  <a:pt x="1667" y="716"/>
                  <a:pt x="1668" y="715"/>
                </a:cubicBezTo>
                <a:cubicBezTo>
                  <a:pt x="1667" y="707"/>
                  <a:pt x="1663" y="697"/>
                  <a:pt x="1661" y="696"/>
                </a:cubicBezTo>
                <a:cubicBezTo>
                  <a:pt x="1663" y="706"/>
                  <a:pt x="1668" y="721"/>
                  <a:pt x="1669" y="732"/>
                </a:cubicBezTo>
                <a:cubicBezTo>
                  <a:pt x="1667" y="724"/>
                  <a:pt x="1665" y="719"/>
                  <a:pt x="1665" y="719"/>
                </a:cubicBezTo>
                <a:cubicBezTo>
                  <a:pt x="1666" y="727"/>
                  <a:pt x="1669" y="733"/>
                  <a:pt x="1669" y="740"/>
                </a:cubicBezTo>
                <a:cubicBezTo>
                  <a:pt x="1667" y="736"/>
                  <a:pt x="1665" y="727"/>
                  <a:pt x="1664" y="721"/>
                </a:cubicBezTo>
                <a:cubicBezTo>
                  <a:pt x="1662" y="714"/>
                  <a:pt x="1662" y="710"/>
                  <a:pt x="1664" y="715"/>
                </a:cubicBezTo>
                <a:cubicBezTo>
                  <a:pt x="1660" y="697"/>
                  <a:pt x="1659" y="703"/>
                  <a:pt x="1657" y="697"/>
                </a:cubicBezTo>
                <a:cubicBezTo>
                  <a:pt x="1660" y="705"/>
                  <a:pt x="1662" y="716"/>
                  <a:pt x="1665" y="726"/>
                </a:cubicBezTo>
                <a:cubicBezTo>
                  <a:pt x="1667" y="737"/>
                  <a:pt x="1669" y="747"/>
                  <a:pt x="1670" y="755"/>
                </a:cubicBezTo>
                <a:cubicBezTo>
                  <a:pt x="1671" y="749"/>
                  <a:pt x="1675" y="766"/>
                  <a:pt x="1676" y="775"/>
                </a:cubicBezTo>
                <a:cubicBezTo>
                  <a:pt x="1676" y="772"/>
                  <a:pt x="1678" y="777"/>
                  <a:pt x="1677" y="769"/>
                </a:cubicBezTo>
                <a:cubicBezTo>
                  <a:pt x="1675" y="765"/>
                  <a:pt x="1674" y="764"/>
                  <a:pt x="1672" y="753"/>
                </a:cubicBezTo>
                <a:cubicBezTo>
                  <a:pt x="1673" y="755"/>
                  <a:pt x="1674" y="754"/>
                  <a:pt x="1675" y="758"/>
                </a:cubicBezTo>
                <a:cubicBezTo>
                  <a:pt x="1676" y="764"/>
                  <a:pt x="1679" y="776"/>
                  <a:pt x="1678" y="776"/>
                </a:cubicBezTo>
                <a:cubicBezTo>
                  <a:pt x="1677" y="783"/>
                  <a:pt x="1675" y="770"/>
                  <a:pt x="1673" y="769"/>
                </a:cubicBezTo>
                <a:cubicBezTo>
                  <a:pt x="1675" y="777"/>
                  <a:pt x="1674" y="777"/>
                  <a:pt x="1676" y="787"/>
                </a:cubicBezTo>
                <a:cubicBezTo>
                  <a:pt x="1677" y="791"/>
                  <a:pt x="1679" y="786"/>
                  <a:pt x="1680" y="802"/>
                </a:cubicBezTo>
                <a:cubicBezTo>
                  <a:pt x="1680" y="804"/>
                  <a:pt x="1678" y="801"/>
                  <a:pt x="1680" y="811"/>
                </a:cubicBezTo>
                <a:cubicBezTo>
                  <a:pt x="1681" y="821"/>
                  <a:pt x="1680" y="805"/>
                  <a:pt x="1681" y="806"/>
                </a:cubicBezTo>
                <a:cubicBezTo>
                  <a:pt x="1683" y="819"/>
                  <a:pt x="1684" y="821"/>
                  <a:pt x="1684" y="838"/>
                </a:cubicBezTo>
                <a:cubicBezTo>
                  <a:pt x="1684" y="839"/>
                  <a:pt x="1683" y="834"/>
                  <a:pt x="1682" y="829"/>
                </a:cubicBezTo>
                <a:cubicBezTo>
                  <a:pt x="1682" y="824"/>
                  <a:pt x="1681" y="819"/>
                  <a:pt x="1681" y="822"/>
                </a:cubicBezTo>
                <a:cubicBezTo>
                  <a:pt x="1682" y="833"/>
                  <a:pt x="1683" y="845"/>
                  <a:pt x="1684" y="857"/>
                </a:cubicBezTo>
                <a:cubicBezTo>
                  <a:pt x="1684" y="846"/>
                  <a:pt x="1686" y="849"/>
                  <a:pt x="1687" y="858"/>
                </a:cubicBezTo>
                <a:cubicBezTo>
                  <a:pt x="1689" y="867"/>
                  <a:pt x="1690" y="881"/>
                  <a:pt x="1689" y="890"/>
                </a:cubicBezTo>
                <a:cubicBezTo>
                  <a:pt x="1688" y="892"/>
                  <a:pt x="1689" y="870"/>
                  <a:pt x="1687" y="877"/>
                </a:cubicBezTo>
                <a:cubicBezTo>
                  <a:pt x="1688" y="888"/>
                  <a:pt x="1688" y="893"/>
                  <a:pt x="1688" y="902"/>
                </a:cubicBezTo>
                <a:cubicBezTo>
                  <a:pt x="1689" y="900"/>
                  <a:pt x="1689" y="906"/>
                  <a:pt x="1689" y="913"/>
                </a:cubicBezTo>
                <a:cubicBezTo>
                  <a:pt x="1689" y="920"/>
                  <a:pt x="1689" y="927"/>
                  <a:pt x="1688" y="927"/>
                </a:cubicBezTo>
                <a:cubicBezTo>
                  <a:pt x="1686" y="924"/>
                  <a:pt x="1687" y="921"/>
                  <a:pt x="1687" y="913"/>
                </a:cubicBezTo>
                <a:cubicBezTo>
                  <a:pt x="1686" y="923"/>
                  <a:pt x="1684" y="925"/>
                  <a:pt x="1683" y="933"/>
                </a:cubicBezTo>
                <a:cubicBezTo>
                  <a:pt x="1683" y="924"/>
                  <a:pt x="1680" y="926"/>
                  <a:pt x="1679" y="936"/>
                </a:cubicBezTo>
                <a:cubicBezTo>
                  <a:pt x="1679" y="936"/>
                  <a:pt x="1680" y="934"/>
                  <a:pt x="1680" y="938"/>
                </a:cubicBezTo>
                <a:cubicBezTo>
                  <a:pt x="1679" y="939"/>
                  <a:pt x="1680" y="945"/>
                  <a:pt x="1679" y="946"/>
                </a:cubicBezTo>
                <a:cubicBezTo>
                  <a:pt x="1679" y="939"/>
                  <a:pt x="1678" y="931"/>
                  <a:pt x="1677" y="930"/>
                </a:cubicBezTo>
                <a:cubicBezTo>
                  <a:pt x="1678" y="942"/>
                  <a:pt x="1676" y="935"/>
                  <a:pt x="1676" y="927"/>
                </a:cubicBezTo>
                <a:cubicBezTo>
                  <a:pt x="1678" y="921"/>
                  <a:pt x="1678" y="936"/>
                  <a:pt x="1679" y="925"/>
                </a:cubicBezTo>
                <a:cubicBezTo>
                  <a:pt x="1678" y="920"/>
                  <a:pt x="1679" y="914"/>
                  <a:pt x="1679" y="904"/>
                </a:cubicBezTo>
                <a:cubicBezTo>
                  <a:pt x="1679" y="899"/>
                  <a:pt x="1678" y="899"/>
                  <a:pt x="1678" y="894"/>
                </a:cubicBezTo>
                <a:cubicBezTo>
                  <a:pt x="1677" y="889"/>
                  <a:pt x="1677" y="904"/>
                  <a:pt x="1676" y="895"/>
                </a:cubicBezTo>
                <a:cubicBezTo>
                  <a:pt x="1676" y="888"/>
                  <a:pt x="1676" y="888"/>
                  <a:pt x="1676" y="888"/>
                </a:cubicBezTo>
                <a:cubicBezTo>
                  <a:pt x="1677" y="894"/>
                  <a:pt x="1678" y="890"/>
                  <a:pt x="1678" y="886"/>
                </a:cubicBezTo>
                <a:cubicBezTo>
                  <a:pt x="1678" y="882"/>
                  <a:pt x="1678" y="878"/>
                  <a:pt x="1679" y="882"/>
                </a:cubicBezTo>
                <a:cubicBezTo>
                  <a:pt x="1679" y="885"/>
                  <a:pt x="1678" y="897"/>
                  <a:pt x="1679" y="896"/>
                </a:cubicBezTo>
                <a:cubicBezTo>
                  <a:pt x="1679" y="892"/>
                  <a:pt x="1683" y="899"/>
                  <a:pt x="1682" y="909"/>
                </a:cubicBezTo>
                <a:cubicBezTo>
                  <a:pt x="1683" y="912"/>
                  <a:pt x="1682" y="893"/>
                  <a:pt x="1683" y="894"/>
                </a:cubicBezTo>
                <a:cubicBezTo>
                  <a:pt x="1683" y="903"/>
                  <a:pt x="1684" y="898"/>
                  <a:pt x="1684" y="891"/>
                </a:cubicBezTo>
                <a:cubicBezTo>
                  <a:pt x="1685" y="885"/>
                  <a:pt x="1685" y="876"/>
                  <a:pt x="1686" y="877"/>
                </a:cubicBezTo>
                <a:cubicBezTo>
                  <a:pt x="1685" y="876"/>
                  <a:pt x="1686" y="873"/>
                  <a:pt x="1686" y="867"/>
                </a:cubicBezTo>
                <a:cubicBezTo>
                  <a:pt x="1685" y="867"/>
                  <a:pt x="1684" y="872"/>
                  <a:pt x="1684" y="877"/>
                </a:cubicBezTo>
                <a:cubicBezTo>
                  <a:pt x="1684" y="882"/>
                  <a:pt x="1684" y="887"/>
                  <a:pt x="1682" y="887"/>
                </a:cubicBezTo>
                <a:cubicBezTo>
                  <a:pt x="1682" y="869"/>
                  <a:pt x="1680" y="856"/>
                  <a:pt x="1679" y="850"/>
                </a:cubicBezTo>
                <a:cubicBezTo>
                  <a:pt x="1679" y="864"/>
                  <a:pt x="1680" y="860"/>
                  <a:pt x="1681" y="870"/>
                </a:cubicBezTo>
                <a:cubicBezTo>
                  <a:pt x="1679" y="868"/>
                  <a:pt x="1681" y="885"/>
                  <a:pt x="1679" y="882"/>
                </a:cubicBezTo>
                <a:cubicBezTo>
                  <a:pt x="1679" y="875"/>
                  <a:pt x="1678" y="876"/>
                  <a:pt x="1678" y="872"/>
                </a:cubicBezTo>
                <a:cubicBezTo>
                  <a:pt x="1679" y="872"/>
                  <a:pt x="1679" y="869"/>
                  <a:pt x="1678" y="865"/>
                </a:cubicBezTo>
                <a:cubicBezTo>
                  <a:pt x="1679" y="868"/>
                  <a:pt x="1679" y="868"/>
                  <a:pt x="1679" y="860"/>
                </a:cubicBezTo>
                <a:cubicBezTo>
                  <a:pt x="1677" y="856"/>
                  <a:pt x="1676" y="845"/>
                  <a:pt x="1674" y="838"/>
                </a:cubicBezTo>
                <a:cubicBezTo>
                  <a:pt x="1673" y="822"/>
                  <a:pt x="1672" y="818"/>
                  <a:pt x="1672" y="809"/>
                </a:cubicBezTo>
                <a:cubicBezTo>
                  <a:pt x="1671" y="807"/>
                  <a:pt x="1670" y="806"/>
                  <a:pt x="1669" y="807"/>
                </a:cubicBezTo>
                <a:cubicBezTo>
                  <a:pt x="1669" y="798"/>
                  <a:pt x="1666" y="792"/>
                  <a:pt x="1666" y="787"/>
                </a:cubicBezTo>
                <a:cubicBezTo>
                  <a:pt x="1667" y="787"/>
                  <a:pt x="1667" y="786"/>
                  <a:pt x="1668" y="789"/>
                </a:cubicBezTo>
                <a:cubicBezTo>
                  <a:pt x="1668" y="794"/>
                  <a:pt x="1668" y="793"/>
                  <a:pt x="1668" y="797"/>
                </a:cubicBezTo>
                <a:cubicBezTo>
                  <a:pt x="1671" y="803"/>
                  <a:pt x="1674" y="806"/>
                  <a:pt x="1676" y="814"/>
                </a:cubicBezTo>
                <a:cubicBezTo>
                  <a:pt x="1678" y="826"/>
                  <a:pt x="1677" y="821"/>
                  <a:pt x="1676" y="815"/>
                </a:cubicBezTo>
                <a:cubicBezTo>
                  <a:pt x="1675" y="808"/>
                  <a:pt x="1673" y="798"/>
                  <a:pt x="1674" y="800"/>
                </a:cubicBezTo>
                <a:cubicBezTo>
                  <a:pt x="1673" y="798"/>
                  <a:pt x="1671" y="788"/>
                  <a:pt x="1670" y="784"/>
                </a:cubicBezTo>
                <a:cubicBezTo>
                  <a:pt x="1670" y="783"/>
                  <a:pt x="1670" y="781"/>
                  <a:pt x="1670" y="779"/>
                </a:cubicBezTo>
                <a:cubicBezTo>
                  <a:pt x="1671" y="784"/>
                  <a:pt x="1672" y="792"/>
                  <a:pt x="1673" y="793"/>
                </a:cubicBezTo>
                <a:cubicBezTo>
                  <a:pt x="1672" y="787"/>
                  <a:pt x="1671" y="781"/>
                  <a:pt x="1670" y="775"/>
                </a:cubicBezTo>
                <a:cubicBezTo>
                  <a:pt x="1669" y="774"/>
                  <a:pt x="1669" y="774"/>
                  <a:pt x="1668" y="777"/>
                </a:cubicBezTo>
                <a:cubicBezTo>
                  <a:pt x="1669" y="787"/>
                  <a:pt x="1671" y="791"/>
                  <a:pt x="1671" y="798"/>
                </a:cubicBezTo>
                <a:cubicBezTo>
                  <a:pt x="1670" y="797"/>
                  <a:pt x="1670" y="796"/>
                  <a:pt x="1669" y="793"/>
                </a:cubicBezTo>
                <a:cubicBezTo>
                  <a:pt x="1670" y="787"/>
                  <a:pt x="1666" y="777"/>
                  <a:pt x="1665" y="768"/>
                </a:cubicBezTo>
                <a:cubicBezTo>
                  <a:pt x="1664" y="768"/>
                  <a:pt x="1663" y="760"/>
                  <a:pt x="1661" y="753"/>
                </a:cubicBezTo>
                <a:cubicBezTo>
                  <a:pt x="1660" y="745"/>
                  <a:pt x="1658" y="737"/>
                  <a:pt x="1657" y="735"/>
                </a:cubicBezTo>
                <a:cubicBezTo>
                  <a:pt x="1656" y="728"/>
                  <a:pt x="1658" y="731"/>
                  <a:pt x="1660" y="732"/>
                </a:cubicBezTo>
                <a:cubicBezTo>
                  <a:pt x="1657" y="720"/>
                  <a:pt x="1655" y="726"/>
                  <a:pt x="1652" y="719"/>
                </a:cubicBezTo>
                <a:cubicBezTo>
                  <a:pt x="1654" y="719"/>
                  <a:pt x="1649" y="701"/>
                  <a:pt x="1652" y="710"/>
                </a:cubicBezTo>
                <a:cubicBezTo>
                  <a:pt x="1648" y="697"/>
                  <a:pt x="1647" y="693"/>
                  <a:pt x="1642" y="682"/>
                </a:cubicBezTo>
                <a:cubicBezTo>
                  <a:pt x="1641" y="675"/>
                  <a:pt x="1647" y="696"/>
                  <a:pt x="1644" y="683"/>
                </a:cubicBezTo>
                <a:cubicBezTo>
                  <a:pt x="1643" y="684"/>
                  <a:pt x="1640" y="669"/>
                  <a:pt x="1641" y="670"/>
                </a:cubicBezTo>
                <a:cubicBezTo>
                  <a:pt x="1645" y="682"/>
                  <a:pt x="1646" y="680"/>
                  <a:pt x="1650" y="691"/>
                </a:cubicBezTo>
                <a:cubicBezTo>
                  <a:pt x="1648" y="683"/>
                  <a:pt x="1647" y="678"/>
                  <a:pt x="1645" y="675"/>
                </a:cubicBezTo>
                <a:cubicBezTo>
                  <a:pt x="1644" y="671"/>
                  <a:pt x="1643" y="667"/>
                  <a:pt x="1641" y="661"/>
                </a:cubicBezTo>
                <a:cubicBezTo>
                  <a:pt x="1641" y="659"/>
                  <a:pt x="1643" y="663"/>
                  <a:pt x="1643" y="662"/>
                </a:cubicBezTo>
                <a:cubicBezTo>
                  <a:pt x="1638" y="646"/>
                  <a:pt x="1634" y="638"/>
                  <a:pt x="1631" y="626"/>
                </a:cubicBezTo>
                <a:cubicBezTo>
                  <a:pt x="1632" y="628"/>
                  <a:pt x="1634" y="633"/>
                  <a:pt x="1636" y="640"/>
                </a:cubicBezTo>
                <a:cubicBezTo>
                  <a:pt x="1639" y="646"/>
                  <a:pt x="1641" y="654"/>
                  <a:pt x="1643" y="658"/>
                </a:cubicBezTo>
                <a:cubicBezTo>
                  <a:pt x="1644" y="654"/>
                  <a:pt x="1640" y="643"/>
                  <a:pt x="1644" y="647"/>
                </a:cubicBezTo>
                <a:cubicBezTo>
                  <a:pt x="1640" y="635"/>
                  <a:pt x="1635" y="623"/>
                  <a:pt x="1631" y="611"/>
                </a:cubicBezTo>
                <a:cubicBezTo>
                  <a:pt x="1631" y="615"/>
                  <a:pt x="1626" y="603"/>
                  <a:pt x="1629" y="613"/>
                </a:cubicBezTo>
                <a:cubicBezTo>
                  <a:pt x="1630" y="613"/>
                  <a:pt x="1634" y="622"/>
                  <a:pt x="1633" y="622"/>
                </a:cubicBezTo>
                <a:cubicBezTo>
                  <a:pt x="1633" y="622"/>
                  <a:pt x="1626" y="608"/>
                  <a:pt x="1625" y="603"/>
                </a:cubicBezTo>
                <a:cubicBezTo>
                  <a:pt x="1627" y="601"/>
                  <a:pt x="1627" y="601"/>
                  <a:pt x="1627" y="601"/>
                </a:cubicBezTo>
                <a:cubicBezTo>
                  <a:pt x="1622" y="588"/>
                  <a:pt x="1619" y="585"/>
                  <a:pt x="1616" y="580"/>
                </a:cubicBezTo>
                <a:cubicBezTo>
                  <a:pt x="1618" y="587"/>
                  <a:pt x="1624" y="595"/>
                  <a:pt x="1624" y="600"/>
                </a:cubicBezTo>
                <a:cubicBezTo>
                  <a:pt x="1622" y="596"/>
                  <a:pt x="1621" y="593"/>
                  <a:pt x="1620" y="590"/>
                </a:cubicBezTo>
                <a:cubicBezTo>
                  <a:pt x="1617" y="588"/>
                  <a:pt x="1622" y="599"/>
                  <a:pt x="1626" y="609"/>
                </a:cubicBezTo>
                <a:cubicBezTo>
                  <a:pt x="1631" y="620"/>
                  <a:pt x="1635" y="630"/>
                  <a:pt x="1635" y="626"/>
                </a:cubicBezTo>
                <a:cubicBezTo>
                  <a:pt x="1636" y="633"/>
                  <a:pt x="1640" y="639"/>
                  <a:pt x="1640" y="643"/>
                </a:cubicBezTo>
                <a:cubicBezTo>
                  <a:pt x="1639" y="644"/>
                  <a:pt x="1630" y="617"/>
                  <a:pt x="1635" y="635"/>
                </a:cubicBezTo>
                <a:cubicBezTo>
                  <a:pt x="1630" y="621"/>
                  <a:pt x="1628" y="618"/>
                  <a:pt x="1626" y="615"/>
                </a:cubicBezTo>
                <a:cubicBezTo>
                  <a:pt x="1624" y="613"/>
                  <a:pt x="1622" y="610"/>
                  <a:pt x="1618" y="598"/>
                </a:cubicBezTo>
                <a:cubicBezTo>
                  <a:pt x="1619" y="608"/>
                  <a:pt x="1612" y="587"/>
                  <a:pt x="1602" y="569"/>
                </a:cubicBezTo>
                <a:cubicBezTo>
                  <a:pt x="1600" y="568"/>
                  <a:pt x="1610" y="584"/>
                  <a:pt x="1608" y="586"/>
                </a:cubicBezTo>
                <a:cubicBezTo>
                  <a:pt x="1602" y="570"/>
                  <a:pt x="1599" y="567"/>
                  <a:pt x="1595" y="558"/>
                </a:cubicBezTo>
                <a:cubicBezTo>
                  <a:pt x="1595" y="563"/>
                  <a:pt x="1605" y="579"/>
                  <a:pt x="1606" y="585"/>
                </a:cubicBezTo>
                <a:cubicBezTo>
                  <a:pt x="1605" y="587"/>
                  <a:pt x="1603" y="582"/>
                  <a:pt x="1601" y="575"/>
                </a:cubicBezTo>
                <a:cubicBezTo>
                  <a:pt x="1598" y="569"/>
                  <a:pt x="1594" y="561"/>
                  <a:pt x="1592" y="558"/>
                </a:cubicBezTo>
                <a:cubicBezTo>
                  <a:pt x="1588" y="549"/>
                  <a:pt x="1597" y="558"/>
                  <a:pt x="1588" y="542"/>
                </a:cubicBezTo>
                <a:cubicBezTo>
                  <a:pt x="1586" y="541"/>
                  <a:pt x="1590" y="550"/>
                  <a:pt x="1589" y="551"/>
                </a:cubicBezTo>
                <a:cubicBezTo>
                  <a:pt x="1584" y="540"/>
                  <a:pt x="1581" y="536"/>
                  <a:pt x="1579" y="532"/>
                </a:cubicBezTo>
                <a:cubicBezTo>
                  <a:pt x="1576" y="528"/>
                  <a:pt x="1574" y="524"/>
                  <a:pt x="1567" y="513"/>
                </a:cubicBezTo>
                <a:cubicBezTo>
                  <a:pt x="1568" y="512"/>
                  <a:pt x="1566" y="508"/>
                  <a:pt x="1567" y="508"/>
                </a:cubicBezTo>
                <a:cubicBezTo>
                  <a:pt x="1569" y="511"/>
                  <a:pt x="1571" y="513"/>
                  <a:pt x="1573" y="516"/>
                </a:cubicBezTo>
                <a:cubicBezTo>
                  <a:pt x="1576" y="522"/>
                  <a:pt x="1580" y="533"/>
                  <a:pt x="1585" y="541"/>
                </a:cubicBezTo>
                <a:cubicBezTo>
                  <a:pt x="1581" y="530"/>
                  <a:pt x="1584" y="533"/>
                  <a:pt x="1582" y="528"/>
                </a:cubicBezTo>
                <a:cubicBezTo>
                  <a:pt x="1581" y="530"/>
                  <a:pt x="1572" y="512"/>
                  <a:pt x="1569" y="504"/>
                </a:cubicBezTo>
                <a:cubicBezTo>
                  <a:pt x="1567" y="503"/>
                  <a:pt x="1563" y="497"/>
                  <a:pt x="1557" y="488"/>
                </a:cubicBezTo>
                <a:cubicBezTo>
                  <a:pt x="1556" y="489"/>
                  <a:pt x="1561" y="496"/>
                  <a:pt x="1559" y="497"/>
                </a:cubicBezTo>
                <a:cubicBezTo>
                  <a:pt x="1557" y="493"/>
                  <a:pt x="1551" y="484"/>
                  <a:pt x="1545" y="476"/>
                </a:cubicBezTo>
                <a:cubicBezTo>
                  <a:pt x="1540" y="468"/>
                  <a:pt x="1535" y="460"/>
                  <a:pt x="1535" y="459"/>
                </a:cubicBezTo>
                <a:cubicBezTo>
                  <a:pt x="1540" y="466"/>
                  <a:pt x="1543" y="468"/>
                  <a:pt x="1543" y="466"/>
                </a:cubicBezTo>
                <a:cubicBezTo>
                  <a:pt x="1543" y="464"/>
                  <a:pt x="1542" y="459"/>
                  <a:pt x="1538" y="453"/>
                </a:cubicBezTo>
                <a:cubicBezTo>
                  <a:pt x="1543" y="464"/>
                  <a:pt x="1529" y="443"/>
                  <a:pt x="1534" y="454"/>
                </a:cubicBezTo>
                <a:cubicBezTo>
                  <a:pt x="1535" y="453"/>
                  <a:pt x="1537" y="455"/>
                  <a:pt x="1539" y="458"/>
                </a:cubicBezTo>
                <a:cubicBezTo>
                  <a:pt x="1540" y="467"/>
                  <a:pt x="1530" y="449"/>
                  <a:pt x="1533" y="457"/>
                </a:cubicBezTo>
                <a:cubicBezTo>
                  <a:pt x="1525" y="446"/>
                  <a:pt x="1517" y="435"/>
                  <a:pt x="1509" y="424"/>
                </a:cubicBezTo>
                <a:cubicBezTo>
                  <a:pt x="1515" y="429"/>
                  <a:pt x="1506" y="419"/>
                  <a:pt x="1508" y="419"/>
                </a:cubicBezTo>
                <a:cubicBezTo>
                  <a:pt x="1511" y="422"/>
                  <a:pt x="1514" y="426"/>
                  <a:pt x="1516" y="430"/>
                </a:cubicBezTo>
                <a:cubicBezTo>
                  <a:pt x="1518" y="428"/>
                  <a:pt x="1511" y="419"/>
                  <a:pt x="1509" y="417"/>
                </a:cubicBezTo>
                <a:cubicBezTo>
                  <a:pt x="1509" y="415"/>
                  <a:pt x="1515" y="423"/>
                  <a:pt x="1518" y="425"/>
                </a:cubicBezTo>
                <a:cubicBezTo>
                  <a:pt x="1512" y="418"/>
                  <a:pt x="1513" y="418"/>
                  <a:pt x="1508" y="411"/>
                </a:cubicBezTo>
                <a:cubicBezTo>
                  <a:pt x="1510" y="417"/>
                  <a:pt x="1503" y="409"/>
                  <a:pt x="1498" y="405"/>
                </a:cubicBezTo>
                <a:cubicBezTo>
                  <a:pt x="1501" y="409"/>
                  <a:pt x="1506" y="414"/>
                  <a:pt x="1506" y="416"/>
                </a:cubicBezTo>
                <a:cubicBezTo>
                  <a:pt x="1500" y="411"/>
                  <a:pt x="1494" y="402"/>
                  <a:pt x="1494" y="399"/>
                </a:cubicBezTo>
                <a:cubicBezTo>
                  <a:pt x="1490" y="399"/>
                  <a:pt x="1477" y="384"/>
                  <a:pt x="1463" y="369"/>
                </a:cubicBezTo>
                <a:cubicBezTo>
                  <a:pt x="1468" y="371"/>
                  <a:pt x="1458" y="361"/>
                  <a:pt x="1457" y="359"/>
                </a:cubicBezTo>
                <a:cubicBezTo>
                  <a:pt x="1460" y="361"/>
                  <a:pt x="1466" y="366"/>
                  <a:pt x="1471" y="373"/>
                </a:cubicBezTo>
                <a:cubicBezTo>
                  <a:pt x="1477" y="379"/>
                  <a:pt x="1482" y="387"/>
                  <a:pt x="1487" y="391"/>
                </a:cubicBezTo>
                <a:cubicBezTo>
                  <a:pt x="1484" y="387"/>
                  <a:pt x="1485" y="387"/>
                  <a:pt x="1490" y="392"/>
                </a:cubicBezTo>
                <a:cubicBezTo>
                  <a:pt x="1491" y="390"/>
                  <a:pt x="1476" y="373"/>
                  <a:pt x="1487" y="382"/>
                </a:cubicBezTo>
                <a:cubicBezTo>
                  <a:pt x="1482" y="376"/>
                  <a:pt x="1478" y="372"/>
                  <a:pt x="1476" y="368"/>
                </a:cubicBezTo>
                <a:cubicBezTo>
                  <a:pt x="1476" y="370"/>
                  <a:pt x="1475" y="370"/>
                  <a:pt x="1473" y="368"/>
                </a:cubicBezTo>
                <a:cubicBezTo>
                  <a:pt x="1479" y="375"/>
                  <a:pt x="1478" y="373"/>
                  <a:pt x="1482" y="379"/>
                </a:cubicBezTo>
                <a:cubicBezTo>
                  <a:pt x="1474" y="372"/>
                  <a:pt x="1487" y="390"/>
                  <a:pt x="1480" y="383"/>
                </a:cubicBezTo>
                <a:cubicBezTo>
                  <a:pt x="1480" y="377"/>
                  <a:pt x="1471" y="375"/>
                  <a:pt x="1465" y="364"/>
                </a:cubicBezTo>
                <a:cubicBezTo>
                  <a:pt x="1474" y="375"/>
                  <a:pt x="1463" y="359"/>
                  <a:pt x="1470" y="366"/>
                </a:cubicBezTo>
                <a:cubicBezTo>
                  <a:pt x="1466" y="362"/>
                  <a:pt x="1463" y="358"/>
                  <a:pt x="1459" y="354"/>
                </a:cubicBezTo>
                <a:cubicBezTo>
                  <a:pt x="1457" y="354"/>
                  <a:pt x="1462" y="359"/>
                  <a:pt x="1458" y="355"/>
                </a:cubicBezTo>
                <a:cubicBezTo>
                  <a:pt x="1455" y="352"/>
                  <a:pt x="1452" y="349"/>
                  <a:pt x="1449" y="345"/>
                </a:cubicBezTo>
                <a:cubicBezTo>
                  <a:pt x="1449" y="344"/>
                  <a:pt x="1450" y="344"/>
                  <a:pt x="1447" y="341"/>
                </a:cubicBezTo>
                <a:cubicBezTo>
                  <a:pt x="1445" y="339"/>
                  <a:pt x="1443" y="339"/>
                  <a:pt x="1437" y="333"/>
                </a:cubicBezTo>
                <a:cubicBezTo>
                  <a:pt x="1437" y="332"/>
                  <a:pt x="1435" y="330"/>
                  <a:pt x="1435" y="329"/>
                </a:cubicBezTo>
                <a:cubicBezTo>
                  <a:pt x="1436" y="329"/>
                  <a:pt x="1443" y="337"/>
                  <a:pt x="1443" y="334"/>
                </a:cubicBezTo>
                <a:cubicBezTo>
                  <a:pt x="1437" y="331"/>
                  <a:pt x="1426" y="318"/>
                  <a:pt x="1430" y="324"/>
                </a:cubicBezTo>
                <a:cubicBezTo>
                  <a:pt x="1425" y="318"/>
                  <a:pt x="1421" y="316"/>
                  <a:pt x="1422" y="319"/>
                </a:cubicBezTo>
                <a:cubicBezTo>
                  <a:pt x="1413" y="311"/>
                  <a:pt x="1411" y="310"/>
                  <a:pt x="1407" y="305"/>
                </a:cubicBezTo>
                <a:cubicBezTo>
                  <a:pt x="1406" y="306"/>
                  <a:pt x="1405" y="305"/>
                  <a:pt x="1401" y="303"/>
                </a:cubicBezTo>
                <a:cubicBezTo>
                  <a:pt x="1398" y="300"/>
                  <a:pt x="1396" y="297"/>
                  <a:pt x="1396" y="297"/>
                </a:cubicBezTo>
                <a:cubicBezTo>
                  <a:pt x="1404" y="305"/>
                  <a:pt x="1404" y="300"/>
                  <a:pt x="1414" y="312"/>
                </a:cubicBezTo>
                <a:cubicBezTo>
                  <a:pt x="1414" y="310"/>
                  <a:pt x="1409" y="306"/>
                  <a:pt x="1404" y="301"/>
                </a:cubicBezTo>
                <a:cubicBezTo>
                  <a:pt x="1400" y="297"/>
                  <a:pt x="1395" y="293"/>
                  <a:pt x="1394" y="293"/>
                </a:cubicBezTo>
                <a:cubicBezTo>
                  <a:pt x="1395" y="293"/>
                  <a:pt x="1384" y="285"/>
                  <a:pt x="1384" y="283"/>
                </a:cubicBezTo>
                <a:cubicBezTo>
                  <a:pt x="1390" y="287"/>
                  <a:pt x="1389" y="288"/>
                  <a:pt x="1397" y="294"/>
                </a:cubicBezTo>
                <a:cubicBezTo>
                  <a:pt x="1399" y="294"/>
                  <a:pt x="1402" y="297"/>
                  <a:pt x="1410" y="305"/>
                </a:cubicBezTo>
                <a:cubicBezTo>
                  <a:pt x="1411" y="304"/>
                  <a:pt x="1415" y="304"/>
                  <a:pt x="1408" y="297"/>
                </a:cubicBezTo>
                <a:cubicBezTo>
                  <a:pt x="1406" y="297"/>
                  <a:pt x="1407" y="301"/>
                  <a:pt x="1395" y="290"/>
                </a:cubicBezTo>
                <a:cubicBezTo>
                  <a:pt x="1395" y="289"/>
                  <a:pt x="1387" y="279"/>
                  <a:pt x="1398" y="288"/>
                </a:cubicBezTo>
                <a:cubicBezTo>
                  <a:pt x="1397" y="285"/>
                  <a:pt x="1391" y="282"/>
                  <a:pt x="1396" y="283"/>
                </a:cubicBezTo>
                <a:cubicBezTo>
                  <a:pt x="1387" y="276"/>
                  <a:pt x="1392" y="282"/>
                  <a:pt x="1382" y="273"/>
                </a:cubicBezTo>
                <a:cubicBezTo>
                  <a:pt x="1385" y="274"/>
                  <a:pt x="1389" y="277"/>
                  <a:pt x="1393" y="279"/>
                </a:cubicBezTo>
                <a:cubicBezTo>
                  <a:pt x="1388" y="274"/>
                  <a:pt x="1375" y="266"/>
                  <a:pt x="1374" y="264"/>
                </a:cubicBezTo>
                <a:cubicBezTo>
                  <a:pt x="1379" y="266"/>
                  <a:pt x="1386" y="270"/>
                  <a:pt x="1380" y="264"/>
                </a:cubicBezTo>
                <a:cubicBezTo>
                  <a:pt x="1390" y="272"/>
                  <a:pt x="1392" y="272"/>
                  <a:pt x="1393" y="272"/>
                </a:cubicBezTo>
                <a:cubicBezTo>
                  <a:pt x="1395" y="272"/>
                  <a:pt x="1396" y="271"/>
                  <a:pt x="1402" y="277"/>
                </a:cubicBezTo>
                <a:cubicBezTo>
                  <a:pt x="1397" y="273"/>
                  <a:pt x="1391" y="267"/>
                  <a:pt x="1392" y="266"/>
                </a:cubicBezTo>
                <a:cubicBezTo>
                  <a:pt x="1402" y="274"/>
                  <a:pt x="1407" y="280"/>
                  <a:pt x="1413" y="286"/>
                </a:cubicBezTo>
                <a:cubicBezTo>
                  <a:pt x="1401" y="277"/>
                  <a:pt x="1407" y="284"/>
                  <a:pt x="1412" y="290"/>
                </a:cubicBezTo>
                <a:cubicBezTo>
                  <a:pt x="1401" y="281"/>
                  <a:pt x="1391" y="274"/>
                  <a:pt x="1383" y="269"/>
                </a:cubicBezTo>
                <a:cubicBezTo>
                  <a:pt x="1394" y="280"/>
                  <a:pt x="1401" y="286"/>
                  <a:pt x="1406" y="292"/>
                </a:cubicBezTo>
                <a:cubicBezTo>
                  <a:pt x="1403" y="290"/>
                  <a:pt x="1400" y="287"/>
                  <a:pt x="1401" y="289"/>
                </a:cubicBezTo>
                <a:cubicBezTo>
                  <a:pt x="1407" y="295"/>
                  <a:pt x="1409" y="297"/>
                  <a:pt x="1411" y="299"/>
                </a:cubicBezTo>
                <a:cubicBezTo>
                  <a:pt x="1414" y="301"/>
                  <a:pt x="1416" y="303"/>
                  <a:pt x="1423" y="311"/>
                </a:cubicBezTo>
                <a:cubicBezTo>
                  <a:pt x="1420" y="308"/>
                  <a:pt x="1418" y="308"/>
                  <a:pt x="1418" y="309"/>
                </a:cubicBezTo>
                <a:cubicBezTo>
                  <a:pt x="1421" y="312"/>
                  <a:pt x="1424" y="316"/>
                  <a:pt x="1430" y="322"/>
                </a:cubicBezTo>
                <a:cubicBezTo>
                  <a:pt x="1429" y="318"/>
                  <a:pt x="1435" y="325"/>
                  <a:pt x="1436" y="324"/>
                </a:cubicBezTo>
                <a:cubicBezTo>
                  <a:pt x="1433" y="320"/>
                  <a:pt x="1428" y="316"/>
                  <a:pt x="1426" y="313"/>
                </a:cubicBezTo>
                <a:cubicBezTo>
                  <a:pt x="1431" y="315"/>
                  <a:pt x="1443" y="328"/>
                  <a:pt x="1446" y="331"/>
                </a:cubicBezTo>
                <a:cubicBezTo>
                  <a:pt x="1444" y="328"/>
                  <a:pt x="1445" y="328"/>
                  <a:pt x="1449" y="333"/>
                </a:cubicBezTo>
                <a:cubicBezTo>
                  <a:pt x="1447" y="329"/>
                  <a:pt x="1445" y="325"/>
                  <a:pt x="1442" y="321"/>
                </a:cubicBezTo>
                <a:cubicBezTo>
                  <a:pt x="1437" y="317"/>
                  <a:pt x="1445" y="326"/>
                  <a:pt x="1440" y="321"/>
                </a:cubicBezTo>
                <a:cubicBezTo>
                  <a:pt x="1429" y="310"/>
                  <a:pt x="1436" y="314"/>
                  <a:pt x="1433" y="311"/>
                </a:cubicBezTo>
                <a:cubicBezTo>
                  <a:pt x="1432" y="311"/>
                  <a:pt x="1425" y="307"/>
                  <a:pt x="1420" y="304"/>
                </a:cubicBezTo>
                <a:cubicBezTo>
                  <a:pt x="1415" y="300"/>
                  <a:pt x="1411" y="297"/>
                  <a:pt x="1417" y="300"/>
                </a:cubicBezTo>
                <a:cubicBezTo>
                  <a:pt x="1411" y="294"/>
                  <a:pt x="1411" y="296"/>
                  <a:pt x="1404" y="289"/>
                </a:cubicBezTo>
                <a:cubicBezTo>
                  <a:pt x="1405" y="288"/>
                  <a:pt x="1404" y="286"/>
                  <a:pt x="1401" y="284"/>
                </a:cubicBezTo>
                <a:cubicBezTo>
                  <a:pt x="1416" y="297"/>
                  <a:pt x="1416" y="295"/>
                  <a:pt x="1420" y="297"/>
                </a:cubicBezTo>
                <a:cubicBezTo>
                  <a:pt x="1424" y="301"/>
                  <a:pt x="1422" y="300"/>
                  <a:pt x="1428" y="305"/>
                </a:cubicBezTo>
                <a:cubicBezTo>
                  <a:pt x="1429" y="305"/>
                  <a:pt x="1433" y="308"/>
                  <a:pt x="1437" y="312"/>
                </a:cubicBezTo>
                <a:cubicBezTo>
                  <a:pt x="1441" y="316"/>
                  <a:pt x="1445" y="320"/>
                  <a:pt x="1446" y="320"/>
                </a:cubicBezTo>
                <a:cubicBezTo>
                  <a:pt x="1445" y="320"/>
                  <a:pt x="1439" y="313"/>
                  <a:pt x="1435" y="309"/>
                </a:cubicBezTo>
                <a:cubicBezTo>
                  <a:pt x="1431" y="305"/>
                  <a:pt x="1429" y="302"/>
                  <a:pt x="1439" y="310"/>
                </a:cubicBezTo>
                <a:cubicBezTo>
                  <a:pt x="1435" y="306"/>
                  <a:pt x="1430" y="302"/>
                  <a:pt x="1426" y="298"/>
                </a:cubicBezTo>
                <a:cubicBezTo>
                  <a:pt x="1422" y="296"/>
                  <a:pt x="1425" y="301"/>
                  <a:pt x="1415" y="292"/>
                </a:cubicBezTo>
                <a:cubicBezTo>
                  <a:pt x="1416" y="290"/>
                  <a:pt x="1416" y="288"/>
                  <a:pt x="1414" y="283"/>
                </a:cubicBezTo>
                <a:cubicBezTo>
                  <a:pt x="1418" y="287"/>
                  <a:pt x="1422" y="291"/>
                  <a:pt x="1427" y="295"/>
                </a:cubicBezTo>
                <a:cubicBezTo>
                  <a:pt x="1426" y="295"/>
                  <a:pt x="1422" y="292"/>
                  <a:pt x="1421" y="292"/>
                </a:cubicBezTo>
                <a:cubicBezTo>
                  <a:pt x="1426" y="296"/>
                  <a:pt x="1429" y="302"/>
                  <a:pt x="1431" y="302"/>
                </a:cubicBezTo>
                <a:cubicBezTo>
                  <a:pt x="1429" y="295"/>
                  <a:pt x="1419" y="288"/>
                  <a:pt x="1411" y="279"/>
                </a:cubicBezTo>
                <a:cubicBezTo>
                  <a:pt x="1411" y="277"/>
                  <a:pt x="1419" y="285"/>
                  <a:pt x="1419" y="285"/>
                </a:cubicBezTo>
                <a:cubicBezTo>
                  <a:pt x="1408" y="276"/>
                  <a:pt x="1416" y="281"/>
                  <a:pt x="1406" y="272"/>
                </a:cubicBezTo>
                <a:cubicBezTo>
                  <a:pt x="1398" y="269"/>
                  <a:pt x="1382" y="258"/>
                  <a:pt x="1362" y="242"/>
                </a:cubicBezTo>
                <a:cubicBezTo>
                  <a:pt x="1367" y="245"/>
                  <a:pt x="1360" y="239"/>
                  <a:pt x="1362" y="238"/>
                </a:cubicBezTo>
                <a:cubicBezTo>
                  <a:pt x="1371" y="245"/>
                  <a:pt x="1386" y="257"/>
                  <a:pt x="1387" y="258"/>
                </a:cubicBezTo>
                <a:cubicBezTo>
                  <a:pt x="1386" y="256"/>
                  <a:pt x="1384" y="255"/>
                  <a:pt x="1382" y="251"/>
                </a:cubicBezTo>
                <a:cubicBezTo>
                  <a:pt x="1386" y="255"/>
                  <a:pt x="1396" y="263"/>
                  <a:pt x="1398" y="264"/>
                </a:cubicBezTo>
                <a:cubicBezTo>
                  <a:pt x="1396" y="262"/>
                  <a:pt x="1395" y="261"/>
                  <a:pt x="1396" y="260"/>
                </a:cubicBezTo>
                <a:cubicBezTo>
                  <a:pt x="1386" y="252"/>
                  <a:pt x="1382" y="250"/>
                  <a:pt x="1377" y="247"/>
                </a:cubicBezTo>
                <a:cubicBezTo>
                  <a:pt x="1372" y="245"/>
                  <a:pt x="1368" y="242"/>
                  <a:pt x="1356" y="233"/>
                </a:cubicBezTo>
                <a:cubicBezTo>
                  <a:pt x="1358" y="237"/>
                  <a:pt x="1349" y="230"/>
                  <a:pt x="1356" y="239"/>
                </a:cubicBezTo>
                <a:cubicBezTo>
                  <a:pt x="1343" y="230"/>
                  <a:pt x="1324" y="217"/>
                  <a:pt x="1305" y="205"/>
                </a:cubicBezTo>
                <a:cubicBezTo>
                  <a:pt x="1286" y="193"/>
                  <a:pt x="1267" y="183"/>
                  <a:pt x="1253" y="177"/>
                </a:cubicBezTo>
                <a:cubicBezTo>
                  <a:pt x="1260" y="181"/>
                  <a:pt x="1269" y="185"/>
                  <a:pt x="1278" y="190"/>
                </a:cubicBezTo>
                <a:cubicBezTo>
                  <a:pt x="1286" y="195"/>
                  <a:pt x="1294" y="199"/>
                  <a:pt x="1298" y="203"/>
                </a:cubicBezTo>
                <a:cubicBezTo>
                  <a:pt x="1297" y="203"/>
                  <a:pt x="1292" y="200"/>
                  <a:pt x="1286" y="197"/>
                </a:cubicBezTo>
                <a:cubicBezTo>
                  <a:pt x="1280" y="193"/>
                  <a:pt x="1274" y="190"/>
                  <a:pt x="1271" y="188"/>
                </a:cubicBezTo>
                <a:cubicBezTo>
                  <a:pt x="1272" y="190"/>
                  <a:pt x="1266" y="187"/>
                  <a:pt x="1262" y="186"/>
                </a:cubicBezTo>
                <a:cubicBezTo>
                  <a:pt x="1250" y="179"/>
                  <a:pt x="1242" y="175"/>
                  <a:pt x="1235" y="173"/>
                </a:cubicBezTo>
                <a:cubicBezTo>
                  <a:pt x="1235" y="170"/>
                  <a:pt x="1235" y="170"/>
                  <a:pt x="1235" y="170"/>
                </a:cubicBezTo>
                <a:cubicBezTo>
                  <a:pt x="1219" y="162"/>
                  <a:pt x="1227" y="170"/>
                  <a:pt x="1223" y="169"/>
                </a:cubicBezTo>
                <a:cubicBezTo>
                  <a:pt x="1227" y="171"/>
                  <a:pt x="1239" y="177"/>
                  <a:pt x="1238" y="176"/>
                </a:cubicBezTo>
                <a:cubicBezTo>
                  <a:pt x="1234" y="174"/>
                  <a:pt x="1231" y="172"/>
                  <a:pt x="1229" y="170"/>
                </a:cubicBezTo>
                <a:cubicBezTo>
                  <a:pt x="1240" y="176"/>
                  <a:pt x="1248" y="180"/>
                  <a:pt x="1238" y="176"/>
                </a:cubicBezTo>
                <a:cubicBezTo>
                  <a:pt x="1240" y="177"/>
                  <a:pt x="1245" y="180"/>
                  <a:pt x="1251" y="183"/>
                </a:cubicBezTo>
                <a:cubicBezTo>
                  <a:pt x="1256" y="186"/>
                  <a:pt x="1261" y="189"/>
                  <a:pt x="1262" y="190"/>
                </a:cubicBezTo>
                <a:cubicBezTo>
                  <a:pt x="1253" y="186"/>
                  <a:pt x="1254" y="187"/>
                  <a:pt x="1244" y="183"/>
                </a:cubicBezTo>
                <a:cubicBezTo>
                  <a:pt x="1246" y="184"/>
                  <a:pt x="1257" y="189"/>
                  <a:pt x="1265" y="194"/>
                </a:cubicBezTo>
                <a:cubicBezTo>
                  <a:pt x="1272" y="198"/>
                  <a:pt x="1278" y="202"/>
                  <a:pt x="1269" y="198"/>
                </a:cubicBezTo>
                <a:cubicBezTo>
                  <a:pt x="1282" y="207"/>
                  <a:pt x="1305" y="218"/>
                  <a:pt x="1324" y="233"/>
                </a:cubicBezTo>
                <a:cubicBezTo>
                  <a:pt x="1316" y="228"/>
                  <a:pt x="1319" y="230"/>
                  <a:pt x="1324" y="234"/>
                </a:cubicBezTo>
                <a:cubicBezTo>
                  <a:pt x="1328" y="237"/>
                  <a:pt x="1334" y="241"/>
                  <a:pt x="1332" y="241"/>
                </a:cubicBezTo>
                <a:cubicBezTo>
                  <a:pt x="1328" y="237"/>
                  <a:pt x="1321" y="233"/>
                  <a:pt x="1318" y="232"/>
                </a:cubicBezTo>
                <a:cubicBezTo>
                  <a:pt x="1326" y="238"/>
                  <a:pt x="1342" y="248"/>
                  <a:pt x="1338" y="247"/>
                </a:cubicBezTo>
                <a:cubicBezTo>
                  <a:pt x="1345" y="252"/>
                  <a:pt x="1349" y="255"/>
                  <a:pt x="1352" y="256"/>
                </a:cubicBezTo>
                <a:cubicBezTo>
                  <a:pt x="1343" y="250"/>
                  <a:pt x="1348" y="252"/>
                  <a:pt x="1346" y="248"/>
                </a:cubicBezTo>
                <a:cubicBezTo>
                  <a:pt x="1354" y="253"/>
                  <a:pt x="1356" y="253"/>
                  <a:pt x="1358" y="254"/>
                </a:cubicBezTo>
                <a:cubicBezTo>
                  <a:pt x="1360" y="254"/>
                  <a:pt x="1363" y="254"/>
                  <a:pt x="1372" y="261"/>
                </a:cubicBezTo>
                <a:cubicBezTo>
                  <a:pt x="1376" y="267"/>
                  <a:pt x="1376" y="270"/>
                  <a:pt x="1376" y="272"/>
                </a:cubicBezTo>
                <a:cubicBezTo>
                  <a:pt x="1376" y="275"/>
                  <a:pt x="1376" y="277"/>
                  <a:pt x="1381" y="283"/>
                </a:cubicBezTo>
                <a:cubicBezTo>
                  <a:pt x="1372" y="276"/>
                  <a:pt x="1375" y="278"/>
                  <a:pt x="1365" y="271"/>
                </a:cubicBezTo>
                <a:cubicBezTo>
                  <a:pt x="1366" y="271"/>
                  <a:pt x="1369" y="273"/>
                  <a:pt x="1368" y="270"/>
                </a:cubicBezTo>
                <a:cubicBezTo>
                  <a:pt x="1358" y="263"/>
                  <a:pt x="1360" y="266"/>
                  <a:pt x="1351" y="260"/>
                </a:cubicBezTo>
                <a:cubicBezTo>
                  <a:pt x="1349" y="256"/>
                  <a:pt x="1366" y="269"/>
                  <a:pt x="1360" y="264"/>
                </a:cubicBezTo>
                <a:cubicBezTo>
                  <a:pt x="1342" y="251"/>
                  <a:pt x="1342" y="251"/>
                  <a:pt x="1342" y="251"/>
                </a:cubicBezTo>
                <a:cubicBezTo>
                  <a:pt x="1334" y="246"/>
                  <a:pt x="1327" y="241"/>
                  <a:pt x="1324" y="238"/>
                </a:cubicBezTo>
                <a:cubicBezTo>
                  <a:pt x="1327" y="240"/>
                  <a:pt x="1332" y="243"/>
                  <a:pt x="1332" y="243"/>
                </a:cubicBezTo>
                <a:cubicBezTo>
                  <a:pt x="1324" y="238"/>
                  <a:pt x="1325" y="237"/>
                  <a:pt x="1318" y="233"/>
                </a:cubicBezTo>
                <a:cubicBezTo>
                  <a:pt x="1319" y="235"/>
                  <a:pt x="1312" y="230"/>
                  <a:pt x="1304" y="225"/>
                </a:cubicBezTo>
                <a:cubicBezTo>
                  <a:pt x="1305" y="227"/>
                  <a:pt x="1301" y="226"/>
                  <a:pt x="1297" y="223"/>
                </a:cubicBezTo>
                <a:cubicBezTo>
                  <a:pt x="1292" y="221"/>
                  <a:pt x="1287" y="217"/>
                  <a:pt x="1286" y="216"/>
                </a:cubicBezTo>
                <a:cubicBezTo>
                  <a:pt x="1299" y="224"/>
                  <a:pt x="1293" y="216"/>
                  <a:pt x="1301" y="220"/>
                </a:cubicBezTo>
                <a:cubicBezTo>
                  <a:pt x="1288" y="211"/>
                  <a:pt x="1293" y="217"/>
                  <a:pt x="1292" y="218"/>
                </a:cubicBezTo>
                <a:cubicBezTo>
                  <a:pt x="1285" y="213"/>
                  <a:pt x="1284" y="213"/>
                  <a:pt x="1283" y="214"/>
                </a:cubicBezTo>
                <a:cubicBezTo>
                  <a:pt x="1283" y="214"/>
                  <a:pt x="1282" y="215"/>
                  <a:pt x="1275" y="210"/>
                </a:cubicBezTo>
                <a:cubicBezTo>
                  <a:pt x="1284" y="213"/>
                  <a:pt x="1269" y="204"/>
                  <a:pt x="1269" y="203"/>
                </a:cubicBezTo>
                <a:cubicBezTo>
                  <a:pt x="1277" y="208"/>
                  <a:pt x="1276" y="206"/>
                  <a:pt x="1283" y="211"/>
                </a:cubicBezTo>
                <a:cubicBezTo>
                  <a:pt x="1279" y="205"/>
                  <a:pt x="1292" y="216"/>
                  <a:pt x="1292" y="213"/>
                </a:cubicBezTo>
                <a:cubicBezTo>
                  <a:pt x="1286" y="209"/>
                  <a:pt x="1277" y="203"/>
                  <a:pt x="1267" y="198"/>
                </a:cubicBezTo>
                <a:cubicBezTo>
                  <a:pt x="1258" y="193"/>
                  <a:pt x="1248" y="188"/>
                  <a:pt x="1242" y="185"/>
                </a:cubicBezTo>
                <a:cubicBezTo>
                  <a:pt x="1241" y="185"/>
                  <a:pt x="1246" y="188"/>
                  <a:pt x="1248" y="190"/>
                </a:cubicBezTo>
                <a:cubicBezTo>
                  <a:pt x="1244" y="188"/>
                  <a:pt x="1239" y="185"/>
                  <a:pt x="1239" y="186"/>
                </a:cubicBezTo>
                <a:cubicBezTo>
                  <a:pt x="1246" y="189"/>
                  <a:pt x="1253" y="193"/>
                  <a:pt x="1260" y="197"/>
                </a:cubicBezTo>
                <a:cubicBezTo>
                  <a:pt x="1261" y="196"/>
                  <a:pt x="1256" y="193"/>
                  <a:pt x="1254" y="192"/>
                </a:cubicBezTo>
                <a:cubicBezTo>
                  <a:pt x="1258" y="193"/>
                  <a:pt x="1272" y="201"/>
                  <a:pt x="1272" y="202"/>
                </a:cubicBezTo>
                <a:cubicBezTo>
                  <a:pt x="1271" y="202"/>
                  <a:pt x="1266" y="200"/>
                  <a:pt x="1261" y="198"/>
                </a:cubicBezTo>
                <a:cubicBezTo>
                  <a:pt x="1257" y="196"/>
                  <a:pt x="1253" y="194"/>
                  <a:pt x="1254" y="195"/>
                </a:cubicBezTo>
                <a:cubicBezTo>
                  <a:pt x="1258" y="198"/>
                  <a:pt x="1265" y="201"/>
                  <a:pt x="1266" y="202"/>
                </a:cubicBezTo>
                <a:cubicBezTo>
                  <a:pt x="1254" y="195"/>
                  <a:pt x="1245" y="191"/>
                  <a:pt x="1238" y="189"/>
                </a:cubicBezTo>
                <a:cubicBezTo>
                  <a:pt x="1232" y="187"/>
                  <a:pt x="1228" y="186"/>
                  <a:pt x="1227" y="188"/>
                </a:cubicBezTo>
                <a:cubicBezTo>
                  <a:pt x="1221" y="182"/>
                  <a:pt x="1212" y="182"/>
                  <a:pt x="1200" y="176"/>
                </a:cubicBezTo>
                <a:cubicBezTo>
                  <a:pt x="1200" y="174"/>
                  <a:pt x="1195" y="172"/>
                  <a:pt x="1200" y="173"/>
                </a:cubicBezTo>
                <a:cubicBezTo>
                  <a:pt x="1207" y="176"/>
                  <a:pt x="1203" y="176"/>
                  <a:pt x="1209" y="179"/>
                </a:cubicBezTo>
                <a:cubicBezTo>
                  <a:pt x="1217" y="182"/>
                  <a:pt x="1209" y="177"/>
                  <a:pt x="1215" y="179"/>
                </a:cubicBezTo>
                <a:cubicBezTo>
                  <a:pt x="1216" y="180"/>
                  <a:pt x="1219" y="182"/>
                  <a:pt x="1224" y="185"/>
                </a:cubicBezTo>
                <a:cubicBezTo>
                  <a:pt x="1223" y="183"/>
                  <a:pt x="1227" y="185"/>
                  <a:pt x="1227" y="184"/>
                </a:cubicBezTo>
                <a:cubicBezTo>
                  <a:pt x="1212" y="177"/>
                  <a:pt x="1200" y="172"/>
                  <a:pt x="1187" y="168"/>
                </a:cubicBezTo>
                <a:cubicBezTo>
                  <a:pt x="1187" y="166"/>
                  <a:pt x="1187" y="166"/>
                  <a:pt x="1187" y="166"/>
                </a:cubicBezTo>
                <a:cubicBezTo>
                  <a:pt x="1171" y="159"/>
                  <a:pt x="1170" y="159"/>
                  <a:pt x="1169" y="159"/>
                </a:cubicBezTo>
                <a:cubicBezTo>
                  <a:pt x="1168" y="160"/>
                  <a:pt x="1168" y="161"/>
                  <a:pt x="1154" y="158"/>
                </a:cubicBezTo>
                <a:cubicBezTo>
                  <a:pt x="1148" y="153"/>
                  <a:pt x="1170" y="158"/>
                  <a:pt x="1146" y="149"/>
                </a:cubicBezTo>
                <a:cubicBezTo>
                  <a:pt x="1158" y="153"/>
                  <a:pt x="1161" y="153"/>
                  <a:pt x="1168" y="157"/>
                </a:cubicBezTo>
                <a:cubicBezTo>
                  <a:pt x="1171" y="156"/>
                  <a:pt x="1158" y="152"/>
                  <a:pt x="1152" y="150"/>
                </a:cubicBezTo>
                <a:cubicBezTo>
                  <a:pt x="1156" y="149"/>
                  <a:pt x="1147" y="147"/>
                  <a:pt x="1146" y="145"/>
                </a:cubicBezTo>
                <a:cubicBezTo>
                  <a:pt x="1156" y="147"/>
                  <a:pt x="1147" y="142"/>
                  <a:pt x="1138" y="137"/>
                </a:cubicBezTo>
                <a:cubicBezTo>
                  <a:pt x="1156" y="144"/>
                  <a:pt x="1168" y="148"/>
                  <a:pt x="1180" y="153"/>
                </a:cubicBezTo>
                <a:cubicBezTo>
                  <a:pt x="1191" y="158"/>
                  <a:pt x="1203" y="163"/>
                  <a:pt x="1220" y="171"/>
                </a:cubicBezTo>
                <a:cubicBezTo>
                  <a:pt x="1217" y="168"/>
                  <a:pt x="1220" y="169"/>
                  <a:pt x="1225" y="171"/>
                </a:cubicBezTo>
                <a:cubicBezTo>
                  <a:pt x="1229" y="174"/>
                  <a:pt x="1235" y="176"/>
                  <a:pt x="1235" y="176"/>
                </a:cubicBezTo>
                <a:cubicBezTo>
                  <a:pt x="1226" y="171"/>
                  <a:pt x="1218" y="167"/>
                  <a:pt x="1210" y="163"/>
                </a:cubicBezTo>
                <a:cubicBezTo>
                  <a:pt x="1210" y="164"/>
                  <a:pt x="1211" y="165"/>
                  <a:pt x="1214" y="167"/>
                </a:cubicBezTo>
                <a:cubicBezTo>
                  <a:pt x="1206" y="163"/>
                  <a:pt x="1200" y="161"/>
                  <a:pt x="1195" y="158"/>
                </a:cubicBezTo>
                <a:cubicBezTo>
                  <a:pt x="1200" y="160"/>
                  <a:pt x="1203" y="161"/>
                  <a:pt x="1204" y="161"/>
                </a:cubicBezTo>
                <a:cubicBezTo>
                  <a:pt x="1194" y="158"/>
                  <a:pt x="1188" y="147"/>
                  <a:pt x="1185" y="147"/>
                </a:cubicBezTo>
                <a:cubicBezTo>
                  <a:pt x="1185" y="147"/>
                  <a:pt x="1200" y="153"/>
                  <a:pt x="1197" y="151"/>
                </a:cubicBezTo>
                <a:cubicBezTo>
                  <a:pt x="1194" y="149"/>
                  <a:pt x="1183" y="145"/>
                  <a:pt x="1178" y="143"/>
                </a:cubicBezTo>
                <a:cubicBezTo>
                  <a:pt x="1185" y="147"/>
                  <a:pt x="1168" y="142"/>
                  <a:pt x="1185" y="151"/>
                </a:cubicBezTo>
                <a:cubicBezTo>
                  <a:pt x="1179" y="149"/>
                  <a:pt x="1166" y="142"/>
                  <a:pt x="1169" y="146"/>
                </a:cubicBezTo>
                <a:cubicBezTo>
                  <a:pt x="1175" y="148"/>
                  <a:pt x="1188" y="152"/>
                  <a:pt x="1189" y="154"/>
                </a:cubicBezTo>
                <a:cubicBezTo>
                  <a:pt x="1179" y="150"/>
                  <a:pt x="1165" y="145"/>
                  <a:pt x="1176" y="151"/>
                </a:cubicBezTo>
                <a:cubicBezTo>
                  <a:pt x="1166" y="146"/>
                  <a:pt x="1160" y="144"/>
                  <a:pt x="1153" y="142"/>
                </a:cubicBezTo>
                <a:cubicBezTo>
                  <a:pt x="1146" y="140"/>
                  <a:pt x="1139" y="137"/>
                  <a:pt x="1128" y="133"/>
                </a:cubicBezTo>
                <a:cubicBezTo>
                  <a:pt x="1131" y="133"/>
                  <a:pt x="1137" y="135"/>
                  <a:pt x="1142" y="136"/>
                </a:cubicBezTo>
                <a:cubicBezTo>
                  <a:pt x="1147" y="138"/>
                  <a:pt x="1151" y="139"/>
                  <a:pt x="1150" y="137"/>
                </a:cubicBezTo>
                <a:cubicBezTo>
                  <a:pt x="1136" y="132"/>
                  <a:pt x="1166" y="140"/>
                  <a:pt x="1143" y="131"/>
                </a:cubicBezTo>
                <a:cubicBezTo>
                  <a:pt x="1150" y="132"/>
                  <a:pt x="1165" y="139"/>
                  <a:pt x="1172" y="141"/>
                </a:cubicBezTo>
                <a:cubicBezTo>
                  <a:pt x="1161" y="136"/>
                  <a:pt x="1162" y="135"/>
                  <a:pt x="1158" y="133"/>
                </a:cubicBezTo>
                <a:cubicBezTo>
                  <a:pt x="1155" y="133"/>
                  <a:pt x="1149" y="130"/>
                  <a:pt x="1143" y="128"/>
                </a:cubicBezTo>
                <a:cubicBezTo>
                  <a:pt x="1137" y="125"/>
                  <a:pt x="1131" y="123"/>
                  <a:pt x="1129" y="124"/>
                </a:cubicBezTo>
                <a:cubicBezTo>
                  <a:pt x="1155" y="133"/>
                  <a:pt x="1110" y="119"/>
                  <a:pt x="1143" y="131"/>
                </a:cubicBezTo>
                <a:cubicBezTo>
                  <a:pt x="1137" y="130"/>
                  <a:pt x="1128" y="127"/>
                  <a:pt x="1131" y="130"/>
                </a:cubicBezTo>
                <a:cubicBezTo>
                  <a:pt x="1126" y="129"/>
                  <a:pt x="1122" y="127"/>
                  <a:pt x="1118" y="126"/>
                </a:cubicBezTo>
                <a:cubicBezTo>
                  <a:pt x="1123" y="130"/>
                  <a:pt x="1112" y="126"/>
                  <a:pt x="1109" y="126"/>
                </a:cubicBezTo>
                <a:cubicBezTo>
                  <a:pt x="1118" y="129"/>
                  <a:pt x="1112" y="128"/>
                  <a:pt x="1112" y="129"/>
                </a:cubicBezTo>
                <a:cubicBezTo>
                  <a:pt x="1124" y="132"/>
                  <a:pt x="1123" y="134"/>
                  <a:pt x="1126" y="136"/>
                </a:cubicBezTo>
                <a:cubicBezTo>
                  <a:pt x="1121" y="135"/>
                  <a:pt x="1114" y="132"/>
                  <a:pt x="1113" y="133"/>
                </a:cubicBezTo>
                <a:cubicBezTo>
                  <a:pt x="1117" y="134"/>
                  <a:pt x="1122" y="135"/>
                  <a:pt x="1123" y="136"/>
                </a:cubicBezTo>
                <a:cubicBezTo>
                  <a:pt x="1117" y="135"/>
                  <a:pt x="1124" y="137"/>
                  <a:pt x="1127" y="139"/>
                </a:cubicBezTo>
                <a:cubicBezTo>
                  <a:pt x="1119" y="137"/>
                  <a:pt x="1111" y="135"/>
                  <a:pt x="1104" y="132"/>
                </a:cubicBezTo>
                <a:cubicBezTo>
                  <a:pt x="1103" y="132"/>
                  <a:pt x="1100" y="132"/>
                  <a:pt x="1098" y="132"/>
                </a:cubicBezTo>
                <a:cubicBezTo>
                  <a:pt x="1107" y="136"/>
                  <a:pt x="1126" y="140"/>
                  <a:pt x="1130" y="143"/>
                </a:cubicBezTo>
                <a:cubicBezTo>
                  <a:pt x="1106" y="138"/>
                  <a:pt x="1080" y="127"/>
                  <a:pt x="1050" y="121"/>
                </a:cubicBezTo>
                <a:cubicBezTo>
                  <a:pt x="1052" y="120"/>
                  <a:pt x="1059" y="122"/>
                  <a:pt x="1067" y="124"/>
                </a:cubicBezTo>
                <a:cubicBezTo>
                  <a:pt x="1075" y="126"/>
                  <a:pt x="1085" y="129"/>
                  <a:pt x="1092" y="131"/>
                </a:cubicBezTo>
                <a:cubicBezTo>
                  <a:pt x="1086" y="128"/>
                  <a:pt x="1096" y="130"/>
                  <a:pt x="1085" y="126"/>
                </a:cubicBezTo>
                <a:cubicBezTo>
                  <a:pt x="1079" y="125"/>
                  <a:pt x="1081" y="127"/>
                  <a:pt x="1069" y="123"/>
                </a:cubicBezTo>
                <a:cubicBezTo>
                  <a:pt x="1069" y="120"/>
                  <a:pt x="1071" y="119"/>
                  <a:pt x="1073" y="118"/>
                </a:cubicBezTo>
                <a:cubicBezTo>
                  <a:pt x="1080" y="119"/>
                  <a:pt x="1080" y="119"/>
                  <a:pt x="1080" y="119"/>
                </a:cubicBezTo>
                <a:cubicBezTo>
                  <a:pt x="1074" y="118"/>
                  <a:pt x="1078" y="120"/>
                  <a:pt x="1083" y="121"/>
                </a:cubicBezTo>
                <a:cubicBezTo>
                  <a:pt x="1089" y="123"/>
                  <a:pt x="1096" y="125"/>
                  <a:pt x="1096" y="124"/>
                </a:cubicBezTo>
                <a:cubicBezTo>
                  <a:pt x="1092" y="123"/>
                  <a:pt x="1087" y="122"/>
                  <a:pt x="1086" y="121"/>
                </a:cubicBezTo>
                <a:cubicBezTo>
                  <a:pt x="1085" y="120"/>
                  <a:pt x="1090" y="119"/>
                  <a:pt x="1079" y="117"/>
                </a:cubicBezTo>
                <a:cubicBezTo>
                  <a:pt x="1070" y="114"/>
                  <a:pt x="1082" y="120"/>
                  <a:pt x="1073" y="117"/>
                </a:cubicBezTo>
                <a:cubicBezTo>
                  <a:pt x="1067" y="116"/>
                  <a:pt x="1064" y="114"/>
                  <a:pt x="1063" y="113"/>
                </a:cubicBezTo>
                <a:cubicBezTo>
                  <a:pt x="1075" y="116"/>
                  <a:pt x="1071" y="115"/>
                  <a:pt x="1062" y="112"/>
                </a:cubicBezTo>
                <a:cubicBezTo>
                  <a:pt x="1078" y="116"/>
                  <a:pt x="1057" y="109"/>
                  <a:pt x="1068" y="112"/>
                </a:cubicBezTo>
                <a:cubicBezTo>
                  <a:pt x="1081" y="114"/>
                  <a:pt x="1077" y="115"/>
                  <a:pt x="1085" y="118"/>
                </a:cubicBezTo>
                <a:cubicBezTo>
                  <a:pt x="1085" y="116"/>
                  <a:pt x="1080" y="115"/>
                  <a:pt x="1088" y="116"/>
                </a:cubicBezTo>
                <a:cubicBezTo>
                  <a:pt x="1081" y="114"/>
                  <a:pt x="1066" y="111"/>
                  <a:pt x="1065" y="109"/>
                </a:cubicBezTo>
                <a:cubicBezTo>
                  <a:pt x="1063" y="108"/>
                  <a:pt x="1080" y="114"/>
                  <a:pt x="1074" y="110"/>
                </a:cubicBezTo>
                <a:cubicBezTo>
                  <a:pt x="1068" y="109"/>
                  <a:pt x="1066" y="109"/>
                  <a:pt x="1064" y="108"/>
                </a:cubicBezTo>
                <a:cubicBezTo>
                  <a:pt x="1066" y="106"/>
                  <a:pt x="1083" y="113"/>
                  <a:pt x="1097" y="116"/>
                </a:cubicBezTo>
                <a:cubicBezTo>
                  <a:pt x="1094" y="114"/>
                  <a:pt x="1094" y="114"/>
                  <a:pt x="1100" y="115"/>
                </a:cubicBezTo>
                <a:cubicBezTo>
                  <a:pt x="1090" y="112"/>
                  <a:pt x="1089" y="112"/>
                  <a:pt x="1087" y="112"/>
                </a:cubicBezTo>
                <a:cubicBezTo>
                  <a:pt x="1086" y="112"/>
                  <a:pt x="1085" y="112"/>
                  <a:pt x="1074" y="109"/>
                </a:cubicBezTo>
                <a:cubicBezTo>
                  <a:pt x="1076" y="108"/>
                  <a:pt x="1070" y="106"/>
                  <a:pt x="1069" y="105"/>
                </a:cubicBezTo>
                <a:cubicBezTo>
                  <a:pt x="1078" y="107"/>
                  <a:pt x="1090" y="111"/>
                  <a:pt x="1086" y="108"/>
                </a:cubicBezTo>
                <a:cubicBezTo>
                  <a:pt x="1075" y="104"/>
                  <a:pt x="1078" y="107"/>
                  <a:pt x="1073" y="105"/>
                </a:cubicBezTo>
                <a:cubicBezTo>
                  <a:pt x="1070" y="104"/>
                  <a:pt x="1053" y="97"/>
                  <a:pt x="1068" y="100"/>
                </a:cubicBezTo>
                <a:cubicBezTo>
                  <a:pt x="1086" y="106"/>
                  <a:pt x="1108" y="110"/>
                  <a:pt x="1118" y="115"/>
                </a:cubicBezTo>
                <a:cubicBezTo>
                  <a:pt x="1112" y="114"/>
                  <a:pt x="1098" y="109"/>
                  <a:pt x="1102" y="111"/>
                </a:cubicBezTo>
                <a:cubicBezTo>
                  <a:pt x="1105" y="114"/>
                  <a:pt x="1117" y="115"/>
                  <a:pt x="1119" y="117"/>
                </a:cubicBezTo>
                <a:cubicBezTo>
                  <a:pt x="1119" y="118"/>
                  <a:pt x="1107" y="114"/>
                  <a:pt x="1102" y="113"/>
                </a:cubicBezTo>
                <a:cubicBezTo>
                  <a:pt x="1110" y="116"/>
                  <a:pt x="1098" y="114"/>
                  <a:pt x="1110" y="117"/>
                </a:cubicBezTo>
                <a:cubicBezTo>
                  <a:pt x="1120" y="121"/>
                  <a:pt x="1101" y="113"/>
                  <a:pt x="1112" y="117"/>
                </a:cubicBezTo>
                <a:cubicBezTo>
                  <a:pt x="1153" y="129"/>
                  <a:pt x="1189" y="144"/>
                  <a:pt x="1222" y="159"/>
                </a:cubicBezTo>
                <a:cubicBezTo>
                  <a:pt x="1255" y="175"/>
                  <a:pt x="1285" y="191"/>
                  <a:pt x="1316" y="211"/>
                </a:cubicBezTo>
                <a:cubicBezTo>
                  <a:pt x="1316" y="210"/>
                  <a:pt x="1313" y="208"/>
                  <a:pt x="1313" y="207"/>
                </a:cubicBezTo>
                <a:cubicBezTo>
                  <a:pt x="1303" y="200"/>
                  <a:pt x="1293" y="197"/>
                  <a:pt x="1283" y="189"/>
                </a:cubicBezTo>
                <a:cubicBezTo>
                  <a:pt x="1291" y="193"/>
                  <a:pt x="1310" y="205"/>
                  <a:pt x="1301" y="197"/>
                </a:cubicBezTo>
                <a:cubicBezTo>
                  <a:pt x="1312" y="204"/>
                  <a:pt x="1317" y="207"/>
                  <a:pt x="1318" y="207"/>
                </a:cubicBezTo>
                <a:cubicBezTo>
                  <a:pt x="1319" y="208"/>
                  <a:pt x="1316" y="206"/>
                  <a:pt x="1312" y="203"/>
                </a:cubicBezTo>
                <a:cubicBezTo>
                  <a:pt x="1303" y="197"/>
                  <a:pt x="1288" y="188"/>
                  <a:pt x="1283" y="187"/>
                </a:cubicBezTo>
                <a:cubicBezTo>
                  <a:pt x="1287" y="189"/>
                  <a:pt x="1292" y="191"/>
                  <a:pt x="1292" y="192"/>
                </a:cubicBezTo>
                <a:cubicBezTo>
                  <a:pt x="1287" y="191"/>
                  <a:pt x="1272" y="184"/>
                  <a:pt x="1259" y="176"/>
                </a:cubicBezTo>
                <a:cubicBezTo>
                  <a:pt x="1260" y="175"/>
                  <a:pt x="1271" y="182"/>
                  <a:pt x="1274" y="183"/>
                </a:cubicBezTo>
                <a:cubicBezTo>
                  <a:pt x="1269" y="180"/>
                  <a:pt x="1264" y="177"/>
                  <a:pt x="1259" y="174"/>
                </a:cubicBezTo>
                <a:cubicBezTo>
                  <a:pt x="1259" y="176"/>
                  <a:pt x="1253" y="173"/>
                  <a:pt x="1246" y="170"/>
                </a:cubicBezTo>
                <a:cubicBezTo>
                  <a:pt x="1239" y="166"/>
                  <a:pt x="1230" y="162"/>
                  <a:pt x="1228" y="160"/>
                </a:cubicBezTo>
                <a:cubicBezTo>
                  <a:pt x="1226" y="159"/>
                  <a:pt x="1216" y="155"/>
                  <a:pt x="1206" y="151"/>
                </a:cubicBezTo>
                <a:cubicBezTo>
                  <a:pt x="1197" y="147"/>
                  <a:pt x="1187" y="143"/>
                  <a:pt x="1187" y="142"/>
                </a:cubicBezTo>
                <a:cubicBezTo>
                  <a:pt x="1208" y="150"/>
                  <a:pt x="1192" y="144"/>
                  <a:pt x="1190" y="141"/>
                </a:cubicBezTo>
                <a:cubicBezTo>
                  <a:pt x="1199" y="145"/>
                  <a:pt x="1215" y="152"/>
                  <a:pt x="1231" y="160"/>
                </a:cubicBezTo>
                <a:cubicBezTo>
                  <a:pt x="1248" y="168"/>
                  <a:pt x="1265" y="177"/>
                  <a:pt x="1280" y="185"/>
                </a:cubicBezTo>
                <a:cubicBezTo>
                  <a:pt x="1280" y="183"/>
                  <a:pt x="1277" y="182"/>
                  <a:pt x="1280" y="182"/>
                </a:cubicBezTo>
                <a:cubicBezTo>
                  <a:pt x="1272" y="179"/>
                  <a:pt x="1267" y="174"/>
                  <a:pt x="1262" y="172"/>
                </a:cubicBezTo>
                <a:cubicBezTo>
                  <a:pt x="1265" y="174"/>
                  <a:pt x="1269" y="177"/>
                  <a:pt x="1268" y="177"/>
                </a:cubicBezTo>
                <a:cubicBezTo>
                  <a:pt x="1243" y="164"/>
                  <a:pt x="1216" y="151"/>
                  <a:pt x="1188" y="139"/>
                </a:cubicBezTo>
                <a:cubicBezTo>
                  <a:pt x="1160" y="127"/>
                  <a:pt x="1132" y="117"/>
                  <a:pt x="1104" y="109"/>
                </a:cubicBezTo>
                <a:cubicBezTo>
                  <a:pt x="1100" y="106"/>
                  <a:pt x="1114" y="110"/>
                  <a:pt x="1093" y="103"/>
                </a:cubicBezTo>
                <a:cubicBezTo>
                  <a:pt x="1100" y="105"/>
                  <a:pt x="1114" y="110"/>
                  <a:pt x="1110" y="107"/>
                </a:cubicBezTo>
                <a:cubicBezTo>
                  <a:pt x="1100" y="104"/>
                  <a:pt x="1095" y="103"/>
                  <a:pt x="1076" y="97"/>
                </a:cubicBezTo>
                <a:cubicBezTo>
                  <a:pt x="1075" y="98"/>
                  <a:pt x="1082" y="100"/>
                  <a:pt x="1077" y="99"/>
                </a:cubicBezTo>
                <a:cubicBezTo>
                  <a:pt x="1071" y="97"/>
                  <a:pt x="1062" y="95"/>
                  <a:pt x="1055" y="94"/>
                </a:cubicBezTo>
                <a:cubicBezTo>
                  <a:pt x="1048" y="92"/>
                  <a:pt x="1042" y="90"/>
                  <a:pt x="1042" y="89"/>
                </a:cubicBezTo>
                <a:cubicBezTo>
                  <a:pt x="1059" y="93"/>
                  <a:pt x="1058" y="91"/>
                  <a:pt x="1069" y="94"/>
                </a:cubicBezTo>
                <a:cubicBezTo>
                  <a:pt x="1073" y="96"/>
                  <a:pt x="1084" y="99"/>
                  <a:pt x="1093" y="101"/>
                </a:cubicBezTo>
                <a:cubicBezTo>
                  <a:pt x="1094" y="101"/>
                  <a:pt x="1096" y="101"/>
                  <a:pt x="1099" y="102"/>
                </a:cubicBezTo>
                <a:cubicBezTo>
                  <a:pt x="1100" y="103"/>
                  <a:pt x="1110" y="106"/>
                  <a:pt x="1116" y="108"/>
                </a:cubicBezTo>
                <a:cubicBezTo>
                  <a:pt x="1122" y="109"/>
                  <a:pt x="1125" y="110"/>
                  <a:pt x="1113" y="106"/>
                </a:cubicBezTo>
                <a:cubicBezTo>
                  <a:pt x="1128" y="110"/>
                  <a:pt x="1133" y="113"/>
                  <a:pt x="1143" y="117"/>
                </a:cubicBezTo>
                <a:cubicBezTo>
                  <a:pt x="1144" y="116"/>
                  <a:pt x="1147" y="117"/>
                  <a:pt x="1146" y="115"/>
                </a:cubicBezTo>
                <a:cubicBezTo>
                  <a:pt x="1136" y="112"/>
                  <a:pt x="1125" y="109"/>
                  <a:pt x="1115" y="106"/>
                </a:cubicBezTo>
                <a:cubicBezTo>
                  <a:pt x="1105" y="103"/>
                  <a:pt x="1095" y="100"/>
                  <a:pt x="1089" y="97"/>
                </a:cubicBezTo>
                <a:cubicBezTo>
                  <a:pt x="1082" y="96"/>
                  <a:pt x="1086" y="98"/>
                  <a:pt x="1083" y="98"/>
                </a:cubicBezTo>
                <a:cubicBezTo>
                  <a:pt x="1072" y="93"/>
                  <a:pt x="1063" y="92"/>
                  <a:pt x="1052" y="90"/>
                </a:cubicBezTo>
                <a:cubicBezTo>
                  <a:pt x="1063" y="91"/>
                  <a:pt x="1043" y="88"/>
                  <a:pt x="1041" y="86"/>
                </a:cubicBezTo>
                <a:cubicBezTo>
                  <a:pt x="1042" y="85"/>
                  <a:pt x="1054" y="89"/>
                  <a:pt x="1051" y="86"/>
                </a:cubicBezTo>
                <a:cubicBezTo>
                  <a:pt x="1047" y="85"/>
                  <a:pt x="1045" y="85"/>
                  <a:pt x="1044" y="84"/>
                </a:cubicBezTo>
                <a:cubicBezTo>
                  <a:pt x="1029" y="82"/>
                  <a:pt x="1013" y="78"/>
                  <a:pt x="1004" y="79"/>
                </a:cubicBezTo>
                <a:cubicBezTo>
                  <a:pt x="1009" y="81"/>
                  <a:pt x="1012" y="79"/>
                  <a:pt x="1014" y="81"/>
                </a:cubicBezTo>
                <a:cubicBezTo>
                  <a:pt x="1015" y="82"/>
                  <a:pt x="1015" y="82"/>
                  <a:pt x="1015" y="82"/>
                </a:cubicBezTo>
                <a:cubicBezTo>
                  <a:pt x="1007" y="80"/>
                  <a:pt x="997" y="78"/>
                  <a:pt x="993" y="78"/>
                </a:cubicBezTo>
                <a:cubicBezTo>
                  <a:pt x="997" y="75"/>
                  <a:pt x="984" y="75"/>
                  <a:pt x="981" y="72"/>
                </a:cubicBezTo>
                <a:cubicBezTo>
                  <a:pt x="987" y="73"/>
                  <a:pt x="993" y="74"/>
                  <a:pt x="991" y="73"/>
                </a:cubicBezTo>
                <a:cubicBezTo>
                  <a:pt x="987" y="72"/>
                  <a:pt x="982" y="72"/>
                  <a:pt x="978" y="71"/>
                </a:cubicBezTo>
                <a:cubicBezTo>
                  <a:pt x="978" y="74"/>
                  <a:pt x="969" y="74"/>
                  <a:pt x="981" y="78"/>
                </a:cubicBezTo>
                <a:cubicBezTo>
                  <a:pt x="973" y="76"/>
                  <a:pt x="959" y="75"/>
                  <a:pt x="971" y="77"/>
                </a:cubicBezTo>
                <a:cubicBezTo>
                  <a:pt x="970" y="77"/>
                  <a:pt x="974" y="77"/>
                  <a:pt x="979" y="78"/>
                </a:cubicBezTo>
                <a:cubicBezTo>
                  <a:pt x="984" y="78"/>
                  <a:pt x="988" y="79"/>
                  <a:pt x="988" y="80"/>
                </a:cubicBezTo>
                <a:cubicBezTo>
                  <a:pt x="982" y="79"/>
                  <a:pt x="974" y="79"/>
                  <a:pt x="972" y="79"/>
                </a:cubicBezTo>
                <a:cubicBezTo>
                  <a:pt x="967" y="79"/>
                  <a:pt x="967" y="78"/>
                  <a:pt x="961" y="78"/>
                </a:cubicBezTo>
                <a:cubicBezTo>
                  <a:pt x="962" y="79"/>
                  <a:pt x="957" y="78"/>
                  <a:pt x="953" y="78"/>
                </a:cubicBezTo>
                <a:cubicBezTo>
                  <a:pt x="949" y="78"/>
                  <a:pt x="946" y="78"/>
                  <a:pt x="952" y="80"/>
                </a:cubicBezTo>
                <a:cubicBezTo>
                  <a:pt x="953" y="79"/>
                  <a:pt x="959" y="79"/>
                  <a:pt x="967" y="80"/>
                </a:cubicBezTo>
                <a:cubicBezTo>
                  <a:pt x="974" y="81"/>
                  <a:pt x="983" y="82"/>
                  <a:pt x="989" y="83"/>
                </a:cubicBezTo>
                <a:cubicBezTo>
                  <a:pt x="988" y="82"/>
                  <a:pt x="989" y="81"/>
                  <a:pt x="995" y="82"/>
                </a:cubicBezTo>
                <a:cubicBezTo>
                  <a:pt x="996" y="83"/>
                  <a:pt x="998" y="83"/>
                  <a:pt x="999" y="84"/>
                </a:cubicBezTo>
                <a:cubicBezTo>
                  <a:pt x="999" y="84"/>
                  <a:pt x="993" y="83"/>
                  <a:pt x="993" y="84"/>
                </a:cubicBezTo>
                <a:cubicBezTo>
                  <a:pt x="1033" y="90"/>
                  <a:pt x="1068" y="96"/>
                  <a:pt x="1098" y="107"/>
                </a:cubicBezTo>
                <a:cubicBezTo>
                  <a:pt x="1080" y="102"/>
                  <a:pt x="1060" y="97"/>
                  <a:pt x="1040" y="93"/>
                </a:cubicBezTo>
                <a:cubicBezTo>
                  <a:pt x="1020" y="88"/>
                  <a:pt x="999" y="85"/>
                  <a:pt x="980" y="83"/>
                </a:cubicBezTo>
                <a:cubicBezTo>
                  <a:pt x="977" y="84"/>
                  <a:pt x="975" y="85"/>
                  <a:pt x="957" y="83"/>
                </a:cubicBezTo>
                <a:cubicBezTo>
                  <a:pt x="961" y="84"/>
                  <a:pt x="978" y="86"/>
                  <a:pt x="976" y="88"/>
                </a:cubicBezTo>
                <a:cubicBezTo>
                  <a:pt x="966" y="87"/>
                  <a:pt x="963" y="88"/>
                  <a:pt x="952" y="86"/>
                </a:cubicBezTo>
                <a:cubicBezTo>
                  <a:pt x="949" y="87"/>
                  <a:pt x="963" y="87"/>
                  <a:pt x="960" y="89"/>
                </a:cubicBezTo>
                <a:cubicBezTo>
                  <a:pt x="951" y="87"/>
                  <a:pt x="942" y="87"/>
                  <a:pt x="933" y="87"/>
                </a:cubicBezTo>
                <a:cubicBezTo>
                  <a:pt x="945" y="88"/>
                  <a:pt x="959" y="89"/>
                  <a:pt x="972" y="91"/>
                </a:cubicBezTo>
                <a:cubicBezTo>
                  <a:pt x="985" y="92"/>
                  <a:pt x="997" y="94"/>
                  <a:pt x="1004" y="95"/>
                </a:cubicBezTo>
                <a:cubicBezTo>
                  <a:pt x="998" y="93"/>
                  <a:pt x="1004" y="94"/>
                  <a:pt x="999" y="92"/>
                </a:cubicBezTo>
                <a:cubicBezTo>
                  <a:pt x="1018" y="96"/>
                  <a:pt x="1032" y="97"/>
                  <a:pt x="1037" y="100"/>
                </a:cubicBezTo>
                <a:cubicBezTo>
                  <a:pt x="1026" y="99"/>
                  <a:pt x="1024" y="97"/>
                  <a:pt x="1010" y="95"/>
                </a:cubicBezTo>
                <a:cubicBezTo>
                  <a:pt x="1007" y="96"/>
                  <a:pt x="1013" y="97"/>
                  <a:pt x="1021" y="98"/>
                </a:cubicBezTo>
                <a:cubicBezTo>
                  <a:pt x="1028" y="100"/>
                  <a:pt x="1036" y="101"/>
                  <a:pt x="1038" y="102"/>
                </a:cubicBezTo>
                <a:cubicBezTo>
                  <a:pt x="1027" y="100"/>
                  <a:pt x="1022" y="100"/>
                  <a:pt x="1021" y="100"/>
                </a:cubicBezTo>
                <a:cubicBezTo>
                  <a:pt x="1019" y="100"/>
                  <a:pt x="1021" y="102"/>
                  <a:pt x="1026" y="104"/>
                </a:cubicBezTo>
                <a:cubicBezTo>
                  <a:pt x="1016" y="102"/>
                  <a:pt x="1014" y="101"/>
                  <a:pt x="1014" y="101"/>
                </a:cubicBezTo>
                <a:cubicBezTo>
                  <a:pt x="1014" y="100"/>
                  <a:pt x="1014" y="99"/>
                  <a:pt x="1008" y="99"/>
                </a:cubicBezTo>
                <a:cubicBezTo>
                  <a:pt x="993" y="98"/>
                  <a:pt x="1007" y="103"/>
                  <a:pt x="999" y="106"/>
                </a:cubicBezTo>
                <a:cubicBezTo>
                  <a:pt x="1007" y="107"/>
                  <a:pt x="1005" y="106"/>
                  <a:pt x="1015" y="108"/>
                </a:cubicBezTo>
                <a:cubicBezTo>
                  <a:pt x="1010" y="108"/>
                  <a:pt x="995" y="107"/>
                  <a:pt x="1013" y="111"/>
                </a:cubicBezTo>
                <a:cubicBezTo>
                  <a:pt x="1001" y="109"/>
                  <a:pt x="999" y="109"/>
                  <a:pt x="999" y="109"/>
                </a:cubicBezTo>
                <a:cubicBezTo>
                  <a:pt x="1000" y="110"/>
                  <a:pt x="1003" y="111"/>
                  <a:pt x="1001" y="111"/>
                </a:cubicBezTo>
                <a:cubicBezTo>
                  <a:pt x="988" y="108"/>
                  <a:pt x="977" y="108"/>
                  <a:pt x="967" y="106"/>
                </a:cubicBezTo>
                <a:cubicBezTo>
                  <a:pt x="967" y="106"/>
                  <a:pt x="959" y="107"/>
                  <a:pt x="958" y="105"/>
                </a:cubicBezTo>
                <a:cubicBezTo>
                  <a:pt x="957" y="105"/>
                  <a:pt x="960" y="104"/>
                  <a:pt x="964" y="105"/>
                </a:cubicBezTo>
                <a:cubicBezTo>
                  <a:pt x="974" y="105"/>
                  <a:pt x="972" y="106"/>
                  <a:pt x="978" y="107"/>
                </a:cubicBezTo>
                <a:cubicBezTo>
                  <a:pt x="978" y="106"/>
                  <a:pt x="996" y="110"/>
                  <a:pt x="993" y="108"/>
                </a:cubicBezTo>
                <a:cubicBezTo>
                  <a:pt x="983" y="105"/>
                  <a:pt x="968" y="106"/>
                  <a:pt x="960" y="103"/>
                </a:cubicBezTo>
                <a:cubicBezTo>
                  <a:pt x="966" y="102"/>
                  <a:pt x="981" y="107"/>
                  <a:pt x="979" y="104"/>
                </a:cubicBezTo>
                <a:cubicBezTo>
                  <a:pt x="973" y="103"/>
                  <a:pt x="972" y="103"/>
                  <a:pt x="966" y="102"/>
                </a:cubicBezTo>
                <a:cubicBezTo>
                  <a:pt x="966" y="102"/>
                  <a:pt x="964" y="101"/>
                  <a:pt x="962" y="101"/>
                </a:cubicBezTo>
                <a:cubicBezTo>
                  <a:pt x="971" y="101"/>
                  <a:pt x="983" y="103"/>
                  <a:pt x="988" y="104"/>
                </a:cubicBezTo>
                <a:cubicBezTo>
                  <a:pt x="982" y="101"/>
                  <a:pt x="979" y="101"/>
                  <a:pt x="991" y="101"/>
                </a:cubicBezTo>
                <a:cubicBezTo>
                  <a:pt x="981" y="100"/>
                  <a:pt x="963" y="99"/>
                  <a:pt x="967" y="97"/>
                </a:cubicBezTo>
                <a:cubicBezTo>
                  <a:pt x="976" y="99"/>
                  <a:pt x="986" y="101"/>
                  <a:pt x="993" y="100"/>
                </a:cubicBezTo>
                <a:cubicBezTo>
                  <a:pt x="987" y="99"/>
                  <a:pt x="974" y="98"/>
                  <a:pt x="976" y="97"/>
                </a:cubicBezTo>
                <a:cubicBezTo>
                  <a:pt x="989" y="99"/>
                  <a:pt x="993" y="99"/>
                  <a:pt x="996" y="98"/>
                </a:cubicBezTo>
                <a:cubicBezTo>
                  <a:pt x="999" y="97"/>
                  <a:pt x="1001" y="96"/>
                  <a:pt x="1011" y="98"/>
                </a:cubicBezTo>
                <a:cubicBezTo>
                  <a:pt x="1007" y="97"/>
                  <a:pt x="1002" y="96"/>
                  <a:pt x="994" y="95"/>
                </a:cubicBezTo>
                <a:cubicBezTo>
                  <a:pt x="991" y="95"/>
                  <a:pt x="995" y="98"/>
                  <a:pt x="986" y="97"/>
                </a:cubicBezTo>
                <a:cubicBezTo>
                  <a:pt x="985" y="95"/>
                  <a:pt x="968" y="96"/>
                  <a:pt x="962" y="93"/>
                </a:cubicBezTo>
                <a:cubicBezTo>
                  <a:pt x="966" y="93"/>
                  <a:pt x="966" y="92"/>
                  <a:pt x="967" y="91"/>
                </a:cubicBezTo>
                <a:cubicBezTo>
                  <a:pt x="954" y="90"/>
                  <a:pt x="955" y="90"/>
                  <a:pt x="947" y="89"/>
                </a:cubicBezTo>
                <a:cubicBezTo>
                  <a:pt x="949" y="92"/>
                  <a:pt x="949" y="92"/>
                  <a:pt x="949" y="92"/>
                </a:cubicBezTo>
                <a:cubicBezTo>
                  <a:pt x="951" y="93"/>
                  <a:pt x="962" y="94"/>
                  <a:pt x="963" y="95"/>
                </a:cubicBezTo>
                <a:cubicBezTo>
                  <a:pt x="952" y="95"/>
                  <a:pt x="936" y="92"/>
                  <a:pt x="945" y="91"/>
                </a:cubicBezTo>
                <a:cubicBezTo>
                  <a:pt x="937" y="90"/>
                  <a:pt x="936" y="91"/>
                  <a:pt x="934" y="92"/>
                </a:cubicBezTo>
                <a:cubicBezTo>
                  <a:pt x="933" y="92"/>
                  <a:pt x="930" y="93"/>
                  <a:pt x="919" y="91"/>
                </a:cubicBezTo>
                <a:cubicBezTo>
                  <a:pt x="922" y="93"/>
                  <a:pt x="913" y="93"/>
                  <a:pt x="914" y="95"/>
                </a:cubicBezTo>
                <a:cubicBezTo>
                  <a:pt x="919" y="95"/>
                  <a:pt x="928" y="95"/>
                  <a:pt x="935" y="96"/>
                </a:cubicBezTo>
                <a:cubicBezTo>
                  <a:pt x="942" y="97"/>
                  <a:pt x="948" y="97"/>
                  <a:pt x="947" y="96"/>
                </a:cubicBezTo>
                <a:cubicBezTo>
                  <a:pt x="932" y="94"/>
                  <a:pt x="927" y="95"/>
                  <a:pt x="920" y="93"/>
                </a:cubicBezTo>
                <a:cubicBezTo>
                  <a:pt x="932" y="95"/>
                  <a:pt x="923" y="92"/>
                  <a:pt x="936" y="93"/>
                </a:cubicBezTo>
                <a:cubicBezTo>
                  <a:pt x="930" y="94"/>
                  <a:pt x="937" y="95"/>
                  <a:pt x="945" y="95"/>
                </a:cubicBezTo>
                <a:cubicBezTo>
                  <a:pt x="953" y="96"/>
                  <a:pt x="963" y="97"/>
                  <a:pt x="964" y="97"/>
                </a:cubicBezTo>
                <a:cubicBezTo>
                  <a:pt x="958" y="98"/>
                  <a:pt x="962" y="98"/>
                  <a:pt x="967" y="99"/>
                </a:cubicBezTo>
                <a:cubicBezTo>
                  <a:pt x="972" y="99"/>
                  <a:pt x="978" y="100"/>
                  <a:pt x="978" y="101"/>
                </a:cubicBezTo>
                <a:cubicBezTo>
                  <a:pt x="968" y="100"/>
                  <a:pt x="957" y="99"/>
                  <a:pt x="945" y="97"/>
                </a:cubicBezTo>
                <a:cubicBezTo>
                  <a:pt x="934" y="96"/>
                  <a:pt x="923" y="96"/>
                  <a:pt x="915" y="96"/>
                </a:cubicBezTo>
                <a:cubicBezTo>
                  <a:pt x="925" y="97"/>
                  <a:pt x="925" y="97"/>
                  <a:pt x="925" y="97"/>
                </a:cubicBezTo>
                <a:cubicBezTo>
                  <a:pt x="921" y="97"/>
                  <a:pt x="923" y="98"/>
                  <a:pt x="932" y="99"/>
                </a:cubicBezTo>
                <a:cubicBezTo>
                  <a:pt x="933" y="98"/>
                  <a:pt x="927" y="97"/>
                  <a:pt x="932" y="97"/>
                </a:cubicBezTo>
                <a:cubicBezTo>
                  <a:pt x="937" y="99"/>
                  <a:pt x="950" y="97"/>
                  <a:pt x="952" y="99"/>
                </a:cubicBezTo>
                <a:cubicBezTo>
                  <a:pt x="942" y="99"/>
                  <a:pt x="926" y="99"/>
                  <a:pt x="930" y="100"/>
                </a:cubicBezTo>
                <a:cubicBezTo>
                  <a:pt x="922" y="100"/>
                  <a:pt x="919" y="98"/>
                  <a:pt x="916" y="99"/>
                </a:cubicBezTo>
                <a:cubicBezTo>
                  <a:pt x="924" y="100"/>
                  <a:pt x="912" y="101"/>
                  <a:pt x="908" y="101"/>
                </a:cubicBezTo>
                <a:cubicBezTo>
                  <a:pt x="903" y="101"/>
                  <a:pt x="891" y="101"/>
                  <a:pt x="891" y="100"/>
                </a:cubicBezTo>
                <a:cubicBezTo>
                  <a:pt x="898" y="99"/>
                  <a:pt x="898" y="99"/>
                  <a:pt x="902" y="96"/>
                </a:cubicBezTo>
                <a:cubicBezTo>
                  <a:pt x="900" y="96"/>
                  <a:pt x="889" y="96"/>
                  <a:pt x="888" y="95"/>
                </a:cubicBezTo>
                <a:cubicBezTo>
                  <a:pt x="894" y="95"/>
                  <a:pt x="908" y="96"/>
                  <a:pt x="908" y="95"/>
                </a:cubicBezTo>
                <a:cubicBezTo>
                  <a:pt x="892" y="95"/>
                  <a:pt x="894" y="91"/>
                  <a:pt x="906" y="91"/>
                </a:cubicBezTo>
                <a:cubicBezTo>
                  <a:pt x="885" y="90"/>
                  <a:pt x="899" y="88"/>
                  <a:pt x="890" y="86"/>
                </a:cubicBezTo>
                <a:cubicBezTo>
                  <a:pt x="884" y="87"/>
                  <a:pt x="874" y="87"/>
                  <a:pt x="867" y="88"/>
                </a:cubicBezTo>
                <a:cubicBezTo>
                  <a:pt x="878" y="88"/>
                  <a:pt x="881" y="89"/>
                  <a:pt x="889" y="90"/>
                </a:cubicBezTo>
                <a:cubicBezTo>
                  <a:pt x="882" y="90"/>
                  <a:pt x="871" y="90"/>
                  <a:pt x="865" y="90"/>
                </a:cubicBezTo>
                <a:cubicBezTo>
                  <a:pt x="859" y="88"/>
                  <a:pt x="876" y="90"/>
                  <a:pt x="874" y="89"/>
                </a:cubicBezTo>
                <a:cubicBezTo>
                  <a:pt x="865" y="89"/>
                  <a:pt x="862" y="88"/>
                  <a:pt x="859" y="87"/>
                </a:cubicBezTo>
                <a:cubicBezTo>
                  <a:pt x="856" y="87"/>
                  <a:pt x="853" y="86"/>
                  <a:pt x="846" y="86"/>
                </a:cubicBezTo>
                <a:cubicBezTo>
                  <a:pt x="846" y="88"/>
                  <a:pt x="837" y="90"/>
                  <a:pt x="824" y="91"/>
                </a:cubicBezTo>
                <a:cubicBezTo>
                  <a:pt x="821" y="90"/>
                  <a:pt x="820" y="88"/>
                  <a:pt x="822" y="87"/>
                </a:cubicBezTo>
                <a:cubicBezTo>
                  <a:pt x="816" y="86"/>
                  <a:pt x="803" y="87"/>
                  <a:pt x="797" y="87"/>
                </a:cubicBezTo>
                <a:cubicBezTo>
                  <a:pt x="806" y="86"/>
                  <a:pt x="808" y="86"/>
                  <a:pt x="810" y="85"/>
                </a:cubicBezTo>
                <a:cubicBezTo>
                  <a:pt x="812" y="85"/>
                  <a:pt x="814" y="84"/>
                  <a:pt x="823" y="84"/>
                </a:cubicBezTo>
                <a:cubicBezTo>
                  <a:pt x="823" y="82"/>
                  <a:pt x="822" y="82"/>
                  <a:pt x="825" y="81"/>
                </a:cubicBezTo>
                <a:cubicBezTo>
                  <a:pt x="835" y="80"/>
                  <a:pt x="828" y="83"/>
                  <a:pt x="839" y="81"/>
                </a:cubicBezTo>
                <a:cubicBezTo>
                  <a:pt x="849" y="81"/>
                  <a:pt x="842" y="79"/>
                  <a:pt x="851" y="78"/>
                </a:cubicBezTo>
                <a:cubicBezTo>
                  <a:pt x="861" y="79"/>
                  <a:pt x="849" y="80"/>
                  <a:pt x="849" y="81"/>
                </a:cubicBezTo>
                <a:cubicBezTo>
                  <a:pt x="863" y="81"/>
                  <a:pt x="882" y="79"/>
                  <a:pt x="900" y="81"/>
                </a:cubicBezTo>
                <a:cubicBezTo>
                  <a:pt x="891" y="82"/>
                  <a:pt x="894" y="82"/>
                  <a:pt x="904" y="82"/>
                </a:cubicBezTo>
                <a:cubicBezTo>
                  <a:pt x="903" y="84"/>
                  <a:pt x="905" y="84"/>
                  <a:pt x="899" y="85"/>
                </a:cubicBezTo>
                <a:cubicBezTo>
                  <a:pt x="903" y="86"/>
                  <a:pt x="909" y="86"/>
                  <a:pt x="916" y="86"/>
                </a:cubicBezTo>
                <a:cubicBezTo>
                  <a:pt x="919" y="84"/>
                  <a:pt x="913" y="84"/>
                  <a:pt x="907" y="81"/>
                </a:cubicBezTo>
                <a:cubicBezTo>
                  <a:pt x="912" y="81"/>
                  <a:pt x="920" y="82"/>
                  <a:pt x="920" y="81"/>
                </a:cubicBezTo>
                <a:cubicBezTo>
                  <a:pt x="913" y="81"/>
                  <a:pt x="907" y="79"/>
                  <a:pt x="905" y="78"/>
                </a:cubicBezTo>
                <a:cubicBezTo>
                  <a:pt x="903" y="77"/>
                  <a:pt x="906" y="76"/>
                  <a:pt x="915" y="78"/>
                </a:cubicBezTo>
                <a:cubicBezTo>
                  <a:pt x="919" y="76"/>
                  <a:pt x="905" y="76"/>
                  <a:pt x="904" y="75"/>
                </a:cubicBezTo>
                <a:cubicBezTo>
                  <a:pt x="913" y="76"/>
                  <a:pt x="920" y="75"/>
                  <a:pt x="913" y="74"/>
                </a:cubicBezTo>
                <a:cubicBezTo>
                  <a:pt x="913" y="75"/>
                  <a:pt x="902" y="74"/>
                  <a:pt x="899" y="74"/>
                </a:cubicBezTo>
                <a:cubicBezTo>
                  <a:pt x="899" y="74"/>
                  <a:pt x="901" y="75"/>
                  <a:pt x="897" y="75"/>
                </a:cubicBezTo>
                <a:cubicBezTo>
                  <a:pt x="883" y="74"/>
                  <a:pt x="891" y="73"/>
                  <a:pt x="899" y="73"/>
                </a:cubicBezTo>
                <a:cubicBezTo>
                  <a:pt x="886" y="72"/>
                  <a:pt x="879" y="73"/>
                  <a:pt x="872" y="74"/>
                </a:cubicBezTo>
                <a:cubicBezTo>
                  <a:pt x="866" y="74"/>
                  <a:pt x="860" y="75"/>
                  <a:pt x="848" y="74"/>
                </a:cubicBezTo>
                <a:cubicBezTo>
                  <a:pt x="856" y="73"/>
                  <a:pt x="863" y="72"/>
                  <a:pt x="871" y="71"/>
                </a:cubicBezTo>
                <a:cubicBezTo>
                  <a:pt x="866" y="71"/>
                  <a:pt x="863" y="71"/>
                  <a:pt x="860" y="70"/>
                </a:cubicBezTo>
                <a:cubicBezTo>
                  <a:pt x="877" y="70"/>
                  <a:pt x="854" y="70"/>
                  <a:pt x="855" y="69"/>
                </a:cubicBezTo>
                <a:cubicBezTo>
                  <a:pt x="864" y="69"/>
                  <a:pt x="872" y="69"/>
                  <a:pt x="872" y="68"/>
                </a:cubicBezTo>
                <a:cubicBezTo>
                  <a:pt x="863" y="68"/>
                  <a:pt x="862" y="69"/>
                  <a:pt x="858" y="67"/>
                </a:cubicBezTo>
                <a:cubicBezTo>
                  <a:pt x="873" y="65"/>
                  <a:pt x="892" y="66"/>
                  <a:pt x="913" y="67"/>
                </a:cubicBezTo>
                <a:cubicBezTo>
                  <a:pt x="912" y="66"/>
                  <a:pt x="913" y="65"/>
                  <a:pt x="915" y="65"/>
                </a:cubicBezTo>
                <a:cubicBezTo>
                  <a:pt x="906" y="65"/>
                  <a:pt x="899" y="65"/>
                  <a:pt x="891" y="65"/>
                </a:cubicBezTo>
                <a:cubicBezTo>
                  <a:pt x="884" y="64"/>
                  <a:pt x="874" y="64"/>
                  <a:pt x="860" y="65"/>
                </a:cubicBezTo>
                <a:cubicBezTo>
                  <a:pt x="860" y="64"/>
                  <a:pt x="865" y="63"/>
                  <a:pt x="859" y="63"/>
                </a:cubicBezTo>
                <a:cubicBezTo>
                  <a:pt x="854" y="66"/>
                  <a:pt x="840" y="65"/>
                  <a:pt x="822" y="66"/>
                </a:cubicBezTo>
                <a:cubicBezTo>
                  <a:pt x="822" y="65"/>
                  <a:pt x="828" y="65"/>
                  <a:pt x="831" y="64"/>
                </a:cubicBezTo>
                <a:cubicBezTo>
                  <a:pt x="823" y="64"/>
                  <a:pt x="817" y="66"/>
                  <a:pt x="813" y="65"/>
                </a:cubicBezTo>
                <a:cubicBezTo>
                  <a:pt x="820" y="64"/>
                  <a:pt x="821" y="63"/>
                  <a:pt x="830" y="63"/>
                </a:cubicBezTo>
                <a:cubicBezTo>
                  <a:pt x="834" y="63"/>
                  <a:pt x="836" y="64"/>
                  <a:pt x="842" y="64"/>
                </a:cubicBezTo>
                <a:cubicBezTo>
                  <a:pt x="842" y="64"/>
                  <a:pt x="850" y="64"/>
                  <a:pt x="855" y="64"/>
                </a:cubicBezTo>
                <a:cubicBezTo>
                  <a:pt x="859" y="62"/>
                  <a:pt x="844" y="62"/>
                  <a:pt x="854" y="61"/>
                </a:cubicBezTo>
                <a:cubicBezTo>
                  <a:pt x="861" y="61"/>
                  <a:pt x="861" y="61"/>
                  <a:pt x="861" y="61"/>
                </a:cubicBezTo>
                <a:cubicBezTo>
                  <a:pt x="860" y="64"/>
                  <a:pt x="861" y="61"/>
                  <a:pt x="878" y="61"/>
                </a:cubicBezTo>
                <a:cubicBezTo>
                  <a:pt x="883" y="61"/>
                  <a:pt x="880" y="63"/>
                  <a:pt x="887" y="63"/>
                </a:cubicBezTo>
                <a:cubicBezTo>
                  <a:pt x="892" y="62"/>
                  <a:pt x="886" y="63"/>
                  <a:pt x="885" y="61"/>
                </a:cubicBezTo>
                <a:cubicBezTo>
                  <a:pt x="901" y="61"/>
                  <a:pt x="911" y="61"/>
                  <a:pt x="921" y="62"/>
                </a:cubicBezTo>
                <a:cubicBezTo>
                  <a:pt x="931" y="62"/>
                  <a:pt x="941" y="63"/>
                  <a:pt x="958" y="65"/>
                </a:cubicBezTo>
                <a:cubicBezTo>
                  <a:pt x="958" y="65"/>
                  <a:pt x="953" y="65"/>
                  <a:pt x="959" y="66"/>
                </a:cubicBezTo>
                <a:cubicBezTo>
                  <a:pt x="961" y="66"/>
                  <a:pt x="970" y="66"/>
                  <a:pt x="981" y="68"/>
                </a:cubicBezTo>
                <a:cubicBezTo>
                  <a:pt x="991" y="69"/>
                  <a:pt x="1003" y="71"/>
                  <a:pt x="1011" y="73"/>
                </a:cubicBezTo>
                <a:cubicBezTo>
                  <a:pt x="1002" y="73"/>
                  <a:pt x="1009" y="75"/>
                  <a:pt x="999" y="75"/>
                </a:cubicBezTo>
                <a:cubicBezTo>
                  <a:pt x="1010" y="76"/>
                  <a:pt x="1002" y="77"/>
                  <a:pt x="1013" y="78"/>
                </a:cubicBezTo>
                <a:cubicBezTo>
                  <a:pt x="1010" y="75"/>
                  <a:pt x="1019" y="78"/>
                  <a:pt x="1023" y="80"/>
                </a:cubicBezTo>
                <a:cubicBezTo>
                  <a:pt x="1022" y="78"/>
                  <a:pt x="1026" y="79"/>
                  <a:pt x="1026" y="78"/>
                </a:cubicBezTo>
                <a:cubicBezTo>
                  <a:pt x="1021" y="77"/>
                  <a:pt x="1013" y="76"/>
                  <a:pt x="1012" y="75"/>
                </a:cubicBezTo>
                <a:cubicBezTo>
                  <a:pt x="1012" y="73"/>
                  <a:pt x="1025" y="75"/>
                  <a:pt x="1038" y="78"/>
                </a:cubicBezTo>
                <a:cubicBezTo>
                  <a:pt x="1052" y="80"/>
                  <a:pt x="1067" y="84"/>
                  <a:pt x="1072" y="84"/>
                </a:cubicBezTo>
                <a:cubicBezTo>
                  <a:pt x="1069" y="85"/>
                  <a:pt x="1083" y="88"/>
                  <a:pt x="1080" y="88"/>
                </a:cubicBezTo>
                <a:cubicBezTo>
                  <a:pt x="1094" y="92"/>
                  <a:pt x="1094" y="92"/>
                  <a:pt x="1094" y="92"/>
                </a:cubicBezTo>
                <a:cubicBezTo>
                  <a:pt x="1099" y="94"/>
                  <a:pt x="1102" y="94"/>
                  <a:pt x="1097" y="92"/>
                </a:cubicBezTo>
                <a:cubicBezTo>
                  <a:pt x="1091" y="91"/>
                  <a:pt x="1084" y="89"/>
                  <a:pt x="1083" y="88"/>
                </a:cubicBezTo>
                <a:cubicBezTo>
                  <a:pt x="1097" y="92"/>
                  <a:pt x="1113" y="96"/>
                  <a:pt x="1107" y="96"/>
                </a:cubicBezTo>
                <a:cubicBezTo>
                  <a:pt x="1134" y="104"/>
                  <a:pt x="1156" y="112"/>
                  <a:pt x="1170" y="117"/>
                </a:cubicBezTo>
                <a:cubicBezTo>
                  <a:pt x="1182" y="121"/>
                  <a:pt x="1184" y="122"/>
                  <a:pt x="1181" y="120"/>
                </a:cubicBezTo>
                <a:cubicBezTo>
                  <a:pt x="1178" y="119"/>
                  <a:pt x="1169" y="116"/>
                  <a:pt x="1160" y="113"/>
                </a:cubicBezTo>
                <a:cubicBezTo>
                  <a:pt x="1150" y="109"/>
                  <a:pt x="1139" y="105"/>
                  <a:pt x="1130" y="103"/>
                </a:cubicBezTo>
                <a:cubicBezTo>
                  <a:pt x="1122" y="100"/>
                  <a:pt x="1116" y="98"/>
                  <a:pt x="1117" y="98"/>
                </a:cubicBezTo>
                <a:cubicBezTo>
                  <a:pt x="1135" y="103"/>
                  <a:pt x="1152" y="109"/>
                  <a:pt x="1167" y="115"/>
                </a:cubicBezTo>
                <a:cubicBezTo>
                  <a:pt x="1182" y="120"/>
                  <a:pt x="1195" y="125"/>
                  <a:pt x="1203" y="129"/>
                </a:cubicBezTo>
                <a:cubicBezTo>
                  <a:pt x="1203" y="130"/>
                  <a:pt x="1197" y="127"/>
                  <a:pt x="1196" y="127"/>
                </a:cubicBezTo>
                <a:cubicBezTo>
                  <a:pt x="1212" y="134"/>
                  <a:pt x="1205" y="130"/>
                  <a:pt x="1209" y="131"/>
                </a:cubicBezTo>
                <a:cubicBezTo>
                  <a:pt x="1216" y="135"/>
                  <a:pt x="1230" y="140"/>
                  <a:pt x="1232" y="142"/>
                </a:cubicBezTo>
                <a:cubicBezTo>
                  <a:pt x="1228" y="140"/>
                  <a:pt x="1209" y="131"/>
                  <a:pt x="1219" y="137"/>
                </a:cubicBezTo>
                <a:cubicBezTo>
                  <a:pt x="1235" y="144"/>
                  <a:pt x="1242" y="149"/>
                  <a:pt x="1254" y="153"/>
                </a:cubicBezTo>
                <a:cubicBezTo>
                  <a:pt x="1247" y="149"/>
                  <a:pt x="1247" y="148"/>
                  <a:pt x="1254" y="152"/>
                </a:cubicBezTo>
                <a:cubicBezTo>
                  <a:pt x="1265" y="157"/>
                  <a:pt x="1260" y="157"/>
                  <a:pt x="1270" y="162"/>
                </a:cubicBezTo>
                <a:cubicBezTo>
                  <a:pt x="1274" y="165"/>
                  <a:pt x="1273" y="162"/>
                  <a:pt x="1273" y="162"/>
                </a:cubicBezTo>
                <a:cubicBezTo>
                  <a:pt x="1253" y="150"/>
                  <a:pt x="1230" y="138"/>
                  <a:pt x="1212" y="132"/>
                </a:cubicBezTo>
                <a:cubicBezTo>
                  <a:pt x="1211" y="130"/>
                  <a:pt x="1206" y="127"/>
                  <a:pt x="1202" y="125"/>
                </a:cubicBezTo>
                <a:cubicBezTo>
                  <a:pt x="1214" y="130"/>
                  <a:pt x="1221" y="133"/>
                  <a:pt x="1227" y="136"/>
                </a:cubicBezTo>
                <a:cubicBezTo>
                  <a:pt x="1233" y="138"/>
                  <a:pt x="1238" y="141"/>
                  <a:pt x="1247" y="146"/>
                </a:cubicBezTo>
                <a:cubicBezTo>
                  <a:pt x="1251" y="146"/>
                  <a:pt x="1237" y="141"/>
                  <a:pt x="1241" y="141"/>
                </a:cubicBezTo>
                <a:cubicBezTo>
                  <a:pt x="1255" y="148"/>
                  <a:pt x="1268" y="153"/>
                  <a:pt x="1276" y="159"/>
                </a:cubicBezTo>
                <a:cubicBezTo>
                  <a:pt x="1269" y="155"/>
                  <a:pt x="1266" y="154"/>
                  <a:pt x="1266" y="156"/>
                </a:cubicBezTo>
                <a:cubicBezTo>
                  <a:pt x="1276" y="162"/>
                  <a:pt x="1274" y="159"/>
                  <a:pt x="1279" y="162"/>
                </a:cubicBezTo>
                <a:cubicBezTo>
                  <a:pt x="1282" y="165"/>
                  <a:pt x="1297" y="173"/>
                  <a:pt x="1298" y="176"/>
                </a:cubicBezTo>
                <a:cubicBezTo>
                  <a:pt x="1287" y="169"/>
                  <a:pt x="1290" y="171"/>
                  <a:pt x="1279" y="164"/>
                </a:cubicBezTo>
                <a:cubicBezTo>
                  <a:pt x="1279" y="167"/>
                  <a:pt x="1279" y="167"/>
                  <a:pt x="1279" y="167"/>
                </a:cubicBezTo>
                <a:cubicBezTo>
                  <a:pt x="1302" y="180"/>
                  <a:pt x="1302" y="180"/>
                  <a:pt x="1302" y="180"/>
                </a:cubicBezTo>
                <a:cubicBezTo>
                  <a:pt x="1322" y="191"/>
                  <a:pt x="1322" y="191"/>
                  <a:pt x="1322" y="191"/>
                </a:cubicBezTo>
                <a:cubicBezTo>
                  <a:pt x="1326" y="194"/>
                  <a:pt x="1328" y="196"/>
                  <a:pt x="1328" y="197"/>
                </a:cubicBezTo>
                <a:cubicBezTo>
                  <a:pt x="1356" y="213"/>
                  <a:pt x="1385" y="235"/>
                  <a:pt x="1412" y="258"/>
                </a:cubicBezTo>
                <a:cubicBezTo>
                  <a:pt x="1439" y="280"/>
                  <a:pt x="1463" y="304"/>
                  <a:pt x="1482" y="322"/>
                </a:cubicBezTo>
                <a:cubicBezTo>
                  <a:pt x="1471" y="310"/>
                  <a:pt x="1464" y="304"/>
                  <a:pt x="1460" y="298"/>
                </a:cubicBezTo>
                <a:cubicBezTo>
                  <a:pt x="1469" y="308"/>
                  <a:pt x="1474" y="312"/>
                  <a:pt x="1478" y="315"/>
                </a:cubicBezTo>
                <a:cubicBezTo>
                  <a:pt x="1482" y="319"/>
                  <a:pt x="1486" y="322"/>
                  <a:pt x="1493" y="330"/>
                </a:cubicBezTo>
                <a:cubicBezTo>
                  <a:pt x="1490" y="321"/>
                  <a:pt x="1499" y="338"/>
                  <a:pt x="1506" y="340"/>
                </a:cubicBezTo>
                <a:cubicBezTo>
                  <a:pt x="1502" y="339"/>
                  <a:pt x="1505" y="341"/>
                  <a:pt x="1507" y="346"/>
                </a:cubicBezTo>
                <a:cubicBezTo>
                  <a:pt x="1518" y="359"/>
                  <a:pt x="1532" y="374"/>
                  <a:pt x="1544" y="389"/>
                </a:cubicBezTo>
                <a:cubicBezTo>
                  <a:pt x="1556" y="404"/>
                  <a:pt x="1566" y="420"/>
                  <a:pt x="1573" y="433"/>
                </a:cubicBezTo>
                <a:cubicBezTo>
                  <a:pt x="1565" y="420"/>
                  <a:pt x="1556" y="407"/>
                  <a:pt x="1547" y="396"/>
                </a:cubicBezTo>
                <a:cubicBezTo>
                  <a:pt x="1539" y="385"/>
                  <a:pt x="1531" y="375"/>
                  <a:pt x="1525" y="370"/>
                </a:cubicBezTo>
                <a:cubicBezTo>
                  <a:pt x="1528" y="372"/>
                  <a:pt x="1524" y="366"/>
                  <a:pt x="1519" y="360"/>
                </a:cubicBezTo>
                <a:cubicBezTo>
                  <a:pt x="1514" y="355"/>
                  <a:pt x="1508" y="348"/>
                  <a:pt x="1507" y="347"/>
                </a:cubicBezTo>
                <a:cubicBezTo>
                  <a:pt x="1510" y="351"/>
                  <a:pt x="1512" y="354"/>
                  <a:pt x="1511" y="354"/>
                </a:cubicBezTo>
                <a:cubicBezTo>
                  <a:pt x="1506" y="349"/>
                  <a:pt x="1495" y="334"/>
                  <a:pt x="1497" y="339"/>
                </a:cubicBezTo>
                <a:cubicBezTo>
                  <a:pt x="1507" y="349"/>
                  <a:pt x="1519" y="364"/>
                  <a:pt x="1530" y="378"/>
                </a:cubicBezTo>
                <a:cubicBezTo>
                  <a:pt x="1541" y="392"/>
                  <a:pt x="1550" y="404"/>
                  <a:pt x="1556" y="410"/>
                </a:cubicBezTo>
                <a:cubicBezTo>
                  <a:pt x="1551" y="404"/>
                  <a:pt x="1546" y="398"/>
                  <a:pt x="1546" y="395"/>
                </a:cubicBezTo>
                <a:cubicBezTo>
                  <a:pt x="1552" y="404"/>
                  <a:pt x="1565" y="419"/>
                  <a:pt x="1571" y="431"/>
                </a:cubicBezTo>
                <a:cubicBezTo>
                  <a:pt x="1570" y="429"/>
                  <a:pt x="1566" y="425"/>
                  <a:pt x="1563" y="421"/>
                </a:cubicBezTo>
                <a:cubicBezTo>
                  <a:pt x="1560" y="417"/>
                  <a:pt x="1558" y="415"/>
                  <a:pt x="1560" y="417"/>
                </a:cubicBezTo>
                <a:cubicBezTo>
                  <a:pt x="1568" y="428"/>
                  <a:pt x="1573" y="437"/>
                  <a:pt x="1576" y="441"/>
                </a:cubicBezTo>
                <a:cubicBezTo>
                  <a:pt x="1578" y="438"/>
                  <a:pt x="1577" y="437"/>
                  <a:pt x="1574" y="430"/>
                </a:cubicBezTo>
                <a:cubicBezTo>
                  <a:pt x="1564" y="416"/>
                  <a:pt x="1550" y="397"/>
                  <a:pt x="1538" y="381"/>
                </a:cubicBezTo>
                <a:cubicBezTo>
                  <a:pt x="1538" y="380"/>
                  <a:pt x="1535" y="377"/>
                  <a:pt x="1536" y="377"/>
                </a:cubicBezTo>
                <a:cubicBezTo>
                  <a:pt x="1543" y="385"/>
                  <a:pt x="1551" y="396"/>
                  <a:pt x="1560" y="408"/>
                </a:cubicBezTo>
                <a:cubicBezTo>
                  <a:pt x="1568" y="420"/>
                  <a:pt x="1577" y="433"/>
                  <a:pt x="1586" y="446"/>
                </a:cubicBezTo>
                <a:cubicBezTo>
                  <a:pt x="1602" y="472"/>
                  <a:pt x="1616" y="497"/>
                  <a:pt x="1622" y="506"/>
                </a:cubicBezTo>
                <a:cubicBezTo>
                  <a:pt x="1616" y="494"/>
                  <a:pt x="1608" y="480"/>
                  <a:pt x="1599" y="465"/>
                </a:cubicBezTo>
                <a:cubicBezTo>
                  <a:pt x="1590" y="450"/>
                  <a:pt x="1580" y="434"/>
                  <a:pt x="1569" y="419"/>
                </a:cubicBezTo>
                <a:cubicBezTo>
                  <a:pt x="1571" y="421"/>
                  <a:pt x="1575" y="425"/>
                  <a:pt x="1576" y="426"/>
                </a:cubicBezTo>
                <a:cubicBezTo>
                  <a:pt x="1571" y="419"/>
                  <a:pt x="1569" y="414"/>
                  <a:pt x="1562" y="404"/>
                </a:cubicBezTo>
                <a:cubicBezTo>
                  <a:pt x="1560" y="403"/>
                  <a:pt x="1562" y="406"/>
                  <a:pt x="1565" y="410"/>
                </a:cubicBezTo>
                <a:cubicBezTo>
                  <a:pt x="1567" y="414"/>
                  <a:pt x="1570" y="418"/>
                  <a:pt x="1570" y="418"/>
                </a:cubicBezTo>
                <a:cubicBezTo>
                  <a:pt x="1563" y="409"/>
                  <a:pt x="1563" y="410"/>
                  <a:pt x="1556" y="401"/>
                </a:cubicBezTo>
                <a:cubicBezTo>
                  <a:pt x="1559" y="402"/>
                  <a:pt x="1557" y="398"/>
                  <a:pt x="1554" y="394"/>
                </a:cubicBezTo>
                <a:cubicBezTo>
                  <a:pt x="1551" y="390"/>
                  <a:pt x="1547" y="385"/>
                  <a:pt x="1546" y="385"/>
                </a:cubicBezTo>
                <a:cubicBezTo>
                  <a:pt x="1551" y="391"/>
                  <a:pt x="1554" y="396"/>
                  <a:pt x="1554" y="398"/>
                </a:cubicBezTo>
                <a:cubicBezTo>
                  <a:pt x="1551" y="395"/>
                  <a:pt x="1545" y="386"/>
                  <a:pt x="1539" y="378"/>
                </a:cubicBezTo>
                <a:cubicBezTo>
                  <a:pt x="1539" y="377"/>
                  <a:pt x="1540" y="377"/>
                  <a:pt x="1537" y="373"/>
                </a:cubicBezTo>
                <a:cubicBezTo>
                  <a:pt x="1537" y="374"/>
                  <a:pt x="1534" y="370"/>
                  <a:pt x="1530" y="366"/>
                </a:cubicBezTo>
                <a:cubicBezTo>
                  <a:pt x="1527" y="362"/>
                  <a:pt x="1523" y="358"/>
                  <a:pt x="1521" y="354"/>
                </a:cubicBezTo>
                <a:cubicBezTo>
                  <a:pt x="1522" y="354"/>
                  <a:pt x="1531" y="367"/>
                  <a:pt x="1528" y="361"/>
                </a:cubicBezTo>
                <a:cubicBezTo>
                  <a:pt x="1525" y="357"/>
                  <a:pt x="1519" y="350"/>
                  <a:pt x="1513" y="343"/>
                </a:cubicBezTo>
                <a:cubicBezTo>
                  <a:pt x="1506" y="336"/>
                  <a:pt x="1500" y="329"/>
                  <a:pt x="1497" y="326"/>
                </a:cubicBezTo>
                <a:cubicBezTo>
                  <a:pt x="1498" y="329"/>
                  <a:pt x="1506" y="337"/>
                  <a:pt x="1506" y="338"/>
                </a:cubicBezTo>
                <a:cubicBezTo>
                  <a:pt x="1502" y="333"/>
                  <a:pt x="1494" y="326"/>
                  <a:pt x="1492" y="322"/>
                </a:cubicBezTo>
                <a:cubicBezTo>
                  <a:pt x="1492" y="321"/>
                  <a:pt x="1495" y="325"/>
                  <a:pt x="1495" y="323"/>
                </a:cubicBezTo>
                <a:cubicBezTo>
                  <a:pt x="1485" y="313"/>
                  <a:pt x="1476" y="304"/>
                  <a:pt x="1467" y="294"/>
                </a:cubicBezTo>
                <a:cubicBezTo>
                  <a:pt x="1466" y="295"/>
                  <a:pt x="1467" y="296"/>
                  <a:pt x="1464" y="294"/>
                </a:cubicBezTo>
                <a:cubicBezTo>
                  <a:pt x="1460" y="290"/>
                  <a:pt x="1450" y="281"/>
                  <a:pt x="1451" y="281"/>
                </a:cubicBezTo>
                <a:cubicBezTo>
                  <a:pt x="1455" y="283"/>
                  <a:pt x="1462" y="293"/>
                  <a:pt x="1461" y="289"/>
                </a:cubicBezTo>
                <a:cubicBezTo>
                  <a:pt x="1454" y="282"/>
                  <a:pt x="1440" y="270"/>
                  <a:pt x="1438" y="267"/>
                </a:cubicBezTo>
                <a:cubicBezTo>
                  <a:pt x="1440" y="268"/>
                  <a:pt x="1443" y="271"/>
                  <a:pt x="1443" y="271"/>
                </a:cubicBezTo>
                <a:cubicBezTo>
                  <a:pt x="1436" y="265"/>
                  <a:pt x="1430" y="261"/>
                  <a:pt x="1426" y="258"/>
                </a:cubicBezTo>
                <a:cubicBezTo>
                  <a:pt x="1435" y="266"/>
                  <a:pt x="1429" y="265"/>
                  <a:pt x="1426" y="264"/>
                </a:cubicBezTo>
                <a:cubicBezTo>
                  <a:pt x="1417" y="257"/>
                  <a:pt x="1417" y="257"/>
                  <a:pt x="1417" y="257"/>
                </a:cubicBezTo>
                <a:cubicBezTo>
                  <a:pt x="1420" y="256"/>
                  <a:pt x="1412" y="248"/>
                  <a:pt x="1418" y="251"/>
                </a:cubicBezTo>
                <a:cubicBezTo>
                  <a:pt x="1412" y="245"/>
                  <a:pt x="1409" y="243"/>
                  <a:pt x="1406" y="242"/>
                </a:cubicBezTo>
                <a:cubicBezTo>
                  <a:pt x="1403" y="240"/>
                  <a:pt x="1400" y="238"/>
                  <a:pt x="1393" y="232"/>
                </a:cubicBezTo>
                <a:cubicBezTo>
                  <a:pt x="1392" y="230"/>
                  <a:pt x="1396" y="233"/>
                  <a:pt x="1396" y="232"/>
                </a:cubicBezTo>
                <a:cubicBezTo>
                  <a:pt x="1384" y="223"/>
                  <a:pt x="1377" y="218"/>
                  <a:pt x="1369" y="213"/>
                </a:cubicBezTo>
                <a:cubicBezTo>
                  <a:pt x="1362" y="208"/>
                  <a:pt x="1355" y="203"/>
                  <a:pt x="1343" y="194"/>
                </a:cubicBezTo>
                <a:cubicBezTo>
                  <a:pt x="1343" y="196"/>
                  <a:pt x="1339" y="194"/>
                  <a:pt x="1331" y="189"/>
                </a:cubicBezTo>
                <a:cubicBezTo>
                  <a:pt x="1327" y="184"/>
                  <a:pt x="1316" y="179"/>
                  <a:pt x="1304" y="172"/>
                </a:cubicBezTo>
                <a:cubicBezTo>
                  <a:pt x="1301" y="169"/>
                  <a:pt x="1301" y="169"/>
                  <a:pt x="1303" y="169"/>
                </a:cubicBezTo>
                <a:cubicBezTo>
                  <a:pt x="1287" y="160"/>
                  <a:pt x="1267" y="149"/>
                  <a:pt x="1246" y="139"/>
                </a:cubicBezTo>
                <a:cubicBezTo>
                  <a:pt x="1224" y="128"/>
                  <a:pt x="1202" y="118"/>
                  <a:pt x="1181" y="110"/>
                </a:cubicBezTo>
                <a:cubicBezTo>
                  <a:pt x="1186" y="114"/>
                  <a:pt x="1173" y="111"/>
                  <a:pt x="1162" y="105"/>
                </a:cubicBezTo>
                <a:cubicBezTo>
                  <a:pt x="1166" y="107"/>
                  <a:pt x="1169" y="108"/>
                  <a:pt x="1172" y="108"/>
                </a:cubicBezTo>
                <a:cubicBezTo>
                  <a:pt x="1165" y="106"/>
                  <a:pt x="1152" y="102"/>
                  <a:pt x="1142" y="99"/>
                </a:cubicBezTo>
                <a:cubicBezTo>
                  <a:pt x="1133" y="96"/>
                  <a:pt x="1128" y="93"/>
                  <a:pt x="1138" y="95"/>
                </a:cubicBezTo>
                <a:cubicBezTo>
                  <a:pt x="1136" y="93"/>
                  <a:pt x="1125" y="90"/>
                  <a:pt x="1116" y="87"/>
                </a:cubicBezTo>
                <a:cubicBezTo>
                  <a:pt x="1106" y="85"/>
                  <a:pt x="1099" y="83"/>
                  <a:pt x="1104" y="84"/>
                </a:cubicBezTo>
                <a:cubicBezTo>
                  <a:pt x="1112" y="87"/>
                  <a:pt x="1118" y="89"/>
                  <a:pt x="1121" y="91"/>
                </a:cubicBezTo>
                <a:cubicBezTo>
                  <a:pt x="1116" y="89"/>
                  <a:pt x="1108" y="87"/>
                  <a:pt x="1100" y="85"/>
                </a:cubicBezTo>
                <a:cubicBezTo>
                  <a:pt x="1092" y="83"/>
                  <a:pt x="1085" y="81"/>
                  <a:pt x="1080" y="79"/>
                </a:cubicBezTo>
                <a:cubicBezTo>
                  <a:pt x="1078" y="78"/>
                  <a:pt x="1084" y="79"/>
                  <a:pt x="1089" y="81"/>
                </a:cubicBezTo>
                <a:cubicBezTo>
                  <a:pt x="1093" y="82"/>
                  <a:pt x="1097" y="83"/>
                  <a:pt x="1090" y="81"/>
                </a:cubicBezTo>
                <a:cubicBezTo>
                  <a:pt x="1079" y="78"/>
                  <a:pt x="1068" y="73"/>
                  <a:pt x="1062" y="74"/>
                </a:cubicBezTo>
                <a:cubicBezTo>
                  <a:pt x="1066" y="74"/>
                  <a:pt x="1075" y="78"/>
                  <a:pt x="1066" y="76"/>
                </a:cubicBezTo>
                <a:cubicBezTo>
                  <a:pt x="1056" y="73"/>
                  <a:pt x="1048" y="70"/>
                  <a:pt x="1040" y="69"/>
                </a:cubicBezTo>
                <a:cubicBezTo>
                  <a:pt x="1031" y="67"/>
                  <a:pt x="1022" y="65"/>
                  <a:pt x="1010" y="64"/>
                </a:cubicBezTo>
                <a:cubicBezTo>
                  <a:pt x="1008" y="62"/>
                  <a:pt x="1016" y="64"/>
                  <a:pt x="1009" y="62"/>
                </a:cubicBezTo>
                <a:cubicBezTo>
                  <a:pt x="1000" y="60"/>
                  <a:pt x="995" y="62"/>
                  <a:pt x="985" y="59"/>
                </a:cubicBezTo>
                <a:cubicBezTo>
                  <a:pt x="991" y="57"/>
                  <a:pt x="1002" y="60"/>
                  <a:pt x="1009" y="60"/>
                </a:cubicBezTo>
                <a:cubicBezTo>
                  <a:pt x="994" y="56"/>
                  <a:pt x="983" y="55"/>
                  <a:pt x="966" y="53"/>
                </a:cubicBezTo>
                <a:cubicBezTo>
                  <a:pt x="974" y="53"/>
                  <a:pt x="964" y="51"/>
                  <a:pt x="979" y="52"/>
                </a:cubicBezTo>
                <a:cubicBezTo>
                  <a:pt x="977" y="49"/>
                  <a:pt x="969" y="48"/>
                  <a:pt x="973" y="46"/>
                </a:cubicBezTo>
                <a:cubicBezTo>
                  <a:pt x="966" y="46"/>
                  <a:pt x="961" y="45"/>
                  <a:pt x="958" y="44"/>
                </a:cubicBezTo>
                <a:cubicBezTo>
                  <a:pt x="967" y="45"/>
                  <a:pt x="970" y="45"/>
                  <a:pt x="975" y="44"/>
                </a:cubicBezTo>
                <a:cubicBezTo>
                  <a:pt x="966" y="43"/>
                  <a:pt x="961" y="41"/>
                  <a:pt x="959" y="40"/>
                </a:cubicBezTo>
                <a:cubicBezTo>
                  <a:pt x="976" y="42"/>
                  <a:pt x="983" y="43"/>
                  <a:pt x="995" y="44"/>
                </a:cubicBezTo>
                <a:cubicBezTo>
                  <a:pt x="989" y="43"/>
                  <a:pt x="977" y="41"/>
                  <a:pt x="968" y="40"/>
                </a:cubicBezTo>
                <a:cubicBezTo>
                  <a:pt x="958" y="39"/>
                  <a:pt x="949" y="39"/>
                  <a:pt x="949" y="40"/>
                </a:cubicBezTo>
                <a:cubicBezTo>
                  <a:pt x="933" y="39"/>
                  <a:pt x="954" y="39"/>
                  <a:pt x="938" y="38"/>
                </a:cubicBezTo>
                <a:cubicBezTo>
                  <a:pt x="933" y="38"/>
                  <a:pt x="941" y="40"/>
                  <a:pt x="924" y="38"/>
                </a:cubicBezTo>
                <a:cubicBezTo>
                  <a:pt x="931" y="37"/>
                  <a:pt x="910" y="35"/>
                  <a:pt x="904" y="34"/>
                </a:cubicBezTo>
                <a:cubicBezTo>
                  <a:pt x="907" y="34"/>
                  <a:pt x="915" y="34"/>
                  <a:pt x="921" y="34"/>
                </a:cubicBezTo>
                <a:cubicBezTo>
                  <a:pt x="928" y="35"/>
                  <a:pt x="935" y="35"/>
                  <a:pt x="936" y="35"/>
                </a:cubicBezTo>
                <a:cubicBezTo>
                  <a:pt x="922" y="33"/>
                  <a:pt x="904" y="32"/>
                  <a:pt x="893" y="33"/>
                </a:cubicBezTo>
                <a:cubicBezTo>
                  <a:pt x="902" y="33"/>
                  <a:pt x="895" y="35"/>
                  <a:pt x="894" y="35"/>
                </a:cubicBezTo>
                <a:cubicBezTo>
                  <a:pt x="899" y="35"/>
                  <a:pt x="912" y="35"/>
                  <a:pt x="912" y="36"/>
                </a:cubicBezTo>
                <a:cubicBezTo>
                  <a:pt x="906" y="36"/>
                  <a:pt x="898" y="36"/>
                  <a:pt x="895" y="36"/>
                </a:cubicBezTo>
                <a:cubicBezTo>
                  <a:pt x="907" y="37"/>
                  <a:pt x="916" y="36"/>
                  <a:pt x="920" y="37"/>
                </a:cubicBezTo>
                <a:cubicBezTo>
                  <a:pt x="920" y="38"/>
                  <a:pt x="905" y="37"/>
                  <a:pt x="899" y="37"/>
                </a:cubicBezTo>
                <a:cubicBezTo>
                  <a:pt x="898" y="38"/>
                  <a:pt x="892" y="38"/>
                  <a:pt x="893" y="39"/>
                </a:cubicBezTo>
                <a:cubicBezTo>
                  <a:pt x="897" y="39"/>
                  <a:pt x="903" y="39"/>
                  <a:pt x="904" y="40"/>
                </a:cubicBezTo>
                <a:cubicBezTo>
                  <a:pt x="899" y="40"/>
                  <a:pt x="900" y="41"/>
                  <a:pt x="891" y="41"/>
                </a:cubicBezTo>
                <a:cubicBezTo>
                  <a:pt x="886" y="39"/>
                  <a:pt x="892" y="39"/>
                  <a:pt x="882" y="38"/>
                </a:cubicBezTo>
                <a:cubicBezTo>
                  <a:pt x="881" y="39"/>
                  <a:pt x="876" y="40"/>
                  <a:pt x="877" y="42"/>
                </a:cubicBezTo>
                <a:cubicBezTo>
                  <a:pt x="882" y="42"/>
                  <a:pt x="891" y="42"/>
                  <a:pt x="900" y="42"/>
                </a:cubicBezTo>
                <a:cubicBezTo>
                  <a:pt x="909" y="42"/>
                  <a:pt x="919" y="42"/>
                  <a:pt x="927" y="44"/>
                </a:cubicBezTo>
                <a:cubicBezTo>
                  <a:pt x="926" y="44"/>
                  <a:pt x="924" y="45"/>
                  <a:pt x="921" y="45"/>
                </a:cubicBezTo>
                <a:cubicBezTo>
                  <a:pt x="909" y="44"/>
                  <a:pt x="890" y="43"/>
                  <a:pt x="889" y="44"/>
                </a:cubicBezTo>
                <a:cubicBezTo>
                  <a:pt x="894" y="45"/>
                  <a:pt x="892" y="45"/>
                  <a:pt x="890" y="45"/>
                </a:cubicBezTo>
                <a:cubicBezTo>
                  <a:pt x="907" y="45"/>
                  <a:pt x="930" y="46"/>
                  <a:pt x="954" y="49"/>
                </a:cubicBezTo>
                <a:cubicBezTo>
                  <a:pt x="940" y="49"/>
                  <a:pt x="927" y="49"/>
                  <a:pt x="905" y="47"/>
                </a:cubicBezTo>
                <a:cubicBezTo>
                  <a:pt x="906" y="48"/>
                  <a:pt x="905" y="49"/>
                  <a:pt x="910" y="49"/>
                </a:cubicBezTo>
                <a:cubicBezTo>
                  <a:pt x="918" y="48"/>
                  <a:pt x="935" y="50"/>
                  <a:pt x="952" y="52"/>
                </a:cubicBezTo>
                <a:cubicBezTo>
                  <a:pt x="952" y="53"/>
                  <a:pt x="944" y="52"/>
                  <a:pt x="935" y="51"/>
                </a:cubicBezTo>
                <a:cubicBezTo>
                  <a:pt x="932" y="53"/>
                  <a:pt x="948" y="53"/>
                  <a:pt x="947" y="55"/>
                </a:cubicBezTo>
                <a:cubicBezTo>
                  <a:pt x="934" y="53"/>
                  <a:pt x="934" y="54"/>
                  <a:pt x="935" y="55"/>
                </a:cubicBezTo>
                <a:cubicBezTo>
                  <a:pt x="936" y="55"/>
                  <a:pt x="937" y="56"/>
                  <a:pt x="927" y="55"/>
                </a:cubicBezTo>
                <a:cubicBezTo>
                  <a:pt x="918" y="54"/>
                  <a:pt x="932" y="54"/>
                  <a:pt x="922" y="53"/>
                </a:cubicBezTo>
                <a:cubicBezTo>
                  <a:pt x="919" y="54"/>
                  <a:pt x="910" y="52"/>
                  <a:pt x="901" y="52"/>
                </a:cubicBezTo>
                <a:cubicBezTo>
                  <a:pt x="903" y="53"/>
                  <a:pt x="898" y="54"/>
                  <a:pt x="891" y="55"/>
                </a:cubicBezTo>
                <a:cubicBezTo>
                  <a:pt x="883" y="55"/>
                  <a:pt x="874" y="55"/>
                  <a:pt x="868" y="55"/>
                </a:cubicBezTo>
                <a:cubicBezTo>
                  <a:pt x="869" y="52"/>
                  <a:pt x="878" y="52"/>
                  <a:pt x="890" y="52"/>
                </a:cubicBezTo>
                <a:cubicBezTo>
                  <a:pt x="881" y="51"/>
                  <a:pt x="875" y="52"/>
                  <a:pt x="868" y="52"/>
                </a:cubicBezTo>
                <a:cubicBezTo>
                  <a:pt x="862" y="53"/>
                  <a:pt x="855" y="54"/>
                  <a:pt x="845" y="54"/>
                </a:cubicBezTo>
                <a:cubicBezTo>
                  <a:pt x="848" y="51"/>
                  <a:pt x="834" y="54"/>
                  <a:pt x="830" y="53"/>
                </a:cubicBezTo>
                <a:cubicBezTo>
                  <a:pt x="836" y="52"/>
                  <a:pt x="842" y="50"/>
                  <a:pt x="851" y="51"/>
                </a:cubicBezTo>
                <a:cubicBezTo>
                  <a:pt x="851" y="50"/>
                  <a:pt x="846" y="50"/>
                  <a:pt x="843" y="50"/>
                </a:cubicBezTo>
                <a:cubicBezTo>
                  <a:pt x="842" y="49"/>
                  <a:pt x="848" y="49"/>
                  <a:pt x="855" y="49"/>
                </a:cubicBezTo>
                <a:cubicBezTo>
                  <a:pt x="862" y="48"/>
                  <a:pt x="869" y="49"/>
                  <a:pt x="871" y="49"/>
                </a:cubicBezTo>
                <a:cubicBezTo>
                  <a:pt x="862" y="49"/>
                  <a:pt x="856" y="51"/>
                  <a:pt x="865" y="51"/>
                </a:cubicBezTo>
                <a:cubicBezTo>
                  <a:pt x="868" y="50"/>
                  <a:pt x="874" y="51"/>
                  <a:pt x="886" y="51"/>
                </a:cubicBezTo>
                <a:cubicBezTo>
                  <a:pt x="874" y="49"/>
                  <a:pt x="887" y="47"/>
                  <a:pt x="873" y="46"/>
                </a:cubicBezTo>
                <a:cubicBezTo>
                  <a:pt x="874" y="47"/>
                  <a:pt x="871" y="48"/>
                  <a:pt x="863" y="48"/>
                </a:cubicBezTo>
                <a:cubicBezTo>
                  <a:pt x="859" y="45"/>
                  <a:pt x="872" y="46"/>
                  <a:pt x="875" y="44"/>
                </a:cubicBezTo>
                <a:cubicBezTo>
                  <a:pt x="877" y="43"/>
                  <a:pt x="870" y="42"/>
                  <a:pt x="866" y="40"/>
                </a:cubicBezTo>
                <a:cubicBezTo>
                  <a:pt x="861" y="39"/>
                  <a:pt x="858" y="37"/>
                  <a:pt x="866" y="36"/>
                </a:cubicBezTo>
                <a:cubicBezTo>
                  <a:pt x="872" y="36"/>
                  <a:pt x="878" y="36"/>
                  <a:pt x="884" y="36"/>
                </a:cubicBezTo>
                <a:cubicBezTo>
                  <a:pt x="883" y="35"/>
                  <a:pt x="888" y="35"/>
                  <a:pt x="887" y="34"/>
                </a:cubicBezTo>
                <a:cubicBezTo>
                  <a:pt x="874" y="34"/>
                  <a:pt x="866" y="35"/>
                  <a:pt x="859" y="36"/>
                </a:cubicBezTo>
                <a:cubicBezTo>
                  <a:pt x="852" y="37"/>
                  <a:pt x="847" y="38"/>
                  <a:pt x="839" y="39"/>
                </a:cubicBezTo>
                <a:cubicBezTo>
                  <a:pt x="832" y="37"/>
                  <a:pt x="848" y="35"/>
                  <a:pt x="840" y="35"/>
                </a:cubicBezTo>
                <a:cubicBezTo>
                  <a:pt x="846" y="34"/>
                  <a:pt x="859" y="34"/>
                  <a:pt x="857" y="33"/>
                </a:cubicBezTo>
                <a:cubicBezTo>
                  <a:pt x="845" y="33"/>
                  <a:pt x="833" y="34"/>
                  <a:pt x="822" y="35"/>
                </a:cubicBezTo>
                <a:cubicBezTo>
                  <a:pt x="825" y="35"/>
                  <a:pt x="833" y="37"/>
                  <a:pt x="827" y="37"/>
                </a:cubicBezTo>
                <a:cubicBezTo>
                  <a:pt x="817" y="37"/>
                  <a:pt x="813" y="37"/>
                  <a:pt x="811" y="36"/>
                </a:cubicBezTo>
                <a:cubicBezTo>
                  <a:pt x="810" y="36"/>
                  <a:pt x="812" y="35"/>
                  <a:pt x="816" y="35"/>
                </a:cubicBezTo>
                <a:cubicBezTo>
                  <a:pt x="823" y="33"/>
                  <a:pt x="836" y="32"/>
                  <a:pt x="841" y="31"/>
                </a:cubicBezTo>
                <a:cubicBezTo>
                  <a:pt x="856" y="30"/>
                  <a:pt x="862" y="32"/>
                  <a:pt x="868" y="33"/>
                </a:cubicBezTo>
                <a:cubicBezTo>
                  <a:pt x="867" y="32"/>
                  <a:pt x="872" y="33"/>
                  <a:pt x="877" y="33"/>
                </a:cubicBezTo>
                <a:cubicBezTo>
                  <a:pt x="882" y="33"/>
                  <a:pt x="887" y="33"/>
                  <a:pt x="885" y="32"/>
                </a:cubicBezTo>
                <a:cubicBezTo>
                  <a:pt x="879" y="32"/>
                  <a:pt x="876" y="32"/>
                  <a:pt x="874" y="31"/>
                </a:cubicBezTo>
                <a:cubicBezTo>
                  <a:pt x="889" y="32"/>
                  <a:pt x="882" y="30"/>
                  <a:pt x="887" y="29"/>
                </a:cubicBezTo>
                <a:cubicBezTo>
                  <a:pt x="872" y="31"/>
                  <a:pt x="851" y="29"/>
                  <a:pt x="833" y="30"/>
                </a:cubicBezTo>
                <a:cubicBezTo>
                  <a:pt x="840" y="28"/>
                  <a:pt x="857" y="30"/>
                  <a:pt x="864" y="28"/>
                </a:cubicBezTo>
                <a:cubicBezTo>
                  <a:pt x="863" y="28"/>
                  <a:pt x="853" y="25"/>
                  <a:pt x="870" y="25"/>
                </a:cubicBezTo>
                <a:cubicBezTo>
                  <a:pt x="879" y="25"/>
                  <a:pt x="878" y="27"/>
                  <a:pt x="889" y="27"/>
                </a:cubicBezTo>
                <a:cubicBezTo>
                  <a:pt x="885" y="25"/>
                  <a:pt x="894" y="25"/>
                  <a:pt x="899" y="25"/>
                </a:cubicBezTo>
                <a:cubicBezTo>
                  <a:pt x="894" y="27"/>
                  <a:pt x="915" y="26"/>
                  <a:pt x="914" y="27"/>
                </a:cubicBezTo>
                <a:cubicBezTo>
                  <a:pt x="905" y="27"/>
                  <a:pt x="912" y="29"/>
                  <a:pt x="897" y="28"/>
                </a:cubicBezTo>
                <a:cubicBezTo>
                  <a:pt x="904" y="30"/>
                  <a:pt x="897" y="29"/>
                  <a:pt x="891" y="30"/>
                </a:cubicBezTo>
                <a:cubicBezTo>
                  <a:pt x="912" y="31"/>
                  <a:pt x="893" y="30"/>
                  <a:pt x="892" y="31"/>
                </a:cubicBezTo>
                <a:cubicBezTo>
                  <a:pt x="928" y="31"/>
                  <a:pt x="958" y="36"/>
                  <a:pt x="974" y="35"/>
                </a:cubicBezTo>
                <a:cubicBezTo>
                  <a:pt x="961" y="34"/>
                  <a:pt x="952" y="33"/>
                  <a:pt x="943" y="32"/>
                </a:cubicBezTo>
                <a:cubicBezTo>
                  <a:pt x="934" y="32"/>
                  <a:pt x="926" y="31"/>
                  <a:pt x="917" y="31"/>
                </a:cubicBezTo>
                <a:cubicBezTo>
                  <a:pt x="908" y="28"/>
                  <a:pt x="924" y="28"/>
                  <a:pt x="939" y="28"/>
                </a:cubicBezTo>
                <a:cubicBezTo>
                  <a:pt x="927" y="26"/>
                  <a:pt x="920" y="28"/>
                  <a:pt x="914" y="26"/>
                </a:cubicBezTo>
                <a:cubicBezTo>
                  <a:pt x="912" y="25"/>
                  <a:pt x="939" y="27"/>
                  <a:pt x="924" y="25"/>
                </a:cubicBezTo>
                <a:cubicBezTo>
                  <a:pt x="916" y="25"/>
                  <a:pt x="905" y="24"/>
                  <a:pt x="893" y="24"/>
                </a:cubicBezTo>
                <a:cubicBezTo>
                  <a:pt x="881" y="24"/>
                  <a:pt x="869" y="24"/>
                  <a:pt x="858" y="24"/>
                </a:cubicBezTo>
                <a:cubicBezTo>
                  <a:pt x="870" y="24"/>
                  <a:pt x="874" y="23"/>
                  <a:pt x="883" y="23"/>
                </a:cubicBezTo>
                <a:cubicBezTo>
                  <a:pt x="876" y="23"/>
                  <a:pt x="870" y="20"/>
                  <a:pt x="878" y="20"/>
                </a:cubicBezTo>
                <a:cubicBezTo>
                  <a:pt x="885" y="20"/>
                  <a:pt x="885" y="20"/>
                  <a:pt x="885" y="20"/>
                </a:cubicBezTo>
                <a:cubicBezTo>
                  <a:pt x="889" y="21"/>
                  <a:pt x="875" y="22"/>
                  <a:pt x="886" y="22"/>
                </a:cubicBezTo>
                <a:cubicBezTo>
                  <a:pt x="883" y="21"/>
                  <a:pt x="893" y="21"/>
                  <a:pt x="892" y="20"/>
                </a:cubicBezTo>
                <a:cubicBezTo>
                  <a:pt x="879" y="19"/>
                  <a:pt x="890" y="17"/>
                  <a:pt x="875" y="16"/>
                </a:cubicBezTo>
                <a:cubicBezTo>
                  <a:pt x="883" y="16"/>
                  <a:pt x="892" y="16"/>
                  <a:pt x="901" y="16"/>
                </a:cubicBezTo>
                <a:cubicBezTo>
                  <a:pt x="900" y="15"/>
                  <a:pt x="887" y="14"/>
                  <a:pt x="884" y="13"/>
                </a:cubicBezTo>
                <a:cubicBezTo>
                  <a:pt x="893" y="13"/>
                  <a:pt x="896" y="14"/>
                  <a:pt x="899" y="13"/>
                </a:cubicBezTo>
                <a:cubicBezTo>
                  <a:pt x="891" y="12"/>
                  <a:pt x="887" y="11"/>
                  <a:pt x="876" y="11"/>
                </a:cubicBezTo>
                <a:cubicBezTo>
                  <a:pt x="872" y="13"/>
                  <a:pt x="885" y="13"/>
                  <a:pt x="885" y="14"/>
                </a:cubicBezTo>
                <a:cubicBezTo>
                  <a:pt x="882" y="15"/>
                  <a:pt x="875" y="15"/>
                  <a:pt x="867" y="15"/>
                </a:cubicBezTo>
                <a:cubicBezTo>
                  <a:pt x="859" y="15"/>
                  <a:pt x="851" y="15"/>
                  <a:pt x="848" y="15"/>
                </a:cubicBezTo>
                <a:cubicBezTo>
                  <a:pt x="854" y="14"/>
                  <a:pt x="870" y="15"/>
                  <a:pt x="870" y="14"/>
                </a:cubicBezTo>
                <a:cubicBezTo>
                  <a:pt x="861" y="14"/>
                  <a:pt x="877" y="12"/>
                  <a:pt x="865" y="11"/>
                </a:cubicBezTo>
                <a:cubicBezTo>
                  <a:pt x="859" y="12"/>
                  <a:pt x="850" y="12"/>
                  <a:pt x="842" y="12"/>
                </a:cubicBezTo>
                <a:cubicBezTo>
                  <a:pt x="834" y="12"/>
                  <a:pt x="826" y="12"/>
                  <a:pt x="823" y="11"/>
                </a:cubicBezTo>
                <a:cubicBezTo>
                  <a:pt x="836" y="11"/>
                  <a:pt x="857" y="10"/>
                  <a:pt x="879" y="10"/>
                </a:cubicBezTo>
                <a:cubicBezTo>
                  <a:pt x="901" y="10"/>
                  <a:pt x="924" y="11"/>
                  <a:pt x="941" y="12"/>
                </a:cubicBezTo>
                <a:cubicBezTo>
                  <a:pt x="927" y="11"/>
                  <a:pt x="940" y="10"/>
                  <a:pt x="932" y="9"/>
                </a:cubicBezTo>
                <a:cubicBezTo>
                  <a:pt x="933" y="11"/>
                  <a:pt x="924" y="11"/>
                  <a:pt x="913" y="10"/>
                </a:cubicBezTo>
                <a:cubicBezTo>
                  <a:pt x="902" y="9"/>
                  <a:pt x="890" y="9"/>
                  <a:pt x="885" y="9"/>
                </a:cubicBezTo>
                <a:cubicBezTo>
                  <a:pt x="887" y="8"/>
                  <a:pt x="894" y="8"/>
                  <a:pt x="901" y="8"/>
                </a:cubicBezTo>
                <a:cubicBezTo>
                  <a:pt x="907" y="9"/>
                  <a:pt x="913" y="9"/>
                  <a:pt x="914" y="8"/>
                </a:cubicBezTo>
                <a:cubicBezTo>
                  <a:pt x="898" y="8"/>
                  <a:pt x="902" y="6"/>
                  <a:pt x="887" y="6"/>
                </a:cubicBezTo>
                <a:cubicBezTo>
                  <a:pt x="899" y="9"/>
                  <a:pt x="880" y="7"/>
                  <a:pt x="866" y="8"/>
                </a:cubicBezTo>
                <a:cubicBezTo>
                  <a:pt x="866" y="8"/>
                  <a:pt x="868" y="9"/>
                  <a:pt x="870" y="9"/>
                </a:cubicBezTo>
                <a:cubicBezTo>
                  <a:pt x="864" y="9"/>
                  <a:pt x="856" y="11"/>
                  <a:pt x="852" y="9"/>
                </a:cubicBezTo>
                <a:cubicBezTo>
                  <a:pt x="864" y="7"/>
                  <a:pt x="854" y="7"/>
                  <a:pt x="863" y="4"/>
                </a:cubicBezTo>
                <a:cubicBezTo>
                  <a:pt x="844" y="5"/>
                  <a:pt x="840" y="3"/>
                  <a:pt x="830" y="5"/>
                </a:cubicBezTo>
                <a:cubicBezTo>
                  <a:pt x="832" y="6"/>
                  <a:pt x="838" y="5"/>
                  <a:pt x="844" y="5"/>
                </a:cubicBezTo>
                <a:cubicBezTo>
                  <a:pt x="849" y="5"/>
                  <a:pt x="855" y="5"/>
                  <a:pt x="857" y="5"/>
                </a:cubicBezTo>
                <a:cubicBezTo>
                  <a:pt x="840" y="6"/>
                  <a:pt x="856" y="7"/>
                  <a:pt x="847" y="8"/>
                </a:cubicBezTo>
                <a:cubicBezTo>
                  <a:pt x="842" y="7"/>
                  <a:pt x="835" y="7"/>
                  <a:pt x="828" y="8"/>
                </a:cubicBezTo>
                <a:cubicBezTo>
                  <a:pt x="820" y="8"/>
                  <a:pt x="813" y="9"/>
                  <a:pt x="809" y="8"/>
                </a:cubicBezTo>
                <a:cubicBezTo>
                  <a:pt x="825" y="8"/>
                  <a:pt x="821" y="6"/>
                  <a:pt x="822" y="5"/>
                </a:cubicBezTo>
                <a:cubicBezTo>
                  <a:pt x="806" y="5"/>
                  <a:pt x="808" y="6"/>
                  <a:pt x="796" y="7"/>
                </a:cubicBezTo>
                <a:cubicBezTo>
                  <a:pt x="790" y="8"/>
                  <a:pt x="787" y="7"/>
                  <a:pt x="788" y="6"/>
                </a:cubicBezTo>
                <a:cubicBezTo>
                  <a:pt x="798" y="5"/>
                  <a:pt x="802" y="5"/>
                  <a:pt x="807" y="5"/>
                </a:cubicBezTo>
                <a:cubicBezTo>
                  <a:pt x="825" y="3"/>
                  <a:pt x="825" y="3"/>
                  <a:pt x="825" y="3"/>
                </a:cubicBezTo>
                <a:cubicBezTo>
                  <a:pt x="819" y="2"/>
                  <a:pt x="831" y="1"/>
                  <a:pt x="830" y="0"/>
                </a:cubicBezTo>
                <a:cubicBezTo>
                  <a:pt x="814" y="1"/>
                  <a:pt x="801" y="2"/>
                  <a:pt x="790" y="4"/>
                </a:cubicBezTo>
                <a:cubicBezTo>
                  <a:pt x="783" y="3"/>
                  <a:pt x="774" y="4"/>
                  <a:pt x="765" y="5"/>
                </a:cubicBezTo>
                <a:cubicBezTo>
                  <a:pt x="757" y="6"/>
                  <a:pt x="748" y="7"/>
                  <a:pt x="743" y="6"/>
                </a:cubicBezTo>
                <a:cubicBezTo>
                  <a:pt x="745" y="4"/>
                  <a:pt x="758" y="3"/>
                  <a:pt x="758" y="0"/>
                </a:cubicBezTo>
                <a:cubicBezTo>
                  <a:pt x="755" y="0"/>
                  <a:pt x="746" y="1"/>
                  <a:pt x="738" y="2"/>
                </a:cubicBezTo>
                <a:cubicBezTo>
                  <a:pt x="730" y="3"/>
                  <a:pt x="722" y="5"/>
                  <a:pt x="721" y="6"/>
                </a:cubicBezTo>
                <a:cubicBezTo>
                  <a:pt x="731" y="4"/>
                  <a:pt x="743" y="2"/>
                  <a:pt x="744" y="3"/>
                </a:cubicBezTo>
                <a:cubicBezTo>
                  <a:pt x="715" y="8"/>
                  <a:pt x="696" y="12"/>
                  <a:pt x="684" y="13"/>
                </a:cubicBezTo>
                <a:cubicBezTo>
                  <a:pt x="683" y="14"/>
                  <a:pt x="674" y="17"/>
                  <a:pt x="672" y="18"/>
                </a:cubicBezTo>
                <a:cubicBezTo>
                  <a:pt x="690" y="15"/>
                  <a:pt x="694" y="12"/>
                  <a:pt x="709" y="11"/>
                </a:cubicBezTo>
                <a:cubicBezTo>
                  <a:pt x="709" y="11"/>
                  <a:pt x="707" y="10"/>
                  <a:pt x="712" y="9"/>
                </a:cubicBezTo>
                <a:cubicBezTo>
                  <a:pt x="722" y="9"/>
                  <a:pt x="733" y="4"/>
                  <a:pt x="742" y="6"/>
                </a:cubicBezTo>
                <a:cubicBezTo>
                  <a:pt x="732" y="7"/>
                  <a:pt x="727" y="8"/>
                  <a:pt x="724" y="9"/>
                </a:cubicBezTo>
                <a:cubicBezTo>
                  <a:pt x="721" y="10"/>
                  <a:pt x="719" y="11"/>
                  <a:pt x="715" y="13"/>
                </a:cubicBezTo>
                <a:close/>
                <a:moveTo>
                  <a:pt x="949" y="53"/>
                </a:moveTo>
                <a:cubicBezTo>
                  <a:pt x="962" y="54"/>
                  <a:pt x="965" y="55"/>
                  <a:pt x="971" y="56"/>
                </a:cubicBezTo>
                <a:cubicBezTo>
                  <a:pt x="973" y="58"/>
                  <a:pt x="960" y="56"/>
                  <a:pt x="954" y="56"/>
                </a:cubicBezTo>
                <a:cubicBezTo>
                  <a:pt x="950" y="55"/>
                  <a:pt x="949" y="54"/>
                  <a:pt x="949" y="53"/>
                </a:cubicBezTo>
                <a:close/>
                <a:moveTo>
                  <a:pt x="935" y="39"/>
                </a:moveTo>
                <a:cubicBezTo>
                  <a:pt x="950" y="40"/>
                  <a:pt x="947" y="40"/>
                  <a:pt x="961" y="43"/>
                </a:cubicBezTo>
                <a:cubicBezTo>
                  <a:pt x="948" y="42"/>
                  <a:pt x="945" y="42"/>
                  <a:pt x="944" y="44"/>
                </a:cubicBezTo>
                <a:cubicBezTo>
                  <a:pt x="951" y="46"/>
                  <a:pt x="957" y="44"/>
                  <a:pt x="966" y="46"/>
                </a:cubicBezTo>
                <a:cubicBezTo>
                  <a:pt x="966" y="49"/>
                  <a:pt x="948" y="44"/>
                  <a:pt x="935" y="45"/>
                </a:cubicBezTo>
                <a:cubicBezTo>
                  <a:pt x="931" y="43"/>
                  <a:pt x="930" y="42"/>
                  <a:pt x="936" y="41"/>
                </a:cubicBezTo>
                <a:cubicBezTo>
                  <a:pt x="922" y="40"/>
                  <a:pt x="926" y="42"/>
                  <a:pt x="912" y="41"/>
                </a:cubicBezTo>
                <a:cubicBezTo>
                  <a:pt x="908" y="39"/>
                  <a:pt x="914" y="39"/>
                  <a:pt x="917" y="38"/>
                </a:cubicBezTo>
                <a:cubicBezTo>
                  <a:pt x="921" y="39"/>
                  <a:pt x="940" y="42"/>
                  <a:pt x="935" y="39"/>
                </a:cubicBezTo>
                <a:close/>
                <a:moveTo>
                  <a:pt x="1641" y="669"/>
                </a:moveTo>
                <a:cubicBezTo>
                  <a:pt x="1644" y="670"/>
                  <a:pt x="1635" y="652"/>
                  <a:pt x="1634" y="645"/>
                </a:cubicBezTo>
                <a:cubicBezTo>
                  <a:pt x="1637" y="650"/>
                  <a:pt x="1643" y="670"/>
                  <a:pt x="1647" y="681"/>
                </a:cubicBezTo>
                <a:cubicBezTo>
                  <a:pt x="1645" y="679"/>
                  <a:pt x="1644" y="677"/>
                  <a:pt x="1641" y="669"/>
                </a:cubicBezTo>
                <a:close/>
                <a:moveTo>
                  <a:pt x="1524" y="1310"/>
                </a:moveTo>
                <a:cubicBezTo>
                  <a:pt x="1523" y="1313"/>
                  <a:pt x="1518" y="1322"/>
                  <a:pt x="1521" y="1319"/>
                </a:cubicBezTo>
                <a:cubicBezTo>
                  <a:pt x="1516" y="1329"/>
                  <a:pt x="1517" y="1324"/>
                  <a:pt x="1512" y="1330"/>
                </a:cubicBezTo>
                <a:cubicBezTo>
                  <a:pt x="1515" y="1327"/>
                  <a:pt x="1520" y="1316"/>
                  <a:pt x="1524" y="1310"/>
                </a:cubicBezTo>
                <a:close/>
                <a:moveTo>
                  <a:pt x="1512" y="585"/>
                </a:moveTo>
                <a:cubicBezTo>
                  <a:pt x="1516" y="594"/>
                  <a:pt x="1516" y="592"/>
                  <a:pt x="1519" y="600"/>
                </a:cubicBezTo>
                <a:cubicBezTo>
                  <a:pt x="1518" y="600"/>
                  <a:pt x="1511" y="586"/>
                  <a:pt x="1512" y="585"/>
                </a:cubicBezTo>
                <a:close/>
                <a:moveTo>
                  <a:pt x="1310" y="338"/>
                </a:moveTo>
                <a:cubicBezTo>
                  <a:pt x="1316" y="342"/>
                  <a:pt x="1320" y="347"/>
                  <a:pt x="1319" y="345"/>
                </a:cubicBezTo>
                <a:cubicBezTo>
                  <a:pt x="1327" y="351"/>
                  <a:pt x="1330" y="355"/>
                  <a:pt x="1331" y="356"/>
                </a:cubicBezTo>
                <a:cubicBezTo>
                  <a:pt x="1326" y="353"/>
                  <a:pt x="1326" y="352"/>
                  <a:pt x="1321" y="348"/>
                </a:cubicBezTo>
                <a:cubicBezTo>
                  <a:pt x="1320" y="349"/>
                  <a:pt x="1330" y="356"/>
                  <a:pt x="1328" y="356"/>
                </a:cubicBezTo>
                <a:cubicBezTo>
                  <a:pt x="1324" y="353"/>
                  <a:pt x="1323" y="353"/>
                  <a:pt x="1318" y="349"/>
                </a:cubicBezTo>
                <a:cubicBezTo>
                  <a:pt x="1320" y="347"/>
                  <a:pt x="1309" y="339"/>
                  <a:pt x="1310" y="338"/>
                </a:cubicBezTo>
                <a:close/>
                <a:moveTo>
                  <a:pt x="362" y="436"/>
                </a:moveTo>
                <a:cubicBezTo>
                  <a:pt x="368" y="429"/>
                  <a:pt x="374" y="423"/>
                  <a:pt x="378" y="417"/>
                </a:cubicBezTo>
                <a:cubicBezTo>
                  <a:pt x="378" y="418"/>
                  <a:pt x="379" y="417"/>
                  <a:pt x="381" y="416"/>
                </a:cubicBezTo>
                <a:cubicBezTo>
                  <a:pt x="380" y="418"/>
                  <a:pt x="376" y="422"/>
                  <a:pt x="372" y="426"/>
                </a:cubicBezTo>
                <a:cubicBezTo>
                  <a:pt x="368" y="430"/>
                  <a:pt x="364" y="434"/>
                  <a:pt x="362" y="436"/>
                </a:cubicBezTo>
                <a:close/>
                <a:moveTo>
                  <a:pt x="522" y="69"/>
                </a:moveTo>
                <a:cubicBezTo>
                  <a:pt x="527" y="69"/>
                  <a:pt x="507" y="79"/>
                  <a:pt x="497" y="82"/>
                </a:cubicBezTo>
                <a:cubicBezTo>
                  <a:pt x="498" y="80"/>
                  <a:pt x="509" y="73"/>
                  <a:pt x="522" y="69"/>
                </a:cubicBezTo>
                <a:close/>
                <a:moveTo>
                  <a:pt x="433" y="114"/>
                </a:moveTo>
                <a:cubicBezTo>
                  <a:pt x="434" y="114"/>
                  <a:pt x="426" y="119"/>
                  <a:pt x="426" y="121"/>
                </a:cubicBezTo>
                <a:cubicBezTo>
                  <a:pt x="415" y="127"/>
                  <a:pt x="411" y="128"/>
                  <a:pt x="400" y="135"/>
                </a:cubicBezTo>
                <a:cubicBezTo>
                  <a:pt x="399" y="133"/>
                  <a:pt x="418" y="122"/>
                  <a:pt x="433" y="114"/>
                </a:cubicBezTo>
                <a:close/>
                <a:moveTo>
                  <a:pt x="691" y="19"/>
                </a:moveTo>
                <a:cubicBezTo>
                  <a:pt x="691" y="20"/>
                  <a:pt x="685" y="22"/>
                  <a:pt x="682" y="23"/>
                </a:cubicBezTo>
                <a:cubicBezTo>
                  <a:pt x="681" y="24"/>
                  <a:pt x="695" y="20"/>
                  <a:pt x="696" y="20"/>
                </a:cubicBezTo>
                <a:cubicBezTo>
                  <a:pt x="710" y="18"/>
                  <a:pt x="690" y="22"/>
                  <a:pt x="694" y="23"/>
                </a:cubicBezTo>
                <a:cubicBezTo>
                  <a:pt x="680" y="24"/>
                  <a:pt x="678" y="26"/>
                  <a:pt x="674" y="28"/>
                </a:cubicBezTo>
                <a:cubicBezTo>
                  <a:pt x="659" y="32"/>
                  <a:pt x="659" y="31"/>
                  <a:pt x="649" y="35"/>
                </a:cubicBezTo>
                <a:cubicBezTo>
                  <a:pt x="647" y="34"/>
                  <a:pt x="653" y="32"/>
                  <a:pt x="650" y="31"/>
                </a:cubicBezTo>
                <a:cubicBezTo>
                  <a:pt x="642" y="35"/>
                  <a:pt x="637" y="34"/>
                  <a:pt x="621" y="39"/>
                </a:cubicBezTo>
                <a:cubicBezTo>
                  <a:pt x="620" y="38"/>
                  <a:pt x="620" y="38"/>
                  <a:pt x="620" y="38"/>
                </a:cubicBezTo>
                <a:cubicBezTo>
                  <a:pt x="631" y="35"/>
                  <a:pt x="640" y="32"/>
                  <a:pt x="650" y="29"/>
                </a:cubicBezTo>
                <a:cubicBezTo>
                  <a:pt x="661" y="26"/>
                  <a:pt x="673" y="23"/>
                  <a:pt x="691" y="19"/>
                </a:cubicBezTo>
                <a:close/>
                <a:moveTo>
                  <a:pt x="528" y="73"/>
                </a:moveTo>
                <a:cubicBezTo>
                  <a:pt x="525" y="74"/>
                  <a:pt x="525" y="74"/>
                  <a:pt x="525" y="75"/>
                </a:cubicBezTo>
                <a:cubicBezTo>
                  <a:pt x="518" y="78"/>
                  <a:pt x="518" y="78"/>
                  <a:pt x="518" y="78"/>
                </a:cubicBezTo>
                <a:cubicBezTo>
                  <a:pt x="518" y="77"/>
                  <a:pt x="516" y="78"/>
                  <a:pt x="514" y="79"/>
                </a:cubicBezTo>
                <a:cubicBezTo>
                  <a:pt x="513" y="78"/>
                  <a:pt x="513" y="78"/>
                  <a:pt x="513" y="78"/>
                </a:cubicBezTo>
                <a:cubicBezTo>
                  <a:pt x="516" y="77"/>
                  <a:pt x="516" y="77"/>
                  <a:pt x="516" y="76"/>
                </a:cubicBezTo>
                <a:cubicBezTo>
                  <a:pt x="523" y="73"/>
                  <a:pt x="523" y="73"/>
                  <a:pt x="523" y="73"/>
                </a:cubicBezTo>
                <a:cubicBezTo>
                  <a:pt x="523" y="74"/>
                  <a:pt x="525" y="73"/>
                  <a:pt x="527" y="72"/>
                </a:cubicBezTo>
                <a:lnTo>
                  <a:pt x="528" y="73"/>
                </a:lnTo>
                <a:close/>
                <a:moveTo>
                  <a:pt x="569" y="57"/>
                </a:moveTo>
                <a:cubicBezTo>
                  <a:pt x="580" y="52"/>
                  <a:pt x="573" y="57"/>
                  <a:pt x="581" y="54"/>
                </a:cubicBezTo>
                <a:cubicBezTo>
                  <a:pt x="580" y="55"/>
                  <a:pt x="572" y="58"/>
                  <a:pt x="567" y="60"/>
                </a:cubicBezTo>
                <a:cubicBezTo>
                  <a:pt x="566" y="59"/>
                  <a:pt x="571" y="57"/>
                  <a:pt x="569" y="57"/>
                </a:cubicBezTo>
                <a:close/>
                <a:moveTo>
                  <a:pt x="771" y="11"/>
                </a:moveTo>
                <a:cubicBezTo>
                  <a:pt x="776" y="10"/>
                  <a:pt x="781" y="10"/>
                  <a:pt x="786" y="9"/>
                </a:cubicBezTo>
                <a:cubicBezTo>
                  <a:pt x="784" y="10"/>
                  <a:pt x="773" y="12"/>
                  <a:pt x="773" y="13"/>
                </a:cubicBezTo>
                <a:cubicBezTo>
                  <a:pt x="760" y="14"/>
                  <a:pt x="770" y="12"/>
                  <a:pt x="771" y="11"/>
                </a:cubicBezTo>
                <a:close/>
                <a:moveTo>
                  <a:pt x="808" y="17"/>
                </a:moveTo>
                <a:cubicBezTo>
                  <a:pt x="810" y="18"/>
                  <a:pt x="801" y="19"/>
                  <a:pt x="790" y="19"/>
                </a:cubicBezTo>
                <a:cubicBezTo>
                  <a:pt x="795" y="20"/>
                  <a:pt x="796" y="19"/>
                  <a:pt x="805" y="19"/>
                </a:cubicBezTo>
                <a:cubicBezTo>
                  <a:pt x="803" y="19"/>
                  <a:pt x="796" y="20"/>
                  <a:pt x="788" y="21"/>
                </a:cubicBezTo>
                <a:cubicBezTo>
                  <a:pt x="780" y="22"/>
                  <a:pt x="771" y="23"/>
                  <a:pt x="766" y="24"/>
                </a:cubicBezTo>
                <a:cubicBezTo>
                  <a:pt x="765" y="23"/>
                  <a:pt x="771" y="22"/>
                  <a:pt x="776" y="21"/>
                </a:cubicBezTo>
                <a:cubicBezTo>
                  <a:pt x="782" y="21"/>
                  <a:pt x="787" y="20"/>
                  <a:pt x="782" y="19"/>
                </a:cubicBezTo>
                <a:cubicBezTo>
                  <a:pt x="799" y="18"/>
                  <a:pt x="794" y="18"/>
                  <a:pt x="808" y="17"/>
                </a:cubicBezTo>
                <a:close/>
                <a:moveTo>
                  <a:pt x="846" y="17"/>
                </a:moveTo>
                <a:cubicBezTo>
                  <a:pt x="846" y="16"/>
                  <a:pt x="862" y="16"/>
                  <a:pt x="868" y="16"/>
                </a:cubicBezTo>
                <a:cubicBezTo>
                  <a:pt x="869" y="18"/>
                  <a:pt x="851" y="18"/>
                  <a:pt x="846" y="17"/>
                </a:cubicBezTo>
                <a:close/>
                <a:moveTo>
                  <a:pt x="856" y="20"/>
                </a:moveTo>
                <a:cubicBezTo>
                  <a:pt x="875" y="20"/>
                  <a:pt x="866" y="21"/>
                  <a:pt x="872" y="22"/>
                </a:cubicBezTo>
                <a:cubicBezTo>
                  <a:pt x="862" y="22"/>
                  <a:pt x="851" y="23"/>
                  <a:pt x="846" y="22"/>
                </a:cubicBezTo>
                <a:cubicBezTo>
                  <a:pt x="849" y="20"/>
                  <a:pt x="867" y="23"/>
                  <a:pt x="856" y="20"/>
                </a:cubicBezTo>
                <a:close/>
                <a:moveTo>
                  <a:pt x="456" y="126"/>
                </a:moveTo>
                <a:cubicBezTo>
                  <a:pt x="471" y="118"/>
                  <a:pt x="480" y="115"/>
                  <a:pt x="490" y="110"/>
                </a:cubicBezTo>
                <a:cubicBezTo>
                  <a:pt x="488" y="112"/>
                  <a:pt x="482" y="116"/>
                  <a:pt x="474" y="119"/>
                </a:cubicBezTo>
                <a:cubicBezTo>
                  <a:pt x="467" y="123"/>
                  <a:pt x="458" y="127"/>
                  <a:pt x="452" y="131"/>
                </a:cubicBezTo>
                <a:cubicBezTo>
                  <a:pt x="453" y="129"/>
                  <a:pt x="455" y="127"/>
                  <a:pt x="456" y="126"/>
                </a:cubicBezTo>
                <a:close/>
                <a:moveTo>
                  <a:pt x="644" y="51"/>
                </a:moveTo>
                <a:cubicBezTo>
                  <a:pt x="641" y="54"/>
                  <a:pt x="630" y="57"/>
                  <a:pt x="621" y="59"/>
                </a:cubicBezTo>
                <a:cubicBezTo>
                  <a:pt x="626" y="57"/>
                  <a:pt x="630" y="54"/>
                  <a:pt x="644" y="51"/>
                </a:cubicBezTo>
                <a:close/>
                <a:moveTo>
                  <a:pt x="802" y="25"/>
                </a:moveTo>
                <a:cubicBezTo>
                  <a:pt x="802" y="26"/>
                  <a:pt x="805" y="26"/>
                  <a:pt x="811" y="26"/>
                </a:cubicBezTo>
                <a:cubicBezTo>
                  <a:pt x="808" y="28"/>
                  <a:pt x="800" y="27"/>
                  <a:pt x="790" y="29"/>
                </a:cubicBezTo>
                <a:cubicBezTo>
                  <a:pt x="794" y="27"/>
                  <a:pt x="781" y="26"/>
                  <a:pt x="802" y="25"/>
                </a:cubicBezTo>
                <a:close/>
                <a:moveTo>
                  <a:pt x="661" y="63"/>
                </a:moveTo>
                <a:cubicBezTo>
                  <a:pt x="659" y="62"/>
                  <a:pt x="650" y="65"/>
                  <a:pt x="652" y="63"/>
                </a:cubicBezTo>
                <a:cubicBezTo>
                  <a:pt x="660" y="61"/>
                  <a:pt x="665" y="59"/>
                  <a:pt x="665" y="58"/>
                </a:cubicBezTo>
                <a:cubicBezTo>
                  <a:pt x="664" y="58"/>
                  <a:pt x="657" y="61"/>
                  <a:pt x="648" y="63"/>
                </a:cubicBezTo>
                <a:cubicBezTo>
                  <a:pt x="649" y="63"/>
                  <a:pt x="639" y="67"/>
                  <a:pt x="629" y="71"/>
                </a:cubicBezTo>
                <a:cubicBezTo>
                  <a:pt x="618" y="75"/>
                  <a:pt x="606" y="79"/>
                  <a:pt x="601" y="78"/>
                </a:cubicBezTo>
                <a:cubicBezTo>
                  <a:pt x="595" y="80"/>
                  <a:pt x="596" y="81"/>
                  <a:pt x="593" y="83"/>
                </a:cubicBezTo>
                <a:cubicBezTo>
                  <a:pt x="587" y="84"/>
                  <a:pt x="578" y="87"/>
                  <a:pt x="565" y="92"/>
                </a:cubicBezTo>
                <a:cubicBezTo>
                  <a:pt x="570" y="89"/>
                  <a:pt x="574" y="88"/>
                  <a:pt x="578" y="86"/>
                </a:cubicBezTo>
                <a:cubicBezTo>
                  <a:pt x="600" y="78"/>
                  <a:pt x="600" y="78"/>
                  <a:pt x="600" y="78"/>
                </a:cubicBezTo>
                <a:cubicBezTo>
                  <a:pt x="598" y="77"/>
                  <a:pt x="589" y="81"/>
                  <a:pt x="592" y="78"/>
                </a:cubicBezTo>
                <a:cubicBezTo>
                  <a:pt x="602" y="75"/>
                  <a:pt x="609" y="73"/>
                  <a:pt x="613" y="72"/>
                </a:cubicBezTo>
                <a:cubicBezTo>
                  <a:pt x="615" y="72"/>
                  <a:pt x="609" y="74"/>
                  <a:pt x="603" y="76"/>
                </a:cubicBezTo>
                <a:cubicBezTo>
                  <a:pt x="606" y="76"/>
                  <a:pt x="608" y="76"/>
                  <a:pt x="608" y="76"/>
                </a:cubicBezTo>
                <a:cubicBezTo>
                  <a:pt x="617" y="72"/>
                  <a:pt x="624" y="72"/>
                  <a:pt x="635" y="68"/>
                </a:cubicBezTo>
                <a:cubicBezTo>
                  <a:pt x="640" y="66"/>
                  <a:pt x="633" y="68"/>
                  <a:pt x="641" y="65"/>
                </a:cubicBezTo>
                <a:cubicBezTo>
                  <a:pt x="636" y="65"/>
                  <a:pt x="625" y="69"/>
                  <a:pt x="628" y="66"/>
                </a:cubicBezTo>
                <a:cubicBezTo>
                  <a:pt x="639" y="63"/>
                  <a:pt x="637" y="63"/>
                  <a:pt x="645" y="60"/>
                </a:cubicBezTo>
                <a:cubicBezTo>
                  <a:pt x="643" y="61"/>
                  <a:pt x="640" y="61"/>
                  <a:pt x="644" y="60"/>
                </a:cubicBezTo>
                <a:cubicBezTo>
                  <a:pt x="639" y="60"/>
                  <a:pt x="626" y="65"/>
                  <a:pt x="620" y="67"/>
                </a:cubicBezTo>
                <a:cubicBezTo>
                  <a:pt x="619" y="65"/>
                  <a:pt x="619" y="65"/>
                  <a:pt x="619" y="65"/>
                </a:cubicBezTo>
                <a:cubicBezTo>
                  <a:pt x="631" y="62"/>
                  <a:pt x="647" y="59"/>
                  <a:pt x="641" y="57"/>
                </a:cubicBezTo>
                <a:cubicBezTo>
                  <a:pt x="652" y="54"/>
                  <a:pt x="651" y="54"/>
                  <a:pt x="662" y="51"/>
                </a:cubicBezTo>
                <a:cubicBezTo>
                  <a:pt x="658" y="54"/>
                  <a:pt x="654" y="56"/>
                  <a:pt x="655" y="57"/>
                </a:cubicBezTo>
                <a:cubicBezTo>
                  <a:pt x="661" y="57"/>
                  <a:pt x="672" y="55"/>
                  <a:pt x="677" y="55"/>
                </a:cubicBezTo>
                <a:cubicBezTo>
                  <a:pt x="682" y="56"/>
                  <a:pt x="681" y="57"/>
                  <a:pt x="661" y="63"/>
                </a:cubicBezTo>
                <a:close/>
                <a:moveTo>
                  <a:pt x="816" y="27"/>
                </a:moveTo>
                <a:cubicBezTo>
                  <a:pt x="825" y="29"/>
                  <a:pt x="825" y="31"/>
                  <a:pt x="820" y="33"/>
                </a:cubicBezTo>
                <a:cubicBezTo>
                  <a:pt x="806" y="33"/>
                  <a:pt x="797" y="36"/>
                  <a:pt x="777" y="37"/>
                </a:cubicBezTo>
                <a:cubicBezTo>
                  <a:pt x="789" y="35"/>
                  <a:pt x="787" y="34"/>
                  <a:pt x="786" y="33"/>
                </a:cubicBezTo>
                <a:cubicBezTo>
                  <a:pt x="785" y="32"/>
                  <a:pt x="784" y="31"/>
                  <a:pt x="799" y="30"/>
                </a:cubicBezTo>
                <a:cubicBezTo>
                  <a:pt x="794" y="29"/>
                  <a:pt x="790" y="31"/>
                  <a:pt x="781" y="32"/>
                </a:cubicBezTo>
                <a:cubicBezTo>
                  <a:pt x="779" y="31"/>
                  <a:pt x="784" y="30"/>
                  <a:pt x="792" y="29"/>
                </a:cubicBezTo>
                <a:cubicBezTo>
                  <a:pt x="799" y="28"/>
                  <a:pt x="809" y="28"/>
                  <a:pt x="816" y="27"/>
                </a:cubicBezTo>
                <a:close/>
                <a:moveTo>
                  <a:pt x="827" y="27"/>
                </a:moveTo>
                <a:cubicBezTo>
                  <a:pt x="828" y="26"/>
                  <a:pt x="836" y="26"/>
                  <a:pt x="841" y="26"/>
                </a:cubicBezTo>
                <a:cubicBezTo>
                  <a:pt x="842" y="27"/>
                  <a:pt x="841" y="28"/>
                  <a:pt x="846" y="28"/>
                </a:cubicBezTo>
                <a:cubicBezTo>
                  <a:pt x="841" y="30"/>
                  <a:pt x="829" y="28"/>
                  <a:pt x="838" y="27"/>
                </a:cubicBezTo>
                <a:lnTo>
                  <a:pt x="827" y="27"/>
                </a:lnTo>
                <a:close/>
                <a:moveTo>
                  <a:pt x="715" y="40"/>
                </a:moveTo>
                <a:cubicBezTo>
                  <a:pt x="724" y="39"/>
                  <a:pt x="730" y="38"/>
                  <a:pt x="737" y="37"/>
                </a:cubicBezTo>
                <a:cubicBezTo>
                  <a:pt x="731" y="40"/>
                  <a:pt x="735" y="40"/>
                  <a:pt x="740" y="39"/>
                </a:cubicBezTo>
                <a:cubicBezTo>
                  <a:pt x="746" y="39"/>
                  <a:pt x="754" y="38"/>
                  <a:pt x="755" y="39"/>
                </a:cubicBezTo>
                <a:cubicBezTo>
                  <a:pt x="748" y="40"/>
                  <a:pt x="742" y="42"/>
                  <a:pt x="735" y="43"/>
                </a:cubicBezTo>
                <a:cubicBezTo>
                  <a:pt x="727" y="45"/>
                  <a:pt x="719" y="46"/>
                  <a:pt x="707" y="49"/>
                </a:cubicBezTo>
                <a:cubicBezTo>
                  <a:pt x="702" y="48"/>
                  <a:pt x="690" y="49"/>
                  <a:pt x="711" y="45"/>
                </a:cubicBezTo>
                <a:cubicBezTo>
                  <a:pt x="713" y="47"/>
                  <a:pt x="713" y="47"/>
                  <a:pt x="713" y="47"/>
                </a:cubicBezTo>
                <a:cubicBezTo>
                  <a:pt x="714" y="45"/>
                  <a:pt x="724" y="43"/>
                  <a:pt x="733" y="41"/>
                </a:cubicBezTo>
                <a:cubicBezTo>
                  <a:pt x="729" y="41"/>
                  <a:pt x="722" y="43"/>
                  <a:pt x="711" y="44"/>
                </a:cubicBezTo>
                <a:cubicBezTo>
                  <a:pt x="707" y="43"/>
                  <a:pt x="713" y="41"/>
                  <a:pt x="715" y="40"/>
                </a:cubicBezTo>
                <a:close/>
                <a:moveTo>
                  <a:pt x="160" y="407"/>
                </a:moveTo>
                <a:cubicBezTo>
                  <a:pt x="162" y="404"/>
                  <a:pt x="164" y="401"/>
                  <a:pt x="164" y="401"/>
                </a:cubicBezTo>
                <a:cubicBezTo>
                  <a:pt x="172" y="390"/>
                  <a:pt x="166" y="401"/>
                  <a:pt x="166" y="404"/>
                </a:cubicBezTo>
                <a:cubicBezTo>
                  <a:pt x="161" y="410"/>
                  <a:pt x="158" y="412"/>
                  <a:pt x="160" y="407"/>
                </a:cubicBezTo>
                <a:close/>
                <a:moveTo>
                  <a:pt x="327" y="221"/>
                </a:moveTo>
                <a:cubicBezTo>
                  <a:pt x="333" y="217"/>
                  <a:pt x="338" y="214"/>
                  <a:pt x="338" y="215"/>
                </a:cubicBezTo>
                <a:cubicBezTo>
                  <a:pt x="335" y="218"/>
                  <a:pt x="334" y="219"/>
                  <a:pt x="333" y="220"/>
                </a:cubicBezTo>
                <a:cubicBezTo>
                  <a:pt x="327" y="225"/>
                  <a:pt x="330" y="220"/>
                  <a:pt x="327" y="221"/>
                </a:cubicBezTo>
                <a:close/>
                <a:moveTo>
                  <a:pt x="489" y="117"/>
                </a:moveTo>
                <a:cubicBezTo>
                  <a:pt x="498" y="114"/>
                  <a:pt x="507" y="109"/>
                  <a:pt x="513" y="107"/>
                </a:cubicBezTo>
                <a:cubicBezTo>
                  <a:pt x="513" y="108"/>
                  <a:pt x="508" y="111"/>
                  <a:pt x="500" y="114"/>
                </a:cubicBezTo>
                <a:cubicBezTo>
                  <a:pt x="493" y="118"/>
                  <a:pt x="483" y="123"/>
                  <a:pt x="475" y="126"/>
                </a:cubicBezTo>
                <a:cubicBezTo>
                  <a:pt x="476" y="124"/>
                  <a:pt x="493" y="117"/>
                  <a:pt x="489" y="117"/>
                </a:cubicBezTo>
                <a:close/>
                <a:moveTo>
                  <a:pt x="263" y="281"/>
                </a:moveTo>
                <a:cubicBezTo>
                  <a:pt x="268" y="276"/>
                  <a:pt x="273" y="271"/>
                  <a:pt x="278" y="266"/>
                </a:cubicBezTo>
                <a:cubicBezTo>
                  <a:pt x="278" y="268"/>
                  <a:pt x="286" y="260"/>
                  <a:pt x="286" y="262"/>
                </a:cubicBezTo>
                <a:cubicBezTo>
                  <a:pt x="277" y="271"/>
                  <a:pt x="290" y="261"/>
                  <a:pt x="275" y="275"/>
                </a:cubicBezTo>
                <a:cubicBezTo>
                  <a:pt x="279" y="268"/>
                  <a:pt x="265" y="282"/>
                  <a:pt x="263" y="281"/>
                </a:cubicBezTo>
                <a:close/>
                <a:moveTo>
                  <a:pt x="333" y="236"/>
                </a:moveTo>
                <a:cubicBezTo>
                  <a:pt x="324" y="241"/>
                  <a:pt x="333" y="231"/>
                  <a:pt x="326" y="236"/>
                </a:cubicBezTo>
                <a:cubicBezTo>
                  <a:pt x="320" y="242"/>
                  <a:pt x="314" y="247"/>
                  <a:pt x="305" y="255"/>
                </a:cubicBezTo>
                <a:cubicBezTo>
                  <a:pt x="304" y="253"/>
                  <a:pt x="320" y="241"/>
                  <a:pt x="322" y="238"/>
                </a:cubicBezTo>
                <a:cubicBezTo>
                  <a:pt x="318" y="240"/>
                  <a:pt x="316" y="244"/>
                  <a:pt x="311" y="247"/>
                </a:cubicBezTo>
                <a:cubicBezTo>
                  <a:pt x="308" y="246"/>
                  <a:pt x="322" y="237"/>
                  <a:pt x="315" y="239"/>
                </a:cubicBezTo>
                <a:cubicBezTo>
                  <a:pt x="322" y="234"/>
                  <a:pt x="326" y="232"/>
                  <a:pt x="334" y="226"/>
                </a:cubicBezTo>
                <a:cubicBezTo>
                  <a:pt x="339" y="224"/>
                  <a:pt x="325" y="234"/>
                  <a:pt x="331" y="231"/>
                </a:cubicBezTo>
                <a:cubicBezTo>
                  <a:pt x="338" y="225"/>
                  <a:pt x="337" y="225"/>
                  <a:pt x="336" y="224"/>
                </a:cubicBezTo>
                <a:cubicBezTo>
                  <a:pt x="347" y="215"/>
                  <a:pt x="348" y="215"/>
                  <a:pt x="355" y="208"/>
                </a:cubicBezTo>
                <a:cubicBezTo>
                  <a:pt x="352" y="209"/>
                  <a:pt x="348" y="211"/>
                  <a:pt x="348" y="209"/>
                </a:cubicBezTo>
                <a:cubicBezTo>
                  <a:pt x="357" y="201"/>
                  <a:pt x="352" y="208"/>
                  <a:pt x="361" y="201"/>
                </a:cubicBezTo>
                <a:cubicBezTo>
                  <a:pt x="365" y="200"/>
                  <a:pt x="357" y="206"/>
                  <a:pt x="358" y="206"/>
                </a:cubicBezTo>
                <a:cubicBezTo>
                  <a:pt x="364" y="203"/>
                  <a:pt x="370" y="195"/>
                  <a:pt x="389" y="183"/>
                </a:cubicBezTo>
                <a:cubicBezTo>
                  <a:pt x="390" y="186"/>
                  <a:pt x="376" y="197"/>
                  <a:pt x="353" y="214"/>
                </a:cubicBezTo>
                <a:cubicBezTo>
                  <a:pt x="351" y="213"/>
                  <a:pt x="359" y="209"/>
                  <a:pt x="364" y="205"/>
                </a:cubicBezTo>
                <a:cubicBezTo>
                  <a:pt x="363" y="205"/>
                  <a:pt x="363" y="205"/>
                  <a:pt x="363" y="205"/>
                </a:cubicBezTo>
                <a:cubicBezTo>
                  <a:pt x="358" y="208"/>
                  <a:pt x="347" y="216"/>
                  <a:pt x="340" y="222"/>
                </a:cubicBezTo>
                <a:cubicBezTo>
                  <a:pt x="350" y="217"/>
                  <a:pt x="351" y="217"/>
                  <a:pt x="349" y="220"/>
                </a:cubicBezTo>
                <a:cubicBezTo>
                  <a:pt x="346" y="223"/>
                  <a:pt x="340" y="229"/>
                  <a:pt x="333" y="236"/>
                </a:cubicBezTo>
                <a:close/>
                <a:moveTo>
                  <a:pt x="505" y="113"/>
                </a:moveTo>
                <a:cubicBezTo>
                  <a:pt x="508" y="113"/>
                  <a:pt x="504" y="115"/>
                  <a:pt x="499" y="118"/>
                </a:cubicBezTo>
                <a:cubicBezTo>
                  <a:pt x="494" y="120"/>
                  <a:pt x="489" y="122"/>
                  <a:pt x="489" y="121"/>
                </a:cubicBezTo>
                <a:cubicBezTo>
                  <a:pt x="495" y="117"/>
                  <a:pt x="495" y="118"/>
                  <a:pt x="505" y="113"/>
                </a:cubicBezTo>
                <a:close/>
                <a:moveTo>
                  <a:pt x="549" y="95"/>
                </a:moveTo>
                <a:cubicBezTo>
                  <a:pt x="549" y="96"/>
                  <a:pt x="541" y="99"/>
                  <a:pt x="541" y="100"/>
                </a:cubicBezTo>
                <a:cubicBezTo>
                  <a:pt x="537" y="102"/>
                  <a:pt x="538" y="101"/>
                  <a:pt x="533" y="103"/>
                </a:cubicBezTo>
                <a:cubicBezTo>
                  <a:pt x="535" y="101"/>
                  <a:pt x="541" y="98"/>
                  <a:pt x="549" y="95"/>
                </a:cubicBezTo>
                <a:close/>
                <a:moveTo>
                  <a:pt x="530" y="104"/>
                </a:moveTo>
                <a:cubicBezTo>
                  <a:pt x="528" y="105"/>
                  <a:pt x="527" y="106"/>
                  <a:pt x="531" y="104"/>
                </a:cubicBezTo>
                <a:cubicBezTo>
                  <a:pt x="527" y="107"/>
                  <a:pt x="508" y="115"/>
                  <a:pt x="501" y="118"/>
                </a:cubicBezTo>
                <a:cubicBezTo>
                  <a:pt x="506" y="113"/>
                  <a:pt x="522" y="108"/>
                  <a:pt x="530" y="104"/>
                </a:cubicBezTo>
                <a:close/>
                <a:moveTo>
                  <a:pt x="781" y="37"/>
                </a:moveTo>
                <a:cubicBezTo>
                  <a:pt x="792" y="36"/>
                  <a:pt x="792" y="36"/>
                  <a:pt x="792" y="36"/>
                </a:cubicBezTo>
                <a:cubicBezTo>
                  <a:pt x="795" y="38"/>
                  <a:pt x="781" y="39"/>
                  <a:pt x="788" y="41"/>
                </a:cubicBezTo>
                <a:cubicBezTo>
                  <a:pt x="775" y="42"/>
                  <a:pt x="780" y="39"/>
                  <a:pt x="781" y="37"/>
                </a:cubicBezTo>
                <a:close/>
                <a:moveTo>
                  <a:pt x="489" y="124"/>
                </a:moveTo>
                <a:cubicBezTo>
                  <a:pt x="490" y="124"/>
                  <a:pt x="485" y="126"/>
                  <a:pt x="481" y="128"/>
                </a:cubicBezTo>
                <a:cubicBezTo>
                  <a:pt x="477" y="130"/>
                  <a:pt x="474" y="132"/>
                  <a:pt x="478" y="131"/>
                </a:cubicBezTo>
                <a:cubicBezTo>
                  <a:pt x="461" y="139"/>
                  <a:pt x="454" y="146"/>
                  <a:pt x="445" y="147"/>
                </a:cubicBezTo>
                <a:cubicBezTo>
                  <a:pt x="462" y="138"/>
                  <a:pt x="478" y="128"/>
                  <a:pt x="489" y="124"/>
                </a:cubicBezTo>
                <a:close/>
                <a:moveTo>
                  <a:pt x="279" y="272"/>
                </a:moveTo>
                <a:cubicBezTo>
                  <a:pt x="290" y="263"/>
                  <a:pt x="285" y="269"/>
                  <a:pt x="291" y="266"/>
                </a:cubicBezTo>
                <a:cubicBezTo>
                  <a:pt x="287" y="272"/>
                  <a:pt x="277" y="282"/>
                  <a:pt x="267" y="293"/>
                </a:cubicBezTo>
                <a:cubicBezTo>
                  <a:pt x="257" y="303"/>
                  <a:pt x="246" y="315"/>
                  <a:pt x="239" y="322"/>
                </a:cubicBezTo>
                <a:cubicBezTo>
                  <a:pt x="238" y="320"/>
                  <a:pt x="245" y="313"/>
                  <a:pt x="240" y="316"/>
                </a:cubicBezTo>
                <a:cubicBezTo>
                  <a:pt x="249" y="307"/>
                  <a:pt x="248" y="307"/>
                  <a:pt x="259" y="295"/>
                </a:cubicBezTo>
                <a:cubicBezTo>
                  <a:pt x="260" y="296"/>
                  <a:pt x="261" y="297"/>
                  <a:pt x="252" y="306"/>
                </a:cubicBezTo>
                <a:cubicBezTo>
                  <a:pt x="263" y="298"/>
                  <a:pt x="269" y="285"/>
                  <a:pt x="282" y="273"/>
                </a:cubicBezTo>
                <a:cubicBezTo>
                  <a:pt x="282" y="272"/>
                  <a:pt x="275" y="278"/>
                  <a:pt x="279" y="272"/>
                </a:cubicBezTo>
                <a:close/>
                <a:moveTo>
                  <a:pt x="424" y="160"/>
                </a:moveTo>
                <a:cubicBezTo>
                  <a:pt x="427" y="159"/>
                  <a:pt x="422" y="162"/>
                  <a:pt x="416" y="166"/>
                </a:cubicBezTo>
                <a:cubicBezTo>
                  <a:pt x="410" y="170"/>
                  <a:pt x="402" y="175"/>
                  <a:pt x="401" y="176"/>
                </a:cubicBezTo>
                <a:cubicBezTo>
                  <a:pt x="402" y="174"/>
                  <a:pt x="406" y="171"/>
                  <a:pt x="411" y="168"/>
                </a:cubicBezTo>
                <a:cubicBezTo>
                  <a:pt x="416" y="165"/>
                  <a:pt x="421" y="162"/>
                  <a:pt x="424" y="160"/>
                </a:cubicBezTo>
                <a:close/>
                <a:moveTo>
                  <a:pt x="715" y="49"/>
                </a:moveTo>
                <a:cubicBezTo>
                  <a:pt x="723" y="48"/>
                  <a:pt x="733" y="47"/>
                  <a:pt x="741" y="46"/>
                </a:cubicBezTo>
                <a:cubicBezTo>
                  <a:pt x="733" y="48"/>
                  <a:pt x="728" y="51"/>
                  <a:pt x="716" y="54"/>
                </a:cubicBezTo>
                <a:cubicBezTo>
                  <a:pt x="716" y="53"/>
                  <a:pt x="711" y="53"/>
                  <a:pt x="706" y="54"/>
                </a:cubicBezTo>
                <a:cubicBezTo>
                  <a:pt x="701" y="55"/>
                  <a:pt x="697" y="55"/>
                  <a:pt x="699" y="54"/>
                </a:cubicBezTo>
                <a:cubicBezTo>
                  <a:pt x="710" y="51"/>
                  <a:pt x="713" y="50"/>
                  <a:pt x="715" y="49"/>
                </a:cubicBezTo>
                <a:close/>
                <a:moveTo>
                  <a:pt x="544" y="103"/>
                </a:moveTo>
                <a:cubicBezTo>
                  <a:pt x="533" y="107"/>
                  <a:pt x="543" y="105"/>
                  <a:pt x="532" y="109"/>
                </a:cubicBezTo>
                <a:cubicBezTo>
                  <a:pt x="538" y="104"/>
                  <a:pt x="522" y="112"/>
                  <a:pt x="514" y="115"/>
                </a:cubicBezTo>
                <a:cubicBezTo>
                  <a:pt x="516" y="113"/>
                  <a:pt x="523" y="109"/>
                  <a:pt x="530" y="106"/>
                </a:cubicBezTo>
                <a:cubicBezTo>
                  <a:pt x="537" y="104"/>
                  <a:pt x="543" y="101"/>
                  <a:pt x="544" y="103"/>
                </a:cubicBezTo>
                <a:close/>
                <a:moveTo>
                  <a:pt x="482" y="130"/>
                </a:moveTo>
                <a:cubicBezTo>
                  <a:pt x="481" y="132"/>
                  <a:pt x="467" y="138"/>
                  <a:pt x="467" y="139"/>
                </a:cubicBezTo>
                <a:cubicBezTo>
                  <a:pt x="470" y="139"/>
                  <a:pt x="482" y="132"/>
                  <a:pt x="479" y="135"/>
                </a:cubicBezTo>
                <a:cubicBezTo>
                  <a:pt x="476" y="137"/>
                  <a:pt x="466" y="142"/>
                  <a:pt x="457" y="147"/>
                </a:cubicBezTo>
                <a:cubicBezTo>
                  <a:pt x="448" y="152"/>
                  <a:pt x="439" y="158"/>
                  <a:pt x="436" y="159"/>
                </a:cubicBezTo>
                <a:cubicBezTo>
                  <a:pt x="443" y="155"/>
                  <a:pt x="446" y="152"/>
                  <a:pt x="452" y="147"/>
                </a:cubicBezTo>
                <a:cubicBezTo>
                  <a:pt x="458" y="143"/>
                  <a:pt x="466" y="138"/>
                  <a:pt x="482" y="130"/>
                </a:cubicBezTo>
                <a:close/>
                <a:moveTo>
                  <a:pt x="181" y="393"/>
                </a:moveTo>
                <a:cubicBezTo>
                  <a:pt x="184" y="388"/>
                  <a:pt x="175" y="405"/>
                  <a:pt x="170" y="413"/>
                </a:cubicBezTo>
                <a:cubicBezTo>
                  <a:pt x="168" y="414"/>
                  <a:pt x="167" y="415"/>
                  <a:pt x="165" y="419"/>
                </a:cubicBezTo>
                <a:cubicBezTo>
                  <a:pt x="164" y="416"/>
                  <a:pt x="177" y="401"/>
                  <a:pt x="175" y="401"/>
                </a:cubicBezTo>
                <a:cubicBezTo>
                  <a:pt x="178" y="396"/>
                  <a:pt x="181" y="394"/>
                  <a:pt x="181" y="393"/>
                </a:cubicBezTo>
                <a:close/>
                <a:moveTo>
                  <a:pt x="210" y="354"/>
                </a:moveTo>
                <a:cubicBezTo>
                  <a:pt x="215" y="347"/>
                  <a:pt x="220" y="340"/>
                  <a:pt x="224" y="337"/>
                </a:cubicBezTo>
                <a:cubicBezTo>
                  <a:pt x="227" y="336"/>
                  <a:pt x="217" y="347"/>
                  <a:pt x="222" y="343"/>
                </a:cubicBezTo>
                <a:cubicBezTo>
                  <a:pt x="218" y="348"/>
                  <a:pt x="215" y="352"/>
                  <a:pt x="211" y="357"/>
                </a:cubicBezTo>
                <a:cubicBezTo>
                  <a:pt x="211" y="356"/>
                  <a:pt x="214" y="352"/>
                  <a:pt x="217" y="348"/>
                </a:cubicBezTo>
                <a:cubicBezTo>
                  <a:pt x="217" y="346"/>
                  <a:pt x="209" y="358"/>
                  <a:pt x="210" y="354"/>
                </a:cubicBezTo>
                <a:close/>
                <a:moveTo>
                  <a:pt x="138" y="460"/>
                </a:moveTo>
                <a:cubicBezTo>
                  <a:pt x="143" y="453"/>
                  <a:pt x="144" y="453"/>
                  <a:pt x="148" y="448"/>
                </a:cubicBezTo>
                <a:cubicBezTo>
                  <a:pt x="148" y="448"/>
                  <a:pt x="145" y="453"/>
                  <a:pt x="143" y="457"/>
                </a:cubicBezTo>
                <a:cubicBezTo>
                  <a:pt x="146" y="453"/>
                  <a:pt x="146" y="454"/>
                  <a:pt x="141" y="463"/>
                </a:cubicBezTo>
                <a:cubicBezTo>
                  <a:pt x="143" y="457"/>
                  <a:pt x="135" y="468"/>
                  <a:pt x="138" y="460"/>
                </a:cubicBezTo>
                <a:close/>
                <a:moveTo>
                  <a:pt x="191" y="378"/>
                </a:moveTo>
                <a:cubicBezTo>
                  <a:pt x="198" y="370"/>
                  <a:pt x="201" y="371"/>
                  <a:pt x="193" y="382"/>
                </a:cubicBezTo>
                <a:cubicBezTo>
                  <a:pt x="191" y="382"/>
                  <a:pt x="190" y="382"/>
                  <a:pt x="191" y="378"/>
                </a:cubicBezTo>
                <a:close/>
                <a:moveTo>
                  <a:pt x="813" y="39"/>
                </a:moveTo>
                <a:cubicBezTo>
                  <a:pt x="831" y="38"/>
                  <a:pt x="818" y="41"/>
                  <a:pt x="826" y="42"/>
                </a:cubicBezTo>
                <a:cubicBezTo>
                  <a:pt x="818" y="43"/>
                  <a:pt x="813" y="43"/>
                  <a:pt x="808" y="43"/>
                </a:cubicBezTo>
                <a:cubicBezTo>
                  <a:pt x="803" y="41"/>
                  <a:pt x="818" y="40"/>
                  <a:pt x="813" y="39"/>
                </a:cubicBezTo>
                <a:close/>
                <a:moveTo>
                  <a:pt x="184" y="390"/>
                </a:moveTo>
                <a:cubicBezTo>
                  <a:pt x="190" y="381"/>
                  <a:pt x="192" y="382"/>
                  <a:pt x="185" y="393"/>
                </a:cubicBezTo>
                <a:cubicBezTo>
                  <a:pt x="182" y="394"/>
                  <a:pt x="187" y="388"/>
                  <a:pt x="184" y="390"/>
                </a:cubicBezTo>
                <a:close/>
                <a:moveTo>
                  <a:pt x="416" y="169"/>
                </a:moveTo>
                <a:cubicBezTo>
                  <a:pt x="416" y="171"/>
                  <a:pt x="406" y="177"/>
                  <a:pt x="407" y="179"/>
                </a:cubicBezTo>
                <a:cubicBezTo>
                  <a:pt x="398" y="183"/>
                  <a:pt x="404" y="176"/>
                  <a:pt x="416" y="169"/>
                </a:cubicBezTo>
                <a:close/>
                <a:moveTo>
                  <a:pt x="621" y="75"/>
                </a:moveTo>
                <a:cubicBezTo>
                  <a:pt x="621" y="77"/>
                  <a:pt x="614" y="78"/>
                  <a:pt x="602" y="83"/>
                </a:cubicBezTo>
                <a:cubicBezTo>
                  <a:pt x="600" y="81"/>
                  <a:pt x="611" y="79"/>
                  <a:pt x="621" y="75"/>
                </a:cubicBezTo>
                <a:close/>
                <a:moveTo>
                  <a:pt x="120" y="497"/>
                </a:moveTo>
                <a:cubicBezTo>
                  <a:pt x="124" y="488"/>
                  <a:pt x="124" y="491"/>
                  <a:pt x="126" y="487"/>
                </a:cubicBezTo>
                <a:cubicBezTo>
                  <a:pt x="127" y="485"/>
                  <a:pt x="128" y="482"/>
                  <a:pt x="131" y="478"/>
                </a:cubicBezTo>
                <a:cubicBezTo>
                  <a:pt x="131" y="480"/>
                  <a:pt x="126" y="490"/>
                  <a:pt x="123" y="496"/>
                </a:cubicBezTo>
                <a:cubicBezTo>
                  <a:pt x="122" y="494"/>
                  <a:pt x="123" y="494"/>
                  <a:pt x="120" y="497"/>
                </a:cubicBezTo>
                <a:close/>
                <a:moveTo>
                  <a:pt x="105" y="531"/>
                </a:moveTo>
                <a:cubicBezTo>
                  <a:pt x="110" y="523"/>
                  <a:pt x="111" y="522"/>
                  <a:pt x="111" y="519"/>
                </a:cubicBezTo>
                <a:cubicBezTo>
                  <a:pt x="112" y="517"/>
                  <a:pt x="113" y="514"/>
                  <a:pt x="119" y="503"/>
                </a:cubicBezTo>
                <a:cubicBezTo>
                  <a:pt x="121" y="503"/>
                  <a:pt x="114" y="520"/>
                  <a:pt x="107" y="533"/>
                </a:cubicBezTo>
                <a:cubicBezTo>
                  <a:pt x="105" y="535"/>
                  <a:pt x="108" y="528"/>
                  <a:pt x="105" y="531"/>
                </a:cubicBezTo>
                <a:close/>
                <a:moveTo>
                  <a:pt x="83" y="588"/>
                </a:moveTo>
                <a:cubicBezTo>
                  <a:pt x="83" y="587"/>
                  <a:pt x="85" y="582"/>
                  <a:pt x="86" y="578"/>
                </a:cubicBezTo>
                <a:cubicBezTo>
                  <a:pt x="87" y="581"/>
                  <a:pt x="89" y="573"/>
                  <a:pt x="90" y="575"/>
                </a:cubicBezTo>
                <a:cubicBezTo>
                  <a:pt x="86" y="589"/>
                  <a:pt x="86" y="580"/>
                  <a:pt x="83" y="588"/>
                </a:cubicBezTo>
                <a:close/>
                <a:moveTo>
                  <a:pt x="60" y="666"/>
                </a:moveTo>
                <a:cubicBezTo>
                  <a:pt x="61" y="658"/>
                  <a:pt x="62" y="659"/>
                  <a:pt x="64" y="650"/>
                </a:cubicBezTo>
                <a:cubicBezTo>
                  <a:pt x="63" y="658"/>
                  <a:pt x="64" y="658"/>
                  <a:pt x="65" y="658"/>
                </a:cubicBezTo>
                <a:cubicBezTo>
                  <a:pt x="62" y="668"/>
                  <a:pt x="62" y="668"/>
                  <a:pt x="62" y="668"/>
                </a:cubicBezTo>
                <a:cubicBezTo>
                  <a:pt x="61" y="666"/>
                  <a:pt x="60" y="671"/>
                  <a:pt x="60" y="666"/>
                </a:cubicBezTo>
                <a:close/>
                <a:moveTo>
                  <a:pt x="95" y="559"/>
                </a:moveTo>
                <a:cubicBezTo>
                  <a:pt x="98" y="551"/>
                  <a:pt x="99" y="554"/>
                  <a:pt x="102" y="546"/>
                </a:cubicBezTo>
                <a:cubicBezTo>
                  <a:pt x="100" y="554"/>
                  <a:pt x="101" y="552"/>
                  <a:pt x="107" y="539"/>
                </a:cubicBezTo>
                <a:cubicBezTo>
                  <a:pt x="108" y="539"/>
                  <a:pt x="102" y="550"/>
                  <a:pt x="101" y="555"/>
                </a:cubicBezTo>
                <a:cubicBezTo>
                  <a:pt x="99" y="553"/>
                  <a:pt x="93" y="567"/>
                  <a:pt x="95" y="559"/>
                </a:cubicBezTo>
                <a:close/>
                <a:moveTo>
                  <a:pt x="52" y="706"/>
                </a:moveTo>
                <a:cubicBezTo>
                  <a:pt x="54" y="701"/>
                  <a:pt x="57" y="698"/>
                  <a:pt x="56" y="701"/>
                </a:cubicBezTo>
                <a:cubicBezTo>
                  <a:pt x="54" y="708"/>
                  <a:pt x="54" y="702"/>
                  <a:pt x="52" y="718"/>
                </a:cubicBezTo>
                <a:cubicBezTo>
                  <a:pt x="49" y="722"/>
                  <a:pt x="54" y="703"/>
                  <a:pt x="52" y="706"/>
                </a:cubicBezTo>
                <a:close/>
                <a:moveTo>
                  <a:pt x="614" y="85"/>
                </a:moveTo>
                <a:cubicBezTo>
                  <a:pt x="612" y="83"/>
                  <a:pt x="612" y="83"/>
                  <a:pt x="612" y="83"/>
                </a:cubicBezTo>
                <a:cubicBezTo>
                  <a:pt x="618" y="81"/>
                  <a:pt x="625" y="79"/>
                  <a:pt x="632" y="77"/>
                </a:cubicBezTo>
                <a:cubicBezTo>
                  <a:pt x="628" y="80"/>
                  <a:pt x="627" y="79"/>
                  <a:pt x="634" y="79"/>
                </a:cubicBezTo>
                <a:cubicBezTo>
                  <a:pt x="647" y="75"/>
                  <a:pt x="644" y="75"/>
                  <a:pt x="658" y="72"/>
                </a:cubicBezTo>
                <a:cubicBezTo>
                  <a:pt x="652" y="75"/>
                  <a:pt x="652" y="75"/>
                  <a:pt x="651" y="78"/>
                </a:cubicBezTo>
                <a:cubicBezTo>
                  <a:pt x="643" y="80"/>
                  <a:pt x="648" y="77"/>
                  <a:pt x="645" y="77"/>
                </a:cubicBezTo>
                <a:cubicBezTo>
                  <a:pt x="636" y="81"/>
                  <a:pt x="626" y="84"/>
                  <a:pt x="624" y="82"/>
                </a:cubicBezTo>
                <a:cubicBezTo>
                  <a:pt x="616" y="85"/>
                  <a:pt x="609" y="87"/>
                  <a:pt x="605" y="89"/>
                </a:cubicBezTo>
                <a:cubicBezTo>
                  <a:pt x="592" y="93"/>
                  <a:pt x="609" y="86"/>
                  <a:pt x="614" y="85"/>
                </a:cubicBezTo>
                <a:close/>
                <a:moveTo>
                  <a:pt x="535" y="115"/>
                </a:moveTo>
                <a:cubicBezTo>
                  <a:pt x="533" y="117"/>
                  <a:pt x="522" y="120"/>
                  <a:pt x="521" y="123"/>
                </a:cubicBezTo>
                <a:cubicBezTo>
                  <a:pt x="513" y="127"/>
                  <a:pt x="520" y="121"/>
                  <a:pt x="510" y="126"/>
                </a:cubicBezTo>
                <a:cubicBezTo>
                  <a:pt x="511" y="124"/>
                  <a:pt x="523" y="120"/>
                  <a:pt x="535" y="115"/>
                </a:cubicBezTo>
                <a:close/>
                <a:moveTo>
                  <a:pt x="452" y="158"/>
                </a:moveTo>
                <a:cubicBezTo>
                  <a:pt x="446" y="161"/>
                  <a:pt x="440" y="165"/>
                  <a:pt x="434" y="168"/>
                </a:cubicBezTo>
                <a:cubicBezTo>
                  <a:pt x="433" y="168"/>
                  <a:pt x="437" y="165"/>
                  <a:pt x="442" y="162"/>
                </a:cubicBezTo>
                <a:cubicBezTo>
                  <a:pt x="446" y="159"/>
                  <a:pt x="451" y="157"/>
                  <a:pt x="452" y="158"/>
                </a:cubicBezTo>
                <a:close/>
                <a:moveTo>
                  <a:pt x="44" y="775"/>
                </a:moveTo>
                <a:cubicBezTo>
                  <a:pt x="46" y="774"/>
                  <a:pt x="46" y="783"/>
                  <a:pt x="44" y="791"/>
                </a:cubicBezTo>
                <a:cubicBezTo>
                  <a:pt x="43" y="788"/>
                  <a:pt x="43" y="785"/>
                  <a:pt x="44" y="775"/>
                </a:cubicBezTo>
                <a:close/>
                <a:moveTo>
                  <a:pt x="160" y="439"/>
                </a:moveTo>
                <a:cubicBezTo>
                  <a:pt x="168" y="425"/>
                  <a:pt x="171" y="430"/>
                  <a:pt x="170" y="433"/>
                </a:cubicBezTo>
                <a:cubicBezTo>
                  <a:pt x="165" y="438"/>
                  <a:pt x="163" y="438"/>
                  <a:pt x="160" y="439"/>
                </a:cubicBezTo>
                <a:close/>
                <a:moveTo>
                  <a:pt x="833" y="46"/>
                </a:moveTo>
                <a:cubicBezTo>
                  <a:pt x="841" y="46"/>
                  <a:pt x="825" y="48"/>
                  <a:pt x="813" y="49"/>
                </a:cubicBezTo>
                <a:cubicBezTo>
                  <a:pt x="809" y="48"/>
                  <a:pt x="815" y="47"/>
                  <a:pt x="821" y="47"/>
                </a:cubicBezTo>
                <a:cubicBezTo>
                  <a:pt x="827" y="47"/>
                  <a:pt x="833" y="47"/>
                  <a:pt x="833" y="46"/>
                </a:cubicBezTo>
                <a:close/>
                <a:moveTo>
                  <a:pt x="366" y="216"/>
                </a:moveTo>
                <a:cubicBezTo>
                  <a:pt x="353" y="225"/>
                  <a:pt x="344" y="233"/>
                  <a:pt x="337" y="240"/>
                </a:cubicBezTo>
                <a:cubicBezTo>
                  <a:pt x="329" y="247"/>
                  <a:pt x="322" y="252"/>
                  <a:pt x="314" y="257"/>
                </a:cubicBezTo>
                <a:cubicBezTo>
                  <a:pt x="321" y="252"/>
                  <a:pt x="330" y="243"/>
                  <a:pt x="339" y="235"/>
                </a:cubicBezTo>
                <a:cubicBezTo>
                  <a:pt x="348" y="227"/>
                  <a:pt x="358" y="220"/>
                  <a:pt x="366" y="216"/>
                </a:cubicBezTo>
                <a:close/>
                <a:moveTo>
                  <a:pt x="540" y="114"/>
                </a:moveTo>
                <a:cubicBezTo>
                  <a:pt x="550" y="109"/>
                  <a:pt x="552" y="110"/>
                  <a:pt x="554" y="110"/>
                </a:cubicBezTo>
                <a:cubicBezTo>
                  <a:pt x="549" y="114"/>
                  <a:pt x="540" y="116"/>
                  <a:pt x="535" y="118"/>
                </a:cubicBezTo>
                <a:cubicBezTo>
                  <a:pt x="541" y="118"/>
                  <a:pt x="549" y="113"/>
                  <a:pt x="556" y="111"/>
                </a:cubicBezTo>
                <a:cubicBezTo>
                  <a:pt x="557" y="114"/>
                  <a:pt x="542" y="118"/>
                  <a:pt x="531" y="123"/>
                </a:cubicBezTo>
                <a:cubicBezTo>
                  <a:pt x="534" y="121"/>
                  <a:pt x="533" y="120"/>
                  <a:pt x="531" y="119"/>
                </a:cubicBezTo>
                <a:cubicBezTo>
                  <a:pt x="534" y="118"/>
                  <a:pt x="543" y="114"/>
                  <a:pt x="540" y="114"/>
                </a:cubicBezTo>
                <a:close/>
                <a:moveTo>
                  <a:pt x="271" y="301"/>
                </a:moveTo>
                <a:cubicBezTo>
                  <a:pt x="266" y="307"/>
                  <a:pt x="263" y="311"/>
                  <a:pt x="258" y="316"/>
                </a:cubicBezTo>
                <a:cubicBezTo>
                  <a:pt x="254" y="320"/>
                  <a:pt x="249" y="326"/>
                  <a:pt x="243" y="334"/>
                </a:cubicBezTo>
                <a:cubicBezTo>
                  <a:pt x="240" y="334"/>
                  <a:pt x="240" y="334"/>
                  <a:pt x="240" y="334"/>
                </a:cubicBezTo>
                <a:cubicBezTo>
                  <a:pt x="248" y="325"/>
                  <a:pt x="252" y="320"/>
                  <a:pt x="256" y="316"/>
                </a:cubicBezTo>
                <a:cubicBezTo>
                  <a:pt x="260" y="311"/>
                  <a:pt x="264" y="307"/>
                  <a:pt x="271" y="301"/>
                </a:cubicBezTo>
                <a:close/>
                <a:moveTo>
                  <a:pt x="353" y="227"/>
                </a:moveTo>
                <a:cubicBezTo>
                  <a:pt x="361" y="220"/>
                  <a:pt x="361" y="220"/>
                  <a:pt x="361" y="220"/>
                </a:cubicBezTo>
                <a:cubicBezTo>
                  <a:pt x="361" y="221"/>
                  <a:pt x="360" y="224"/>
                  <a:pt x="359" y="226"/>
                </a:cubicBezTo>
                <a:cubicBezTo>
                  <a:pt x="344" y="236"/>
                  <a:pt x="346" y="237"/>
                  <a:pt x="337" y="243"/>
                </a:cubicBezTo>
                <a:cubicBezTo>
                  <a:pt x="335" y="242"/>
                  <a:pt x="335" y="242"/>
                  <a:pt x="335" y="242"/>
                </a:cubicBezTo>
                <a:cubicBezTo>
                  <a:pt x="344" y="235"/>
                  <a:pt x="356" y="226"/>
                  <a:pt x="353" y="227"/>
                </a:cubicBezTo>
                <a:close/>
                <a:moveTo>
                  <a:pt x="742" y="60"/>
                </a:moveTo>
                <a:cubicBezTo>
                  <a:pt x="748" y="59"/>
                  <a:pt x="750" y="60"/>
                  <a:pt x="756" y="59"/>
                </a:cubicBezTo>
                <a:cubicBezTo>
                  <a:pt x="758" y="60"/>
                  <a:pt x="754" y="61"/>
                  <a:pt x="749" y="61"/>
                </a:cubicBezTo>
                <a:cubicBezTo>
                  <a:pt x="745" y="62"/>
                  <a:pt x="740" y="62"/>
                  <a:pt x="742" y="60"/>
                </a:cubicBezTo>
                <a:close/>
                <a:moveTo>
                  <a:pt x="472" y="152"/>
                </a:moveTo>
                <a:cubicBezTo>
                  <a:pt x="476" y="150"/>
                  <a:pt x="479" y="149"/>
                  <a:pt x="480" y="150"/>
                </a:cubicBezTo>
                <a:cubicBezTo>
                  <a:pt x="481" y="150"/>
                  <a:pt x="486" y="147"/>
                  <a:pt x="489" y="145"/>
                </a:cubicBezTo>
                <a:cubicBezTo>
                  <a:pt x="484" y="149"/>
                  <a:pt x="480" y="151"/>
                  <a:pt x="489" y="148"/>
                </a:cubicBezTo>
                <a:cubicBezTo>
                  <a:pt x="480" y="153"/>
                  <a:pt x="480" y="154"/>
                  <a:pt x="471" y="158"/>
                </a:cubicBezTo>
                <a:cubicBezTo>
                  <a:pt x="460" y="162"/>
                  <a:pt x="475" y="154"/>
                  <a:pt x="472" y="152"/>
                </a:cubicBezTo>
                <a:close/>
                <a:moveTo>
                  <a:pt x="1285" y="160"/>
                </a:moveTo>
                <a:cubicBezTo>
                  <a:pt x="1275" y="156"/>
                  <a:pt x="1259" y="145"/>
                  <a:pt x="1260" y="149"/>
                </a:cubicBezTo>
                <a:cubicBezTo>
                  <a:pt x="1253" y="145"/>
                  <a:pt x="1250" y="143"/>
                  <a:pt x="1250" y="142"/>
                </a:cubicBezTo>
                <a:cubicBezTo>
                  <a:pt x="1242" y="138"/>
                  <a:pt x="1232" y="134"/>
                  <a:pt x="1224" y="130"/>
                </a:cubicBezTo>
                <a:cubicBezTo>
                  <a:pt x="1216" y="127"/>
                  <a:pt x="1208" y="124"/>
                  <a:pt x="1205" y="121"/>
                </a:cubicBezTo>
                <a:cubicBezTo>
                  <a:pt x="1213" y="124"/>
                  <a:pt x="1230" y="131"/>
                  <a:pt x="1247" y="140"/>
                </a:cubicBezTo>
                <a:cubicBezTo>
                  <a:pt x="1264" y="148"/>
                  <a:pt x="1279" y="157"/>
                  <a:pt x="1285" y="160"/>
                </a:cubicBezTo>
                <a:close/>
                <a:moveTo>
                  <a:pt x="1448" y="277"/>
                </a:moveTo>
                <a:cubicBezTo>
                  <a:pt x="1447" y="279"/>
                  <a:pt x="1443" y="276"/>
                  <a:pt x="1434" y="268"/>
                </a:cubicBezTo>
                <a:cubicBezTo>
                  <a:pt x="1435" y="266"/>
                  <a:pt x="1435" y="266"/>
                  <a:pt x="1435" y="266"/>
                </a:cubicBezTo>
                <a:cubicBezTo>
                  <a:pt x="1438" y="268"/>
                  <a:pt x="1442" y="272"/>
                  <a:pt x="1448" y="277"/>
                </a:cubicBezTo>
                <a:close/>
                <a:moveTo>
                  <a:pt x="1472" y="301"/>
                </a:moveTo>
                <a:cubicBezTo>
                  <a:pt x="1475" y="304"/>
                  <a:pt x="1478" y="307"/>
                  <a:pt x="1482" y="311"/>
                </a:cubicBezTo>
                <a:cubicBezTo>
                  <a:pt x="1480" y="311"/>
                  <a:pt x="1472" y="305"/>
                  <a:pt x="1466" y="298"/>
                </a:cubicBezTo>
                <a:cubicBezTo>
                  <a:pt x="1467" y="298"/>
                  <a:pt x="1474" y="305"/>
                  <a:pt x="1472" y="301"/>
                </a:cubicBezTo>
                <a:close/>
                <a:moveTo>
                  <a:pt x="340" y="244"/>
                </a:moveTo>
                <a:cubicBezTo>
                  <a:pt x="344" y="240"/>
                  <a:pt x="345" y="240"/>
                  <a:pt x="348" y="238"/>
                </a:cubicBezTo>
                <a:cubicBezTo>
                  <a:pt x="350" y="238"/>
                  <a:pt x="350" y="239"/>
                  <a:pt x="340" y="247"/>
                </a:cubicBezTo>
                <a:cubicBezTo>
                  <a:pt x="342" y="244"/>
                  <a:pt x="344" y="242"/>
                  <a:pt x="340" y="244"/>
                </a:cubicBezTo>
                <a:close/>
                <a:moveTo>
                  <a:pt x="1352" y="204"/>
                </a:moveTo>
                <a:cubicBezTo>
                  <a:pt x="1357" y="209"/>
                  <a:pt x="1359" y="210"/>
                  <a:pt x="1370" y="217"/>
                </a:cubicBezTo>
                <a:cubicBezTo>
                  <a:pt x="1369" y="218"/>
                  <a:pt x="1370" y="219"/>
                  <a:pt x="1372" y="221"/>
                </a:cubicBezTo>
                <a:cubicBezTo>
                  <a:pt x="1365" y="217"/>
                  <a:pt x="1358" y="211"/>
                  <a:pt x="1346" y="203"/>
                </a:cubicBezTo>
                <a:cubicBezTo>
                  <a:pt x="1350" y="207"/>
                  <a:pt x="1352" y="209"/>
                  <a:pt x="1361" y="214"/>
                </a:cubicBezTo>
                <a:cubicBezTo>
                  <a:pt x="1360" y="216"/>
                  <a:pt x="1356" y="213"/>
                  <a:pt x="1350" y="209"/>
                </a:cubicBezTo>
                <a:cubicBezTo>
                  <a:pt x="1344" y="204"/>
                  <a:pt x="1336" y="198"/>
                  <a:pt x="1328" y="194"/>
                </a:cubicBezTo>
                <a:cubicBezTo>
                  <a:pt x="1325" y="190"/>
                  <a:pt x="1335" y="197"/>
                  <a:pt x="1340" y="200"/>
                </a:cubicBezTo>
                <a:cubicBezTo>
                  <a:pt x="1340" y="199"/>
                  <a:pt x="1330" y="193"/>
                  <a:pt x="1328" y="191"/>
                </a:cubicBezTo>
                <a:cubicBezTo>
                  <a:pt x="1344" y="201"/>
                  <a:pt x="1343" y="200"/>
                  <a:pt x="1352" y="204"/>
                </a:cubicBezTo>
                <a:close/>
                <a:moveTo>
                  <a:pt x="1046" y="73"/>
                </a:moveTo>
                <a:cubicBezTo>
                  <a:pt x="1058" y="76"/>
                  <a:pt x="1063" y="79"/>
                  <a:pt x="1081" y="84"/>
                </a:cubicBezTo>
                <a:cubicBezTo>
                  <a:pt x="1084" y="83"/>
                  <a:pt x="1071" y="80"/>
                  <a:pt x="1064" y="78"/>
                </a:cubicBezTo>
                <a:cubicBezTo>
                  <a:pt x="1078" y="80"/>
                  <a:pt x="1088" y="83"/>
                  <a:pt x="1112" y="90"/>
                </a:cubicBezTo>
                <a:cubicBezTo>
                  <a:pt x="1108" y="91"/>
                  <a:pt x="1097" y="89"/>
                  <a:pt x="1083" y="85"/>
                </a:cubicBezTo>
                <a:cubicBezTo>
                  <a:pt x="1068" y="81"/>
                  <a:pt x="1050" y="76"/>
                  <a:pt x="1033" y="73"/>
                </a:cubicBezTo>
                <a:cubicBezTo>
                  <a:pt x="1032" y="71"/>
                  <a:pt x="1048" y="75"/>
                  <a:pt x="1046" y="73"/>
                </a:cubicBezTo>
                <a:close/>
                <a:moveTo>
                  <a:pt x="1129" y="96"/>
                </a:moveTo>
                <a:cubicBezTo>
                  <a:pt x="1135" y="98"/>
                  <a:pt x="1149" y="102"/>
                  <a:pt x="1159" y="106"/>
                </a:cubicBezTo>
                <a:cubicBezTo>
                  <a:pt x="1160" y="107"/>
                  <a:pt x="1156" y="106"/>
                  <a:pt x="1152" y="105"/>
                </a:cubicBezTo>
                <a:cubicBezTo>
                  <a:pt x="1154" y="107"/>
                  <a:pt x="1172" y="112"/>
                  <a:pt x="1182" y="117"/>
                </a:cubicBezTo>
                <a:cubicBezTo>
                  <a:pt x="1169" y="113"/>
                  <a:pt x="1152" y="108"/>
                  <a:pt x="1136" y="101"/>
                </a:cubicBezTo>
                <a:cubicBezTo>
                  <a:pt x="1123" y="98"/>
                  <a:pt x="1103" y="92"/>
                  <a:pt x="1082" y="86"/>
                </a:cubicBezTo>
                <a:cubicBezTo>
                  <a:pt x="1062" y="81"/>
                  <a:pt x="1043" y="77"/>
                  <a:pt x="1034" y="75"/>
                </a:cubicBezTo>
                <a:cubicBezTo>
                  <a:pt x="1057" y="79"/>
                  <a:pt x="1079" y="84"/>
                  <a:pt x="1099" y="89"/>
                </a:cubicBezTo>
                <a:cubicBezTo>
                  <a:pt x="1118" y="95"/>
                  <a:pt x="1135" y="100"/>
                  <a:pt x="1149" y="104"/>
                </a:cubicBezTo>
                <a:cubicBezTo>
                  <a:pt x="1152" y="103"/>
                  <a:pt x="1131" y="98"/>
                  <a:pt x="1129" y="96"/>
                </a:cubicBezTo>
                <a:close/>
                <a:moveTo>
                  <a:pt x="1162" y="107"/>
                </a:moveTo>
                <a:cubicBezTo>
                  <a:pt x="1165" y="108"/>
                  <a:pt x="1174" y="111"/>
                  <a:pt x="1180" y="114"/>
                </a:cubicBezTo>
                <a:cubicBezTo>
                  <a:pt x="1187" y="117"/>
                  <a:pt x="1192" y="119"/>
                  <a:pt x="1189" y="118"/>
                </a:cubicBezTo>
                <a:cubicBezTo>
                  <a:pt x="1178" y="113"/>
                  <a:pt x="1161" y="109"/>
                  <a:pt x="1162" y="107"/>
                </a:cubicBezTo>
                <a:close/>
                <a:moveTo>
                  <a:pt x="1463" y="296"/>
                </a:moveTo>
                <a:cubicBezTo>
                  <a:pt x="1475" y="310"/>
                  <a:pt x="1485" y="317"/>
                  <a:pt x="1488" y="324"/>
                </a:cubicBezTo>
                <a:cubicBezTo>
                  <a:pt x="1481" y="316"/>
                  <a:pt x="1478" y="313"/>
                  <a:pt x="1475" y="310"/>
                </a:cubicBezTo>
                <a:cubicBezTo>
                  <a:pt x="1471" y="308"/>
                  <a:pt x="1469" y="305"/>
                  <a:pt x="1463" y="299"/>
                </a:cubicBezTo>
                <a:lnTo>
                  <a:pt x="1463" y="296"/>
                </a:lnTo>
                <a:close/>
                <a:moveTo>
                  <a:pt x="1510" y="346"/>
                </a:moveTo>
                <a:cubicBezTo>
                  <a:pt x="1516" y="355"/>
                  <a:pt x="1522" y="359"/>
                  <a:pt x="1531" y="371"/>
                </a:cubicBezTo>
                <a:cubicBezTo>
                  <a:pt x="1530" y="370"/>
                  <a:pt x="1524" y="364"/>
                  <a:pt x="1519" y="358"/>
                </a:cubicBezTo>
                <a:cubicBezTo>
                  <a:pt x="1514" y="352"/>
                  <a:pt x="1509" y="347"/>
                  <a:pt x="1510" y="346"/>
                </a:cubicBezTo>
                <a:close/>
                <a:moveTo>
                  <a:pt x="1228" y="135"/>
                </a:moveTo>
                <a:cubicBezTo>
                  <a:pt x="1225" y="134"/>
                  <a:pt x="1216" y="130"/>
                  <a:pt x="1205" y="125"/>
                </a:cubicBezTo>
                <a:cubicBezTo>
                  <a:pt x="1208" y="126"/>
                  <a:pt x="1218" y="130"/>
                  <a:pt x="1228" y="135"/>
                </a:cubicBezTo>
                <a:close/>
                <a:moveTo>
                  <a:pt x="1322" y="186"/>
                </a:moveTo>
                <a:cubicBezTo>
                  <a:pt x="1324" y="189"/>
                  <a:pt x="1325" y="189"/>
                  <a:pt x="1325" y="192"/>
                </a:cubicBezTo>
                <a:cubicBezTo>
                  <a:pt x="1321" y="189"/>
                  <a:pt x="1310" y="182"/>
                  <a:pt x="1301" y="177"/>
                </a:cubicBezTo>
                <a:cubicBezTo>
                  <a:pt x="1306" y="180"/>
                  <a:pt x="1309" y="180"/>
                  <a:pt x="1316" y="184"/>
                </a:cubicBezTo>
                <a:cubicBezTo>
                  <a:pt x="1317" y="184"/>
                  <a:pt x="1302" y="176"/>
                  <a:pt x="1307" y="177"/>
                </a:cubicBezTo>
                <a:cubicBezTo>
                  <a:pt x="1310" y="179"/>
                  <a:pt x="1315" y="181"/>
                  <a:pt x="1322" y="186"/>
                </a:cubicBezTo>
                <a:close/>
                <a:moveTo>
                  <a:pt x="1450" y="284"/>
                </a:moveTo>
                <a:cubicBezTo>
                  <a:pt x="1454" y="288"/>
                  <a:pt x="1454" y="289"/>
                  <a:pt x="1458" y="292"/>
                </a:cubicBezTo>
                <a:cubicBezTo>
                  <a:pt x="1458" y="295"/>
                  <a:pt x="1454" y="291"/>
                  <a:pt x="1447" y="284"/>
                </a:cubicBezTo>
                <a:cubicBezTo>
                  <a:pt x="1449" y="286"/>
                  <a:pt x="1450" y="286"/>
                  <a:pt x="1450" y="284"/>
                </a:cubicBezTo>
                <a:close/>
                <a:moveTo>
                  <a:pt x="520" y="133"/>
                </a:moveTo>
                <a:cubicBezTo>
                  <a:pt x="522" y="133"/>
                  <a:pt x="517" y="136"/>
                  <a:pt x="509" y="140"/>
                </a:cubicBezTo>
                <a:cubicBezTo>
                  <a:pt x="506" y="139"/>
                  <a:pt x="511" y="137"/>
                  <a:pt x="520" y="133"/>
                </a:cubicBezTo>
                <a:close/>
                <a:moveTo>
                  <a:pt x="882" y="56"/>
                </a:moveTo>
                <a:cubicBezTo>
                  <a:pt x="881" y="56"/>
                  <a:pt x="879" y="57"/>
                  <a:pt x="880" y="57"/>
                </a:cubicBezTo>
                <a:cubicBezTo>
                  <a:pt x="891" y="58"/>
                  <a:pt x="907" y="58"/>
                  <a:pt x="929" y="59"/>
                </a:cubicBezTo>
                <a:cubicBezTo>
                  <a:pt x="921" y="57"/>
                  <a:pt x="926" y="58"/>
                  <a:pt x="935" y="59"/>
                </a:cubicBezTo>
                <a:cubicBezTo>
                  <a:pt x="943" y="59"/>
                  <a:pt x="955" y="61"/>
                  <a:pt x="959" y="61"/>
                </a:cubicBezTo>
                <a:cubicBezTo>
                  <a:pt x="962" y="63"/>
                  <a:pt x="939" y="60"/>
                  <a:pt x="951" y="64"/>
                </a:cubicBezTo>
                <a:cubicBezTo>
                  <a:pt x="935" y="60"/>
                  <a:pt x="912" y="59"/>
                  <a:pt x="891" y="59"/>
                </a:cubicBezTo>
                <a:cubicBezTo>
                  <a:pt x="870" y="59"/>
                  <a:pt x="850" y="60"/>
                  <a:pt x="838" y="59"/>
                </a:cubicBezTo>
                <a:cubicBezTo>
                  <a:pt x="847" y="58"/>
                  <a:pt x="857" y="58"/>
                  <a:pt x="866" y="58"/>
                </a:cubicBezTo>
                <a:cubicBezTo>
                  <a:pt x="866" y="57"/>
                  <a:pt x="852" y="58"/>
                  <a:pt x="854" y="56"/>
                </a:cubicBezTo>
                <a:cubicBezTo>
                  <a:pt x="863" y="56"/>
                  <a:pt x="870" y="55"/>
                  <a:pt x="882" y="56"/>
                </a:cubicBezTo>
                <a:close/>
                <a:moveTo>
                  <a:pt x="1420" y="260"/>
                </a:moveTo>
                <a:cubicBezTo>
                  <a:pt x="1432" y="270"/>
                  <a:pt x="1423" y="264"/>
                  <a:pt x="1428" y="269"/>
                </a:cubicBezTo>
                <a:cubicBezTo>
                  <a:pt x="1425" y="267"/>
                  <a:pt x="1418" y="262"/>
                  <a:pt x="1414" y="257"/>
                </a:cubicBezTo>
                <a:cubicBezTo>
                  <a:pt x="1416" y="258"/>
                  <a:pt x="1419" y="259"/>
                  <a:pt x="1420" y="260"/>
                </a:cubicBezTo>
                <a:close/>
                <a:moveTo>
                  <a:pt x="1442" y="279"/>
                </a:moveTo>
                <a:cubicBezTo>
                  <a:pt x="1437" y="276"/>
                  <a:pt x="1442" y="280"/>
                  <a:pt x="1441" y="281"/>
                </a:cubicBezTo>
                <a:cubicBezTo>
                  <a:pt x="1438" y="278"/>
                  <a:pt x="1434" y="275"/>
                  <a:pt x="1431" y="271"/>
                </a:cubicBezTo>
                <a:cubicBezTo>
                  <a:pt x="1434" y="273"/>
                  <a:pt x="1433" y="271"/>
                  <a:pt x="1442" y="279"/>
                </a:cubicBezTo>
                <a:close/>
                <a:moveTo>
                  <a:pt x="813" y="59"/>
                </a:moveTo>
                <a:cubicBezTo>
                  <a:pt x="820" y="58"/>
                  <a:pt x="822" y="58"/>
                  <a:pt x="827" y="58"/>
                </a:cubicBezTo>
                <a:cubicBezTo>
                  <a:pt x="829" y="60"/>
                  <a:pt x="824" y="61"/>
                  <a:pt x="811" y="62"/>
                </a:cubicBezTo>
                <a:cubicBezTo>
                  <a:pt x="810" y="61"/>
                  <a:pt x="816" y="60"/>
                  <a:pt x="813" y="59"/>
                </a:cubicBezTo>
                <a:close/>
                <a:moveTo>
                  <a:pt x="1009" y="69"/>
                </a:moveTo>
                <a:cubicBezTo>
                  <a:pt x="1020" y="70"/>
                  <a:pt x="1014" y="71"/>
                  <a:pt x="1027" y="73"/>
                </a:cubicBezTo>
                <a:cubicBezTo>
                  <a:pt x="1029" y="74"/>
                  <a:pt x="1021" y="72"/>
                  <a:pt x="1021" y="73"/>
                </a:cubicBezTo>
                <a:cubicBezTo>
                  <a:pt x="1014" y="72"/>
                  <a:pt x="1008" y="70"/>
                  <a:pt x="1009" y="69"/>
                </a:cubicBezTo>
                <a:close/>
                <a:moveTo>
                  <a:pt x="1392" y="239"/>
                </a:moveTo>
                <a:cubicBezTo>
                  <a:pt x="1389" y="238"/>
                  <a:pt x="1383" y="233"/>
                  <a:pt x="1375" y="227"/>
                </a:cubicBezTo>
                <a:cubicBezTo>
                  <a:pt x="1375" y="225"/>
                  <a:pt x="1388" y="235"/>
                  <a:pt x="1392" y="239"/>
                </a:cubicBezTo>
                <a:close/>
                <a:moveTo>
                  <a:pt x="325" y="264"/>
                </a:moveTo>
                <a:cubicBezTo>
                  <a:pt x="332" y="257"/>
                  <a:pt x="332" y="257"/>
                  <a:pt x="332" y="257"/>
                </a:cubicBezTo>
                <a:cubicBezTo>
                  <a:pt x="335" y="256"/>
                  <a:pt x="332" y="259"/>
                  <a:pt x="332" y="260"/>
                </a:cubicBezTo>
                <a:cubicBezTo>
                  <a:pt x="327" y="264"/>
                  <a:pt x="325" y="265"/>
                  <a:pt x="325" y="264"/>
                </a:cubicBezTo>
                <a:close/>
                <a:moveTo>
                  <a:pt x="549" y="124"/>
                </a:moveTo>
                <a:cubicBezTo>
                  <a:pt x="548" y="127"/>
                  <a:pt x="538" y="129"/>
                  <a:pt x="533" y="131"/>
                </a:cubicBezTo>
                <a:cubicBezTo>
                  <a:pt x="534" y="129"/>
                  <a:pt x="543" y="126"/>
                  <a:pt x="549" y="124"/>
                </a:cubicBezTo>
                <a:close/>
                <a:moveTo>
                  <a:pt x="978" y="65"/>
                </a:moveTo>
                <a:cubicBezTo>
                  <a:pt x="979" y="68"/>
                  <a:pt x="969" y="65"/>
                  <a:pt x="958" y="64"/>
                </a:cubicBezTo>
                <a:cubicBezTo>
                  <a:pt x="962" y="63"/>
                  <a:pt x="969" y="64"/>
                  <a:pt x="978" y="65"/>
                </a:cubicBezTo>
                <a:close/>
                <a:moveTo>
                  <a:pt x="357" y="241"/>
                </a:moveTo>
                <a:cubicBezTo>
                  <a:pt x="358" y="241"/>
                  <a:pt x="358" y="241"/>
                  <a:pt x="358" y="241"/>
                </a:cubicBezTo>
                <a:cubicBezTo>
                  <a:pt x="353" y="245"/>
                  <a:pt x="346" y="252"/>
                  <a:pt x="347" y="249"/>
                </a:cubicBezTo>
                <a:cubicBezTo>
                  <a:pt x="349" y="247"/>
                  <a:pt x="352" y="244"/>
                  <a:pt x="357" y="241"/>
                </a:cubicBezTo>
                <a:close/>
                <a:moveTo>
                  <a:pt x="435" y="185"/>
                </a:moveTo>
                <a:cubicBezTo>
                  <a:pt x="445" y="179"/>
                  <a:pt x="446" y="183"/>
                  <a:pt x="435" y="189"/>
                </a:cubicBezTo>
                <a:cubicBezTo>
                  <a:pt x="434" y="188"/>
                  <a:pt x="438" y="185"/>
                  <a:pt x="435" y="185"/>
                </a:cubicBezTo>
                <a:close/>
                <a:moveTo>
                  <a:pt x="724" y="77"/>
                </a:moveTo>
                <a:cubicBezTo>
                  <a:pt x="727" y="75"/>
                  <a:pt x="739" y="73"/>
                  <a:pt x="736" y="72"/>
                </a:cubicBezTo>
                <a:cubicBezTo>
                  <a:pt x="740" y="72"/>
                  <a:pt x="742" y="72"/>
                  <a:pt x="743" y="71"/>
                </a:cubicBezTo>
                <a:cubicBezTo>
                  <a:pt x="752" y="70"/>
                  <a:pt x="747" y="73"/>
                  <a:pt x="738" y="74"/>
                </a:cubicBezTo>
                <a:cubicBezTo>
                  <a:pt x="746" y="74"/>
                  <a:pt x="761" y="71"/>
                  <a:pt x="751" y="71"/>
                </a:cubicBezTo>
                <a:cubicBezTo>
                  <a:pt x="757" y="70"/>
                  <a:pt x="757" y="70"/>
                  <a:pt x="757" y="69"/>
                </a:cubicBezTo>
                <a:cubicBezTo>
                  <a:pt x="765" y="68"/>
                  <a:pt x="757" y="71"/>
                  <a:pt x="768" y="69"/>
                </a:cubicBezTo>
                <a:cubicBezTo>
                  <a:pt x="772" y="70"/>
                  <a:pt x="764" y="71"/>
                  <a:pt x="767" y="72"/>
                </a:cubicBezTo>
                <a:cubicBezTo>
                  <a:pt x="755" y="73"/>
                  <a:pt x="749" y="74"/>
                  <a:pt x="743" y="75"/>
                </a:cubicBezTo>
                <a:cubicBezTo>
                  <a:pt x="737" y="75"/>
                  <a:pt x="732" y="75"/>
                  <a:pt x="724" y="77"/>
                </a:cubicBezTo>
                <a:close/>
                <a:moveTo>
                  <a:pt x="579" y="117"/>
                </a:moveTo>
                <a:cubicBezTo>
                  <a:pt x="576" y="122"/>
                  <a:pt x="567" y="125"/>
                  <a:pt x="557" y="128"/>
                </a:cubicBezTo>
                <a:cubicBezTo>
                  <a:pt x="547" y="132"/>
                  <a:pt x="536" y="135"/>
                  <a:pt x="529" y="139"/>
                </a:cubicBezTo>
                <a:cubicBezTo>
                  <a:pt x="540" y="132"/>
                  <a:pt x="560" y="123"/>
                  <a:pt x="579" y="117"/>
                </a:cubicBezTo>
                <a:close/>
                <a:moveTo>
                  <a:pt x="595" y="112"/>
                </a:moveTo>
                <a:cubicBezTo>
                  <a:pt x="595" y="111"/>
                  <a:pt x="602" y="108"/>
                  <a:pt x="611" y="105"/>
                </a:cubicBezTo>
                <a:cubicBezTo>
                  <a:pt x="620" y="102"/>
                  <a:pt x="632" y="98"/>
                  <a:pt x="640" y="96"/>
                </a:cubicBezTo>
                <a:cubicBezTo>
                  <a:pt x="639" y="99"/>
                  <a:pt x="622" y="101"/>
                  <a:pt x="621" y="103"/>
                </a:cubicBezTo>
                <a:cubicBezTo>
                  <a:pt x="625" y="103"/>
                  <a:pt x="629" y="99"/>
                  <a:pt x="635" y="99"/>
                </a:cubicBezTo>
                <a:cubicBezTo>
                  <a:pt x="631" y="101"/>
                  <a:pt x="625" y="104"/>
                  <a:pt x="617" y="107"/>
                </a:cubicBezTo>
                <a:cubicBezTo>
                  <a:pt x="617" y="108"/>
                  <a:pt x="634" y="104"/>
                  <a:pt x="616" y="110"/>
                </a:cubicBezTo>
                <a:cubicBezTo>
                  <a:pt x="625" y="108"/>
                  <a:pt x="616" y="112"/>
                  <a:pt x="628" y="109"/>
                </a:cubicBezTo>
                <a:cubicBezTo>
                  <a:pt x="627" y="110"/>
                  <a:pt x="620" y="112"/>
                  <a:pt x="615" y="113"/>
                </a:cubicBezTo>
                <a:cubicBezTo>
                  <a:pt x="616" y="113"/>
                  <a:pt x="618" y="112"/>
                  <a:pt x="618" y="111"/>
                </a:cubicBezTo>
                <a:cubicBezTo>
                  <a:pt x="611" y="114"/>
                  <a:pt x="611" y="114"/>
                  <a:pt x="611" y="114"/>
                </a:cubicBezTo>
                <a:cubicBezTo>
                  <a:pt x="608" y="116"/>
                  <a:pt x="611" y="116"/>
                  <a:pt x="612" y="118"/>
                </a:cubicBezTo>
                <a:cubicBezTo>
                  <a:pt x="598" y="124"/>
                  <a:pt x="601" y="120"/>
                  <a:pt x="606" y="117"/>
                </a:cubicBezTo>
                <a:cubicBezTo>
                  <a:pt x="600" y="120"/>
                  <a:pt x="597" y="121"/>
                  <a:pt x="594" y="123"/>
                </a:cubicBezTo>
                <a:cubicBezTo>
                  <a:pt x="591" y="125"/>
                  <a:pt x="588" y="126"/>
                  <a:pt x="580" y="129"/>
                </a:cubicBezTo>
                <a:cubicBezTo>
                  <a:pt x="583" y="128"/>
                  <a:pt x="583" y="127"/>
                  <a:pt x="578" y="128"/>
                </a:cubicBezTo>
                <a:cubicBezTo>
                  <a:pt x="569" y="132"/>
                  <a:pt x="569" y="133"/>
                  <a:pt x="560" y="136"/>
                </a:cubicBezTo>
                <a:cubicBezTo>
                  <a:pt x="558" y="136"/>
                  <a:pt x="563" y="134"/>
                  <a:pt x="566" y="132"/>
                </a:cubicBezTo>
                <a:cubicBezTo>
                  <a:pt x="570" y="131"/>
                  <a:pt x="573" y="129"/>
                  <a:pt x="567" y="130"/>
                </a:cubicBezTo>
                <a:cubicBezTo>
                  <a:pt x="579" y="125"/>
                  <a:pt x="574" y="130"/>
                  <a:pt x="587" y="124"/>
                </a:cubicBezTo>
                <a:cubicBezTo>
                  <a:pt x="582" y="125"/>
                  <a:pt x="580" y="125"/>
                  <a:pt x="578" y="125"/>
                </a:cubicBezTo>
                <a:cubicBezTo>
                  <a:pt x="576" y="125"/>
                  <a:pt x="573" y="126"/>
                  <a:pt x="564" y="128"/>
                </a:cubicBezTo>
                <a:cubicBezTo>
                  <a:pt x="573" y="124"/>
                  <a:pt x="576" y="124"/>
                  <a:pt x="578" y="123"/>
                </a:cubicBezTo>
                <a:cubicBezTo>
                  <a:pt x="579" y="122"/>
                  <a:pt x="580" y="122"/>
                  <a:pt x="586" y="119"/>
                </a:cubicBezTo>
                <a:cubicBezTo>
                  <a:pt x="588" y="119"/>
                  <a:pt x="591" y="119"/>
                  <a:pt x="595" y="119"/>
                </a:cubicBezTo>
                <a:cubicBezTo>
                  <a:pt x="604" y="115"/>
                  <a:pt x="590" y="119"/>
                  <a:pt x="592" y="117"/>
                </a:cubicBezTo>
                <a:cubicBezTo>
                  <a:pt x="599" y="114"/>
                  <a:pt x="601" y="114"/>
                  <a:pt x="605" y="113"/>
                </a:cubicBezTo>
                <a:cubicBezTo>
                  <a:pt x="598" y="114"/>
                  <a:pt x="600" y="113"/>
                  <a:pt x="600" y="111"/>
                </a:cubicBezTo>
                <a:cubicBezTo>
                  <a:pt x="595" y="112"/>
                  <a:pt x="593" y="114"/>
                  <a:pt x="583" y="117"/>
                </a:cubicBezTo>
                <a:cubicBezTo>
                  <a:pt x="581" y="115"/>
                  <a:pt x="581" y="115"/>
                  <a:pt x="581" y="115"/>
                </a:cubicBezTo>
                <a:cubicBezTo>
                  <a:pt x="584" y="114"/>
                  <a:pt x="589" y="113"/>
                  <a:pt x="594" y="111"/>
                </a:cubicBezTo>
                <a:cubicBezTo>
                  <a:pt x="599" y="110"/>
                  <a:pt x="596" y="111"/>
                  <a:pt x="595" y="112"/>
                </a:cubicBezTo>
                <a:close/>
                <a:moveTo>
                  <a:pt x="576" y="130"/>
                </a:moveTo>
                <a:cubicBezTo>
                  <a:pt x="578" y="131"/>
                  <a:pt x="573" y="134"/>
                  <a:pt x="579" y="133"/>
                </a:cubicBezTo>
                <a:cubicBezTo>
                  <a:pt x="572" y="135"/>
                  <a:pt x="564" y="138"/>
                  <a:pt x="559" y="139"/>
                </a:cubicBezTo>
                <a:cubicBezTo>
                  <a:pt x="560" y="137"/>
                  <a:pt x="566" y="134"/>
                  <a:pt x="576" y="130"/>
                </a:cubicBezTo>
                <a:close/>
                <a:moveTo>
                  <a:pt x="676" y="86"/>
                </a:moveTo>
                <a:cubicBezTo>
                  <a:pt x="686" y="83"/>
                  <a:pt x="686" y="83"/>
                  <a:pt x="686" y="83"/>
                </a:cubicBezTo>
                <a:cubicBezTo>
                  <a:pt x="691" y="84"/>
                  <a:pt x="670" y="87"/>
                  <a:pt x="678" y="88"/>
                </a:cubicBezTo>
                <a:cubicBezTo>
                  <a:pt x="666" y="92"/>
                  <a:pt x="670" y="88"/>
                  <a:pt x="657" y="92"/>
                </a:cubicBezTo>
                <a:cubicBezTo>
                  <a:pt x="657" y="91"/>
                  <a:pt x="662" y="90"/>
                  <a:pt x="667" y="89"/>
                </a:cubicBezTo>
                <a:cubicBezTo>
                  <a:pt x="672" y="88"/>
                  <a:pt x="678" y="87"/>
                  <a:pt x="676" y="86"/>
                </a:cubicBezTo>
                <a:close/>
                <a:moveTo>
                  <a:pt x="491" y="156"/>
                </a:moveTo>
                <a:cubicBezTo>
                  <a:pt x="500" y="152"/>
                  <a:pt x="504" y="149"/>
                  <a:pt x="518" y="143"/>
                </a:cubicBezTo>
                <a:cubicBezTo>
                  <a:pt x="515" y="145"/>
                  <a:pt x="506" y="150"/>
                  <a:pt x="498" y="154"/>
                </a:cubicBezTo>
                <a:cubicBezTo>
                  <a:pt x="498" y="155"/>
                  <a:pt x="504" y="152"/>
                  <a:pt x="508" y="150"/>
                </a:cubicBezTo>
                <a:cubicBezTo>
                  <a:pt x="509" y="151"/>
                  <a:pt x="502" y="155"/>
                  <a:pt x="494" y="158"/>
                </a:cubicBezTo>
                <a:cubicBezTo>
                  <a:pt x="497" y="155"/>
                  <a:pt x="492" y="158"/>
                  <a:pt x="491" y="156"/>
                </a:cubicBezTo>
                <a:close/>
                <a:moveTo>
                  <a:pt x="776" y="69"/>
                </a:moveTo>
                <a:cubicBezTo>
                  <a:pt x="786" y="68"/>
                  <a:pt x="786" y="68"/>
                  <a:pt x="786" y="68"/>
                </a:cubicBezTo>
                <a:cubicBezTo>
                  <a:pt x="786" y="69"/>
                  <a:pt x="788" y="69"/>
                  <a:pt x="794" y="69"/>
                </a:cubicBezTo>
                <a:cubicBezTo>
                  <a:pt x="790" y="70"/>
                  <a:pt x="777" y="72"/>
                  <a:pt x="776" y="73"/>
                </a:cubicBezTo>
                <a:cubicBezTo>
                  <a:pt x="764" y="74"/>
                  <a:pt x="784" y="70"/>
                  <a:pt x="776" y="69"/>
                </a:cubicBezTo>
                <a:close/>
                <a:moveTo>
                  <a:pt x="355" y="246"/>
                </a:moveTo>
                <a:cubicBezTo>
                  <a:pt x="358" y="244"/>
                  <a:pt x="364" y="240"/>
                  <a:pt x="370" y="235"/>
                </a:cubicBezTo>
                <a:cubicBezTo>
                  <a:pt x="377" y="230"/>
                  <a:pt x="383" y="225"/>
                  <a:pt x="387" y="221"/>
                </a:cubicBezTo>
                <a:cubicBezTo>
                  <a:pt x="387" y="224"/>
                  <a:pt x="385" y="227"/>
                  <a:pt x="378" y="233"/>
                </a:cubicBezTo>
                <a:cubicBezTo>
                  <a:pt x="370" y="239"/>
                  <a:pt x="379" y="230"/>
                  <a:pt x="381" y="228"/>
                </a:cubicBezTo>
                <a:cubicBezTo>
                  <a:pt x="367" y="236"/>
                  <a:pt x="360" y="247"/>
                  <a:pt x="351" y="251"/>
                </a:cubicBezTo>
                <a:cubicBezTo>
                  <a:pt x="349" y="255"/>
                  <a:pt x="341" y="262"/>
                  <a:pt x="345" y="261"/>
                </a:cubicBezTo>
                <a:cubicBezTo>
                  <a:pt x="331" y="273"/>
                  <a:pt x="336" y="267"/>
                  <a:pt x="328" y="271"/>
                </a:cubicBezTo>
                <a:cubicBezTo>
                  <a:pt x="335" y="266"/>
                  <a:pt x="346" y="254"/>
                  <a:pt x="355" y="246"/>
                </a:cubicBezTo>
                <a:close/>
                <a:moveTo>
                  <a:pt x="438" y="187"/>
                </a:moveTo>
                <a:cubicBezTo>
                  <a:pt x="449" y="181"/>
                  <a:pt x="434" y="193"/>
                  <a:pt x="444" y="187"/>
                </a:cubicBezTo>
                <a:cubicBezTo>
                  <a:pt x="442" y="189"/>
                  <a:pt x="437" y="192"/>
                  <a:pt x="430" y="196"/>
                </a:cubicBezTo>
                <a:cubicBezTo>
                  <a:pt x="427" y="196"/>
                  <a:pt x="434" y="191"/>
                  <a:pt x="438" y="187"/>
                </a:cubicBezTo>
                <a:close/>
                <a:moveTo>
                  <a:pt x="429" y="195"/>
                </a:moveTo>
                <a:cubicBezTo>
                  <a:pt x="420" y="201"/>
                  <a:pt x="414" y="203"/>
                  <a:pt x="418" y="200"/>
                </a:cubicBezTo>
                <a:cubicBezTo>
                  <a:pt x="426" y="194"/>
                  <a:pt x="428" y="194"/>
                  <a:pt x="429" y="195"/>
                </a:cubicBezTo>
                <a:close/>
                <a:moveTo>
                  <a:pt x="471" y="168"/>
                </a:moveTo>
                <a:cubicBezTo>
                  <a:pt x="466" y="174"/>
                  <a:pt x="477" y="169"/>
                  <a:pt x="474" y="173"/>
                </a:cubicBezTo>
                <a:cubicBezTo>
                  <a:pt x="465" y="176"/>
                  <a:pt x="463" y="174"/>
                  <a:pt x="456" y="177"/>
                </a:cubicBezTo>
                <a:cubicBezTo>
                  <a:pt x="460" y="173"/>
                  <a:pt x="465" y="172"/>
                  <a:pt x="471" y="168"/>
                </a:cubicBezTo>
                <a:close/>
                <a:moveTo>
                  <a:pt x="814" y="66"/>
                </a:moveTo>
                <a:cubicBezTo>
                  <a:pt x="816" y="68"/>
                  <a:pt x="825" y="67"/>
                  <a:pt x="834" y="67"/>
                </a:cubicBezTo>
                <a:cubicBezTo>
                  <a:pt x="843" y="67"/>
                  <a:pt x="853" y="67"/>
                  <a:pt x="855" y="68"/>
                </a:cubicBezTo>
                <a:cubicBezTo>
                  <a:pt x="846" y="68"/>
                  <a:pt x="838" y="68"/>
                  <a:pt x="834" y="69"/>
                </a:cubicBezTo>
                <a:cubicBezTo>
                  <a:pt x="836" y="70"/>
                  <a:pt x="843" y="69"/>
                  <a:pt x="848" y="69"/>
                </a:cubicBezTo>
                <a:cubicBezTo>
                  <a:pt x="849" y="70"/>
                  <a:pt x="835" y="70"/>
                  <a:pt x="825" y="71"/>
                </a:cubicBezTo>
                <a:cubicBezTo>
                  <a:pt x="829" y="68"/>
                  <a:pt x="822" y="70"/>
                  <a:pt x="813" y="70"/>
                </a:cubicBezTo>
                <a:cubicBezTo>
                  <a:pt x="811" y="68"/>
                  <a:pt x="820" y="69"/>
                  <a:pt x="827" y="69"/>
                </a:cubicBezTo>
                <a:cubicBezTo>
                  <a:pt x="829" y="67"/>
                  <a:pt x="816" y="68"/>
                  <a:pt x="809" y="69"/>
                </a:cubicBezTo>
                <a:cubicBezTo>
                  <a:pt x="810" y="68"/>
                  <a:pt x="816" y="67"/>
                  <a:pt x="814" y="66"/>
                </a:cubicBezTo>
                <a:close/>
                <a:moveTo>
                  <a:pt x="288" y="308"/>
                </a:moveTo>
                <a:cubicBezTo>
                  <a:pt x="288" y="307"/>
                  <a:pt x="292" y="303"/>
                  <a:pt x="295" y="301"/>
                </a:cubicBezTo>
                <a:cubicBezTo>
                  <a:pt x="293" y="303"/>
                  <a:pt x="293" y="303"/>
                  <a:pt x="299" y="299"/>
                </a:cubicBezTo>
                <a:cubicBezTo>
                  <a:pt x="299" y="300"/>
                  <a:pt x="293" y="305"/>
                  <a:pt x="290" y="308"/>
                </a:cubicBezTo>
                <a:cubicBezTo>
                  <a:pt x="291" y="307"/>
                  <a:pt x="292" y="304"/>
                  <a:pt x="288" y="308"/>
                </a:cubicBezTo>
                <a:close/>
                <a:moveTo>
                  <a:pt x="324" y="276"/>
                </a:moveTo>
                <a:cubicBezTo>
                  <a:pt x="315" y="285"/>
                  <a:pt x="330" y="275"/>
                  <a:pt x="326" y="279"/>
                </a:cubicBezTo>
                <a:cubicBezTo>
                  <a:pt x="324" y="282"/>
                  <a:pt x="319" y="287"/>
                  <a:pt x="312" y="293"/>
                </a:cubicBezTo>
                <a:cubicBezTo>
                  <a:pt x="310" y="294"/>
                  <a:pt x="315" y="290"/>
                  <a:pt x="319" y="286"/>
                </a:cubicBezTo>
                <a:cubicBezTo>
                  <a:pt x="312" y="291"/>
                  <a:pt x="310" y="294"/>
                  <a:pt x="308" y="296"/>
                </a:cubicBezTo>
                <a:cubicBezTo>
                  <a:pt x="306" y="299"/>
                  <a:pt x="304" y="302"/>
                  <a:pt x="298" y="308"/>
                </a:cubicBezTo>
                <a:cubicBezTo>
                  <a:pt x="297" y="308"/>
                  <a:pt x="299" y="305"/>
                  <a:pt x="302" y="303"/>
                </a:cubicBezTo>
                <a:cubicBezTo>
                  <a:pt x="302" y="302"/>
                  <a:pt x="301" y="303"/>
                  <a:pt x="299" y="305"/>
                </a:cubicBezTo>
                <a:cubicBezTo>
                  <a:pt x="300" y="301"/>
                  <a:pt x="305" y="297"/>
                  <a:pt x="309" y="292"/>
                </a:cubicBezTo>
                <a:cubicBezTo>
                  <a:pt x="308" y="293"/>
                  <a:pt x="304" y="297"/>
                  <a:pt x="301" y="299"/>
                </a:cubicBezTo>
                <a:cubicBezTo>
                  <a:pt x="309" y="290"/>
                  <a:pt x="305" y="294"/>
                  <a:pt x="305" y="291"/>
                </a:cubicBezTo>
                <a:cubicBezTo>
                  <a:pt x="313" y="284"/>
                  <a:pt x="314" y="282"/>
                  <a:pt x="320" y="278"/>
                </a:cubicBezTo>
                <a:cubicBezTo>
                  <a:pt x="320" y="278"/>
                  <a:pt x="313" y="284"/>
                  <a:pt x="314" y="285"/>
                </a:cubicBezTo>
                <a:cubicBezTo>
                  <a:pt x="315" y="285"/>
                  <a:pt x="322" y="276"/>
                  <a:pt x="327" y="274"/>
                </a:cubicBezTo>
                <a:cubicBezTo>
                  <a:pt x="328" y="274"/>
                  <a:pt x="325" y="277"/>
                  <a:pt x="324" y="276"/>
                </a:cubicBezTo>
                <a:close/>
                <a:moveTo>
                  <a:pt x="679" y="88"/>
                </a:moveTo>
                <a:cubicBezTo>
                  <a:pt x="682" y="89"/>
                  <a:pt x="686" y="90"/>
                  <a:pt x="699" y="88"/>
                </a:cubicBezTo>
                <a:cubicBezTo>
                  <a:pt x="699" y="90"/>
                  <a:pt x="680" y="93"/>
                  <a:pt x="670" y="96"/>
                </a:cubicBezTo>
                <a:cubicBezTo>
                  <a:pt x="666" y="95"/>
                  <a:pt x="683" y="93"/>
                  <a:pt x="682" y="91"/>
                </a:cubicBezTo>
                <a:cubicBezTo>
                  <a:pt x="681" y="89"/>
                  <a:pt x="666" y="93"/>
                  <a:pt x="662" y="93"/>
                </a:cubicBezTo>
                <a:cubicBezTo>
                  <a:pt x="671" y="91"/>
                  <a:pt x="669" y="90"/>
                  <a:pt x="679" y="88"/>
                </a:cubicBezTo>
                <a:close/>
                <a:moveTo>
                  <a:pt x="733" y="77"/>
                </a:moveTo>
                <a:cubicBezTo>
                  <a:pt x="741" y="76"/>
                  <a:pt x="746" y="75"/>
                  <a:pt x="750" y="75"/>
                </a:cubicBezTo>
                <a:cubicBezTo>
                  <a:pt x="751" y="76"/>
                  <a:pt x="733" y="78"/>
                  <a:pt x="733" y="77"/>
                </a:cubicBezTo>
                <a:close/>
                <a:moveTo>
                  <a:pt x="257" y="343"/>
                </a:moveTo>
                <a:cubicBezTo>
                  <a:pt x="262" y="337"/>
                  <a:pt x="265" y="335"/>
                  <a:pt x="266" y="336"/>
                </a:cubicBezTo>
                <a:cubicBezTo>
                  <a:pt x="258" y="344"/>
                  <a:pt x="256" y="348"/>
                  <a:pt x="247" y="359"/>
                </a:cubicBezTo>
                <a:cubicBezTo>
                  <a:pt x="244" y="360"/>
                  <a:pt x="248" y="355"/>
                  <a:pt x="252" y="351"/>
                </a:cubicBezTo>
                <a:cubicBezTo>
                  <a:pt x="256" y="346"/>
                  <a:pt x="260" y="341"/>
                  <a:pt x="257" y="343"/>
                </a:cubicBezTo>
                <a:close/>
                <a:moveTo>
                  <a:pt x="76" y="1015"/>
                </a:moveTo>
                <a:cubicBezTo>
                  <a:pt x="77" y="1017"/>
                  <a:pt x="77" y="1018"/>
                  <a:pt x="78" y="1017"/>
                </a:cubicBezTo>
                <a:cubicBezTo>
                  <a:pt x="80" y="1027"/>
                  <a:pt x="79" y="1027"/>
                  <a:pt x="82" y="1037"/>
                </a:cubicBezTo>
                <a:cubicBezTo>
                  <a:pt x="80" y="1033"/>
                  <a:pt x="78" y="1023"/>
                  <a:pt x="76" y="1015"/>
                </a:cubicBezTo>
                <a:close/>
                <a:moveTo>
                  <a:pt x="538" y="138"/>
                </a:moveTo>
                <a:cubicBezTo>
                  <a:pt x="538" y="138"/>
                  <a:pt x="543" y="136"/>
                  <a:pt x="547" y="134"/>
                </a:cubicBezTo>
                <a:cubicBezTo>
                  <a:pt x="550" y="134"/>
                  <a:pt x="546" y="137"/>
                  <a:pt x="536" y="141"/>
                </a:cubicBezTo>
                <a:cubicBezTo>
                  <a:pt x="536" y="141"/>
                  <a:pt x="549" y="134"/>
                  <a:pt x="538" y="138"/>
                </a:cubicBezTo>
                <a:close/>
                <a:moveTo>
                  <a:pt x="728" y="80"/>
                </a:moveTo>
                <a:cubicBezTo>
                  <a:pt x="731" y="80"/>
                  <a:pt x="738" y="79"/>
                  <a:pt x="744" y="79"/>
                </a:cubicBezTo>
                <a:cubicBezTo>
                  <a:pt x="750" y="78"/>
                  <a:pt x="754" y="78"/>
                  <a:pt x="750" y="80"/>
                </a:cubicBezTo>
                <a:cubicBezTo>
                  <a:pt x="745" y="81"/>
                  <a:pt x="744" y="80"/>
                  <a:pt x="743" y="80"/>
                </a:cubicBezTo>
                <a:cubicBezTo>
                  <a:pt x="737" y="81"/>
                  <a:pt x="736" y="82"/>
                  <a:pt x="730" y="83"/>
                </a:cubicBezTo>
                <a:lnTo>
                  <a:pt x="728" y="80"/>
                </a:lnTo>
                <a:close/>
                <a:moveTo>
                  <a:pt x="208" y="409"/>
                </a:moveTo>
                <a:cubicBezTo>
                  <a:pt x="213" y="401"/>
                  <a:pt x="214" y="402"/>
                  <a:pt x="218" y="396"/>
                </a:cubicBezTo>
                <a:cubicBezTo>
                  <a:pt x="220" y="395"/>
                  <a:pt x="217" y="400"/>
                  <a:pt x="214" y="404"/>
                </a:cubicBezTo>
                <a:cubicBezTo>
                  <a:pt x="212" y="407"/>
                  <a:pt x="208" y="411"/>
                  <a:pt x="208" y="409"/>
                </a:cubicBezTo>
                <a:close/>
                <a:moveTo>
                  <a:pt x="428" y="198"/>
                </a:moveTo>
                <a:cubicBezTo>
                  <a:pt x="437" y="193"/>
                  <a:pt x="437" y="193"/>
                  <a:pt x="437" y="193"/>
                </a:cubicBezTo>
                <a:cubicBezTo>
                  <a:pt x="437" y="194"/>
                  <a:pt x="437" y="195"/>
                  <a:pt x="427" y="201"/>
                </a:cubicBezTo>
                <a:cubicBezTo>
                  <a:pt x="429" y="199"/>
                  <a:pt x="429" y="199"/>
                  <a:pt x="428" y="198"/>
                </a:cubicBezTo>
                <a:close/>
                <a:moveTo>
                  <a:pt x="389" y="228"/>
                </a:moveTo>
                <a:cubicBezTo>
                  <a:pt x="385" y="231"/>
                  <a:pt x="381" y="234"/>
                  <a:pt x="378" y="236"/>
                </a:cubicBezTo>
                <a:cubicBezTo>
                  <a:pt x="375" y="237"/>
                  <a:pt x="378" y="234"/>
                  <a:pt x="382" y="231"/>
                </a:cubicBezTo>
                <a:cubicBezTo>
                  <a:pt x="385" y="229"/>
                  <a:pt x="389" y="226"/>
                  <a:pt x="389" y="228"/>
                </a:cubicBezTo>
                <a:close/>
                <a:moveTo>
                  <a:pt x="647" y="102"/>
                </a:moveTo>
                <a:cubicBezTo>
                  <a:pt x="655" y="100"/>
                  <a:pt x="658" y="100"/>
                  <a:pt x="658" y="101"/>
                </a:cubicBezTo>
                <a:cubicBezTo>
                  <a:pt x="648" y="104"/>
                  <a:pt x="648" y="104"/>
                  <a:pt x="648" y="104"/>
                </a:cubicBezTo>
                <a:lnTo>
                  <a:pt x="647" y="102"/>
                </a:lnTo>
                <a:close/>
                <a:moveTo>
                  <a:pt x="754" y="79"/>
                </a:moveTo>
                <a:cubicBezTo>
                  <a:pt x="759" y="79"/>
                  <a:pt x="771" y="76"/>
                  <a:pt x="771" y="77"/>
                </a:cubicBezTo>
                <a:cubicBezTo>
                  <a:pt x="769" y="79"/>
                  <a:pt x="763" y="80"/>
                  <a:pt x="757" y="81"/>
                </a:cubicBezTo>
                <a:cubicBezTo>
                  <a:pt x="751" y="82"/>
                  <a:pt x="745" y="84"/>
                  <a:pt x="743" y="85"/>
                </a:cubicBezTo>
                <a:cubicBezTo>
                  <a:pt x="737" y="86"/>
                  <a:pt x="736" y="85"/>
                  <a:pt x="726" y="87"/>
                </a:cubicBezTo>
                <a:cubicBezTo>
                  <a:pt x="731" y="85"/>
                  <a:pt x="723" y="84"/>
                  <a:pt x="737" y="82"/>
                </a:cubicBezTo>
                <a:cubicBezTo>
                  <a:pt x="744" y="82"/>
                  <a:pt x="737" y="84"/>
                  <a:pt x="736" y="85"/>
                </a:cubicBezTo>
                <a:cubicBezTo>
                  <a:pt x="747" y="83"/>
                  <a:pt x="748" y="81"/>
                  <a:pt x="754" y="79"/>
                </a:cubicBezTo>
                <a:close/>
                <a:moveTo>
                  <a:pt x="1008" y="83"/>
                </a:moveTo>
                <a:cubicBezTo>
                  <a:pt x="1011" y="82"/>
                  <a:pt x="1028" y="86"/>
                  <a:pt x="1036" y="87"/>
                </a:cubicBezTo>
                <a:cubicBezTo>
                  <a:pt x="1033" y="88"/>
                  <a:pt x="1036" y="89"/>
                  <a:pt x="1023" y="87"/>
                </a:cubicBezTo>
                <a:cubicBezTo>
                  <a:pt x="1025" y="85"/>
                  <a:pt x="1015" y="85"/>
                  <a:pt x="1008" y="83"/>
                </a:cubicBezTo>
                <a:close/>
                <a:moveTo>
                  <a:pt x="309" y="304"/>
                </a:moveTo>
                <a:cubicBezTo>
                  <a:pt x="308" y="304"/>
                  <a:pt x="303" y="308"/>
                  <a:pt x="304" y="306"/>
                </a:cubicBezTo>
                <a:cubicBezTo>
                  <a:pt x="311" y="299"/>
                  <a:pt x="309" y="300"/>
                  <a:pt x="315" y="294"/>
                </a:cubicBezTo>
                <a:cubicBezTo>
                  <a:pt x="314" y="293"/>
                  <a:pt x="306" y="302"/>
                  <a:pt x="302" y="306"/>
                </a:cubicBezTo>
                <a:cubicBezTo>
                  <a:pt x="305" y="300"/>
                  <a:pt x="313" y="293"/>
                  <a:pt x="323" y="285"/>
                </a:cubicBezTo>
                <a:cubicBezTo>
                  <a:pt x="314" y="294"/>
                  <a:pt x="323" y="288"/>
                  <a:pt x="320" y="292"/>
                </a:cubicBezTo>
                <a:cubicBezTo>
                  <a:pt x="308" y="301"/>
                  <a:pt x="319" y="295"/>
                  <a:pt x="307" y="307"/>
                </a:cubicBezTo>
                <a:cubicBezTo>
                  <a:pt x="303" y="310"/>
                  <a:pt x="307" y="307"/>
                  <a:pt x="309" y="304"/>
                </a:cubicBezTo>
                <a:close/>
                <a:moveTo>
                  <a:pt x="655" y="102"/>
                </a:moveTo>
                <a:cubicBezTo>
                  <a:pt x="651" y="104"/>
                  <a:pt x="656" y="103"/>
                  <a:pt x="657" y="104"/>
                </a:cubicBezTo>
                <a:cubicBezTo>
                  <a:pt x="652" y="105"/>
                  <a:pt x="644" y="107"/>
                  <a:pt x="644" y="108"/>
                </a:cubicBezTo>
                <a:cubicBezTo>
                  <a:pt x="640" y="109"/>
                  <a:pt x="646" y="105"/>
                  <a:pt x="655" y="102"/>
                </a:cubicBezTo>
                <a:close/>
                <a:moveTo>
                  <a:pt x="672" y="98"/>
                </a:moveTo>
                <a:cubicBezTo>
                  <a:pt x="677" y="97"/>
                  <a:pt x="678" y="97"/>
                  <a:pt x="682" y="96"/>
                </a:cubicBezTo>
                <a:cubicBezTo>
                  <a:pt x="682" y="98"/>
                  <a:pt x="677" y="100"/>
                  <a:pt x="668" y="102"/>
                </a:cubicBezTo>
                <a:cubicBezTo>
                  <a:pt x="672" y="101"/>
                  <a:pt x="668" y="100"/>
                  <a:pt x="672" y="98"/>
                </a:cubicBezTo>
                <a:close/>
                <a:moveTo>
                  <a:pt x="431" y="203"/>
                </a:moveTo>
                <a:cubicBezTo>
                  <a:pt x="434" y="202"/>
                  <a:pt x="437" y="200"/>
                  <a:pt x="438" y="200"/>
                </a:cubicBezTo>
                <a:cubicBezTo>
                  <a:pt x="443" y="196"/>
                  <a:pt x="440" y="197"/>
                  <a:pt x="448" y="192"/>
                </a:cubicBezTo>
                <a:cubicBezTo>
                  <a:pt x="453" y="190"/>
                  <a:pt x="450" y="192"/>
                  <a:pt x="447" y="194"/>
                </a:cubicBezTo>
                <a:cubicBezTo>
                  <a:pt x="443" y="196"/>
                  <a:pt x="440" y="199"/>
                  <a:pt x="444" y="197"/>
                </a:cubicBezTo>
                <a:cubicBezTo>
                  <a:pt x="438" y="201"/>
                  <a:pt x="433" y="203"/>
                  <a:pt x="431" y="203"/>
                </a:cubicBezTo>
                <a:close/>
                <a:moveTo>
                  <a:pt x="455" y="189"/>
                </a:moveTo>
                <a:cubicBezTo>
                  <a:pt x="458" y="189"/>
                  <a:pt x="455" y="192"/>
                  <a:pt x="456" y="193"/>
                </a:cubicBezTo>
                <a:cubicBezTo>
                  <a:pt x="449" y="197"/>
                  <a:pt x="442" y="201"/>
                  <a:pt x="436" y="205"/>
                </a:cubicBezTo>
                <a:cubicBezTo>
                  <a:pt x="441" y="201"/>
                  <a:pt x="443" y="200"/>
                  <a:pt x="444" y="198"/>
                </a:cubicBezTo>
                <a:cubicBezTo>
                  <a:pt x="446" y="196"/>
                  <a:pt x="448" y="194"/>
                  <a:pt x="455" y="189"/>
                </a:cubicBezTo>
                <a:close/>
                <a:moveTo>
                  <a:pt x="804" y="77"/>
                </a:moveTo>
                <a:cubicBezTo>
                  <a:pt x="805" y="76"/>
                  <a:pt x="809" y="77"/>
                  <a:pt x="814" y="77"/>
                </a:cubicBezTo>
                <a:cubicBezTo>
                  <a:pt x="815" y="78"/>
                  <a:pt x="818" y="78"/>
                  <a:pt x="823" y="78"/>
                </a:cubicBezTo>
                <a:cubicBezTo>
                  <a:pt x="812" y="80"/>
                  <a:pt x="813" y="77"/>
                  <a:pt x="804" y="77"/>
                </a:cubicBezTo>
                <a:close/>
                <a:moveTo>
                  <a:pt x="870" y="75"/>
                </a:moveTo>
                <a:cubicBezTo>
                  <a:pt x="880" y="74"/>
                  <a:pt x="892" y="77"/>
                  <a:pt x="897" y="75"/>
                </a:cubicBezTo>
                <a:cubicBezTo>
                  <a:pt x="903" y="77"/>
                  <a:pt x="888" y="78"/>
                  <a:pt x="896" y="80"/>
                </a:cubicBezTo>
                <a:cubicBezTo>
                  <a:pt x="877" y="78"/>
                  <a:pt x="864" y="78"/>
                  <a:pt x="847" y="77"/>
                </a:cubicBezTo>
                <a:cubicBezTo>
                  <a:pt x="850" y="76"/>
                  <a:pt x="849" y="75"/>
                  <a:pt x="863" y="75"/>
                </a:cubicBezTo>
                <a:cubicBezTo>
                  <a:pt x="852" y="77"/>
                  <a:pt x="868" y="77"/>
                  <a:pt x="870" y="75"/>
                </a:cubicBezTo>
                <a:close/>
                <a:moveTo>
                  <a:pt x="1034" y="93"/>
                </a:moveTo>
                <a:cubicBezTo>
                  <a:pt x="1039" y="92"/>
                  <a:pt x="1055" y="97"/>
                  <a:pt x="1058" y="99"/>
                </a:cubicBezTo>
                <a:cubicBezTo>
                  <a:pt x="1056" y="100"/>
                  <a:pt x="1045" y="96"/>
                  <a:pt x="1035" y="95"/>
                </a:cubicBezTo>
                <a:cubicBezTo>
                  <a:pt x="1031" y="93"/>
                  <a:pt x="1044" y="95"/>
                  <a:pt x="1034" y="93"/>
                </a:cubicBezTo>
                <a:close/>
                <a:moveTo>
                  <a:pt x="1183" y="140"/>
                </a:moveTo>
                <a:cubicBezTo>
                  <a:pt x="1168" y="133"/>
                  <a:pt x="1159" y="130"/>
                  <a:pt x="1152" y="128"/>
                </a:cubicBezTo>
                <a:cubicBezTo>
                  <a:pt x="1144" y="126"/>
                  <a:pt x="1136" y="124"/>
                  <a:pt x="1122" y="118"/>
                </a:cubicBezTo>
                <a:cubicBezTo>
                  <a:pt x="1121" y="116"/>
                  <a:pt x="1131" y="119"/>
                  <a:pt x="1138" y="121"/>
                </a:cubicBezTo>
                <a:cubicBezTo>
                  <a:pt x="1147" y="125"/>
                  <a:pt x="1157" y="128"/>
                  <a:pt x="1165" y="131"/>
                </a:cubicBezTo>
                <a:cubicBezTo>
                  <a:pt x="1174" y="134"/>
                  <a:pt x="1180" y="136"/>
                  <a:pt x="1183" y="140"/>
                </a:cubicBezTo>
                <a:close/>
                <a:moveTo>
                  <a:pt x="1005" y="91"/>
                </a:moveTo>
                <a:cubicBezTo>
                  <a:pt x="1002" y="89"/>
                  <a:pt x="995" y="90"/>
                  <a:pt x="988" y="88"/>
                </a:cubicBezTo>
                <a:cubicBezTo>
                  <a:pt x="998" y="88"/>
                  <a:pt x="1002" y="89"/>
                  <a:pt x="1000" y="86"/>
                </a:cubicBezTo>
                <a:cubicBezTo>
                  <a:pt x="1006" y="87"/>
                  <a:pt x="1008" y="88"/>
                  <a:pt x="1014" y="89"/>
                </a:cubicBezTo>
                <a:cubicBezTo>
                  <a:pt x="1013" y="91"/>
                  <a:pt x="1016" y="91"/>
                  <a:pt x="1009" y="92"/>
                </a:cubicBezTo>
                <a:cubicBezTo>
                  <a:pt x="1021" y="94"/>
                  <a:pt x="1034" y="96"/>
                  <a:pt x="1046" y="99"/>
                </a:cubicBezTo>
                <a:cubicBezTo>
                  <a:pt x="1039" y="98"/>
                  <a:pt x="1027" y="96"/>
                  <a:pt x="1015" y="94"/>
                </a:cubicBezTo>
                <a:cubicBezTo>
                  <a:pt x="1004" y="92"/>
                  <a:pt x="992" y="90"/>
                  <a:pt x="985" y="89"/>
                </a:cubicBezTo>
                <a:cubicBezTo>
                  <a:pt x="989" y="89"/>
                  <a:pt x="997" y="90"/>
                  <a:pt x="1005" y="91"/>
                </a:cubicBezTo>
                <a:close/>
                <a:moveTo>
                  <a:pt x="1017" y="89"/>
                </a:moveTo>
                <a:cubicBezTo>
                  <a:pt x="1026" y="91"/>
                  <a:pt x="1026" y="92"/>
                  <a:pt x="1028" y="93"/>
                </a:cubicBezTo>
                <a:cubicBezTo>
                  <a:pt x="1017" y="92"/>
                  <a:pt x="1017" y="91"/>
                  <a:pt x="1017" y="89"/>
                </a:cubicBezTo>
                <a:close/>
                <a:moveTo>
                  <a:pt x="731" y="89"/>
                </a:moveTo>
                <a:cubicBezTo>
                  <a:pt x="740" y="88"/>
                  <a:pt x="755" y="85"/>
                  <a:pt x="762" y="85"/>
                </a:cubicBezTo>
                <a:cubicBezTo>
                  <a:pt x="759" y="86"/>
                  <a:pt x="761" y="87"/>
                  <a:pt x="750" y="88"/>
                </a:cubicBezTo>
                <a:cubicBezTo>
                  <a:pt x="748" y="86"/>
                  <a:pt x="741" y="89"/>
                  <a:pt x="729" y="91"/>
                </a:cubicBezTo>
                <a:cubicBezTo>
                  <a:pt x="727" y="90"/>
                  <a:pt x="731" y="89"/>
                  <a:pt x="731" y="89"/>
                </a:cubicBezTo>
                <a:close/>
                <a:moveTo>
                  <a:pt x="642" y="110"/>
                </a:moveTo>
                <a:cubicBezTo>
                  <a:pt x="638" y="114"/>
                  <a:pt x="654" y="107"/>
                  <a:pt x="663" y="105"/>
                </a:cubicBezTo>
                <a:cubicBezTo>
                  <a:pt x="670" y="105"/>
                  <a:pt x="660" y="108"/>
                  <a:pt x="659" y="110"/>
                </a:cubicBezTo>
                <a:cubicBezTo>
                  <a:pt x="653" y="111"/>
                  <a:pt x="648" y="113"/>
                  <a:pt x="643" y="114"/>
                </a:cubicBezTo>
                <a:cubicBezTo>
                  <a:pt x="636" y="114"/>
                  <a:pt x="657" y="110"/>
                  <a:pt x="654" y="109"/>
                </a:cubicBezTo>
                <a:cubicBezTo>
                  <a:pt x="645" y="111"/>
                  <a:pt x="636" y="116"/>
                  <a:pt x="630" y="118"/>
                </a:cubicBezTo>
                <a:cubicBezTo>
                  <a:pt x="631" y="117"/>
                  <a:pt x="629" y="117"/>
                  <a:pt x="629" y="116"/>
                </a:cubicBezTo>
                <a:cubicBezTo>
                  <a:pt x="629" y="115"/>
                  <a:pt x="632" y="113"/>
                  <a:pt x="642" y="110"/>
                </a:cubicBezTo>
                <a:close/>
                <a:moveTo>
                  <a:pt x="515" y="161"/>
                </a:moveTo>
                <a:cubicBezTo>
                  <a:pt x="511" y="161"/>
                  <a:pt x="509" y="164"/>
                  <a:pt x="503" y="167"/>
                </a:cubicBezTo>
                <a:cubicBezTo>
                  <a:pt x="498" y="167"/>
                  <a:pt x="516" y="159"/>
                  <a:pt x="523" y="156"/>
                </a:cubicBezTo>
                <a:cubicBezTo>
                  <a:pt x="519" y="159"/>
                  <a:pt x="515" y="163"/>
                  <a:pt x="505" y="169"/>
                </a:cubicBezTo>
                <a:cubicBezTo>
                  <a:pt x="505" y="167"/>
                  <a:pt x="505" y="166"/>
                  <a:pt x="515" y="161"/>
                </a:cubicBezTo>
                <a:close/>
                <a:moveTo>
                  <a:pt x="539" y="153"/>
                </a:moveTo>
                <a:cubicBezTo>
                  <a:pt x="537" y="154"/>
                  <a:pt x="536" y="154"/>
                  <a:pt x="532" y="155"/>
                </a:cubicBezTo>
                <a:cubicBezTo>
                  <a:pt x="531" y="155"/>
                  <a:pt x="549" y="147"/>
                  <a:pt x="537" y="152"/>
                </a:cubicBezTo>
                <a:cubicBezTo>
                  <a:pt x="540" y="148"/>
                  <a:pt x="543" y="150"/>
                  <a:pt x="547" y="148"/>
                </a:cubicBezTo>
                <a:cubicBezTo>
                  <a:pt x="546" y="147"/>
                  <a:pt x="549" y="143"/>
                  <a:pt x="563" y="139"/>
                </a:cubicBezTo>
                <a:cubicBezTo>
                  <a:pt x="559" y="143"/>
                  <a:pt x="549" y="149"/>
                  <a:pt x="540" y="154"/>
                </a:cubicBezTo>
                <a:cubicBezTo>
                  <a:pt x="536" y="155"/>
                  <a:pt x="537" y="154"/>
                  <a:pt x="539" y="153"/>
                </a:cubicBezTo>
                <a:close/>
                <a:moveTo>
                  <a:pt x="703" y="96"/>
                </a:moveTo>
                <a:cubicBezTo>
                  <a:pt x="709" y="97"/>
                  <a:pt x="689" y="102"/>
                  <a:pt x="690" y="99"/>
                </a:cubicBezTo>
                <a:cubicBezTo>
                  <a:pt x="696" y="98"/>
                  <a:pt x="696" y="97"/>
                  <a:pt x="703" y="96"/>
                </a:cubicBezTo>
                <a:close/>
                <a:moveTo>
                  <a:pt x="1693" y="1044"/>
                </a:moveTo>
                <a:cubicBezTo>
                  <a:pt x="1691" y="1057"/>
                  <a:pt x="1690" y="1053"/>
                  <a:pt x="1689" y="1066"/>
                </a:cubicBezTo>
                <a:cubicBezTo>
                  <a:pt x="1688" y="1065"/>
                  <a:pt x="1689" y="1060"/>
                  <a:pt x="1690" y="1052"/>
                </a:cubicBezTo>
                <a:cubicBezTo>
                  <a:pt x="1689" y="1051"/>
                  <a:pt x="1687" y="1072"/>
                  <a:pt x="1686" y="1067"/>
                </a:cubicBezTo>
                <a:cubicBezTo>
                  <a:pt x="1688" y="1056"/>
                  <a:pt x="1689" y="1054"/>
                  <a:pt x="1691" y="1042"/>
                </a:cubicBezTo>
                <a:cubicBezTo>
                  <a:pt x="1691" y="1046"/>
                  <a:pt x="1692" y="1041"/>
                  <a:pt x="1693" y="1044"/>
                </a:cubicBezTo>
                <a:close/>
                <a:moveTo>
                  <a:pt x="413" y="230"/>
                </a:moveTo>
                <a:cubicBezTo>
                  <a:pt x="419" y="226"/>
                  <a:pt x="421" y="225"/>
                  <a:pt x="423" y="224"/>
                </a:cubicBezTo>
                <a:cubicBezTo>
                  <a:pt x="426" y="223"/>
                  <a:pt x="430" y="221"/>
                  <a:pt x="440" y="214"/>
                </a:cubicBezTo>
                <a:cubicBezTo>
                  <a:pt x="441" y="215"/>
                  <a:pt x="442" y="216"/>
                  <a:pt x="431" y="223"/>
                </a:cubicBezTo>
                <a:cubicBezTo>
                  <a:pt x="432" y="222"/>
                  <a:pt x="437" y="219"/>
                  <a:pt x="440" y="217"/>
                </a:cubicBezTo>
                <a:cubicBezTo>
                  <a:pt x="440" y="218"/>
                  <a:pt x="436" y="221"/>
                  <a:pt x="432" y="223"/>
                </a:cubicBezTo>
                <a:cubicBezTo>
                  <a:pt x="434" y="223"/>
                  <a:pt x="440" y="219"/>
                  <a:pt x="444" y="216"/>
                </a:cubicBezTo>
                <a:cubicBezTo>
                  <a:pt x="443" y="218"/>
                  <a:pt x="439" y="221"/>
                  <a:pt x="441" y="221"/>
                </a:cubicBezTo>
                <a:cubicBezTo>
                  <a:pt x="432" y="227"/>
                  <a:pt x="436" y="222"/>
                  <a:pt x="426" y="229"/>
                </a:cubicBezTo>
                <a:cubicBezTo>
                  <a:pt x="428" y="226"/>
                  <a:pt x="424" y="227"/>
                  <a:pt x="420" y="229"/>
                </a:cubicBezTo>
                <a:cubicBezTo>
                  <a:pt x="415" y="231"/>
                  <a:pt x="411" y="233"/>
                  <a:pt x="413" y="230"/>
                </a:cubicBezTo>
                <a:close/>
                <a:moveTo>
                  <a:pt x="464" y="208"/>
                </a:moveTo>
                <a:cubicBezTo>
                  <a:pt x="461" y="211"/>
                  <a:pt x="459" y="212"/>
                  <a:pt x="464" y="211"/>
                </a:cubicBezTo>
                <a:cubicBezTo>
                  <a:pt x="455" y="217"/>
                  <a:pt x="460" y="211"/>
                  <a:pt x="454" y="215"/>
                </a:cubicBezTo>
                <a:cubicBezTo>
                  <a:pt x="452" y="216"/>
                  <a:pt x="454" y="216"/>
                  <a:pt x="454" y="218"/>
                </a:cubicBezTo>
                <a:cubicBezTo>
                  <a:pt x="453" y="219"/>
                  <a:pt x="451" y="222"/>
                  <a:pt x="442" y="228"/>
                </a:cubicBezTo>
                <a:cubicBezTo>
                  <a:pt x="445" y="224"/>
                  <a:pt x="453" y="217"/>
                  <a:pt x="440" y="223"/>
                </a:cubicBezTo>
                <a:cubicBezTo>
                  <a:pt x="440" y="222"/>
                  <a:pt x="444" y="219"/>
                  <a:pt x="449" y="216"/>
                </a:cubicBezTo>
                <a:cubicBezTo>
                  <a:pt x="455" y="213"/>
                  <a:pt x="461" y="209"/>
                  <a:pt x="464" y="208"/>
                </a:cubicBezTo>
                <a:close/>
                <a:moveTo>
                  <a:pt x="406" y="226"/>
                </a:moveTo>
                <a:cubicBezTo>
                  <a:pt x="412" y="223"/>
                  <a:pt x="407" y="228"/>
                  <a:pt x="400" y="233"/>
                </a:cubicBezTo>
                <a:cubicBezTo>
                  <a:pt x="406" y="230"/>
                  <a:pt x="402" y="233"/>
                  <a:pt x="403" y="234"/>
                </a:cubicBezTo>
                <a:cubicBezTo>
                  <a:pt x="409" y="230"/>
                  <a:pt x="410" y="228"/>
                  <a:pt x="418" y="223"/>
                </a:cubicBezTo>
                <a:cubicBezTo>
                  <a:pt x="421" y="224"/>
                  <a:pt x="402" y="234"/>
                  <a:pt x="413" y="230"/>
                </a:cubicBezTo>
                <a:cubicBezTo>
                  <a:pt x="397" y="240"/>
                  <a:pt x="393" y="239"/>
                  <a:pt x="385" y="242"/>
                </a:cubicBezTo>
                <a:cubicBezTo>
                  <a:pt x="391" y="238"/>
                  <a:pt x="395" y="235"/>
                  <a:pt x="395" y="234"/>
                </a:cubicBezTo>
                <a:cubicBezTo>
                  <a:pt x="402" y="231"/>
                  <a:pt x="394" y="236"/>
                  <a:pt x="406" y="226"/>
                </a:cubicBezTo>
                <a:close/>
                <a:moveTo>
                  <a:pt x="434" y="208"/>
                </a:moveTo>
                <a:cubicBezTo>
                  <a:pt x="439" y="205"/>
                  <a:pt x="429" y="213"/>
                  <a:pt x="422" y="218"/>
                </a:cubicBezTo>
                <a:cubicBezTo>
                  <a:pt x="419" y="219"/>
                  <a:pt x="423" y="215"/>
                  <a:pt x="422" y="215"/>
                </a:cubicBezTo>
                <a:cubicBezTo>
                  <a:pt x="430" y="208"/>
                  <a:pt x="433" y="210"/>
                  <a:pt x="434" y="208"/>
                </a:cubicBezTo>
                <a:close/>
                <a:moveTo>
                  <a:pt x="450" y="197"/>
                </a:moveTo>
                <a:cubicBezTo>
                  <a:pt x="464" y="189"/>
                  <a:pt x="457" y="194"/>
                  <a:pt x="468" y="187"/>
                </a:cubicBezTo>
                <a:cubicBezTo>
                  <a:pt x="477" y="183"/>
                  <a:pt x="465" y="191"/>
                  <a:pt x="460" y="195"/>
                </a:cubicBezTo>
                <a:cubicBezTo>
                  <a:pt x="464" y="194"/>
                  <a:pt x="474" y="187"/>
                  <a:pt x="476" y="188"/>
                </a:cubicBezTo>
                <a:cubicBezTo>
                  <a:pt x="457" y="200"/>
                  <a:pt x="449" y="203"/>
                  <a:pt x="446" y="207"/>
                </a:cubicBezTo>
                <a:cubicBezTo>
                  <a:pt x="441" y="210"/>
                  <a:pt x="439" y="210"/>
                  <a:pt x="437" y="209"/>
                </a:cubicBezTo>
                <a:cubicBezTo>
                  <a:pt x="444" y="205"/>
                  <a:pt x="449" y="203"/>
                  <a:pt x="458" y="197"/>
                </a:cubicBezTo>
                <a:cubicBezTo>
                  <a:pt x="457" y="196"/>
                  <a:pt x="447" y="202"/>
                  <a:pt x="446" y="201"/>
                </a:cubicBezTo>
                <a:cubicBezTo>
                  <a:pt x="451" y="198"/>
                  <a:pt x="451" y="197"/>
                  <a:pt x="450" y="197"/>
                </a:cubicBezTo>
                <a:close/>
                <a:moveTo>
                  <a:pt x="1386" y="267"/>
                </a:moveTo>
                <a:cubicBezTo>
                  <a:pt x="1379" y="261"/>
                  <a:pt x="1376" y="259"/>
                  <a:pt x="1373" y="257"/>
                </a:cubicBezTo>
                <a:cubicBezTo>
                  <a:pt x="1369" y="255"/>
                  <a:pt x="1366" y="253"/>
                  <a:pt x="1358" y="247"/>
                </a:cubicBezTo>
                <a:cubicBezTo>
                  <a:pt x="1366" y="252"/>
                  <a:pt x="1366" y="248"/>
                  <a:pt x="1359" y="241"/>
                </a:cubicBezTo>
                <a:cubicBezTo>
                  <a:pt x="1375" y="252"/>
                  <a:pt x="1382" y="259"/>
                  <a:pt x="1386" y="267"/>
                </a:cubicBezTo>
                <a:close/>
                <a:moveTo>
                  <a:pt x="489" y="176"/>
                </a:moveTo>
                <a:cubicBezTo>
                  <a:pt x="498" y="170"/>
                  <a:pt x="497" y="173"/>
                  <a:pt x="502" y="170"/>
                </a:cubicBezTo>
                <a:cubicBezTo>
                  <a:pt x="498" y="174"/>
                  <a:pt x="495" y="174"/>
                  <a:pt x="485" y="180"/>
                </a:cubicBezTo>
                <a:cubicBezTo>
                  <a:pt x="486" y="179"/>
                  <a:pt x="488" y="177"/>
                  <a:pt x="489" y="176"/>
                </a:cubicBezTo>
                <a:close/>
                <a:moveTo>
                  <a:pt x="265" y="356"/>
                </a:moveTo>
                <a:cubicBezTo>
                  <a:pt x="268" y="354"/>
                  <a:pt x="263" y="360"/>
                  <a:pt x="263" y="361"/>
                </a:cubicBezTo>
                <a:cubicBezTo>
                  <a:pt x="258" y="367"/>
                  <a:pt x="258" y="363"/>
                  <a:pt x="265" y="356"/>
                </a:cubicBezTo>
                <a:close/>
                <a:moveTo>
                  <a:pt x="591" y="131"/>
                </a:moveTo>
                <a:cubicBezTo>
                  <a:pt x="592" y="132"/>
                  <a:pt x="578" y="137"/>
                  <a:pt x="573" y="138"/>
                </a:cubicBezTo>
                <a:cubicBezTo>
                  <a:pt x="572" y="137"/>
                  <a:pt x="582" y="134"/>
                  <a:pt x="591" y="131"/>
                </a:cubicBezTo>
                <a:close/>
                <a:moveTo>
                  <a:pt x="235" y="395"/>
                </a:moveTo>
                <a:cubicBezTo>
                  <a:pt x="233" y="398"/>
                  <a:pt x="227" y="406"/>
                  <a:pt x="223" y="413"/>
                </a:cubicBezTo>
                <a:cubicBezTo>
                  <a:pt x="219" y="414"/>
                  <a:pt x="228" y="404"/>
                  <a:pt x="235" y="395"/>
                </a:cubicBezTo>
                <a:close/>
                <a:moveTo>
                  <a:pt x="332" y="287"/>
                </a:moveTo>
                <a:cubicBezTo>
                  <a:pt x="331" y="290"/>
                  <a:pt x="335" y="288"/>
                  <a:pt x="328" y="295"/>
                </a:cubicBezTo>
                <a:cubicBezTo>
                  <a:pt x="330" y="291"/>
                  <a:pt x="318" y="301"/>
                  <a:pt x="332" y="287"/>
                </a:cubicBezTo>
                <a:close/>
                <a:moveTo>
                  <a:pt x="1304" y="205"/>
                </a:moveTo>
                <a:cubicBezTo>
                  <a:pt x="1318" y="214"/>
                  <a:pt x="1333" y="225"/>
                  <a:pt x="1347" y="235"/>
                </a:cubicBezTo>
                <a:cubicBezTo>
                  <a:pt x="1343" y="234"/>
                  <a:pt x="1335" y="228"/>
                  <a:pt x="1324" y="220"/>
                </a:cubicBezTo>
                <a:cubicBezTo>
                  <a:pt x="1325" y="224"/>
                  <a:pt x="1339" y="230"/>
                  <a:pt x="1350" y="239"/>
                </a:cubicBezTo>
                <a:cubicBezTo>
                  <a:pt x="1350" y="240"/>
                  <a:pt x="1358" y="245"/>
                  <a:pt x="1356" y="245"/>
                </a:cubicBezTo>
                <a:cubicBezTo>
                  <a:pt x="1346" y="238"/>
                  <a:pt x="1344" y="236"/>
                  <a:pt x="1339" y="232"/>
                </a:cubicBezTo>
                <a:cubicBezTo>
                  <a:pt x="1333" y="229"/>
                  <a:pt x="1329" y="226"/>
                  <a:pt x="1324" y="224"/>
                </a:cubicBezTo>
                <a:cubicBezTo>
                  <a:pt x="1321" y="224"/>
                  <a:pt x="1331" y="229"/>
                  <a:pt x="1336" y="233"/>
                </a:cubicBezTo>
                <a:cubicBezTo>
                  <a:pt x="1325" y="227"/>
                  <a:pt x="1325" y="228"/>
                  <a:pt x="1327" y="230"/>
                </a:cubicBezTo>
                <a:cubicBezTo>
                  <a:pt x="1325" y="228"/>
                  <a:pt x="1324" y="228"/>
                  <a:pt x="1324" y="229"/>
                </a:cubicBezTo>
                <a:cubicBezTo>
                  <a:pt x="1315" y="221"/>
                  <a:pt x="1320" y="222"/>
                  <a:pt x="1307" y="213"/>
                </a:cubicBezTo>
                <a:cubicBezTo>
                  <a:pt x="1308" y="212"/>
                  <a:pt x="1322" y="222"/>
                  <a:pt x="1324" y="222"/>
                </a:cubicBezTo>
                <a:cubicBezTo>
                  <a:pt x="1323" y="220"/>
                  <a:pt x="1318" y="219"/>
                  <a:pt x="1313" y="215"/>
                </a:cubicBezTo>
                <a:cubicBezTo>
                  <a:pt x="1318" y="217"/>
                  <a:pt x="1315" y="215"/>
                  <a:pt x="1312" y="212"/>
                </a:cubicBezTo>
                <a:cubicBezTo>
                  <a:pt x="1308" y="209"/>
                  <a:pt x="1303" y="206"/>
                  <a:pt x="1304" y="205"/>
                </a:cubicBezTo>
                <a:close/>
                <a:moveTo>
                  <a:pt x="775" y="87"/>
                </a:moveTo>
                <a:cubicBezTo>
                  <a:pt x="774" y="87"/>
                  <a:pt x="787" y="86"/>
                  <a:pt x="792" y="85"/>
                </a:cubicBezTo>
                <a:cubicBezTo>
                  <a:pt x="793" y="87"/>
                  <a:pt x="793" y="87"/>
                  <a:pt x="793" y="87"/>
                </a:cubicBezTo>
                <a:cubicBezTo>
                  <a:pt x="780" y="89"/>
                  <a:pt x="784" y="87"/>
                  <a:pt x="775" y="87"/>
                </a:cubicBezTo>
                <a:close/>
                <a:moveTo>
                  <a:pt x="249" y="376"/>
                </a:moveTo>
                <a:cubicBezTo>
                  <a:pt x="257" y="368"/>
                  <a:pt x="259" y="368"/>
                  <a:pt x="267" y="359"/>
                </a:cubicBezTo>
                <a:cubicBezTo>
                  <a:pt x="259" y="370"/>
                  <a:pt x="266" y="362"/>
                  <a:pt x="264" y="367"/>
                </a:cubicBezTo>
                <a:cubicBezTo>
                  <a:pt x="255" y="378"/>
                  <a:pt x="259" y="370"/>
                  <a:pt x="251" y="380"/>
                </a:cubicBezTo>
                <a:cubicBezTo>
                  <a:pt x="247" y="382"/>
                  <a:pt x="260" y="367"/>
                  <a:pt x="250" y="379"/>
                </a:cubicBezTo>
                <a:cubicBezTo>
                  <a:pt x="248" y="380"/>
                  <a:pt x="251" y="376"/>
                  <a:pt x="249" y="376"/>
                </a:cubicBezTo>
                <a:close/>
                <a:moveTo>
                  <a:pt x="643" y="115"/>
                </a:moveTo>
                <a:cubicBezTo>
                  <a:pt x="653" y="111"/>
                  <a:pt x="647" y="115"/>
                  <a:pt x="657" y="112"/>
                </a:cubicBezTo>
                <a:cubicBezTo>
                  <a:pt x="658" y="113"/>
                  <a:pt x="655" y="115"/>
                  <a:pt x="642" y="118"/>
                </a:cubicBezTo>
                <a:cubicBezTo>
                  <a:pt x="642" y="118"/>
                  <a:pt x="646" y="116"/>
                  <a:pt x="648" y="116"/>
                </a:cubicBezTo>
                <a:cubicBezTo>
                  <a:pt x="649" y="114"/>
                  <a:pt x="642" y="117"/>
                  <a:pt x="643" y="115"/>
                </a:cubicBezTo>
                <a:close/>
                <a:moveTo>
                  <a:pt x="983" y="90"/>
                </a:moveTo>
                <a:cubicBezTo>
                  <a:pt x="987" y="90"/>
                  <a:pt x="992" y="91"/>
                  <a:pt x="996" y="92"/>
                </a:cubicBezTo>
                <a:cubicBezTo>
                  <a:pt x="998" y="93"/>
                  <a:pt x="994" y="93"/>
                  <a:pt x="989" y="92"/>
                </a:cubicBezTo>
                <a:cubicBezTo>
                  <a:pt x="985" y="91"/>
                  <a:pt x="980" y="90"/>
                  <a:pt x="983" y="90"/>
                </a:cubicBezTo>
                <a:close/>
                <a:moveTo>
                  <a:pt x="572" y="142"/>
                </a:moveTo>
                <a:cubicBezTo>
                  <a:pt x="579" y="139"/>
                  <a:pt x="578" y="139"/>
                  <a:pt x="577" y="138"/>
                </a:cubicBezTo>
                <a:cubicBezTo>
                  <a:pt x="591" y="133"/>
                  <a:pt x="601" y="130"/>
                  <a:pt x="604" y="130"/>
                </a:cubicBezTo>
                <a:cubicBezTo>
                  <a:pt x="588" y="136"/>
                  <a:pt x="587" y="138"/>
                  <a:pt x="582" y="142"/>
                </a:cubicBezTo>
                <a:cubicBezTo>
                  <a:pt x="577" y="143"/>
                  <a:pt x="582" y="140"/>
                  <a:pt x="572" y="142"/>
                </a:cubicBezTo>
                <a:close/>
                <a:moveTo>
                  <a:pt x="670" y="108"/>
                </a:moveTo>
                <a:cubicBezTo>
                  <a:pt x="676" y="107"/>
                  <a:pt x="684" y="105"/>
                  <a:pt x="684" y="106"/>
                </a:cubicBezTo>
                <a:cubicBezTo>
                  <a:pt x="676" y="108"/>
                  <a:pt x="668" y="110"/>
                  <a:pt x="670" y="108"/>
                </a:cubicBezTo>
                <a:close/>
                <a:moveTo>
                  <a:pt x="544" y="153"/>
                </a:moveTo>
                <a:cubicBezTo>
                  <a:pt x="547" y="154"/>
                  <a:pt x="542" y="156"/>
                  <a:pt x="537" y="159"/>
                </a:cubicBezTo>
                <a:cubicBezTo>
                  <a:pt x="538" y="159"/>
                  <a:pt x="543" y="157"/>
                  <a:pt x="548" y="155"/>
                </a:cubicBezTo>
                <a:cubicBezTo>
                  <a:pt x="553" y="153"/>
                  <a:pt x="557" y="151"/>
                  <a:pt x="557" y="152"/>
                </a:cubicBezTo>
                <a:cubicBezTo>
                  <a:pt x="554" y="154"/>
                  <a:pt x="551" y="155"/>
                  <a:pt x="551" y="154"/>
                </a:cubicBezTo>
                <a:cubicBezTo>
                  <a:pt x="554" y="156"/>
                  <a:pt x="535" y="165"/>
                  <a:pt x="519" y="174"/>
                </a:cubicBezTo>
                <a:cubicBezTo>
                  <a:pt x="524" y="170"/>
                  <a:pt x="516" y="174"/>
                  <a:pt x="516" y="172"/>
                </a:cubicBezTo>
                <a:cubicBezTo>
                  <a:pt x="519" y="170"/>
                  <a:pt x="530" y="165"/>
                  <a:pt x="536" y="161"/>
                </a:cubicBezTo>
                <a:cubicBezTo>
                  <a:pt x="534" y="162"/>
                  <a:pt x="532" y="162"/>
                  <a:pt x="531" y="162"/>
                </a:cubicBezTo>
                <a:cubicBezTo>
                  <a:pt x="527" y="164"/>
                  <a:pt x="530" y="164"/>
                  <a:pt x="520" y="168"/>
                </a:cubicBezTo>
                <a:cubicBezTo>
                  <a:pt x="520" y="167"/>
                  <a:pt x="519" y="168"/>
                  <a:pt x="516" y="169"/>
                </a:cubicBezTo>
                <a:cubicBezTo>
                  <a:pt x="524" y="164"/>
                  <a:pt x="532" y="160"/>
                  <a:pt x="544" y="153"/>
                </a:cubicBezTo>
                <a:close/>
                <a:moveTo>
                  <a:pt x="220" y="419"/>
                </a:moveTo>
                <a:cubicBezTo>
                  <a:pt x="226" y="411"/>
                  <a:pt x="226" y="414"/>
                  <a:pt x="231" y="406"/>
                </a:cubicBezTo>
                <a:cubicBezTo>
                  <a:pt x="231" y="406"/>
                  <a:pt x="226" y="414"/>
                  <a:pt x="226" y="414"/>
                </a:cubicBezTo>
                <a:cubicBezTo>
                  <a:pt x="223" y="418"/>
                  <a:pt x="221" y="420"/>
                  <a:pt x="220" y="419"/>
                </a:cubicBezTo>
                <a:close/>
                <a:moveTo>
                  <a:pt x="741" y="96"/>
                </a:moveTo>
                <a:cubicBezTo>
                  <a:pt x="743" y="96"/>
                  <a:pt x="739" y="97"/>
                  <a:pt x="735" y="98"/>
                </a:cubicBezTo>
                <a:cubicBezTo>
                  <a:pt x="737" y="98"/>
                  <a:pt x="744" y="97"/>
                  <a:pt x="749" y="96"/>
                </a:cubicBezTo>
                <a:cubicBezTo>
                  <a:pt x="744" y="98"/>
                  <a:pt x="760" y="98"/>
                  <a:pt x="771" y="96"/>
                </a:cubicBezTo>
                <a:cubicBezTo>
                  <a:pt x="772" y="98"/>
                  <a:pt x="766" y="99"/>
                  <a:pt x="753" y="101"/>
                </a:cubicBezTo>
                <a:cubicBezTo>
                  <a:pt x="753" y="101"/>
                  <a:pt x="752" y="101"/>
                  <a:pt x="749" y="101"/>
                </a:cubicBezTo>
                <a:cubicBezTo>
                  <a:pt x="749" y="100"/>
                  <a:pt x="755" y="100"/>
                  <a:pt x="759" y="99"/>
                </a:cubicBezTo>
                <a:cubicBezTo>
                  <a:pt x="754" y="99"/>
                  <a:pt x="744" y="99"/>
                  <a:pt x="738" y="99"/>
                </a:cubicBezTo>
                <a:cubicBezTo>
                  <a:pt x="732" y="99"/>
                  <a:pt x="730" y="98"/>
                  <a:pt x="741" y="96"/>
                </a:cubicBezTo>
                <a:close/>
                <a:moveTo>
                  <a:pt x="343" y="285"/>
                </a:moveTo>
                <a:cubicBezTo>
                  <a:pt x="353" y="278"/>
                  <a:pt x="364" y="265"/>
                  <a:pt x="376" y="257"/>
                </a:cubicBezTo>
                <a:cubicBezTo>
                  <a:pt x="371" y="264"/>
                  <a:pt x="356" y="274"/>
                  <a:pt x="342" y="288"/>
                </a:cubicBezTo>
                <a:cubicBezTo>
                  <a:pt x="341" y="287"/>
                  <a:pt x="344" y="284"/>
                  <a:pt x="343" y="285"/>
                </a:cubicBezTo>
                <a:close/>
                <a:moveTo>
                  <a:pt x="472" y="192"/>
                </a:moveTo>
                <a:cubicBezTo>
                  <a:pt x="480" y="187"/>
                  <a:pt x="478" y="190"/>
                  <a:pt x="479" y="190"/>
                </a:cubicBezTo>
                <a:cubicBezTo>
                  <a:pt x="476" y="193"/>
                  <a:pt x="469" y="197"/>
                  <a:pt x="463" y="200"/>
                </a:cubicBezTo>
                <a:cubicBezTo>
                  <a:pt x="456" y="204"/>
                  <a:pt x="451" y="207"/>
                  <a:pt x="449" y="209"/>
                </a:cubicBezTo>
                <a:cubicBezTo>
                  <a:pt x="443" y="212"/>
                  <a:pt x="445" y="210"/>
                  <a:pt x="449" y="208"/>
                </a:cubicBezTo>
                <a:cubicBezTo>
                  <a:pt x="452" y="205"/>
                  <a:pt x="457" y="202"/>
                  <a:pt x="455" y="203"/>
                </a:cubicBezTo>
                <a:cubicBezTo>
                  <a:pt x="463" y="198"/>
                  <a:pt x="462" y="200"/>
                  <a:pt x="468" y="196"/>
                </a:cubicBezTo>
                <a:cubicBezTo>
                  <a:pt x="470" y="195"/>
                  <a:pt x="472" y="193"/>
                  <a:pt x="476" y="191"/>
                </a:cubicBezTo>
                <a:cubicBezTo>
                  <a:pt x="474" y="192"/>
                  <a:pt x="472" y="193"/>
                  <a:pt x="472" y="192"/>
                </a:cubicBezTo>
                <a:close/>
                <a:moveTo>
                  <a:pt x="775" y="91"/>
                </a:moveTo>
                <a:cubicBezTo>
                  <a:pt x="785" y="93"/>
                  <a:pt x="792" y="89"/>
                  <a:pt x="808" y="88"/>
                </a:cubicBezTo>
                <a:cubicBezTo>
                  <a:pt x="793" y="91"/>
                  <a:pt x="801" y="92"/>
                  <a:pt x="788" y="95"/>
                </a:cubicBezTo>
                <a:cubicBezTo>
                  <a:pt x="789" y="93"/>
                  <a:pt x="785" y="92"/>
                  <a:pt x="769" y="94"/>
                </a:cubicBezTo>
                <a:cubicBezTo>
                  <a:pt x="774" y="94"/>
                  <a:pt x="780" y="94"/>
                  <a:pt x="771" y="95"/>
                </a:cubicBezTo>
                <a:cubicBezTo>
                  <a:pt x="764" y="96"/>
                  <a:pt x="764" y="96"/>
                  <a:pt x="764" y="96"/>
                </a:cubicBezTo>
                <a:cubicBezTo>
                  <a:pt x="762" y="94"/>
                  <a:pt x="762" y="94"/>
                  <a:pt x="762" y="94"/>
                </a:cubicBezTo>
                <a:cubicBezTo>
                  <a:pt x="770" y="93"/>
                  <a:pt x="775" y="92"/>
                  <a:pt x="775" y="91"/>
                </a:cubicBezTo>
                <a:close/>
                <a:moveTo>
                  <a:pt x="628" y="124"/>
                </a:moveTo>
                <a:cubicBezTo>
                  <a:pt x="626" y="126"/>
                  <a:pt x="624" y="128"/>
                  <a:pt x="613" y="131"/>
                </a:cubicBezTo>
                <a:cubicBezTo>
                  <a:pt x="611" y="131"/>
                  <a:pt x="609" y="131"/>
                  <a:pt x="609" y="131"/>
                </a:cubicBezTo>
                <a:cubicBezTo>
                  <a:pt x="614" y="128"/>
                  <a:pt x="620" y="127"/>
                  <a:pt x="628" y="124"/>
                </a:cubicBezTo>
                <a:close/>
                <a:moveTo>
                  <a:pt x="256" y="383"/>
                </a:moveTo>
                <a:cubicBezTo>
                  <a:pt x="255" y="383"/>
                  <a:pt x="263" y="371"/>
                  <a:pt x="256" y="380"/>
                </a:cubicBezTo>
                <a:cubicBezTo>
                  <a:pt x="256" y="379"/>
                  <a:pt x="256" y="378"/>
                  <a:pt x="259" y="375"/>
                </a:cubicBezTo>
                <a:cubicBezTo>
                  <a:pt x="263" y="370"/>
                  <a:pt x="263" y="370"/>
                  <a:pt x="263" y="370"/>
                </a:cubicBezTo>
                <a:cubicBezTo>
                  <a:pt x="262" y="375"/>
                  <a:pt x="277" y="357"/>
                  <a:pt x="272" y="366"/>
                </a:cubicBezTo>
                <a:cubicBezTo>
                  <a:pt x="259" y="380"/>
                  <a:pt x="254" y="389"/>
                  <a:pt x="259" y="387"/>
                </a:cubicBezTo>
                <a:cubicBezTo>
                  <a:pt x="257" y="391"/>
                  <a:pt x="247" y="403"/>
                  <a:pt x="249" y="402"/>
                </a:cubicBezTo>
                <a:cubicBezTo>
                  <a:pt x="245" y="407"/>
                  <a:pt x="245" y="406"/>
                  <a:pt x="245" y="405"/>
                </a:cubicBezTo>
                <a:cubicBezTo>
                  <a:pt x="244" y="405"/>
                  <a:pt x="243" y="406"/>
                  <a:pt x="237" y="415"/>
                </a:cubicBezTo>
                <a:cubicBezTo>
                  <a:pt x="235" y="416"/>
                  <a:pt x="239" y="410"/>
                  <a:pt x="236" y="412"/>
                </a:cubicBezTo>
                <a:cubicBezTo>
                  <a:pt x="229" y="421"/>
                  <a:pt x="235" y="416"/>
                  <a:pt x="235" y="417"/>
                </a:cubicBezTo>
                <a:cubicBezTo>
                  <a:pt x="230" y="422"/>
                  <a:pt x="225" y="426"/>
                  <a:pt x="225" y="425"/>
                </a:cubicBezTo>
                <a:cubicBezTo>
                  <a:pt x="225" y="423"/>
                  <a:pt x="228" y="417"/>
                  <a:pt x="231" y="413"/>
                </a:cubicBezTo>
                <a:cubicBezTo>
                  <a:pt x="233" y="408"/>
                  <a:pt x="235" y="406"/>
                  <a:pt x="229" y="411"/>
                </a:cubicBezTo>
                <a:cubicBezTo>
                  <a:pt x="235" y="403"/>
                  <a:pt x="240" y="399"/>
                  <a:pt x="237" y="403"/>
                </a:cubicBezTo>
                <a:cubicBezTo>
                  <a:pt x="240" y="399"/>
                  <a:pt x="244" y="395"/>
                  <a:pt x="247" y="390"/>
                </a:cubicBezTo>
                <a:cubicBezTo>
                  <a:pt x="246" y="389"/>
                  <a:pt x="239" y="400"/>
                  <a:pt x="239" y="398"/>
                </a:cubicBezTo>
                <a:cubicBezTo>
                  <a:pt x="245" y="389"/>
                  <a:pt x="248" y="386"/>
                  <a:pt x="253" y="380"/>
                </a:cubicBezTo>
                <a:cubicBezTo>
                  <a:pt x="255" y="380"/>
                  <a:pt x="244" y="395"/>
                  <a:pt x="254" y="383"/>
                </a:cubicBezTo>
                <a:cubicBezTo>
                  <a:pt x="250" y="388"/>
                  <a:pt x="247" y="394"/>
                  <a:pt x="256" y="383"/>
                </a:cubicBezTo>
                <a:close/>
                <a:moveTo>
                  <a:pt x="401" y="240"/>
                </a:moveTo>
                <a:cubicBezTo>
                  <a:pt x="404" y="235"/>
                  <a:pt x="408" y="236"/>
                  <a:pt x="413" y="233"/>
                </a:cubicBezTo>
                <a:cubicBezTo>
                  <a:pt x="413" y="234"/>
                  <a:pt x="407" y="238"/>
                  <a:pt x="403" y="241"/>
                </a:cubicBezTo>
                <a:cubicBezTo>
                  <a:pt x="398" y="243"/>
                  <a:pt x="408" y="235"/>
                  <a:pt x="401" y="240"/>
                </a:cubicBezTo>
                <a:close/>
                <a:moveTo>
                  <a:pt x="1301" y="211"/>
                </a:moveTo>
                <a:cubicBezTo>
                  <a:pt x="1312" y="219"/>
                  <a:pt x="1300" y="214"/>
                  <a:pt x="1289" y="207"/>
                </a:cubicBezTo>
                <a:cubicBezTo>
                  <a:pt x="1291" y="209"/>
                  <a:pt x="1300" y="215"/>
                  <a:pt x="1309" y="220"/>
                </a:cubicBezTo>
                <a:cubicBezTo>
                  <a:pt x="1317" y="225"/>
                  <a:pt x="1324" y="230"/>
                  <a:pt x="1324" y="232"/>
                </a:cubicBezTo>
                <a:cubicBezTo>
                  <a:pt x="1316" y="226"/>
                  <a:pt x="1311" y="222"/>
                  <a:pt x="1305" y="219"/>
                </a:cubicBezTo>
                <a:cubicBezTo>
                  <a:pt x="1299" y="215"/>
                  <a:pt x="1293" y="211"/>
                  <a:pt x="1283" y="206"/>
                </a:cubicBezTo>
                <a:cubicBezTo>
                  <a:pt x="1294" y="210"/>
                  <a:pt x="1271" y="194"/>
                  <a:pt x="1289" y="205"/>
                </a:cubicBezTo>
                <a:cubicBezTo>
                  <a:pt x="1290" y="204"/>
                  <a:pt x="1273" y="196"/>
                  <a:pt x="1277" y="197"/>
                </a:cubicBezTo>
                <a:cubicBezTo>
                  <a:pt x="1291" y="203"/>
                  <a:pt x="1297" y="212"/>
                  <a:pt x="1301" y="211"/>
                </a:cubicBezTo>
                <a:close/>
                <a:moveTo>
                  <a:pt x="199" y="457"/>
                </a:moveTo>
                <a:cubicBezTo>
                  <a:pt x="203" y="450"/>
                  <a:pt x="205" y="450"/>
                  <a:pt x="206" y="449"/>
                </a:cubicBezTo>
                <a:cubicBezTo>
                  <a:pt x="204" y="452"/>
                  <a:pt x="203" y="454"/>
                  <a:pt x="204" y="455"/>
                </a:cubicBezTo>
                <a:cubicBezTo>
                  <a:pt x="200" y="461"/>
                  <a:pt x="201" y="456"/>
                  <a:pt x="199" y="457"/>
                </a:cubicBezTo>
                <a:close/>
                <a:moveTo>
                  <a:pt x="506" y="176"/>
                </a:moveTo>
                <a:cubicBezTo>
                  <a:pt x="499" y="183"/>
                  <a:pt x="510" y="178"/>
                  <a:pt x="515" y="179"/>
                </a:cubicBezTo>
                <a:cubicBezTo>
                  <a:pt x="523" y="175"/>
                  <a:pt x="516" y="176"/>
                  <a:pt x="526" y="172"/>
                </a:cubicBezTo>
                <a:cubicBezTo>
                  <a:pt x="527" y="173"/>
                  <a:pt x="527" y="173"/>
                  <a:pt x="527" y="173"/>
                </a:cubicBezTo>
                <a:cubicBezTo>
                  <a:pt x="534" y="168"/>
                  <a:pt x="545" y="165"/>
                  <a:pt x="547" y="162"/>
                </a:cubicBezTo>
                <a:cubicBezTo>
                  <a:pt x="551" y="162"/>
                  <a:pt x="557" y="159"/>
                  <a:pt x="566" y="155"/>
                </a:cubicBezTo>
                <a:cubicBezTo>
                  <a:pt x="563" y="157"/>
                  <a:pt x="551" y="163"/>
                  <a:pt x="568" y="156"/>
                </a:cubicBezTo>
                <a:cubicBezTo>
                  <a:pt x="567" y="158"/>
                  <a:pt x="555" y="163"/>
                  <a:pt x="562" y="163"/>
                </a:cubicBezTo>
                <a:cubicBezTo>
                  <a:pt x="557" y="165"/>
                  <a:pt x="553" y="168"/>
                  <a:pt x="551" y="169"/>
                </a:cubicBezTo>
                <a:cubicBezTo>
                  <a:pt x="537" y="173"/>
                  <a:pt x="557" y="164"/>
                  <a:pt x="555" y="161"/>
                </a:cubicBezTo>
                <a:cubicBezTo>
                  <a:pt x="553" y="161"/>
                  <a:pt x="540" y="168"/>
                  <a:pt x="534" y="171"/>
                </a:cubicBezTo>
                <a:cubicBezTo>
                  <a:pt x="542" y="170"/>
                  <a:pt x="533" y="172"/>
                  <a:pt x="539" y="174"/>
                </a:cubicBezTo>
                <a:cubicBezTo>
                  <a:pt x="526" y="180"/>
                  <a:pt x="523" y="182"/>
                  <a:pt x="516" y="186"/>
                </a:cubicBezTo>
                <a:cubicBezTo>
                  <a:pt x="513" y="186"/>
                  <a:pt x="510" y="187"/>
                  <a:pt x="507" y="187"/>
                </a:cubicBezTo>
                <a:cubicBezTo>
                  <a:pt x="517" y="181"/>
                  <a:pt x="523" y="179"/>
                  <a:pt x="528" y="177"/>
                </a:cubicBezTo>
                <a:cubicBezTo>
                  <a:pt x="527" y="176"/>
                  <a:pt x="521" y="178"/>
                  <a:pt x="516" y="181"/>
                </a:cubicBezTo>
                <a:cubicBezTo>
                  <a:pt x="510" y="184"/>
                  <a:pt x="503" y="188"/>
                  <a:pt x="501" y="190"/>
                </a:cubicBezTo>
                <a:cubicBezTo>
                  <a:pt x="493" y="195"/>
                  <a:pt x="490" y="195"/>
                  <a:pt x="484" y="199"/>
                </a:cubicBezTo>
                <a:cubicBezTo>
                  <a:pt x="482" y="198"/>
                  <a:pt x="499" y="190"/>
                  <a:pt x="502" y="187"/>
                </a:cubicBezTo>
                <a:cubicBezTo>
                  <a:pt x="497" y="189"/>
                  <a:pt x="481" y="199"/>
                  <a:pt x="483" y="195"/>
                </a:cubicBezTo>
                <a:cubicBezTo>
                  <a:pt x="492" y="190"/>
                  <a:pt x="496" y="189"/>
                  <a:pt x="501" y="187"/>
                </a:cubicBezTo>
                <a:cubicBezTo>
                  <a:pt x="511" y="180"/>
                  <a:pt x="494" y="186"/>
                  <a:pt x="499" y="182"/>
                </a:cubicBezTo>
                <a:cubicBezTo>
                  <a:pt x="497" y="181"/>
                  <a:pt x="494" y="185"/>
                  <a:pt x="487" y="188"/>
                </a:cubicBezTo>
                <a:cubicBezTo>
                  <a:pt x="484" y="186"/>
                  <a:pt x="494" y="182"/>
                  <a:pt x="506" y="176"/>
                </a:cubicBezTo>
                <a:close/>
                <a:moveTo>
                  <a:pt x="386" y="252"/>
                </a:moveTo>
                <a:cubicBezTo>
                  <a:pt x="390" y="250"/>
                  <a:pt x="391" y="251"/>
                  <a:pt x="392" y="251"/>
                </a:cubicBezTo>
                <a:cubicBezTo>
                  <a:pt x="381" y="260"/>
                  <a:pt x="377" y="263"/>
                  <a:pt x="374" y="265"/>
                </a:cubicBezTo>
                <a:cubicBezTo>
                  <a:pt x="371" y="267"/>
                  <a:pt x="370" y="268"/>
                  <a:pt x="365" y="271"/>
                </a:cubicBezTo>
                <a:cubicBezTo>
                  <a:pt x="359" y="276"/>
                  <a:pt x="369" y="269"/>
                  <a:pt x="364" y="274"/>
                </a:cubicBezTo>
                <a:cubicBezTo>
                  <a:pt x="351" y="285"/>
                  <a:pt x="345" y="289"/>
                  <a:pt x="333" y="299"/>
                </a:cubicBezTo>
                <a:cubicBezTo>
                  <a:pt x="338" y="293"/>
                  <a:pt x="345" y="286"/>
                  <a:pt x="354" y="278"/>
                </a:cubicBezTo>
                <a:cubicBezTo>
                  <a:pt x="362" y="271"/>
                  <a:pt x="372" y="263"/>
                  <a:pt x="386" y="252"/>
                </a:cubicBezTo>
                <a:close/>
                <a:moveTo>
                  <a:pt x="630" y="126"/>
                </a:moveTo>
                <a:cubicBezTo>
                  <a:pt x="622" y="127"/>
                  <a:pt x="640" y="123"/>
                  <a:pt x="646" y="121"/>
                </a:cubicBezTo>
                <a:cubicBezTo>
                  <a:pt x="646" y="123"/>
                  <a:pt x="645" y="124"/>
                  <a:pt x="639" y="126"/>
                </a:cubicBezTo>
                <a:cubicBezTo>
                  <a:pt x="647" y="124"/>
                  <a:pt x="651" y="126"/>
                  <a:pt x="649" y="128"/>
                </a:cubicBezTo>
                <a:cubicBezTo>
                  <a:pt x="661" y="123"/>
                  <a:pt x="655" y="127"/>
                  <a:pt x="668" y="123"/>
                </a:cubicBezTo>
                <a:cubicBezTo>
                  <a:pt x="669" y="124"/>
                  <a:pt x="663" y="125"/>
                  <a:pt x="658" y="127"/>
                </a:cubicBezTo>
                <a:cubicBezTo>
                  <a:pt x="652" y="128"/>
                  <a:pt x="647" y="129"/>
                  <a:pt x="651" y="130"/>
                </a:cubicBezTo>
                <a:cubicBezTo>
                  <a:pt x="639" y="132"/>
                  <a:pt x="649" y="127"/>
                  <a:pt x="637" y="129"/>
                </a:cubicBezTo>
                <a:cubicBezTo>
                  <a:pt x="628" y="132"/>
                  <a:pt x="641" y="130"/>
                  <a:pt x="639" y="131"/>
                </a:cubicBezTo>
                <a:cubicBezTo>
                  <a:pt x="634" y="133"/>
                  <a:pt x="633" y="133"/>
                  <a:pt x="627" y="135"/>
                </a:cubicBezTo>
                <a:cubicBezTo>
                  <a:pt x="631" y="132"/>
                  <a:pt x="623" y="130"/>
                  <a:pt x="637" y="125"/>
                </a:cubicBezTo>
                <a:cubicBezTo>
                  <a:pt x="634" y="126"/>
                  <a:pt x="634" y="125"/>
                  <a:pt x="630" y="126"/>
                </a:cubicBezTo>
                <a:close/>
                <a:moveTo>
                  <a:pt x="316" y="324"/>
                </a:moveTo>
                <a:cubicBezTo>
                  <a:pt x="320" y="321"/>
                  <a:pt x="321" y="318"/>
                  <a:pt x="328" y="313"/>
                </a:cubicBezTo>
                <a:cubicBezTo>
                  <a:pt x="326" y="316"/>
                  <a:pt x="314" y="329"/>
                  <a:pt x="308" y="334"/>
                </a:cubicBezTo>
                <a:cubicBezTo>
                  <a:pt x="315" y="325"/>
                  <a:pt x="314" y="324"/>
                  <a:pt x="306" y="330"/>
                </a:cubicBezTo>
                <a:cubicBezTo>
                  <a:pt x="304" y="333"/>
                  <a:pt x="303" y="335"/>
                  <a:pt x="296" y="342"/>
                </a:cubicBezTo>
                <a:cubicBezTo>
                  <a:pt x="297" y="341"/>
                  <a:pt x="298" y="339"/>
                  <a:pt x="295" y="342"/>
                </a:cubicBezTo>
                <a:cubicBezTo>
                  <a:pt x="296" y="337"/>
                  <a:pt x="308" y="327"/>
                  <a:pt x="313" y="320"/>
                </a:cubicBezTo>
                <a:cubicBezTo>
                  <a:pt x="303" y="328"/>
                  <a:pt x="300" y="334"/>
                  <a:pt x="290" y="344"/>
                </a:cubicBezTo>
                <a:cubicBezTo>
                  <a:pt x="291" y="342"/>
                  <a:pt x="297" y="334"/>
                  <a:pt x="287" y="346"/>
                </a:cubicBezTo>
                <a:cubicBezTo>
                  <a:pt x="285" y="345"/>
                  <a:pt x="296" y="334"/>
                  <a:pt x="296" y="336"/>
                </a:cubicBezTo>
                <a:cubicBezTo>
                  <a:pt x="304" y="328"/>
                  <a:pt x="316" y="316"/>
                  <a:pt x="312" y="317"/>
                </a:cubicBezTo>
                <a:cubicBezTo>
                  <a:pt x="318" y="312"/>
                  <a:pt x="327" y="303"/>
                  <a:pt x="328" y="304"/>
                </a:cubicBezTo>
                <a:cubicBezTo>
                  <a:pt x="321" y="311"/>
                  <a:pt x="320" y="313"/>
                  <a:pt x="319" y="315"/>
                </a:cubicBezTo>
                <a:cubicBezTo>
                  <a:pt x="319" y="316"/>
                  <a:pt x="318" y="318"/>
                  <a:pt x="311" y="325"/>
                </a:cubicBezTo>
                <a:cubicBezTo>
                  <a:pt x="313" y="323"/>
                  <a:pt x="326" y="313"/>
                  <a:pt x="316" y="324"/>
                </a:cubicBezTo>
                <a:close/>
                <a:moveTo>
                  <a:pt x="1056" y="110"/>
                </a:moveTo>
                <a:cubicBezTo>
                  <a:pt x="1048" y="110"/>
                  <a:pt x="1046" y="108"/>
                  <a:pt x="1033" y="106"/>
                </a:cubicBezTo>
                <a:cubicBezTo>
                  <a:pt x="1033" y="105"/>
                  <a:pt x="1046" y="108"/>
                  <a:pt x="1056" y="110"/>
                </a:cubicBezTo>
                <a:close/>
                <a:moveTo>
                  <a:pt x="1683" y="808"/>
                </a:moveTo>
                <a:cubicBezTo>
                  <a:pt x="1684" y="814"/>
                  <a:pt x="1683" y="810"/>
                  <a:pt x="1682" y="806"/>
                </a:cubicBezTo>
                <a:cubicBezTo>
                  <a:pt x="1682" y="801"/>
                  <a:pt x="1681" y="796"/>
                  <a:pt x="1680" y="798"/>
                </a:cubicBezTo>
                <a:cubicBezTo>
                  <a:pt x="1679" y="792"/>
                  <a:pt x="1680" y="789"/>
                  <a:pt x="1679" y="788"/>
                </a:cubicBezTo>
                <a:cubicBezTo>
                  <a:pt x="1678" y="784"/>
                  <a:pt x="1679" y="785"/>
                  <a:pt x="1678" y="780"/>
                </a:cubicBezTo>
                <a:cubicBezTo>
                  <a:pt x="1680" y="780"/>
                  <a:pt x="1680" y="795"/>
                  <a:pt x="1681" y="790"/>
                </a:cubicBezTo>
                <a:cubicBezTo>
                  <a:pt x="1682" y="799"/>
                  <a:pt x="1681" y="797"/>
                  <a:pt x="1683" y="808"/>
                </a:cubicBezTo>
                <a:close/>
                <a:moveTo>
                  <a:pt x="186" y="482"/>
                </a:moveTo>
                <a:cubicBezTo>
                  <a:pt x="190" y="475"/>
                  <a:pt x="190" y="480"/>
                  <a:pt x="193" y="474"/>
                </a:cubicBezTo>
                <a:cubicBezTo>
                  <a:pt x="192" y="478"/>
                  <a:pt x="183" y="492"/>
                  <a:pt x="184" y="488"/>
                </a:cubicBezTo>
                <a:cubicBezTo>
                  <a:pt x="185" y="485"/>
                  <a:pt x="186" y="483"/>
                  <a:pt x="186" y="482"/>
                </a:cubicBezTo>
                <a:close/>
                <a:moveTo>
                  <a:pt x="1690" y="925"/>
                </a:moveTo>
                <a:cubicBezTo>
                  <a:pt x="1689" y="921"/>
                  <a:pt x="1690" y="910"/>
                  <a:pt x="1689" y="897"/>
                </a:cubicBezTo>
                <a:cubicBezTo>
                  <a:pt x="1691" y="897"/>
                  <a:pt x="1690" y="914"/>
                  <a:pt x="1690" y="925"/>
                </a:cubicBezTo>
                <a:close/>
                <a:moveTo>
                  <a:pt x="1024" y="106"/>
                </a:moveTo>
                <a:cubicBezTo>
                  <a:pt x="1024" y="106"/>
                  <a:pt x="1027" y="107"/>
                  <a:pt x="1027" y="107"/>
                </a:cubicBezTo>
                <a:cubicBezTo>
                  <a:pt x="1041" y="110"/>
                  <a:pt x="1046" y="110"/>
                  <a:pt x="1046" y="109"/>
                </a:cubicBezTo>
                <a:cubicBezTo>
                  <a:pt x="1059" y="113"/>
                  <a:pt x="1061" y="115"/>
                  <a:pt x="1062" y="117"/>
                </a:cubicBezTo>
                <a:cubicBezTo>
                  <a:pt x="1062" y="118"/>
                  <a:pt x="1060" y="119"/>
                  <a:pt x="1065" y="121"/>
                </a:cubicBezTo>
                <a:cubicBezTo>
                  <a:pt x="1056" y="120"/>
                  <a:pt x="1056" y="120"/>
                  <a:pt x="1056" y="120"/>
                </a:cubicBezTo>
                <a:cubicBezTo>
                  <a:pt x="1044" y="118"/>
                  <a:pt x="1053" y="118"/>
                  <a:pt x="1045" y="116"/>
                </a:cubicBezTo>
                <a:cubicBezTo>
                  <a:pt x="1042" y="117"/>
                  <a:pt x="1037" y="117"/>
                  <a:pt x="1030" y="116"/>
                </a:cubicBezTo>
                <a:cubicBezTo>
                  <a:pt x="1025" y="113"/>
                  <a:pt x="1016" y="108"/>
                  <a:pt x="1028" y="110"/>
                </a:cubicBezTo>
                <a:cubicBezTo>
                  <a:pt x="1026" y="109"/>
                  <a:pt x="1012" y="107"/>
                  <a:pt x="1005" y="105"/>
                </a:cubicBezTo>
                <a:cubicBezTo>
                  <a:pt x="1007" y="104"/>
                  <a:pt x="1018" y="107"/>
                  <a:pt x="1028" y="109"/>
                </a:cubicBezTo>
                <a:cubicBezTo>
                  <a:pt x="1033" y="110"/>
                  <a:pt x="1027" y="107"/>
                  <a:pt x="1024" y="106"/>
                </a:cubicBezTo>
                <a:close/>
                <a:moveTo>
                  <a:pt x="201" y="460"/>
                </a:moveTo>
                <a:cubicBezTo>
                  <a:pt x="205" y="453"/>
                  <a:pt x="207" y="454"/>
                  <a:pt x="209" y="452"/>
                </a:cubicBezTo>
                <a:cubicBezTo>
                  <a:pt x="204" y="460"/>
                  <a:pt x="205" y="459"/>
                  <a:pt x="201" y="466"/>
                </a:cubicBezTo>
                <a:cubicBezTo>
                  <a:pt x="199" y="466"/>
                  <a:pt x="205" y="457"/>
                  <a:pt x="201" y="460"/>
                </a:cubicBezTo>
                <a:close/>
                <a:moveTo>
                  <a:pt x="574" y="150"/>
                </a:moveTo>
                <a:cubicBezTo>
                  <a:pt x="572" y="150"/>
                  <a:pt x="567" y="152"/>
                  <a:pt x="563" y="154"/>
                </a:cubicBezTo>
                <a:cubicBezTo>
                  <a:pt x="558" y="156"/>
                  <a:pt x="555" y="157"/>
                  <a:pt x="556" y="155"/>
                </a:cubicBezTo>
                <a:cubicBezTo>
                  <a:pt x="570" y="150"/>
                  <a:pt x="584" y="144"/>
                  <a:pt x="587" y="146"/>
                </a:cubicBezTo>
                <a:cubicBezTo>
                  <a:pt x="577" y="150"/>
                  <a:pt x="590" y="149"/>
                  <a:pt x="575" y="155"/>
                </a:cubicBezTo>
                <a:cubicBezTo>
                  <a:pt x="576" y="152"/>
                  <a:pt x="560" y="157"/>
                  <a:pt x="574" y="150"/>
                </a:cubicBezTo>
                <a:close/>
                <a:moveTo>
                  <a:pt x="1330" y="236"/>
                </a:moveTo>
                <a:cubicBezTo>
                  <a:pt x="1330" y="235"/>
                  <a:pt x="1325" y="232"/>
                  <a:pt x="1330" y="234"/>
                </a:cubicBezTo>
                <a:cubicBezTo>
                  <a:pt x="1341" y="241"/>
                  <a:pt x="1340" y="244"/>
                  <a:pt x="1330" y="236"/>
                </a:cubicBezTo>
                <a:close/>
                <a:moveTo>
                  <a:pt x="137" y="590"/>
                </a:moveTo>
                <a:cubicBezTo>
                  <a:pt x="134" y="595"/>
                  <a:pt x="141" y="584"/>
                  <a:pt x="144" y="578"/>
                </a:cubicBezTo>
                <a:cubicBezTo>
                  <a:pt x="143" y="584"/>
                  <a:pt x="139" y="588"/>
                  <a:pt x="137" y="599"/>
                </a:cubicBezTo>
                <a:cubicBezTo>
                  <a:pt x="136" y="598"/>
                  <a:pt x="140" y="588"/>
                  <a:pt x="137" y="590"/>
                </a:cubicBezTo>
                <a:close/>
                <a:moveTo>
                  <a:pt x="164" y="528"/>
                </a:moveTo>
                <a:cubicBezTo>
                  <a:pt x="170" y="518"/>
                  <a:pt x="174" y="509"/>
                  <a:pt x="178" y="501"/>
                </a:cubicBezTo>
                <a:cubicBezTo>
                  <a:pt x="183" y="493"/>
                  <a:pt x="187" y="485"/>
                  <a:pt x="194" y="477"/>
                </a:cubicBezTo>
                <a:cubicBezTo>
                  <a:pt x="185" y="490"/>
                  <a:pt x="185" y="494"/>
                  <a:pt x="179" y="505"/>
                </a:cubicBezTo>
                <a:cubicBezTo>
                  <a:pt x="181" y="503"/>
                  <a:pt x="185" y="496"/>
                  <a:pt x="188" y="491"/>
                </a:cubicBezTo>
                <a:cubicBezTo>
                  <a:pt x="191" y="487"/>
                  <a:pt x="193" y="484"/>
                  <a:pt x="190" y="491"/>
                </a:cubicBezTo>
                <a:cubicBezTo>
                  <a:pt x="193" y="488"/>
                  <a:pt x="196" y="479"/>
                  <a:pt x="199" y="474"/>
                </a:cubicBezTo>
                <a:cubicBezTo>
                  <a:pt x="201" y="474"/>
                  <a:pt x="199" y="477"/>
                  <a:pt x="196" y="481"/>
                </a:cubicBezTo>
                <a:cubicBezTo>
                  <a:pt x="194" y="485"/>
                  <a:pt x="191" y="490"/>
                  <a:pt x="192" y="491"/>
                </a:cubicBezTo>
                <a:cubicBezTo>
                  <a:pt x="195" y="488"/>
                  <a:pt x="196" y="484"/>
                  <a:pt x="202" y="474"/>
                </a:cubicBezTo>
                <a:cubicBezTo>
                  <a:pt x="203" y="475"/>
                  <a:pt x="200" y="480"/>
                  <a:pt x="197" y="486"/>
                </a:cubicBezTo>
                <a:cubicBezTo>
                  <a:pt x="194" y="491"/>
                  <a:pt x="190" y="498"/>
                  <a:pt x="187" y="502"/>
                </a:cubicBezTo>
                <a:cubicBezTo>
                  <a:pt x="192" y="492"/>
                  <a:pt x="190" y="493"/>
                  <a:pt x="186" y="498"/>
                </a:cubicBezTo>
                <a:cubicBezTo>
                  <a:pt x="183" y="502"/>
                  <a:pt x="178" y="509"/>
                  <a:pt x="176" y="511"/>
                </a:cubicBezTo>
                <a:cubicBezTo>
                  <a:pt x="174" y="514"/>
                  <a:pt x="172" y="519"/>
                  <a:pt x="171" y="522"/>
                </a:cubicBezTo>
                <a:cubicBezTo>
                  <a:pt x="168" y="527"/>
                  <a:pt x="166" y="528"/>
                  <a:pt x="164" y="528"/>
                </a:cubicBezTo>
                <a:close/>
                <a:moveTo>
                  <a:pt x="832" y="92"/>
                </a:moveTo>
                <a:cubicBezTo>
                  <a:pt x="836" y="93"/>
                  <a:pt x="847" y="93"/>
                  <a:pt x="847" y="94"/>
                </a:cubicBezTo>
                <a:cubicBezTo>
                  <a:pt x="850" y="94"/>
                  <a:pt x="852" y="94"/>
                  <a:pt x="857" y="93"/>
                </a:cubicBezTo>
                <a:cubicBezTo>
                  <a:pt x="855" y="93"/>
                  <a:pt x="854" y="93"/>
                  <a:pt x="850" y="93"/>
                </a:cubicBezTo>
                <a:cubicBezTo>
                  <a:pt x="854" y="93"/>
                  <a:pt x="860" y="92"/>
                  <a:pt x="866" y="92"/>
                </a:cubicBezTo>
                <a:cubicBezTo>
                  <a:pt x="872" y="92"/>
                  <a:pt x="878" y="92"/>
                  <a:pt x="881" y="93"/>
                </a:cubicBezTo>
                <a:cubicBezTo>
                  <a:pt x="875" y="93"/>
                  <a:pt x="874" y="93"/>
                  <a:pt x="870" y="93"/>
                </a:cubicBezTo>
                <a:cubicBezTo>
                  <a:pt x="868" y="94"/>
                  <a:pt x="881" y="94"/>
                  <a:pt x="888" y="94"/>
                </a:cubicBezTo>
                <a:cubicBezTo>
                  <a:pt x="885" y="95"/>
                  <a:pt x="879" y="96"/>
                  <a:pt x="865" y="96"/>
                </a:cubicBezTo>
                <a:cubicBezTo>
                  <a:pt x="865" y="95"/>
                  <a:pt x="876" y="95"/>
                  <a:pt x="874" y="94"/>
                </a:cubicBezTo>
                <a:cubicBezTo>
                  <a:pt x="859" y="94"/>
                  <a:pt x="855" y="96"/>
                  <a:pt x="846" y="97"/>
                </a:cubicBezTo>
                <a:cubicBezTo>
                  <a:pt x="847" y="98"/>
                  <a:pt x="854" y="97"/>
                  <a:pt x="859" y="97"/>
                </a:cubicBezTo>
                <a:cubicBezTo>
                  <a:pt x="859" y="101"/>
                  <a:pt x="837" y="101"/>
                  <a:pt x="812" y="103"/>
                </a:cubicBezTo>
                <a:cubicBezTo>
                  <a:pt x="827" y="101"/>
                  <a:pt x="811" y="101"/>
                  <a:pt x="816" y="99"/>
                </a:cubicBezTo>
                <a:cubicBezTo>
                  <a:pt x="816" y="98"/>
                  <a:pt x="804" y="99"/>
                  <a:pt x="799" y="100"/>
                </a:cubicBezTo>
                <a:cubicBezTo>
                  <a:pt x="793" y="98"/>
                  <a:pt x="807" y="98"/>
                  <a:pt x="804" y="97"/>
                </a:cubicBezTo>
                <a:cubicBezTo>
                  <a:pt x="815" y="95"/>
                  <a:pt x="809" y="98"/>
                  <a:pt x="821" y="97"/>
                </a:cubicBezTo>
                <a:cubicBezTo>
                  <a:pt x="821" y="95"/>
                  <a:pt x="808" y="97"/>
                  <a:pt x="817" y="95"/>
                </a:cubicBezTo>
                <a:cubicBezTo>
                  <a:pt x="825" y="94"/>
                  <a:pt x="826" y="95"/>
                  <a:pt x="828" y="96"/>
                </a:cubicBezTo>
                <a:cubicBezTo>
                  <a:pt x="832" y="96"/>
                  <a:pt x="833" y="95"/>
                  <a:pt x="837" y="95"/>
                </a:cubicBezTo>
                <a:cubicBezTo>
                  <a:pt x="835" y="94"/>
                  <a:pt x="827" y="93"/>
                  <a:pt x="832" y="92"/>
                </a:cubicBezTo>
                <a:close/>
                <a:moveTo>
                  <a:pt x="149" y="563"/>
                </a:moveTo>
                <a:cubicBezTo>
                  <a:pt x="153" y="553"/>
                  <a:pt x="157" y="547"/>
                  <a:pt x="160" y="545"/>
                </a:cubicBezTo>
                <a:cubicBezTo>
                  <a:pt x="156" y="556"/>
                  <a:pt x="153" y="559"/>
                  <a:pt x="147" y="575"/>
                </a:cubicBezTo>
                <a:cubicBezTo>
                  <a:pt x="150" y="565"/>
                  <a:pt x="151" y="565"/>
                  <a:pt x="149" y="563"/>
                </a:cubicBezTo>
                <a:close/>
                <a:moveTo>
                  <a:pt x="598" y="141"/>
                </a:moveTo>
                <a:cubicBezTo>
                  <a:pt x="606" y="139"/>
                  <a:pt x="622" y="133"/>
                  <a:pt x="626" y="134"/>
                </a:cubicBezTo>
                <a:cubicBezTo>
                  <a:pt x="619" y="136"/>
                  <a:pt x="613" y="138"/>
                  <a:pt x="607" y="140"/>
                </a:cubicBezTo>
                <a:cubicBezTo>
                  <a:pt x="610" y="137"/>
                  <a:pt x="597" y="143"/>
                  <a:pt x="598" y="141"/>
                </a:cubicBezTo>
                <a:close/>
                <a:moveTo>
                  <a:pt x="696" y="115"/>
                </a:moveTo>
                <a:cubicBezTo>
                  <a:pt x="701" y="114"/>
                  <a:pt x="705" y="113"/>
                  <a:pt x="709" y="112"/>
                </a:cubicBezTo>
                <a:cubicBezTo>
                  <a:pt x="707" y="112"/>
                  <a:pt x="700" y="113"/>
                  <a:pt x="694" y="115"/>
                </a:cubicBezTo>
                <a:cubicBezTo>
                  <a:pt x="688" y="117"/>
                  <a:pt x="682" y="119"/>
                  <a:pt x="682" y="120"/>
                </a:cubicBezTo>
                <a:cubicBezTo>
                  <a:pt x="666" y="124"/>
                  <a:pt x="665" y="122"/>
                  <a:pt x="672" y="119"/>
                </a:cubicBezTo>
                <a:cubicBezTo>
                  <a:pt x="683" y="117"/>
                  <a:pt x="693" y="114"/>
                  <a:pt x="706" y="111"/>
                </a:cubicBezTo>
                <a:cubicBezTo>
                  <a:pt x="718" y="108"/>
                  <a:pt x="733" y="104"/>
                  <a:pt x="754" y="102"/>
                </a:cubicBezTo>
                <a:cubicBezTo>
                  <a:pt x="747" y="105"/>
                  <a:pt x="735" y="105"/>
                  <a:pt x="728" y="107"/>
                </a:cubicBezTo>
                <a:cubicBezTo>
                  <a:pt x="722" y="109"/>
                  <a:pt x="737" y="107"/>
                  <a:pt x="730" y="109"/>
                </a:cubicBezTo>
                <a:cubicBezTo>
                  <a:pt x="724" y="111"/>
                  <a:pt x="715" y="113"/>
                  <a:pt x="708" y="115"/>
                </a:cubicBezTo>
                <a:cubicBezTo>
                  <a:pt x="710" y="115"/>
                  <a:pt x="711" y="115"/>
                  <a:pt x="715" y="114"/>
                </a:cubicBezTo>
                <a:cubicBezTo>
                  <a:pt x="716" y="115"/>
                  <a:pt x="702" y="117"/>
                  <a:pt x="696" y="119"/>
                </a:cubicBezTo>
                <a:cubicBezTo>
                  <a:pt x="692" y="118"/>
                  <a:pt x="700" y="116"/>
                  <a:pt x="696" y="115"/>
                </a:cubicBezTo>
                <a:close/>
                <a:moveTo>
                  <a:pt x="339" y="299"/>
                </a:moveTo>
                <a:cubicBezTo>
                  <a:pt x="346" y="292"/>
                  <a:pt x="345" y="295"/>
                  <a:pt x="346" y="295"/>
                </a:cubicBezTo>
                <a:cubicBezTo>
                  <a:pt x="355" y="288"/>
                  <a:pt x="347" y="291"/>
                  <a:pt x="357" y="284"/>
                </a:cubicBezTo>
                <a:cubicBezTo>
                  <a:pt x="359" y="283"/>
                  <a:pt x="355" y="288"/>
                  <a:pt x="369" y="276"/>
                </a:cubicBezTo>
                <a:cubicBezTo>
                  <a:pt x="369" y="277"/>
                  <a:pt x="365" y="280"/>
                  <a:pt x="360" y="284"/>
                </a:cubicBezTo>
                <a:cubicBezTo>
                  <a:pt x="366" y="281"/>
                  <a:pt x="376" y="273"/>
                  <a:pt x="386" y="264"/>
                </a:cubicBezTo>
                <a:cubicBezTo>
                  <a:pt x="383" y="264"/>
                  <a:pt x="382" y="265"/>
                  <a:pt x="379" y="265"/>
                </a:cubicBezTo>
                <a:cubicBezTo>
                  <a:pt x="387" y="258"/>
                  <a:pt x="391" y="256"/>
                  <a:pt x="396" y="254"/>
                </a:cubicBezTo>
                <a:cubicBezTo>
                  <a:pt x="400" y="252"/>
                  <a:pt x="405" y="249"/>
                  <a:pt x="414" y="242"/>
                </a:cubicBezTo>
                <a:cubicBezTo>
                  <a:pt x="415" y="243"/>
                  <a:pt x="403" y="251"/>
                  <a:pt x="396" y="256"/>
                </a:cubicBezTo>
                <a:cubicBezTo>
                  <a:pt x="398" y="257"/>
                  <a:pt x="407" y="248"/>
                  <a:pt x="412" y="245"/>
                </a:cubicBezTo>
                <a:cubicBezTo>
                  <a:pt x="409" y="249"/>
                  <a:pt x="399" y="256"/>
                  <a:pt x="389" y="263"/>
                </a:cubicBezTo>
                <a:cubicBezTo>
                  <a:pt x="380" y="271"/>
                  <a:pt x="372" y="278"/>
                  <a:pt x="372" y="280"/>
                </a:cubicBezTo>
                <a:cubicBezTo>
                  <a:pt x="370" y="280"/>
                  <a:pt x="373" y="278"/>
                  <a:pt x="373" y="277"/>
                </a:cubicBezTo>
                <a:cubicBezTo>
                  <a:pt x="361" y="287"/>
                  <a:pt x="368" y="284"/>
                  <a:pt x="363" y="289"/>
                </a:cubicBezTo>
                <a:cubicBezTo>
                  <a:pt x="349" y="299"/>
                  <a:pt x="363" y="285"/>
                  <a:pt x="361" y="285"/>
                </a:cubicBezTo>
                <a:cubicBezTo>
                  <a:pt x="346" y="298"/>
                  <a:pt x="334" y="309"/>
                  <a:pt x="324" y="321"/>
                </a:cubicBezTo>
                <a:cubicBezTo>
                  <a:pt x="325" y="319"/>
                  <a:pt x="326" y="318"/>
                  <a:pt x="323" y="320"/>
                </a:cubicBezTo>
                <a:cubicBezTo>
                  <a:pt x="326" y="316"/>
                  <a:pt x="331" y="312"/>
                  <a:pt x="341" y="302"/>
                </a:cubicBezTo>
                <a:cubicBezTo>
                  <a:pt x="336" y="304"/>
                  <a:pt x="339" y="301"/>
                  <a:pt x="335" y="303"/>
                </a:cubicBezTo>
                <a:cubicBezTo>
                  <a:pt x="338" y="301"/>
                  <a:pt x="339" y="299"/>
                  <a:pt x="339" y="299"/>
                </a:cubicBezTo>
                <a:close/>
                <a:moveTo>
                  <a:pt x="778" y="100"/>
                </a:moveTo>
                <a:cubicBezTo>
                  <a:pt x="782" y="101"/>
                  <a:pt x="774" y="102"/>
                  <a:pt x="766" y="103"/>
                </a:cubicBezTo>
                <a:cubicBezTo>
                  <a:pt x="767" y="104"/>
                  <a:pt x="772" y="103"/>
                  <a:pt x="776" y="102"/>
                </a:cubicBezTo>
                <a:cubicBezTo>
                  <a:pt x="769" y="104"/>
                  <a:pt x="756" y="107"/>
                  <a:pt x="747" y="108"/>
                </a:cubicBezTo>
                <a:cubicBezTo>
                  <a:pt x="745" y="107"/>
                  <a:pt x="753" y="106"/>
                  <a:pt x="759" y="105"/>
                </a:cubicBezTo>
                <a:cubicBezTo>
                  <a:pt x="759" y="104"/>
                  <a:pt x="748" y="106"/>
                  <a:pt x="743" y="107"/>
                </a:cubicBezTo>
                <a:cubicBezTo>
                  <a:pt x="751" y="104"/>
                  <a:pt x="762" y="103"/>
                  <a:pt x="778" y="100"/>
                </a:cubicBezTo>
                <a:close/>
                <a:moveTo>
                  <a:pt x="1126" y="137"/>
                </a:moveTo>
                <a:cubicBezTo>
                  <a:pt x="1133" y="139"/>
                  <a:pt x="1148" y="144"/>
                  <a:pt x="1146" y="145"/>
                </a:cubicBezTo>
                <a:cubicBezTo>
                  <a:pt x="1139" y="142"/>
                  <a:pt x="1124" y="138"/>
                  <a:pt x="1126" y="137"/>
                </a:cubicBezTo>
                <a:close/>
                <a:moveTo>
                  <a:pt x="161" y="545"/>
                </a:moveTo>
                <a:cubicBezTo>
                  <a:pt x="161" y="548"/>
                  <a:pt x="164" y="546"/>
                  <a:pt x="161" y="554"/>
                </a:cubicBezTo>
                <a:cubicBezTo>
                  <a:pt x="158" y="561"/>
                  <a:pt x="159" y="555"/>
                  <a:pt x="159" y="554"/>
                </a:cubicBezTo>
                <a:cubicBezTo>
                  <a:pt x="154" y="563"/>
                  <a:pt x="156" y="562"/>
                  <a:pt x="152" y="571"/>
                </a:cubicBezTo>
                <a:cubicBezTo>
                  <a:pt x="150" y="572"/>
                  <a:pt x="151" y="568"/>
                  <a:pt x="153" y="563"/>
                </a:cubicBezTo>
                <a:cubicBezTo>
                  <a:pt x="155" y="557"/>
                  <a:pt x="159" y="550"/>
                  <a:pt x="161" y="545"/>
                </a:cubicBezTo>
                <a:close/>
                <a:moveTo>
                  <a:pt x="229" y="428"/>
                </a:moveTo>
                <a:cubicBezTo>
                  <a:pt x="234" y="423"/>
                  <a:pt x="234" y="420"/>
                  <a:pt x="239" y="415"/>
                </a:cubicBezTo>
                <a:cubicBezTo>
                  <a:pt x="241" y="414"/>
                  <a:pt x="239" y="418"/>
                  <a:pt x="233" y="426"/>
                </a:cubicBezTo>
                <a:cubicBezTo>
                  <a:pt x="234" y="427"/>
                  <a:pt x="237" y="422"/>
                  <a:pt x="240" y="418"/>
                </a:cubicBezTo>
                <a:cubicBezTo>
                  <a:pt x="237" y="425"/>
                  <a:pt x="236" y="428"/>
                  <a:pt x="226" y="442"/>
                </a:cubicBezTo>
                <a:cubicBezTo>
                  <a:pt x="226" y="438"/>
                  <a:pt x="232" y="428"/>
                  <a:pt x="229" y="428"/>
                </a:cubicBezTo>
                <a:close/>
                <a:moveTo>
                  <a:pt x="418" y="238"/>
                </a:moveTo>
                <a:cubicBezTo>
                  <a:pt x="427" y="232"/>
                  <a:pt x="422" y="238"/>
                  <a:pt x="430" y="231"/>
                </a:cubicBezTo>
                <a:cubicBezTo>
                  <a:pt x="428" y="234"/>
                  <a:pt x="430" y="234"/>
                  <a:pt x="421" y="240"/>
                </a:cubicBezTo>
                <a:cubicBezTo>
                  <a:pt x="418" y="241"/>
                  <a:pt x="418" y="240"/>
                  <a:pt x="418" y="238"/>
                </a:cubicBezTo>
                <a:close/>
                <a:moveTo>
                  <a:pt x="596" y="146"/>
                </a:moveTo>
                <a:cubicBezTo>
                  <a:pt x="605" y="142"/>
                  <a:pt x="614" y="139"/>
                  <a:pt x="624" y="136"/>
                </a:cubicBezTo>
                <a:cubicBezTo>
                  <a:pt x="619" y="140"/>
                  <a:pt x="605" y="143"/>
                  <a:pt x="597" y="147"/>
                </a:cubicBezTo>
                <a:cubicBezTo>
                  <a:pt x="602" y="145"/>
                  <a:pt x="597" y="147"/>
                  <a:pt x="596" y="146"/>
                </a:cubicBezTo>
                <a:close/>
                <a:moveTo>
                  <a:pt x="1640" y="666"/>
                </a:moveTo>
                <a:cubicBezTo>
                  <a:pt x="1638" y="664"/>
                  <a:pt x="1633" y="645"/>
                  <a:pt x="1629" y="633"/>
                </a:cubicBezTo>
                <a:cubicBezTo>
                  <a:pt x="1632" y="637"/>
                  <a:pt x="1635" y="650"/>
                  <a:pt x="1640" y="666"/>
                </a:cubicBezTo>
                <a:close/>
                <a:moveTo>
                  <a:pt x="1630" y="627"/>
                </a:moveTo>
                <a:cubicBezTo>
                  <a:pt x="1633" y="635"/>
                  <a:pt x="1630" y="631"/>
                  <a:pt x="1634" y="641"/>
                </a:cubicBezTo>
                <a:cubicBezTo>
                  <a:pt x="1631" y="640"/>
                  <a:pt x="1627" y="624"/>
                  <a:pt x="1630" y="627"/>
                </a:cubicBezTo>
                <a:close/>
                <a:moveTo>
                  <a:pt x="300" y="343"/>
                </a:moveTo>
                <a:cubicBezTo>
                  <a:pt x="290" y="352"/>
                  <a:pt x="295" y="349"/>
                  <a:pt x="285" y="360"/>
                </a:cubicBezTo>
                <a:cubicBezTo>
                  <a:pt x="283" y="361"/>
                  <a:pt x="286" y="356"/>
                  <a:pt x="290" y="352"/>
                </a:cubicBezTo>
                <a:cubicBezTo>
                  <a:pt x="294" y="347"/>
                  <a:pt x="299" y="342"/>
                  <a:pt x="300" y="343"/>
                </a:cubicBezTo>
                <a:close/>
                <a:moveTo>
                  <a:pt x="214" y="452"/>
                </a:moveTo>
                <a:cubicBezTo>
                  <a:pt x="215" y="450"/>
                  <a:pt x="218" y="445"/>
                  <a:pt x="221" y="441"/>
                </a:cubicBezTo>
                <a:cubicBezTo>
                  <a:pt x="224" y="437"/>
                  <a:pt x="227" y="434"/>
                  <a:pt x="226" y="436"/>
                </a:cubicBezTo>
                <a:cubicBezTo>
                  <a:pt x="221" y="444"/>
                  <a:pt x="223" y="441"/>
                  <a:pt x="218" y="450"/>
                </a:cubicBezTo>
                <a:cubicBezTo>
                  <a:pt x="217" y="449"/>
                  <a:pt x="216" y="449"/>
                  <a:pt x="214" y="452"/>
                </a:cubicBezTo>
                <a:close/>
                <a:moveTo>
                  <a:pt x="282" y="362"/>
                </a:moveTo>
                <a:cubicBezTo>
                  <a:pt x="276" y="370"/>
                  <a:pt x="276" y="373"/>
                  <a:pt x="285" y="363"/>
                </a:cubicBezTo>
                <a:cubicBezTo>
                  <a:pt x="282" y="368"/>
                  <a:pt x="278" y="372"/>
                  <a:pt x="273" y="378"/>
                </a:cubicBezTo>
                <a:cubicBezTo>
                  <a:pt x="274" y="376"/>
                  <a:pt x="279" y="366"/>
                  <a:pt x="270" y="377"/>
                </a:cubicBezTo>
                <a:cubicBezTo>
                  <a:pt x="267" y="380"/>
                  <a:pt x="270" y="376"/>
                  <a:pt x="274" y="372"/>
                </a:cubicBezTo>
                <a:cubicBezTo>
                  <a:pt x="277" y="367"/>
                  <a:pt x="282" y="362"/>
                  <a:pt x="282" y="362"/>
                </a:cubicBezTo>
                <a:close/>
                <a:moveTo>
                  <a:pt x="943" y="101"/>
                </a:moveTo>
                <a:cubicBezTo>
                  <a:pt x="952" y="102"/>
                  <a:pt x="954" y="103"/>
                  <a:pt x="954" y="104"/>
                </a:cubicBezTo>
                <a:cubicBezTo>
                  <a:pt x="945" y="103"/>
                  <a:pt x="938" y="101"/>
                  <a:pt x="943" y="101"/>
                </a:cubicBezTo>
                <a:close/>
                <a:moveTo>
                  <a:pt x="1677" y="1015"/>
                </a:moveTo>
                <a:cubicBezTo>
                  <a:pt x="1676" y="1021"/>
                  <a:pt x="1676" y="1022"/>
                  <a:pt x="1676" y="1018"/>
                </a:cubicBezTo>
                <a:cubicBezTo>
                  <a:pt x="1674" y="1023"/>
                  <a:pt x="1674" y="1037"/>
                  <a:pt x="1673" y="1043"/>
                </a:cubicBezTo>
                <a:cubicBezTo>
                  <a:pt x="1672" y="1043"/>
                  <a:pt x="1671" y="1043"/>
                  <a:pt x="1671" y="1047"/>
                </a:cubicBezTo>
                <a:cubicBezTo>
                  <a:pt x="1671" y="1046"/>
                  <a:pt x="1672" y="1040"/>
                  <a:pt x="1673" y="1034"/>
                </a:cubicBezTo>
                <a:cubicBezTo>
                  <a:pt x="1674" y="1027"/>
                  <a:pt x="1675" y="1020"/>
                  <a:pt x="1676" y="1015"/>
                </a:cubicBezTo>
                <a:cubicBezTo>
                  <a:pt x="1676" y="1015"/>
                  <a:pt x="1677" y="1015"/>
                  <a:pt x="1677" y="1015"/>
                </a:cubicBezTo>
                <a:close/>
                <a:moveTo>
                  <a:pt x="256" y="395"/>
                </a:moveTo>
                <a:cubicBezTo>
                  <a:pt x="264" y="384"/>
                  <a:pt x="268" y="385"/>
                  <a:pt x="259" y="395"/>
                </a:cubicBezTo>
                <a:cubicBezTo>
                  <a:pt x="260" y="392"/>
                  <a:pt x="258" y="395"/>
                  <a:pt x="256" y="395"/>
                </a:cubicBezTo>
                <a:close/>
                <a:moveTo>
                  <a:pt x="318" y="327"/>
                </a:moveTo>
                <a:cubicBezTo>
                  <a:pt x="305" y="340"/>
                  <a:pt x="296" y="352"/>
                  <a:pt x="286" y="360"/>
                </a:cubicBezTo>
                <a:cubicBezTo>
                  <a:pt x="289" y="357"/>
                  <a:pt x="295" y="349"/>
                  <a:pt x="302" y="342"/>
                </a:cubicBezTo>
                <a:cubicBezTo>
                  <a:pt x="308" y="335"/>
                  <a:pt x="314" y="328"/>
                  <a:pt x="318" y="327"/>
                </a:cubicBezTo>
                <a:close/>
                <a:moveTo>
                  <a:pt x="499" y="192"/>
                </a:moveTo>
                <a:cubicBezTo>
                  <a:pt x="498" y="193"/>
                  <a:pt x="497" y="194"/>
                  <a:pt x="494" y="195"/>
                </a:cubicBezTo>
                <a:cubicBezTo>
                  <a:pt x="495" y="196"/>
                  <a:pt x="505" y="190"/>
                  <a:pt x="509" y="188"/>
                </a:cubicBezTo>
                <a:cubicBezTo>
                  <a:pt x="508" y="189"/>
                  <a:pt x="507" y="190"/>
                  <a:pt x="508" y="191"/>
                </a:cubicBezTo>
                <a:cubicBezTo>
                  <a:pt x="502" y="194"/>
                  <a:pt x="495" y="197"/>
                  <a:pt x="492" y="197"/>
                </a:cubicBezTo>
                <a:cubicBezTo>
                  <a:pt x="489" y="198"/>
                  <a:pt x="490" y="196"/>
                  <a:pt x="499" y="192"/>
                </a:cubicBezTo>
                <a:close/>
                <a:moveTo>
                  <a:pt x="1007" y="111"/>
                </a:moveTo>
                <a:cubicBezTo>
                  <a:pt x="1013" y="111"/>
                  <a:pt x="1019" y="113"/>
                  <a:pt x="1020" y="114"/>
                </a:cubicBezTo>
                <a:cubicBezTo>
                  <a:pt x="1022" y="115"/>
                  <a:pt x="1019" y="115"/>
                  <a:pt x="1007" y="111"/>
                </a:cubicBezTo>
                <a:close/>
                <a:moveTo>
                  <a:pt x="1254" y="197"/>
                </a:moveTo>
                <a:cubicBezTo>
                  <a:pt x="1259" y="200"/>
                  <a:pt x="1259" y="201"/>
                  <a:pt x="1263" y="203"/>
                </a:cubicBezTo>
                <a:cubicBezTo>
                  <a:pt x="1265" y="205"/>
                  <a:pt x="1254" y="200"/>
                  <a:pt x="1263" y="206"/>
                </a:cubicBezTo>
                <a:cubicBezTo>
                  <a:pt x="1257" y="204"/>
                  <a:pt x="1252" y="198"/>
                  <a:pt x="1254" y="197"/>
                </a:cubicBezTo>
                <a:close/>
                <a:moveTo>
                  <a:pt x="1449" y="346"/>
                </a:moveTo>
                <a:cubicBezTo>
                  <a:pt x="1447" y="347"/>
                  <a:pt x="1438" y="337"/>
                  <a:pt x="1436" y="335"/>
                </a:cubicBezTo>
                <a:cubicBezTo>
                  <a:pt x="1428" y="325"/>
                  <a:pt x="1443" y="338"/>
                  <a:pt x="1449" y="346"/>
                </a:cubicBezTo>
                <a:close/>
                <a:moveTo>
                  <a:pt x="396" y="259"/>
                </a:moveTo>
                <a:cubicBezTo>
                  <a:pt x="401" y="255"/>
                  <a:pt x="406" y="251"/>
                  <a:pt x="411" y="248"/>
                </a:cubicBezTo>
                <a:cubicBezTo>
                  <a:pt x="408" y="251"/>
                  <a:pt x="412" y="248"/>
                  <a:pt x="413" y="248"/>
                </a:cubicBezTo>
                <a:cubicBezTo>
                  <a:pt x="408" y="252"/>
                  <a:pt x="403" y="256"/>
                  <a:pt x="398" y="260"/>
                </a:cubicBezTo>
                <a:lnTo>
                  <a:pt x="396" y="259"/>
                </a:lnTo>
                <a:close/>
                <a:moveTo>
                  <a:pt x="301" y="346"/>
                </a:moveTo>
                <a:cubicBezTo>
                  <a:pt x="306" y="341"/>
                  <a:pt x="310" y="338"/>
                  <a:pt x="312" y="337"/>
                </a:cubicBezTo>
                <a:cubicBezTo>
                  <a:pt x="308" y="341"/>
                  <a:pt x="305" y="344"/>
                  <a:pt x="306" y="345"/>
                </a:cubicBezTo>
                <a:cubicBezTo>
                  <a:pt x="299" y="351"/>
                  <a:pt x="301" y="348"/>
                  <a:pt x="301" y="346"/>
                </a:cubicBezTo>
                <a:close/>
                <a:moveTo>
                  <a:pt x="978" y="108"/>
                </a:moveTo>
                <a:cubicBezTo>
                  <a:pt x="985" y="109"/>
                  <a:pt x="987" y="110"/>
                  <a:pt x="991" y="111"/>
                </a:cubicBezTo>
                <a:cubicBezTo>
                  <a:pt x="991" y="112"/>
                  <a:pt x="983" y="111"/>
                  <a:pt x="982" y="111"/>
                </a:cubicBezTo>
                <a:cubicBezTo>
                  <a:pt x="975" y="111"/>
                  <a:pt x="980" y="109"/>
                  <a:pt x="978" y="108"/>
                </a:cubicBezTo>
                <a:close/>
                <a:moveTo>
                  <a:pt x="148" y="588"/>
                </a:moveTo>
                <a:cubicBezTo>
                  <a:pt x="152" y="578"/>
                  <a:pt x="151" y="586"/>
                  <a:pt x="154" y="579"/>
                </a:cubicBezTo>
                <a:cubicBezTo>
                  <a:pt x="152" y="584"/>
                  <a:pt x="153" y="584"/>
                  <a:pt x="150" y="591"/>
                </a:cubicBezTo>
                <a:cubicBezTo>
                  <a:pt x="148" y="593"/>
                  <a:pt x="150" y="588"/>
                  <a:pt x="148" y="588"/>
                </a:cubicBezTo>
                <a:close/>
                <a:moveTo>
                  <a:pt x="192" y="499"/>
                </a:moveTo>
                <a:cubicBezTo>
                  <a:pt x="189" y="506"/>
                  <a:pt x="184" y="514"/>
                  <a:pt x="181" y="522"/>
                </a:cubicBezTo>
                <a:cubicBezTo>
                  <a:pt x="178" y="526"/>
                  <a:pt x="180" y="521"/>
                  <a:pt x="183" y="514"/>
                </a:cubicBezTo>
                <a:cubicBezTo>
                  <a:pt x="186" y="508"/>
                  <a:pt x="190" y="500"/>
                  <a:pt x="192" y="499"/>
                </a:cubicBezTo>
                <a:close/>
                <a:moveTo>
                  <a:pt x="214" y="461"/>
                </a:moveTo>
                <a:cubicBezTo>
                  <a:pt x="213" y="461"/>
                  <a:pt x="214" y="460"/>
                  <a:pt x="215" y="458"/>
                </a:cubicBezTo>
                <a:cubicBezTo>
                  <a:pt x="219" y="453"/>
                  <a:pt x="219" y="453"/>
                  <a:pt x="219" y="453"/>
                </a:cubicBezTo>
                <a:cubicBezTo>
                  <a:pt x="216" y="457"/>
                  <a:pt x="222" y="450"/>
                  <a:pt x="222" y="453"/>
                </a:cubicBezTo>
                <a:cubicBezTo>
                  <a:pt x="220" y="456"/>
                  <a:pt x="218" y="460"/>
                  <a:pt x="216" y="464"/>
                </a:cubicBezTo>
                <a:cubicBezTo>
                  <a:pt x="213" y="466"/>
                  <a:pt x="220" y="453"/>
                  <a:pt x="214" y="461"/>
                </a:cubicBezTo>
                <a:close/>
                <a:moveTo>
                  <a:pt x="291" y="361"/>
                </a:moveTo>
                <a:cubicBezTo>
                  <a:pt x="287" y="365"/>
                  <a:pt x="280" y="373"/>
                  <a:pt x="283" y="371"/>
                </a:cubicBezTo>
                <a:cubicBezTo>
                  <a:pt x="279" y="375"/>
                  <a:pt x="274" y="380"/>
                  <a:pt x="272" y="380"/>
                </a:cubicBezTo>
                <a:cubicBezTo>
                  <a:pt x="274" y="378"/>
                  <a:pt x="278" y="373"/>
                  <a:pt x="282" y="368"/>
                </a:cubicBezTo>
                <a:cubicBezTo>
                  <a:pt x="286" y="364"/>
                  <a:pt x="290" y="360"/>
                  <a:pt x="291" y="361"/>
                </a:cubicBezTo>
                <a:close/>
                <a:moveTo>
                  <a:pt x="1099" y="135"/>
                </a:moveTo>
                <a:cubicBezTo>
                  <a:pt x="1110" y="140"/>
                  <a:pt x="1124" y="143"/>
                  <a:pt x="1128" y="147"/>
                </a:cubicBezTo>
                <a:cubicBezTo>
                  <a:pt x="1123" y="145"/>
                  <a:pt x="1118" y="143"/>
                  <a:pt x="1112" y="141"/>
                </a:cubicBezTo>
                <a:cubicBezTo>
                  <a:pt x="1115" y="144"/>
                  <a:pt x="1122" y="147"/>
                  <a:pt x="1113" y="146"/>
                </a:cubicBezTo>
                <a:cubicBezTo>
                  <a:pt x="1107" y="143"/>
                  <a:pt x="1112" y="143"/>
                  <a:pt x="1100" y="141"/>
                </a:cubicBezTo>
                <a:cubicBezTo>
                  <a:pt x="1108" y="142"/>
                  <a:pt x="1098" y="137"/>
                  <a:pt x="1099" y="135"/>
                </a:cubicBezTo>
                <a:close/>
                <a:moveTo>
                  <a:pt x="1315" y="237"/>
                </a:moveTo>
                <a:cubicBezTo>
                  <a:pt x="1320" y="241"/>
                  <a:pt x="1326" y="246"/>
                  <a:pt x="1320" y="243"/>
                </a:cubicBezTo>
                <a:cubicBezTo>
                  <a:pt x="1312" y="237"/>
                  <a:pt x="1310" y="235"/>
                  <a:pt x="1315" y="237"/>
                </a:cubicBezTo>
                <a:close/>
                <a:moveTo>
                  <a:pt x="1401" y="304"/>
                </a:moveTo>
                <a:cubicBezTo>
                  <a:pt x="1402" y="306"/>
                  <a:pt x="1398" y="303"/>
                  <a:pt x="1394" y="300"/>
                </a:cubicBezTo>
                <a:cubicBezTo>
                  <a:pt x="1390" y="297"/>
                  <a:pt x="1387" y="293"/>
                  <a:pt x="1388" y="293"/>
                </a:cubicBezTo>
                <a:cubicBezTo>
                  <a:pt x="1395" y="298"/>
                  <a:pt x="1396" y="299"/>
                  <a:pt x="1401" y="304"/>
                </a:cubicBezTo>
                <a:close/>
                <a:moveTo>
                  <a:pt x="1436" y="336"/>
                </a:moveTo>
                <a:cubicBezTo>
                  <a:pt x="1433" y="335"/>
                  <a:pt x="1428" y="331"/>
                  <a:pt x="1421" y="324"/>
                </a:cubicBezTo>
                <a:cubicBezTo>
                  <a:pt x="1421" y="322"/>
                  <a:pt x="1430" y="331"/>
                  <a:pt x="1436" y="336"/>
                </a:cubicBezTo>
                <a:close/>
                <a:moveTo>
                  <a:pt x="920" y="106"/>
                </a:moveTo>
                <a:cubicBezTo>
                  <a:pt x="920" y="105"/>
                  <a:pt x="926" y="105"/>
                  <a:pt x="929" y="106"/>
                </a:cubicBezTo>
                <a:cubicBezTo>
                  <a:pt x="931" y="107"/>
                  <a:pt x="929" y="108"/>
                  <a:pt x="920" y="107"/>
                </a:cubicBezTo>
                <a:cubicBezTo>
                  <a:pt x="919" y="106"/>
                  <a:pt x="925" y="106"/>
                  <a:pt x="920" y="106"/>
                </a:cubicBezTo>
                <a:close/>
                <a:moveTo>
                  <a:pt x="1643" y="1152"/>
                </a:moveTo>
                <a:cubicBezTo>
                  <a:pt x="1639" y="1166"/>
                  <a:pt x="1636" y="1173"/>
                  <a:pt x="1633" y="1177"/>
                </a:cubicBezTo>
                <a:cubicBezTo>
                  <a:pt x="1636" y="1169"/>
                  <a:pt x="1637" y="1164"/>
                  <a:pt x="1638" y="1160"/>
                </a:cubicBezTo>
                <a:cubicBezTo>
                  <a:pt x="1635" y="1167"/>
                  <a:pt x="1631" y="1181"/>
                  <a:pt x="1627" y="1188"/>
                </a:cubicBezTo>
                <a:cubicBezTo>
                  <a:pt x="1629" y="1181"/>
                  <a:pt x="1635" y="1167"/>
                  <a:pt x="1631" y="1171"/>
                </a:cubicBezTo>
                <a:cubicBezTo>
                  <a:pt x="1635" y="1163"/>
                  <a:pt x="1637" y="1155"/>
                  <a:pt x="1641" y="1144"/>
                </a:cubicBezTo>
                <a:cubicBezTo>
                  <a:pt x="1642" y="1145"/>
                  <a:pt x="1644" y="1145"/>
                  <a:pt x="1643" y="1152"/>
                </a:cubicBezTo>
                <a:close/>
                <a:moveTo>
                  <a:pt x="1206" y="181"/>
                </a:moveTo>
                <a:cubicBezTo>
                  <a:pt x="1202" y="180"/>
                  <a:pt x="1198" y="178"/>
                  <a:pt x="1194" y="176"/>
                </a:cubicBezTo>
                <a:cubicBezTo>
                  <a:pt x="1192" y="173"/>
                  <a:pt x="1209" y="180"/>
                  <a:pt x="1206" y="181"/>
                </a:cubicBezTo>
                <a:close/>
                <a:moveTo>
                  <a:pt x="287" y="369"/>
                </a:moveTo>
                <a:cubicBezTo>
                  <a:pt x="293" y="362"/>
                  <a:pt x="293" y="362"/>
                  <a:pt x="293" y="362"/>
                </a:cubicBezTo>
                <a:cubicBezTo>
                  <a:pt x="296" y="362"/>
                  <a:pt x="296" y="362"/>
                  <a:pt x="296" y="362"/>
                </a:cubicBezTo>
                <a:cubicBezTo>
                  <a:pt x="285" y="374"/>
                  <a:pt x="288" y="370"/>
                  <a:pt x="287" y="369"/>
                </a:cubicBezTo>
                <a:close/>
                <a:moveTo>
                  <a:pt x="1593" y="1273"/>
                </a:moveTo>
                <a:cubicBezTo>
                  <a:pt x="1591" y="1274"/>
                  <a:pt x="1593" y="1270"/>
                  <a:pt x="1595" y="1265"/>
                </a:cubicBezTo>
                <a:cubicBezTo>
                  <a:pt x="1597" y="1260"/>
                  <a:pt x="1600" y="1255"/>
                  <a:pt x="1601" y="1256"/>
                </a:cubicBezTo>
                <a:cubicBezTo>
                  <a:pt x="1599" y="1262"/>
                  <a:pt x="1597" y="1265"/>
                  <a:pt x="1593" y="1273"/>
                </a:cubicBezTo>
                <a:close/>
                <a:moveTo>
                  <a:pt x="1654" y="1083"/>
                </a:moveTo>
                <a:cubicBezTo>
                  <a:pt x="1653" y="1086"/>
                  <a:pt x="1652" y="1091"/>
                  <a:pt x="1651" y="1097"/>
                </a:cubicBezTo>
                <a:cubicBezTo>
                  <a:pt x="1649" y="1098"/>
                  <a:pt x="1650" y="1094"/>
                  <a:pt x="1651" y="1089"/>
                </a:cubicBezTo>
                <a:cubicBezTo>
                  <a:pt x="1652" y="1085"/>
                  <a:pt x="1653" y="1081"/>
                  <a:pt x="1654" y="1083"/>
                </a:cubicBezTo>
                <a:close/>
                <a:moveTo>
                  <a:pt x="1574" y="1308"/>
                </a:moveTo>
                <a:cubicBezTo>
                  <a:pt x="1572" y="1308"/>
                  <a:pt x="1572" y="1308"/>
                  <a:pt x="1572" y="1308"/>
                </a:cubicBezTo>
                <a:cubicBezTo>
                  <a:pt x="1576" y="1301"/>
                  <a:pt x="1574" y="1304"/>
                  <a:pt x="1578" y="1295"/>
                </a:cubicBezTo>
                <a:cubicBezTo>
                  <a:pt x="1580" y="1293"/>
                  <a:pt x="1583" y="1290"/>
                  <a:pt x="1578" y="1301"/>
                </a:cubicBezTo>
                <a:cubicBezTo>
                  <a:pt x="1578" y="1297"/>
                  <a:pt x="1578" y="1299"/>
                  <a:pt x="1574" y="1308"/>
                </a:cubicBezTo>
                <a:close/>
                <a:moveTo>
                  <a:pt x="1640" y="1138"/>
                </a:moveTo>
                <a:cubicBezTo>
                  <a:pt x="1638" y="1144"/>
                  <a:pt x="1634" y="1158"/>
                  <a:pt x="1633" y="1155"/>
                </a:cubicBezTo>
                <a:cubicBezTo>
                  <a:pt x="1634" y="1149"/>
                  <a:pt x="1638" y="1144"/>
                  <a:pt x="1637" y="1142"/>
                </a:cubicBezTo>
                <a:cubicBezTo>
                  <a:pt x="1639" y="1135"/>
                  <a:pt x="1639" y="1140"/>
                  <a:pt x="1640" y="1138"/>
                </a:cubicBezTo>
                <a:close/>
                <a:moveTo>
                  <a:pt x="1614" y="1218"/>
                </a:moveTo>
                <a:cubicBezTo>
                  <a:pt x="1610" y="1229"/>
                  <a:pt x="1609" y="1228"/>
                  <a:pt x="1607" y="1228"/>
                </a:cubicBezTo>
                <a:cubicBezTo>
                  <a:pt x="1608" y="1226"/>
                  <a:pt x="1610" y="1223"/>
                  <a:pt x="1612" y="1218"/>
                </a:cubicBezTo>
                <a:cubicBezTo>
                  <a:pt x="1610" y="1224"/>
                  <a:pt x="1613" y="1216"/>
                  <a:pt x="1614" y="1218"/>
                </a:cubicBezTo>
                <a:close/>
                <a:moveTo>
                  <a:pt x="1590" y="1267"/>
                </a:moveTo>
                <a:cubicBezTo>
                  <a:pt x="1593" y="1261"/>
                  <a:pt x="1600" y="1247"/>
                  <a:pt x="1598" y="1254"/>
                </a:cubicBezTo>
                <a:cubicBezTo>
                  <a:pt x="1603" y="1244"/>
                  <a:pt x="1599" y="1248"/>
                  <a:pt x="1599" y="1248"/>
                </a:cubicBezTo>
                <a:cubicBezTo>
                  <a:pt x="1603" y="1238"/>
                  <a:pt x="1605" y="1238"/>
                  <a:pt x="1607" y="1234"/>
                </a:cubicBezTo>
                <a:cubicBezTo>
                  <a:pt x="1603" y="1246"/>
                  <a:pt x="1592" y="1269"/>
                  <a:pt x="1583" y="1289"/>
                </a:cubicBezTo>
                <a:cubicBezTo>
                  <a:pt x="1584" y="1286"/>
                  <a:pt x="1583" y="1285"/>
                  <a:pt x="1582" y="1286"/>
                </a:cubicBezTo>
                <a:cubicBezTo>
                  <a:pt x="1586" y="1277"/>
                  <a:pt x="1586" y="1280"/>
                  <a:pt x="1588" y="1276"/>
                </a:cubicBezTo>
                <a:cubicBezTo>
                  <a:pt x="1590" y="1274"/>
                  <a:pt x="1589" y="1273"/>
                  <a:pt x="1591" y="1270"/>
                </a:cubicBezTo>
                <a:cubicBezTo>
                  <a:pt x="1583" y="1280"/>
                  <a:pt x="1591" y="1269"/>
                  <a:pt x="1590" y="1267"/>
                </a:cubicBezTo>
                <a:close/>
                <a:moveTo>
                  <a:pt x="1572" y="1299"/>
                </a:moveTo>
                <a:cubicBezTo>
                  <a:pt x="1583" y="1278"/>
                  <a:pt x="1593" y="1257"/>
                  <a:pt x="1602" y="1235"/>
                </a:cubicBezTo>
                <a:cubicBezTo>
                  <a:pt x="1600" y="1242"/>
                  <a:pt x="1595" y="1255"/>
                  <a:pt x="1589" y="1268"/>
                </a:cubicBezTo>
                <a:cubicBezTo>
                  <a:pt x="1583" y="1281"/>
                  <a:pt x="1576" y="1293"/>
                  <a:pt x="1572" y="1299"/>
                </a:cubicBezTo>
                <a:close/>
                <a:moveTo>
                  <a:pt x="1132" y="164"/>
                </a:moveTo>
                <a:cubicBezTo>
                  <a:pt x="1138" y="166"/>
                  <a:pt x="1140" y="167"/>
                  <a:pt x="1144" y="169"/>
                </a:cubicBezTo>
                <a:cubicBezTo>
                  <a:pt x="1143" y="169"/>
                  <a:pt x="1142" y="171"/>
                  <a:pt x="1132" y="167"/>
                </a:cubicBezTo>
                <a:cubicBezTo>
                  <a:pt x="1139" y="168"/>
                  <a:pt x="1130" y="165"/>
                  <a:pt x="1132" y="164"/>
                </a:cubicBezTo>
                <a:close/>
                <a:moveTo>
                  <a:pt x="1240" y="212"/>
                </a:moveTo>
                <a:cubicBezTo>
                  <a:pt x="1246" y="215"/>
                  <a:pt x="1248" y="217"/>
                  <a:pt x="1252" y="219"/>
                </a:cubicBezTo>
                <a:cubicBezTo>
                  <a:pt x="1251" y="220"/>
                  <a:pt x="1247" y="218"/>
                  <a:pt x="1240" y="214"/>
                </a:cubicBezTo>
                <a:lnTo>
                  <a:pt x="1240" y="212"/>
                </a:lnTo>
                <a:close/>
                <a:moveTo>
                  <a:pt x="1554" y="519"/>
                </a:moveTo>
                <a:cubicBezTo>
                  <a:pt x="1559" y="528"/>
                  <a:pt x="1565" y="539"/>
                  <a:pt x="1564" y="541"/>
                </a:cubicBezTo>
                <a:cubicBezTo>
                  <a:pt x="1559" y="531"/>
                  <a:pt x="1557" y="528"/>
                  <a:pt x="1553" y="521"/>
                </a:cubicBezTo>
                <a:cubicBezTo>
                  <a:pt x="1556" y="525"/>
                  <a:pt x="1553" y="520"/>
                  <a:pt x="1554" y="519"/>
                </a:cubicBezTo>
                <a:close/>
                <a:moveTo>
                  <a:pt x="1556" y="1321"/>
                </a:moveTo>
                <a:cubicBezTo>
                  <a:pt x="1555" y="1323"/>
                  <a:pt x="1555" y="1324"/>
                  <a:pt x="1554" y="1324"/>
                </a:cubicBezTo>
                <a:cubicBezTo>
                  <a:pt x="1553" y="1325"/>
                  <a:pt x="1549" y="1331"/>
                  <a:pt x="1547" y="1336"/>
                </a:cubicBezTo>
                <a:cubicBezTo>
                  <a:pt x="1553" y="1324"/>
                  <a:pt x="1555" y="1317"/>
                  <a:pt x="1559" y="1309"/>
                </a:cubicBezTo>
                <a:cubicBezTo>
                  <a:pt x="1559" y="1313"/>
                  <a:pt x="1566" y="1297"/>
                  <a:pt x="1567" y="1299"/>
                </a:cubicBezTo>
                <a:cubicBezTo>
                  <a:pt x="1562" y="1311"/>
                  <a:pt x="1557" y="1317"/>
                  <a:pt x="1556" y="1321"/>
                </a:cubicBezTo>
                <a:close/>
                <a:moveTo>
                  <a:pt x="1501" y="1406"/>
                </a:moveTo>
                <a:cubicBezTo>
                  <a:pt x="1495" y="1414"/>
                  <a:pt x="1492" y="1416"/>
                  <a:pt x="1490" y="1417"/>
                </a:cubicBezTo>
                <a:cubicBezTo>
                  <a:pt x="1494" y="1410"/>
                  <a:pt x="1501" y="1404"/>
                  <a:pt x="1506" y="1395"/>
                </a:cubicBezTo>
                <a:cubicBezTo>
                  <a:pt x="1507" y="1394"/>
                  <a:pt x="1504" y="1398"/>
                  <a:pt x="1502" y="1402"/>
                </a:cubicBezTo>
                <a:cubicBezTo>
                  <a:pt x="1499" y="1406"/>
                  <a:pt x="1497" y="1409"/>
                  <a:pt x="1501" y="1406"/>
                </a:cubicBezTo>
                <a:close/>
                <a:moveTo>
                  <a:pt x="1429" y="1489"/>
                </a:moveTo>
                <a:cubicBezTo>
                  <a:pt x="1435" y="1485"/>
                  <a:pt x="1449" y="1468"/>
                  <a:pt x="1460" y="1456"/>
                </a:cubicBezTo>
                <a:cubicBezTo>
                  <a:pt x="1461" y="1457"/>
                  <a:pt x="1455" y="1464"/>
                  <a:pt x="1449" y="1470"/>
                </a:cubicBezTo>
                <a:cubicBezTo>
                  <a:pt x="1443" y="1476"/>
                  <a:pt x="1437" y="1482"/>
                  <a:pt x="1439" y="1482"/>
                </a:cubicBezTo>
                <a:cubicBezTo>
                  <a:pt x="1425" y="1496"/>
                  <a:pt x="1425" y="1496"/>
                  <a:pt x="1425" y="1496"/>
                </a:cubicBezTo>
                <a:cubicBezTo>
                  <a:pt x="1420" y="1500"/>
                  <a:pt x="1416" y="1504"/>
                  <a:pt x="1408" y="1512"/>
                </a:cubicBezTo>
                <a:cubicBezTo>
                  <a:pt x="1407" y="1512"/>
                  <a:pt x="1411" y="1507"/>
                  <a:pt x="1417" y="1503"/>
                </a:cubicBezTo>
                <a:cubicBezTo>
                  <a:pt x="1422" y="1498"/>
                  <a:pt x="1428" y="1492"/>
                  <a:pt x="1429" y="1489"/>
                </a:cubicBezTo>
                <a:close/>
                <a:moveTo>
                  <a:pt x="1480" y="420"/>
                </a:moveTo>
                <a:cubicBezTo>
                  <a:pt x="1488" y="431"/>
                  <a:pt x="1481" y="429"/>
                  <a:pt x="1476" y="422"/>
                </a:cubicBezTo>
                <a:cubicBezTo>
                  <a:pt x="1475" y="420"/>
                  <a:pt x="1477" y="420"/>
                  <a:pt x="1480" y="420"/>
                </a:cubicBezTo>
                <a:close/>
                <a:moveTo>
                  <a:pt x="1434" y="377"/>
                </a:moveTo>
                <a:cubicBezTo>
                  <a:pt x="1432" y="373"/>
                  <a:pt x="1436" y="374"/>
                  <a:pt x="1442" y="380"/>
                </a:cubicBezTo>
                <a:cubicBezTo>
                  <a:pt x="1443" y="385"/>
                  <a:pt x="1436" y="378"/>
                  <a:pt x="1431" y="375"/>
                </a:cubicBezTo>
                <a:cubicBezTo>
                  <a:pt x="1438" y="384"/>
                  <a:pt x="1446" y="394"/>
                  <a:pt x="1452" y="403"/>
                </a:cubicBezTo>
                <a:cubicBezTo>
                  <a:pt x="1453" y="404"/>
                  <a:pt x="1448" y="400"/>
                  <a:pt x="1452" y="404"/>
                </a:cubicBezTo>
                <a:cubicBezTo>
                  <a:pt x="1451" y="406"/>
                  <a:pt x="1444" y="397"/>
                  <a:pt x="1438" y="391"/>
                </a:cubicBezTo>
                <a:cubicBezTo>
                  <a:pt x="1440" y="393"/>
                  <a:pt x="1444" y="398"/>
                  <a:pt x="1447" y="402"/>
                </a:cubicBezTo>
                <a:cubicBezTo>
                  <a:pt x="1451" y="406"/>
                  <a:pt x="1454" y="410"/>
                  <a:pt x="1453" y="411"/>
                </a:cubicBezTo>
                <a:cubicBezTo>
                  <a:pt x="1447" y="404"/>
                  <a:pt x="1444" y="401"/>
                  <a:pt x="1444" y="400"/>
                </a:cubicBezTo>
                <a:cubicBezTo>
                  <a:pt x="1443" y="399"/>
                  <a:pt x="1444" y="402"/>
                  <a:pt x="1446" y="405"/>
                </a:cubicBezTo>
                <a:cubicBezTo>
                  <a:pt x="1439" y="396"/>
                  <a:pt x="1434" y="391"/>
                  <a:pt x="1430" y="387"/>
                </a:cubicBezTo>
                <a:cubicBezTo>
                  <a:pt x="1426" y="383"/>
                  <a:pt x="1423" y="381"/>
                  <a:pt x="1420" y="379"/>
                </a:cubicBezTo>
                <a:cubicBezTo>
                  <a:pt x="1414" y="375"/>
                  <a:pt x="1408" y="371"/>
                  <a:pt x="1393" y="356"/>
                </a:cubicBezTo>
                <a:cubicBezTo>
                  <a:pt x="1399" y="361"/>
                  <a:pt x="1395" y="351"/>
                  <a:pt x="1401" y="359"/>
                </a:cubicBezTo>
                <a:cubicBezTo>
                  <a:pt x="1403" y="361"/>
                  <a:pt x="1403" y="360"/>
                  <a:pt x="1403" y="360"/>
                </a:cubicBezTo>
                <a:cubicBezTo>
                  <a:pt x="1402" y="357"/>
                  <a:pt x="1398" y="356"/>
                  <a:pt x="1394" y="351"/>
                </a:cubicBezTo>
                <a:cubicBezTo>
                  <a:pt x="1400" y="354"/>
                  <a:pt x="1394" y="347"/>
                  <a:pt x="1404" y="357"/>
                </a:cubicBezTo>
                <a:cubicBezTo>
                  <a:pt x="1404" y="355"/>
                  <a:pt x="1398" y="351"/>
                  <a:pt x="1395" y="347"/>
                </a:cubicBezTo>
                <a:cubicBezTo>
                  <a:pt x="1401" y="352"/>
                  <a:pt x="1393" y="343"/>
                  <a:pt x="1398" y="347"/>
                </a:cubicBezTo>
                <a:cubicBezTo>
                  <a:pt x="1396" y="344"/>
                  <a:pt x="1387" y="337"/>
                  <a:pt x="1386" y="335"/>
                </a:cubicBezTo>
                <a:cubicBezTo>
                  <a:pt x="1382" y="335"/>
                  <a:pt x="1376" y="330"/>
                  <a:pt x="1370" y="329"/>
                </a:cubicBezTo>
                <a:cubicBezTo>
                  <a:pt x="1364" y="322"/>
                  <a:pt x="1349" y="311"/>
                  <a:pt x="1343" y="305"/>
                </a:cubicBezTo>
                <a:cubicBezTo>
                  <a:pt x="1347" y="305"/>
                  <a:pt x="1349" y="311"/>
                  <a:pt x="1360" y="319"/>
                </a:cubicBezTo>
                <a:cubicBezTo>
                  <a:pt x="1358" y="317"/>
                  <a:pt x="1356" y="314"/>
                  <a:pt x="1353" y="311"/>
                </a:cubicBezTo>
                <a:cubicBezTo>
                  <a:pt x="1361" y="317"/>
                  <a:pt x="1361" y="319"/>
                  <a:pt x="1370" y="326"/>
                </a:cubicBezTo>
                <a:cubicBezTo>
                  <a:pt x="1371" y="325"/>
                  <a:pt x="1371" y="325"/>
                  <a:pt x="1371" y="325"/>
                </a:cubicBezTo>
                <a:cubicBezTo>
                  <a:pt x="1371" y="325"/>
                  <a:pt x="1362" y="318"/>
                  <a:pt x="1358" y="314"/>
                </a:cubicBezTo>
                <a:cubicBezTo>
                  <a:pt x="1366" y="319"/>
                  <a:pt x="1371" y="325"/>
                  <a:pt x="1371" y="322"/>
                </a:cubicBezTo>
                <a:cubicBezTo>
                  <a:pt x="1373" y="324"/>
                  <a:pt x="1374" y="325"/>
                  <a:pt x="1376" y="327"/>
                </a:cubicBezTo>
                <a:cubicBezTo>
                  <a:pt x="1378" y="327"/>
                  <a:pt x="1375" y="325"/>
                  <a:pt x="1371" y="322"/>
                </a:cubicBezTo>
                <a:cubicBezTo>
                  <a:pt x="1368" y="319"/>
                  <a:pt x="1364" y="316"/>
                  <a:pt x="1367" y="316"/>
                </a:cubicBezTo>
                <a:cubicBezTo>
                  <a:pt x="1361" y="312"/>
                  <a:pt x="1365" y="317"/>
                  <a:pt x="1364" y="317"/>
                </a:cubicBezTo>
                <a:cubicBezTo>
                  <a:pt x="1361" y="314"/>
                  <a:pt x="1348" y="304"/>
                  <a:pt x="1356" y="311"/>
                </a:cubicBezTo>
                <a:cubicBezTo>
                  <a:pt x="1355" y="311"/>
                  <a:pt x="1350" y="306"/>
                  <a:pt x="1346" y="304"/>
                </a:cubicBezTo>
                <a:cubicBezTo>
                  <a:pt x="1346" y="303"/>
                  <a:pt x="1356" y="309"/>
                  <a:pt x="1349" y="303"/>
                </a:cubicBezTo>
                <a:cubicBezTo>
                  <a:pt x="1355" y="306"/>
                  <a:pt x="1362" y="312"/>
                  <a:pt x="1369" y="318"/>
                </a:cubicBezTo>
                <a:cubicBezTo>
                  <a:pt x="1376" y="324"/>
                  <a:pt x="1382" y="330"/>
                  <a:pt x="1387" y="332"/>
                </a:cubicBezTo>
                <a:cubicBezTo>
                  <a:pt x="1395" y="339"/>
                  <a:pt x="1388" y="336"/>
                  <a:pt x="1393" y="341"/>
                </a:cubicBezTo>
                <a:cubicBezTo>
                  <a:pt x="1397" y="344"/>
                  <a:pt x="1393" y="339"/>
                  <a:pt x="1394" y="339"/>
                </a:cubicBezTo>
                <a:cubicBezTo>
                  <a:pt x="1397" y="343"/>
                  <a:pt x="1405" y="350"/>
                  <a:pt x="1408" y="354"/>
                </a:cubicBezTo>
                <a:cubicBezTo>
                  <a:pt x="1405" y="354"/>
                  <a:pt x="1416" y="369"/>
                  <a:pt x="1406" y="361"/>
                </a:cubicBezTo>
                <a:cubicBezTo>
                  <a:pt x="1412" y="368"/>
                  <a:pt x="1423" y="378"/>
                  <a:pt x="1427" y="382"/>
                </a:cubicBezTo>
                <a:cubicBezTo>
                  <a:pt x="1427" y="381"/>
                  <a:pt x="1423" y="377"/>
                  <a:pt x="1420" y="374"/>
                </a:cubicBezTo>
                <a:cubicBezTo>
                  <a:pt x="1417" y="371"/>
                  <a:pt x="1414" y="368"/>
                  <a:pt x="1416" y="368"/>
                </a:cubicBezTo>
                <a:cubicBezTo>
                  <a:pt x="1424" y="377"/>
                  <a:pt x="1427" y="380"/>
                  <a:pt x="1434" y="387"/>
                </a:cubicBezTo>
                <a:cubicBezTo>
                  <a:pt x="1433" y="384"/>
                  <a:pt x="1421" y="373"/>
                  <a:pt x="1416" y="367"/>
                </a:cubicBezTo>
                <a:cubicBezTo>
                  <a:pt x="1412" y="361"/>
                  <a:pt x="1418" y="365"/>
                  <a:pt x="1417" y="363"/>
                </a:cubicBezTo>
                <a:cubicBezTo>
                  <a:pt x="1417" y="361"/>
                  <a:pt x="1425" y="371"/>
                  <a:pt x="1429" y="374"/>
                </a:cubicBezTo>
                <a:cubicBezTo>
                  <a:pt x="1428" y="371"/>
                  <a:pt x="1426" y="368"/>
                  <a:pt x="1434" y="377"/>
                </a:cubicBezTo>
                <a:close/>
                <a:moveTo>
                  <a:pt x="1514" y="497"/>
                </a:moveTo>
                <a:cubicBezTo>
                  <a:pt x="1517" y="503"/>
                  <a:pt x="1507" y="490"/>
                  <a:pt x="1507" y="492"/>
                </a:cubicBezTo>
                <a:cubicBezTo>
                  <a:pt x="1504" y="485"/>
                  <a:pt x="1502" y="484"/>
                  <a:pt x="1496" y="476"/>
                </a:cubicBezTo>
                <a:cubicBezTo>
                  <a:pt x="1496" y="474"/>
                  <a:pt x="1498" y="477"/>
                  <a:pt x="1500" y="480"/>
                </a:cubicBezTo>
                <a:cubicBezTo>
                  <a:pt x="1498" y="477"/>
                  <a:pt x="1494" y="471"/>
                  <a:pt x="1491" y="467"/>
                </a:cubicBezTo>
                <a:cubicBezTo>
                  <a:pt x="1487" y="463"/>
                  <a:pt x="1484" y="460"/>
                  <a:pt x="1484" y="461"/>
                </a:cubicBezTo>
                <a:cubicBezTo>
                  <a:pt x="1477" y="451"/>
                  <a:pt x="1483" y="460"/>
                  <a:pt x="1483" y="457"/>
                </a:cubicBezTo>
                <a:cubicBezTo>
                  <a:pt x="1478" y="451"/>
                  <a:pt x="1476" y="449"/>
                  <a:pt x="1473" y="448"/>
                </a:cubicBezTo>
                <a:cubicBezTo>
                  <a:pt x="1471" y="446"/>
                  <a:pt x="1469" y="444"/>
                  <a:pt x="1464" y="437"/>
                </a:cubicBezTo>
                <a:cubicBezTo>
                  <a:pt x="1464" y="435"/>
                  <a:pt x="1469" y="439"/>
                  <a:pt x="1475" y="447"/>
                </a:cubicBezTo>
                <a:cubicBezTo>
                  <a:pt x="1475" y="446"/>
                  <a:pt x="1471" y="441"/>
                  <a:pt x="1471" y="441"/>
                </a:cubicBezTo>
                <a:cubicBezTo>
                  <a:pt x="1469" y="440"/>
                  <a:pt x="1463" y="432"/>
                  <a:pt x="1462" y="433"/>
                </a:cubicBezTo>
                <a:cubicBezTo>
                  <a:pt x="1457" y="425"/>
                  <a:pt x="1465" y="433"/>
                  <a:pt x="1468" y="435"/>
                </a:cubicBezTo>
                <a:cubicBezTo>
                  <a:pt x="1466" y="431"/>
                  <a:pt x="1462" y="429"/>
                  <a:pt x="1460" y="424"/>
                </a:cubicBezTo>
                <a:cubicBezTo>
                  <a:pt x="1461" y="423"/>
                  <a:pt x="1467" y="430"/>
                  <a:pt x="1470" y="436"/>
                </a:cubicBezTo>
                <a:cubicBezTo>
                  <a:pt x="1473" y="440"/>
                  <a:pt x="1473" y="436"/>
                  <a:pt x="1479" y="445"/>
                </a:cubicBezTo>
                <a:cubicBezTo>
                  <a:pt x="1477" y="442"/>
                  <a:pt x="1477" y="440"/>
                  <a:pt x="1478" y="440"/>
                </a:cubicBezTo>
                <a:cubicBezTo>
                  <a:pt x="1482" y="446"/>
                  <a:pt x="1492" y="457"/>
                  <a:pt x="1489" y="457"/>
                </a:cubicBezTo>
                <a:cubicBezTo>
                  <a:pt x="1495" y="463"/>
                  <a:pt x="1495" y="463"/>
                  <a:pt x="1495" y="463"/>
                </a:cubicBezTo>
                <a:cubicBezTo>
                  <a:pt x="1491" y="457"/>
                  <a:pt x="1484" y="446"/>
                  <a:pt x="1476" y="436"/>
                </a:cubicBezTo>
                <a:cubicBezTo>
                  <a:pt x="1478" y="436"/>
                  <a:pt x="1476" y="433"/>
                  <a:pt x="1471" y="427"/>
                </a:cubicBezTo>
                <a:cubicBezTo>
                  <a:pt x="1472" y="427"/>
                  <a:pt x="1475" y="430"/>
                  <a:pt x="1476" y="430"/>
                </a:cubicBezTo>
                <a:cubicBezTo>
                  <a:pt x="1469" y="419"/>
                  <a:pt x="1465" y="420"/>
                  <a:pt x="1462" y="418"/>
                </a:cubicBezTo>
                <a:cubicBezTo>
                  <a:pt x="1459" y="415"/>
                  <a:pt x="1456" y="411"/>
                  <a:pt x="1454" y="408"/>
                </a:cubicBezTo>
                <a:cubicBezTo>
                  <a:pt x="1457" y="412"/>
                  <a:pt x="1459" y="412"/>
                  <a:pt x="1458" y="410"/>
                </a:cubicBezTo>
                <a:cubicBezTo>
                  <a:pt x="1458" y="408"/>
                  <a:pt x="1454" y="403"/>
                  <a:pt x="1448" y="397"/>
                </a:cubicBezTo>
                <a:cubicBezTo>
                  <a:pt x="1449" y="394"/>
                  <a:pt x="1449" y="394"/>
                  <a:pt x="1449" y="394"/>
                </a:cubicBezTo>
                <a:cubicBezTo>
                  <a:pt x="1453" y="398"/>
                  <a:pt x="1460" y="408"/>
                  <a:pt x="1460" y="406"/>
                </a:cubicBezTo>
                <a:cubicBezTo>
                  <a:pt x="1466" y="413"/>
                  <a:pt x="1458" y="407"/>
                  <a:pt x="1464" y="413"/>
                </a:cubicBezTo>
                <a:cubicBezTo>
                  <a:pt x="1466" y="416"/>
                  <a:pt x="1467" y="415"/>
                  <a:pt x="1464" y="412"/>
                </a:cubicBezTo>
                <a:cubicBezTo>
                  <a:pt x="1467" y="413"/>
                  <a:pt x="1471" y="420"/>
                  <a:pt x="1477" y="427"/>
                </a:cubicBezTo>
                <a:cubicBezTo>
                  <a:pt x="1477" y="429"/>
                  <a:pt x="1475" y="427"/>
                  <a:pt x="1474" y="427"/>
                </a:cubicBezTo>
                <a:cubicBezTo>
                  <a:pt x="1478" y="431"/>
                  <a:pt x="1484" y="437"/>
                  <a:pt x="1488" y="444"/>
                </a:cubicBezTo>
                <a:cubicBezTo>
                  <a:pt x="1484" y="440"/>
                  <a:pt x="1482" y="438"/>
                  <a:pt x="1478" y="433"/>
                </a:cubicBezTo>
                <a:cubicBezTo>
                  <a:pt x="1478" y="434"/>
                  <a:pt x="1482" y="440"/>
                  <a:pt x="1486" y="445"/>
                </a:cubicBezTo>
                <a:cubicBezTo>
                  <a:pt x="1490" y="451"/>
                  <a:pt x="1493" y="456"/>
                  <a:pt x="1492" y="456"/>
                </a:cubicBezTo>
                <a:cubicBezTo>
                  <a:pt x="1495" y="460"/>
                  <a:pt x="1496" y="459"/>
                  <a:pt x="1497" y="459"/>
                </a:cubicBezTo>
                <a:cubicBezTo>
                  <a:pt x="1497" y="457"/>
                  <a:pt x="1495" y="456"/>
                  <a:pt x="1492" y="451"/>
                </a:cubicBezTo>
                <a:cubicBezTo>
                  <a:pt x="1494" y="452"/>
                  <a:pt x="1498" y="457"/>
                  <a:pt x="1495" y="451"/>
                </a:cubicBezTo>
                <a:cubicBezTo>
                  <a:pt x="1503" y="463"/>
                  <a:pt x="1508" y="468"/>
                  <a:pt x="1509" y="467"/>
                </a:cubicBezTo>
                <a:cubicBezTo>
                  <a:pt x="1502" y="456"/>
                  <a:pt x="1511" y="472"/>
                  <a:pt x="1501" y="457"/>
                </a:cubicBezTo>
                <a:cubicBezTo>
                  <a:pt x="1502" y="456"/>
                  <a:pt x="1502" y="456"/>
                  <a:pt x="1502" y="456"/>
                </a:cubicBezTo>
                <a:cubicBezTo>
                  <a:pt x="1505" y="459"/>
                  <a:pt x="1509" y="465"/>
                  <a:pt x="1512" y="470"/>
                </a:cubicBezTo>
                <a:cubicBezTo>
                  <a:pt x="1515" y="475"/>
                  <a:pt x="1518" y="478"/>
                  <a:pt x="1518" y="477"/>
                </a:cubicBezTo>
                <a:cubicBezTo>
                  <a:pt x="1522" y="483"/>
                  <a:pt x="1523" y="486"/>
                  <a:pt x="1526" y="492"/>
                </a:cubicBezTo>
                <a:cubicBezTo>
                  <a:pt x="1522" y="485"/>
                  <a:pt x="1520" y="484"/>
                  <a:pt x="1521" y="487"/>
                </a:cubicBezTo>
                <a:cubicBezTo>
                  <a:pt x="1522" y="489"/>
                  <a:pt x="1524" y="494"/>
                  <a:pt x="1528" y="500"/>
                </a:cubicBezTo>
                <a:cubicBezTo>
                  <a:pt x="1527" y="500"/>
                  <a:pt x="1529" y="507"/>
                  <a:pt x="1523" y="497"/>
                </a:cubicBezTo>
                <a:cubicBezTo>
                  <a:pt x="1524" y="500"/>
                  <a:pt x="1527" y="503"/>
                  <a:pt x="1530" y="508"/>
                </a:cubicBezTo>
                <a:cubicBezTo>
                  <a:pt x="1532" y="511"/>
                  <a:pt x="1531" y="508"/>
                  <a:pt x="1533" y="509"/>
                </a:cubicBezTo>
                <a:cubicBezTo>
                  <a:pt x="1542" y="524"/>
                  <a:pt x="1535" y="518"/>
                  <a:pt x="1531" y="514"/>
                </a:cubicBezTo>
                <a:cubicBezTo>
                  <a:pt x="1534" y="525"/>
                  <a:pt x="1544" y="536"/>
                  <a:pt x="1549" y="549"/>
                </a:cubicBezTo>
                <a:cubicBezTo>
                  <a:pt x="1545" y="538"/>
                  <a:pt x="1550" y="545"/>
                  <a:pt x="1548" y="540"/>
                </a:cubicBezTo>
                <a:cubicBezTo>
                  <a:pt x="1552" y="549"/>
                  <a:pt x="1553" y="555"/>
                  <a:pt x="1561" y="568"/>
                </a:cubicBezTo>
                <a:cubicBezTo>
                  <a:pt x="1557" y="563"/>
                  <a:pt x="1555" y="559"/>
                  <a:pt x="1558" y="568"/>
                </a:cubicBezTo>
                <a:cubicBezTo>
                  <a:pt x="1552" y="555"/>
                  <a:pt x="1548" y="548"/>
                  <a:pt x="1545" y="542"/>
                </a:cubicBezTo>
                <a:cubicBezTo>
                  <a:pt x="1541" y="537"/>
                  <a:pt x="1539" y="533"/>
                  <a:pt x="1534" y="526"/>
                </a:cubicBezTo>
                <a:cubicBezTo>
                  <a:pt x="1534" y="523"/>
                  <a:pt x="1537" y="529"/>
                  <a:pt x="1539" y="533"/>
                </a:cubicBezTo>
                <a:cubicBezTo>
                  <a:pt x="1539" y="531"/>
                  <a:pt x="1530" y="516"/>
                  <a:pt x="1532" y="523"/>
                </a:cubicBezTo>
                <a:cubicBezTo>
                  <a:pt x="1529" y="518"/>
                  <a:pt x="1526" y="513"/>
                  <a:pt x="1524" y="509"/>
                </a:cubicBezTo>
                <a:cubicBezTo>
                  <a:pt x="1525" y="508"/>
                  <a:pt x="1529" y="515"/>
                  <a:pt x="1531" y="518"/>
                </a:cubicBezTo>
                <a:cubicBezTo>
                  <a:pt x="1531" y="515"/>
                  <a:pt x="1526" y="510"/>
                  <a:pt x="1523" y="504"/>
                </a:cubicBezTo>
                <a:cubicBezTo>
                  <a:pt x="1524" y="503"/>
                  <a:pt x="1520" y="499"/>
                  <a:pt x="1524" y="502"/>
                </a:cubicBezTo>
                <a:cubicBezTo>
                  <a:pt x="1520" y="497"/>
                  <a:pt x="1520" y="497"/>
                  <a:pt x="1520" y="497"/>
                </a:cubicBezTo>
                <a:cubicBezTo>
                  <a:pt x="1519" y="496"/>
                  <a:pt x="1517" y="495"/>
                  <a:pt x="1512" y="488"/>
                </a:cubicBezTo>
                <a:cubicBezTo>
                  <a:pt x="1514" y="493"/>
                  <a:pt x="1522" y="502"/>
                  <a:pt x="1520" y="503"/>
                </a:cubicBezTo>
                <a:cubicBezTo>
                  <a:pt x="1515" y="495"/>
                  <a:pt x="1512" y="491"/>
                  <a:pt x="1510" y="488"/>
                </a:cubicBezTo>
                <a:cubicBezTo>
                  <a:pt x="1507" y="484"/>
                  <a:pt x="1506" y="482"/>
                  <a:pt x="1504" y="478"/>
                </a:cubicBezTo>
                <a:cubicBezTo>
                  <a:pt x="1503" y="477"/>
                  <a:pt x="1502" y="478"/>
                  <a:pt x="1501" y="479"/>
                </a:cubicBezTo>
                <a:cubicBezTo>
                  <a:pt x="1502" y="480"/>
                  <a:pt x="1507" y="487"/>
                  <a:pt x="1507" y="485"/>
                </a:cubicBezTo>
                <a:cubicBezTo>
                  <a:pt x="1512" y="492"/>
                  <a:pt x="1510" y="491"/>
                  <a:pt x="1512" y="495"/>
                </a:cubicBezTo>
                <a:cubicBezTo>
                  <a:pt x="1513" y="497"/>
                  <a:pt x="1513" y="497"/>
                  <a:pt x="1514" y="497"/>
                </a:cubicBezTo>
                <a:close/>
                <a:moveTo>
                  <a:pt x="1185" y="196"/>
                </a:moveTo>
                <a:cubicBezTo>
                  <a:pt x="1185" y="198"/>
                  <a:pt x="1185" y="198"/>
                  <a:pt x="1185" y="198"/>
                </a:cubicBezTo>
                <a:cubicBezTo>
                  <a:pt x="1177" y="195"/>
                  <a:pt x="1169" y="191"/>
                  <a:pt x="1170" y="190"/>
                </a:cubicBezTo>
                <a:cubicBezTo>
                  <a:pt x="1179" y="194"/>
                  <a:pt x="1178" y="193"/>
                  <a:pt x="1185" y="196"/>
                </a:cubicBezTo>
                <a:close/>
                <a:moveTo>
                  <a:pt x="1465" y="409"/>
                </a:moveTo>
                <a:cubicBezTo>
                  <a:pt x="1466" y="413"/>
                  <a:pt x="1457" y="402"/>
                  <a:pt x="1454" y="398"/>
                </a:cubicBezTo>
                <a:cubicBezTo>
                  <a:pt x="1456" y="398"/>
                  <a:pt x="1461" y="403"/>
                  <a:pt x="1465" y="409"/>
                </a:cubicBezTo>
                <a:close/>
                <a:moveTo>
                  <a:pt x="1203" y="207"/>
                </a:moveTo>
                <a:cubicBezTo>
                  <a:pt x="1217" y="215"/>
                  <a:pt x="1221" y="218"/>
                  <a:pt x="1222" y="220"/>
                </a:cubicBezTo>
                <a:cubicBezTo>
                  <a:pt x="1223" y="222"/>
                  <a:pt x="1222" y="222"/>
                  <a:pt x="1224" y="225"/>
                </a:cubicBezTo>
                <a:cubicBezTo>
                  <a:pt x="1211" y="218"/>
                  <a:pt x="1205" y="216"/>
                  <a:pt x="1207" y="219"/>
                </a:cubicBezTo>
                <a:cubicBezTo>
                  <a:pt x="1201" y="217"/>
                  <a:pt x="1200" y="217"/>
                  <a:pt x="1195" y="214"/>
                </a:cubicBezTo>
                <a:cubicBezTo>
                  <a:pt x="1197" y="213"/>
                  <a:pt x="1193" y="208"/>
                  <a:pt x="1197" y="208"/>
                </a:cubicBezTo>
                <a:cubicBezTo>
                  <a:pt x="1190" y="204"/>
                  <a:pt x="1186" y="203"/>
                  <a:pt x="1177" y="199"/>
                </a:cubicBezTo>
                <a:cubicBezTo>
                  <a:pt x="1179" y="198"/>
                  <a:pt x="1187" y="202"/>
                  <a:pt x="1193" y="205"/>
                </a:cubicBezTo>
                <a:cubicBezTo>
                  <a:pt x="1200" y="207"/>
                  <a:pt x="1205" y="210"/>
                  <a:pt x="1203" y="207"/>
                </a:cubicBezTo>
                <a:close/>
                <a:moveTo>
                  <a:pt x="1140" y="181"/>
                </a:moveTo>
                <a:cubicBezTo>
                  <a:pt x="1138" y="180"/>
                  <a:pt x="1143" y="182"/>
                  <a:pt x="1150" y="186"/>
                </a:cubicBezTo>
                <a:cubicBezTo>
                  <a:pt x="1156" y="189"/>
                  <a:pt x="1165" y="193"/>
                  <a:pt x="1168" y="195"/>
                </a:cubicBezTo>
                <a:cubicBezTo>
                  <a:pt x="1159" y="190"/>
                  <a:pt x="1147" y="186"/>
                  <a:pt x="1150" y="190"/>
                </a:cubicBezTo>
                <a:cubicBezTo>
                  <a:pt x="1139" y="186"/>
                  <a:pt x="1136" y="184"/>
                  <a:pt x="1126" y="180"/>
                </a:cubicBezTo>
                <a:cubicBezTo>
                  <a:pt x="1123" y="179"/>
                  <a:pt x="1127" y="180"/>
                  <a:pt x="1131" y="182"/>
                </a:cubicBezTo>
                <a:cubicBezTo>
                  <a:pt x="1136" y="184"/>
                  <a:pt x="1142" y="186"/>
                  <a:pt x="1144" y="186"/>
                </a:cubicBezTo>
                <a:cubicBezTo>
                  <a:pt x="1137" y="182"/>
                  <a:pt x="1148" y="185"/>
                  <a:pt x="1140" y="181"/>
                </a:cubicBezTo>
                <a:close/>
                <a:moveTo>
                  <a:pt x="1232" y="228"/>
                </a:moveTo>
                <a:cubicBezTo>
                  <a:pt x="1234" y="228"/>
                  <a:pt x="1235" y="228"/>
                  <a:pt x="1235" y="228"/>
                </a:cubicBezTo>
                <a:cubicBezTo>
                  <a:pt x="1243" y="232"/>
                  <a:pt x="1252" y="237"/>
                  <a:pt x="1252" y="238"/>
                </a:cubicBezTo>
                <a:cubicBezTo>
                  <a:pt x="1256" y="240"/>
                  <a:pt x="1258" y="240"/>
                  <a:pt x="1260" y="241"/>
                </a:cubicBezTo>
                <a:cubicBezTo>
                  <a:pt x="1253" y="237"/>
                  <a:pt x="1246" y="233"/>
                  <a:pt x="1238" y="228"/>
                </a:cubicBezTo>
                <a:cubicBezTo>
                  <a:pt x="1241" y="229"/>
                  <a:pt x="1249" y="233"/>
                  <a:pt x="1257" y="238"/>
                </a:cubicBezTo>
                <a:cubicBezTo>
                  <a:pt x="1264" y="242"/>
                  <a:pt x="1271" y="247"/>
                  <a:pt x="1272" y="248"/>
                </a:cubicBezTo>
                <a:cubicBezTo>
                  <a:pt x="1275" y="250"/>
                  <a:pt x="1292" y="260"/>
                  <a:pt x="1285" y="255"/>
                </a:cubicBezTo>
                <a:cubicBezTo>
                  <a:pt x="1291" y="256"/>
                  <a:pt x="1295" y="262"/>
                  <a:pt x="1302" y="266"/>
                </a:cubicBezTo>
                <a:cubicBezTo>
                  <a:pt x="1304" y="266"/>
                  <a:pt x="1310" y="271"/>
                  <a:pt x="1321" y="277"/>
                </a:cubicBezTo>
                <a:cubicBezTo>
                  <a:pt x="1316" y="277"/>
                  <a:pt x="1328" y="286"/>
                  <a:pt x="1333" y="291"/>
                </a:cubicBezTo>
                <a:cubicBezTo>
                  <a:pt x="1331" y="292"/>
                  <a:pt x="1333" y="293"/>
                  <a:pt x="1328" y="291"/>
                </a:cubicBezTo>
                <a:cubicBezTo>
                  <a:pt x="1323" y="287"/>
                  <a:pt x="1322" y="286"/>
                  <a:pt x="1317" y="283"/>
                </a:cubicBezTo>
                <a:cubicBezTo>
                  <a:pt x="1317" y="281"/>
                  <a:pt x="1320" y="283"/>
                  <a:pt x="1320" y="283"/>
                </a:cubicBezTo>
                <a:cubicBezTo>
                  <a:pt x="1313" y="278"/>
                  <a:pt x="1312" y="278"/>
                  <a:pt x="1309" y="275"/>
                </a:cubicBezTo>
                <a:cubicBezTo>
                  <a:pt x="1304" y="272"/>
                  <a:pt x="1304" y="273"/>
                  <a:pt x="1306" y="277"/>
                </a:cubicBezTo>
                <a:cubicBezTo>
                  <a:pt x="1318" y="284"/>
                  <a:pt x="1321" y="287"/>
                  <a:pt x="1333" y="296"/>
                </a:cubicBezTo>
                <a:cubicBezTo>
                  <a:pt x="1332" y="296"/>
                  <a:pt x="1332" y="297"/>
                  <a:pt x="1335" y="299"/>
                </a:cubicBezTo>
                <a:cubicBezTo>
                  <a:pt x="1334" y="300"/>
                  <a:pt x="1321" y="289"/>
                  <a:pt x="1322" y="291"/>
                </a:cubicBezTo>
                <a:cubicBezTo>
                  <a:pt x="1317" y="287"/>
                  <a:pt x="1319" y="288"/>
                  <a:pt x="1309" y="281"/>
                </a:cubicBezTo>
                <a:cubicBezTo>
                  <a:pt x="1313" y="285"/>
                  <a:pt x="1306" y="282"/>
                  <a:pt x="1298" y="276"/>
                </a:cubicBezTo>
                <a:cubicBezTo>
                  <a:pt x="1311" y="287"/>
                  <a:pt x="1317" y="290"/>
                  <a:pt x="1327" y="296"/>
                </a:cubicBezTo>
                <a:cubicBezTo>
                  <a:pt x="1326" y="296"/>
                  <a:pt x="1327" y="298"/>
                  <a:pt x="1332" y="302"/>
                </a:cubicBezTo>
                <a:cubicBezTo>
                  <a:pt x="1335" y="304"/>
                  <a:pt x="1334" y="302"/>
                  <a:pt x="1335" y="302"/>
                </a:cubicBezTo>
                <a:cubicBezTo>
                  <a:pt x="1337" y="304"/>
                  <a:pt x="1340" y="307"/>
                  <a:pt x="1345" y="310"/>
                </a:cubicBezTo>
                <a:cubicBezTo>
                  <a:pt x="1345" y="312"/>
                  <a:pt x="1339" y="309"/>
                  <a:pt x="1332" y="303"/>
                </a:cubicBezTo>
                <a:cubicBezTo>
                  <a:pt x="1324" y="298"/>
                  <a:pt x="1316" y="291"/>
                  <a:pt x="1311" y="287"/>
                </a:cubicBezTo>
                <a:cubicBezTo>
                  <a:pt x="1300" y="279"/>
                  <a:pt x="1294" y="278"/>
                  <a:pt x="1287" y="271"/>
                </a:cubicBezTo>
                <a:cubicBezTo>
                  <a:pt x="1286" y="271"/>
                  <a:pt x="1282" y="269"/>
                  <a:pt x="1279" y="269"/>
                </a:cubicBezTo>
                <a:cubicBezTo>
                  <a:pt x="1270" y="261"/>
                  <a:pt x="1269" y="260"/>
                  <a:pt x="1266" y="254"/>
                </a:cubicBezTo>
                <a:cubicBezTo>
                  <a:pt x="1277" y="260"/>
                  <a:pt x="1273" y="260"/>
                  <a:pt x="1276" y="263"/>
                </a:cubicBezTo>
                <a:cubicBezTo>
                  <a:pt x="1280" y="266"/>
                  <a:pt x="1278" y="262"/>
                  <a:pt x="1282" y="265"/>
                </a:cubicBezTo>
                <a:cubicBezTo>
                  <a:pt x="1291" y="270"/>
                  <a:pt x="1286" y="269"/>
                  <a:pt x="1285" y="268"/>
                </a:cubicBezTo>
                <a:cubicBezTo>
                  <a:pt x="1287" y="270"/>
                  <a:pt x="1291" y="272"/>
                  <a:pt x="1295" y="275"/>
                </a:cubicBezTo>
                <a:cubicBezTo>
                  <a:pt x="1293" y="273"/>
                  <a:pt x="1291" y="271"/>
                  <a:pt x="1287" y="269"/>
                </a:cubicBezTo>
                <a:cubicBezTo>
                  <a:pt x="1291" y="270"/>
                  <a:pt x="1296" y="272"/>
                  <a:pt x="1304" y="277"/>
                </a:cubicBezTo>
                <a:cubicBezTo>
                  <a:pt x="1305" y="276"/>
                  <a:pt x="1299" y="272"/>
                  <a:pt x="1301" y="271"/>
                </a:cubicBezTo>
                <a:cubicBezTo>
                  <a:pt x="1296" y="270"/>
                  <a:pt x="1283" y="257"/>
                  <a:pt x="1269" y="250"/>
                </a:cubicBezTo>
                <a:cubicBezTo>
                  <a:pt x="1273" y="251"/>
                  <a:pt x="1281" y="257"/>
                  <a:pt x="1285" y="259"/>
                </a:cubicBezTo>
                <a:cubicBezTo>
                  <a:pt x="1276" y="252"/>
                  <a:pt x="1270" y="248"/>
                  <a:pt x="1266" y="245"/>
                </a:cubicBezTo>
                <a:cubicBezTo>
                  <a:pt x="1266" y="246"/>
                  <a:pt x="1261" y="244"/>
                  <a:pt x="1263" y="246"/>
                </a:cubicBezTo>
                <a:cubicBezTo>
                  <a:pt x="1255" y="243"/>
                  <a:pt x="1241" y="235"/>
                  <a:pt x="1229" y="227"/>
                </a:cubicBezTo>
                <a:cubicBezTo>
                  <a:pt x="1231" y="227"/>
                  <a:pt x="1243" y="235"/>
                  <a:pt x="1249" y="238"/>
                </a:cubicBezTo>
                <a:cubicBezTo>
                  <a:pt x="1252" y="239"/>
                  <a:pt x="1252" y="239"/>
                  <a:pt x="1252" y="239"/>
                </a:cubicBezTo>
                <a:cubicBezTo>
                  <a:pt x="1249" y="236"/>
                  <a:pt x="1241" y="233"/>
                  <a:pt x="1232" y="228"/>
                </a:cubicBezTo>
                <a:close/>
                <a:moveTo>
                  <a:pt x="1032" y="160"/>
                </a:moveTo>
                <a:cubicBezTo>
                  <a:pt x="1021" y="157"/>
                  <a:pt x="1016" y="156"/>
                  <a:pt x="1012" y="155"/>
                </a:cubicBezTo>
                <a:cubicBezTo>
                  <a:pt x="1008" y="154"/>
                  <a:pt x="1005" y="154"/>
                  <a:pt x="995" y="151"/>
                </a:cubicBezTo>
                <a:cubicBezTo>
                  <a:pt x="995" y="150"/>
                  <a:pt x="1008" y="153"/>
                  <a:pt x="1013" y="154"/>
                </a:cubicBezTo>
                <a:cubicBezTo>
                  <a:pt x="1009" y="152"/>
                  <a:pt x="1013" y="153"/>
                  <a:pt x="1009" y="151"/>
                </a:cubicBezTo>
                <a:cubicBezTo>
                  <a:pt x="1003" y="150"/>
                  <a:pt x="995" y="148"/>
                  <a:pt x="988" y="146"/>
                </a:cubicBezTo>
                <a:cubicBezTo>
                  <a:pt x="980" y="144"/>
                  <a:pt x="974" y="144"/>
                  <a:pt x="972" y="146"/>
                </a:cubicBezTo>
                <a:cubicBezTo>
                  <a:pt x="969" y="145"/>
                  <a:pt x="962" y="144"/>
                  <a:pt x="962" y="143"/>
                </a:cubicBezTo>
                <a:cubicBezTo>
                  <a:pt x="973" y="144"/>
                  <a:pt x="968" y="144"/>
                  <a:pt x="967" y="141"/>
                </a:cubicBezTo>
                <a:cubicBezTo>
                  <a:pt x="978" y="142"/>
                  <a:pt x="978" y="142"/>
                  <a:pt x="979" y="141"/>
                </a:cubicBezTo>
                <a:cubicBezTo>
                  <a:pt x="983" y="142"/>
                  <a:pt x="987" y="142"/>
                  <a:pt x="982" y="141"/>
                </a:cubicBezTo>
                <a:cubicBezTo>
                  <a:pt x="991" y="141"/>
                  <a:pt x="997" y="145"/>
                  <a:pt x="999" y="147"/>
                </a:cubicBezTo>
                <a:cubicBezTo>
                  <a:pt x="1006" y="147"/>
                  <a:pt x="996" y="144"/>
                  <a:pt x="1001" y="143"/>
                </a:cubicBezTo>
                <a:cubicBezTo>
                  <a:pt x="1010" y="144"/>
                  <a:pt x="1012" y="148"/>
                  <a:pt x="1017" y="148"/>
                </a:cubicBezTo>
                <a:cubicBezTo>
                  <a:pt x="1024" y="150"/>
                  <a:pt x="1021" y="149"/>
                  <a:pt x="1017" y="149"/>
                </a:cubicBezTo>
                <a:cubicBezTo>
                  <a:pt x="1013" y="148"/>
                  <a:pt x="1007" y="147"/>
                  <a:pt x="1008" y="147"/>
                </a:cubicBezTo>
                <a:cubicBezTo>
                  <a:pt x="1019" y="150"/>
                  <a:pt x="1019" y="152"/>
                  <a:pt x="1028" y="154"/>
                </a:cubicBezTo>
                <a:cubicBezTo>
                  <a:pt x="1016" y="154"/>
                  <a:pt x="1023" y="154"/>
                  <a:pt x="1032" y="160"/>
                </a:cubicBezTo>
                <a:close/>
                <a:moveTo>
                  <a:pt x="1084" y="170"/>
                </a:moveTo>
                <a:cubicBezTo>
                  <a:pt x="1079" y="167"/>
                  <a:pt x="1084" y="169"/>
                  <a:pt x="1084" y="168"/>
                </a:cubicBezTo>
                <a:cubicBezTo>
                  <a:pt x="1076" y="166"/>
                  <a:pt x="1063" y="163"/>
                  <a:pt x="1062" y="161"/>
                </a:cubicBezTo>
                <a:cubicBezTo>
                  <a:pt x="1071" y="164"/>
                  <a:pt x="1073" y="163"/>
                  <a:pt x="1080" y="165"/>
                </a:cubicBezTo>
                <a:cubicBezTo>
                  <a:pt x="1092" y="169"/>
                  <a:pt x="1071" y="163"/>
                  <a:pt x="1074" y="165"/>
                </a:cubicBezTo>
                <a:cubicBezTo>
                  <a:pt x="1080" y="167"/>
                  <a:pt x="1089" y="168"/>
                  <a:pt x="1092" y="168"/>
                </a:cubicBezTo>
                <a:cubicBezTo>
                  <a:pt x="1090" y="166"/>
                  <a:pt x="1086" y="166"/>
                  <a:pt x="1080" y="164"/>
                </a:cubicBezTo>
                <a:cubicBezTo>
                  <a:pt x="1074" y="160"/>
                  <a:pt x="1094" y="168"/>
                  <a:pt x="1088" y="164"/>
                </a:cubicBezTo>
                <a:cubicBezTo>
                  <a:pt x="1093" y="166"/>
                  <a:pt x="1095" y="167"/>
                  <a:pt x="1101" y="169"/>
                </a:cubicBezTo>
                <a:cubicBezTo>
                  <a:pt x="1095" y="170"/>
                  <a:pt x="1103" y="174"/>
                  <a:pt x="1084" y="170"/>
                </a:cubicBezTo>
                <a:close/>
                <a:moveTo>
                  <a:pt x="1548" y="535"/>
                </a:moveTo>
                <a:cubicBezTo>
                  <a:pt x="1549" y="538"/>
                  <a:pt x="1554" y="545"/>
                  <a:pt x="1552" y="545"/>
                </a:cubicBezTo>
                <a:cubicBezTo>
                  <a:pt x="1546" y="531"/>
                  <a:pt x="1547" y="539"/>
                  <a:pt x="1542" y="529"/>
                </a:cubicBezTo>
                <a:cubicBezTo>
                  <a:pt x="1541" y="525"/>
                  <a:pt x="1547" y="536"/>
                  <a:pt x="1548" y="535"/>
                </a:cubicBezTo>
                <a:close/>
                <a:moveTo>
                  <a:pt x="876" y="132"/>
                </a:moveTo>
                <a:cubicBezTo>
                  <a:pt x="887" y="132"/>
                  <a:pt x="891" y="135"/>
                  <a:pt x="878" y="135"/>
                </a:cubicBezTo>
                <a:lnTo>
                  <a:pt x="876" y="132"/>
                </a:lnTo>
                <a:close/>
                <a:moveTo>
                  <a:pt x="912" y="134"/>
                </a:moveTo>
                <a:cubicBezTo>
                  <a:pt x="916" y="134"/>
                  <a:pt x="920" y="135"/>
                  <a:pt x="925" y="135"/>
                </a:cubicBezTo>
                <a:cubicBezTo>
                  <a:pt x="922" y="136"/>
                  <a:pt x="915" y="135"/>
                  <a:pt x="909" y="135"/>
                </a:cubicBezTo>
                <a:cubicBezTo>
                  <a:pt x="902" y="135"/>
                  <a:pt x="897" y="135"/>
                  <a:pt x="897" y="136"/>
                </a:cubicBezTo>
                <a:cubicBezTo>
                  <a:pt x="892" y="135"/>
                  <a:pt x="895" y="135"/>
                  <a:pt x="899" y="134"/>
                </a:cubicBezTo>
                <a:cubicBezTo>
                  <a:pt x="904" y="134"/>
                  <a:pt x="910" y="134"/>
                  <a:pt x="912" y="134"/>
                </a:cubicBezTo>
                <a:close/>
                <a:moveTo>
                  <a:pt x="1573" y="586"/>
                </a:moveTo>
                <a:cubicBezTo>
                  <a:pt x="1574" y="586"/>
                  <a:pt x="1576" y="595"/>
                  <a:pt x="1580" y="602"/>
                </a:cubicBezTo>
                <a:cubicBezTo>
                  <a:pt x="1577" y="598"/>
                  <a:pt x="1579" y="604"/>
                  <a:pt x="1582" y="612"/>
                </a:cubicBezTo>
                <a:cubicBezTo>
                  <a:pt x="1584" y="619"/>
                  <a:pt x="1587" y="628"/>
                  <a:pt x="1587" y="630"/>
                </a:cubicBezTo>
                <a:cubicBezTo>
                  <a:pt x="1586" y="626"/>
                  <a:pt x="1582" y="616"/>
                  <a:pt x="1578" y="608"/>
                </a:cubicBezTo>
                <a:cubicBezTo>
                  <a:pt x="1578" y="607"/>
                  <a:pt x="1580" y="610"/>
                  <a:pt x="1581" y="610"/>
                </a:cubicBezTo>
                <a:cubicBezTo>
                  <a:pt x="1575" y="596"/>
                  <a:pt x="1577" y="610"/>
                  <a:pt x="1581" y="619"/>
                </a:cubicBezTo>
                <a:cubicBezTo>
                  <a:pt x="1577" y="612"/>
                  <a:pt x="1571" y="595"/>
                  <a:pt x="1566" y="586"/>
                </a:cubicBezTo>
                <a:cubicBezTo>
                  <a:pt x="1567" y="585"/>
                  <a:pt x="1571" y="595"/>
                  <a:pt x="1575" y="603"/>
                </a:cubicBezTo>
                <a:cubicBezTo>
                  <a:pt x="1575" y="601"/>
                  <a:pt x="1568" y="589"/>
                  <a:pt x="1573" y="596"/>
                </a:cubicBezTo>
                <a:cubicBezTo>
                  <a:pt x="1571" y="591"/>
                  <a:pt x="1568" y="584"/>
                  <a:pt x="1567" y="584"/>
                </a:cubicBezTo>
                <a:cubicBezTo>
                  <a:pt x="1566" y="580"/>
                  <a:pt x="1569" y="583"/>
                  <a:pt x="1575" y="594"/>
                </a:cubicBezTo>
                <a:cubicBezTo>
                  <a:pt x="1574" y="591"/>
                  <a:pt x="1575" y="591"/>
                  <a:pt x="1573" y="586"/>
                </a:cubicBezTo>
                <a:close/>
                <a:moveTo>
                  <a:pt x="736" y="147"/>
                </a:moveTo>
                <a:cubicBezTo>
                  <a:pt x="749" y="145"/>
                  <a:pt x="743" y="149"/>
                  <a:pt x="754" y="147"/>
                </a:cubicBezTo>
                <a:cubicBezTo>
                  <a:pt x="747" y="149"/>
                  <a:pt x="732" y="152"/>
                  <a:pt x="734" y="153"/>
                </a:cubicBezTo>
                <a:cubicBezTo>
                  <a:pt x="729" y="154"/>
                  <a:pt x="724" y="155"/>
                  <a:pt x="718" y="156"/>
                </a:cubicBezTo>
                <a:cubicBezTo>
                  <a:pt x="719" y="156"/>
                  <a:pt x="717" y="156"/>
                  <a:pt x="715" y="156"/>
                </a:cubicBezTo>
                <a:cubicBezTo>
                  <a:pt x="714" y="155"/>
                  <a:pt x="728" y="153"/>
                  <a:pt x="733" y="152"/>
                </a:cubicBezTo>
                <a:cubicBezTo>
                  <a:pt x="732" y="152"/>
                  <a:pt x="727" y="153"/>
                  <a:pt x="723" y="153"/>
                </a:cubicBezTo>
                <a:cubicBezTo>
                  <a:pt x="736" y="150"/>
                  <a:pt x="735" y="148"/>
                  <a:pt x="736" y="147"/>
                </a:cubicBezTo>
                <a:close/>
                <a:moveTo>
                  <a:pt x="786" y="140"/>
                </a:moveTo>
                <a:cubicBezTo>
                  <a:pt x="794" y="137"/>
                  <a:pt x="792" y="142"/>
                  <a:pt x="788" y="143"/>
                </a:cubicBezTo>
                <a:cubicBezTo>
                  <a:pt x="779" y="144"/>
                  <a:pt x="782" y="142"/>
                  <a:pt x="781" y="142"/>
                </a:cubicBezTo>
                <a:cubicBezTo>
                  <a:pt x="781" y="140"/>
                  <a:pt x="766" y="144"/>
                  <a:pt x="770" y="142"/>
                </a:cubicBezTo>
                <a:cubicBezTo>
                  <a:pt x="774" y="141"/>
                  <a:pt x="776" y="141"/>
                  <a:pt x="776" y="140"/>
                </a:cubicBezTo>
                <a:cubicBezTo>
                  <a:pt x="780" y="140"/>
                  <a:pt x="793" y="141"/>
                  <a:pt x="786" y="140"/>
                </a:cubicBezTo>
                <a:close/>
                <a:moveTo>
                  <a:pt x="919" y="136"/>
                </a:moveTo>
                <a:cubicBezTo>
                  <a:pt x="931" y="137"/>
                  <a:pt x="935" y="139"/>
                  <a:pt x="951" y="140"/>
                </a:cubicBezTo>
                <a:cubicBezTo>
                  <a:pt x="956" y="141"/>
                  <a:pt x="957" y="143"/>
                  <a:pt x="953" y="143"/>
                </a:cubicBezTo>
                <a:cubicBezTo>
                  <a:pt x="946" y="141"/>
                  <a:pt x="941" y="142"/>
                  <a:pt x="940" y="142"/>
                </a:cubicBezTo>
                <a:cubicBezTo>
                  <a:pt x="927" y="141"/>
                  <a:pt x="941" y="142"/>
                  <a:pt x="936" y="140"/>
                </a:cubicBezTo>
                <a:cubicBezTo>
                  <a:pt x="932" y="140"/>
                  <a:pt x="927" y="140"/>
                  <a:pt x="928" y="141"/>
                </a:cubicBezTo>
                <a:cubicBezTo>
                  <a:pt x="918" y="140"/>
                  <a:pt x="917" y="140"/>
                  <a:pt x="905" y="139"/>
                </a:cubicBezTo>
                <a:cubicBezTo>
                  <a:pt x="901" y="139"/>
                  <a:pt x="900" y="137"/>
                  <a:pt x="904" y="137"/>
                </a:cubicBezTo>
                <a:cubicBezTo>
                  <a:pt x="913" y="140"/>
                  <a:pt x="914" y="137"/>
                  <a:pt x="919" y="136"/>
                </a:cubicBezTo>
                <a:close/>
                <a:moveTo>
                  <a:pt x="1165" y="195"/>
                </a:moveTo>
                <a:cubicBezTo>
                  <a:pt x="1172" y="198"/>
                  <a:pt x="1177" y="201"/>
                  <a:pt x="1183" y="204"/>
                </a:cubicBezTo>
                <a:cubicBezTo>
                  <a:pt x="1181" y="204"/>
                  <a:pt x="1176" y="202"/>
                  <a:pt x="1177" y="203"/>
                </a:cubicBezTo>
                <a:cubicBezTo>
                  <a:pt x="1169" y="199"/>
                  <a:pt x="1167" y="197"/>
                  <a:pt x="1165" y="195"/>
                </a:cubicBezTo>
                <a:close/>
                <a:moveTo>
                  <a:pt x="1162" y="194"/>
                </a:moveTo>
                <a:cubicBezTo>
                  <a:pt x="1160" y="195"/>
                  <a:pt x="1173" y="200"/>
                  <a:pt x="1168" y="200"/>
                </a:cubicBezTo>
                <a:cubicBezTo>
                  <a:pt x="1163" y="198"/>
                  <a:pt x="1156" y="195"/>
                  <a:pt x="1156" y="194"/>
                </a:cubicBezTo>
                <a:cubicBezTo>
                  <a:pt x="1152" y="192"/>
                  <a:pt x="1154" y="194"/>
                  <a:pt x="1154" y="195"/>
                </a:cubicBezTo>
                <a:cubicBezTo>
                  <a:pt x="1154" y="196"/>
                  <a:pt x="1164" y="199"/>
                  <a:pt x="1166" y="201"/>
                </a:cubicBezTo>
                <a:cubicBezTo>
                  <a:pt x="1152" y="196"/>
                  <a:pt x="1141" y="191"/>
                  <a:pt x="1124" y="186"/>
                </a:cubicBezTo>
                <a:cubicBezTo>
                  <a:pt x="1131" y="186"/>
                  <a:pt x="1125" y="183"/>
                  <a:pt x="1135" y="186"/>
                </a:cubicBezTo>
                <a:cubicBezTo>
                  <a:pt x="1134" y="183"/>
                  <a:pt x="1121" y="182"/>
                  <a:pt x="1123" y="180"/>
                </a:cubicBezTo>
                <a:cubicBezTo>
                  <a:pt x="1135" y="185"/>
                  <a:pt x="1142" y="187"/>
                  <a:pt x="1148" y="189"/>
                </a:cubicBezTo>
                <a:cubicBezTo>
                  <a:pt x="1154" y="191"/>
                  <a:pt x="1159" y="192"/>
                  <a:pt x="1165" y="194"/>
                </a:cubicBezTo>
                <a:cubicBezTo>
                  <a:pt x="1165" y="195"/>
                  <a:pt x="1164" y="195"/>
                  <a:pt x="1162" y="194"/>
                </a:cubicBezTo>
                <a:close/>
                <a:moveTo>
                  <a:pt x="724" y="150"/>
                </a:moveTo>
                <a:cubicBezTo>
                  <a:pt x="729" y="149"/>
                  <a:pt x="735" y="149"/>
                  <a:pt x="724" y="151"/>
                </a:cubicBezTo>
                <a:cubicBezTo>
                  <a:pt x="729" y="150"/>
                  <a:pt x="726" y="151"/>
                  <a:pt x="726" y="152"/>
                </a:cubicBezTo>
                <a:cubicBezTo>
                  <a:pt x="718" y="153"/>
                  <a:pt x="711" y="155"/>
                  <a:pt x="707" y="155"/>
                </a:cubicBezTo>
                <a:cubicBezTo>
                  <a:pt x="709" y="153"/>
                  <a:pt x="725" y="153"/>
                  <a:pt x="724" y="150"/>
                </a:cubicBezTo>
                <a:close/>
                <a:moveTo>
                  <a:pt x="838" y="137"/>
                </a:moveTo>
                <a:cubicBezTo>
                  <a:pt x="843" y="136"/>
                  <a:pt x="857" y="135"/>
                  <a:pt x="863" y="137"/>
                </a:cubicBezTo>
                <a:cubicBezTo>
                  <a:pt x="851" y="137"/>
                  <a:pt x="834" y="138"/>
                  <a:pt x="829" y="139"/>
                </a:cubicBezTo>
                <a:cubicBezTo>
                  <a:pt x="819" y="140"/>
                  <a:pt x="819" y="139"/>
                  <a:pt x="813" y="139"/>
                </a:cubicBezTo>
                <a:cubicBezTo>
                  <a:pt x="814" y="139"/>
                  <a:pt x="815" y="138"/>
                  <a:pt x="815" y="138"/>
                </a:cubicBezTo>
                <a:cubicBezTo>
                  <a:pt x="827" y="137"/>
                  <a:pt x="829" y="137"/>
                  <a:pt x="838" y="137"/>
                </a:cubicBezTo>
                <a:close/>
                <a:moveTo>
                  <a:pt x="1628" y="1083"/>
                </a:moveTo>
                <a:cubicBezTo>
                  <a:pt x="1626" y="1092"/>
                  <a:pt x="1625" y="1090"/>
                  <a:pt x="1623" y="1103"/>
                </a:cubicBezTo>
                <a:cubicBezTo>
                  <a:pt x="1622" y="1102"/>
                  <a:pt x="1623" y="1099"/>
                  <a:pt x="1624" y="1094"/>
                </a:cubicBezTo>
                <a:cubicBezTo>
                  <a:pt x="1622" y="1097"/>
                  <a:pt x="1620" y="1106"/>
                  <a:pt x="1619" y="1107"/>
                </a:cubicBezTo>
                <a:cubicBezTo>
                  <a:pt x="1617" y="1111"/>
                  <a:pt x="1619" y="1094"/>
                  <a:pt x="1616" y="1108"/>
                </a:cubicBezTo>
                <a:cubicBezTo>
                  <a:pt x="1616" y="1108"/>
                  <a:pt x="1616" y="1105"/>
                  <a:pt x="1616" y="1105"/>
                </a:cubicBezTo>
                <a:cubicBezTo>
                  <a:pt x="1616" y="1103"/>
                  <a:pt x="1616" y="1102"/>
                  <a:pt x="1616" y="1102"/>
                </a:cubicBezTo>
                <a:cubicBezTo>
                  <a:pt x="1621" y="1094"/>
                  <a:pt x="1619" y="1085"/>
                  <a:pt x="1624" y="1066"/>
                </a:cubicBezTo>
                <a:cubicBezTo>
                  <a:pt x="1624" y="1072"/>
                  <a:pt x="1625" y="1064"/>
                  <a:pt x="1627" y="1065"/>
                </a:cubicBezTo>
                <a:cubicBezTo>
                  <a:pt x="1625" y="1072"/>
                  <a:pt x="1625" y="1074"/>
                  <a:pt x="1625" y="1078"/>
                </a:cubicBezTo>
                <a:cubicBezTo>
                  <a:pt x="1627" y="1075"/>
                  <a:pt x="1626" y="1071"/>
                  <a:pt x="1627" y="1065"/>
                </a:cubicBezTo>
                <a:cubicBezTo>
                  <a:pt x="1627" y="1068"/>
                  <a:pt x="1628" y="1067"/>
                  <a:pt x="1629" y="1061"/>
                </a:cubicBezTo>
                <a:cubicBezTo>
                  <a:pt x="1630" y="1061"/>
                  <a:pt x="1626" y="1076"/>
                  <a:pt x="1626" y="1078"/>
                </a:cubicBezTo>
                <a:cubicBezTo>
                  <a:pt x="1626" y="1078"/>
                  <a:pt x="1626" y="1085"/>
                  <a:pt x="1628" y="1083"/>
                </a:cubicBezTo>
                <a:close/>
                <a:moveTo>
                  <a:pt x="604" y="185"/>
                </a:moveTo>
                <a:cubicBezTo>
                  <a:pt x="612" y="182"/>
                  <a:pt x="609" y="185"/>
                  <a:pt x="619" y="181"/>
                </a:cubicBezTo>
                <a:cubicBezTo>
                  <a:pt x="613" y="184"/>
                  <a:pt x="619" y="184"/>
                  <a:pt x="607" y="188"/>
                </a:cubicBezTo>
                <a:cubicBezTo>
                  <a:pt x="607" y="186"/>
                  <a:pt x="609" y="185"/>
                  <a:pt x="597" y="191"/>
                </a:cubicBezTo>
                <a:cubicBezTo>
                  <a:pt x="590" y="191"/>
                  <a:pt x="608" y="186"/>
                  <a:pt x="604" y="185"/>
                </a:cubicBezTo>
                <a:close/>
                <a:moveTo>
                  <a:pt x="796" y="140"/>
                </a:moveTo>
                <a:cubicBezTo>
                  <a:pt x="805" y="139"/>
                  <a:pt x="808" y="140"/>
                  <a:pt x="810" y="141"/>
                </a:cubicBezTo>
                <a:cubicBezTo>
                  <a:pt x="805" y="142"/>
                  <a:pt x="804" y="142"/>
                  <a:pt x="798" y="143"/>
                </a:cubicBezTo>
                <a:lnTo>
                  <a:pt x="796" y="140"/>
                </a:lnTo>
                <a:close/>
                <a:moveTo>
                  <a:pt x="1598" y="657"/>
                </a:moveTo>
                <a:cubicBezTo>
                  <a:pt x="1599" y="658"/>
                  <a:pt x="1600" y="662"/>
                  <a:pt x="1602" y="667"/>
                </a:cubicBezTo>
                <a:cubicBezTo>
                  <a:pt x="1604" y="672"/>
                  <a:pt x="1605" y="678"/>
                  <a:pt x="1605" y="679"/>
                </a:cubicBezTo>
                <a:cubicBezTo>
                  <a:pt x="1603" y="677"/>
                  <a:pt x="1600" y="663"/>
                  <a:pt x="1598" y="657"/>
                </a:cubicBezTo>
                <a:close/>
                <a:moveTo>
                  <a:pt x="1615" y="711"/>
                </a:moveTo>
                <a:cubicBezTo>
                  <a:pt x="1615" y="710"/>
                  <a:pt x="1616" y="714"/>
                  <a:pt x="1617" y="719"/>
                </a:cubicBezTo>
                <a:cubicBezTo>
                  <a:pt x="1619" y="723"/>
                  <a:pt x="1620" y="728"/>
                  <a:pt x="1619" y="727"/>
                </a:cubicBezTo>
                <a:cubicBezTo>
                  <a:pt x="1618" y="728"/>
                  <a:pt x="1618" y="728"/>
                  <a:pt x="1618" y="728"/>
                </a:cubicBezTo>
                <a:cubicBezTo>
                  <a:pt x="1615" y="718"/>
                  <a:pt x="1616" y="717"/>
                  <a:pt x="1615" y="711"/>
                </a:cubicBezTo>
                <a:close/>
                <a:moveTo>
                  <a:pt x="883" y="138"/>
                </a:moveTo>
                <a:cubicBezTo>
                  <a:pt x="877" y="138"/>
                  <a:pt x="866" y="138"/>
                  <a:pt x="858" y="139"/>
                </a:cubicBezTo>
                <a:cubicBezTo>
                  <a:pt x="857" y="138"/>
                  <a:pt x="862" y="137"/>
                  <a:pt x="867" y="137"/>
                </a:cubicBezTo>
                <a:cubicBezTo>
                  <a:pt x="873" y="137"/>
                  <a:pt x="880" y="138"/>
                  <a:pt x="883" y="138"/>
                </a:cubicBezTo>
                <a:close/>
                <a:moveTo>
                  <a:pt x="1610" y="696"/>
                </a:moveTo>
                <a:cubicBezTo>
                  <a:pt x="1609" y="694"/>
                  <a:pt x="1607" y="692"/>
                  <a:pt x="1609" y="697"/>
                </a:cubicBezTo>
                <a:cubicBezTo>
                  <a:pt x="1607" y="693"/>
                  <a:pt x="1603" y="684"/>
                  <a:pt x="1602" y="678"/>
                </a:cubicBezTo>
                <a:cubicBezTo>
                  <a:pt x="1604" y="681"/>
                  <a:pt x="1608" y="694"/>
                  <a:pt x="1603" y="677"/>
                </a:cubicBezTo>
                <a:cubicBezTo>
                  <a:pt x="1605" y="680"/>
                  <a:pt x="1607" y="686"/>
                  <a:pt x="1610" y="696"/>
                </a:cubicBezTo>
                <a:close/>
                <a:moveTo>
                  <a:pt x="1263" y="250"/>
                </a:moveTo>
                <a:cubicBezTo>
                  <a:pt x="1251" y="243"/>
                  <a:pt x="1257" y="249"/>
                  <a:pt x="1246" y="243"/>
                </a:cubicBezTo>
                <a:cubicBezTo>
                  <a:pt x="1249" y="242"/>
                  <a:pt x="1239" y="236"/>
                  <a:pt x="1232" y="232"/>
                </a:cubicBezTo>
                <a:cubicBezTo>
                  <a:pt x="1237" y="236"/>
                  <a:pt x="1232" y="234"/>
                  <a:pt x="1225" y="230"/>
                </a:cubicBezTo>
                <a:cubicBezTo>
                  <a:pt x="1219" y="227"/>
                  <a:pt x="1211" y="222"/>
                  <a:pt x="1209" y="220"/>
                </a:cubicBezTo>
                <a:cubicBezTo>
                  <a:pt x="1212" y="221"/>
                  <a:pt x="1224" y="227"/>
                  <a:pt x="1234" y="232"/>
                </a:cubicBezTo>
                <a:cubicBezTo>
                  <a:pt x="1244" y="237"/>
                  <a:pt x="1251" y="242"/>
                  <a:pt x="1244" y="239"/>
                </a:cubicBezTo>
                <a:cubicBezTo>
                  <a:pt x="1252" y="244"/>
                  <a:pt x="1252" y="243"/>
                  <a:pt x="1252" y="241"/>
                </a:cubicBezTo>
                <a:cubicBezTo>
                  <a:pt x="1255" y="244"/>
                  <a:pt x="1261" y="248"/>
                  <a:pt x="1269" y="252"/>
                </a:cubicBezTo>
                <a:cubicBezTo>
                  <a:pt x="1277" y="257"/>
                  <a:pt x="1285" y="262"/>
                  <a:pt x="1290" y="266"/>
                </a:cubicBezTo>
                <a:cubicBezTo>
                  <a:pt x="1284" y="263"/>
                  <a:pt x="1270" y="256"/>
                  <a:pt x="1263" y="250"/>
                </a:cubicBezTo>
                <a:close/>
                <a:moveTo>
                  <a:pt x="1453" y="409"/>
                </a:moveTo>
                <a:cubicBezTo>
                  <a:pt x="1456" y="411"/>
                  <a:pt x="1460" y="418"/>
                  <a:pt x="1466" y="424"/>
                </a:cubicBezTo>
                <a:cubicBezTo>
                  <a:pt x="1465" y="425"/>
                  <a:pt x="1458" y="415"/>
                  <a:pt x="1457" y="416"/>
                </a:cubicBezTo>
                <a:cubicBezTo>
                  <a:pt x="1454" y="412"/>
                  <a:pt x="1457" y="413"/>
                  <a:pt x="1453" y="409"/>
                </a:cubicBezTo>
                <a:close/>
                <a:moveTo>
                  <a:pt x="1395" y="348"/>
                </a:moveTo>
                <a:cubicBezTo>
                  <a:pt x="1392" y="348"/>
                  <a:pt x="1385" y="339"/>
                  <a:pt x="1375" y="331"/>
                </a:cubicBezTo>
                <a:cubicBezTo>
                  <a:pt x="1380" y="333"/>
                  <a:pt x="1384" y="339"/>
                  <a:pt x="1395" y="348"/>
                </a:cubicBezTo>
                <a:close/>
                <a:moveTo>
                  <a:pt x="324" y="380"/>
                </a:moveTo>
                <a:cubicBezTo>
                  <a:pt x="318" y="387"/>
                  <a:pt x="313" y="393"/>
                  <a:pt x="312" y="391"/>
                </a:cubicBezTo>
                <a:cubicBezTo>
                  <a:pt x="315" y="388"/>
                  <a:pt x="322" y="381"/>
                  <a:pt x="324" y="380"/>
                </a:cubicBezTo>
                <a:close/>
                <a:moveTo>
                  <a:pt x="1186" y="211"/>
                </a:moveTo>
                <a:cubicBezTo>
                  <a:pt x="1191" y="213"/>
                  <a:pt x="1196" y="216"/>
                  <a:pt x="1207" y="222"/>
                </a:cubicBezTo>
                <a:cubicBezTo>
                  <a:pt x="1206" y="222"/>
                  <a:pt x="1202" y="220"/>
                  <a:pt x="1201" y="221"/>
                </a:cubicBezTo>
                <a:cubicBezTo>
                  <a:pt x="1210" y="225"/>
                  <a:pt x="1222" y="231"/>
                  <a:pt x="1227" y="234"/>
                </a:cubicBezTo>
                <a:cubicBezTo>
                  <a:pt x="1220" y="231"/>
                  <a:pt x="1210" y="226"/>
                  <a:pt x="1202" y="222"/>
                </a:cubicBezTo>
                <a:cubicBezTo>
                  <a:pt x="1194" y="218"/>
                  <a:pt x="1187" y="215"/>
                  <a:pt x="1187" y="217"/>
                </a:cubicBezTo>
                <a:cubicBezTo>
                  <a:pt x="1174" y="209"/>
                  <a:pt x="1154" y="201"/>
                  <a:pt x="1134" y="194"/>
                </a:cubicBezTo>
                <a:cubicBezTo>
                  <a:pt x="1136" y="193"/>
                  <a:pt x="1141" y="194"/>
                  <a:pt x="1148" y="197"/>
                </a:cubicBezTo>
                <a:cubicBezTo>
                  <a:pt x="1137" y="190"/>
                  <a:pt x="1126" y="188"/>
                  <a:pt x="1125" y="190"/>
                </a:cubicBezTo>
                <a:cubicBezTo>
                  <a:pt x="1121" y="189"/>
                  <a:pt x="1117" y="188"/>
                  <a:pt x="1113" y="186"/>
                </a:cubicBezTo>
                <a:cubicBezTo>
                  <a:pt x="1111" y="183"/>
                  <a:pt x="1121" y="185"/>
                  <a:pt x="1133" y="189"/>
                </a:cubicBezTo>
                <a:cubicBezTo>
                  <a:pt x="1145" y="194"/>
                  <a:pt x="1160" y="200"/>
                  <a:pt x="1169" y="204"/>
                </a:cubicBezTo>
                <a:cubicBezTo>
                  <a:pt x="1169" y="205"/>
                  <a:pt x="1163" y="203"/>
                  <a:pt x="1169" y="206"/>
                </a:cubicBezTo>
                <a:cubicBezTo>
                  <a:pt x="1180" y="209"/>
                  <a:pt x="1183" y="213"/>
                  <a:pt x="1198" y="219"/>
                </a:cubicBezTo>
                <a:cubicBezTo>
                  <a:pt x="1193" y="215"/>
                  <a:pt x="1188" y="214"/>
                  <a:pt x="1178" y="209"/>
                </a:cubicBezTo>
                <a:cubicBezTo>
                  <a:pt x="1176" y="207"/>
                  <a:pt x="1183" y="210"/>
                  <a:pt x="1183" y="210"/>
                </a:cubicBezTo>
                <a:cubicBezTo>
                  <a:pt x="1181" y="207"/>
                  <a:pt x="1176" y="207"/>
                  <a:pt x="1169" y="203"/>
                </a:cubicBezTo>
                <a:cubicBezTo>
                  <a:pt x="1166" y="201"/>
                  <a:pt x="1173" y="203"/>
                  <a:pt x="1171" y="202"/>
                </a:cubicBezTo>
                <a:cubicBezTo>
                  <a:pt x="1180" y="207"/>
                  <a:pt x="1177" y="204"/>
                  <a:pt x="1186" y="208"/>
                </a:cubicBezTo>
                <a:cubicBezTo>
                  <a:pt x="1190" y="211"/>
                  <a:pt x="1189" y="212"/>
                  <a:pt x="1186" y="211"/>
                </a:cubicBezTo>
                <a:close/>
                <a:moveTo>
                  <a:pt x="1614" y="716"/>
                </a:moveTo>
                <a:cubicBezTo>
                  <a:pt x="1616" y="726"/>
                  <a:pt x="1619" y="737"/>
                  <a:pt x="1620" y="743"/>
                </a:cubicBezTo>
                <a:cubicBezTo>
                  <a:pt x="1619" y="742"/>
                  <a:pt x="1617" y="735"/>
                  <a:pt x="1616" y="728"/>
                </a:cubicBezTo>
                <a:cubicBezTo>
                  <a:pt x="1614" y="722"/>
                  <a:pt x="1613" y="715"/>
                  <a:pt x="1614" y="716"/>
                </a:cubicBezTo>
                <a:close/>
                <a:moveTo>
                  <a:pt x="953" y="145"/>
                </a:moveTo>
                <a:cubicBezTo>
                  <a:pt x="958" y="149"/>
                  <a:pt x="945" y="150"/>
                  <a:pt x="922" y="149"/>
                </a:cubicBezTo>
                <a:cubicBezTo>
                  <a:pt x="916" y="148"/>
                  <a:pt x="919" y="148"/>
                  <a:pt x="909" y="148"/>
                </a:cubicBezTo>
                <a:cubicBezTo>
                  <a:pt x="919" y="147"/>
                  <a:pt x="918" y="146"/>
                  <a:pt x="923" y="144"/>
                </a:cubicBezTo>
                <a:cubicBezTo>
                  <a:pt x="929" y="146"/>
                  <a:pt x="927" y="145"/>
                  <a:pt x="939" y="146"/>
                </a:cubicBezTo>
                <a:cubicBezTo>
                  <a:pt x="940" y="147"/>
                  <a:pt x="934" y="147"/>
                  <a:pt x="934" y="148"/>
                </a:cubicBezTo>
                <a:cubicBezTo>
                  <a:pt x="954" y="149"/>
                  <a:pt x="940" y="144"/>
                  <a:pt x="931" y="143"/>
                </a:cubicBezTo>
                <a:cubicBezTo>
                  <a:pt x="936" y="142"/>
                  <a:pt x="942" y="144"/>
                  <a:pt x="953" y="145"/>
                </a:cubicBezTo>
                <a:close/>
                <a:moveTo>
                  <a:pt x="1118" y="182"/>
                </a:moveTo>
                <a:cubicBezTo>
                  <a:pt x="1105" y="179"/>
                  <a:pt x="1100" y="176"/>
                  <a:pt x="1081" y="171"/>
                </a:cubicBezTo>
                <a:cubicBezTo>
                  <a:pt x="1090" y="172"/>
                  <a:pt x="1102" y="177"/>
                  <a:pt x="1118" y="182"/>
                </a:cubicBezTo>
                <a:close/>
                <a:moveTo>
                  <a:pt x="1536" y="538"/>
                </a:moveTo>
                <a:cubicBezTo>
                  <a:pt x="1542" y="543"/>
                  <a:pt x="1548" y="554"/>
                  <a:pt x="1548" y="551"/>
                </a:cubicBezTo>
                <a:cubicBezTo>
                  <a:pt x="1555" y="564"/>
                  <a:pt x="1551" y="559"/>
                  <a:pt x="1558" y="572"/>
                </a:cubicBezTo>
                <a:cubicBezTo>
                  <a:pt x="1558" y="574"/>
                  <a:pt x="1555" y="571"/>
                  <a:pt x="1553" y="569"/>
                </a:cubicBezTo>
                <a:cubicBezTo>
                  <a:pt x="1557" y="578"/>
                  <a:pt x="1559" y="583"/>
                  <a:pt x="1562" y="589"/>
                </a:cubicBezTo>
                <a:cubicBezTo>
                  <a:pt x="1565" y="595"/>
                  <a:pt x="1568" y="601"/>
                  <a:pt x="1572" y="612"/>
                </a:cubicBezTo>
                <a:cubicBezTo>
                  <a:pt x="1571" y="614"/>
                  <a:pt x="1566" y="604"/>
                  <a:pt x="1564" y="603"/>
                </a:cubicBezTo>
                <a:cubicBezTo>
                  <a:pt x="1562" y="597"/>
                  <a:pt x="1564" y="597"/>
                  <a:pt x="1567" y="605"/>
                </a:cubicBezTo>
                <a:cubicBezTo>
                  <a:pt x="1567" y="600"/>
                  <a:pt x="1559" y="588"/>
                  <a:pt x="1561" y="588"/>
                </a:cubicBezTo>
                <a:cubicBezTo>
                  <a:pt x="1556" y="581"/>
                  <a:pt x="1552" y="571"/>
                  <a:pt x="1548" y="562"/>
                </a:cubicBezTo>
                <a:cubicBezTo>
                  <a:pt x="1549" y="563"/>
                  <a:pt x="1550" y="565"/>
                  <a:pt x="1553" y="570"/>
                </a:cubicBezTo>
                <a:cubicBezTo>
                  <a:pt x="1552" y="565"/>
                  <a:pt x="1543" y="552"/>
                  <a:pt x="1536" y="538"/>
                </a:cubicBezTo>
                <a:close/>
                <a:moveTo>
                  <a:pt x="1570" y="596"/>
                </a:moveTo>
                <a:cubicBezTo>
                  <a:pt x="1572" y="602"/>
                  <a:pt x="1575" y="608"/>
                  <a:pt x="1578" y="614"/>
                </a:cubicBezTo>
                <a:cubicBezTo>
                  <a:pt x="1577" y="614"/>
                  <a:pt x="1574" y="609"/>
                  <a:pt x="1572" y="605"/>
                </a:cubicBezTo>
                <a:cubicBezTo>
                  <a:pt x="1570" y="600"/>
                  <a:pt x="1568" y="595"/>
                  <a:pt x="1570" y="596"/>
                </a:cubicBezTo>
                <a:close/>
                <a:moveTo>
                  <a:pt x="1619" y="744"/>
                </a:moveTo>
                <a:cubicBezTo>
                  <a:pt x="1617" y="738"/>
                  <a:pt x="1615" y="735"/>
                  <a:pt x="1612" y="722"/>
                </a:cubicBezTo>
                <a:cubicBezTo>
                  <a:pt x="1613" y="722"/>
                  <a:pt x="1612" y="718"/>
                  <a:pt x="1613" y="718"/>
                </a:cubicBezTo>
                <a:cubicBezTo>
                  <a:pt x="1615" y="729"/>
                  <a:pt x="1616" y="734"/>
                  <a:pt x="1619" y="744"/>
                </a:cubicBezTo>
                <a:close/>
                <a:moveTo>
                  <a:pt x="1355" y="317"/>
                </a:moveTo>
                <a:cubicBezTo>
                  <a:pt x="1359" y="321"/>
                  <a:pt x="1365" y="328"/>
                  <a:pt x="1363" y="322"/>
                </a:cubicBezTo>
                <a:cubicBezTo>
                  <a:pt x="1367" y="326"/>
                  <a:pt x="1368" y="328"/>
                  <a:pt x="1367" y="329"/>
                </a:cubicBezTo>
                <a:cubicBezTo>
                  <a:pt x="1372" y="333"/>
                  <a:pt x="1368" y="326"/>
                  <a:pt x="1377" y="336"/>
                </a:cubicBezTo>
                <a:cubicBezTo>
                  <a:pt x="1377" y="337"/>
                  <a:pt x="1373" y="333"/>
                  <a:pt x="1377" y="338"/>
                </a:cubicBezTo>
                <a:cubicBezTo>
                  <a:pt x="1384" y="344"/>
                  <a:pt x="1389" y="349"/>
                  <a:pt x="1391" y="351"/>
                </a:cubicBezTo>
                <a:cubicBezTo>
                  <a:pt x="1392" y="352"/>
                  <a:pt x="1390" y="351"/>
                  <a:pt x="1384" y="345"/>
                </a:cubicBezTo>
                <a:cubicBezTo>
                  <a:pt x="1382" y="343"/>
                  <a:pt x="1380" y="341"/>
                  <a:pt x="1377" y="338"/>
                </a:cubicBezTo>
                <a:cubicBezTo>
                  <a:pt x="1376" y="339"/>
                  <a:pt x="1376" y="339"/>
                  <a:pt x="1376" y="339"/>
                </a:cubicBezTo>
                <a:cubicBezTo>
                  <a:pt x="1378" y="343"/>
                  <a:pt x="1383" y="344"/>
                  <a:pt x="1388" y="350"/>
                </a:cubicBezTo>
                <a:cubicBezTo>
                  <a:pt x="1383" y="348"/>
                  <a:pt x="1373" y="338"/>
                  <a:pt x="1364" y="330"/>
                </a:cubicBezTo>
                <a:cubicBezTo>
                  <a:pt x="1363" y="331"/>
                  <a:pt x="1367" y="334"/>
                  <a:pt x="1372" y="338"/>
                </a:cubicBezTo>
                <a:cubicBezTo>
                  <a:pt x="1377" y="342"/>
                  <a:pt x="1382" y="347"/>
                  <a:pt x="1385" y="350"/>
                </a:cubicBezTo>
                <a:cubicBezTo>
                  <a:pt x="1388" y="355"/>
                  <a:pt x="1377" y="344"/>
                  <a:pt x="1375" y="345"/>
                </a:cubicBezTo>
                <a:cubicBezTo>
                  <a:pt x="1379" y="348"/>
                  <a:pt x="1385" y="355"/>
                  <a:pt x="1387" y="356"/>
                </a:cubicBezTo>
                <a:cubicBezTo>
                  <a:pt x="1385" y="357"/>
                  <a:pt x="1380" y="352"/>
                  <a:pt x="1372" y="344"/>
                </a:cubicBezTo>
                <a:cubicBezTo>
                  <a:pt x="1365" y="337"/>
                  <a:pt x="1356" y="329"/>
                  <a:pt x="1348" y="324"/>
                </a:cubicBezTo>
                <a:cubicBezTo>
                  <a:pt x="1349" y="323"/>
                  <a:pt x="1345" y="320"/>
                  <a:pt x="1346" y="320"/>
                </a:cubicBezTo>
                <a:cubicBezTo>
                  <a:pt x="1359" y="329"/>
                  <a:pt x="1345" y="313"/>
                  <a:pt x="1347" y="312"/>
                </a:cubicBezTo>
                <a:cubicBezTo>
                  <a:pt x="1346" y="312"/>
                  <a:pt x="1355" y="317"/>
                  <a:pt x="1355" y="317"/>
                </a:cubicBezTo>
                <a:close/>
                <a:moveTo>
                  <a:pt x="809" y="144"/>
                </a:moveTo>
                <a:cubicBezTo>
                  <a:pt x="814" y="144"/>
                  <a:pt x="820" y="143"/>
                  <a:pt x="825" y="143"/>
                </a:cubicBezTo>
                <a:cubicBezTo>
                  <a:pt x="828" y="144"/>
                  <a:pt x="823" y="144"/>
                  <a:pt x="818" y="145"/>
                </a:cubicBezTo>
                <a:cubicBezTo>
                  <a:pt x="813" y="145"/>
                  <a:pt x="807" y="145"/>
                  <a:pt x="809" y="144"/>
                </a:cubicBezTo>
                <a:close/>
                <a:moveTo>
                  <a:pt x="303" y="406"/>
                </a:moveTo>
                <a:cubicBezTo>
                  <a:pt x="302" y="408"/>
                  <a:pt x="298" y="414"/>
                  <a:pt x="295" y="418"/>
                </a:cubicBezTo>
                <a:cubicBezTo>
                  <a:pt x="296" y="418"/>
                  <a:pt x="301" y="410"/>
                  <a:pt x="303" y="409"/>
                </a:cubicBezTo>
                <a:cubicBezTo>
                  <a:pt x="297" y="419"/>
                  <a:pt x="291" y="421"/>
                  <a:pt x="283" y="432"/>
                </a:cubicBezTo>
                <a:cubicBezTo>
                  <a:pt x="287" y="426"/>
                  <a:pt x="291" y="422"/>
                  <a:pt x="303" y="406"/>
                </a:cubicBezTo>
                <a:close/>
                <a:moveTo>
                  <a:pt x="231" y="511"/>
                </a:moveTo>
                <a:cubicBezTo>
                  <a:pt x="235" y="503"/>
                  <a:pt x="235" y="505"/>
                  <a:pt x="238" y="500"/>
                </a:cubicBezTo>
                <a:cubicBezTo>
                  <a:pt x="240" y="500"/>
                  <a:pt x="233" y="509"/>
                  <a:pt x="231" y="513"/>
                </a:cubicBezTo>
                <a:cubicBezTo>
                  <a:pt x="232" y="512"/>
                  <a:pt x="232" y="511"/>
                  <a:pt x="231" y="511"/>
                </a:cubicBezTo>
                <a:close/>
                <a:moveTo>
                  <a:pt x="253" y="477"/>
                </a:moveTo>
                <a:cubicBezTo>
                  <a:pt x="250" y="484"/>
                  <a:pt x="246" y="488"/>
                  <a:pt x="244" y="493"/>
                </a:cubicBezTo>
                <a:cubicBezTo>
                  <a:pt x="242" y="495"/>
                  <a:pt x="242" y="494"/>
                  <a:pt x="240" y="498"/>
                </a:cubicBezTo>
                <a:cubicBezTo>
                  <a:pt x="240" y="496"/>
                  <a:pt x="243" y="491"/>
                  <a:pt x="246" y="486"/>
                </a:cubicBezTo>
                <a:cubicBezTo>
                  <a:pt x="249" y="481"/>
                  <a:pt x="252" y="477"/>
                  <a:pt x="253" y="477"/>
                </a:cubicBezTo>
                <a:close/>
                <a:moveTo>
                  <a:pt x="776" y="149"/>
                </a:moveTo>
                <a:cubicBezTo>
                  <a:pt x="776" y="148"/>
                  <a:pt x="787" y="148"/>
                  <a:pt x="789" y="148"/>
                </a:cubicBezTo>
                <a:cubicBezTo>
                  <a:pt x="790" y="149"/>
                  <a:pt x="783" y="150"/>
                  <a:pt x="777" y="151"/>
                </a:cubicBezTo>
                <a:cubicBezTo>
                  <a:pt x="773" y="150"/>
                  <a:pt x="785" y="148"/>
                  <a:pt x="776" y="149"/>
                </a:cubicBezTo>
                <a:close/>
                <a:moveTo>
                  <a:pt x="885" y="143"/>
                </a:moveTo>
                <a:cubicBezTo>
                  <a:pt x="889" y="143"/>
                  <a:pt x="894" y="143"/>
                  <a:pt x="898" y="143"/>
                </a:cubicBezTo>
                <a:cubicBezTo>
                  <a:pt x="897" y="144"/>
                  <a:pt x="894" y="145"/>
                  <a:pt x="896" y="146"/>
                </a:cubicBezTo>
                <a:cubicBezTo>
                  <a:pt x="877" y="145"/>
                  <a:pt x="898" y="145"/>
                  <a:pt x="885" y="143"/>
                </a:cubicBezTo>
                <a:close/>
                <a:moveTo>
                  <a:pt x="1452" y="413"/>
                </a:moveTo>
                <a:cubicBezTo>
                  <a:pt x="1451" y="415"/>
                  <a:pt x="1460" y="425"/>
                  <a:pt x="1459" y="426"/>
                </a:cubicBezTo>
                <a:cubicBezTo>
                  <a:pt x="1449" y="415"/>
                  <a:pt x="1456" y="423"/>
                  <a:pt x="1452" y="421"/>
                </a:cubicBezTo>
                <a:cubicBezTo>
                  <a:pt x="1457" y="429"/>
                  <a:pt x="1456" y="431"/>
                  <a:pt x="1460" y="438"/>
                </a:cubicBezTo>
                <a:cubicBezTo>
                  <a:pt x="1454" y="432"/>
                  <a:pt x="1443" y="416"/>
                  <a:pt x="1438" y="409"/>
                </a:cubicBezTo>
                <a:cubicBezTo>
                  <a:pt x="1440" y="409"/>
                  <a:pt x="1444" y="413"/>
                  <a:pt x="1446" y="413"/>
                </a:cubicBezTo>
                <a:cubicBezTo>
                  <a:pt x="1442" y="407"/>
                  <a:pt x="1440" y="406"/>
                  <a:pt x="1433" y="398"/>
                </a:cubicBezTo>
                <a:cubicBezTo>
                  <a:pt x="1428" y="391"/>
                  <a:pt x="1437" y="401"/>
                  <a:pt x="1436" y="398"/>
                </a:cubicBezTo>
                <a:cubicBezTo>
                  <a:pt x="1433" y="393"/>
                  <a:pt x="1433" y="397"/>
                  <a:pt x="1425" y="387"/>
                </a:cubicBezTo>
                <a:cubicBezTo>
                  <a:pt x="1421" y="381"/>
                  <a:pt x="1424" y="383"/>
                  <a:pt x="1430" y="389"/>
                </a:cubicBezTo>
                <a:cubicBezTo>
                  <a:pt x="1437" y="396"/>
                  <a:pt x="1445" y="406"/>
                  <a:pt x="1452" y="413"/>
                </a:cubicBezTo>
                <a:close/>
                <a:moveTo>
                  <a:pt x="1533" y="532"/>
                </a:moveTo>
                <a:cubicBezTo>
                  <a:pt x="1529" y="526"/>
                  <a:pt x="1527" y="521"/>
                  <a:pt x="1525" y="518"/>
                </a:cubicBezTo>
                <a:cubicBezTo>
                  <a:pt x="1526" y="517"/>
                  <a:pt x="1535" y="532"/>
                  <a:pt x="1533" y="532"/>
                </a:cubicBezTo>
                <a:close/>
                <a:moveTo>
                  <a:pt x="1024" y="160"/>
                </a:moveTo>
                <a:cubicBezTo>
                  <a:pt x="1020" y="160"/>
                  <a:pt x="1014" y="160"/>
                  <a:pt x="1016" y="162"/>
                </a:cubicBezTo>
                <a:cubicBezTo>
                  <a:pt x="1011" y="161"/>
                  <a:pt x="1007" y="160"/>
                  <a:pt x="1003" y="159"/>
                </a:cubicBezTo>
                <a:cubicBezTo>
                  <a:pt x="1005" y="158"/>
                  <a:pt x="1013" y="159"/>
                  <a:pt x="1014" y="157"/>
                </a:cubicBezTo>
                <a:cubicBezTo>
                  <a:pt x="1017" y="159"/>
                  <a:pt x="1026" y="160"/>
                  <a:pt x="1033" y="162"/>
                </a:cubicBezTo>
                <a:cubicBezTo>
                  <a:pt x="1041" y="164"/>
                  <a:pt x="1048" y="165"/>
                  <a:pt x="1049" y="167"/>
                </a:cubicBezTo>
                <a:cubicBezTo>
                  <a:pt x="1035" y="162"/>
                  <a:pt x="1033" y="164"/>
                  <a:pt x="1022" y="162"/>
                </a:cubicBezTo>
                <a:cubicBezTo>
                  <a:pt x="1019" y="160"/>
                  <a:pt x="1026" y="162"/>
                  <a:pt x="1024" y="160"/>
                </a:cubicBezTo>
                <a:close/>
                <a:moveTo>
                  <a:pt x="1103" y="181"/>
                </a:moveTo>
                <a:cubicBezTo>
                  <a:pt x="1108" y="182"/>
                  <a:pt x="1104" y="183"/>
                  <a:pt x="1110" y="185"/>
                </a:cubicBezTo>
                <a:cubicBezTo>
                  <a:pt x="1101" y="183"/>
                  <a:pt x="1101" y="183"/>
                  <a:pt x="1101" y="183"/>
                </a:cubicBezTo>
                <a:cubicBezTo>
                  <a:pt x="1090" y="179"/>
                  <a:pt x="1095" y="181"/>
                  <a:pt x="1083" y="178"/>
                </a:cubicBezTo>
                <a:cubicBezTo>
                  <a:pt x="1082" y="177"/>
                  <a:pt x="1084" y="178"/>
                  <a:pt x="1086" y="178"/>
                </a:cubicBezTo>
                <a:cubicBezTo>
                  <a:pt x="1083" y="177"/>
                  <a:pt x="1080" y="176"/>
                  <a:pt x="1076" y="174"/>
                </a:cubicBezTo>
                <a:cubicBezTo>
                  <a:pt x="1082" y="174"/>
                  <a:pt x="1097" y="182"/>
                  <a:pt x="1088" y="176"/>
                </a:cubicBezTo>
                <a:cubicBezTo>
                  <a:pt x="1097" y="179"/>
                  <a:pt x="1096" y="178"/>
                  <a:pt x="1103" y="181"/>
                </a:cubicBezTo>
                <a:close/>
                <a:moveTo>
                  <a:pt x="814" y="146"/>
                </a:moveTo>
                <a:cubicBezTo>
                  <a:pt x="821" y="146"/>
                  <a:pt x="823" y="145"/>
                  <a:pt x="833" y="145"/>
                </a:cubicBezTo>
                <a:cubicBezTo>
                  <a:pt x="834" y="148"/>
                  <a:pt x="823" y="149"/>
                  <a:pt x="813" y="150"/>
                </a:cubicBezTo>
                <a:cubicBezTo>
                  <a:pt x="806" y="150"/>
                  <a:pt x="806" y="150"/>
                  <a:pt x="809" y="149"/>
                </a:cubicBezTo>
                <a:cubicBezTo>
                  <a:pt x="796" y="151"/>
                  <a:pt x="784" y="153"/>
                  <a:pt x="769" y="154"/>
                </a:cubicBezTo>
                <a:cubicBezTo>
                  <a:pt x="774" y="152"/>
                  <a:pt x="785" y="151"/>
                  <a:pt x="795" y="150"/>
                </a:cubicBezTo>
                <a:cubicBezTo>
                  <a:pt x="805" y="149"/>
                  <a:pt x="814" y="148"/>
                  <a:pt x="814" y="146"/>
                </a:cubicBezTo>
                <a:close/>
                <a:moveTo>
                  <a:pt x="1580" y="630"/>
                </a:moveTo>
                <a:cubicBezTo>
                  <a:pt x="1581" y="634"/>
                  <a:pt x="1579" y="631"/>
                  <a:pt x="1578" y="627"/>
                </a:cubicBezTo>
                <a:cubicBezTo>
                  <a:pt x="1581" y="636"/>
                  <a:pt x="1579" y="633"/>
                  <a:pt x="1577" y="628"/>
                </a:cubicBezTo>
                <a:cubicBezTo>
                  <a:pt x="1574" y="622"/>
                  <a:pt x="1571" y="615"/>
                  <a:pt x="1573" y="615"/>
                </a:cubicBezTo>
                <a:cubicBezTo>
                  <a:pt x="1574" y="616"/>
                  <a:pt x="1579" y="630"/>
                  <a:pt x="1580" y="630"/>
                </a:cubicBezTo>
                <a:close/>
                <a:moveTo>
                  <a:pt x="730" y="158"/>
                </a:moveTo>
                <a:cubicBezTo>
                  <a:pt x="742" y="155"/>
                  <a:pt x="745" y="156"/>
                  <a:pt x="744" y="158"/>
                </a:cubicBezTo>
                <a:cubicBezTo>
                  <a:pt x="741" y="158"/>
                  <a:pt x="716" y="162"/>
                  <a:pt x="732" y="159"/>
                </a:cubicBezTo>
                <a:cubicBezTo>
                  <a:pt x="736" y="158"/>
                  <a:pt x="730" y="159"/>
                  <a:pt x="730" y="158"/>
                </a:cubicBezTo>
                <a:close/>
                <a:moveTo>
                  <a:pt x="1520" y="510"/>
                </a:moveTo>
                <a:cubicBezTo>
                  <a:pt x="1525" y="518"/>
                  <a:pt x="1524" y="518"/>
                  <a:pt x="1528" y="525"/>
                </a:cubicBezTo>
                <a:cubicBezTo>
                  <a:pt x="1525" y="523"/>
                  <a:pt x="1524" y="519"/>
                  <a:pt x="1519" y="512"/>
                </a:cubicBezTo>
                <a:lnTo>
                  <a:pt x="1520" y="510"/>
                </a:lnTo>
                <a:close/>
                <a:moveTo>
                  <a:pt x="1582" y="636"/>
                </a:moveTo>
                <a:cubicBezTo>
                  <a:pt x="1585" y="644"/>
                  <a:pt x="1587" y="650"/>
                  <a:pt x="1585" y="650"/>
                </a:cubicBezTo>
                <a:cubicBezTo>
                  <a:pt x="1583" y="644"/>
                  <a:pt x="1583" y="644"/>
                  <a:pt x="1580" y="638"/>
                </a:cubicBezTo>
                <a:lnTo>
                  <a:pt x="1582" y="636"/>
                </a:lnTo>
                <a:close/>
                <a:moveTo>
                  <a:pt x="1601" y="692"/>
                </a:moveTo>
                <a:cubicBezTo>
                  <a:pt x="1600" y="694"/>
                  <a:pt x="1600" y="694"/>
                  <a:pt x="1600" y="694"/>
                </a:cubicBezTo>
                <a:cubicBezTo>
                  <a:pt x="1597" y="687"/>
                  <a:pt x="1596" y="682"/>
                  <a:pt x="1595" y="678"/>
                </a:cubicBezTo>
                <a:cubicBezTo>
                  <a:pt x="1597" y="679"/>
                  <a:pt x="1599" y="685"/>
                  <a:pt x="1601" y="692"/>
                </a:cubicBezTo>
                <a:close/>
                <a:moveTo>
                  <a:pt x="1609" y="721"/>
                </a:moveTo>
                <a:cubicBezTo>
                  <a:pt x="1612" y="731"/>
                  <a:pt x="1612" y="733"/>
                  <a:pt x="1615" y="744"/>
                </a:cubicBezTo>
                <a:cubicBezTo>
                  <a:pt x="1613" y="745"/>
                  <a:pt x="1611" y="736"/>
                  <a:pt x="1608" y="726"/>
                </a:cubicBezTo>
                <a:cubicBezTo>
                  <a:pt x="1610" y="727"/>
                  <a:pt x="1608" y="722"/>
                  <a:pt x="1609" y="721"/>
                </a:cubicBezTo>
                <a:close/>
                <a:moveTo>
                  <a:pt x="1531" y="530"/>
                </a:moveTo>
                <a:cubicBezTo>
                  <a:pt x="1533" y="536"/>
                  <a:pt x="1537" y="539"/>
                  <a:pt x="1542" y="550"/>
                </a:cubicBezTo>
                <a:cubicBezTo>
                  <a:pt x="1537" y="545"/>
                  <a:pt x="1530" y="535"/>
                  <a:pt x="1526" y="528"/>
                </a:cubicBezTo>
                <a:cubicBezTo>
                  <a:pt x="1524" y="524"/>
                  <a:pt x="1527" y="528"/>
                  <a:pt x="1529" y="532"/>
                </a:cubicBezTo>
                <a:cubicBezTo>
                  <a:pt x="1532" y="535"/>
                  <a:pt x="1534" y="538"/>
                  <a:pt x="1531" y="530"/>
                </a:cubicBezTo>
                <a:close/>
                <a:moveTo>
                  <a:pt x="1603" y="699"/>
                </a:moveTo>
                <a:cubicBezTo>
                  <a:pt x="1603" y="703"/>
                  <a:pt x="1606" y="713"/>
                  <a:pt x="1605" y="713"/>
                </a:cubicBezTo>
                <a:cubicBezTo>
                  <a:pt x="1602" y="703"/>
                  <a:pt x="1601" y="699"/>
                  <a:pt x="1603" y="699"/>
                </a:cubicBezTo>
                <a:close/>
                <a:moveTo>
                  <a:pt x="862" y="145"/>
                </a:moveTo>
                <a:cubicBezTo>
                  <a:pt x="871" y="145"/>
                  <a:pt x="875" y="147"/>
                  <a:pt x="878" y="146"/>
                </a:cubicBezTo>
                <a:cubicBezTo>
                  <a:pt x="884" y="147"/>
                  <a:pt x="882" y="147"/>
                  <a:pt x="878" y="147"/>
                </a:cubicBezTo>
                <a:cubicBezTo>
                  <a:pt x="874" y="147"/>
                  <a:pt x="868" y="147"/>
                  <a:pt x="869" y="147"/>
                </a:cubicBezTo>
                <a:cubicBezTo>
                  <a:pt x="863" y="147"/>
                  <a:pt x="861" y="147"/>
                  <a:pt x="862" y="145"/>
                </a:cubicBezTo>
                <a:close/>
                <a:moveTo>
                  <a:pt x="627" y="187"/>
                </a:moveTo>
                <a:cubicBezTo>
                  <a:pt x="634" y="185"/>
                  <a:pt x="642" y="182"/>
                  <a:pt x="643" y="183"/>
                </a:cubicBezTo>
                <a:cubicBezTo>
                  <a:pt x="640" y="184"/>
                  <a:pt x="640" y="184"/>
                  <a:pt x="639" y="184"/>
                </a:cubicBezTo>
                <a:cubicBezTo>
                  <a:pt x="637" y="185"/>
                  <a:pt x="634" y="187"/>
                  <a:pt x="632" y="188"/>
                </a:cubicBezTo>
                <a:cubicBezTo>
                  <a:pt x="622" y="191"/>
                  <a:pt x="627" y="188"/>
                  <a:pt x="627" y="187"/>
                </a:cubicBezTo>
                <a:close/>
                <a:moveTo>
                  <a:pt x="1628" y="1015"/>
                </a:moveTo>
                <a:cubicBezTo>
                  <a:pt x="1626" y="1026"/>
                  <a:pt x="1624" y="1032"/>
                  <a:pt x="1624" y="1023"/>
                </a:cubicBezTo>
                <a:cubicBezTo>
                  <a:pt x="1625" y="1015"/>
                  <a:pt x="1626" y="1015"/>
                  <a:pt x="1627" y="1006"/>
                </a:cubicBezTo>
                <a:cubicBezTo>
                  <a:pt x="1627" y="1008"/>
                  <a:pt x="1627" y="1013"/>
                  <a:pt x="1628" y="1015"/>
                </a:cubicBezTo>
                <a:close/>
                <a:moveTo>
                  <a:pt x="478" y="260"/>
                </a:moveTo>
                <a:cubicBezTo>
                  <a:pt x="485" y="255"/>
                  <a:pt x="486" y="255"/>
                  <a:pt x="494" y="250"/>
                </a:cubicBezTo>
                <a:cubicBezTo>
                  <a:pt x="497" y="251"/>
                  <a:pt x="488" y="256"/>
                  <a:pt x="480" y="261"/>
                </a:cubicBezTo>
                <a:lnTo>
                  <a:pt x="478" y="260"/>
                </a:lnTo>
                <a:close/>
                <a:moveTo>
                  <a:pt x="1158" y="205"/>
                </a:moveTo>
                <a:cubicBezTo>
                  <a:pt x="1158" y="206"/>
                  <a:pt x="1154" y="204"/>
                  <a:pt x="1149" y="202"/>
                </a:cubicBezTo>
                <a:cubicBezTo>
                  <a:pt x="1144" y="200"/>
                  <a:pt x="1138" y="198"/>
                  <a:pt x="1137" y="197"/>
                </a:cubicBezTo>
                <a:cubicBezTo>
                  <a:pt x="1137" y="196"/>
                  <a:pt x="1140" y="197"/>
                  <a:pt x="1145" y="199"/>
                </a:cubicBezTo>
                <a:cubicBezTo>
                  <a:pt x="1150" y="201"/>
                  <a:pt x="1155" y="204"/>
                  <a:pt x="1158" y="205"/>
                </a:cubicBezTo>
                <a:close/>
                <a:moveTo>
                  <a:pt x="1300" y="282"/>
                </a:moveTo>
                <a:cubicBezTo>
                  <a:pt x="1309" y="288"/>
                  <a:pt x="1315" y="296"/>
                  <a:pt x="1321" y="299"/>
                </a:cubicBezTo>
                <a:cubicBezTo>
                  <a:pt x="1327" y="304"/>
                  <a:pt x="1315" y="296"/>
                  <a:pt x="1315" y="298"/>
                </a:cubicBezTo>
                <a:cubicBezTo>
                  <a:pt x="1302" y="288"/>
                  <a:pt x="1300" y="287"/>
                  <a:pt x="1292" y="281"/>
                </a:cubicBezTo>
                <a:cubicBezTo>
                  <a:pt x="1297" y="284"/>
                  <a:pt x="1297" y="281"/>
                  <a:pt x="1300" y="282"/>
                </a:cubicBezTo>
                <a:close/>
                <a:moveTo>
                  <a:pt x="1527" y="531"/>
                </a:moveTo>
                <a:cubicBezTo>
                  <a:pt x="1528" y="536"/>
                  <a:pt x="1532" y="543"/>
                  <a:pt x="1535" y="549"/>
                </a:cubicBezTo>
                <a:cubicBezTo>
                  <a:pt x="1538" y="556"/>
                  <a:pt x="1541" y="561"/>
                  <a:pt x="1540" y="564"/>
                </a:cubicBezTo>
                <a:cubicBezTo>
                  <a:pt x="1537" y="556"/>
                  <a:pt x="1535" y="551"/>
                  <a:pt x="1532" y="547"/>
                </a:cubicBezTo>
                <a:cubicBezTo>
                  <a:pt x="1530" y="543"/>
                  <a:pt x="1527" y="539"/>
                  <a:pt x="1524" y="531"/>
                </a:cubicBezTo>
                <a:cubicBezTo>
                  <a:pt x="1523" y="528"/>
                  <a:pt x="1526" y="532"/>
                  <a:pt x="1527" y="531"/>
                </a:cubicBezTo>
                <a:close/>
                <a:moveTo>
                  <a:pt x="1026" y="166"/>
                </a:moveTo>
                <a:cubicBezTo>
                  <a:pt x="1030" y="166"/>
                  <a:pt x="1038" y="170"/>
                  <a:pt x="1035" y="170"/>
                </a:cubicBezTo>
                <a:cubicBezTo>
                  <a:pt x="1033" y="169"/>
                  <a:pt x="1030" y="169"/>
                  <a:pt x="1026" y="168"/>
                </a:cubicBezTo>
                <a:cubicBezTo>
                  <a:pt x="1028" y="168"/>
                  <a:pt x="1030" y="167"/>
                  <a:pt x="1026" y="166"/>
                </a:cubicBezTo>
                <a:close/>
                <a:moveTo>
                  <a:pt x="808" y="152"/>
                </a:moveTo>
                <a:cubicBezTo>
                  <a:pt x="815" y="152"/>
                  <a:pt x="820" y="152"/>
                  <a:pt x="824" y="152"/>
                </a:cubicBezTo>
                <a:cubicBezTo>
                  <a:pt x="822" y="153"/>
                  <a:pt x="807" y="154"/>
                  <a:pt x="808" y="152"/>
                </a:cubicBezTo>
                <a:close/>
                <a:moveTo>
                  <a:pt x="1135" y="198"/>
                </a:moveTo>
                <a:cubicBezTo>
                  <a:pt x="1143" y="201"/>
                  <a:pt x="1154" y="205"/>
                  <a:pt x="1158" y="208"/>
                </a:cubicBezTo>
                <a:cubicBezTo>
                  <a:pt x="1157" y="208"/>
                  <a:pt x="1151" y="206"/>
                  <a:pt x="1145" y="203"/>
                </a:cubicBezTo>
                <a:cubicBezTo>
                  <a:pt x="1139" y="201"/>
                  <a:pt x="1133" y="199"/>
                  <a:pt x="1135" y="198"/>
                </a:cubicBezTo>
                <a:close/>
                <a:moveTo>
                  <a:pt x="1522" y="530"/>
                </a:moveTo>
                <a:cubicBezTo>
                  <a:pt x="1516" y="518"/>
                  <a:pt x="1513" y="513"/>
                  <a:pt x="1510" y="510"/>
                </a:cubicBezTo>
                <a:cubicBezTo>
                  <a:pt x="1508" y="506"/>
                  <a:pt x="1506" y="504"/>
                  <a:pt x="1502" y="496"/>
                </a:cubicBezTo>
                <a:cubicBezTo>
                  <a:pt x="1504" y="498"/>
                  <a:pt x="1510" y="506"/>
                  <a:pt x="1515" y="514"/>
                </a:cubicBezTo>
                <a:cubicBezTo>
                  <a:pt x="1519" y="522"/>
                  <a:pt x="1523" y="529"/>
                  <a:pt x="1522" y="530"/>
                </a:cubicBezTo>
                <a:close/>
                <a:moveTo>
                  <a:pt x="1543" y="565"/>
                </a:moveTo>
                <a:cubicBezTo>
                  <a:pt x="1545" y="568"/>
                  <a:pt x="1548" y="574"/>
                  <a:pt x="1550" y="579"/>
                </a:cubicBezTo>
                <a:cubicBezTo>
                  <a:pt x="1552" y="584"/>
                  <a:pt x="1554" y="589"/>
                  <a:pt x="1553" y="590"/>
                </a:cubicBezTo>
                <a:cubicBezTo>
                  <a:pt x="1549" y="582"/>
                  <a:pt x="1546" y="574"/>
                  <a:pt x="1542" y="566"/>
                </a:cubicBezTo>
                <a:cubicBezTo>
                  <a:pt x="1543" y="568"/>
                  <a:pt x="1545" y="570"/>
                  <a:pt x="1543" y="565"/>
                </a:cubicBezTo>
                <a:close/>
                <a:moveTo>
                  <a:pt x="1567" y="619"/>
                </a:moveTo>
                <a:cubicBezTo>
                  <a:pt x="1569" y="623"/>
                  <a:pt x="1570" y="627"/>
                  <a:pt x="1572" y="631"/>
                </a:cubicBezTo>
                <a:cubicBezTo>
                  <a:pt x="1571" y="633"/>
                  <a:pt x="1568" y="625"/>
                  <a:pt x="1566" y="620"/>
                </a:cubicBezTo>
                <a:lnTo>
                  <a:pt x="1567" y="619"/>
                </a:lnTo>
                <a:close/>
                <a:moveTo>
                  <a:pt x="1595" y="699"/>
                </a:moveTo>
                <a:cubicBezTo>
                  <a:pt x="1592" y="699"/>
                  <a:pt x="1590" y="683"/>
                  <a:pt x="1587" y="674"/>
                </a:cubicBezTo>
                <a:cubicBezTo>
                  <a:pt x="1587" y="671"/>
                  <a:pt x="1592" y="688"/>
                  <a:pt x="1595" y="699"/>
                </a:cubicBezTo>
                <a:close/>
                <a:moveTo>
                  <a:pt x="1608" y="1099"/>
                </a:moveTo>
                <a:cubicBezTo>
                  <a:pt x="1605" y="1109"/>
                  <a:pt x="1601" y="1118"/>
                  <a:pt x="1601" y="1113"/>
                </a:cubicBezTo>
                <a:cubicBezTo>
                  <a:pt x="1603" y="1105"/>
                  <a:pt x="1605" y="1100"/>
                  <a:pt x="1606" y="1095"/>
                </a:cubicBezTo>
                <a:cubicBezTo>
                  <a:pt x="1607" y="1090"/>
                  <a:pt x="1608" y="1085"/>
                  <a:pt x="1610" y="1077"/>
                </a:cubicBezTo>
                <a:cubicBezTo>
                  <a:pt x="1611" y="1077"/>
                  <a:pt x="1609" y="1084"/>
                  <a:pt x="1608" y="1090"/>
                </a:cubicBezTo>
                <a:cubicBezTo>
                  <a:pt x="1607" y="1096"/>
                  <a:pt x="1605" y="1102"/>
                  <a:pt x="1608" y="1099"/>
                </a:cubicBezTo>
                <a:close/>
                <a:moveTo>
                  <a:pt x="1457" y="438"/>
                </a:moveTo>
                <a:cubicBezTo>
                  <a:pt x="1460" y="442"/>
                  <a:pt x="1465" y="448"/>
                  <a:pt x="1465" y="449"/>
                </a:cubicBezTo>
                <a:cubicBezTo>
                  <a:pt x="1466" y="453"/>
                  <a:pt x="1459" y="442"/>
                  <a:pt x="1455" y="437"/>
                </a:cubicBezTo>
                <a:cubicBezTo>
                  <a:pt x="1456" y="438"/>
                  <a:pt x="1457" y="439"/>
                  <a:pt x="1457" y="438"/>
                </a:cubicBezTo>
                <a:close/>
                <a:moveTo>
                  <a:pt x="1585" y="685"/>
                </a:moveTo>
                <a:cubicBezTo>
                  <a:pt x="1588" y="690"/>
                  <a:pt x="1591" y="695"/>
                  <a:pt x="1594" y="708"/>
                </a:cubicBezTo>
                <a:cubicBezTo>
                  <a:pt x="1590" y="699"/>
                  <a:pt x="1597" y="724"/>
                  <a:pt x="1592" y="710"/>
                </a:cubicBezTo>
                <a:cubicBezTo>
                  <a:pt x="1594" y="721"/>
                  <a:pt x="1596" y="726"/>
                  <a:pt x="1600" y="742"/>
                </a:cubicBezTo>
                <a:cubicBezTo>
                  <a:pt x="1596" y="732"/>
                  <a:pt x="1597" y="739"/>
                  <a:pt x="1601" y="752"/>
                </a:cubicBezTo>
                <a:cubicBezTo>
                  <a:pt x="1597" y="741"/>
                  <a:pt x="1595" y="733"/>
                  <a:pt x="1593" y="725"/>
                </a:cubicBezTo>
                <a:cubicBezTo>
                  <a:pt x="1591" y="716"/>
                  <a:pt x="1589" y="707"/>
                  <a:pt x="1584" y="694"/>
                </a:cubicBezTo>
                <a:cubicBezTo>
                  <a:pt x="1584" y="693"/>
                  <a:pt x="1586" y="697"/>
                  <a:pt x="1586" y="696"/>
                </a:cubicBezTo>
                <a:cubicBezTo>
                  <a:pt x="1583" y="690"/>
                  <a:pt x="1579" y="678"/>
                  <a:pt x="1576" y="673"/>
                </a:cubicBezTo>
                <a:cubicBezTo>
                  <a:pt x="1573" y="663"/>
                  <a:pt x="1570" y="650"/>
                  <a:pt x="1569" y="647"/>
                </a:cubicBezTo>
                <a:cubicBezTo>
                  <a:pt x="1566" y="637"/>
                  <a:pt x="1572" y="653"/>
                  <a:pt x="1572" y="648"/>
                </a:cubicBezTo>
                <a:cubicBezTo>
                  <a:pt x="1573" y="653"/>
                  <a:pt x="1573" y="655"/>
                  <a:pt x="1574" y="659"/>
                </a:cubicBezTo>
                <a:cubicBezTo>
                  <a:pt x="1575" y="662"/>
                  <a:pt x="1577" y="662"/>
                  <a:pt x="1576" y="665"/>
                </a:cubicBezTo>
                <a:cubicBezTo>
                  <a:pt x="1578" y="668"/>
                  <a:pt x="1577" y="661"/>
                  <a:pt x="1580" y="665"/>
                </a:cubicBezTo>
                <a:cubicBezTo>
                  <a:pt x="1582" y="675"/>
                  <a:pt x="1584" y="682"/>
                  <a:pt x="1586" y="679"/>
                </a:cubicBezTo>
                <a:cubicBezTo>
                  <a:pt x="1589" y="689"/>
                  <a:pt x="1586" y="684"/>
                  <a:pt x="1585" y="685"/>
                </a:cubicBezTo>
                <a:close/>
                <a:moveTo>
                  <a:pt x="1545" y="582"/>
                </a:moveTo>
                <a:cubicBezTo>
                  <a:pt x="1544" y="585"/>
                  <a:pt x="1545" y="585"/>
                  <a:pt x="1553" y="604"/>
                </a:cubicBezTo>
                <a:cubicBezTo>
                  <a:pt x="1550" y="594"/>
                  <a:pt x="1553" y="601"/>
                  <a:pt x="1556" y="606"/>
                </a:cubicBezTo>
                <a:cubicBezTo>
                  <a:pt x="1557" y="609"/>
                  <a:pt x="1558" y="612"/>
                  <a:pt x="1557" y="613"/>
                </a:cubicBezTo>
                <a:cubicBezTo>
                  <a:pt x="1559" y="615"/>
                  <a:pt x="1560" y="619"/>
                  <a:pt x="1563" y="624"/>
                </a:cubicBezTo>
                <a:cubicBezTo>
                  <a:pt x="1563" y="623"/>
                  <a:pt x="1560" y="616"/>
                  <a:pt x="1561" y="617"/>
                </a:cubicBezTo>
                <a:cubicBezTo>
                  <a:pt x="1565" y="626"/>
                  <a:pt x="1566" y="629"/>
                  <a:pt x="1569" y="638"/>
                </a:cubicBezTo>
                <a:cubicBezTo>
                  <a:pt x="1568" y="637"/>
                  <a:pt x="1567" y="636"/>
                  <a:pt x="1567" y="637"/>
                </a:cubicBezTo>
                <a:cubicBezTo>
                  <a:pt x="1565" y="632"/>
                  <a:pt x="1565" y="631"/>
                  <a:pt x="1565" y="630"/>
                </a:cubicBezTo>
                <a:cubicBezTo>
                  <a:pt x="1564" y="627"/>
                  <a:pt x="1563" y="626"/>
                  <a:pt x="1562" y="625"/>
                </a:cubicBezTo>
                <a:cubicBezTo>
                  <a:pt x="1562" y="627"/>
                  <a:pt x="1565" y="633"/>
                  <a:pt x="1566" y="637"/>
                </a:cubicBezTo>
                <a:cubicBezTo>
                  <a:pt x="1566" y="639"/>
                  <a:pt x="1563" y="634"/>
                  <a:pt x="1562" y="634"/>
                </a:cubicBezTo>
                <a:cubicBezTo>
                  <a:pt x="1559" y="622"/>
                  <a:pt x="1552" y="603"/>
                  <a:pt x="1543" y="584"/>
                </a:cubicBezTo>
                <a:cubicBezTo>
                  <a:pt x="1534" y="566"/>
                  <a:pt x="1524" y="548"/>
                  <a:pt x="1519" y="540"/>
                </a:cubicBezTo>
                <a:cubicBezTo>
                  <a:pt x="1519" y="538"/>
                  <a:pt x="1515" y="532"/>
                  <a:pt x="1511" y="526"/>
                </a:cubicBezTo>
                <a:cubicBezTo>
                  <a:pt x="1508" y="520"/>
                  <a:pt x="1504" y="514"/>
                  <a:pt x="1503" y="511"/>
                </a:cubicBezTo>
                <a:cubicBezTo>
                  <a:pt x="1502" y="511"/>
                  <a:pt x="1496" y="499"/>
                  <a:pt x="1495" y="502"/>
                </a:cubicBezTo>
                <a:cubicBezTo>
                  <a:pt x="1490" y="492"/>
                  <a:pt x="1488" y="489"/>
                  <a:pt x="1483" y="482"/>
                </a:cubicBezTo>
                <a:cubicBezTo>
                  <a:pt x="1490" y="488"/>
                  <a:pt x="1503" y="507"/>
                  <a:pt x="1514" y="529"/>
                </a:cubicBezTo>
                <a:cubicBezTo>
                  <a:pt x="1526" y="550"/>
                  <a:pt x="1538" y="572"/>
                  <a:pt x="1545" y="582"/>
                </a:cubicBezTo>
                <a:close/>
                <a:moveTo>
                  <a:pt x="1396" y="375"/>
                </a:moveTo>
                <a:cubicBezTo>
                  <a:pt x="1398" y="379"/>
                  <a:pt x="1389" y="369"/>
                  <a:pt x="1382" y="364"/>
                </a:cubicBezTo>
                <a:cubicBezTo>
                  <a:pt x="1383" y="363"/>
                  <a:pt x="1382" y="362"/>
                  <a:pt x="1378" y="358"/>
                </a:cubicBezTo>
                <a:cubicBezTo>
                  <a:pt x="1383" y="359"/>
                  <a:pt x="1388" y="368"/>
                  <a:pt x="1396" y="375"/>
                </a:cubicBezTo>
                <a:close/>
                <a:moveTo>
                  <a:pt x="1468" y="457"/>
                </a:moveTo>
                <a:cubicBezTo>
                  <a:pt x="1473" y="465"/>
                  <a:pt x="1473" y="465"/>
                  <a:pt x="1473" y="465"/>
                </a:cubicBezTo>
                <a:cubicBezTo>
                  <a:pt x="1472" y="467"/>
                  <a:pt x="1472" y="467"/>
                  <a:pt x="1472" y="467"/>
                </a:cubicBezTo>
                <a:cubicBezTo>
                  <a:pt x="1467" y="460"/>
                  <a:pt x="1467" y="458"/>
                  <a:pt x="1468" y="457"/>
                </a:cubicBezTo>
                <a:close/>
                <a:moveTo>
                  <a:pt x="1607" y="792"/>
                </a:moveTo>
                <a:cubicBezTo>
                  <a:pt x="1603" y="776"/>
                  <a:pt x="1605" y="770"/>
                  <a:pt x="1601" y="756"/>
                </a:cubicBezTo>
                <a:cubicBezTo>
                  <a:pt x="1603" y="754"/>
                  <a:pt x="1603" y="754"/>
                  <a:pt x="1603" y="754"/>
                </a:cubicBezTo>
                <a:cubicBezTo>
                  <a:pt x="1603" y="758"/>
                  <a:pt x="1603" y="758"/>
                  <a:pt x="1602" y="759"/>
                </a:cubicBezTo>
                <a:cubicBezTo>
                  <a:pt x="1605" y="769"/>
                  <a:pt x="1606" y="774"/>
                  <a:pt x="1607" y="778"/>
                </a:cubicBezTo>
                <a:cubicBezTo>
                  <a:pt x="1608" y="783"/>
                  <a:pt x="1609" y="787"/>
                  <a:pt x="1611" y="796"/>
                </a:cubicBezTo>
                <a:cubicBezTo>
                  <a:pt x="1612" y="819"/>
                  <a:pt x="1616" y="840"/>
                  <a:pt x="1618" y="868"/>
                </a:cubicBezTo>
                <a:cubicBezTo>
                  <a:pt x="1616" y="865"/>
                  <a:pt x="1615" y="856"/>
                  <a:pt x="1614" y="847"/>
                </a:cubicBezTo>
                <a:cubicBezTo>
                  <a:pt x="1613" y="837"/>
                  <a:pt x="1612" y="828"/>
                  <a:pt x="1613" y="823"/>
                </a:cubicBezTo>
                <a:cubicBezTo>
                  <a:pt x="1611" y="823"/>
                  <a:pt x="1609" y="808"/>
                  <a:pt x="1608" y="797"/>
                </a:cubicBezTo>
                <a:cubicBezTo>
                  <a:pt x="1606" y="786"/>
                  <a:pt x="1606" y="778"/>
                  <a:pt x="1607" y="792"/>
                </a:cubicBezTo>
                <a:close/>
                <a:moveTo>
                  <a:pt x="1492" y="1353"/>
                </a:moveTo>
                <a:cubicBezTo>
                  <a:pt x="1492" y="1352"/>
                  <a:pt x="1494" y="1348"/>
                  <a:pt x="1494" y="1347"/>
                </a:cubicBezTo>
                <a:cubicBezTo>
                  <a:pt x="1494" y="1346"/>
                  <a:pt x="1492" y="1349"/>
                  <a:pt x="1489" y="1353"/>
                </a:cubicBezTo>
                <a:cubicBezTo>
                  <a:pt x="1488" y="1352"/>
                  <a:pt x="1495" y="1342"/>
                  <a:pt x="1498" y="1339"/>
                </a:cubicBezTo>
                <a:cubicBezTo>
                  <a:pt x="1500" y="1338"/>
                  <a:pt x="1496" y="1344"/>
                  <a:pt x="1499" y="1342"/>
                </a:cubicBezTo>
                <a:cubicBezTo>
                  <a:pt x="1495" y="1347"/>
                  <a:pt x="1496" y="1348"/>
                  <a:pt x="1492" y="1353"/>
                </a:cubicBezTo>
                <a:close/>
                <a:moveTo>
                  <a:pt x="1450" y="1410"/>
                </a:moveTo>
                <a:cubicBezTo>
                  <a:pt x="1443" y="1420"/>
                  <a:pt x="1447" y="1410"/>
                  <a:pt x="1441" y="1417"/>
                </a:cubicBezTo>
                <a:cubicBezTo>
                  <a:pt x="1448" y="1408"/>
                  <a:pt x="1451" y="1403"/>
                  <a:pt x="1451" y="1401"/>
                </a:cubicBezTo>
                <a:cubicBezTo>
                  <a:pt x="1459" y="1390"/>
                  <a:pt x="1454" y="1399"/>
                  <a:pt x="1455" y="1399"/>
                </a:cubicBezTo>
                <a:cubicBezTo>
                  <a:pt x="1459" y="1394"/>
                  <a:pt x="1462" y="1390"/>
                  <a:pt x="1462" y="1388"/>
                </a:cubicBezTo>
                <a:cubicBezTo>
                  <a:pt x="1468" y="1383"/>
                  <a:pt x="1464" y="1389"/>
                  <a:pt x="1459" y="1395"/>
                </a:cubicBezTo>
                <a:cubicBezTo>
                  <a:pt x="1454" y="1402"/>
                  <a:pt x="1448" y="1410"/>
                  <a:pt x="1450" y="1410"/>
                </a:cubicBezTo>
                <a:close/>
                <a:moveTo>
                  <a:pt x="1561" y="1212"/>
                </a:moveTo>
                <a:cubicBezTo>
                  <a:pt x="1558" y="1214"/>
                  <a:pt x="1566" y="1197"/>
                  <a:pt x="1563" y="1200"/>
                </a:cubicBezTo>
                <a:cubicBezTo>
                  <a:pt x="1567" y="1193"/>
                  <a:pt x="1564" y="1204"/>
                  <a:pt x="1568" y="1194"/>
                </a:cubicBezTo>
                <a:cubicBezTo>
                  <a:pt x="1568" y="1198"/>
                  <a:pt x="1562" y="1209"/>
                  <a:pt x="1561" y="1212"/>
                </a:cubicBezTo>
                <a:close/>
                <a:moveTo>
                  <a:pt x="1568" y="1199"/>
                </a:moveTo>
                <a:cubicBezTo>
                  <a:pt x="1566" y="1204"/>
                  <a:pt x="1563" y="1211"/>
                  <a:pt x="1564" y="1212"/>
                </a:cubicBezTo>
                <a:cubicBezTo>
                  <a:pt x="1561" y="1217"/>
                  <a:pt x="1552" y="1233"/>
                  <a:pt x="1554" y="1225"/>
                </a:cubicBezTo>
                <a:cubicBezTo>
                  <a:pt x="1555" y="1222"/>
                  <a:pt x="1557" y="1220"/>
                  <a:pt x="1558" y="1215"/>
                </a:cubicBezTo>
                <a:cubicBezTo>
                  <a:pt x="1560" y="1218"/>
                  <a:pt x="1564" y="1204"/>
                  <a:pt x="1568" y="1199"/>
                </a:cubicBezTo>
                <a:close/>
                <a:moveTo>
                  <a:pt x="1541" y="1263"/>
                </a:moveTo>
                <a:cubicBezTo>
                  <a:pt x="1538" y="1271"/>
                  <a:pt x="1535" y="1276"/>
                  <a:pt x="1534" y="1275"/>
                </a:cubicBezTo>
                <a:cubicBezTo>
                  <a:pt x="1537" y="1267"/>
                  <a:pt x="1540" y="1262"/>
                  <a:pt x="1541" y="1263"/>
                </a:cubicBezTo>
                <a:close/>
                <a:moveTo>
                  <a:pt x="1618" y="875"/>
                </a:moveTo>
                <a:cubicBezTo>
                  <a:pt x="1618" y="875"/>
                  <a:pt x="1619" y="881"/>
                  <a:pt x="1619" y="885"/>
                </a:cubicBezTo>
                <a:cubicBezTo>
                  <a:pt x="1619" y="890"/>
                  <a:pt x="1619" y="894"/>
                  <a:pt x="1617" y="892"/>
                </a:cubicBezTo>
                <a:cubicBezTo>
                  <a:pt x="1617" y="881"/>
                  <a:pt x="1618" y="881"/>
                  <a:pt x="1618" y="875"/>
                </a:cubicBezTo>
                <a:close/>
                <a:moveTo>
                  <a:pt x="1524" y="1296"/>
                </a:moveTo>
                <a:cubicBezTo>
                  <a:pt x="1520" y="1302"/>
                  <a:pt x="1518" y="1307"/>
                  <a:pt x="1515" y="1310"/>
                </a:cubicBezTo>
                <a:cubicBezTo>
                  <a:pt x="1516" y="1308"/>
                  <a:pt x="1520" y="1301"/>
                  <a:pt x="1522" y="1296"/>
                </a:cubicBezTo>
                <a:lnTo>
                  <a:pt x="1524" y="1296"/>
                </a:lnTo>
                <a:close/>
                <a:moveTo>
                  <a:pt x="1461" y="457"/>
                </a:moveTo>
                <a:cubicBezTo>
                  <a:pt x="1462" y="456"/>
                  <a:pt x="1471" y="467"/>
                  <a:pt x="1480" y="480"/>
                </a:cubicBezTo>
                <a:cubicBezTo>
                  <a:pt x="1489" y="494"/>
                  <a:pt x="1498" y="509"/>
                  <a:pt x="1499" y="513"/>
                </a:cubicBezTo>
                <a:cubicBezTo>
                  <a:pt x="1493" y="503"/>
                  <a:pt x="1489" y="497"/>
                  <a:pt x="1485" y="491"/>
                </a:cubicBezTo>
                <a:cubicBezTo>
                  <a:pt x="1481" y="486"/>
                  <a:pt x="1477" y="480"/>
                  <a:pt x="1470" y="471"/>
                </a:cubicBezTo>
                <a:cubicBezTo>
                  <a:pt x="1473" y="470"/>
                  <a:pt x="1467" y="465"/>
                  <a:pt x="1461" y="457"/>
                </a:cubicBezTo>
                <a:close/>
                <a:moveTo>
                  <a:pt x="1540" y="585"/>
                </a:moveTo>
                <a:cubicBezTo>
                  <a:pt x="1535" y="582"/>
                  <a:pt x="1532" y="566"/>
                  <a:pt x="1529" y="565"/>
                </a:cubicBezTo>
                <a:cubicBezTo>
                  <a:pt x="1527" y="558"/>
                  <a:pt x="1536" y="576"/>
                  <a:pt x="1540" y="585"/>
                </a:cubicBezTo>
                <a:close/>
                <a:moveTo>
                  <a:pt x="1561" y="635"/>
                </a:moveTo>
                <a:cubicBezTo>
                  <a:pt x="1559" y="629"/>
                  <a:pt x="1557" y="626"/>
                  <a:pt x="1557" y="627"/>
                </a:cubicBezTo>
                <a:cubicBezTo>
                  <a:pt x="1555" y="622"/>
                  <a:pt x="1553" y="616"/>
                  <a:pt x="1551" y="611"/>
                </a:cubicBezTo>
                <a:cubicBezTo>
                  <a:pt x="1548" y="605"/>
                  <a:pt x="1546" y="600"/>
                  <a:pt x="1547" y="599"/>
                </a:cubicBezTo>
                <a:cubicBezTo>
                  <a:pt x="1553" y="611"/>
                  <a:pt x="1553" y="616"/>
                  <a:pt x="1556" y="619"/>
                </a:cubicBezTo>
                <a:cubicBezTo>
                  <a:pt x="1560" y="626"/>
                  <a:pt x="1558" y="628"/>
                  <a:pt x="1561" y="631"/>
                </a:cubicBezTo>
                <a:cubicBezTo>
                  <a:pt x="1562" y="634"/>
                  <a:pt x="1561" y="634"/>
                  <a:pt x="1562" y="638"/>
                </a:cubicBezTo>
                <a:cubicBezTo>
                  <a:pt x="1562" y="638"/>
                  <a:pt x="1561" y="635"/>
                  <a:pt x="1561" y="635"/>
                </a:cubicBezTo>
                <a:close/>
                <a:moveTo>
                  <a:pt x="1501" y="1333"/>
                </a:moveTo>
                <a:cubicBezTo>
                  <a:pt x="1498" y="1337"/>
                  <a:pt x="1495" y="1340"/>
                  <a:pt x="1492" y="1344"/>
                </a:cubicBezTo>
                <a:cubicBezTo>
                  <a:pt x="1491" y="1343"/>
                  <a:pt x="1501" y="1330"/>
                  <a:pt x="1501" y="1333"/>
                </a:cubicBezTo>
                <a:close/>
                <a:moveTo>
                  <a:pt x="1570" y="655"/>
                </a:moveTo>
                <a:cubicBezTo>
                  <a:pt x="1573" y="665"/>
                  <a:pt x="1571" y="665"/>
                  <a:pt x="1571" y="667"/>
                </a:cubicBezTo>
                <a:cubicBezTo>
                  <a:pt x="1565" y="654"/>
                  <a:pt x="1571" y="661"/>
                  <a:pt x="1565" y="648"/>
                </a:cubicBezTo>
                <a:cubicBezTo>
                  <a:pt x="1565" y="642"/>
                  <a:pt x="1570" y="661"/>
                  <a:pt x="1570" y="655"/>
                </a:cubicBezTo>
                <a:close/>
                <a:moveTo>
                  <a:pt x="1582" y="696"/>
                </a:moveTo>
                <a:cubicBezTo>
                  <a:pt x="1580" y="693"/>
                  <a:pt x="1581" y="700"/>
                  <a:pt x="1577" y="685"/>
                </a:cubicBezTo>
                <a:cubicBezTo>
                  <a:pt x="1578" y="683"/>
                  <a:pt x="1581" y="694"/>
                  <a:pt x="1581" y="689"/>
                </a:cubicBezTo>
                <a:cubicBezTo>
                  <a:pt x="1586" y="708"/>
                  <a:pt x="1589" y="714"/>
                  <a:pt x="1591" y="723"/>
                </a:cubicBezTo>
                <a:cubicBezTo>
                  <a:pt x="1589" y="716"/>
                  <a:pt x="1587" y="717"/>
                  <a:pt x="1590" y="728"/>
                </a:cubicBezTo>
                <a:cubicBezTo>
                  <a:pt x="1588" y="724"/>
                  <a:pt x="1586" y="717"/>
                  <a:pt x="1583" y="707"/>
                </a:cubicBezTo>
                <a:cubicBezTo>
                  <a:pt x="1585" y="709"/>
                  <a:pt x="1582" y="698"/>
                  <a:pt x="1582" y="696"/>
                </a:cubicBezTo>
                <a:close/>
                <a:moveTo>
                  <a:pt x="1579" y="687"/>
                </a:moveTo>
                <a:cubicBezTo>
                  <a:pt x="1578" y="679"/>
                  <a:pt x="1577" y="682"/>
                  <a:pt x="1574" y="672"/>
                </a:cubicBezTo>
                <a:cubicBezTo>
                  <a:pt x="1572" y="666"/>
                  <a:pt x="1577" y="674"/>
                  <a:pt x="1579" y="682"/>
                </a:cubicBezTo>
                <a:cubicBezTo>
                  <a:pt x="1580" y="685"/>
                  <a:pt x="1580" y="687"/>
                  <a:pt x="1579" y="687"/>
                </a:cubicBezTo>
                <a:close/>
                <a:moveTo>
                  <a:pt x="1603" y="773"/>
                </a:moveTo>
                <a:cubicBezTo>
                  <a:pt x="1602" y="776"/>
                  <a:pt x="1600" y="768"/>
                  <a:pt x="1598" y="759"/>
                </a:cubicBezTo>
                <a:cubicBezTo>
                  <a:pt x="1599" y="756"/>
                  <a:pt x="1601" y="768"/>
                  <a:pt x="1603" y="773"/>
                </a:cubicBezTo>
                <a:close/>
                <a:moveTo>
                  <a:pt x="1548" y="1234"/>
                </a:moveTo>
                <a:cubicBezTo>
                  <a:pt x="1546" y="1235"/>
                  <a:pt x="1551" y="1223"/>
                  <a:pt x="1554" y="1216"/>
                </a:cubicBezTo>
                <a:cubicBezTo>
                  <a:pt x="1554" y="1218"/>
                  <a:pt x="1557" y="1210"/>
                  <a:pt x="1559" y="1207"/>
                </a:cubicBezTo>
                <a:cubicBezTo>
                  <a:pt x="1560" y="1211"/>
                  <a:pt x="1554" y="1222"/>
                  <a:pt x="1548" y="1234"/>
                </a:cubicBezTo>
                <a:close/>
                <a:moveTo>
                  <a:pt x="1452" y="1398"/>
                </a:moveTo>
                <a:cubicBezTo>
                  <a:pt x="1445" y="1408"/>
                  <a:pt x="1444" y="1403"/>
                  <a:pt x="1446" y="1400"/>
                </a:cubicBezTo>
                <a:cubicBezTo>
                  <a:pt x="1451" y="1395"/>
                  <a:pt x="1453" y="1395"/>
                  <a:pt x="1452" y="1398"/>
                </a:cubicBezTo>
                <a:close/>
                <a:moveTo>
                  <a:pt x="1510" y="1310"/>
                </a:moveTo>
                <a:cubicBezTo>
                  <a:pt x="1508" y="1312"/>
                  <a:pt x="1509" y="1308"/>
                  <a:pt x="1515" y="1299"/>
                </a:cubicBezTo>
                <a:cubicBezTo>
                  <a:pt x="1515" y="1299"/>
                  <a:pt x="1516" y="1298"/>
                  <a:pt x="1517" y="1296"/>
                </a:cubicBezTo>
                <a:cubicBezTo>
                  <a:pt x="1517" y="1298"/>
                  <a:pt x="1513" y="1305"/>
                  <a:pt x="1510" y="1310"/>
                </a:cubicBezTo>
                <a:close/>
                <a:moveTo>
                  <a:pt x="1487" y="1336"/>
                </a:moveTo>
                <a:cubicBezTo>
                  <a:pt x="1481" y="1344"/>
                  <a:pt x="1483" y="1341"/>
                  <a:pt x="1478" y="1349"/>
                </a:cubicBezTo>
                <a:cubicBezTo>
                  <a:pt x="1475" y="1349"/>
                  <a:pt x="1475" y="1349"/>
                  <a:pt x="1475" y="1349"/>
                </a:cubicBezTo>
                <a:cubicBezTo>
                  <a:pt x="1481" y="1341"/>
                  <a:pt x="1482" y="1341"/>
                  <a:pt x="1487" y="1333"/>
                </a:cubicBezTo>
                <a:cubicBezTo>
                  <a:pt x="1488" y="1332"/>
                  <a:pt x="1486" y="1336"/>
                  <a:pt x="1487" y="1336"/>
                </a:cubicBezTo>
                <a:close/>
                <a:moveTo>
                  <a:pt x="1599" y="1021"/>
                </a:moveTo>
                <a:cubicBezTo>
                  <a:pt x="1598" y="1017"/>
                  <a:pt x="1597" y="1019"/>
                  <a:pt x="1598" y="1009"/>
                </a:cubicBezTo>
                <a:cubicBezTo>
                  <a:pt x="1599" y="1012"/>
                  <a:pt x="1600" y="999"/>
                  <a:pt x="1601" y="1002"/>
                </a:cubicBezTo>
                <a:cubicBezTo>
                  <a:pt x="1600" y="1011"/>
                  <a:pt x="1600" y="1011"/>
                  <a:pt x="1599" y="1021"/>
                </a:cubicBezTo>
                <a:close/>
                <a:moveTo>
                  <a:pt x="1500" y="1310"/>
                </a:moveTo>
                <a:cubicBezTo>
                  <a:pt x="1498" y="1311"/>
                  <a:pt x="1500" y="1306"/>
                  <a:pt x="1503" y="1301"/>
                </a:cubicBezTo>
                <a:cubicBezTo>
                  <a:pt x="1505" y="1296"/>
                  <a:pt x="1508" y="1290"/>
                  <a:pt x="1510" y="1290"/>
                </a:cubicBezTo>
                <a:cubicBezTo>
                  <a:pt x="1505" y="1298"/>
                  <a:pt x="1508" y="1296"/>
                  <a:pt x="1503" y="1302"/>
                </a:cubicBezTo>
                <a:cubicBezTo>
                  <a:pt x="1502" y="1305"/>
                  <a:pt x="1503" y="1305"/>
                  <a:pt x="1500" y="1310"/>
                </a:cubicBezTo>
                <a:close/>
                <a:moveTo>
                  <a:pt x="1582" y="736"/>
                </a:moveTo>
                <a:cubicBezTo>
                  <a:pt x="1581" y="736"/>
                  <a:pt x="1580" y="731"/>
                  <a:pt x="1578" y="724"/>
                </a:cubicBezTo>
                <a:cubicBezTo>
                  <a:pt x="1577" y="725"/>
                  <a:pt x="1579" y="733"/>
                  <a:pt x="1581" y="740"/>
                </a:cubicBezTo>
                <a:cubicBezTo>
                  <a:pt x="1578" y="738"/>
                  <a:pt x="1577" y="735"/>
                  <a:pt x="1579" y="749"/>
                </a:cubicBezTo>
                <a:cubicBezTo>
                  <a:pt x="1575" y="739"/>
                  <a:pt x="1577" y="747"/>
                  <a:pt x="1575" y="745"/>
                </a:cubicBezTo>
                <a:cubicBezTo>
                  <a:pt x="1572" y="730"/>
                  <a:pt x="1565" y="711"/>
                  <a:pt x="1562" y="697"/>
                </a:cubicBezTo>
                <a:cubicBezTo>
                  <a:pt x="1563" y="698"/>
                  <a:pt x="1564" y="700"/>
                  <a:pt x="1564" y="699"/>
                </a:cubicBezTo>
                <a:cubicBezTo>
                  <a:pt x="1567" y="708"/>
                  <a:pt x="1569" y="717"/>
                  <a:pt x="1572" y="726"/>
                </a:cubicBezTo>
                <a:cubicBezTo>
                  <a:pt x="1572" y="719"/>
                  <a:pt x="1565" y="703"/>
                  <a:pt x="1563" y="692"/>
                </a:cubicBezTo>
                <a:cubicBezTo>
                  <a:pt x="1564" y="691"/>
                  <a:pt x="1565" y="696"/>
                  <a:pt x="1566" y="700"/>
                </a:cubicBezTo>
                <a:cubicBezTo>
                  <a:pt x="1567" y="705"/>
                  <a:pt x="1568" y="708"/>
                  <a:pt x="1569" y="706"/>
                </a:cubicBezTo>
                <a:cubicBezTo>
                  <a:pt x="1570" y="709"/>
                  <a:pt x="1570" y="712"/>
                  <a:pt x="1570" y="713"/>
                </a:cubicBezTo>
                <a:cubicBezTo>
                  <a:pt x="1573" y="714"/>
                  <a:pt x="1576" y="732"/>
                  <a:pt x="1578" y="731"/>
                </a:cubicBezTo>
                <a:cubicBezTo>
                  <a:pt x="1573" y="719"/>
                  <a:pt x="1577" y="726"/>
                  <a:pt x="1576" y="718"/>
                </a:cubicBezTo>
                <a:cubicBezTo>
                  <a:pt x="1578" y="720"/>
                  <a:pt x="1579" y="727"/>
                  <a:pt x="1582" y="736"/>
                </a:cubicBezTo>
                <a:close/>
                <a:moveTo>
                  <a:pt x="1591" y="1069"/>
                </a:moveTo>
                <a:cubicBezTo>
                  <a:pt x="1589" y="1079"/>
                  <a:pt x="1588" y="1076"/>
                  <a:pt x="1586" y="1082"/>
                </a:cubicBezTo>
                <a:cubicBezTo>
                  <a:pt x="1586" y="1079"/>
                  <a:pt x="1588" y="1068"/>
                  <a:pt x="1590" y="1063"/>
                </a:cubicBezTo>
                <a:cubicBezTo>
                  <a:pt x="1590" y="1064"/>
                  <a:pt x="1590" y="1067"/>
                  <a:pt x="1591" y="1069"/>
                </a:cubicBezTo>
                <a:close/>
                <a:moveTo>
                  <a:pt x="1578" y="1122"/>
                </a:moveTo>
                <a:cubicBezTo>
                  <a:pt x="1575" y="1134"/>
                  <a:pt x="1572" y="1143"/>
                  <a:pt x="1570" y="1144"/>
                </a:cubicBezTo>
                <a:cubicBezTo>
                  <a:pt x="1572" y="1137"/>
                  <a:pt x="1572" y="1135"/>
                  <a:pt x="1575" y="1126"/>
                </a:cubicBezTo>
                <a:cubicBezTo>
                  <a:pt x="1577" y="1121"/>
                  <a:pt x="1576" y="1126"/>
                  <a:pt x="1578" y="1122"/>
                </a:cubicBezTo>
                <a:close/>
                <a:moveTo>
                  <a:pt x="1483" y="1335"/>
                </a:moveTo>
                <a:cubicBezTo>
                  <a:pt x="1481" y="1336"/>
                  <a:pt x="1487" y="1327"/>
                  <a:pt x="1486" y="1327"/>
                </a:cubicBezTo>
                <a:cubicBezTo>
                  <a:pt x="1489" y="1324"/>
                  <a:pt x="1490" y="1321"/>
                  <a:pt x="1491" y="1321"/>
                </a:cubicBezTo>
                <a:cubicBezTo>
                  <a:pt x="1490" y="1325"/>
                  <a:pt x="1486" y="1332"/>
                  <a:pt x="1483" y="1335"/>
                </a:cubicBezTo>
                <a:close/>
                <a:moveTo>
                  <a:pt x="1019" y="192"/>
                </a:moveTo>
                <a:cubicBezTo>
                  <a:pt x="1018" y="193"/>
                  <a:pt x="1008" y="190"/>
                  <a:pt x="1011" y="192"/>
                </a:cubicBezTo>
                <a:cubicBezTo>
                  <a:pt x="998" y="189"/>
                  <a:pt x="997" y="189"/>
                  <a:pt x="990" y="188"/>
                </a:cubicBezTo>
                <a:cubicBezTo>
                  <a:pt x="993" y="186"/>
                  <a:pt x="1003" y="188"/>
                  <a:pt x="1019" y="192"/>
                </a:cubicBezTo>
                <a:close/>
                <a:moveTo>
                  <a:pt x="1518" y="572"/>
                </a:moveTo>
                <a:cubicBezTo>
                  <a:pt x="1522" y="579"/>
                  <a:pt x="1526" y="586"/>
                  <a:pt x="1524" y="587"/>
                </a:cubicBezTo>
                <a:cubicBezTo>
                  <a:pt x="1522" y="582"/>
                  <a:pt x="1517" y="572"/>
                  <a:pt x="1518" y="572"/>
                </a:cubicBezTo>
                <a:close/>
                <a:moveTo>
                  <a:pt x="1536" y="608"/>
                </a:moveTo>
                <a:cubicBezTo>
                  <a:pt x="1539" y="613"/>
                  <a:pt x="1538" y="614"/>
                  <a:pt x="1538" y="615"/>
                </a:cubicBezTo>
                <a:cubicBezTo>
                  <a:pt x="1539" y="617"/>
                  <a:pt x="1541" y="619"/>
                  <a:pt x="1542" y="623"/>
                </a:cubicBezTo>
                <a:cubicBezTo>
                  <a:pt x="1542" y="625"/>
                  <a:pt x="1540" y="621"/>
                  <a:pt x="1538" y="616"/>
                </a:cubicBezTo>
                <a:cubicBezTo>
                  <a:pt x="1536" y="612"/>
                  <a:pt x="1534" y="607"/>
                  <a:pt x="1536" y="608"/>
                </a:cubicBezTo>
                <a:close/>
                <a:moveTo>
                  <a:pt x="1543" y="627"/>
                </a:moveTo>
                <a:cubicBezTo>
                  <a:pt x="1545" y="630"/>
                  <a:pt x="1551" y="647"/>
                  <a:pt x="1555" y="656"/>
                </a:cubicBezTo>
                <a:cubicBezTo>
                  <a:pt x="1551" y="652"/>
                  <a:pt x="1548" y="639"/>
                  <a:pt x="1543" y="627"/>
                </a:cubicBezTo>
                <a:close/>
                <a:moveTo>
                  <a:pt x="1499" y="1307"/>
                </a:moveTo>
                <a:cubicBezTo>
                  <a:pt x="1494" y="1314"/>
                  <a:pt x="1489" y="1317"/>
                  <a:pt x="1497" y="1305"/>
                </a:cubicBezTo>
                <a:cubicBezTo>
                  <a:pt x="1499" y="1305"/>
                  <a:pt x="1499" y="1305"/>
                  <a:pt x="1499" y="1305"/>
                </a:cubicBezTo>
                <a:cubicBezTo>
                  <a:pt x="1499" y="1305"/>
                  <a:pt x="1501" y="1301"/>
                  <a:pt x="1502" y="1299"/>
                </a:cubicBezTo>
                <a:cubicBezTo>
                  <a:pt x="1504" y="1300"/>
                  <a:pt x="1498" y="1307"/>
                  <a:pt x="1499" y="1307"/>
                </a:cubicBezTo>
                <a:close/>
                <a:moveTo>
                  <a:pt x="1133" y="227"/>
                </a:moveTo>
                <a:cubicBezTo>
                  <a:pt x="1137" y="230"/>
                  <a:pt x="1144" y="234"/>
                  <a:pt x="1158" y="241"/>
                </a:cubicBezTo>
                <a:cubicBezTo>
                  <a:pt x="1153" y="240"/>
                  <a:pt x="1138" y="232"/>
                  <a:pt x="1127" y="227"/>
                </a:cubicBezTo>
                <a:cubicBezTo>
                  <a:pt x="1125" y="225"/>
                  <a:pt x="1132" y="227"/>
                  <a:pt x="1133" y="227"/>
                </a:cubicBezTo>
                <a:close/>
                <a:moveTo>
                  <a:pt x="1485" y="516"/>
                </a:moveTo>
                <a:cubicBezTo>
                  <a:pt x="1485" y="519"/>
                  <a:pt x="1481" y="512"/>
                  <a:pt x="1480" y="513"/>
                </a:cubicBezTo>
                <a:cubicBezTo>
                  <a:pt x="1481" y="517"/>
                  <a:pt x="1486" y="521"/>
                  <a:pt x="1490" y="529"/>
                </a:cubicBezTo>
                <a:cubicBezTo>
                  <a:pt x="1490" y="530"/>
                  <a:pt x="1488" y="527"/>
                  <a:pt x="1485" y="522"/>
                </a:cubicBezTo>
                <a:cubicBezTo>
                  <a:pt x="1482" y="517"/>
                  <a:pt x="1478" y="512"/>
                  <a:pt x="1476" y="509"/>
                </a:cubicBezTo>
                <a:cubicBezTo>
                  <a:pt x="1480" y="512"/>
                  <a:pt x="1477" y="508"/>
                  <a:pt x="1477" y="506"/>
                </a:cubicBezTo>
                <a:cubicBezTo>
                  <a:pt x="1481" y="511"/>
                  <a:pt x="1481" y="511"/>
                  <a:pt x="1485" y="516"/>
                </a:cubicBezTo>
                <a:close/>
                <a:moveTo>
                  <a:pt x="1286" y="310"/>
                </a:moveTo>
                <a:cubicBezTo>
                  <a:pt x="1286" y="313"/>
                  <a:pt x="1281" y="311"/>
                  <a:pt x="1283" y="313"/>
                </a:cubicBezTo>
                <a:cubicBezTo>
                  <a:pt x="1281" y="311"/>
                  <a:pt x="1276" y="307"/>
                  <a:pt x="1271" y="304"/>
                </a:cubicBezTo>
                <a:cubicBezTo>
                  <a:pt x="1267" y="301"/>
                  <a:pt x="1262" y="298"/>
                  <a:pt x="1263" y="296"/>
                </a:cubicBezTo>
                <a:cubicBezTo>
                  <a:pt x="1270" y="301"/>
                  <a:pt x="1273" y="302"/>
                  <a:pt x="1276" y="304"/>
                </a:cubicBezTo>
                <a:cubicBezTo>
                  <a:pt x="1278" y="305"/>
                  <a:pt x="1281" y="306"/>
                  <a:pt x="1286" y="310"/>
                </a:cubicBezTo>
                <a:close/>
                <a:moveTo>
                  <a:pt x="1379" y="387"/>
                </a:moveTo>
                <a:cubicBezTo>
                  <a:pt x="1386" y="393"/>
                  <a:pt x="1386" y="396"/>
                  <a:pt x="1383" y="393"/>
                </a:cubicBezTo>
                <a:cubicBezTo>
                  <a:pt x="1387" y="398"/>
                  <a:pt x="1387" y="396"/>
                  <a:pt x="1387" y="396"/>
                </a:cubicBezTo>
                <a:cubicBezTo>
                  <a:pt x="1392" y="400"/>
                  <a:pt x="1393" y="402"/>
                  <a:pt x="1396" y="405"/>
                </a:cubicBezTo>
                <a:cubicBezTo>
                  <a:pt x="1393" y="404"/>
                  <a:pt x="1386" y="398"/>
                  <a:pt x="1380" y="392"/>
                </a:cubicBezTo>
                <a:cubicBezTo>
                  <a:pt x="1373" y="386"/>
                  <a:pt x="1366" y="379"/>
                  <a:pt x="1365" y="375"/>
                </a:cubicBezTo>
                <a:cubicBezTo>
                  <a:pt x="1357" y="369"/>
                  <a:pt x="1364" y="376"/>
                  <a:pt x="1360" y="373"/>
                </a:cubicBezTo>
                <a:cubicBezTo>
                  <a:pt x="1350" y="364"/>
                  <a:pt x="1342" y="356"/>
                  <a:pt x="1330" y="347"/>
                </a:cubicBezTo>
                <a:cubicBezTo>
                  <a:pt x="1335" y="350"/>
                  <a:pt x="1339" y="351"/>
                  <a:pt x="1344" y="357"/>
                </a:cubicBezTo>
                <a:cubicBezTo>
                  <a:pt x="1347" y="358"/>
                  <a:pt x="1339" y="352"/>
                  <a:pt x="1335" y="348"/>
                </a:cubicBezTo>
                <a:cubicBezTo>
                  <a:pt x="1337" y="348"/>
                  <a:pt x="1341" y="352"/>
                  <a:pt x="1344" y="355"/>
                </a:cubicBezTo>
                <a:cubicBezTo>
                  <a:pt x="1348" y="359"/>
                  <a:pt x="1351" y="362"/>
                  <a:pt x="1351" y="363"/>
                </a:cubicBezTo>
                <a:cubicBezTo>
                  <a:pt x="1356" y="364"/>
                  <a:pt x="1367" y="377"/>
                  <a:pt x="1374" y="384"/>
                </a:cubicBezTo>
                <a:cubicBezTo>
                  <a:pt x="1368" y="375"/>
                  <a:pt x="1381" y="393"/>
                  <a:pt x="1379" y="387"/>
                </a:cubicBezTo>
                <a:close/>
                <a:moveTo>
                  <a:pt x="1472" y="499"/>
                </a:moveTo>
                <a:cubicBezTo>
                  <a:pt x="1476" y="507"/>
                  <a:pt x="1467" y="496"/>
                  <a:pt x="1478" y="512"/>
                </a:cubicBezTo>
                <a:cubicBezTo>
                  <a:pt x="1472" y="507"/>
                  <a:pt x="1467" y="496"/>
                  <a:pt x="1462" y="489"/>
                </a:cubicBezTo>
                <a:cubicBezTo>
                  <a:pt x="1457" y="484"/>
                  <a:pt x="1458" y="486"/>
                  <a:pt x="1459" y="489"/>
                </a:cubicBezTo>
                <a:cubicBezTo>
                  <a:pt x="1466" y="497"/>
                  <a:pt x="1467" y="504"/>
                  <a:pt x="1469" y="510"/>
                </a:cubicBezTo>
                <a:cubicBezTo>
                  <a:pt x="1468" y="506"/>
                  <a:pt x="1465" y="502"/>
                  <a:pt x="1461" y="496"/>
                </a:cubicBezTo>
                <a:cubicBezTo>
                  <a:pt x="1462" y="494"/>
                  <a:pt x="1462" y="494"/>
                  <a:pt x="1462" y="494"/>
                </a:cubicBezTo>
                <a:cubicBezTo>
                  <a:pt x="1460" y="493"/>
                  <a:pt x="1456" y="488"/>
                  <a:pt x="1452" y="482"/>
                </a:cubicBezTo>
                <a:cubicBezTo>
                  <a:pt x="1447" y="476"/>
                  <a:pt x="1442" y="469"/>
                  <a:pt x="1437" y="464"/>
                </a:cubicBezTo>
                <a:cubicBezTo>
                  <a:pt x="1437" y="461"/>
                  <a:pt x="1444" y="470"/>
                  <a:pt x="1444" y="469"/>
                </a:cubicBezTo>
                <a:cubicBezTo>
                  <a:pt x="1450" y="476"/>
                  <a:pt x="1448" y="475"/>
                  <a:pt x="1451" y="480"/>
                </a:cubicBezTo>
                <a:cubicBezTo>
                  <a:pt x="1451" y="475"/>
                  <a:pt x="1454" y="481"/>
                  <a:pt x="1457" y="481"/>
                </a:cubicBezTo>
                <a:cubicBezTo>
                  <a:pt x="1453" y="476"/>
                  <a:pt x="1453" y="476"/>
                  <a:pt x="1453" y="476"/>
                </a:cubicBezTo>
                <a:cubicBezTo>
                  <a:pt x="1450" y="472"/>
                  <a:pt x="1453" y="478"/>
                  <a:pt x="1452" y="477"/>
                </a:cubicBezTo>
                <a:cubicBezTo>
                  <a:pt x="1442" y="464"/>
                  <a:pt x="1455" y="477"/>
                  <a:pt x="1444" y="463"/>
                </a:cubicBezTo>
                <a:cubicBezTo>
                  <a:pt x="1444" y="463"/>
                  <a:pt x="1446" y="466"/>
                  <a:pt x="1447" y="468"/>
                </a:cubicBezTo>
                <a:cubicBezTo>
                  <a:pt x="1446" y="467"/>
                  <a:pt x="1445" y="466"/>
                  <a:pt x="1445" y="468"/>
                </a:cubicBezTo>
                <a:cubicBezTo>
                  <a:pt x="1442" y="464"/>
                  <a:pt x="1440" y="461"/>
                  <a:pt x="1437" y="458"/>
                </a:cubicBezTo>
                <a:cubicBezTo>
                  <a:pt x="1440" y="457"/>
                  <a:pt x="1429" y="447"/>
                  <a:pt x="1424" y="440"/>
                </a:cubicBezTo>
                <a:cubicBezTo>
                  <a:pt x="1424" y="438"/>
                  <a:pt x="1424" y="438"/>
                  <a:pt x="1424" y="438"/>
                </a:cubicBezTo>
                <a:cubicBezTo>
                  <a:pt x="1427" y="441"/>
                  <a:pt x="1428" y="443"/>
                  <a:pt x="1429" y="443"/>
                </a:cubicBezTo>
                <a:cubicBezTo>
                  <a:pt x="1430" y="446"/>
                  <a:pt x="1434" y="450"/>
                  <a:pt x="1437" y="454"/>
                </a:cubicBezTo>
                <a:cubicBezTo>
                  <a:pt x="1441" y="458"/>
                  <a:pt x="1444" y="461"/>
                  <a:pt x="1445" y="461"/>
                </a:cubicBezTo>
                <a:cubicBezTo>
                  <a:pt x="1447" y="465"/>
                  <a:pt x="1452" y="472"/>
                  <a:pt x="1457" y="479"/>
                </a:cubicBezTo>
                <a:cubicBezTo>
                  <a:pt x="1462" y="486"/>
                  <a:pt x="1466" y="492"/>
                  <a:pt x="1467" y="496"/>
                </a:cubicBezTo>
                <a:cubicBezTo>
                  <a:pt x="1473" y="504"/>
                  <a:pt x="1468" y="495"/>
                  <a:pt x="1472" y="499"/>
                </a:cubicBezTo>
                <a:close/>
                <a:moveTo>
                  <a:pt x="1221" y="270"/>
                </a:moveTo>
                <a:cubicBezTo>
                  <a:pt x="1233" y="277"/>
                  <a:pt x="1223" y="274"/>
                  <a:pt x="1221" y="273"/>
                </a:cubicBezTo>
                <a:cubicBezTo>
                  <a:pt x="1215" y="270"/>
                  <a:pt x="1210" y="267"/>
                  <a:pt x="1208" y="265"/>
                </a:cubicBezTo>
                <a:cubicBezTo>
                  <a:pt x="1207" y="264"/>
                  <a:pt x="1211" y="266"/>
                  <a:pt x="1215" y="268"/>
                </a:cubicBezTo>
                <a:cubicBezTo>
                  <a:pt x="1219" y="270"/>
                  <a:pt x="1223" y="272"/>
                  <a:pt x="1221" y="270"/>
                </a:cubicBezTo>
                <a:close/>
                <a:moveTo>
                  <a:pt x="1405" y="414"/>
                </a:moveTo>
                <a:cubicBezTo>
                  <a:pt x="1410" y="421"/>
                  <a:pt x="1412" y="426"/>
                  <a:pt x="1422" y="436"/>
                </a:cubicBezTo>
                <a:cubicBezTo>
                  <a:pt x="1421" y="436"/>
                  <a:pt x="1416" y="431"/>
                  <a:pt x="1411" y="425"/>
                </a:cubicBezTo>
                <a:cubicBezTo>
                  <a:pt x="1406" y="419"/>
                  <a:pt x="1399" y="412"/>
                  <a:pt x="1395" y="407"/>
                </a:cubicBezTo>
                <a:cubicBezTo>
                  <a:pt x="1396" y="406"/>
                  <a:pt x="1402" y="413"/>
                  <a:pt x="1405" y="414"/>
                </a:cubicBezTo>
                <a:close/>
                <a:moveTo>
                  <a:pt x="1560" y="675"/>
                </a:moveTo>
                <a:cubicBezTo>
                  <a:pt x="1560" y="680"/>
                  <a:pt x="1557" y="672"/>
                  <a:pt x="1555" y="668"/>
                </a:cubicBezTo>
                <a:cubicBezTo>
                  <a:pt x="1555" y="673"/>
                  <a:pt x="1557" y="675"/>
                  <a:pt x="1559" y="684"/>
                </a:cubicBezTo>
                <a:cubicBezTo>
                  <a:pt x="1556" y="678"/>
                  <a:pt x="1553" y="669"/>
                  <a:pt x="1550" y="660"/>
                </a:cubicBezTo>
                <a:cubicBezTo>
                  <a:pt x="1547" y="651"/>
                  <a:pt x="1543" y="641"/>
                  <a:pt x="1539" y="632"/>
                </a:cubicBezTo>
                <a:cubicBezTo>
                  <a:pt x="1540" y="631"/>
                  <a:pt x="1543" y="637"/>
                  <a:pt x="1544" y="638"/>
                </a:cubicBezTo>
                <a:cubicBezTo>
                  <a:pt x="1543" y="632"/>
                  <a:pt x="1541" y="631"/>
                  <a:pt x="1537" y="621"/>
                </a:cubicBezTo>
                <a:cubicBezTo>
                  <a:pt x="1541" y="626"/>
                  <a:pt x="1544" y="635"/>
                  <a:pt x="1548" y="645"/>
                </a:cubicBezTo>
                <a:cubicBezTo>
                  <a:pt x="1552" y="654"/>
                  <a:pt x="1556" y="665"/>
                  <a:pt x="1560" y="675"/>
                </a:cubicBezTo>
                <a:close/>
                <a:moveTo>
                  <a:pt x="1064" y="206"/>
                </a:moveTo>
                <a:cubicBezTo>
                  <a:pt x="1064" y="207"/>
                  <a:pt x="1054" y="204"/>
                  <a:pt x="1056" y="205"/>
                </a:cubicBezTo>
                <a:cubicBezTo>
                  <a:pt x="1047" y="203"/>
                  <a:pt x="1047" y="201"/>
                  <a:pt x="1035" y="199"/>
                </a:cubicBezTo>
                <a:cubicBezTo>
                  <a:pt x="1036" y="198"/>
                  <a:pt x="1042" y="200"/>
                  <a:pt x="1048" y="201"/>
                </a:cubicBezTo>
                <a:cubicBezTo>
                  <a:pt x="1055" y="203"/>
                  <a:pt x="1061" y="205"/>
                  <a:pt x="1064" y="206"/>
                </a:cubicBezTo>
                <a:close/>
                <a:moveTo>
                  <a:pt x="1321" y="337"/>
                </a:moveTo>
                <a:cubicBezTo>
                  <a:pt x="1325" y="341"/>
                  <a:pt x="1319" y="337"/>
                  <a:pt x="1316" y="334"/>
                </a:cubicBezTo>
                <a:cubicBezTo>
                  <a:pt x="1313" y="332"/>
                  <a:pt x="1314" y="333"/>
                  <a:pt x="1313" y="334"/>
                </a:cubicBezTo>
                <a:cubicBezTo>
                  <a:pt x="1307" y="329"/>
                  <a:pt x="1302" y="323"/>
                  <a:pt x="1298" y="323"/>
                </a:cubicBezTo>
                <a:cubicBezTo>
                  <a:pt x="1288" y="314"/>
                  <a:pt x="1307" y="327"/>
                  <a:pt x="1299" y="321"/>
                </a:cubicBezTo>
                <a:cubicBezTo>
                  <a:pt x="1306" y="325"/>
                  <a:pt x="1312" y="331"/>
                  <a:pt x="1321" y="337"/>
                </a:cubicBezTo>
                <a:close/>
                <a:moveTo>
                  <a:pt x="1582" y="1089"/>
                </a:moveTo>
                <a:cubicBezTo>
                  <a:pt x="1580" y="1092"/>
                  <a:pt x="1579" y="1095"/>
                  <a:pt x="1577" y="1096"/>
                </a:cubicBezTo>
                <a:cubicBezTo>
                  <a:pt x="1578" y="1090"/>
                  <a:pt x="1580" y="1087"/>
                  <a:pt x="1581" y="1077"/>
                </a:cubicBezTo>
                <a:cubicBezTo>
                  <a:pt x="1579" y="1099"/>
                  <a:pt x="1588" y="1058"/>
                  <a:pt x="1582" y="1089"/>
                </a:cubicBezTo>
                <a:close/>
                <a:moveTo>
                  <a:pt x="958" y="185"/>
                </a:moveTo>
                <a:cubicBezTo>
                  <a:pt x="956" y="186"/>
                  <a:pt x="944" y="186"/>
                  <a:pt x="934" y="184"/>
                </a:cubicBezTo>
                <a:cubicBezTo>
                  <a:pt x="931" y="182"/>
                  <a:pt x="948" y="184"/>
                  <a:pt x="958" y="185"/>
                </a:cubicBezTo>
                <a:close/>
                <a:moveTo>
                  <a:pt x="1008" y="193"/>
                </a:moveTo>
                <a:cubicBezTo>
                  <a:pt x="1014" y="194"/>
                  <a:pt x="1020" y="196"/>
                  <a:pt x="1026" y="197"/>
                </a:cubicBezTo>
                <a:cubicBezTo>
                  <a:pt x="1026" y="198"/>
                  <a:pt x="1021" y="197"/>
                  <a:pt x="1017" y="196"/>
                </a:cubicBezTo>
                <a:cubicBezTo>
                  <a:pt x="1012" y="195"/>
                  <a:pt x="1007" y="194"/>
                  <a:pt x="1008" y="193"/>
                </a:cubicBezTo>
                <a:close/>
                <a:moveTo>
                  <a:pt x="1593" y="817"/>
                </a:moveTo>
                <a:cubicBezTo>
                  <a:pt x="1594" y="829"/>
                  <a:pt x="1593" y="835"/>
                  <a:pt x="1591" y="839"/>
                </a:cubicBezTo>
                <a:cubicBezTo>
                  <a:pt x="1591" y="835"/>
                  <a:pt x="1591" y="833"/>
                  <a:pt x="1590" y="833"/>
                </a:cubicBezTo>
                <a:cubicBezTo>
                  <a:pt x="1591" y="829"/>
                  <a:pt x="1589" y="816"/>
                  <a:pt x="1588" y="817"/>
                </a:cubicBezTo>
                <a:cubicBezTo>
                  <a:pt x="1587" y="812"/>
                  <a:pt x="1586" y="807"/>
                  <a:pt x="1585" y="802"/>
                </a:cubicBezTo>
                <a:cubicBezTo>
                  <a:pt x="1587" y="807"/>
                  <a:pt x="1586" y="800"/>
                  <a:pt x="1586" y="795"/>
                </a:cubicBezTo>
                <a:cubicBezTo>
                  <a:pt x="1586" y="793"/>
                  <a:pt x="1587" y="796"/>
                  <a:pt x="1588" y="803"/>
                </a:cubicBezTo>
                <a:cubicBezTo>
                  <a:pt x="1589" y="800"/>
                  <a:pt x="1587" y="792"/>
                  <a:pt x="1587" y="787"/>
                </a:cubicBezTo>
                <a:cubicBezTo>
                  <a:pt x="1588" y="790"/>
                  <a:pt x="1589" y="797"/>
                  <a:pt x="1590" y="804"/>
                </a:cubicBezTo>
                <a:cubicBezTo>
                  <a:pt x="1591" y="810"/>
                  <a:pt x="1592" y="816"/>
                  <a:pt x="1593" y="817"/>
                </a:cubicBezTo>
                <a:close/>
                <a:moveTo>
                  <a:pt x="1598" y="871"/>
                </a:moveTo>
                <a:cubicBezTo>
                  <a:pt x="1598" y="873"/>
                  <a:pt x="1598" y="876"/>
                  <a:pt x="1598" y="881"/>
                </a:cubicBezTo>
                <a:cubicBezTo>
                  <a:pt x="1596" y="871"/>
                  <a:pt x="1595" y="887"/>
                  <a:pt x="1594" y="870"/>
                </a:cubicBezTo>
                <a:cubicBezTo>
                  <a:pt x="1595" y="870"/>
                  <a:pt x="1597" y="866"/>
                  <a:pt x="1598" y="871"/>
                </a:cubicBezTo>
                <a:close/>
                <a:moveTo>
                  <a:pt x="782" y="186"/>
                </a:moveTo>
                <a:cubicBezTo>
                  <a:pt x="786" y="188"/>
                  <a:pt x="770" y="189"/>
                  <a:pt x="765" y="190"/>
                </a:cubicBezTo>
                <a:cubicBezTo>
                  <a:pt x="765" y="188"/>
                  <a:pt x="774" y="187"/>
                  <a:pt x="782" y="186"/>
                </a:cubicBezTo>
                <a:close/>
                <a:moveTo>
                  <a:pt x="1597" y="945"/>
                </a:moveTo>
                <a:cubicBezTo>
                  <a:pt x="1596" y="943"/>
                  <a:pt x="1596" y="950"/>
                  <a:pt x="1595" y="949"/>
                </a:cubicBezTo>
                <a:cubicBezTo>
                  <a:pt x="1595" y="942"/>
                  <a:pt x="1595" y="938"/>
                  <a:pt x="1595" y="935"/>
                </a:cubicBezTo>
                <a:cubicBezTo>
                  <a:pt x="1596" y="932"/>
                  <a:pt x="1596" y="928"/>
                  <a:pt x="1595" y="921"/>
                </a:cubicBezTo>
                <a:cubicBezTo>
                  <a:pt x="1596" y="916"/>
                  <a:pt x="1597" y="919"/>
                  <a:pt x="1597" y="913"/>
                </a:cubicBezTo>
                <a:cubicBezTo>
                  <a:pt x="1598" y="923"/>
                  <a:pt x="1598" y="933"/>
                  <a:pt x="1597" y="945"/>
                </a:cubicBezTo>
                <a:close/>
                <a:moveTo>
                  <a:pt x="997" y="193"/>
                </a:moveTo>
                <a:cubicBezTo>
                  <a:pt x="1011" y="196"/>
                  <a:pt x="1010" y="198"/>
                  <a:pt x="1016" y="200"/>
                </a:cubicBezTo>
                <a:cubicBezTo>
                  <a:pt x="1007" y="199"/>
                  <a:pt x="1001" y="195"/>
                  <a:pt x="997" y="193"/>
                </a:cubicBezTo>
                <a:close/>
                <a:moveTo>
                  <a:pt x="1582" y="772"/>
                </a:moveTo>
                <a:cubicBezTo>
                  <a:pt x="1583" y="773"/>
                  <a:pt x="1584" y="778"/>
                  <a:pt x="1585" y="783"/>
                </a:cubicBezTo>
                <a:cubicBezTo>
                  <a:pt x="1586" y="787"/>
                  <a:pt x="1586" y="791"/>
                  <a:pt x="1584" y="788"/>
                </a:cubicBezTo>
                <a:cubicBezTo>
                  <a:pt x="1582" y="777"/>
                  <a:pt x="1585" y="782"/>
                  <a:pt x="1582" y="772"/>
                </a:cubicBezTo>
                <a:close/>
                <a:moveTo>
                  <a:pt x="1597" y="891"/>
                </a:moveTo>
                <a:cubicBezTo>
                  <a:pt x="1598" y="900"/>
                  <a:pt x="1595" y="901"/>
                  <a:pt x="1597" y="904"/>
                </a:cubicBezTo>
                <a:cubicBezTo>
                  <a:pt x="1596" y="917"/>
                  <a:pt x="1595" y="897"/>
                  <a:pt x="1594" y="903"/>
                </a:cubicBezTo>
                <a:cubicBezTo>
                  <a:pt x="1593" y="894"/>
                  <a:pt x="1594" y="891"/>
                  <a:pt x="1595" y="896"/>
                </a:cubicBezTo>
                <a:cubicBezTo>
                  <a:pt x="1596" y="894"/>
                  <a:pt x="1595" y="883"/>
                  <a:pt x="1596" y="885"/>
                </a:cubicBezTo>
                <a:cubicBezTo>
                  <a:pt x="1597" y="889"/>
                  <a:pt x="1597" y="890"/>
                  <a:pt x="1597" y="891"/>
                </a:cubicBezTo>
                <a:close/>
                <a:moveTo>
                  <a:pt x="1594" y="965"/>
                </a:moveTo>
                <a:cubicBezTo>
                  <a:pt x="1595" y="964"/>
                  <a:pt x="1595" y="968"/>
                  <a:pt x="1596" y="967"/>
                </a:cubicBezTo>
                <a:cubicBezTo>
                  <a:pt x="1595" y="974"/>
                  <a:pt x="1594" y="985"/>
                  <a:pt x="1593" y="987"/>
                </a:cubicBezTo>
                <a:cubicBezTo>
                  <a:pt x="1594" y="973"/>
                  <a:pt x="1595" y="976"/>
                  <a:pt x="1594" y="965"/>
                </a:cubicBezTo>
                <a:close/>
                <a:moveTo>
                  <a:pt x="1082" y="216"/>
                </a:moveTo>
                <a:cubicBezTo>
                  <a:pt x="1077" y="216"/>
                  <a:pt x="1069" y="213"/>
                  <a:pt x="1060" y="211"/>
                </a:cubicBezTo>
                <a:cubicBezTo>
                  <a:pt x="1058" y="210"/>
                  <a:pt x="1057" y="209"/>
                  <a:pt x="1053" y="208"/>
                </a:cubicBezTo>
                <a:cubicBezTo>
                  <a:pt x="1059" y="208"/>
                  <a:pt x="1071" y="212"/>
                  <a:pt x="1082" y="216"/>
                </a:cubicBezTo>
                <a:close/>
                <a:moveTo>
                  <a:pt x="944" y="187"/>
                </a:moveTo>
                <a:cubicBezTo>
                  <a:pt x="950" y="188"/>
                  <a:pt x="956" y="189"/>
                  <a:pt x="962" y="189"/>
                </a:cubicBezTo>
                <a:cubicBezTo>
                  <a:pt x="964" y="191"/>
                  <a:pt x="959" y="191"/>
                  <a:pt x="954" y="190"/>
                </a:cubicBezTo>
                <a:cubicBezTo>
                  <a:pt x="949" y="189"/>
                  <a:pt x="944" y="188"/>
                  <a:pt x="944" y="187"/>
                </a:cubicBezTo>
                <a:close/>
                <a:moveTo>
                  <a:pt x="1164" y="247"/>
                </a:moveTo>
                <a:cubicBezTo>
                  <a:pt x="1164" y="248"/>
                  <a:pt x="1157" y="246"/>
                  <a:pt x="1151" y="242"/>
                </a:cubicBezTo>
                <a:cubicBezTo>
                  <a:pt x="1148" y="240"/>
                  <a:pt x="1160" y="245"/>
                  <a:pt x="1164" y="247"/>
                </a:cubicBezTo>
                <a:close/>
                <a:moveTo>
                  <a:pt x="1018" y="200"/>
                </a:moveTo>
                <a:cubicBezTo>
                  <a:pt x="1022" y="200"/>
                  <a:pt x="1026" y="201"/>
                  <a:pt x="1030" y="202"/>
                </a:cubicBezTo>
                <a:cubicBezTo>
                  <a:pt x="1031" y="204"/>
                  <a:pt x="1024" y="202"/>
                  <a:pt x="1019" y="201"/>
                </a:cubicBezTo>
                <a:lnTo>
                  <a:pt x="1018" y="200"/>
                </a:lnTo>
                <a:close/>
                <a:moveTo>
                  <a:pt x="1232" y="283"/>
                </a:moveTo>
                <a:cubicBezTo>
                  <a:pt x="1223" y="278"/>
                  <a:pt x="1214" y="273"/>
                  <a:pt x="1205" y="269"/>
                </a:cubicBezTo>
                <a:cubicBezTo>
                  <a:pt x="1206" y="268"/>
                  <a:pt x="1212" y="271"/>
                  <a:pt x="1219" y="275"/>
                </a:cubicBezTo>
                <a:cubicBezTo>
                  <a:pt x="1225" y="278"/>
                  <a:pt x="1232" y="282"/>
                  <a:pt x="1232" y="283"/>
                </a:cubicBezTo>
                <a:close/>
                <a:moveTo>
                  <a:pt x="753" y="195"/>
                </a:moveTo>
                <a:cubicBezTo>
                  <a:pt x="763" y="192"/>
                  <a:pt x="761" y="196"/>
                  <a:pt x="751" y="197"/>
                </a:cubicBezTo>
                <a:cubicBezTo>
                  <a:pt x="754" y="195"/>
                  <a:pt x="750" y="196"/>
                  <a:pt x="753" y="195"/>
                </a:cubicBezTo>
                <a:close/>
                <a:moveTo>
                  <a:pt x="1536" y="631"/>
                </a:moveTo>
                <a:cubicBezTo>
                  <a:pt x="1541" y="644"/>
                  <a:pt x="1546" y="659"/>
                  <a:pt x="1551" y="673"/>
                </a:cubicBezTo>
                <a:cubicBezTo>
                  <a:pt x="1556" y="687"/>
                  <a:pt x="1560" y="701"/>
                  <a:pt x="1564" y="710"/>
                </a:cubicBezTo>
                <a:cubicBezTo>
                  <a:pt x="1563" y="711"/>
                  <a:pt x="1563" y="711"/>
                  <a:pt x="1563" y="711"/>
                </a:cubicBezTo>
                <a:cubicBezTo>
                  <a:pt x="1564" y="713"/>
                  <a:pt x="1567" y="720"/>
                  <a:pt x="1568" y="722"/>
                </a:cubicBezTo>
                <a:cubicBezTo>
                  <a:pt x="1569" y="731"/>
                  <a:pt x="1571" y="744"/>
                  <a:pt x="1574" y="756"/>
                </a:cubicBezTo>
                <a:cubicBezTo>
                  <a:pt x="1576" y="767"/>
                  <a:pt x="1578" y="779"/>
                  <a:pt x="1581" y="784"/>
                </a:cubicBezTo>
                <a:cubicBezTo>
                  <a:pt x="1582" y="791"/>
                  <a:pt x="1582" y="809"/>
                  <a:pt x="1585" y="806"/>
                </a:cubicBezTo>
                <a:cubicBezTo>
                  <a:pt x="1585" y="816"/>
                  <a:pt x="1586" y="821"/>
                  <a:pt x="1587" y="828"/>
                </a:cubicBezTo>
                <a:cubicBezTo>
                  <a:pt x="1587" y="834"/>
                  <a:pt x="1588" y="842"/>
                  <a:pt x="1589" y="857"/>
                </a:cubicBezTo>
                <a:cubicBezTo>
                  <a:pt x="1586" y="837"/>
                  <a:pt x="1583" y="811"/>
                  <a:pt x="1578" y="783"/>
                </a:cubicBezTo>
                <a:cubicBezTo>
                  <a:pt x="1573" y="755"/>
                  <a:pt x="1567" y="725"/>
                  <a:pt x="1558" y="697"/>
                </a:cubicBezTo>
                <a:cubicBezTo>
                  <a:pt x="1555" y="689"/>
                  <a:pt x="1552" y="678"/>
                  <a:pt x="1548" y="668"/>
                </a:cubicBezTo>
                <a:cubicBezTo>
                  <a:pt x="1544" y="657"/>
                  <a:pt x="1540" y="646"/>
                  <a:pt x="1536" y="636"/>
                </a:cubicBezTo>
                <a:cubicBezTo>
                  <a:pt x="1537" y="636"/>
                  <a:pt x="1534" y="630"/>
                  <a:pt x="1536" y="631"/>
                </a:cubicBezTo>
                <a:close/>
                <a:moveTo>
                  <a:pt x="1593" y="962"/>
                </a:moveTo>
                <a:cubicBezTo>
                  <a:pt x="1595" y="970"/>
                  <a:pt x="1592" y="983"/>
                  <a:pt x="1591" y="988"/>
                </a:cubicBezTo>
                <a:cubicBezTo>
                  <a:pt x="1590" y="979"/>
                  <a:pt x="1593" y="970"/>
                  <a:pt x="1593" y="962"/>
                </a:cubicBezTo>
                <a:close/>
                <a:moveTo>
                  <a:pt x="788" y="190"/>
                </a:moveTo>
                <a:cubicBezTo>
                  <a:pt x="796" y="189"/>
                  <a:pt x="797" y="190"/>
                  <a:pt x="798" y="192"/>
                </a:cubicBezTo>
                <a:cubicBezTo>
                  <a:pt x="795" y="192"/>
                  <a:pt x="791" y="192"/>
                  <a:pt x="787" y="193"/>
                </a:cubicBezTo>
                <a:cubicBezTo>
                  <a:pt x="784" y="192"/>
                  <a:pt x="790" y="191"/>
                  <a:pt x="788" y="190"/>
                </a:cubicBezTo>
                <a:close/>
                <a:moveTo>
                  <a:pt x="922" y="188"/>
                </a:moveTo>
                <a:cubicBezTo>
                  <a:pt x="925" y="189"/>
                  <a:pt x="926" y="190"/>
                  <a:pt x="926" y="191"/>
                </a:cubicBezTo>
                <a:cubicBezTo>
                  <a:pt x="921" y="190"/>
                  <a:pt x="914" y="190"/>
                  <a:pt x="907" y="190"/>
                </a:cubicBezTo>
                <a:cubicBezTo>
                  <a:pt x="900" y="190"/>
                  <a:pt x="893" y="190"/>
                  <a:pt x="890" y="189"/>
                </a:cubicBezTo>
                <a:cubicBezTo>
                  <a:pt x="886" y="189"/>
                  <a:pt x="885" y="190"/>
                  <a:pt x="885" y="190"/>
                </a:cubicBezTo>
                <a:cubicBezTo>
                  <a:pt x="879" y="189"/>
                  <a:pt x="879" y="188"/>
                  <a:pt x="864" y="189"/>
                </a:cubicBezTo>
                <a:cubicBezTo>
                  <a:pt x="863" y="188"/>
                  <a:pt x="864" y="187"/>
                  <a:pt x="860" y="187"/>
                </a:cubicBezTo>
                <a:cubicBezTo>
                  <a:pt x="857" y="187"/>
                  <a:pt x="861" y="188"/>
                  <a:pt x="855" y="189"/>
                </a:cubicBezTo>
                <a:cubicBezTo>
                  <a:pt x="848" y="188"/>
                  <a:pt x="846" y="188"/>
                  <a:pt x="837" y="189"/>
                </a:cubicBezTo>
                <a:cubicBezTo>
                  <a:pt x="839" y="189"/>
                  <a:pt x="840" y="188"/>
                  <a:pt x="839" y="187"/>
                </a:cubicBezTo>
                <a:cubicBezTo>
                  <a:pt x="852" y="186"/>
                  <a:pt x="862" y="186"/>
                  <a:pt x="874" y="186"/>
                </a:cubicBezTo>
                <a:cubicBezTo>
                  <a:pt x="887" y="187"/>
                  <a:pt x="901" y="187"/>
                  <a:pt x="922" y="188"/>
                </a:cubicBezTo>
                <a:close/>
                <a:moveTo>
                  <a:pt x="931" y="189"/>
                </a:moveTo>
                <a:cubicBezTo>
                  <a:pt x="933" y="189"/>
                  <a:pt x="934" y="189"/>
                  <a:pt x="934" y="190"/>
                </a:cubicBezTo>
                <a:cubicBezTo>
                  <a:pt x="937" y="190"/>
                  <a:pt x="944" y="190"/>
                  <a:pt x="952" y="191"/>
                </a:cubicBezTo>
                <a:cubicBezTo>
                  <a:pt x="960" y="192"/>
                  <a:pt x="967" y="193"/>
                  <a:pt x="970" y="195"/>
                </a:cubicBezTo>
                <a:cubicBezTo>
                  <a:pt x="964" y="194"/>
                  <a:pt x="954" y="193"/>
                  <a:pt x="945" y="192"/>
                </a:cubicBezTo>
                <a:cubicBezTo>
                  <a:pt x="936" y="191"/>
                  <a:pt x="930" y="190"/>
                  <a:pt x="931" y="189"/>
                </a:cubicBezTo>
                <a:close/>
                <a:moveTo>
                  <a:pt x="214" y="1069"/>
                </a:moveTo>
                <a:cubicBezTo>
                  <a:pt x="211" y="1065"/>
                  <a:pt x="212" y="1058"/>
                  <a:pt x="208" y="1048"/>
                </a:cubicBezTo>
                <a:cubicBezTo>
                  <a:pt x="211" y="1052"/>
                  <a:pt x="213" y="1065"/>
                  <a:pt x="214" y="1069"/>
                </a:cubicBezTo>
                <a:close/>
                <a:moveTo>
                  <a:pt x="549" y="265"/>
                </a:moveTo>
                <a:cubicBezTo>
                  <a:pt x="551" y="266"/>
                  <a:pt x="542" y="271"/>
                  <a:pt x="537" y="272"/>
                </a:cubicBezTo>
                <a:cubicBezTo>
                  <a:pt x="537" y="271"/>
                  <a:pt x="543" y="268"/>
                  <a:pt x="549" y="265"/>
                </a:cubicBezTo>
                <a:close/>
                <a:moveTo>
                  <a:pt x="631" y="235"/>
                </a:moveTo>
                <a:cubicBezTo>
                  <a:pt x="636" y="232"/>
                  <a:pt x="638" y="232"/>
                  <a:pt x="642" y="231"/>
                </a:cubicBezTo>
                <a:cubicBezTo>
                  <a:pt x="642" y="232"/>
                  <a:pt x="638" y="233"/>
                  <a:pt x="638" y="234"/>
                </a:cubicBezTo>
                <a:cubicBezTo>
                  <a:pt x="633" y="236"/>
                  <a:pt x="631" y="236"/>
                  <a:pt x="631" y="235"/>
                </a:cubicBezTo>
                <a:close/>
                <a:moveTo>
                  <a:pt x="665" y="225"/>
                </a:moveTo>
                <a:cubicBezTo>
                  <a:pt x="659" y="225"/>
                  <a:pt x="655" y="228"/>
                  <a:pt x="646" y="231"/>
                </a:cubicBezTo>
                <a:cubicBezTo>
                  <a:pt x="651" y="228"/>
                  <a:pt x="660" y="224"/>
                  <a:pt x="670" y="222"/>
                </a:cubicBezTo>
                <a:cubicBezTo>
                  <a:pt x="680" y="219"/>
                  <a:pt x="691" y="217"/>
                  <a:pt x="698" y="215"/>
                </a:cubicBezTo>
                <a:cubicBezTo>
                  <a:pt x="700" y="215"/>
                  <a:pt x="695" y="216"/>
                  <a:pt x="689" y="218"/>
                </a:cubicBezTo>
                <a:cubicBezTo>
                  <a:pt x="684" y="219"/>
                  <a:pt x="678" y="221"/>
                  <a:pt x="680" y="221"/>
                </a:cubicBezTo>
                <a:cubicBezTo>
                  <a:pt x="681" y="222"/>
                  <a:pt x="687" y="220"/>
                  <a:pt x="691" y="219"/>
                </a:cubicBezTo>
                <a:cubicBezTo>
                  <a:pt x="688" y="220"/>
                  <a:pt x="683" y="222"/>
                  <a:pt x="676" y="225"/>
                </a:cubicBezTo>
                <a:cubicBezTo>
                  <a:pt x="679" y="225"/>
                  <a:pt x="688" y="223"/>
                  <a:pt x="697" y="221"/>
                </a:cubicBezTo>
                <a:cubicBezTo>
                  <a:pt x="695" y="222"/>
                  <a:pt x="694" y="222"/>
                  <a:pt x="697" y="222"/>
                </a:cubicBezTo>
                <a:cubicBezTo>
                  <a:pt x="693" y="223"/>
                  <a:pt x="685" y="226"/>
                  <a:pt x="677" y="228"/>
                </a:cubicBezTo>
                <a:cubicBezTo>
                  <a:pt x="668" y="231"/>
                  <a:pt x="661" y="233"/>
                  <a:pt x="658" y="233"/>
                </a:cubicBezTo>
                <a:cubicBezTo>
                  <a:pt x="652" y="235"/>
                  <a:pt x="662" y="232"/>
                  <a:pt x="657" y="235"/>
                </a:cubicBezTo>
                <a:cubicBezTo>
                  <a:pt x="652" y="236"/>
                  <a:pt x="648" y="238"/>
                  <a:pt x="643" y="239"/>
                </a:cubicBezTo>
                <a:cubicBezTo>
                  <a:pt x="649" y="236"/>
                  <a:pt x="643" y="237"/>
                  <a:pt x="646" y="235"/>
                </a:cubicBezTo>
                <a:cubicBezTo>
                  <a:pt x="659" y="231"/>
                  <a:pt x="660" y="231"/>
                  <a:pt x="673" y="226"/>
                </a:cubicBezTo>
                <a:cubicBezTo>
                  <a:pt x="664" y="228"/>
                  <a:pt x="655" y="231"/>
                  <a:pt x="645" y="234"/>
                </a:cubicBezTo>
                <a:cubicBezTo>
                  <a:pt x="640" y="235"/>
                  <a:pt x="654" y="229"/>
                  <a:pt x="646" y="232"/>
                </a:cubicBezTo>
                <a:cubicBezTo>
                  <a:pt x="652" y="229"/>
                  <a:pt x="658" y="227"/>
                  <a:pt x="665" y="225"/>
                </a:cubicBezTo>
                <a:close/>
                <a:moveTo>
                  <a:pt x="716" y="211"/>
                </a:moveTo>
                <a:cubicBezTo>
                  <a:pt x="711" y="212"/>
                  <a:pt x="706" y="213"/>
                  <a:pt x="702" y="215"/>
                </a:cubicBezTo>
                <a:cubicBezTo>
                  <a:pt x="702" y="213"/>
                  <a:pt x="714" y="210"/>
                  <a:pt x="716" y="211"/>
                </a:cubicBezTo>
                <a:close/>
                <a:moveTo>
                  <a:pt x="774" y="201"/>
                </a:moveTo>
                <a:cubicBezTo>
                  <a:pt x="773" y="202"/>
                  <a:pt x="766" y="204"/>
                  <a:pt x="759" y="205"/>
                </a:cubicBezTo>
                <a:cubicBezTo>
                  <a:pt x="751" y="206"/>
                  <a:pt x="743" y="207"/>
                  <a:pt x="740" y="208"/>
                </a:cubicBezTo>
                <a:cubicBezTo>
                  <a:pt x="741" y="207"/>
                  <a:pt x="747" y="205"/>
                  <a:pt x="754" y="204"/>
                </a:cubicBezTo>
                <a:cubicBezTo>
                  <a:pt x="761" y="203"/>
                  <a:pt x="769" y="202"/>
                  <a:pt x="774" y="201"/>
                </a:cubicBezTo>
                <a:close/>
                <a:moveTo>
                  <a:pt x="594" y="254"/>
                </a:moveTo>
                <a:cubicBezTo>
                  <a:pt x="593" y="256"/>
                  <a:pt x="589" y="258"/>
                  <a:pt x="579" y="262"/>
                </a:cubicBezTo>
                <a:cubicBezTo>
                  <a:pt x="577" y="260"/>
                  <a:pt x="585" y="258"/>
                  <a:pt x="594" y="254"/>
                </a:cubicBezTo>
                <a:close/>
                <a:moveTo>
                  <a:pt x="531" y="287"/>
                </a:moveTo>
                <a:cubicBezTo>
                  <a:pt x="530" y="286"/>
                  <a:pt x="541" y="280"/>
                  <a:pt x="545" y="278"/>
                </a:cubicBezTo>
                <a:cubicBezTo>
                  <a:pt x="545" y="280"/>
                  <a:pt x="551" y="277"/>
                  <a:pt x="550" y="279"/>
                </a:cubicBezTo>
                <a:cubicBezTo>
                  <a:pt x="543" y="283"/>
                  <a:pt x="545" y="283"/>
                  <a:pt x="534" y="289"/>
                </a:cubicBezTo>
                <a:cubicBezTo>
                  <a:pt x="530" y="289"/>
                  <a:pt x="539" y="282"/>
                  <a:pt x="531" y="287"/>
                </a:cubicBezTo>
                <a:close/>
                <a:moveTo>
                  <a:pt x="722" y="215"/>
                </a:moveTo>
                <a:cubicBezTo>
                  <a:pt x="726" y="214"/>
                  <a:pt x="725" y="213"/>
                  <a:pt x="721" y="214"/>
                </a:cubicBezTo>
                <a:cubicBezTo>
                  <a:pt x="722" y="213"/>
                  <a:pt x="728" y="212"/>
                  <a:pt x="732" y="211"/>
                </a:cubicBezTo>
                <a:cubicBezTo>
                  <a:pt x="735" y="212"/>
                  <a:pt x="730" y="214"/>
                  <a:pt x="729" y="215"/>
                </a:cubicBezTo>
                <a:cubicBezTo>
                  <a:pt x="717" y="217"/>
                  <a:pt x="717" y="217"/>
                  <a:pt x="703" y="221"/>
                </a:cubicBezTo>
                <a:cubicBezTo>
                  <a:pt x="709" y="218"/>
                  <a:pt x="706" y="219"/>
                  <a:pt x="702" y="219"/>
                </a:cubicBezTo>
                <a:cubicBezTo>
                  <a:pt x="713" y="215"/>
                  <a:pt x="716" y="215"/>
                  <a:pt x="722" y="215"/>
                </a:cubicBezTo>
                <a:close/>
                <a:moveTo>
                  <a:pt x="1582" y="888"/>
                </a:moveTo>
                <a:cubicBezTo>
                  <a:pt x="1582" y="894"/>
                  <a:pt x="1581" y="894"/>
                  <a:pt x="1581" y="904"/>
                </a:cubicBezTo>
                <a:cubicBezTo>
                  <a:pt x="1581" y="901"/>
                  <a:pt x="1580" y="901"/>
                  <a:pt x="1579" y="902"/>
                </a:cubicBezTo>
                <a:cubicBezTo>
                  <a:pt x="1579" y="898"/>
                  <a:pt x="1578" y="883"/>
                  <a:pt x="1578" y="893"/>
                </a:cubicBezTo>
                <a:cubicBezTo>
                  <a:pt x="1578" y="892"/>
                  <a:pt x="1578" y="885"/>
                  <a:pt x="1577" y="881"/>
                </a:cubicBezTo>
                <a:cubicBezTo>
                  <a:pt x="1579" y="879"/>
                  <a:pt x="1580" y="884"/>
                  <a:pt x="1582" y="888"/>
                </a:cubicBezTo>
                <a:close/>
                <a:moveTo>
                  <a:pt x="502" y="305"/>
                </a:moveTo>
                <a:cubicBezTo>
                  <a:pt x="508" y="301"/>
                  <a:pt x="513" y="298"/>
                  <a:pt x="513" y="300"/>
                </a:cubicBezTo>
                <a:cubicBezTo>
                  <a:pt x="507" y="303"/>
                  <a:pt x="509" y="303"/>
                  <a:pt x="502" y="307"/>
                </a:cubicBezTo>
                <a:cubicBezTo>
                  <a:pt x="500" y="307"/>
                  <a:pt x="502" y="306"/>
                  <a:pt x="502" y="305"/>
                </a:cubicBezTo>
                <a:close/>
                <a:moveTo>
                  <a:pt x="610" y="251"/>
                </a:moveTo>
                <a:cubicBezTo>
                  <a:pt x="605" y="254"/>
                  <a:pt x="598" y="257"/>
                  <a:pt x="591" y="260"/>
                </a:cubicBezTo>
                <a:cubicBezTo>
                  <a:pt x="584" y="263"/>
                  <a:pt x="576" y="266"/>
                  <a:pt x="572" y="269"/>
                </a:cubicBezTo>
                <a:cubicBezTo>
                  <a:pt x="572" y="267"/>
                  <a:pt x="579" y="263"/>
                  <a:pt x="587" y="259"/>
                </a:cubicBezTo>
                <a:cubicBezTo>
                  <a:pt x="595" y="256"/>
                  <a:pt x="605" y="253"/>
                  <a:pt x="610" y="251"/>
                </a:cubicBezTo>
                <a:close/>
                <a:moveTo>
                  <a:pt x="625" y="243"/>
                </a:moveTo>
                <a:cubicBezTo>
                  <a:pt x="628" y="243"/>
                  <a:pt x="631" y="241"/>
                  <a:pt x="636" y="240"/>
                </a:cubicBezTo>
                <a:cubicBezTo>
                  <a:pt x="637" y="241"/>
                  <a:pt x="629" y="244"/>
                  <a:pt x="619" y="248"/>
                </a:cubicBezTo>
                <a:cubicBezTo>
                  <a:pt x="617" y="247"/>
                  <a:pt x="626" y="244"/>
                  <a:pt x="625" y="243"/>
                </a:cubicBezTo>
                <a:close/>
                <a:moveTo>
                  <a:pt x="419" y="368"/>
                </a:moveTo>
                <a:cubicBezTo>
                  <a:pt x="427" y="361"/>
                  <a:pt x="428" y="360"/>
                  <a:pt x="439" y="352"/>
                </a:cubicBezTo>
                <a:cubicBezTo>
                  <a:pt x="439" y="352"/>
                  <a:pt x="434" y="357"/>
                  <a:pt x="429" y="361"/>
                </a:cubicBezTo>
                <a:cubicBezTo>
                  <a:pt x="424" y="365"/>
                  <a:pt x="419" y="369"/>
                  <a:pt x="419" y="368"/>
                </a:cubicBezTo>
                <a:close/>
                <a:moveTo>
                  <a:pt x="471" y="328"/>
                </a:moveTo>
                <a:cubicBezTo>
                  <a:pt x="471" y="325"/>
                  <a:pt x="487" y="316"/>
                  <a:pt x="496" y="310"/>
                </a:cubicBezTo>
                <a:cubicBezTo>
                  <a:pt x="491" y="314"/>
                  <a:pt x="488" y="316"/>
                  <a:pt x="485" y="319"/>
                </a:cubicBezTo>
                <a:cubicBezTo>
                  <a:pt x="481" y="321"/>
                  <a:pt x="477" y="324"/>
                  <a:pt x="471" y="328"/>
                </a:cubicBezTo>
                <a:close/>
                <a:moveTo>
                  <a:pt x="563" y="275"/>
                </a:moveTo>
                <a:cubicBezTo>
                  <a:pt x="566" y="273"/>
                  <a:pt x="575" y="268"/>
                  <a:pt x="584" y="264"/>
                </a:cubicBezTo>
                <a:cubicBezTo>
                  <a:pt x="593" y="260"/>
                  <a:pt x="601" y="257"/>
                  <a:pt x="602" y="258"/>
                </a:cubicBezTo>
                <a:cubicBezTo>
                  <a:pt x="588" y="264"/>
                  <a:pt x="580" y="267"/>
                  <a:pt x="563" y="275"/>
                </a:cubicBezTo>
                <a:close/>
                <a:moveTo>
                  <a:pt x="666" y="233"/>
                </a:moveTo>
                <a:cubicBezTo>
                  <a:pt x="677" y="229"/>
                  <a:pt x="685" y="227"/>
                  <a:pt x="686" y="229"/>
                </a:cubicBezTo>
                <a:cubicBezTo>
                  <a:pt x="679" y="232"/>
                  <a:pt x="666" y="235"/>
                  <a:pt x="666" y="233"/>
                </a:cubicBezTo>
                <a:close/>
                <a:moveTo>
                  <a:pt x="525" y="301"/>
                </a:moveTo>
                <a:cubicBezTo>
                  <a:pt x="520" y="304"/>
                  <a:pt x="516" y="307"/>
                  <a:pt x="511" y="310"/>
                </a:cubicBezTo>
                <a:cubicBezTo>
                  <a:pt x="516" y="306"/>
                  <a:pt x="518" y="304"/>
                  <a:pt x="509" y="309"/>
                </a:cubicBezTo>
                <a:cubicBezTo>
                  <a:pt x="511" y="306"/>
                  <a:pt x="518" y="302"/>
                  <a:pt x="523" y="300"/>
                </a:cubicBezTo>
                <a:cubicBezTo>
                  <a:pt x="528" y="298"/>
                  <a:pt x="530" y="297"/>
                  <a:pt x="525" y="301"/>
                </a:cubicBezTo>
                <a:close/>
                <a:moveTo>
                  <a:pt x="432" y="365"/>
                </a:moveTo>
                <a:cubicBezTo>
                  <a:pt x="435" y="362"/>
                  <a:pt x="437" y="362"/>
                  <a:pt x="441" y="358"/>
                </a:cubicBezTo>
                <a:cubicBezTo>
                  <a:pt x="443" y="361"/>
                  <a:pt x="426" y="373"/>
                  <a:pt x="413" y="385"/>
                </a:cubicBezTo>
                <a:cubicBezTo>
                  <a:pt x="411" y="384"/>
                  <a:pt x="416" y="380"/>
                  <a:pt x="421" y="375"/>
                </a:cubicBezTo>
                <a:cubicBezTo>
                  <a:pt x="426" y="371"/>
                  <a:pt x="432" y="366"/>
                  <a:pt x="432" y="365"/>
                </a:cubicBezTo>
                <a:close/>
                <a:moveTo>
                  <a:pt x="538" y="292"/>
                </a:moveTo>
                <a:cubicBezTo>
                  <a:pt x="547" y="287"/>
                  <a:pt x="549" y="287"/>
                  <a:pt x="556" y="283"/>
                </a:cubicBezTo>
                <a:cubicBezTo>
                  <a:pt x="555" y="286"/>
                  <a:pt x="549" y="288"/>
                  <a:pt x="540" y="293"/>
                </a:cubicBezTo>
                <a:lnTo>
                  <a:pt x="538" y="2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741">
            <a:extLst>
              <a:ext uri="{FF2B5EF4-FFF2-40B4-BE49-F238E27FC236}">
                <a16:creationId xmlns:a16="http://schemas.microsoft.com/office/drawing/2014/main" id="{B1917710-273B-4DBD-B061-0EF70F190F01}"/>
              </a:ext>
            </a:extLst>
          </p:cNvPr>
          <p:cNvSpPr>
            <a:spLocks noEditPoints="1"/>
          </p:cNvSpPr>
          <p:nvPr/>
        </p:nvSpPr>
        <p:spPr bwMode="auto">
          <a:xfrm>
            <a:off x="4680113" y="1546983"/>
            <a:ext cx="2944032" cy="2758317"/>
          </a:xfrm>
          <a:custGeom>
            <a:avLst/>
            <a:gdLst>
              <a:gd name="T0" fmla="*/ 42 w 1699"/>
              <a:gd name="T1" fmla="*/ 1039 h 1592"/>
              <a:gd name="T2" fmla="*/ 340 w 1699"/>
              <a:gd name="T3" fmla="*/ 462 h 1592"/>
              <a:gd name="T4" fmla="*/ 843 w 1699"/>
              <a:gd name="T5" fmla="*/ 194 h 1592"/>
              <a:gd name="T6" fmla="*/ 1302 w 1699"/>
              <a:gd name="T7" fmla="*/ 337 h 1592"/>
              <a:gd name="T8" fmla="*/ 1538 w 1699"/>
              <a:gd name="T9" fmla="*/ 646 h 1592"/>
              <a:gd name="T10" fmla="*/ 1588 w 1699"/>
              <a:gd name="T11" fmla="*/ 925 h 1592"/>
              <a:gd name="T12" fmla="*/ 1549 w 1699"/>
              <a:gd name="T13" fmla="*/ 1194 h 1592"/>
              <a:gd name="T14" fmla="*/ 1456 w 1699"/>
              <a:gd name="T15" fmla="*/ 1402 h 1592"/>
              <a:gd name="T16" fmla="*/ 1615 w 1699"/>
              <a:gd name="T17" fmla="*/ 1091 h 1592"/>
              <a:gd name="T18" fmla="*/ 1543 w 1699"/>
              <a:gd name="T19" fmla="*/ 1312 h 1592"/>
              <a:gd name="T20" fmla="*/ 1433 w 1699"/>
              <a:gd name="T21" fmla="*/ 1491 h 1592"/>
              <a:gd name="T22" fmla="*/ 1646 w 1699"/>
              <a:gd name="T23" fmla="*/ 1167 h 1592"/>
              <a:gd name="T24" fmla="*/ 1689 w 1699"/>
              <a:gd name="T25" fmla="*/ 985 h 1592"/>
              <a:gd name="T26" fmla="*/ 1677 w 1699"/>
              <a:gd name="T27" fmla="*/ 750 h 1592"/>
              <a:gd name="T28" fmla="*/ 1679 w 1699"/>
              <a:gd name="T29" fmla="*/ 860 h 1592"/>
              <a:gd name="T30" fmla="*/ 1535 w 1699"/>
              <a:gd name="T31" fmla="*/ 459 h 1592"/>
              <a:gd name="T32" fmla="*/ 1426 w 1699"/>
              <a:gd name="T33" fmla="*/ 313 h 1592"/>
              <a:gd name="T34" fmla="*/ 1360 w 1699"/>
              <a:gd name="T35" fmla="*/ 264 h 1592"/>
              <a:gd name="T36" fmla="*/ 1143 w 1699"/>
              <a:gd name="T37" fmla="*/ 131 h 1592"/>
              <a:gd name="T38" fmla="*/ 1262 w 1699"/>
              <a:gd name="T39" fmla="*/ 172 h 1592"/>
              <a:gd name="T40" fmla="*/ 999 w 1699"/>
              <a:gd name="T41" fmla="*/ 109 h 1592"/>
              <a:gd name="T42" fmla="*/ 849 w 1699"/>
              <a:gd name="T43" fmla="*/ 81 h 1592"/>
              <a:gd name="T44" fmla="*/ 1254 w 1699"/>
              <a:gd name="T45" fmla="*/ 152 h 1592"/>
              <a:gd name="T46" fmla="*/ 1464 w 1699"/>
              <a:gd name="T47" fmla="*/ 294 h 1592"/>
              <a:gd name="T48" fmla="*/ 890 w 1699"/>
              <a:gd name="T49" fmla="*/ 45 h 1592"/>
              <a:gd name="T50" fmla="*/ 875 w 1699"/>
              <a:gd name="T51" fmla="*/ 16 h 1592"/>
              <a:gd name="T52" fmla="*/ 1641 w 1699"/>
              <a:gd name="T53" fmla="*/ 669 h 1592"/>
              <a:gd name="T54" fmla="*/ 856 w 1699"/>
              <a:gd name="T55" fmla="*/ 20 h 1592"/>
              <a:gd name="T56" fmla="*/ 160 w 1699"/>
              <a:gd name="T57" fmla="*/ 407 h 1592"/>
              <a:gd name="T58" fmla="*/ 282 w 1699"/>
              <a:gd name="T59" fmla="*/ 273 h 1592"/>
              <a:gd name="T60" fmla="*/ 105 w 1699"/>
              <a:gd name="T61" fmla="*/ 531 h 1592"/>
              <a:gd name="T62" fmla="*/ 361 w 1699"/>
              <a:gd name="T63" fmla="*/ 220 h 1592"/>
              <a:gd name="T64" fmla="*/ 1488 w 1699"/>
              <a:gd name="T65" fmla="*/ 324 h 1592"/>
              <a:gd name="T66" fmla="*/ 347 w 1699"/>
              <a:gd name="T67" fmla="*/ 249 h 1592"/>
              <a:gd name="T68" fmla="*/ 491 w 1699"/>
              <a:gd name="T69" fmla="*/ 156 h 1592"/>
              <a:gd name="T70" fmla="*/ 266 w 1699"/>
              <a:gd name="T71" fmla="*/ 336 h 1592"/>
              <a:gd name="T72" fmla="*/ 444 w 1699"/>
              <a:gd name="T73" fmla="*/ 197 h 1592"/>
              <a:gd name="T74" fmla="*/ 703 w 1699"/>
              <a:gd name="T75" fmla="*/ 96 h 1592"/>
              <a:gd name="T76" fmla="*/ 328 w 1699"/>
              <a:gd name="T77" fmla="*/ 295 h 1592"/>
              <a:gd name="T78" fmla="*/ 759 w 1699"/>
              <a:gd name="T79" fmla="*/ 99 h 1592"/>
              <a:gd name="T80" fmla="*/ 515 w 1699"/>
              <a:gd name="T81" fmla="*/ 179 h 1592"/>
              <a:gd name="T82" fmla="*/ 1681 w 1699"/>
              <a:gd name="T83" fmla="*/ 790 h 1592"/>
              <a:gd name="T84" fmla="*/ 812 w 1699"/>
              <a:gd name="T85" fmla="*/ 103 h 1592"/>
              <a:gd name="T86" fmla="*/ 161 w 1699"/>
              <a:gd name="T87" fmla="*/ 545 h 1592"/>
              <a:gd name="T88" fmla="*/ 1449 w 1699"/>
              <a:gd name="T89" fmla="*/ 346 h 1592"/>
              <a:gd name="T90" fmla="*/ 293 w 1699"/>
              <a:gd name="T91" fmla="*/ 362 h 1592"/>
              <a:gd name="T92" fmla="*/ 1417 w 1699"/>
              <a:gd name="T93" fmla="*/ 1503 h 1592"/>
              <a:gd name="T94" fmla="*/ 1468 w 1699"/>
              <a:gd name="T95" fmla="*/ 435 h 1592"/>
              <a:gd name="T96" fmla="*/ 1465 w 1699"/>
              <a:gd name="T97" fmla="*/ 409 h 1592"/>
              <a:gd name="T98" fmla="*/ 1013 w 1699"/>
              <a:gd name="T99" fmla="*/ 154 h 1592"/>
              <a:gd name="T100" fmla="*/ 951 w 1699"/>
              <a:gd name="T101" fmla="*/ 140 h 1592"/>
              <a:gd name="T102" fmla="*/ 883 w 1699"/>
              <a:gd name="T103" fmla="*/ 138 h 1592"/>
              <a:gd name="T104" fmla="*/ 1548 w 1699"/>
              <a:gd name="T105" fmla="*/ 551 h 1592"/>
              <a:gd name="T106" fmla="*/ 1459 w 1699"/>
              <a:gd name="T107" fmla="*/ 426 h 1592"/>
              <a:gd name="T108" fmla="*/ 1603 w 1699"/>
              <a:gd name="T109" fmla="*/ 699 h 1592"/>
              <a:gd name="T110" fmla="*/ 1601 w 1699"/>
              <a:gd name="T111" fmla="*/ 1113 h 1592"/>
              <a:gd name="T112" fmla="*/ 1489 w 1699"/>
              <a:gd name="T113" fmla="*/ 1353 h 1592"/>
              <a:gd name="T114" fmla="*/ 1603 w 1699"/>
              <a:gd name="T115" fmla="*/ 773 h 1592"/>
              <a:gd name="T116" fmla="*/ 1536 w 1699"/>
              <a:gd name="T117" fmla="*/ 608 h 1592"/>
              <a:gd name="T118" fmla="*/ 1221 w 1699"/>
              <a:gd name="T119" fmla="*/ 270 h 1592"/>
              <a:gd name="T120" fmla="*/ 997 w 1699"/>
              <a:gd name="T121" fmla="*/ 193 h 1592"/>
              <a:gd name="T122" fmla="*/ 855 w 1699"/>
              <a:gd name="T123" fmla="*/ 189 h 1592"/>
              <a:gd name="T124" fmla="*/ 1578 w 1699"/>
              <a:gd name="T125" fmla="*/ 893 h 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99" h="1592">
                <a:moveTo>
                  <a:pt x="715" y="13"/>
                </a:moveTo>
                <a:cubicBezTo>
                  <a:pt x="703" y="15"/>
                  <a:pt x="685" y="19"/>
                  <a:pt x="668" y="23"/>
                </a:cubicBezTo>
                <a:cubicBezTo>
                  <a:pt x="650" y="27"/>
                  <a:pt x="634" y="31"/>
                  <a:pt x="626" y="32"/>
                </a:cubicBezTo>
                <a:cubicBezTo>
                  <a:pt x="626" y="33"/>
                  <a:pt x="620" y="35"/>
                  <a:pt x="613" y="37"/>
                </a:cubicBezTo>
                <a:cubicBezTo>
                  <a:pt x="607" y="39"/>
                  <a:pt x="600" y="41"/>
                  <a:pt x="598" y="40"/>
                </a:cubicBezTo>
                <a:cubicBezTo>
                  <a:pt x="588" y="43"/>
                  <a:pt x="592" y="43"/>
                  <a:pt x="584" y="45"/>
                </a:cubicBezTo>
                <a:cubicBezTo>
                  <a:pt x="582" y="47"/>
                  <a:pt x="579" y="49"/>
                  <a:pt x="574" y="51"/>
                </a:cubicBezTo>
                <a:cubicBezTo>
                  <a:pt x="570" y="54"/>
                  <a:pt x="562" y="57"/>
                  <a:pt x="549" y="62"/>
                </a:cubicBezTo>
                <a:cubicBezTo>
                  <a:pt x="544" y="62"/>
                  <a:pt x="556" y="58"/>
                  <a:pt x="536" y="64"/>
                </a:cubicBezTo>
                <a:cubicBezTo>
                  <a:pt x="549" y="57"/>
                  <a:pt x="569" y="49"/>
                  <a:pt x="589" y="42"/>
                </a:cubicBezTo>
                <a:cubicBezTo>
                  <a:pt x="609" y="35"/>
                  <a:pt x="627" y="30"/>
                  <a:pt x="637" y="28"/>
                </a:cubicBezTo>
                <a:cubicBezTo>
                  <a:pt x="642" y="26"/>
                  <a:pt x="653" y="22"/>
                  <a:pt x="664" y="19"/>
                </a:cubicBezTo>
                <a:cubicBezTo>
                  <a:pt x="663" y="18"/>
                  <a:pt x="652" y="21"/>
                  <a:pt x="651" y="20"/>
                </a:cubicBezTo>
                <a:cubicBezTo>
                  <a:pt x="642" y="22"/>
                  <a:pt x="634" y="25"/>
                  <a:pt x="626" y="27"/>
                </a:cubicBezTo>
                <a:cubicBezTo>
                  <a:pt x="625" y="29"/>
                  <a:pt x="618" y="32"/>
                  <a:pt x="608" y="35"/>
                </a:cubicBezTo>
                <a:cubicBezTo>
                  <a:pt x="598" y="38"/>
                  <a:pt x="585" y="41"/>
                  <a:pt x="575" y="46"/>
                </a:cubicBezTo>
                <a:cubicBezTo>
                  <a:pt x="565" y="49"/>
                  <a:pt x="579" y="42"/>
                  <a:pt x="569" y="46"/>
                </a:cubicBezTo>
                <a:cubicBezTo>
                  <a:pt x="567" y="47"/>
                  <a:pt x="559" y="50"/>
                  <a:pt x="551" y="54"/>
                </a:cubicBezTo>
                <a:cubicBezTo>
                  <a:pt x="542" y="57"/>
                  <a:pt x="533" y="60"/>
                  <a:pt x="528" y="62"/>
                </a:cubicBezTo>
                <a:cubicBezTo>
                  <a:pt x="529" y="63"/>
                  <a:pt x="531" y="63"/>
                  <a:pt x="527" y="65"/>
                </a:cubicBezTo>
                <a:cubicBezTo>
                  <a:pt x="516" y="68"/>
                  <a:pt x="508" y="74"/>
                  <a:pt x="493" y="80"/>
                </a:cubicBezTo>
                <a:cubicBezTo>
                  <a:pt x="490" y="80"/>
                  <a:pt x="489" y="79"/>
                  <a:pt x="474" y="87"/>
                </a:cubicBezTo>
                <a:cubicBezTo>
                  <a:pt x="482" y="84"/>
                  <a:pt x="472" y="90"/>
                  <a:pt x="463" y="95"/>
                </a:cubicBezTo>
                <a:cubicBezTo>
                  <a:pt x="463" y="94"/>
                  <a:pt x="456" y="98"/>
                  <a:pt x="450" y="101"/>
                </a:cubicBezTo>
                <a:cubicBezTo>
                  <a:pt x="444" y="104"/>
                  <a:pt x="438" y="107"/>
                  <a:pt x="438" y="106"/>
                </a:cubicBezTo>
                <a:cubicBezTo>
                  <a:pt x="430" y="110"/>
                  <a:pt x="429" y="112"/>
                  <a:pt x="419" y="117"/>
                </a:cubicBezTo>
                <a:cubicBezTo>
                  <a:pt x="422" y="117"/>
                  <a:pt x="417" y="120"/>
                  <a:pt x="412" y="124"/>
                </a:cubicBezTo>
                <a:cubicBezTo>
                  <a:pt x="402" y="128"/>
                  <a:pt x="406" y="128"/>
                  <a:pt x="397" y="134"/>
                </a:cubicBezTo>
                <a:cubicBezTo>
                  <a:pt x="392" y="136"/>
                  <a:pt x="400" y="129"/>
                  <a:pt x="394" y="133"/>
                </a:cubicBezTo>
                <a:cubicBezTo>
                  <a:pt x="388" y="139"/>
                  <a:pt x="378" y="145"/>
                  <a:pt x="367" y="153"/>
                </a:cubicBezTo>
                <a:cubicBezTo>
                  <a:pt x="356" y="161"/>
                  <a:pt x="344" y="169"/>
                  <a:pt x="333" y="178"/>
                </a:cubicBezTo>
                <a:cubicBezTo>
                  <a:pt x="330" y="179"/>
                  <a:pt x="325" y="182"/>
                  <a:pt x="319" y="186"/>
                </a:cubicBezTo>
                <a:cubicBezTo>
                  <a:pt x="308" y="197"/>
                  <a:pt x="309" y="200"/>
                  <a:pt x="305" y="204"/>
                </a:cubicBezTo>
                <a:cubicBezTo>
                  <a:pt x="295" y="213"/>
                  <a:pt x="291" y="215"/>
                  <a:pt x="288" y="216"/>
                </a:cubicBezTo>
                <a:cubicBezTo>
                  <a:pt x="284" y="218"/>
                  <a:pt x="281" y="219"/>
                  <a:pt x="275" y="224"/>
                </a:cubicBezTo>
                <a:cubicBezTo>
                  <a:pt x="274" y="227"/>
                  <a:pt x="266" y="236"/>
                  <a:pt x="253" y="248"/>
                </a:cubicBezTo>
                <a:cubicBezTo>
                  <a:pt x="253" y="247"/>
                  <a:pt x="257" y="243"/>
                  <a:pt x="252" y="247"/>
                </a:cubicBezTo>
                <a:cubicBezTo>
                  <a:pt x="245" y="256"/>
                  <a:pt x="251" y="252"/>
                  <a:pt x="257" y="249"/>
                </a:cubicBezTo>
                <a:cubicBezTo>
                  <a:pt x="255" y="251"/>
                  <a:pt x="255" y="252"/>
                  <a:pt x="253" y="254"/>
                </a:cubicBezTo>
                <a:cubicBezTo>
                  <a:pt x="241" y="263"/>
                  <a:pt x="243" y="259"/>
                  <a:pt x="237" y="263"/>
                </a:cubicBezTo>
                <a:cubicBezTo>
                  <a:pt x="226" y="273"/>
                  <a:pt x="219" y="281"/>
                  <a:pt x="213" y="289"/>
                </a:cubicBezTo>
                <a:cubicBezTo>
                  <a:pt x="207" y="297"/>
                  <a:pt x="202" y="304"/>
                  <a:pt x="195" y="312"/>
                </a:cubicBezTo>
                <a:cubicBezTo>
                  <a:pt x="195" y="312"/>
                  <a:pt x="195" y="311"/>
                  <a:pt x="196" y="309"/>
                </a:cubicBezTo>
                <a:cubicBezTo>
                  <a:pt x="188" y="319"/>
                  <a:pt x="186" y="320"/>
                  <a:pt x="179" y="329"/>
                </a:cubicBezTo>
                <a:cubicBezTo>
                  <a:pt x="176" y="337"/>
                  <a:pt x="166" y="347"/>
                  <a:pt x="158" y="361"/>
                </a:cubicBezTo>
                <a:cubicBezTo>
                  <a:pt x="158" y="358"/>
                  <a:pt x="153" y="365"/>
                  <a:pt x="148" y="373"/>
                </a:cubicBezTo>
                <a:cubicBezTo>
                  <a:pt x="148" y="374"/>
                  <a:pt x="151" y="372"/>
                  <a:pt x="148" y="376"/>
                </a:cubicBezTo>
                <a:cubicBezTo>
                  <a:pt x="147" y="376"/>
                  <a:pt x="142" y="384"/>
                  <a:pt x="142" y="382"/>
                </a:cubicBezTo>
                <a:cubicBezTo>
                  <a:pt x="136" y="391"/>
                  <a:pt x="136" y="391"/>
                  <a:pt x="130" y="400"/>
                </a:cubicBezTo>
                <a:cubicBezTo>
                  <a:pt x="128" y="403"/>
                  <a:pt x="123" y="412"/>
                  <a:pt x="118" y="421"/>
                </a:cubicBezTo>
                <a:cubicBezTo>
                  <a:pt x="113" y="431"/>
                  <a:pt x="107" y="441"/>
                  <a:pt x="103" y="447"/>
                </a:cubicBezTo>
                <a:cubicBezTo>
                  <a:pt x="99" y="455"/>
                  <a:pt x="92" y="469"/>
                  <a:pt x="86" y="482"/>
                </a:cubicBezTo>
                <a:cubicBezTo>
                  <a:pt x="80" y="496"/>
                  <a:pt x="74" y="508"/>
                  <a:pt x="70" y="514"/>
                </a:cubicBezTo>
                <a:cubicBezTo>
                  <a:pt x="70" y="517"/>
                  <a:pt x="67" y="524"/>
                  <a:pt x="64" y="531"/>
                </a:cubicBezTo>
                <a:cubicBezTo>
                  <a:pt x="61" y="538"/>
                  <a:pt x="58" y="545"/>
                  <a:pt x="56" y="548"/>
                </a:cubicBezTo>
                <a:cubicBezTo>
                  <a:pt x="56" y="551"/>
                  <a:pt x="53" y="560"/>
                  <a:pt x="50" y="570"/>
                </a:cubicBezTo>
                <a:cubicBezTo>
                  <a:pt x="46" y="580"/>
                  <a:pt x="42" y="590"/>
                  <a:pt x="40" y="594"/>
                </a:cubicBezTo>
                <a:cubicBezTo>
                  <a:pt x="28" y="637"/>
                  <a:pt x="18" y="680"/>
                  <a:pt x="11" y="726"/>
                </a:cubicBezTo>
                <a:cubicBezTo>
                  <a:pt x="4" y="771"/>
                  <a:pt x="0" y="819"/>
                  <a:pt x="2" y="871"/>
                </a:cubicBezTo>
                <a:cubicBezTo>
                  <a:pt x="3" y="902"/>
                  <a:pt x="6" y="933"/>
                  <a:pt x="10" y="961"/>
                </a:cubicBezTo>
                <a:cubicBezTo>
                  <a:pt x="15" y="990"/>
                  <a:pt x="20" y="1016"/>
                  <a:pt x="27" y="1036"/>
                </a:cubicBezTo>
                <a:cubicBezTo>
                  <a:pt x="26" y="1034"/>
                  <a:pt x="22" y="1015"/>
                  <a:pt x="23" y="1012"/>
                </a:cubicBezTo>
                <a:cubicBezTo>
                  <a:pt x="29" y="1037"/>
                  <a:pt x="37" y="1053"/>
                  <a:pt x="44" y="1069"/>
                </a:cubicBezTo>
                <a:cubicBezTo>
                  <a:pt x="44" y="1066"/>
                  <a:pt x="41" y="1053"/>
                  <a:pt x="41" y="1051"/>
                </a:cubicBezTo>
                <a:cubicBezTo>
                  <a:pt x="43" y="1053"/>
                  <a:pt x="45" y="1061"/>
                  <a:pt x="46" y="1063"/>
                </a:cubicBezTo>
                <a:cubicBezTo>
                  <a:pt x="46" y="1059"/>
                  <a:pt x="42" y="1045"/>
                  <a:pt x="42" y="1039"/>
                </a:cubicBezTo>
                <a:cubicBezTo>
                  <a:pt x="44" y="1046"/>
                  <a:pt x="46" y="1047"/>
                  <a:pt x="48" y="1049"/>
                </a:cubicBezTo>
                <a:cubicBezTo>
                  <a:pt x="50" y="1050"/>
                  <a:pt x="52" y="1053"/>
                  <a:pt x="55" y="1066"/>
                </a:cubicBezTo>
                <a:cubicBezTo>
                  <a:pt x="57" y="1069"/>
                  <a:pt x="53" y="1055"/>
                  <a:pt x="55" y="1058"/>
                </a:cubicBezTo>
                <a:cubicBezTo>
                  <a:pt x="57" y="1066"/>
                  <a:pt x="59" y="1072"/>
                  <a:pt x="60" y="1073"/>
                </a:cubicBezTo>
                <a:cubicBezTo>
                  <a:pt x="60" y="1062"/>
                  <a:pt x="66" y="1072"/>
                  <a:pt x="71" y="1079"/>
                </a:cubicBezTo>
                <a:cubicBezTo>
                  <a:pt x="73" y="1083"/>
                  <a:pt x="75" y="1086"/>
                  <a:pt x="77" y="1086"/>
                </a:cubicBezTo>
                <a:cubicBezTo>
                  <a:pt x="78" y="1085"/>
                  <a:pt x="78" y="1081"/>
                  <a:pt x="76" y="1070"/>
                </a:cubicBezTo>
                <a:cubicBezTo>
                  <a:pt x="76" y="1067"/>
                  <a:pt x="78" y="1076"/>
                  <a:pt x="79" y="1075"/>
                </a:cubicBezTo>
                <a:cubicBezTo>
                  <a:pt x="78" y="1069"/>
                  <a:pt x="75" y="1066"/>
                  <a:pt x="75" y="1062"/>
                </a:cubicBezTo>
                <a:cubicBezTo>
                  <a:pt x="78" y="1072"/>
                  <a:pt x="79" y="1072"/>
                  <a:pt x="79" y="1067"/>
                </a:cubicBezTo>
                <a:cubicBezTo>
                  <a:pt x="82" y="1077"/>
                  <a:pt x="84" y="1079"/>
                  <a:pt x="86" y="1080"/>
                </a:cubicBezTo>
                <a:cubicBezTo>
                  <a:pt x="84" y="1068"/>
                  <a:pt x="85" y="1063"/>
                  <a:pt x="86" y="1060"/>
                </a:cubicBezTo>
                <a:cubicBezTo>
                  <a:pt x="87" y="1058"/>
                  <a:pt x="89" y="1058"/>
                  <a:pt x="91" y="1058"/>
                </a:cubicBezTo>
                <a:cubicBezTo>
                  <a:pt x="96" y="1068"/>
                  <a:pt x="102" y="1083"/>
                  <a:pt x="107" y="1087"/>
                </a:cubicBezTo>
                <a:cubicBezTo>
                  <a:pt x="105" y="1080"/>
                  <a:pt x="104" y="1074"/>
                  <a:pt x="106" y="1075"/>
                </a:cubicBezTo>
                <a:cubicBezTo>
                  <a:pt x="109" y="1086"/>
                  <a:pt x="112" y="1091"/>
                  <a:pt x="114" y="1092"/>
                </a:cubicBezTo>
                <a:cubicBezTo>
                  <a:pt x="116" y="1093"/>
                  <a:pt x="117" y="1091"/>
                  <a:pt x="117" y="1088"/>
                </a:cubicBezTo>
                <a:cubicBezTo>
                  <a:pt x="116" y="1080"/>
                  <a:pt x="114" y="1072"/>
                  <a:pt x="113" y="1065"/>
                </a:cubicBezTo>
                <a:cubicBezTo>
                  <a:pt x="113" y="1065"/>
                  <a:pt x="114" y="1063"/>
                  <a:pt x="113" y="1060"/>
                </a:cubicBezTo>
                <a:cubicBezTo>
                  <a:pt x="115" y="1066"/>
                  <a:pt x="118" y="1079"/>
                  <a:pt x="118" y="1075"/>
                </a:cubicBezTo>
                <a:cubicBezTo>
                  <a:pt x="119" y="1074"/>
                  <a:pt x="117" y="1069"/>
                  <a:pt x="116" y="1063"/>
                </a:cubicBezTo>
                <a:cubicBezTo>
                  <a:pt x="114" y="1057"/>
                  <a:pt x="112" y="1050"/>
                  <a:pt x="112" y="1047"/>
                </a:cubicBezTo>
                <a:cubicBezTo>
                  <a:pt x="115" y="1058"/>
                  <a:pt x="119" y="1072"/>
                  <a:pt x="123" y="1083"/>
                </a:cubicBezTo>
                <a:cubicBezTo>
                  <a:pt x="127" y="1094"/>
                  <a:pt x="131" y="1103"/>
                  <a:pt x="133" y="1103"/>
                </a:cubicBezTo>
                <a:cubicBezTo>
                  <a:pt x="131" y="1094"/>
                  <a:pt x="128" y="1084"/>
                  <a:pt x="127" y="1078"/>
                </a:cubicBezTo>
                <a:cubicBezTo>
                  <a:pt x="127" y="1081"/>
                  <a:pt x="125" y="1076"/>
                  <a:pt x="124" y="1071"/>
                </a:cubicBezTo>
                <a:cubicBezTo>
                  <a:pt x="122" y="1066"/>
                  <a:pt x="121" y="1061"/>
                  <a:pt x="121" y="1060"/>
                </a:cubicBezTo>
                <a:cubicBezTo>
                  <a:pt x="126" y="1068"/>
                  <a:pt x="128" y="1068"/>
                  <a:pt x="128" y="1058"/>
                </a:cubicBezTo>
                <a:cubicBezTo>
                  <a:pt x="129" y="1061"/>
                  <a:pt x="132" y="1071"/>
                  <a:pt x="134" y="1078"/>
                </a:cubicBezTo>
                <a:cubicBezTo>
                  <a:pt x="136" y="1079"/>
                  <a:pt x="131" y="1065"/>
                  <a:pt x="131" y="1062"/>
                </a:cubicBezTo>
                <a:cubicBezTo>
                  <a:pt x="138" y="1077"/>
                  <a:pt x="145" y="1084"/>
                  <a:pt x="150" y="1083"/>
                </a:cubicBezTo>
                <a:cubicBezTo>
                  <a:pt x="154" y="1082"/>
                  <a:pt x="155" y="1073"/>
                  <a:pt x="152" y="1053"/>
                </a:cubicBezTo>
                <a:cubicBezTo>
                  <a:pt x="160" y="1066"/>
                  <a:pt x="169" y="1071"/>
                  <a:pt x="170" y="1059"/>
                </a:cubicBezTo>
                <a:cubicBezTo>
                  <a:pt x="165" y="1042"/>
                  <a:pt x="163" y="1029"/>
                  <a:pt x="158" y="1017"/>
                </a:cubicBezTo>
                <a:cubicBezTo>
                  <a:pt x="159" y="1016"/>
                  <a:pt x="159" y="1015"/>
                  <a:pt x="159" y="1013"/>
                </a:cubicBezTo>
                <a:cubicBezTo>
                  <a:pt x="164" y="1033"/>
                  <a:pt x="169" y="1048"/>
                  <a:pt x="175" y="1065"/>
                </a:cubicBezTo>
                <a:cubicBezTo>
                  <a:pt x="177" y="1063"/>
                  <a:pt x="177" y="1063"/>
                  <a:pt x="177" y="1063"/>
                </a:cubicBezTo>
                <a:cubicBezTo>
                  <a:pt x="173" y="1047"/>
                  <a:pt x="166" y="1030"/>
                  <a:pt x="167" y="1023"/>
                </a:cubicBezTo>
                <a:cubicBezTo>
                  <a:pt x="167" y="1025"/>
                  <a:pt x="169" y="1030"/>
                  <a:pt x="170" y="1034"/>
                </a:cubicBezTo>
                <a:cubicBezTo>
                  <a:pt x="171" y="1039"/>
                  <a:pt x="172" y="1042"/>
                  <a:pt x="173" y="1042"/>
                </a:cubicBezTo>
                <a:cubicBezTo>
                  <a:pt x="169" y="1027"/>
                  <a:pt x="172" y="1028"/>
                  <a:pt x="170" y="1017"/>
                </a:cubicBezTo>
                <a:cubicBezTo>
                  <a:pt x="172" y="1024"/>
                  <a:pt x="174" y="1030"/>
                  <a:pt x="177" y="1042"/>
                </a:cubicBezTo>
                <a:cubicBezTo>
                  <a:pt x="178" y="1038"/>
                  <a:pt x="182" y="1051"/>
                  <a:pt x="185" y="1055"/>
                </a:cubicBezTo>
                <a:cubicBezTo>
                  <a:pt x="188" y="1052"/>
                  <a:pt x="191" y="1059"/>
                  <a:pt x="192" y="1052"/>
                </a:cubicBezTo>
                <a:cubicBezTo>
                  <a:pt x="198" y="1066"/>
                  <a:pt x="202" y="1071"/>
                  <a:pt x="206" y="1075"/>
                </a:cubicBezTo>
                <a:cubicBezTo>
                  <a:pt x="210" y="1079"/>
                  <a:pt x="214" y="1081"/>
                  <a:pt x="220" y="1091"/>
                </a:cubicBezTo>
                <a:cubicBezTo>
                  <a:pt x="220" y="1089"/>
                  <a:pt x="219" y="1088"/>
                  <a:pt x="220" y="1088"/>
                </a:cubicBezTo>
                <a:cubicBezTo>
                  <a:pt x="218" y="1082"/>
                  <a:pt x="216" y="1073"/>
                  <a:pt x="215" y="1064"/>
                </a:cubicBezTo>
                <a:cubicBezTo>
                  <a:pt x="213" y="1055"/>
                  <a:pt x="212" y="1045"/>
                  <a:pt x="212" y="1038"/>
                </a:cubicBezTo>
                <a:cubicBezTo>
                  <a:pt x="212" y="1030"/>
                  <a:pt x="212" y="1025"/>
                  <a:pt x="214" y="1023"/>
                </a:cubicBezTo>
                <a:cubicBezTo>
                  <a:pt x="215" y="1022"/>
                  <a:pt x="217" y="1024"/>
                  <a:pt x="221" y="1033"/>
                </a:cubicBezTo>
                <a:cubicBezTo>
                  <a:pt x="223" y="1034"/>
                  <a:pt x="222" y="1029"/>
                  <a:pt x="222" y="1024"/>
                </a:cubicBezTo>
                <a:cubicBezTo>
                  <a:pt x="221" y="1019"/>
                  <a:pt x="220" y="1014"/>
                  <a:pt x="222" y="1017"/>
                </a:cubicBezTo>
                <a:cubicBezTo>
                  <a:pt x="216" y="985"/>
                  <a:pt x="210" y="950"/>
                  <a:pt x="207" y="912"/>
                </a:cubicBezTo>
                <a:cubicBezTo>
                  <a:pt x="205" y="875"/>
                  <a:pt x="205" y="835"/>
                  <a:pt x="209" y="795"/>
                </a:cubicBezTo>
                <a:cubicBezTo>
                  <a:pt x="213" y="756"/>
                  <a:pt x="221" y="716"/>
                  <a:pt x="232" y="679"/>
                </a:cubicBezTo>
                <a:cubicBezTo>
                  <a:pt x="242" y="642"/>
                  <a:pt x="256" y="608"/>
                  <a:pt x="271" y="579"/>
                </a:cubicBezTo>
                <a:cubicBezTo>
                  <a:pt x="275" y="570"/>
                  <a:pt x="282" y="557"/>
                  <a:pt x="288" y="547"/>
                </a:cubicBezTo>
                <a:cubicBezTo>
                  <a:pt x="294" y="536"/>
                  <a:pt x="299" y="528"/>
                  <a:pt x="297" y="528"/>
                </a:cubicBezTo>
                <a:cubicBezTo>
                  <a:pt x="301" y="525"/>
                  <a:pt x="305" y="517"/>
                  <a:pt x="311" y="509"/>
                </a:cubicBezTo>
                <a:cubicBezTo>
                  <a:pt x="316" y="501"/>
                  <a:pt x="322" y="491"/>
                  <a:pt x="327" y="485"/>
                </a:cubicBezTo>
                <a:cubicBezTo>
                  <a:pt x="327" y="483"/>
                  <a:pt x="321" y="491"/>
                  <a:pt x="321" y="489"/>
                </a:cubicBezTo>
                <a:cubicBezTo>
                  <a:pt x="327" y="482"/>
                  <a:pt x="330" y="477"/>
                  <a:pt x="333" y="473"/>
                </a:cubicBezTo>
                <a:cubicBezTo>
                  <a:pt x="332" y="477"/>
                  <a:pt x="324" y="488"/>
                  <a:pt x="332" y="478"/>
                </a:cubicBezTo>
                <a:cubicBezTo>
                  <a:pt x="331" y="476"/>
                  <a:pt x="338" y="472"/>
                  <a:pt x="342" y="465"/>
                </a:cubicBezTo>
                <a:cubicBezTo>
                  <a:pt x="345" y="460"/>
                  <a:pt x="335" y="469"/>
                  <a:pt x="340" y="462"/>
                </a:cubicBezTo>
                <a:cubicBezTo>
                  <a:pt x="343" y="458"/>
                  <a:pt x="345" y="456"/>
                  <a:pt x="346" y="455"/>
                </a:cubicBezTo>
                <a:cubicBezTo>
                  <a:pt x="341" y="462"/>
                  <a:pt x="346" y="459"/>
                  <a:pt x="344" y="463"/>
                </a:cubicBezTo>
                <a:cubicBezTo>
                  <a:pt x="355" y="448"/>
                  <a:pt x="365" y="436"/>
                  <a:pt x="382" y="419"/>
                </a:cubicBezTo>
                <a:cubicBezTo>
                  <a:pt x="382" y="418"/>
                  <a:pt x="379" y="419"/>
                  <a:pt x="382" y="416"/>
                </a:cubicBezTo>
                <a:cubicBezTo>
                  <a:pt x="390" y="410"/>
                  <a:pt x="394" y="404"/>
                  <a:pt x="405" y="395"/>
                </a:cubicBezTo>
                <a:cubicBezTo>
                  <a:pt x="405" y="395"/>
                  <a:pt x="404" y="395"/>
                  <a:pt x="406" y="393"/>
                </a:cubicBezTo>
                <a:cubicBezTo>
                  <a:pt x="408" y="392"/>
                  <a:pt x="412" y="387"/>
                  <a:pt x="409" y="391"/>
                </a:cubicBezTo>
                <a:cubicBezTo>
                  <a:pt x="424" y="377"/>
                  <a:pt x="436" y="367"/>
                  <a:pt x="446" y="358"/>
                </a:cubicBezTo>
                <a:cubicBezTo>
                  <a:pt x="457" y="350"/>
                  <a:pt x="467" y="342"/>
                  <a:pt x="480" y="333"/>
                </a:cubicBezTo>
                <a:cubicBezTo>
                  <a:pt x="485" y="330"/>
                  <a:pt x="475" y="335"/>
                  <a:pt x="483" y="329"/>
                </a:cubicBezTo>
                <a:cubicBezTo>
                  <a:pt x="487" y="326"/>
                  <a:pt x="489" y="326"/>
                  <a:pt x="490" y="327"/>
                </a:cubicBezTo>
                <a:cubicBezTo>
                  <a:pt x="509" y="313"/>
                  <a:pt x="524" y="306"/>
                  <a:pt x="533" y="298"/>
                </a:cubicBezTo>
                <a:cubicBezTo>
                  <a:pt x="548" y="291"/>
                  <a:pt x="565" y="281"/>
                  <a:pt x="584" y="272"/>
                </a:cubicBezTo>
                <a:cubicBezTo>
                  <a:pt x="571" y="278"/>
                  <a:pt x="577" y="273"/>
                  <a:pt x="567" y="278"/>
                </a:cubicBezTo>
                <a:cubicBezTo>
                  <a:pt x="568" y="276"/>
                  <a:pt x="575" y="273"/>
                  <a:pt x="582" y="269"/>
                </a:cubicBezTo>
                <a:cubicBezTo>
                  <a:pt x="590" y="266"/>
                  <a:pt x="597" y="263"/>
                  <a:pt x="600" y="262"/>
                </a:cubicBezTo>
                <a:cubicBezTo>
                  <a:pt x="598" y="263"/>
                  <a:pt x="597" y="264"/>
                  <a:pt x="598" y="264"/>
                </a:cubicBezTo>
                <a:cubicBezTo>
                  <a:pt x="594" y="266"/>
                  <a:pt x="590" y="268"/>
                  <a:pt x="585" y="270"/>
                </a:cubicBezTo>
                <a:cubicBezTo>
                  <a:pt x="586" y="271"/>
                  <a:pt x="586" y="271"/>
                  <a:pt x="586" y="271"/>
                </a:cubicBezTo>
                <a:cubicBezTo>
                  <a:pt x="587" y="271"/>
                  <a:pt x="590" y="270"/>
                  <a:pt x="592" y="269"/>
                </a:cubicBezTo>
                <a:cubicBezTo>
                  <a:pt x="592" y="266"/>
                  <a:pt x="600" y="267"/>
                  <a:pt x="608" y="263"/>
                </a:cubicBezTo>
                <a:cubicBezTo>
                  <a:pt x="606" y="261"/>
                  <a:pt x="612" y="260"/>
                  <a:pt x="626" y="254"/>
                </a:cubicBezTo>
                <a:cubicBezTo>
                  <a:pt x="632" y="251"/>
                  <a:pt x="626" y="253"/>
                  <a:pt x="632" y="250"/>
                </a:cubicBezTo>
                <a:cubicBezTo>
                  <a:pt x="625" y="253"/>
                  <a:pt x="618" y="255"/>
                  <a:pt x="611" y="258"/>
                </a:cubicBezTo>
                <a:cubicBezTo>
                  <a:pt x="616" y="254"/>
                  <a:pt x="604" y="262"/>
                  <a:pt x="603" y="261"/>
                </a:cubicBezTo>
                <a:cubicBezTo>
                  <a:pt x="604" y="259"/>
                  <a:pt x="611" y="256"/>
                  <a:pt x="618" y="254"/>
                </a:cubicBezTo>
                <a:cubicBezTo>
                  <a:pt x="624" y="251"/>
                  <a:pt x="629" y="249"/>
                  <a:pt x="627" y="248"/>
                </a:cubicBezTo>
                <a:cubicBezTo>
                  <a:pt x="636" y="246"/>
                  <a:pt x="638" y="244"/>
                  <a:pt x="651" y="240"/>
                </a:cubicBezTo>
                <a:cubicBezTo>
                  <a:pt x="649" y="242"/>
                  <a:pt x="666" y="236"/>
                  <a:pt x="675" y="235"/>
                </a:cubicBezTo>
                <a:cubicBezTo>
                  <a:pt x="669" y="233"/>
                  <a:pt x="688" y="230"/>
                  <a:pt x="690" y="229"/>
                </a:cubicBezTo>
                <a:cubicBezTo>
                  <a:pt x="693" y="226"/>
                  <a:pt x="685" y="228"/>
                  <a:pt x="688" y="226"/>
                </a:cubicBezTo>
                <a:cubicBezTo>
                  <a:pt x="691" y="225"/>
                  <a:pt x="696" y="224"/>
                  <a:pt x="696" y="224"/>
                </a:cubicBezTo>
                <a:cubicBezTo>
                  <a:pt x="700" y="225"/>
                  <a:pt x="693" y="226"/>
                  <a:pt x="695" y="227"/>
                </a:cubicBezTo>
                <a:cubicBezTo>
                  <a:pt x="707" y="225"/>
                  <a:pt x="713" y="224"/>
                  <a:pt x="724" y="222"/>
                </a:cubicBezTo>
                <a:cubicBezTo>
                  <a:pt x="726" y="222"/>
                  <a:pt x="722" y="223"/>
                  <a:pt x="718" y="224"/>
                </a:cubicBezTo>
                <a:cubicBezTo>
                  <a:pt x="714" y="225"/>
                  <a:pt x="710" y="226"/>
                  <a:pt x="712" y="227"/>
                </a:cubicBezTo>
                <a:cubicBezTo>
                  <a:pt x="720" y="224"/>
                  <a:pt x="735" y="223"/>
                  <a:pt x="746" y="220"/>
                </a:cubicBezTo>
                <a:cubicBezTo>
                  <a:pt x="743" y="219"/>
                  <a:pt x="744" y="215"/>
                  <a:pt x="745" y="214"/>
                </a:cubicBezTo>
                <a:cubicBezTo>
                  <a:pt x="754" y="213"/>
                  <a:pt x="751" y="216"/>
                  <a:pt x="763" y="213"/>
                </a:cubicBezTo>
                <a:cubicBezTo>
                  <a:pt x="763" y="211"/>
                  <a:pt x="764" y="212"/>
                  <a:pt x="767" y="210"/>
                </a:cubicBezTo>
                <a:cubicBezTo>
                  <a:pt x="758" y="212"/>
                  <a:pt x="757" y="211"/>
                  <a:pt x="755" y="210"/>
                </a:cubicBezTo>
                <a:cubicBezTo>
                  <a:pt x="759" y="210"/>
                  <a:pt x="767" y="209"/>
                  <a:pt x="775" y="208"/>
                </a:cubicBezTo>
                <a:cubicBezTo>
                  <a:pt x="770" y="210"/>
                  <a:pt x="780" y="209"/>
                  <a:pt x="780" y="211"/>
                </a:cubicBezTo>
                <a:cubicBezTo>
                  <a:pt x="788" y="210"/>
                  <a:pt x="792" y="210"/>
                  <a:pt x="795" y="209"/>
                </a:cubicBezTo>
                <a:cubicBezTo>
                  <a:pt x="799" y="209"/>
                  <a:pt x="802" y="208"/>
                  <a:pt x="809" y="208"/>
                </a:cubicBezTo>
                <a:cubicBezTo>
                  <a:pt x="810" y="206"/>
                  <a:pt x="810" y="207"/>
                  <a:pt x="807" y="205"/>
                </a:cubicBezTo>
                <a:cubicBezTo>
                  <a:pt x="819" y="204"/>
                  <a:pt x="816" y="204"/>
                  <a:pt x="827" y="204"/>
                </a:cubicBezTo>
                <a:cubicBezTo>
                  <a:pt x="830" y="202"/>
                  <a:pt x="832" y="201"/>
                  <a:pt x="837" y="200"/>
                </a:cubicBezTo>
                <a:cubicBezTo>
                  <a:pt x="824" y="201"/>
                  <a:pt x="819" y="200"/>
                  <a:pt x="812" y="199"/>
                </a:cubicBezTo>
                <a:cubicBezTo>
                  <a:pt x="811" y="200"/>
                  <a:pt x="823" y="201"/>
                  <a:pt x="814" y="202"/>
                </a:cubicBezTo>
                <a:cubicBezTo>
                  <a:pt x="802" y="202"/>
                  <a:pt x="817" y="203"/>
                  <a:pt x="809" y="204"/>
                </a:cubicBezTo>
                <a:cubicBezTo>
                  <a:pt x="802" y="204"/>
                  <a:pt x="810" y="201"/>
                  <a:pt x="800" y="203"/>
                </a:cubicBezTo>
                <a:cubicBezTo>
                  <a:pt x="801" y="204"/>
                  <a:pt x="800" y="205"/>
                  <a:pt x="792" y="206"/>
                </a:cubicBezTo>
                <a:cubicBezTo>
                  <a:pt x="785" y="206"/>
                  <a:pt x="796" y="205"/>
                  <a:pt x="794" y="203"/>
                </a:cubicBezTo>
                <a:cubicBezTo>
                  <a:pt x="788" y="204"/>
                  <a:pt x="779" y="206"/>
                  <a:pt x="771" y="207"/>
                </a:cubicBezTo>
                <a:cubicBezTo>
                  <a:pt x="763" y="208"/>
                  <a:pt x="757" y="208"/>
                  <a:pt x="758" y="206"/>
                </a:cubicBezTo>
                <a:cubicBezTo>
                  <a:pt x="767" y="205"/>
                  <a:pt x="768" y="204"/>
                  <a:pt x="775" y="203"/>
                </a:cubicBezTo>
                <a:cubicBezTo>
                  <a:pt x="775" y="204"/>
                  <a:pt x="784" y="204"/>
                  <a:pt x="787" y="203"/>
                </a:cubicBezTo>
                <a:cubicBezTo>
                  <a:pt x="780" y="204"/>
                  <a:pt x="778" y="203"/>
                  <a:pt x="775" y="203"/>
                </a:cubicBezTo>
                <a:cubicBezTo>
                  <a:pt x="782" y="202"/>
                  <a:pt x="795" y="200"/>
                  <a:pt x="798" y="200"/>
                </a:cubicBezTo>
                <a:cubicBezTo>
                  <a:pt x="796" y="201"/>
                  <a:pt x="790" y="202"/>
                  <a:pt x="796" y="202"/>
                </a:cubicBezTo>
                <a:cubicBezTo>
                  <a:pt x="810" y="201"/>
                  <a:pt x="797" y="201"/>
                  <a:pt x="803" y="199"/>
                </a:cubicBezTo>
                <a:cubicBezTo>
                  <a:pt x="810" y="200"/>
                  <a:pt x="810" y="197"/>
                  <a:pt x="824" y="197"/>
                </a:cubicBezTo>
                <a:cubicBezTo>
                  <a:pt x="820" y="199"/>
                  <a:pt x="827" y="200"/>
                  <a:pt x="840" y="199"/>
                </a:cubicBezTo>
                <a:cubicBezTo>
                  <a:pt x="840" y="198"/>
                  <a:pt x="851" y="198"/>
                  <a:pt x="853" y="197"/>
                </a:cubicBezTo>
                <a:cubicBezTo>
                  <a:pt x="843" y="198"/>
                  <a:pt x="837" y="196"/>
                  <a:pt x="843" y="194"/>
                </a:cubicBezTo>
                <a:cubicBezTo>
                  <a:pt x="825" y="194"/>
                  <a:pt x="809" y="196"/>
                  <a:pt x="791" y="198"/>
                </a:cubicBezTo>
                <a:cubicBezTo>
                  <a:pt x="773" y="200"/>
                  <a:pt x="753" y="203"/>
                  <a:pt x="727" y="209"/>
                </a:cubicBezTo>
                <a:cubicBezTo>
                  <a:pt x="725" y="208"/>
                  <a:pt x="718" y="210"/>
                  <a:pt x="720" y="208"/>
                </a:cubicBezTo>
                <a:cubicBezTo>
                  <a:pt x="733" y="208"/>
                  <a:pt x="744" y="202"/>
                  <a:pt x="752" y="203"/>
                </a:cubicBezTo>
                <a:cubicBezTo>
                  <a:pt x="753" y="202"/>
                  <a:pt x="755" y="201"/>
                  <a:pt x="757" y="201"/>
                </a:cubicBezTo>
                <a:cubicBezTo>
                  <a:pt x="778" y="198"/>
                  <a:pt x="805" y="194"/>
                  <a:pt x="832" y="193"/>
                </a:cubicBezTo>
                <a:cubicBezTo>
                  <a:pt x="859" y="191"/>
                  <a:pt x="886" y="190"/>
                  <a:pt x="906" y="191"/>
                </a:cubicBezTo>
                <a:cubicBezTo>
                  <a:pt x="906" y="193"/>
                  <a:pt x="906" y="193"/>
                  <a:pt x="906" y="193"/>
                </a:cubicBezTo>
                <a:cubicBezTo>
                  <a:pt x="923" y="194"/>
                  <a:pt x="924" y="192"/>
                  <a:pt x="939" y="195"/>
                </a:cubicBezTo>
                <a:cubicBezTo>
                  <a:pt x="949" y="195"/>
                  <a:pt x="966" y="197"/>
                  <a:pt x="982" y="199"/>
                </a:cubicBezTo>
                <a:cubicBezTo>
                  <a:pt x="999" y="202"/>
                  <a:pt x="1015" y="206"/>
                  <a:pt x="1027" y="209"/>
                </a:cubicBezTo>
                <a:cubicBezTo>
                  <a:pt x="1025" y="208"/>
                  <a:pt x="1030" y="209"/>
                  <a:pt x="1035" y="210"/>
                </a:cubicBezTo>
                <a:cubicBezTo>
                  <a:pt x="1039" y="211"/>
                  <a:pt x="1044" y="213"/>
                  <a:pt x="1043" y="211"/>
                </a:cubicBezTo>
                <a:cubicBezTo>
                  <a:pt x="1036" y="209"/>
                  <a:pt x="1024" y="206"/>
                  <a:pt x="1012" y="203"/>
                </a:cubicBezTo>
                <a:cubicBezTo>
                  <a:pt x="999" y="200"/>
                  <a:pt x="986" y="198"/>
                  <a:pt x="976" y="197"/>
                </a:cubicBezTo>
                <a:cubicBezTo>
                  <a:pt x="977" y="194"/>
                  <a:pt x="975" y="193"/>
                  <a:pt x="983" y="192"/>
                </a:cubicBezTo>
                <a:cubicBezTo>
                  <a:pt x="991" y="195"/>
                  <a:pt x="995" y="198"/>
                  <a:pt x="996" y="199"/>
                </a:cubicBezTo>
                <a:cubicBezTo>
                  <a:pt x="1002" y="198"/>
                  <a:pt x="1013" y="200"/>
                  <a:pt x="1025" y="203"/>
                </a:cubicBezTo>
                <a:cubicBezTo>
                  <a:pt x="1037" y="206"/>
                  <a:pt x="1049" y="209"/>
                  <a:pt x="1057" y="210"/>
                </a:cubicBezTo>
                <a:cubicBezTo>
                  <a:pt x="1066" y="214"/>
                  <a:pt x="1045" y="209"/>
                  <a:pt x="1060" y="214"/>
                </a:cubicBezTo>
                <a:cubicBezTo>
                  <a:pt x="1065" y="215"/>
                  <a:pt x="1059" y="213"/>
                  <a:pt x="1060" y="212"/>
                </a:cubicBezTo>
                <a:cubicBezTo>
                  <a:pt x="1066" y="214"/>
                  <a:pt x="1077" y="217"/>
                  <a:pt x="1089" y="221"/>
                </a:cubicBezTo>
                <a:cubicBezTo>
                  <a:pt x="1100" y="225"/>
                  <a:pt x="1112" y="229"/>
                  <a:pt x="1120" y="231"/>
                </a:cubicBezTo>
                <a:cubicBezTo>
                  <a:pt x="1116" y="230"/>
                  <a:pt x="1116" y="228"/>
                  <a:pt x="1120" y="230"/>
                </a:cubicBezTo>
                <a:cubicBezTo>
                  <a:pt x="1124" y="231"/>
                  <a:pt x="1122" y="232"/>
                  <a:pt x="1128" y="234"/>
                </a:cubicBezTo>
                <a:cubicBezTo>
                  <a:pt x="1129" y="234"/>
                  <a:pt x="1130" y="234"/>
                  <a:pt x="1134" y="236"/>
                </a:cubicBezTo>
                <a:cubicBezTo>
                  <a:pt x="1135" y="235"/>
                  <a:pt x="1125" y="230"/>
                  <a:pt x="1133" y="233"/>
                </a:cubicBezTo>
                <a:cubicBezTo>
                  <a:pt x="1138" y="236"/>
                  <a:pt x="1143" y="239"/>
                  <a:pt x="1140" y="239"/>
                </a:cubicBezTo>
                <a:cubicBezTo>
                  <a:pt x="1153" y="244"/>
                  <a:pt x="1161" y="248"/>
                  <a:pt x="1173" y="253"/>
                </a:cubicBezTo>
                <a:cubicBezTo>
                  <a:pt x="1174" y="255"/>
                  <a:pt x="1165" y="252"/>
                  <a:pt x="1175" y="256"/>
                </a:cubicBezTo>
                <a:cubicBezTo>
                  <a:pt x="1185" y="261"/>
                  <a:pt x="1170" y="252"/>
                  <a:pt x="1178" y="256"/>
                </a:cubicBezTo>
                <a:cubicBezTo>
                  <a:pt x="1186" y="260"/>
                  <a:pt x="1186" y="260"/>
                  <a:pt x="1186" y="260"/>
                </a:cubicBezTo>
                <a:cubicBezTo>
                  <a:pt x="1185" y="260"/>
                  <a:pt x="1183" y="259"/>
                  <a:pt x="1186" y="262"/>
                </a:cubicBezTo>
                <a:cubicBezTo>
                  <a:pt x="1195" y="266"/>
                  <a:pt x="1196" y="267"/>
                  <a:pt x="1205" y="272"/>
                </a:cubicBezTo>
                <a:cubicBezTo>
                  <a:pt x="1205" y="270"/>
                  <a:pt x="1191" y="264"/>
                  <a:pt x="1189" y="262"/>
                </a:cubicBezTo>
                <a:cubicBezTo>
                  <a:pt x="1199" y="266"/>
                  <a:pt x="1209" y="272"/>
                  <a:pt x="1218" y="277"/>
                </a:cubicBezTo>
                <a:cubicBezTo>
                  <a:pt x="1227" y="282"/>
                  <a:pt x="1235" y="287"/>
                  <a:pt x="1239" y="289"/>
                </a:cubicBezTo>
                <a:cubicBezTo>
                  <a:pt x="1249" y="294"/>
                  <a:pt x="1245" y="295"/>
                  <a:pt x="1252" y="300"/>
                </a:cubicBezTo>
                <a:cubicBezTo>
                  <a:pt x="1240" y="292"/>
                  <a:pt x="1228" y="285"/>
                  <a:pt x="1216" y="279"/>
                </a:cubicBezTo>
                <a:cubicBezTo>
                  <a:pt x="1205" y="273"/>
                  <a:pt x="1195" y="267"/>
                  <a:pt x="1186" y="264"/>
                </a:cubicBezTo>
                <a:cubicBezTo>
                  <a:pt x="1186" y="262"/>
                  <a:pt x="1186" y="262"/>
                  <a:pt x="1186" y="262"/>
                </a:cubicBezTo>
                <a:cubicBezTo>
                  <a:pt x="1180" y="260"/>
                  <a:pt x="1171" y="255"/>
                  <a:pt x="1163" y="251"/>
                </a:cubicBezTo>
                <a:cubicBezTo>
                  <a:pt x="1155" y="248"/>
                  <a:pt x="1149" y="245"/>
                  <a:pt x="1148" y="247"/>
                </a:cubicBezTo>
                <a:cubicBezTo>
                  <a:pt x="1128" y="236"/>
                  <a:pt x="1099" y="227"/>
                  <a:pt x="1069" y="217"/>
                </a:cubicBezTo>
                <a:cubicBezTo>
                  <a:pt x="1073" y="220"/>
                  <a:pt x="1060" y="215"/>
                  <a:pt x="1064" y="217"/>
                </a:cubicBezTo>
                <a:cubicBezTo>
                  <a:pt x="1075" y="221"/>
                  <a:pt x="1090" y="225"/>
                  <a:pt x="1105" y="231"/>
                </a:cubicBezTo>
                <a:cubicBezTo>
                  <a:pt x="1120" y="236"/>
                  <a:pt x="1134" y="242"/>
                  <a:pt x="1145" y="246"/>
                </a:cubicBezTo>
                <a:cubicBezTo>
                  <a:pt x="1147" y="248"/>
                  <a:pt x="1154" y="251"/>
                  <a:pt x="1161" y="254"/>
                </a:cubicBezTo>
                <a:cubicBezTo>
                  <a:pt x="1168" y="257"/>
                  <a:pt x="1175" y="259"/>
                  <a:pt x="1178" y="261"/>
                </a:cubicBezTo>
                <a:cubicBezTo>
                  <a:pt x="1187" y="265"/>
                  <a:pt x="1206" y="275"/>
                  <a:pt x="1221" y="283"/>
                </a:cubicBezTo>
                <a:cubicBezTo>
                  <a:pt x="1231" y="289"/>
                  <a:pt x="1248" y="299"/>
                  <a:pt x="1261" y="308"/>
                </a:cubicBezTo>
                <a:cubicBezTo>
                  <a:pt x="1275" y="317"/>
                  <a:pt x="1286" y="325"/>
                  <a:pt x="1287" y="324"/>
                </a:cubicBezTo>
                <a:cubicBezTo>
                  <a:pt x="1279" y="319"/>
                  <a:pt x="1276" y="317"/>
                  <a:pt x="1273" y="314"/>
                </a:cubicBezTo>
                <a:cubicBezTo>
                  <a:pt x="1270" y="312"/>
                  <a:pt x="1267" y="309"/>
                  <a:pt x="1257" y="304"/>
                </a:cubicBezTo>
                <a:cubicBezTo>
                  <a:pt x="1261" y="304"/>
                  <a:pt x="1252" y="298"/>
                  <a:pt x="1252" y="297"/>
                </a:cubicBezTo>
                <a:cubicBezTo>
                  <a:pt x="1258" y="300"/>
                  <a:pt x="1263" y="304"/>
                  <a:pt x="1268" y="307"/>
                </a:cubicBezTo>
                <a:cubicBezTo>
                  <a:pt x="1268" y="305"/>
                  <a:pt x="1257" y="296"/>
                  <a:pt x="1271" y="304"/>
                </a:cubicBezTo>
                <a:cubicBezTo>
                  <a:pt x="1271" y="306"/>
                  <a:pt x="1267" y="303"/>
                  <a:pt x="1265" y="303"/>
                </a:cubicBezTo>
                <a:cubicBezTo>
                  <a:pt x="1270" y="305"/>
                  <a:pt x="1272" y="307"/>
                  <a:pt x="1273" y="309"/>
                </a:cubicBezTo>
                <a:cubicBezTo>
                  <a:pt x="1281" y="314"/>
                  <a:pt x="1280" y="312"/>
                  <a:pt x="1286" y="316"/>
                </a:cubicBezTo>
                <a:cubicBezTo>
                  <a:pt x="1285" y="317"/>
                  <a:pt x="1295" y="323"/>
                  <a:pt x="1293" y="323"/>
                </a:cubicBezTo>
                <a:cubicBezTo>
                  <a:pt x="1288" y="320"/>
                  <a:pt x="1282" y="316"/>
                  <a:pt x="1280" y="315"/>
                </a:cubicBezTo>
                <a:cubicBezTo>
                  <a:pt x="1297" y="330"/>
                  <a:pt x="1297" y="330"/>
                  <a:pt x="1297" y="330"/>
                </a:cubicBezTo>
                <a:cubicBezTo>
                  <a:pt x="1302" y="334"/>
                  <a:pt x="1307" y="338"/>
                  <a:pt x="1314" y="344"/>
                </a:cubicBezTo>
                <a:cubicBezTo>
                  <a:pt x="1303" y="336"/>
                  <a:pt x="1299" y="332"/>
                  <a:pt x="1292" y="329"/>
                </a:cubicBezTo>
                <a:cubicBezTo>
                  <a:pt x="1297" y="332"/>
                  <a:pt x="1297" y="334"/>
                  <a:pt x="1302" y="337"/>
                </a:cubicBezTo>
                <a:cubicBezTo>
                  <a:pt x="1302" y="337"/>
                  <a:pt x="1301" y="335"/>
                  <a:pt x="1304" y="337"/>
                </a:cubicBezTo>
                <a:cubicBezTo>
                  <a:pt x="1309" y="342"/>
                  <a:pt x="1301" y="336"/>
                  <a:pt x="1306" y="341"/>
                </a:cubicBezTo>
                <a:cubicBezTo>
                  <a:pt x="1309" y="341"/>
                  <a:pt x="1313" y="346"/>
                  <a:pt x="1316" y="349"/>
                </a:cubicBezTo>
                <a:cubicBezTo>
                  <a:pt x="1323" y="354"/>
                  <a:pt x="1332" y="361"/>
                  <a:pt x="1341" y="369"/>
                </a:cubicBezTo>
                <a:cubicBezTo>
                  <a:pt x="1351" y="377"/>
                  <a:pt x="1360" y="386"/>
                  <a:pt x="1368" y="395"/>
                </a:cubicBezTo>
                <a:cubicBezTo>
                  <a:pt x="1372" y="398"/>
                  <a:pt x="1379" y="403"/>
                  <a:pt x="1375" y="399"/>
                </a:cubicBezTo>
                <a:cubicBezTo>
                  <a:pt x="1374" y="398"/>
                  <a:pt x="1373" y="398"/>
                  <a:pt x="1370" y="396"/>
                </a:cubicBezTo>
                <a:cubicBezTo>
                  <a:pt x="1374" y="396"/>
                  <a:pt x="1362" y="388"/>
                  <a:pt x="1364" y="387"/>
                </a:cubicBezTo>
                <a:cubicBezTo>
                  <a:pt x="1357" y="381"/>
                  <a:pt x="1350" y="376"/>
                  <a:pt x="1344" y="369"/>
                </a:cubicBezTo>
                <a:cubicBezTo>
                  <a:pt x="1347" y="371"/>
                  <a:pt x="1348" y="371"/>
                  <a:pt x="1349" y="372"/>
                </a:cubicBezTo>
                <a:cubicBezTo>
                  <a:pt x="1340" y="364"/>
                  <a:pt x="1343" y="367"/>
                  <a:pt x="1335" y="361"/>
                </a:cubicBezTo>
                <a:cubicBezTo>
                  <a:pt x="1335" y="360"/>
                  <a:pt x="1334" y="359"/>
                  <a:pt x="1333" y="357"/>
                </a:cubicBezTo>
                <a:cubicBezTo>
                  <a:pt x="1342" y="364"/>
                  <a:pt x="1350" y="370"/>
                  <a:pt x="1358" y="380"/>
                </a:cubicBezTo>
                <a:cubicBezTo>
                  <a:pt x="1361" y="380"/>
                  <a:pt x="1365" y="381"/>
                  <a:pt x="1371" y="385"/>
                </a:cubicBezTo>
                <a:cubicBezTo>
                  <a:pt x="1377" y="391"/>
                  <a:pt x="1380" y="394"/>
                  <a:pt x="1382" y="397"/>
                </a:cubicBezTo>
                <a:cubicBezTo>
                  <a:pt x="1384" y="400"/>
                  <a:pt x="1385" y="402"/>
                  <a:pt x="1387" y="405"/>
                </a:cubicBezTo>
                <a:cubicBezTo>
                  <a:pt x="1388" y="405"/>
                  <a:pt x="1387" y="403"/>
                  <a:pt x="1390" y="406"/>
                </a:cubicBezTo>
                <a:cubicBezTo>
                  <a:pt x="1396" y="414"/>
                  <a:pt x="1405" y="423"/>
                  <a:pt x="1414" y="432"/>
                </a:cubicBezTo>
                <a:cubicBezTo>
                  <a:pt x="1422" y="442"/>
                  <a:pt x="1429" y="451"/>
                  <a:pt x="1432" y="456"/>
                </a:cubicBezTo>
                <a:cubicBezTo>
                  <a:pt x="1426" y="450"/>
                  <a:pt x="1418" y="440"/>
                  <a:pt x="1411" y="431"/>
                </a:cubicBezTo>
                <a:cubicBezTo>
                  <a:pt x="1403" y="422"/>
                  <a:pt x="1396" y="415"/>
                  <a:pt x="1393" y="414"/>
                </a:cubicBezTo>
                <a:cubicBezTo>
                  <a:pt x="1410" y="430"/>
                  <a:pt x="1423" y="447"/>
                  <a:pt x="1435" y="463"/>
                </a:cubicBezTo>
                <a:cubicBezTo>
                  <a:pt x="1423" y="451"/>
                  <a:pt x="1431" y="462"/>
                  <a:pt x="1425" y="458"/>
                </a:cubicBezTo>
                <a:cubicBezTo>
                  <a:pt x="1432" y="468"/>
                  <a:pt x="1441" y="478"/>
                  <a:pt x="1449" y="490"/>
                </a:cubicBezTo>
                <a:cubicBezTo>
                  <a:pt x="1447" y="485"/>
                  <a:pt x="1450" y="489"/>
                  <a:pt x="1454" y="493"/>
                </a:cubicBezTo>
                <a:cubicBezTo>
                  <a:pt x="1447" y="485"/>
                  <a:pt x="1443" y="476"/>
                  <a:pt x="1435" y="469"/>
                </a:cubicBezTo>
                <a:cubicBezTo>
                  <a:pt x="1438" y="469"/>
                  <a:pt x="1435" y="464"/>
                  <a:pt x="1439" y="467"/>
                </a:cubicBezTo>
                <a:cubicBezTo>
                  <a:pt x="1451" y="484"/>
                  <a:pt x="1464" y="498"/>
                  <a:pt x="1467" y="509"/>
                </a:cubicBezTo>
                <a:cubicBezTo>
                  <a:pt x="1470" y="511"/>
                  <a:pt x="1478" y="523"/>
                  <a:pt x="1484" y="534"/>
                </a:cubicBezTo>
                <a:cubicBezTo>
                  <a:pt x="1490" y="544"/>
                  <a:pt x="1493" y="553"/>
                  <a:pt x="1488" y="548"/>
                </a:cubicBezTo>
                <a:cubicBezTo>
                  <a:pt x="1491" y="553"/>
                  <a:pt x="1492" y="553"/>
                  <a:pt x="1495" y="558"/>
                </a:cubicBezTo>
                <a:cubicBezTo>
                  <a:pt x="1493" y="553"/>
                  <a:pt x="1496" y="554"/>
                  <a:pt x="1494" y="548"/>
                </a:cubicBezTo>
                <a:cubicBezTo>
                  <a:pt x="1490" y="542"/>
                  <a:pt x="1488" y="538"/>
                  <a:pt x="1485" y="533"/>
                </a:cubicBezTo>
                <a:cubicBezTo>
                  <a:pt x="1482" y="528"/>
                  <a:pt x="1478" y="522"/>
                  <a:pt x="1473" y="514"/>
                </a:cubicBezTo>
                <a:cubicBezTo>
                  <a:pt x="1477" y="519"/>
                  <a:pt x="1474" y="511"/>
                  <a:pt x="1478" y="517"/>
                </a:cubicBezTo>
                <a:cubicBezTo>
                  <a:pt x="1480" y="524"/>
                  <a:pt x="1487" y="533"/>
                  <a:pt x="1498" y="553"/>
                </a:cubicBezTo>
                <a:cubicBezTo>
                  <a:pt x="1498" y="548"/>
                  <a:pt x="1494" y="542"/>
                  <a:pt x="1496" y="540"/>
                </a:cubicBezTo>
                <a:cubicBezTo>
                  <a:pt x="1504" y="556"/>
                  <a:pt x="1498" y="541"/>
                  <a:pt x="1502" y="546"/>
                </a:cubicBezTo>
                <a:cubicBezTo>
                  <a:pt x="1506" y="555"/>
                  <a:pt x="1505" y="557"/>
                  <a:pt x="1507" y="563"/>
                </a:cubicBezTo>
                <a:cubicBezTo>
                  <a:pt x="1508" y="559"/>
                  <a:pt x="1512" y="566"/>
                  <a:pt x="1508" y="557"/>
                </a:cubicBezTo>
                <a:cubicBezTo>
                  <a:pt x="1513" y="565"/>
                  <a:pt x="1516" y="573"/>
                  <a:pt x="1521" y="582"/>
                </a:cubicBezTo>
                <a:cubicBezTo>
                  <a:pt x="1521" y="583"/>
                  <a:pt x="1517" y="575"/>
                  <a:pt x="1517" y="578"/>
                </a:cubicBezTo>
                <a:cubicBezTo>
                  <a:pt x="1523" y="590"/>
                  <a:pt x="1524" y="593"/>
                  <a:pt x="1529" y="600"/>
                </a:cubicBezTo>
                <a:cubicBezTo>
                  <a:pt x="1530" y="604"/>
                  <a:pt x="1531" y="606"/>
                  <a:pt x="1530" y="607"/>
                </a:cubicBezTo>
                <a:cubicBezTo>
                  <a:pt x="1528" y="602"/>
                  <a:pt x="1524" y="596"/>
                  <a:pt x="1527" y="602"/>
                </a:cubicBezTo>
                <a:cubicBezTo>
                  <a:pt x="1528" y="602"/>
                  <a:pt x="1529" y="606"/>
                  <a:pt x="1531" y="610"/>
                </a:cubicBezTo>
                <a:cubicBezTo>
                  <a:pt x="1532" y="610"/>
                  <a:pt x="1532" y="608"/>
                  <a:pt x="1534" y="611"/>
                </a:cubicBezTo>
                <a:cubicBezTo>
                  <a:pt x="1535" y="617"/>
                  <a:pt x="1533" y="615"/>
                  <a:pt x="1531" y="611"/>
                </a:cubicBezTo>
                <a:cubicBezTo>
                  <a:pt x="1522" y="593"/>
                  <a:pt x="1515" y="579"/>
                  <a:pt x="1508" y="567"/>
                </a:cubicBezTo>
                <a:cubicBezTo>
                  <a:pt x="1505" y="565"/>
                  <a:pt x="1513" y="576"/>
                  <a:pt x="1510" y="574"/>
                </a:cubicBezTo>
                <a:cubicBezTo>
                  <a:pt x="1505" y="565"/>
                  <a:pt x="1506" y="564"/>
                  <a:pt x="1504" y="559"/>
                </a:cubicBezTo>
                <a:cubicBezTo>
                  <a:pt x="1503" y="559"/>
                  <a:pt x="1501" y="556"/>
                  <a:pt x="1501" y="558"/>
                </a:cubicBezTo>
                <a:cubicBezTo>
                  <a:pt x="1505" y="566"/>
                  <a:pt x="1511" y="578"/>
                  <a:pt x="1517" y="590"/>
                </a:cubicBezTo>
                <a:cubicBezTo>
                  <a:pt x="1523" y="602"/>
                  <a:pt x="1528" y="615"/>
                  <a:pt x="1531" y="624"/>
                </a:cubicBezTo>
                <a:cubicBezTo>
                  <a:pt x="1527" y="616"/>
                  <a:pt x="1522" y="603"/>
                  <a:pt x="1516" y="591"/>
                </a:cubicBezTo>
                <a:cubicBezTo>
                  <a:pt x="1510" y="580"/>
                  <a:pt x="1504" y="568"/>
                  <a:pt x="1499" y="561"/>
                </a:cubicBezTo>
                <a:cubicBezTo>
                  <a:pt x="1502" y="565"/>
                  <a:pt x="1504" y="570"/>
                  <a:pt x="1503" y="570"/>
                </a:cubicBezTo>
                <a:cubicBezTo>
                  <a:pt x="1506" y="576"/>
                  <a:pt x="1510" y="580"/>
                  <a:pt x="1511" y="583"/>
                </a:cubicBezTo>
                <a:cubicBezTo>
                  <a:pt x="1509" y="583"/>
                  <a:pt x="1509" y="582"/>
                  <a:pt x="1506" y="580"/>
                </a:cubicBezTo>
                <a:cubicBezTo>
                  <a:pt x="1511" y="591"/>
                  <a:pt x="1520" y="604"/>
                  <a:pt x="1521" y="605"/>
                </a:cubicBezTo>
                <a:cubicBezTo>
                  <a:pt x="1524" y="610"/>
                  <a:pt x="1529" y="621"/>
                  <a:pt x="1529" y="623"/>
                </a:cubicBezTo>
                <a:cubicBezTo>
                  <a:pt x="1527" y="622"/>
                  <a:pt x="1530" y="628"/>
                  <a:pt x="1530" y="634"/>
                </a:cubicBezTo>
                <a:cubicBezTo>
                  <a:pt x="1526" y="624"/>
                  <a:pt x="1529" y="637"/>
                  <a:pt x="1525" y="632"/>
                </a:cubicBezTo>
                <a:cubicBezTo>
                  <a:pt x="1531" y="645"/>
                  <a:pt x="1533" y="654"/>
                  <a:pt x="1539" y="666"/>
                </a:cubicBezTo>
                <a:cubicBezTo>
                  <a:pt x="1537" y="660"/>
                  <a:pt x="1532" y="648"/>
                  <a:pt x="1531" y="642"/>
                </a:cubicBezTo>
                <a:cubicBezTo>
                  <a:pt x="1534" y="643"/>
                  <a:pt x="1531" y="635"/>
                  <a:pt x="1538" y="646"/>
                </a:cubicBezTo>
                <a:cubicBezTo>
                  <a:pt x="1537" y="644"/>
                  <a:pt x="1536" y="640"/>
                  <a:pt x="1536" y="640"/>
                </a:cubicBezTo>
                <a:cubicBezTo>
                  <a:pt x="1540" y="652"/>
                  <a:pt x="1541" y="655"/>
                  <a:pt x="1543" y="659"/>
                </a:cubicBezTo>
                <a:cubicBezTo>
                  <a:pt x="1544" y="662"/>
                  <a:pt x="1546" y="666"/>
                  <a:pt x="1551" y="680"/>
                </a:cubicBezTo>
                <a:cubicBezTo>
                  <a:pt x="1551" y="680"/>
                  <a:pt x="1549" y="676"/>
                  <a:pt x="1548" y="676"/>
                </a:cubicBezTo>
                <a:cubicBezTo>
                  <a:pt x="1552" y="686"/>
                  <a:pt x="1555" y="696"/>
                  <a:pt x="1555" y="701"/>
                </a:cubicBezTo>
                <a:cubicBezTo>
                  <a:pt x="1557" y="705"/>
                  <a:pt x="1556" y="698"/>
                  <a:pt x="1558" y="702"/>
                </a:cubicBezTo>
                <a:cubicBezTo>
                  <a:pt x="1563" y="717"/>
                  <a:pt x="1566" y="732"/>
                  <a:pt x="1569" y="744"/>
                </a:cubicBezTo>
                <a:cubicBezTo>
                  <a:pt x="1568" y="741"/>
                  <a:pt x="1567" y="736"/>
                  <a:pt x="1566" y="736"/>
                </a:cubicBezTo>
                <a:cubicBezTo>
                  <a:pt x="1567" y="744"/>
                  <a:pt x="1567" y="743"/>
                  <a:pt x="1570" y="754"/>
                </a:cubicBezTo>
                <a:cubicBezTo>
                  <a:pt x="1571" y="754"/>
                  <a:pt x="1571" y="752"/>
                  <a:pt x="1572" y="756"/>
                </a:cubicBezTo>
                <a:cubicBezTo>
                  <a:pt x="1574" y="765"/>
                  <a:pt x="1576" y="775"/>
                  <a:pt x="1576" y="778"/>
                </a:cubicBezTo>
                <a:cubicBezTo>
                  <a:pt x="1574" y="772"/>
                  <a:pt x="1574" y="776"/>
                  <a:pt x="1571" y="764"/>
                </a:cubicBezTo>
                <a:cubicBezTo>
                  <a:pt x="1573" y="774"/>
                  <a:pt x="1573" y="781"/>
                  <a:pt x="1576" y="798"/>
                </a:cubicBezTo>
                <a:cubicBezTo>
                  <a:pt x="1577" y="795"/>
                  <a:pt x="1578" y="794"/>
                  <a:pt x="1578" y="790"/>
                </a:cubicBezTo>
                <a:cubicBezTo>
                  <a:pt x="1579" y="795"/>
                  <a:pt x="1582" y="808"/>
                  <a:pt x="1581" y="809"/>
                </a:cubicBezTo>
                <a:cubicBezTo>
                  <a:pt x="1577" y="793"/>
                  <a:pt x="1581" y="810"/>
                  <a:pt x="1580" y="810"/>
                </a:cubicBezTo>
                <a:cubicBezTo>
                  <a:pt x="1578" y="810"/>
                  <a:pt x="1574" y="797"/>
                  <a:pt x="1576" y="813"/>
                </a:cubicBezTo>
                <a:cubicBezTo>
                  <a:pt x="1573" y="797"/>
                  <a:pt x="1574" y="795"/>
                  <a:pt x="1574" y="793"/>
                </a:cubicBezTo>
                <a:cubicBezTo>
                  <a:pt x="1570" y="785"/>
                  <a:pt x="1567" y="784"/>
                  <a:pt x="1566" y="796"/>
                </a:cubicBezTo>
                <a:cubicBezTo>
                  <a:pt x="1569" y="798"/>
                  <a:pt x="1570" y="795"/>
                  <a:pt x="1572" y="795"/>
                </a:cubicBezTo>
                <a:cubicBezTo>
                  <a:pt x="1573" y="811"/>
                  <a:pt x="1574" y="819"/>
                  <a:pt x="1576" y="827"/>
                </a:cubicBezTo>
                <a:cubicBezTo>
                  <a:pt x="1577" y="835"/>
                  <a:pt x="1579" y="844"/>
                  <a:pt x="1579" y="863"/>
                </a:cubicBezTo>
                <a:cubicBezTo>
                  <a:pt x="1578" y="857"/>
                  <a:pt x="1578" y="848"/>
                  <a:pt x="1577" y="855"/>
                </a:cubicBezTo>
                <a:cubicBezTo>
                  <a:pt x="1577" y="853"/>
                  <a:pt x="1576" y="847"/>
                  <a:pt x="1576" y="841"/>
                </a:cubicBezTo>
                <a:cubicBezTo>
                  <a:pt x="1575" y="835"/>
                  <a:pt x="1574" y="829"/>
                  <a:pt x="1573" y="828"/>
                </a:cubicBezTo>
                <a:cubicBezTo>
                  <a:pt x="1574" y="836"/>
                  <a:pt x="1575" y="846"/>
                  <a:pt x="1575" y="853"/>
                </a:cubicBezTo>
                <a:cubicBezTo>
                  <a:pt x="1573" y="852"/>
                  <a:pt x="1573" y="857"/>
                  <a:pt x="1573" y="861"/>
                </a:cubicBezTo>
                <a:cubicBezTo>
                  <a:pt x="1572" y="848"/>
                  <a:pt x="1572" y="835"/>
                  <a:pt x="1569" y="831"/>
                </a:cubicBezTo>
                <a:cubicBezTo>
                  <a:pt x="1571" y="841"/>
                  <a:pt x="1571" y="847"/>
                  <a:pt x="1571" y="851"/>
                </a:cubicBezTo>
                <a:cubicBezTo>
                  <a:pt x="1571" y="856"/>
                  <a:pt x="1570" y="859"/>
                  <a:pt x="1569" y="863"/>
                </a:cubicBezTo>
                <a:cubicBezTo>
                  <a:pt x="1569" y="860"/>
                  <a:pt x="1569" y="855"/>
                  <a:pt x="1568" y="854"/>
                </a:cubicBezTo>
                <a:cubicBezTo>
                  <a:pt x="1569" y="858"/>
                  <a:pt x="1569" y="862"/>
                  <a:pt x="1569" y="867"/>
                </a:cubicBezTo>
                <a:cubicBezTo>
                  <a:pt x="1571" y="870"/>
                  <a:pt x="1570" y="859"/>
                  <a:pt x="1571" y="859"/>
                </a:cubicBezTo>
                <a:cubicBezTo>
                  <a:pt x="1573" y="867"/>
                  <a:pt x="1573" y="874"/>
                  <a:pt x="1574" y="879"/>
                </a:cubicBezTo>
                <a:cubicBezTo>
                  <a:pt x="1574" y="875"/>
                  <a:pt x="1574" y="868"/>
                  <a:pt x="1574" y="867"/>
                </a:cubicBezTo>
                <a:cubicBezTo>
                  <a:pt x="1575" y="871"/>
                  <a:pt x="1575" y="877"/>
                  <a:pt x="1576" y="875"/>
                </a:cubicBezTo>
                <a:cubicBezTo>
                  <a:pt x="1575" y="870"/>
                  <a:pt x="1574" y="868"/>
                  <a:pt x="1575" y="866"/>
                </a:cubicBezTo>
                <a:cubicBezTo>
                  <a:pt x="1576" y="864"/>
                  <a:pt x="1576" y="870"/>
                  <a:pt x="1577" y="876"/>
                </a:cubicBezTo>
                <a:cubicBezTo>
                  <a:pt x="1577" y="882"/>
                  <a:pt x="1577" y="889"/>
                  <a:pt x="1577" y="890"/>
                </a:cubicBezTo>
                <a:cubicBezTo>
                  <a:pt x="1575" y="881"/>
                  <a:pt x="1574" y="888"/>
                  <a:pt x="1574" y="895"/>
                </a:cubicBezTo>
                <a:cubicBezTo>
                  <a:pt x="1573" y="881"/>
                  <a:pt x="1571" y="879"/>
                  <a:pt x="1570" y="873"/>
                </a:cubicBezTo>
                <a:cubicBezTo>
                  <a:pt x="1570" y="882"/>
                  <a:pt x="1571" y="896"/>
                  <a:pt x="1569" y="895"/>
                </a:cubicBezTo>
                <a:cubicBezTo>
                  <a:pt x="1570" y="890"/>
                  <a:pt x="1568" y="874"/>
                  <a:pt x="1567" y="868"/>
                </a:cubicBezTo>
                <a:cubicBezTo>
                  <a:pt x="1566" y="868"/>
                  <a:pt x="1567" y="872"/>
                  <a:pt x="1566" y="872"/>
                </a:cubicBezTo>
                <a:cubicBezTo>
                  <a:pt x="1568" y="884"/>
                  <a:pt x="1565" y="893"/>
                  <a:pt x="1567" y="899"/>
                </a:cubicBezTo>
                <a:cubicBezTo>
                  <a:pt x="1568" y="897"/>
                  <a:pt x="1574" y="911"/>
                  <a:pt x="1574" y="898"/>
                </a:cubicBezTo>
                <a:cubicBezTo>
                  <a:pt x="1575" y="899"/>
                  <a:pt x="1574" y="912"/>
                  <a:pt x="1576" y="910"/>
                </a:cubicBezTo>
                <a:cubicBezTo>
                  <a:pt x="1575" y="903"/>
                  <a:pt x="1575" y="898"/>
                  <a:pt x="1576" y="897"/>
                </a:cubicBezTo>
                <a:cubicBezTo>
                  <a:pt x="1577" y="906"/>
                  <a:pt x="1579" y="907"/>
                  <a:pt x="1580" y="909"/>
                </a:cubicBezTo>
                <a:cubicBezTo>
                  <a:pt x="1581" y="911"/>
                  <a:pt x="1582" y="914"/>
                  <a:pt x="1581" y="926"/>
                </a:cubicBezTo>
                <a:cubicBezTo>
                  <a:pt x="1581" y="922"/>
                  <a:pt x="1581" y="918"/>
                  <a:pt x="1580" y="920"/>
                </a:cubicBezTo>
                <a:cubicBezTo>
                  <a:pt x="1579" y="928"/>
                  <a:pt x="1582" y="935"/>
                  <a:pt x="1579" y="936"/>
                </a:cubicBezTo>
                <a:cubicBezTo>
                  <a:pt x="1579" y="947"/>
                  <a:pt x="1580" y="947"/>
                  <a:pt x="1580" y="947"/>
                </a:cubicBezTo>
                <a:cubicBezTo>
                  <a:pt x="1581" y="947"/>
                  <a:pt x="1581" y="948"/>
                  <a:pt x="1581" y="959"/>
                </a:cubicBezTo>
                <a:cubicBezTo>
                  <a:pt x="1582" y="956"/>
                  <a:pt x="1582" y="939"/>
                  <a:pt x="1583" y="937"/>
                </a:cubicBezTo>
                <a:cubicBezTo>
                  <a:pt x="1584" y="950"/>
                  <a:pt x="1583" y="935"/>
                  <a:pt x="1584" y="930"/>
                </a:cubicBezTo>
                <a:cubicBezTo>
                  <a:pt x="1585" y="930"/>
                  <a:pt x="1585" y="935"/>
                  <a:pt x="1584" y="941"/>
                </a:cubicBezTo>
                <a:cubicBezTo>
                  <a:pt x="1584" y="948"/>
                  <a:pt x="1583" y="955"/>
                  <a:pt x="1584" y="958"/>
                </a:cubicBezTo>
                <a:cubicBezTo>
                  <a:pt x="1584" y="944"/>
                  <a:pt x="1586" y="950"/>
                  <a:pt x="1585" y="939"/>
                </a:cubicBezTo>
                <a:cubicBezTo>
                  <a:pt x="1587" y="939"/>
                  <a:pt x="1588" y="925"/>
                  <a:pt x="1589" y="921"/>
                </a:cubicBezTo>
                <a:cubicBezTo>
                  <a:pt x="1589" y="931"/>
                  <a:pt x="1589" y="943"/>
                  <a:pt x="1588" y="952"/>
                </a:cubicBezTo>
                <a:cubicBezTo>
                  <a:pt x="1588" y="961"/>
                  <a:pt x="1588" y="969"/>
                  <a:pt x="1588" y="971"/>
                </a:cubicBezTo>
                <a:cubicBezTo>
                  <a:pt x="1589" y="958"/>
                  <a:pt x="1589" y="947"/>
                  <a:pt x="1590" y="936"/>
                </a:cubicBezTo>
                <a:cubicBezTo>
                  <a:pt x="1590" y="926"/>
                  <a:pt x="1591" y="916"/>
                  <a:pt x="1590" y="905"/>
                </a:cubicBezTo>
                <a:cubicBezTo>
                  <a:pt x="1589" y="910"/>
                  <a:pt x="1588" y="906"/>
                  <a:pt x="1587" y="907"/>
                </a:cubicBezTo>
                <a:cubicBezTo>
                  <a:pt x="1586" y="916"/>
                  <a:pt x="1589" y="921"/>
                  <a:pt x="1588" y="925"/>
                </a:cubicBezTo>
                <a:cubicBezTo>
                  <a:pt x="1586" y="921"/>
                  <a:pt x="1586" y="910"/>
                  <a:pt x="1585" y="898"/>
                </a:cubicBezTo>
                <a:cubicBezTo>
                  <a:pt x="1585" y="886"/>
                  <a:pt x="1584" y="873"/>
                  <a:pt x="1584" y="864"/>
                </a:cubicBezTo>
                <a:cubicBezTo>
                  <a:pt x="1583" y="869"/>
                  <a:pt x="1584" y="880"/>
                  <a:pt x="1584" y="891"/>
                </a:cubicBezTo>
                <a:cubicBezTo>
                  <a:pt x="1584" y="901"/>
                  <a:pt x="1584" y="911"/>
                  <a:pt x="1583" y="915"/>
                </a:cubicBezTo>
                <a:cubicBezTo>
                  <a:pt x="1583" y="902"/>
                  <a:pt x="1583" y="891"/>
                  <a:pt x="1582" y="881"/>
                </a:cubicBezTo>
                <a:cubicBezTo>
                  <a:pt x="1582" y="871"/>
                  <a:pt x="1581" y="862"/>
                  <a:pt x="1581" y="852"/>
                </a:cubicBezTo>
                <a:cubicBezTo>
                  <a:pt x="1580" y="850"/>
                  <a:pt x="1579" y="849"/>
                  <a:pt x="1578" y="841"/>
                </a:cubicBezTo>
                <a:cubicBezTo>
                  <a:pt x="1578" y="833"/>
                  <a:pt x="1576" y="821"/>
                  <a:pt x="1578" y="821"/>
                </a:cubicBezTo>
                <a:cubicBezTo>
                  <a:pt x="1578" y="825"/>
                  <a:pt x="1580" y="840"/>
                  <a:pt x="1580" y="830"/>
                </a:cubicBezTo>
                <a:cubicBezTo>
                  <a:pt x="1578" y="817"/>
                  <a:pt x="1578" y="814"/>
                  <a:pt x="1579" y="815"/>
                </a:cubicBezTo>
                <a:cubicBezTo>
                  <a:pt x="1581" y="815"/>
                  <a:pt x="1582" y="818"/>
                  <a:pt x="1583" y="818"/>
                </a:cubicBezTo>
                <a:cubicBezTo>
                  <a:pt x="1584" y="831"/>
                  <a:pt x="1585" y="833"/>
                  <a:pt x="1586" y="846"/>
                </a:cubicBezTo>
                <a:cubicBezTo>
                  <a:pt x="1585" y="845"/>
                  <a:pt x="1585" y="843"/>
                  <a:pt x="1584" y="847"/>
                </a:cubicBezTo>
                <a:cubicBezTo>
                  <a:pt x="1586" y="857"/>
                  <a:pt x="1587" y="856"/>
                  <a:pt x="1587" y="868"/>
                </a:cubicBezTo>
                <a:cubicBezTo>
                  <a:pt x="1589" y="866"/>
                  <a:pt x="1587" y="877"/>
                  <a:pt x="1588" y="880"/>
                </a:cubicBezTo>
                <a:cubicBezTo>
                  <a:pt x="1590" y="880"/>
                  <a:pt x="1590" y="874"/>
                  <a:pt x="1591" y="875"/>
                </a:cubicBezTo>
                <a:cubicBezTo>
                  <a:pt x="1592" y="885"/>
                  <a:pt x="1592" y="899"/>
                  <a:pt x="1592" y="909"/>
                </a:cubicBezTo>
                <a:cubicBezTo>
                  <a:pt x="1591" y="920"/>
                  <a:pt x="1591" y="927"/>
                  <a:pt x="1592" y="923"/>
                </a:cubicBezTo>
                <a:cubicBezTo>
                  <a:pt x="1592" y="929"/>
                  <a:pt x="1592" y="938"/>
                  <a:pt x="1592" y="945"/>
                </a:cubicBezTo>
                <a:cubicBezTo>
                  <a:pt x="1591" y="953"/>
                  <a:pt x="1591" y="959"/>
                  <a:pt x="1592" y="960"/>
                </a:cubicBezTo>
                <a:cubicBezTo>
                  <a:pt x="1592" y="952"/>
                  <a:pt x="1593" y="946"/>
                  <a:pt x="1594" y="947"/>
                </a:cubicBezTo>
                <a:cubicBezTo>
                  <a:pt x="1594" y="964"/>
                  <a:pt x="1591" y="966"/>
                  <a:pt x="1590" y="967"/>
                </a:cubicBezTo>
                <a:cubicBezTo>
                  <a:pt x="1591" y="972"/>
                  <a:pt x="1590" y="979"/>
                  <a:pt x="1589" y="988"/>
                </a:cubicBezTo>
                <a:cubicBezTo>
                  <a:pt x="1589" y="996"/>
                  <a:pt x="1587" y="1004"/>
                  <a:pt x="1587" y="1010"/>
                </a:cubicBezTo>
                <a:cubicBezTo>
                  <a:pt x="1589" y="1002"/>
                  <a:pt x="1590" y="1006"/>
                  <a:pt x="1590" y="1014"/>
                </a:cubicBezTo>
                <a:cubicBezTo>
                  <a:pt x="1590" y="1022"/>
                  <a:pt x="1589" y="1034"/>
                  <a:pt x="1586" y="1041"/>
                </a:cubicBezTo>
                <a:cubicBezTo>
                  <a:pt x="1589" y="1026"/>
                  <a:pt x="1588" y="1022"/>
                  <a:pt x="1587" y="1022"/>
                </a:cubicBezTo>
                <a:cubicBezTo>
                  <a:pt x="1586" y="1022"/>
                  <a:pt x="1584" y="1026"/>
                  <a:pt x="1582" y="1028"/>
                </a:cubicBezTo>
                <a:cubicBezTo>
                  <a:pt x="1580" y="1040"/>
                  <a:pt x="1580" y="1038"/>
                  <a:pt x="1578" y="1046"/>
                </a:cubicBezTo>
                <a:cubicBezTo>
                  <a:pt x="1580" y="1043"/>
                  <a:pt x="1579" y="1050"/>
                  <a:pt x="1580" y="1049"/>
                </a:cubicBezTo>
                <a:cubicBezTo>
                  <a:pt x="1582" y="1040"/>
                  <a:pt x="1581" y="1034"/>
                  <a:pt x="1583" y="1030"/>
                </a:cubicBezTo>
                <a:cubicBezTo>
                  <a:pt x="1584" y="1030"/>
                  <a:pt x="1584" y="1030"/>
                  <a:pt x="1584" y="1030"/>
                </a:cubicBezTo>
                <a:cubicBezTo>
                  <a:pt x="1583" y="1037"/>
                  <a:pt x="1582" y="1044"/>
                  <a:pt x="1581" y="1051"/>
                </a:cubicBezTo>
                <a:cubicBezTo>
                  <a:pt x="1582" y="1059"/>
                  <a:pt x="1584" y="1056"/>
                  <a:pt x="1586" y="1049"/>
                </a:cubicBezTo>
                <a:cubicBezTo>
                  <a:pt x="1587" y="1052"/>
                  <a:pt x="1586" y="1064"/>
                  <a:pt x="1583" y="1071"/>
                </a:cubicBezTo>
                <a:cubicBezTo>
                  <a:pt x="1580" y="1082"/>
                  <a:pt x="1585" y="1054"/>
                  <a:pt x="1580" y="1072"/>
                </a:cubicBezTo>
                <a:cubicBezTo>
                  <a:pt x="1584" y="1069"/>
                  <a:pt x="1579" y="1081"/>
                  <a:pt x="1578" y="1084"/>
                </a:cubicBezTo>
                <a:cubicBezTo>
                  <a:pt x="1579" y="1092"/>
                  <a:pt x="1573" y="1110"/>
                  <a:pt x="1570" y="1124"/>
                </a:cubicBezTo>
                <a:cubicBezTo>
                  <a:pt x="1569" y="1122"/>
                  <a:pt x="1568" y="1126"/>
                  <a:pt x="1567" y="1130"/>
                </a:cubicBezTo>
                <a:cubicBezTo>
                  <a:pt x="1565" y="1134"/>
                  <a:pt x="1564" y="1139"/>
                  <a:pt x="1563" y="1137"/>
                </a:cubicBezTo>
                <a:cubicBezTo>
                  <a:pt x="1564" y="1135"/>
                  <a:pt x="1566" y="1129"/>
                  <a:pt x="1567" y="1124"/>
                </a:cubicBezTo>
                <a:cubicBezTo>
                  <a:pt x="1568" y="1120"/>
                  <a:pt x="1569" y="1117"/>
                  <a:pt x="1567" y="1122"/>
                </a:cubicBezTo>
                <a:cubicBezTo>
                  <a:pt x="1564" y="1135"/>
                  <a:pt x="1563" y="1131"/>
                  <a:pt x="1561" y="1138"/>
                </a:cubicBezTo>
                <a:cubicBezTo>
                  <a:pt x="1565" y="1132"/>
                  <a:pt x="1558" y="1151"/>
                  <a:pt x="1558" y="1155"/>
                </a:cubicBezTo>
                <a:cubicBezTo>
                  <a:pt x="1560" y="1151"/>
                  <a:pt x="1561" y="1145"/>
                  <a:pt x="1562" y="1146"/>
                </a:cubicBezTo>
                <a:cubicBezTo>
                  <a:pt x="1557" y="1156"/>
                  <a:pt x="1563" y="1148"/>
                  <a:pt x="1561" y="1155"/>
                </a:cubicBezTo>
                <a:cubicBezTo>
                  <a:pt x="1559" y="1159"/>
                  <a:pt x="1557" y="1166"/>
                  <a:pt x="1556" y="1167"/>
                </a:cubicBezTo>
                <a:cubicBezTo>
                  <a:pt x="1557" y="1163"/>
                  <a:pt x="1558" y="1160"/>
                  <a:pt x="1558" y="1158"/>
                </a:cubicBezTo>
                <a:cubicBezTo>
                  <a:pt x="1556" y="1164"/>
                  <a:pt x="1553" y="1173"/>
                  <a:pt x="1551" y="1177"/>
                </a:cubicBezTo>
                <a:cubicBezTo>
                  <a:pt x="1555" y="1165"/>
                  <a:pt x="1554" y="1159"/>
                  <a:pt x="1559" y="1147"/>
                </a:cubicBezTo>
                <a:cubicBezTo>
                  <a:pt x="1558" y="1146"/>
                  <a:pt x="1556" y="1152"/>
                  <a:pt x="1555" y="1150"/>
                </a:cubicBezTo>
                <a:cubicBezTo>
                  <a:pt x="1561" y="1131"/>
                  <a:pt x="1565" y="1120"/>
                  <a:pt x="1567" y="1108"/>
                </a:cubicBezTo>
                <a:cubicBezTo>
                  <a:pt x="1565" y="1113"/>
                  <a:pt x="1566" y="1107"/>
                  <a:pt x="1565" y="1108"/>
                </a:cubicBezTo>
                <a:cubicBezTo>
                  <a:pt x="1562" y="1121"/>
                  <a:pt x="1561" y="1127"/>
                  <a:pt x="1557" y="1133"/>
                </a:cubicBezTo>
                <a:cubicBezTo>
                  <a:pt x="1558" y="1135"/>
                  <a:pt x="1555" y="1147"/>
                  <a:pt x="1555" y="1150"/>
                </a:cubicBezTo>
                <a:cubicBezTo>
                  <a:pt x="1552" y="1157"/>
                  <a:pt x="1551" y="1158"/>
                  <a:pt x="1552" y="1154"/>
                </a:cubicBezTo>
                <a:cubicBezTo>
                  <a:pt x="1550" y="1158"/>
                  <a:pt x="1549" y="1162"/>
                  <a:pt x="1548" y="1166"/>
                </a:cubicBezTo>
                <a:cubicBezTo>
                  <a:pt x="1549" y="1167"/>
                  <a:pt x="1546" y="1183"/>
                  <a:pt x="1537" y="1201"/>
                </a:cubicBezTo>
                <a:cubicBezTo>
                  <a:pt x="1539" y="1196"/>
                  <a:pt x="1542" y="1191"/>
                  <a:pt x="1542" y="1186"/>
                </a:cubicBezTo>
                <a:cubicBezTo>
                  <a:pt x="1538" y="1196"/>
                  <a:pt x="1535" y="1201"/>
                  <a:pt x="1538" y="1193"/>
                </a:cubicBezTo>
                <a:cubicBezTo>
                  <a:pt x="1525" y="1222"/>
                  <a:pt x="1539" y="1192"/>
                  <a:pt x="1536" y="1207"/>
                </a:cubicBezTo>
                <a:cubicBezTo>
                  <a:pt x="1540" y="1196"/>
                  <a:pt x="1541" y="1194"/>
                  <a:pt x="1542" y="1194"/>
                </a:cubicBezTo>
                <a:cubicBezTo>
                  <a:pt x="1543" y="1193"/>
                  <a:pt x="1544" y="1193"/>
                  <a:pt x="1547" y="1186"/>
                </a:cubicBezTo>
                <a:cubicBezTo>
                  <a:pt x="1547" y="1182"/>
                  <a:pt x="1550" y="1170"/>
                  <a:pt x="1552" y="1168"/>
                </a:cubicBezTo>
                <a:cubicBezTo>
                  <a:pt x="1550" y="1181"/>
                  <a:pt x="1546" y="1191"/>
                  <a:pt x="1543" y="1203"/>
                </a:cubicBezTo>
                <a:cubicBezTo>
                  <a:pt x="1544" y="1202"/>
                  <a:pt x="1548" y="1189"/>
                  <a:pt x="1549" y="1194"/>
                </a:cubicBezTo>
                <a:cubicBezTo>
                  <a:pt x="1545" y="1203"/>
                  <a:pt x="1543" y="1207"/>
                  <a:pt x="1542" y="1209"/>
                </a:cubicBezTo>
                <a:cubicBezTo>
                  <a:pt x="1542" y="1212"/>
                  <a:pt x="1542" y="1214"/>
                  <a:pt x="1541" y="1218"/>
                </a:cubicBezTo>
                <a:cubicBezTo>
                  <a:pt x="1535" y="1227"/>
                  <a:pt x="1535" y="1227"/>
                  <a:pt x="1535" y="1227"/>
                </a:cubicBezTo>
                <a:cubicBezTo>
                  <a:pt x="1538" y="1224"/>
                  <a:pt x="1543" y="1216"/>
                  <a:pt x="1546" y="1208"/>
                </a:cubicBezTo>
                <a:cubicBezTo>
                  <a:pt x="1550" y="1199"/>
                  <a:pt x="1553" y="1191"/>
                  <a:pt x="1555" y="1190"/>
                </a:cubicBezTo>
                <a:cubicBezTo>
                  <a:pt x="1557" y="1184"/>
                  <a:pt x="1551" y="1196"/>
                  <a:pt x="1555" y="1184"/>
                </a:cubicBezTo>
                <a:cubicBezTo>
                  <a:pt x="1559" y="1173"/>
                  <a:pt x="1566" y="1156"/>
                  <a:pt x="1568" y="1147"/>
                </a:cubicBezTo>
                <a:cubicBezTo>
                  <a:pt x="1566" y="1158"/>
                  <a:pt x="1570" y="1147"/>
                  <a:pt x="1572" y="1144"/>
                </a:cubicBezTo>
                <a:cubicBezTo>
                  <a:pt x="1568" y="1155"/>
                  <a:pt x="1575" y="1145"/>
                  <a:pt x="1569" y="1159"/>
                </a:cubicBezTo>
                <a:cubicBezTo>
                  <a:pt x="1566" y="1162"/>
                  <a:pt x="1570" y="1153"/>
                  <a:pt x="1569" y="1150"/>
                </a:cubicBezTo>
                <a:cubicBezTo>
                  <a:pt x="1568" y="1158"/>
                  <a:pt x="1566" y="1161"/>
                  <a:pt x="1565" y="1164"/>
                </a:cubicBezTo>
                <a:cubicBezTo>
                  <a:pt x="1564" y="1166"/>
                  <a:pt x="1563" y="1169"/>
                  <a:pt x="1560" y="1175"/>
                </a:cubicBezTo>
                <a:cubicBezTo>
                  <a:pt x="1563" y="1173"/>
                  <a:pt x="1555" y="1189"/>
                  <a:pt x="1555" y="1193"/>
                </a:cubicBezTo>
                <a:cubicBezTo>
                  <a:pt x="1558" y="1187"/>
                  <a:pt x="1564" y="1167"/>
                  <a:pt x="1563" y="1177"/>
                </a:cubicBezTo>
                <a:cubicBezTo>
                  <a:pt x="1555" y="1195"/>
                  <a:pt x="1552" y="1205"/>
                  <a:pt x="1547" y="1220"/>
                </a:cubicBezTo>
                <a:cubicBezTo>
                  <a:pt x="1545" y="1221"/>
                  <a:pt x="1546" y="1217"/>
                  <a:pt x="1550" y="1208"/>
                </a:cubicBezTo>
                <a:cubicBezTo>
                  <a:pt x="1547" y="1209"/>
                  <a:pt x="1544" y="1215"/>
                  <a:pt x="1542" y="1222"/>
                </a:cubicBezTo>
                <a:cubicBezTo>
                  <a:pt x="1539" y="1229"/>
                  <a:pt x="1536" y="1237"/>
                  <a:pt x="1532" y="1244"/>
                </a:cubicBezTo>
                <a:cubicBezTo>
                  <a:pt x="1532" y="1245"/>
                  <a:pt x="1535" y="1240"/>
                  <a:pt x="1536" y="1238"/>
                </a:cubicBezTo>
                <a:cubicBezTo>
                  <a:pt x="1531" y="1247"/>
                  <a:pt x="1531" y="1247"/>
                  <a:pt x="1528" y="1256"/>
                </a:cubicBezTo>
                <a:cubicBezTo>
                  <a:pt x="1526" y="1254"/>
                  <a:pt x="1521" y="1267"/>
                  <a:pt x="1519" y="1267"/>
                </a:cubicBezTo>
                <a:cubicBezTo>
                  <a:pt x="1521" y="1268"/>
                  <a:pt x="1515" y="1278"/>
                  <a:pt x="1517" y="1276"/>
                </a:cubicBezTo>
                <a:cubicBezTo>
                  <a:pt x="1514" y="1281"/>
                  <a:pt x="1511" y="1286"/>
                  <a:pt x="1508" y="1290"/>
                </a:cubicBezTo>
                <a:cubicBezTo>
                  <a:pt x="1512" y="1281"/>
                  <a:pt x="1512" y="1279"/>
                  <a:pt x="1513" y="1277"/>
                </a:cubicBezTo>
                <a:cubicBezTo>
                  <a:pt x="1514" y="1275"/>
                  <a:pt x="1515" y="1272"/>
                  <a:pt x="1522" y="1259"/>
                </a:cubicBezTo>
                <a:cubicBezTo>
                  <a:pt x="1523" y="1261"/>
                  <a:pt x="1528" y="1249"/>
                  <a:pt x="1532" y="1244"/>
                </a:cubicBezTo>
                <a:cubicBezTo>
                  <a:pt x="1532" y="1240"/>
                  <a:pt x="1536" y="1228"/>
                  <a:pt x="1531" y="1236"/>
                </a:cubicBezTo>
                <a:cubicBezTo>
                  <a:pt x="1529" y="1244"/>
                  <a:pt x="1524" y="1247"/>
                  <a:pt x="1522" y="1250"/>
                </a:cubicBezTo>
                <a:cubicBezTo>
                  <a:pt x="1522" y="1254"/>
                  <a:pt x="1525" y="1249"/>
                  <a:pt x="1524" y="1253"/>
                </a:cubicBezTo>
                <a:cubicBezTo>
                  <a:pt x="1520" y="1259"/>
                  <a:pt x="1517" y="1262"/>
                  <a:pt x="1513" y="1271"/>
                </a:cubicBezTo>
                <a:cubicBezTo>
                  <a:pt x="1514" y="1266"/>
                  <a:pt x="1522" y="1254"/>
                  <a:pt x="1518" y="1256"/>
                </a:cubicBezTo>
                <a:cubicBezTo>
                  <a:pt x="1508" y="1276"/>
                  <a:pt x="1502" y="1288"/>
                  <a:pt x="1496" y="1296"/>
                </a:cubicBezTo>
                <a:cubicBezTo>
                  <a:pt x="1499" y="1293"/>
                  <a:pt x="1493" y="1303"/>
                  <a:pt x="1496" y="1302"/>
                </a:cubicBezTo>
                <a:cubicBezTo>
                  <a:pt x="1501" y="1292"/>
                  <a:pt x="1504" y="1286"/>
                  <a:pt x="1505" y="1282"/>
                </a:cubicBezTo>
                <a:cubicBezTo>
                  <a:pt x="1504" y="1287"/>
                  <a:pt x="1507" y="1280"/>
                  <a:pt x="1509" y="1279"/>
                </a:cubicBezTo>
                <a:cubicBezTo>
                  <a:pt x="1503" y="1289"/>
                  <a:pt x="1510" y="1281"/>
                  <a:pt x="1506" y="1288"/>
                </a:cubicBezTo>
                <a:cubicBezTo>
                  <a:pt x="1504" y="1290"/>
                  <a:pt x="1501" y="1295"/>
                  <a:pt x="1498" y="1300"/>
                </a:cubicBezTo>
                <a:cubicBezTo>
                  <a:pt x="1495" y="1305"/>
                  <a:pt x="1491" y="1309"/>
                  <a:pt x="1490" y="1310"/>
                </a:cubicBezTo>
                <a:cubicBezTo>
                  <a:pt x="1493" y="1310"/>
                  <a:pt x="1486" y="1324"/>
                  <a:pt x="1477" y="1335"/>
                </a:cubicBezTo>
                <a:cubicBezTo>
                  <a:pt x="1484" y="1325"/>
                  <a:pt x="1481" y="1328"/>
                  <a:pt x="1478" y="1329"/>
                </a:cubicBezTo>
                <a:cubicBezTo>
                  <a:pt x="1479" y="1328"/>
                  <a:pt x="1489" y="1312"/>
                  <a:pt x="1482" y="1321"/>
                </a:cubicBezTo>
                <a:cubicBezTo>
                  <a:pt x="1477" y="1330"/>
                  <a:pt x="1472" y="1337"/>
                  <a:pt x="1460" y="1354"/>
                </a:cubicBezTo>
                <a:cubicBezTo>
                  <a:pt x="1462" y="1354"/>
                  <a:pt x="1473" y="1344"/>
                  <a:pt x="1467" y="1354"/>
                </a:cubicBezTo>
                <a:cubicBezTo>
                  <a:pt x="1466" y="1355"/>
                  <a:pt x="1464" y="1358"/>
                  <a:pt x="1461" y="1362"/>
                </a:cubicBezTo>
                <a:cubicBezTo>
                  <a:pt x="1463" y="1362"/>
                  <a:pt x="1462" y="1366"/>
                  <a:pt x="1459" y="1371"/>
                </a:cubicBezTo>
                <a:cubicBezTo>
                  <a:pt x="1455" y="1374"/>
                  <a:pt x="1447" y="1390"/>
                  <a:pt x="1448" y="1384"/>
                </a:cubicBezTo>
                <a:cubicBezTo>
                  <a:pt x="1441" y="1393"/>
                  <a:pt x="1445" y="1392"/>
                  <a:pt x="1433" y="1404"/>
                </a:cubicBezTo>
                <a:cubicBezTo>
                  <a:pt x="1433" y="1407"/>
                  <a:pt x="1436" y="1406"/>
                  <a:pt x="1434" y="1410"/>
                </a:cubicBezTo>
                <a:cubicBezTo>
                  <a:pt x="1433" y="1410"/>
                  <a:pt x="1428" y="1414"/>
                  <a:pt x="1423" y="1420"/>
                </a:cubicBezTo>
                <a:cubicBezTo>
                  <a:pt x="1423" y="1422"/>
                  <a:pt x="1428" y="1415"/>
                  <a:pt x="1429" y="1415"/>
                </a:cubicBezTo>
                <a:cubicBezTo>
                  <a:pt x="1425" y="1420"/>
                  <a:pt x="1426" y="1421"/>
                  <a:pt x="1424" y="1423"/>
                </a:cubicBezTo>
                <a:cubicBezTo>
                  <a:pt x="1415" y="1433"/>
                  <a:pt x="1418" y="1428"/>
                  <a:pt x="1419" y="1425"/>
                </a:cubicBezTo>
                <a:cubicBezTo>
                  <a:pt x="1413" y="1432"/>
                  <a:pt x="1413" y="1430"/>
                  <a:pt x="1409" y="1435"/>
                </a:cubicBezTo>
                <a:cubicBezTo>
                  <a:pt x="1409" y="1436"/>
                  <a:pt x="1406" y="1441"/>
                  <a:pt x="1411" y="1435"/>
                </a:cubicBezTo>
                <a:cubicBezTo>
                  <a:pt x="1411" y="1435"/>
                  <a:pt x="1410" y="1434"/>
                  <a:pt x="1414" y="1430"/>
                </a:cubicBezTo>
                <a:cubicBezTo>
                  <a:pt x="1415" y="1432"/>
                  <a:pt x="1414" y="1435"/>
                  <a:pt x="1409" y="1441"/>
                </a:cubicBezTo>
                <a:cubicBezTo>
                  <a:pt x="1417" y="1432"/>
                  <a:pt x="1414" y="1440"/>
                  <a:pt x="1419" y="1434"/>
                </a:cubicBezTo>
                <a:cubicBezTo>
                  <a:pt x="1418" y="1434"/>
                  <a:pt x="1423" y="1429"/>
                  <a:pt x="1428" y="1423"/>
                </a:cubicBezTo>
                <a:cubicBezTo>
                  <a:pt x="1434" y="1417"/>
                  <a:pt x="1439" y="1411"/>
                  <a:pt x="1439" y="1408"/>
                </a:cubicBezTo>
                <a:cubicBezTo>
                  <a:pt x="1443" y="1409"/>
                  <a:pt x="1443" y="1409"/>
                  <a:pt x="1443" y="1409"/>
                </a:cubicBezTo>
                <a:cubicBezTo>
                  <a:pt x="1436" y="1418"/>
                  <a:pt x="1432" y="1424"/>
                  <a:pt x="1431" y="1427"/>
                </a:cubicBezTo>
                <a:cubicBezTo>
                  <a:pt x="1438" y="1420"/>
                  <a:pt x="1442" y="1412"/>
                  <a:pt x="1447" y="1409"/>
                </a:cubicBezTo>
                <a:cubicBezTo>
                  <a:pt x="1444" y="1413"/>
                  <a:pt x="1435" y="1423"/>
                  <a:pt x="1437" y="1422"/>
                </a:cubicBezTo>
                <a:cubicBezTo>
                  <a:pt x="1439" y="1423"/>
                  <a:pt x="1448" y="1413"/>
                  <a:pt x="1444" y="1421"/>
                </a:cubicBezTo>
                <a:cubicBezTo>
                  <a:pt x="1450" y="1413"/>
                  <a:pt x="1451" y="1411"/>
                  <a:pt x="1451" y="1410"/>
                </a:cubicBezTo>
                <a:cubicBezTo>
                  <a:pt x="1451" y="1409"/>
                  <a:pt x="1451" y="1408"/>
                  <a:pt x="1456" y="1402"/>
                </a:cubicBezTo>
                <a:cubicBezTo>
                  <a:pt x="1456" y="1402"/>
                  <a:pt x="1454" y="1407"/>
                  <a:pt x="1458" y="1402"/>
                </a:cubicBezTo>
                <a:cubicBezTo>
                  <a:pt x="1457" y="1400"/>
                  <a:pt x="1468" y="1387"/>
                  <a:pt x="1469" y="1386"/>
                </a:cubicBezTo>
                <a:cubicBezTo>
                  <a:pt x="1466" y="1392"/>
                  <a:pt x="1468" y="1391"/>
                  <a:pt x="1465" y="1397"/>
                </a:cubicBezTo>
                <a:cubicBezTo>
                  <a:pt x="1468" y="1393"/>
                  <a:pt x="1470" y="1390"/>
                  <a:pt x="1473" y="1386"/>
                </a:cubicBezTo>
                <a:cubicBezTo>
                  <a:pt x="1470" y="1386"/>
                  <a:pt x="1470" y="1386"/>
                  <a:pt x="1470" y="1386"/>
                </a:cubicBezTo>
                <a:cubicBezTo>
                  <a:pt x="1480" y="1370"/>
                  <a:pt x="1492" y="1354"/>
                  <a:pt x="1503" y="1339"/>
                </a:cubicBezTo>
                <a:cubicBezTo>
                  <a:pt x="1504" y="1338"/>
                  <a:pt x="1501" y="1342"/>
                  <a:pt x="1499" y="1346"/>
                </a:cubicBezTo>
                <a:cubicBezTo>
                  <a:pt x="1496" y="1350"/>
                  <a:pt x="1494" y="1354"/>
                  <a:pt x="1495" y="1353"/>
                </a:cubicBezTo>
                <a:cubicBezTo>
                  <a:pt x="1497" y="1352"/>
                  <a:pt x="1501" y="1346"/>
                  <a:pt x="1504" y="1340"/>
                </a:cubicBezTo>
                <a:cubicBezTo>
                  <a:pt x="1508" y="1334"/>
                  <a:pt x="1512" y="1327"/>
                  <a:pt x="1515" y="1325"/>
                </a:cubicBezTo>
                <a:cubicBezTo>
                  <a:pt x="1510" y="1331"/>
                  <a:pt x="1508" y="1336"/>
                  <a:pt x="1507" y="1340"/>
                </a:cubicBezTo>
                <a:cubicBezTo>
                  <a:pt x="1505" y="1344"/>
                  <a:pt x="1503" y="1349"/>
                  <a:pt x="1499" y="1356"/>
                </a:cubicBezTo>
                <a:cubicBezTo>
                  <a:pt x="1501" y="1352"/>
                  <a:pt x="1505" y="1346"/>
                  <a:pt x="1506" y="1345"/>
                </a:cubicBezTo>
                <a:cubicBezTo>
                  <a:pt x="1506" y="1347"/>
                  <a:pt x="1504" y="1349"/>
                  <a:pt x="1500" y="1356"/>
                </a:cubicBezTo>
                <a:cubicBezTo>
                  <a:pt x="1500" y="1359"/>
                  <a:pt x="1506" y="1347"/>
                  <a:pt x="1510" y="1342"/>
                </a:cubicBezTo>
                <a:cubicBezTo>
                  <a:pt x="1510" y="1340"/>
                  <a:pt x="1505" y="1345"/>
                  <a:pt x="1509" y="1339"/>
                </a:cubicBezTo>
                <a:cubicBezTo>
                  <a:pt x="1511" y="1338"/>
                  <a:pt x="1518" y="1324"/>
                  <a:pt x="1521" y="1322"/>
                </a:cubicBezTo>
                <a:cubicBezTo>
                  <a:pt x="1524" y="1320"/>
                  <a:pt x="1512" y="1335"/>
                  <a:pt x="1515" y="1333"/>
                </a:cubicBezTo>
                <a:cubicBezTo>
                  <a:pt x="1521" y="1322"/>
                  <a:pt x="1520" y="1328"/>
                  <a:pt x="1525" y="1319"/>
                </a:cubicBezTo>
                <a:cubicBezTo>
                  <a:pt x="1525" y="1316"/>
                  <a:pt x="1522" y="1317"/>
                  <a:pt x="1525" y="1310"/>
                </a:cubicBezTo>
                <a:cubicBezTo>
                  <a:pt x="1529" y="1307"/>
                  <a:pt x="1532" y="1300"/>
                  <a:pt x="1537" y="1292"/>
                </a:cubicBezTo>
                <a:cubicBezTo>
                  <a:pt x="1537" y="1290"/>
                  <a:pt x="1538" y="1287"/>
                  <a:pt x="1537" y="1287"/>
                </a:cubicBezTo>
                <a:cubicBezTo>
                  <a:pt x="1532" y="1296"/>
                  <a:pt x="1532" y="1298"/>
                  <a:pt x="1530" y="1301"/>
                </a:cubicBezTo>
                <a:cubicBezTo>
                  <a:pt x="1528" y="1302"/>
                  <a:pt x="1522" y="1313"/>
                  <a:pt x="1520" y="1313"/>
                </a:cubicBezTo>
                <a:cubicBezTo>
                  <a:pt x="1523" y="1307"/>
                  <a:pt x="1529" y="1298"/>
                  <a:pt x="1533" y="1292"/>
                </a:cubicBezTo>
                <a:cubicBezTo>
                  <a:pt x="1530" y="1293"/>
                  <a:pt x="1537" y="1284"/>
                  <a:pt x="1539" y="1281"/>
                </a:cubicBezTo>
                <a:cubicBezTo>
                  <a:pt x="1542" y="1272"/>
                  <a:pt x="1542" y="1272"/>
                  <a:pt x="1542" y="1272"/>
                </a:cubicBezTo>
                <a:cubicBezTo>
                  <a:pt x="1554" y="1251"/>
                  <a:pt x="1554" y="1251"/>
                  <a:pt x="1554" y="1251"/>
                </a:cubicBezTo>
                <a:cubicBezTo>
                  <a:pt x="1549" y="1255"/>
                  <a:pt x="1558" y="1238"/>
                  <a:pt x="1561" y="1229"/>
                </a:cubicBezTo>
                <a:cubicBezTo>
                  <a:pt x="1562" y="1229"/>
                  <a:pt x="1560" y="1233"/>
                  <a:pt x="1562" y="1232"/>
                </a:cubicBezTo>
                <a:cubicBezTo>
                  <a:pt x="1565" y="1224"/>
                  <a:pt x="1567" y="1218"/>
                  <a:pt x="1568" y="1214"/>
                </a:cubicBezTo>
                <a:cubicBezTo>
                  <a:pt x="1560" y="1234"/>
                  <a:pt x="1566" y="1212"/>
                  <a:pt x="1569" y="1205"/>
                </a:cubicBezTo>
                <a:cubicBezTo>
                  <a:pt x="1570" y="1204"/>
                  <a:pt x="1572" y="1198"/>
                  <a:pt x="1574" y="1193"/>
                </a:cubicBezTo>
                <a:cubicBezTo>
                  <a:pt x="1576" y="1187"/>
                  <a:pt x="1578" y="1181"/>
                  <a:pt x="1580" y="1180"/>
                </a:cubicBezTo>
                <a:cubicBezTo>
                  <a:pt x="1581" y="1175"/>
                  <a:pt x="1577" y="1181"/>
                  <a:pt x="1581" y="1171"/>
                </a:cubicBezTo>
                <a:cubicBezTo>
                  <a:pt x="1584" y="1166"/>
                  <a:pt x="1580" y="1176"/>
                  <a:pt x="1585" y="1167"/>
                </a:cubicBezTo>
                <a:cubicBezTo>
                  <a:pt x="1582" y="1176"/>
                  <a:pt x="1582" y="1176"/>
                  <a:pt x="1582" y="1176"/>
                </a:cubicBezTo>
                <a:cubicBezTo>
                  <a:pt x="1584" y="1174"/>
                  <a:pt x="1587" y="1169"/>
                  <a:pt x="1589" y="1163"/>
                </a:cubicBezTo>
                <a:cubicBezTo>
                  <a:pt x="1586" y="1169"/>
                  <a:pt x="1588" y="1161"/>
                  <a:pt x="1588" y="1158"/>
                </a:cubicBezTo>
                <a:cubicBezTo>
                  <a:pt x="1590" y="1152"/>
                  <a:pt x="1593" y="1143"/>
                  <a:pt x="1596" y="1135"/>
                </a:cubicBezTo>
                <a:cubicBezTo>
                  <a:pt x="1598" y="1127"/>
                  <a:pt x="1600" y="1120"/>
                  <a:pt x="1602" y="1118"/>
                </a:cubicBezTo>
                <a:cubicBezTo>
                  <a:pt x="1600" y="1132"/>
                  <a:pt x="1592" y="1151"/>
                  <a:pt x="1597" y="1144"/>
                </a:cubicBezTo>
                <a:cubicBezTo>
                  <a:pt x="1595" y="1150"/>
                  <a:pt x="1591" y="1167"/>
                  <a:pt x="1588" y="1172"/>
                </a:cubicBezTo>
                <a:cubicBezTo>
                  <a:pt x="1587" y="1172"/>
                  <a:pt x="1588" y="1168"/>
                  <a:pt x="1587" y="1170"/>
                </a:cubicBezTo>
                <a:cubicBezTo>
                  <a:pt x="1584" y="1177"/>
                  <a:pt x="1582" y="1185"/>
                  <a:pt x="1580" y="1189"/>
                </a:cubicBezTo>
                <a:cubicBezTo>
                  <a:pt x="1584" y="1183"/>
                  <a:pt x="1584" y="1187"/>
                  <a:pt x="1588" y="1181"/>
                </a:cubicBezTo>
                <a:cubicBezTo>
                  <a:pt x="1587" y="1182"/>
                  <a:pt x="1586" y="1181"/>
                  <a:pt x="1588" y="1175"/>
                </a:cubicBezTo>
                <a:cubicBezTo>
                  <a:pt x="1589" y="1176"/>
                  <a:pt x="1592" y="1166"/>
                  <a:pt x="1593" y="1165"/>
                </a:cubicBezTo>
                <a:cubicBezTo>
                  <a:pt x="1595" y="1165"/>
                  <a:pt x="1591" y="1177"/>
                  <a:pt x="1594" y="1174"/>
                </a:cubicBezTo>
                <a:cubicBezTo>
                  <a:pt x="1599" y="1161"/>
                  <a:pt x="1592" y="1173"/>
                  <a:pt x="1595" y="1165"/>
                </a:cubicBezTo>
                <a:cubicBezTo>
                  <a:pt x="1596" y="1168"/>
                  <a:pt x="1602" y="1153"/>
                  <a:pt x="1596" y="1170"/>
                </a:cubicBezTo>
                <a:cubicBezTo>
                  <a:pt x="1597" y="1171"/>
                  <a:pt x="1600" y="1163"/>
                  <a:pt x="1602" y="1157"/>
                </a:cubicBezTo>
                <a:cubicBezTo>
                  <a:pt x="1600" y="1156"/>
                  <a:pt x="1603" y="1145"/>
                  <a:pt x="1605" y="1136"/>
                </a:cubicBezTo>
                <a:cubicBezTo>
                  <a:pt x="1602" y="1142"/>
                  <a:pt x="1600" y="1143"/>
                  <a:pt x="1596" y="1153"/>
                </a:cubicBezTo>
                <a:cubicBezTo>
                  <a:pt x="1597" y="1156"/>
                  <a:pt x="1600" y="1144"/>
                  <a:pt x="1602" y="1145"/>
                </a:cubicBezTo>
                <a:cubicBezTo>
                  <a:pt x="1598" y="1157"/>
                  <a:pt x="1595" y="1163"/>
                  <a:pt x="1592" y="1166"/>
                </a:cubicBezTo>
                <a:cubicBezTo>
                  <a:pt x="1596" y="1153"/>
                  <a:pt x="1597" y="1147"/>
                  <a:pt x="1598" y="1141"/>
                </a:cubicBezTo>
                <a:cubicBezTo>
                  <a:pt x="1599" y="1135"/>
                  <a:pt x="1600" y="1129"/>
                  <a:pt x="1604" y="1118"/>
                </a:cubicBezTo>
                <a:cubicBezTo>
                  <a:pt x="1604" y="1118"/>
                  <a:pt x="1604" y="1119"/>
                  <a:pt x="1604" y="1121"/>
                </a:cubicBezTo>
                <a:cubicBezTo>
                  <a:pt x="1608" y="1108"/>
                  <a:pt x="1605" y="1112"/>
                  <a:pt x="1609" y="1098"/>
                </a:cubicBezTo>
                <a:cubicBezTo>
                  <a:pt x="1611" y="1095"/>
                  <a:pt x="1611" y="1100"/>
                  <a:pt x="1615" y="1084"/>
                </a:cubicBezTo>
                <a:cubicBezTo>
                  <a:pt x="1612" y="1087"/>
                  <a:pt x="1613" y="1081"/>
                  <a:pt x="1610" y="1086"/>
                </a:cubicBezTo>
                <a:cubicBezTo>
                  <a:pt x="1612" y="1081"/>
                  <a:pt x="1613" y="1069"/>
                  <a:pt x="1614" y="1070"/>
                </a:cubicBezTo>
                <a:cubicBezTo>
                  <a:pt x="1613" y="1081"/>
                  <a:pt x="1617" y="1073"/>
                  <a:pt x="1619" y="1071"/>
                </a:cubicBezTo>
                <a:cubicBezTo>
                  <a:pt x="1618" y="1074"/>
                  <a:pt x="1618" y="1075"/>
                  <a:pt x="1618" y="1077"/>
                </a:cubicBezTo>
                <a:cubicBezTo>
                  <a:pt x="1616" y="1085"/>
                  <a:pt x="1615" y="1088"/>
                  <a:pt x="1615" y="1091"/>
                </a:cubicBezTo>
                <a:cubicBezTo>
                  <a:pt x="1611" y="1107"/>
                  <a:pt x="1611" y="1107"/>
                  <a:pt x="1611" y="1107"/>
                </a:cubicBezTo>
                <a:cubicBezTo>
                  <a:pt x="1611" y="1107"/>
                  <a:pt x="1613" y="1106"/>
                  <a:pt x="1612" y="1110"/>
                </a:cubicBezTo>
                <a:cubicBezTo>
                  <a:pt x="1609" y="1117"/>
                  <a:pt x="1607" y="1122"/>
                  <a:pt x="1607" y="1126"/>
                </a:cubicBezTo>
                <a:cubicBezTo>
                  <a:pt x="1609" y="1121"/>
                  <a:pt x="1608" y="1127"/>
                  <a:pt x="1610" y="1119"/>
                </a:cubicBezTo>
                <a:cubicBezTo>
                  <a:pt x="1609" y="1123"/>
                  <a:pt x="1608" y="1128"/>
                  <a:pt x="1608" y="1129"/>
                </a:cubicBezTo>
                <a:cubicBezTo>
                  <a:pt x="1610" y="1123"/>
                  <a:pt x="1611" y="1126"/>
                  <a:pt x="1612" y="1122"/>
                </a:cubicBezTo>
                <a:cubicBezTo>
                  <a:pt x="1611" y="1128"/>
                  <a:pt x="1611" y="1130"/>
                  <a:pt x="1610" y="1134"/>
                </a:cubicBezTo>
                <a:cubicBezTo>
                  <a:pt x="1609" y="1135"/>
                  <a:pt x="1609" y="1134"/>
                  <a:pt x="1607" y="1138"/>
                </a:cubicBezTo>
                <a:cubicBezTo>
                  <a:pt x="1606" y="1148"/>
                  <a:pt x="1609" y="1137"/>
                  <a:pt x="1608" y="1141"/>
                </a:cubicBezTo>
                <a:cubicBezTo>
                  <a:pt x="1605" y="1149"/>
                  <a:pt x="1603" y="1157"/>
                  <a:pt x="1602" y="1163"/>
                </a:cubicBezTo>
                <a:cubicBezTo>
                  <a:pt x="1605" y="1156"/>
                  <a:pt x="1607" y="1147"/>
                  <a:pt x="1610" y="1139"/>
                </a:cubicBezTo>
                <a:cubicBezTo>
                  <a:pt x="1612" y="1131"/>
                  <a:pt x="1614" y="1125"/>
                  <a:pt x="1615" y="1124"/>
                </a:cubicBezTo>
                <a:cubicBezTo>
                  <a:pt x="1611" y="1135"/>
                  <a:pt x="1609" y="1144"/>
                  <a:pt x="1608" y="1151"/>
                </a:cubicBezTo>
                <a:cubicBezTo>
                  <a:pt x="1606" y="1158"/>
                  <a:pt x="1605" y="1163"/>
                  <a:pt x="1602" y="1169"/>
                </a:cubicBezTo>
                <a:cubicBezTo>
                  <a:pt x="1604" y="1169"/>
                  <a:pt x="1606" y="1164"/>
                  <a:pt x="1608" y="1159"/>
                </a:cubicBezTo>
                <a:cubicBezTo>
                  <a:pt x="1606" y="1158"/>
                  <a:pt x="1608" y="1150"/>
                  <a:pt x="1611" y="1140"/>
                </a:cubicBezTo>
                <a:cubicBezTo>
                  <a:pt x="1614" y="1131"/>
                  <a:pt x="1617" y="1121"/>
                  <a:pt x="1619" y="1117"/>
                </a:cubicBezTo>
                <a:cubicBezTo>
                  <a:pt x="1617" y="1123"/>
                  <a:pt x="1618" y="1124"/>
                  <a:pt x="1616" y="1129"/>
                </a:cubicBezTo>
                <a:cubicBezTo>
                  <a:pt x="1615" y="1130"/>
                  <a:pt x="1614" y="1130"/>
                  <a:pt x="1613" y="1137"/>
                </a:cubicBezTo>
                <a:cubicBezTo>
                  <a:pt x="1614" y="1134"/>
                  <a:pt x="1613" y="1142"/>
                  <a:pt x="1608" y="1159"/>
                </a:cubicBezTo>
                <a:cubicBezTo>
                  <a:pt x="1608" y="1163"/>
                  <a:pt x="1613" y="1146"/>
                  <a:pt x="1611" y="1155"/>
                </a:cubicBezTo>
                <a:cubicBezTo>
                  <a:pt x="1607" y="1169"/>
                  <a:pt x="1609" y="1168"/>
                  <a:pt x="1603" y="1181"/>
                </a:cubicBezTo>
                <a:cubicBezTo>
                  <a:pt x="1604" y="1175"/>
                  <a:pt x="1606" y="1167"/>
                  <a:pt x="1606" y="1165"/>
                </a:cubicBezTo>
                <a:cubicBezTo>
                  <a:pt x="1602" y="1173"/>
                  <a:pt x="1601" y="1173"/>
                  <a:pt x="1600" y="1174"/>
                </a:cubicBezTo>
                <a:cubicBezTo>
                  <a:pt x="1598" y="1174"/>
                  <a:pt x="1597" y="1175"/>
                  <a:pt x="1594" y="1183"/>
                </a:cubicBezTo>
                <a:cubicBezTo>
                  <a:pt x="1596" y="1184"/>
                  <a:pt x="1599" y="1180"/>
                  <a:pt x="1602" y="1175"/>
                </a:cubicBezTo>
                <a:cubicBezTo>
                  <a:pt x="1600" y="1186"/>
                  <a:pt x="1599" y="1193"/>
                  <a:pt x="1601" y="1193"/>
                </a:cubicBezTo>
                <a:cubicBezTo>
                  <a:pt x="1601" y="1194"/>
                  <a:pt x="1600" y="1194"/>
                  <a:pt x="1600" y="1197"/>
                </a:cubicBezTo>
                <a:cubicBezTo>
                  <a:pt x="1606" y="1184"/>
                  <a:pt x="1604" y="1184"/>
                  <a:pt x="1605" y="1177"/>
                </a:cubicBezTo>
                <a:cubicBezTo>
                  <a:pt x="1611" y="1165"/>
                  <a:pt x="1606" y="1184"/>
                  <a:pt x="1606" y="1186"/>
                </a:cubicBezTo>
                <a:cubicBezTo>
                  <a:pt x="1608" y="1181"/>
                  <a:pt x="1610" y="1174"/>
                  <a:pt x="1611" y="1173"/>
                </a:cubicBezTo>
                <a:cubicBezTo>
                  <a:pt x="1604" y="1191"/>
                  <a:pt x="1606" y="1196"/>
                  <a:pt x="1605" y="1201"/>
                </a:cubicBezTo>
                <a:cubicBezTo>
                  <a:pt x="1601" y="1212"/>
                  <a:pt x="1597" y="1219"/>
                  <a:pt x="1594" y="1221"/>
                </a:cubicBezTo>
                <a:cubicBezTo>
                  <a:pt x="1596" y="1216"/>
                  <a:pt x="1598" y="1211"/>
                  <a:pt x="1600" y="1205"/>
                </a:cubicBezTo>
                <a:cubicBezTo>
                  <a:pt x="1595" y="1215"/>
                  <a:pt x="1596" y="1210"/>
                  <a:pt x="1596" y="1203"/>
                </a:cubicBezTo>
                <a:cubicBezTo>
                  <a:pt x="1593" y="1211"/>
                  <a:pt x="1593" y="1213"/>
                  <a:pt x="1591" y="1216"/>
                </a:cubicBezTo>
                <a:cubicBezTo>
                  <a:pt x="1594" y="1206"/>
                  <a:pt x="1594" y="1204"/>
                  <a:pt x="1596" y="1197"/>
                </a:cubicBezTo>
                <a:cubicBezTo>
                  <a:pt x="1595" y="1200"/>
                  <a:pt x="1594" y="1201"/>
                  <a:pt x="1593" y="1201"/>
                </a:cubicBezTo>
                <a:cubicBezTo>
                  <a:pt x="1590" y="1210"/>
                  <a:pt x="1589" y="1215"/>
                  <a:pt x="1587" y="1220"/>
                </a:cubicBezTo>
                <a:cubicBezTo>
                  <a:pt x="1584" y="1226"/>
                  <a:pt x="1582" y="1232"/>
                  <a:pt x="1577" y="1242"/>
                </a:cubicBezTo>
                <a:cubicBezTo>
                  <a:pt x="1582" y="1235"/>
                  <a:pt x="1585" y="1229"/>
                  <a:pt x="1584" y="1235"/>
                </a:cubicBezTo>
                <a:cubicBezTo>
                  <a:pt x="1589" y="1225"/>
                  <a:pt x="1587" y="1222"/>
                  <a:pt x="1590" y="1219"/>
                </a:cubicBezTo>
                <a:cubicBezTo>
                  <a:pt x="1594" y="1212"/>
                  <a:pt x="1586" y="1236"/>
                  <a:pt x="1595" y="1215"/>
                </a:cubicBezTo>
                <a:cubicBezTo>
                  <a:pt x="1595" y="1216"/>
                  <a:pt x="1595" y="1219"/>
                  <a:pt x="1594" y="1222"/>
                </a:cubicBezTo>
                <a:cubicBezTo>
                  <a:pt x="1591" y="1227"/>
                  <a:pt x="1589" y="1232"/>
                  <a:pt x="1587" y="1234"/>
                </a:cubicBezTo>
                <a:cubicBezTo>
                  <a:pt x="1588" y="1231"/>
                  <a:pt x="1585" y="1236"/>
                  <a:pt x="1587" y="1229"/>
                </a:cubicBezTo>
                <a:cubicBezTo>
                  <a:pt x="1583" y="1237"/>
                  <a:pt x="1582" y="1240"/>
                  <a:pt x="1582" y="1243"/>
                </a:cubicBezTo>
                <a:cubicBezTo>
                  <a:pt x="1581" y="1246"/>
                  <a:pt x="1581" y="1248"/>
                  <a:pt x="1578" y="1254"/>
                </a:cubicBezTo>
                <a:cubicBezTo>
                  <a:pt x="1583" y="1248"/>
                  <a:pt x="1580" y="1257"/>
                  <a:pt x="1578" y="1262"/>
                </a:cubicBezTo>
                <a:cubicBezTo>
                  <a:pt x="1573" y="1274"/>
                  <a:pt x="1569" y="1281"/>
                  <a:pt x="1567" y="1281"/>
                </a:cubicBezTo>
                <a:cubicBezTo>
                  <a:pt x="1568" y="1277"/>
                  <a:pt x="1573" y="1270"/>
                  <a:pt x="1573" y="1269"/>
                </a:cubicBezTo>
                <a:cubicBezTo>
                  <a:pt x="1569" y="1276"/>
                  <a:pt x="1573" y="1266"/>
                  <a:pt x="1567" y="1275"/>
                </a:cubicBezTo>
                <a:cubicBezTo>
                  <a:pt x="1569" y="1272"/>
                  <a:pt x="1570" y="1268"/>
                  <a:pt x="1571" y="1266"/>
                </a:cubicBezTo>
                <a:cubicBezTo>
                  <a:pt x="1569" y="1270"/>
                  <a:pt x="1567" y="1274"/>
                  <a:pt x="1565" y="1279"/>
                </a:cubicBezTo>
                <a:cubicBezTo>
                  <a:pt x="1566" y="1284"/>
                  <a:pt x="1572" y="1276"/>
                  <a:pt x="1565" y="1293"/>
                </a:cubicBezTo>
                <a:cubicBezTo>
                  <a:pt x="1565" y="1290"/>
                  <a:pt x="1563" y="1294"/>
                  <a:pt x="1560" y="1299"/>
                </a:cubicBezTo>
                <a:cubicBezTo>
                  <a:pt x="1557" y="1304"/>
                  <a:pt x="1554" y="1310"/>
                  <a:pt x="1552" y="1312"/>
                </a:cubicBezTo>
                <a:cubicBezTo>
                  <a:pt x="1552" y="1316"/>
                  <a:pt x="1560" y="1303"/>
                  <a:pt x="1555" y="1312"/>
                </a:cubicBezTo>
                <a:cubicBezTo>
                  <a:pt x="1546" y="1326"/>
                  <a:pt x="1548" y="1322"/>
                  <a:pt x="1543" y="1333"/>
                </a:cubicBezTo>
                <a:cubicBezTo>
                  <a:pt x="1543" y="1327"/>
                  <a:pt x="1540" y="1333"/>
                  <a:pt x="1537" y="1333"/>
                </a:cubicBezTo>
                <a:cubicBezTo>
                  <a:pt x="1542" y="1324"/>
                  <a:pt x="1540" y="1320"/>
                  <a:pt x="1548" y="1309"/>
                </a:cubicBezTo>
                <a:cubicBezTo>
                  <a:pt x="1547" y="1314"/>
                  <a:pt x="1549" y="1314"/>
                  <a:pt x="1553" y="1309"/>
                </a:cubicBezTo>
                <a:cubicBezTo>
                  <a:pt x="1553" y="1307"/>
                  <a:pt x="1551" y="1307"/>
                  <a:pt x="1555" y="1300"/>
                </a:cubicBezTo>
                <a:cubicBezTo>
                  <a:pt x="1558" y="1295"/>
                  <a:pt x="1561" y="1291"/>
                  <a:pt x="1564" y="1288"/>
                </a:cubicBezTo>
                <a:cubicBezTo>
                  <a:pt x="1557" y="1294"/>
                  <a:pt x="1555" y="1297"/>
                  <a:pt x="1550" y="1297"/>
                </a:cubicBezTo>
                <a:cubicBezTo>
                  <a:pt x="1543" y="1312"/>
                  <a:pt x="1543" y="1312"/>
                  <a:pt x="1543" y="1312"/>
                </a:cubicBezTo>
                <a:cubicBezTo>
                  <a:pt x="1541" y="1315"/>
                  <a:pt x="1539" y="1318"/>
                  <a:pt x="1536" y="1324"/>
                </a:cubicBezTo>
                <a:cubicBezTo>
                  <a:pt x="1537" y="1326"/>
                  <a:pt x="1533" y="1331"/>
                  <a:pt x="1539" y="1324"/>
                </a:cubicBezTo>
                <a:cubicBezTo>
                  <a:pt x="1535" y="1332"/>
                  <a:pt x="1533" y="1333"/>
                  <a:pt x="1532" y="1334"/>
                </a:cubicBezTo>
                <a:cubicBezTo>
                  <a:pt x="1531" y="1335"/>
                  <a:pt x="1529" y="1336"/>
                  <a:pt x="1526" y="1342"/>
                </a:cubicBezTo>
                <a:cubicBezTo>
                  <a:pt x="1532" y="1337"/>
                  <a:pt x="1526" y="1351"/>
                  <a:pt x="1535" y="1339"/>
                </a:cubicBezTo>
                <a:cubicBezTo>
                  <a:pt x="1529" y="1349"/>
                  <a:pt x="1538" y="1339"/>
                  <a:pt x="1534" y="1348"/>
                </a:cubicBezTo>
                <a:cubicBezTo>
                  <a:pt x="1529" y="1355"/>
                  <a:pt x="1528" y="1355"/>
                  <a:pt x="1532" y="1348"/>
                </a:cubicBezTo>
                <a:cubicBezTo>
                  <a:pt x="1530" y="1350"/>
                  <a:pt x="1529" y="1351"/>
                  <a:pt x="1529" y="1351"/>
                </a:cubicBezTo>
                <a:cubicBezTo>
                  <a:pt x="1523" y="1360"/>
                  <a:pt x="1528" y="1354"/>
                  <a:pt x="1521" y="1366"/>
                </a:cubicBezTo>
                <a:cubicBezTo>
                  <a:pt x="1520" y="1368"/>
                  <a:pt x="1523" y="1367"/>
                  <a:pt x="1520" y="1371"/>
                </a:cubicBezTo>
                <a:cubicBezTo>
                  <a:pt x="1516" y="1377"/>
                  <a:pt x="1512" y="1380"/>
                  <a:pt x="1511" y="1380"/>
                </a:cubicBezTo>
                <a:cubicBezTo>
                  <a:pt x="1509" y="1380"/>
                  <a:pt x="1510" y="1376"/>
                  <a:pt x="1515" y="1368"/>
                </a:cubicBezTo>
                <a:cubicBezTo>
                  <a:pt x="1517" y="1367"/>
                  <a:pt x="1519" y="1365"/>
                  <a:pt x="1517" y="1368"/>
                </a:cubicBezTo>
                <a:cubicBezTo>
                  <a:pt x="1521" y="1359"/>
                  <a:pt x="1521" y="1356"/>
                  <a:pt x="1518" y="1357"/>
                </a:cubicBezTo>
                <a:cubicBezTo>
                  <a:pt x="1515" y="1357"/>
                  <a:pt x="1509" y="1362"/>
                  <a:pt x="1503" y="1368"/>
                </a:cubicBezTo>
                <a:cubicBezTo>
                  <a:pt x="1501" y="1374"/>
                  <a:pt x="1505" y="1369"/>
                  <a:pt x="1509" y="1365"/>
                </a:cubicBezTo>
                <a:cubicBezTo>
                  <a:pt x="1513" y="1362"/>
                  <a:pt x="1516" y="1359"/>
                  <a:pt x="1510" y="1368"/>
                </a:cubicBezTo>
                <a:cubicBezTo>
                  <a:pt x="1506" y="1372"/>
                  <a:pt x="1501" y="1378"/>
                  <a:pt x="1495" y="1385"/>
                </a:cubicBezTo>
                <a:cubicBezTo>
                  <a:pt x="1496" y="1385"/>
                  <a:pt x="1491" y="1393"/>
                  <a:pt x="1494" y="1391"/>
                </a:cubicBezTo>
                <a:cubicBezTo>
                  <a:pt x="1498" y="1384"/>
                  <a:pt x="1502" y="1378"/>
                  <a:pt x="1506" y="1374"/>
                </a:cubicBezTo>
                <a:cubicBezTo>
                  <a:pt x="1505" y="1377"/>
                  <a:pt x="1508" y="1375"/>
                  <a:pt x="1510" y="1374"/>
                </a:cubicBezTo>
                <a:cubicBezTo>
                  <a:pt x="1504" y="1385"/>
                  <a:pt x="1503" y="1387"/>
                  <a:pt x="1496" y="1394"/>
                </a:cubicBezTo>
                <a:cubicBezTo>
                  <a:pt x="1500" y="1391"/>
                  <a:pt x="1509" y="1384"/>
                  <a:pt x="1497" y="1400"/>
                </a:cubicBezTo>
                <a:cubicBezTo>
                  <a:pt x="1502" y="1396"/>
                  <a:pt x="1502" y="1396"/>
                  <a:pt x="1507" y="1389"/>
                </a:cubicBezTo>
                <a:cubicBezTo>
                  <a:pt x="1504" y="1394"/>
                  <a:pt x="1499" y="1402"/>
                  <a:pt x="1499" y="1403"/>
                </a:cubicBezTo>
                <a:cubicBezTo>
                  <a:pt x="1496" y="1408"/>
                  <a:pt x="1493" y="1410"/>
                  <a:pt x="1492" y="1411"/>
                </a:cubicBezTo>
                <a:cubicBezTo>
                  <a:pt x="1495" y="1407"/>
                  <a:pt x="1497" y="1404"/>
                  <a:pt x="1497" y="1403"/>
                </a:cubicBezTo>
                <a:cubicBezTo>
                  <a:pt x="1490" y="1412"/>
                  <a:pt x="1494" y="1408"/>
                  <a:pt x="1488" y="1417"/>
                </a:cubicBezTo>
                <a:cubicBezTo>
                  <a:pt x="1486" y="1416"/>
                  <a:pt x="1490" y="1408"/>
                  <a:pt x="1492" y="1403"/>
                </a:cubicBezTo>
                <a:cubicBezTo>
                  <a:pt x="1487" y="1408"/>
                  <a:pt x="1485" y="1414"/>
                  <a:pt x="1479" y="1419"/>
                </a:cubicBezTo>
                <a:cubicBezTo>
                  <a:pt x="1478" y="1423"/>
                  <a:pt x="1486" y="1410"/>
                  <a:pt x="1486" y="1414"/>
                </a:cubicBezTo>
                <a:cubicBezTo>
                  <a:pt x="1481" y="1419"/>
                  <a:pt x="1475" y="1427"/>
                  <a:pt x="1471" y="1433"/>
                </a:cubicBezTo>
                <a:cubicBezTo>
                  <a:pt x="1470" y="1432"/>
                  <a:pt x="1476" y="1426"/>
                  <a:pt x="1475" y="1425"/>
                </a:cubicBezTo>
                <a:cubicBezTo>
                  <a:pt x="1471" y="1431"/>
                  <a:pt x="1464" y="1440"/>
                  <a:pt x="1459" y="1446"/>
                </a:cubicBezTo>
                <a:cubicBezTo>
                  <a:pt x="1464" y="1443"/>
                  <a:pt x="1465" y="1438"/>
                  <a:pt x="1469" y="1436"/>
                </a:cubicBezTo>
                <a:cubicBezTo>
                  <a:pt x="1469" y="1436"/>
                  <a:pt x="1465" y="1441"/>
                  <a:pt x="1465" y="1441"/>
                </a:cubicBezTo>
                <a:cubicBezTo>
                  <a:pt x="1468" y="1438"/>
                  <a:pt x="1471" y="1434"/>
                  <a:pt x="1472" y="1433"/>
                </a:cubicBezTo>
                <a:cubicBezTo>
                  <a:pt x="1469" y="1437"/>
                  <a:pt x="1464" y="1443"/>
                  <a:pt x="1464" y="1444"/>
                </a:cubicBezTo>
                <a:cubicBezTo>
                  <a:pt x="1469" y="1441"/>
                  <a:pt x="1470" y="1436"/>
                  <a:pt x="1474" y="1433"/>
                </a:cubicBezTo>
                <a:cubicBezTo>
                  <a:pt x="1468" y="1440"/>
                  <a:pt x="1467" y="1443"/>
                  <a:pt x="1465" y="1447"/>
                </a:cubicBezTo>
                <a:cubicBezTo>
                  <a:pt x="1463" y="1450"/>
                  <a:pt x="1461" y="1454"/>
                  <a:pt x="1454" y="1461"/>
                </a:cubicBezTo>
                <a:cubicBezTo>
                  <a:pt x="1467" y="1445"/>
                  <a:pt x="1457" y="1452"/>
                  <a:pt x="1459" y="1446"/>
                </a:cubicBezTo>
                <a:cubicBezTo>
                  <a:pt x="1455" y="1454"/>
                  <a:pt x="1443" y="1466"/>
                  <a:pt x="1442" y="1471"/>
                </a:cubicBezTo>
                <a:cubicBezTo>
                  <a:pt x="1448" y="1462"/>
                  <a:pt x="1456" y="1456"/>
                  <a:pt x="1451" y="1463"/>
                </a:cubicBezTo>
                <a:cubicBezTo>
                  <a:pt x="1447" y="1467"/>
                  <a:pt x="1444" y="1468"/>
                  <a:pt x="1441" y="1473"/>
                </a:cubicBezTo>
                <a:cubicBezTo>
                  <a:pt x="1438" y="1476"/>
                  <a:pt x="1436" y="1477"/>
                  <a:pt x="1436" y="1476"/>
                </a:cubicBezTo>
                <a:cubicBezTo>
                  <a:pt x="1425" y="1486"/>
                  <a:pt x="1441" y="1472"/>
                  <a:pt x="1431" y="1484"/>
                </a:cubicBezTo>
                <a:cubicBezTo>
                  <a:pt x="1420" y="1494"/>
                  <a:pt x="1407" y="1510"/>
                  <a:pt x="1402" y="1511"/>
                </a:cubicBezTo>
                <a:cubicBezTo>
                  <a:pt x="1406" y="1508"/>
                  <a:pt x="1399" y="1515"/>
                  <a:pt x="1399" y="1516"/>
                </a:cubicBezTo>
                <a:cubicBezTo>
                  <a:pt x="1406" y="1511"/>
                  <a:pt x="1407" y="1515"/>
                  <a:pt x="1399" y="1522"/>
                </a:cubicBezTo>
                <a:cubicBezTo>
                  <a:pt x="1397" y="1523"/>
                  <a:pt x="1390" y="1530"/>
                  <a:pt x="1381" y="1538"/>
                </a:cubicBezTo>
                <a:cubicBezTo>
                  <a:pt x="1372" y="1546"/>
                  <a:pt x="1360" y="1556"/>
                  <a:pt x="1349" y="1563"/>
                </a:cubicBezTo>
                <a:cubicBezTo>
                  <a:pt x="1356" y="1558"/>
                  <a:pt x="1360" y="1554"/>
                  <a:pt x="1362" y="1552"/>
                </a:cubicBezTo>
                <a:cubicBezTo>
                  <a:pt x="1353" y="1560"/>
                  <a:pt x="1350" y="1562"/>
                  <a:pt x="1349" y="1562"/>
                </a:cubicBezTo>
                <a:cubicBezTo>
                  <a:pt x="1348" y="1562"/>
                  <a:pt x="1349" y="1560"/>
                  <a:pt x="1346" y="1562"/>
                </a:cubicBezTo>
                <a:cubicBezTo>
                  <a:pt x="1344" y="1566"/>
                  <a:pt x="1345" y="1567"/>
                  <a:pt x="1342" y="1570"/>
                </a:cubicBezTo>
                <a:cubicBezTo>
                  <a:pt x="1338" y="1574"/>
                  <a:pt x="1331" y="1578"/>
                  <a:pt x="1325" y="1583"/>
                </a:cubicBezTo>
                <a:cubicBezTo>
                  <a:pt x="1320" y="1587"/>
                  <a:pt x="1315" y="1590"/>
                  <a:pt x="1315" y="1592"/>
                </a:cubicBezTo>
                <a:cubicBezTo>
                  <a:pt x="1326" y="1584"/>
                  <a:pt x="1341" y="1571"/>
                  <a:pt x="1347" y="1569"/>
                </a:cubicBezTo>
                <a:cubicBezTo>
                  <a:pt x="1344" y="1573"/>
                  <a:pt x="1334" y="1577"/>
                  <a:pt x="1333" y="1580"/>
                </a:cubicBezTo>
                <a:cubicBezTo>
                  <a:pt x="1341" y="1574"/>
                  <a:pt x="1356" y="1562"/>
                  <a:pt x="1371" y="1548"/>
                </a:cubicBezTo>
                <a:cubicBezTo>
                  <a:pt x="1386" y="1534"/>
                  <a:pt x="1402" y="1520"/>
                  <a:pt x="1413" y="1510"/>
                </a:cubicBezTo>
                <a:cubicBezTo>
                  <a:pt x="1413" y="1510"/>
                  <a:pt x="1411" y="1510"/>
                  <a:pt x="1414" y="1507"/>
                </a:cubicBezTo>
                <a:cubicBezTo>
                  <a:pt x="1417" y="1506"/>
                  <a:pt x="1424" y="1499"/>
                  <a:pt x="1431" y="1492"/>
                </a:cubicBezTo>
                <a:cubicBezTo>
                  <a:pt x="1438" y="1484"/>
                  <a:pt x="1444" y="1477"/>
                  <a:pt x="1448" y="1475"/>
                </a:cubicBezTo>
                <a:cubicBezTo>
                  <a:pt x="1447" y="1476"/>
                  <a:pt x="1440" y="1484"/>
                  <a:pt x="1433" y="1491"/>
                </a:cubicBezTo>
                <a:cubicBezTo>
                  <a:pt x="1426" y="1498"/>
                  <a:pt x="1419" y="1505"/>
                  <a:pt x="1420" y="1506"/>
                </a:cubicBezTo>
                <a:cubicBezTo>
                  <a:pt x="1430" y="1495"/>
                  <a:pt x="1442" y="1482"/>
                  <a:pt x="1453" y="1469"/>
                </a:cubicBezTo>
                <a:cubicBezTo>
                  <a:pt x="1465" y="1456"/>
                  <a:pt x="1475" y="1444"/>
                  <a:pt x="1484" y="1433"/>
                </a:cubicBezTo>
                <a:cubicBezTo>
                  <a:pt x="1493" y="1422"/>
                  <a:pt x="1500" y="1412"/>
                  <a:pt x="1505" y="1407"/>
                </a:cubicBezTo>
                <a:cubicBezTo>
                  <a:pt x="1510" y="1402"/>
                  <a:pt x="1512" y="1402"/>
                  <a:pt x="1511" y="1407"/>
                </a:cubicBezTo>
                <a:cubicBezTo>
                  <a:pt x="1522" y="1392"/>
                  <a:pt x="1514" y="1398"/>
                  <a:pt x="1516" y="1395"/>
                </a:cubicBezTo>
                <a:cubicBezTo>
                  <a:pt x="1521" y="1393"/>
                  <a:pt x="1522" y="1386"/>
                  <a:pt x="1535" y="1369"/>
                </a:cubicBezTo>
                <a:cubicBezTo>
                  <a:pt x="1537" y="1369"/>
                  <a:pt x="1537" y="1369"/>
                  <a:pt x="1537" y="1369"/>
                </a:cubicBezTo>
                <a:cubicBezTo>
                  <a:pt x="1534" y="1373"/>
                  <a:pt x="1528" y="1384"/>
                  <a:pt x="1527" y="1384"/>
                </a:cubicBezTo>
                <a:cubicBezTo>
                  <a:pt x="1527" y="1383"/>
                  <a:pt x="1529" y="1380"/>
                  <a:pt x="1527" y="1381"/>
                </a:cubicBezTo>
                <a:cubicBezTo>
                  <a:pt x="1516" y="1402"/>
                  <a:pt x="1516" y="1402"/>
                  <a:pt x="1516" y="1402"/>
                </a:cubicBezTo>
                <a:cubicBezTo>
                  <a:pt x="1513" y="1406"/>
                  <a:pt x="1511" y="1410"/>
                  <a:pt x="1508" y="1416"/>
                </a:cubicBezTo>
                <a:cubicBezTo>
                  <a:pt x="1510" y="1414"/>
                  <a:pt x="1515" y="1406"/>
                  <a:pt x="1519" y="1400"/>
                </a:cubicBezTo>
                <a:cubicBezTo>
                  <a:pt x="1524" y="1393"/>
                  <a:pt x="1528" y="1387"/>
                  <a:pt x="1530" y="1387"/>
                </a:cubicBezTo>
                <a:cubicBezTo>
                  <a:pt x="1527" y="1392"/>
                  <a:pt x="1523" y="1396"/>
                  <a:pt x="1520" y="1401"/>
                </a:cubicBezTo>
                <a:cubicBezTo>
                  <a:pt x="1520" y="1402"/>
                  <a:pt x="1523" y="1398"/>
                  <a:pt x="1527" y="1393"/>
                </a:cubicBezTo>
                <a:cubicBezTo>
                  <a:pt x="1530" y="1389"/>
                  <a:pt x="1533" y="1384"/>
                  <a:pt x="1533" y="1384"/>
                </a:cubicBezTo>
                <a:cubicBezTo>
                  <a:pt x="1525" y="1394"/>
                  <a:pt x="1538" y="1376"/>
                  <a:pt x="1538" y="1375"/>
                </a:cubicBezTo>
                <a:cubicBezTo>
                  <a:pt x="1538" y="1376"/>
                  <a:pt x="1519" y="1397"/>
                  <a:pt x="1534" y="1375"/>
                </a:cubicBezTo>
                <a:cubicBezTo>
                  <a:pt x="1538" y="1371"/>
                  <a:pt x="1531" y="1384"/>
                  <a:pt x="1538" y="1372"/>
                </a:cubicBezTo>
                <a:cubicBezTo>
                  <a:pt x="1538" y="1371"/>
                  <a:pt x="1540" y="1364"/>
                  <a:pt x="1540" y="1360"/>
                </a:cubicBezTo>
                <a:cubicBezTo>
                  <a:pt x="1546" y="1353"/>
                  <a:pt x="1546" y="1352"/>
                  <a:pt x="1547" y="1350"/>
                </a:cubicBezTo>
                <a:cubicBezTo>
                  <a:pt x="1548" y="1349"/>
                  <a:pt x="1548" y="1347"/>
                  <a:pt x="1553" y="1339"/>
                </a:cubicBezTo>
                <a:cubicBezTo>
                  <a:pt x="1550" y="1342"/>
                  <a:pt x="1543" y="1353"/>
                  <a:pt x="1536" y="1365"/>
                </a:cubicBezTo>
                <a:cubicBezTo>
                  <a:pt x="1528" y="1377"/>
                  <a:pt x="1520" y="1390"/>
                  <a:pt x="1513" y="1398"/>
                </a:cubicBezTo>
                <a:cubicBezTo>
                  <a:pt x="1512" y="1398"/>
                  <a:pt x="1508" y="1403"/>
                  <a:pt x="1513" y="1395"/>
                </a:cubicBezTo>
                <a:cubicBezTo>
                  <a:pt x="1514" y="1395"/>
                  <a:pt x="1512" y="1397"/>
                  <a:pt x="1512" y="1398"/>
                </a:cubicBezTo>
                <a:cubicBezTo>
                  <a:pt x="1519" y="1388"/>
                  <a:pt x="1512" y="1394"/>
                  <a:pt x="1520" y="1383"/>
                </a:cubicBezTo>
                <a:cubicBezTo>
                  <a:pt x="1530" y="1371"/>
                  <a:pt x="1540" y="1355"/>
                  <a:pt x="1549" y="1340"/>
                </a:cubicBezTo>
                <a:cubicBezTo>
                  <a:pt x="1558" y="1325"/>
                  <a:pt x="1566" y="1310"/>
                  <a:pt x="1573" y="1302"/>
                </a:cubicBezTo>
                <a:cubicBezTo>
                  <a:pt x="1569" y="1309"/>
                  <a:pt x="1568" y="1309"/>
                  <a:pt x="1564" y="1317"/>
                </a:cubicBezTo>
                <a:cubicBezTo>
                  <a:pt x="1565" y="1320"/>
                  <a:pt x="1568" y="1316"/>
                  <a:pt x="1571" y="1317"/>
                </a:cubicBezTo>
                <a:cubicBezTo>
                  <a:pt x="1575" y="1310"/>
                  <a:pt x="1582" y="1295"/>
                  <a:pt x="1582" y="1298"/>
                </a:cubicBezTo>
                <a:cubicBezTo>
                  <a:pt x="1576" y="1308"/>
                  <a:pt x="1576" y="1310"/>
                  <a:pt x="1572" y="1317"/>
                </a:cubicBezTo>
                <a:cubicBezTo>
                  <a:pt x="1574" y="1317"/>
                  <a:pt x="1574" y="1317"/>
                  <a:pt x="1574" y="1317"/>
                </a:cubicBezTo>
                <a:cubicBezTo>
                  <a:pt x="1578" y="1310"/>
                  <a:pt x="1581" y="1301"/>
                  <a:pt x="1585" y="1294"/>
                </a:cubicBezTo>
                <a:cubicBezTo>
                  <a:pt x="1588" y="1287"/>
                  <a:pt x="1590" y="1282"/>
                  <a:pt x="1592" y="1282"/>
                </a:cubicBezTo>
                <a:cubicBezTo>
                  <a:pt x="1590" y="1283"/>
                  <a:pt x="1595" y="1273"/>
                  <a:pt x="1594" y="1272"/>
                </a:cubicBezTo>
                <a:cubicBezTo>
                  <a:pt x="1593" y="1276"/>
                  <a:pt x="1590" y="1281"/>
                  <a:pt x="1589" y="1282"/>
                </a:cubicBezTo>
                <a:cubicBezTo>
                  <a:pt x="1591" y="1277"/>
                  <a:pt x="1595" y="1270"/>
                  <a:pt x="1600" y="1262"/>
                </a:cubicBezTo>
                <a:cubicBezTo>
                  <a:pt x="1604" y="1254"/>
                  <a:pt x="1608" y="1246"/>
                  <a:pt x="1610" y="1240"/>
                </a:cubicBezTo>
                <a:cubicBezTo>
                  <a:pt x="1605" y="1251"/>
                  <a:pt x="1603" y="1250"/>
                  <a:pt x="1600" y="1253"/>
                </a:cubicBezTo>
                <a:cubicBezTo>
                  <a:pt x="1605" y="1241"/>
                  <a:pt x="1607" y="1237"/>
                  <a:pt x="1609" y="1235"/>
                </a:cubicBezTo>
                <a:cubicBezTo>
                  <a:pt x="1611" y="1233"/>
                  <a:pt x="1613" y="1233"/>
                  <a:pt x="1616" y="1227"/>
                </a:cubicBezTo>
                <a:cubicBezTo>
                  <a:pt x="1615" y="1231"/>
                  <a:pt x="1616" y="1237"/>
                  <a:pt x="1621" y="1226"/>
                </a:cubicBezTo>
                <a:cubicBezTo>
                  <a:pt x="1622" y="1220"/>
                  <a:pt x="1623" y="1217"/>
                  <a:pt x="1623" y="1216"/>
                </a:cubicBezTo>
                <a:cubicBezTo>
                  <a:pt x="1625" y="1212"/>
                  <a:pt x="1626" y="1210"/>
                  <a:pt x="1627" y="1209"/>
                </a:cubicBezTo>
                <a:cubicBezTo>
                  <a:pt x="1624" y="1218"/>
                  <a:pt x="1626" y="1215"/>
                  <a:pt x="1622" y="1222"/>
                </a:cubicBezTo>
                <a:cubicBezTo>
                  <a:pt x="1625" y="1222"/>
                  <a:pt x="1625" y="1222"/>
                  <a:pt x="1625" y="1222"/>
                </a:cubicBezTo>
                <a:cubicBezTo>
                  <a:pt x="1632" y="1205"/>
                  <a:pt x="1633" y="1201"/>
                  <a:pt x="1632" y="1199"/>
                </a:cubicBezTo>
                <a:cubicBezTo>
                  <a:pt x="1632" y="1197"/>
                  <a:pt x="1630" y="1198"/>
                  <a:pt x="1631" y="1193"/>
                </a:cubicBezTo>
                <a:cubicBezTo>
                  <a:pt x="1632" y="1195"/>
                  <a:pt x="1635" y="1184"/>
                  <a:pt x="1637" y="1182"/>
                </a:cubicBezTo>
                <a:cubicBezTo>
                  <a:pt x="1635" y="1188"/>
                  <a:pt x="1638" y="1184"/>
                  <a:pt x="1637" y="1188"/>
                </a:cubicBezTo>
                <a:cubicBezTo>
                  <a:pt x="1640" y="1178"/>
                  <a:pt x="1639" y="1179"/>
                  <a:pt x="1643" y="1168"/>
                </a:cubicBezTo>
                <a:cubicBezTo>
                  <a:pt x="1643" y="1169"/>
                  <a:pt x="1646" y="1163"/>
                  <a:pt x="1644" y="1168"/>
                </a:cubicBezTo>
                <a:cubicBezTo>
                  <a:pt x="1640" y="1178"/>
                  <a:pt x="1638" y="1186"/>
                  <a:pt x="1636" y="1194"/>
                </a:cubicBezTo>
                <a:cubicBezTo>
                  <a:pt x="1633" y="1202"/>
                  <a:pt x="1631" y="1210"/>
                  <a:pt x="1626" y="1221"/>
                </a:cubicBezTo>
                <a:cubicBezTo>
                  <a:pt x="1626" y="1225"/>
                  <a:pt x="1629" y="1223"/>
                  <a:pt x="1630" y="1218"/>
                </a:cubicBezTo>
                <a:cubicBezTo>
                  <a:pt x="1627" y="1224"/>
                  <a:pt x="1628" y="1217"/>
                  <a:pt x="1629" y="1215"/>
                </a:cubicBezTo>
                <a:cubicBezTo>
                  <a:pt x="1634" y="1206"/>
                  <a:pt x="1630" y="1213"/>
                  <a:pt x="1634" y="1201"/>
                </a:cubicBezTo>
                <a:cubicBezTo>
                  <a:pt x="1634" y="1207"/>
                  <a:pt x="1638" y="1199"/>
                  <a:pt x="1641" y="1193"/>
                </a:cubicBezTo>
                <a:cubicBezTo>
                  <a:pt x="1641" y="1193"/>
                  <a:pt x="1641" y="1193"/>
                  <a:pt x="1642" y="1190"/>
                </a:cubicBezTo>
                <a:cubicBezTo>
                  <a:pt x="1642" y="1188"/>
                  <a:pt x="1643" y="1186"/>
                  <a:pt x="1642" y="1187"/>
                </a:cubicBezTo>
                <a:cubicBezTo>
                  <a:pt x="1641" y="1191"/>
                  <a:pt x="1639" y="1195"/>
                  <a:pt x="1638" y="1197"/>
                </a:cubicBezTo>
                <a:cubicBezTo>
                  <a:pt x="1640" y="1191"/>
                  <a:pt x="1640" y="1190"/>
                  <a:pt x="1638" y="1194"/>
                </a:cubicBezTo>
                <a:cubicBezTo>
                  <a:pt x="1640" y="1188"/>
                  <a:pt x="1646" y="1172"/>
                  <a:pt x="1646" y="1167"/>
                </a:cubicBezTo>
                <a:cubicBezTo>
                  <a:pt x="1644" y="1173"/>
                  <a:pt x="1644" y="1176"/>
                  <a:pt x="1643" y="1177"/>
                </a:cubicBezTo>
                <a:cubicBezTo>
                  <a:pt x="1640" y="1177"/>
                  <a:pt x="1647" y="1163"/>
                  <a:pt x="1649" y="1157"/>
                </a:cubicBezTo>
                <a:cubicBezTo>
                  <a:pt x="1648" y="1155"/>
                  <a:pt x="1646" y="1163"/>
                  <a:pt x="1644" y="1165"/>
                </a:cubicBezTo>
                <a:cubicBezTo>
                  <a:pt x="1647" y="1155"/>
                  <a:pt x="1646" y="1152"/>
                  <a:pt x="1646" y="1150"/>
                </a:cubicBezTo>
                <a:cubicBezTo>
                  <a:pt x="1645" y="1148"/>
                  <a:pt x="1645" y="1145"/>
                  <a:pt x="1647" y="1136"/>
                </a:cubicBezTo>
                <a:cubicBezTo>
                  <a:pt x="1647" y="1145"/>
                  <a:pt x="1654" y="1120"/>
                  <a:pt x="1652" y="1134"/>
                </a:cubicBezTo>
                <a:cubicBezTo>
                  <a:pt x="1655" y="1123"/>
                  <a:pt x="1655" y="1114"/>
                  <a:pt x="1658" y="1104"/>
                </a:cubicBezTo>
                <a:cubicBezTo>
                  <a:pt x="1656" y="1113"/>
                  <a:pt x="1657" y="1112"/>
                  <a:pt x="1658" y="1113"/>
                </a:cubicBezTo>
                <a:cubicBezTo>
                  <a:pt x="1661" y="1103"/>
                  <a:pt x="1659" y="1105"/>
                  <a:pt x="1661" y="1096"/>
                </a:cubicBezTo>
                <a:cubicBezTo>
                  <a:pt x="1659" y="1097"/>
                  <a:pt x="1657" y="1099"/>
                  <a:pt x="1658" y="1091"/>
                </a:cubicBezTo>
                <a:cubicBezTo>
                  <a:pt x="1655" y="1103"/>
                  <a:pt x="1657" y="1108"/>
                  <a:pt x="1653" y="1118"/>
                </a:cubicBezTo>
                <a:cubicBezTo>
                  <a:pt x="1655" y="1110"/>
                  <a:pt x="1657" y="1097"/>
                  <a:pt x="1653" y="1106"/>
                </a:cubicBezTo>
                <a:cubicBezTo>
                  <a:pt x="1656" y="1094"/>
                  <a:pt x="1657" y="1086"/>
                  <a:pt x="1658" y="1078"/>
                </a:cubicBezTo>
                <a:cubicBezTo>
                  <a:pt x="1660" y="1078"/>
                  <a:pt x="1658" y="1088"/>
                  <a:pt x="1661" y="1074"/>
                </a:cubicBezTo>
                <a:cubicBezTo>
                  <a:pt x="1662" y="1077"/>
                  <a:pt x="1663" y="1077"/>
                  <a:pt x="1660" y="1090"/>
                </a:cubicBezTo>
                <a:cubicBezTo>
                  <a:pt x="1664" y="1080"/>
                  <a:pt x="1665" y="1071"/>
                  <a:pt x="1668" y="1052"/>
                </a:cubicBezTo>
                <a:cubicBezTo>
                  <a:pt x="1670" y="1055"/>
                  <a:pt x="1673" y="1041"/>
                  <a:pt x="1671" y="1054"/>
                </a:cubicBezTo>
                <a:cubicBezTo>
                  <a:pt x="1670" y="1058"/>
                  <a:pt x="1667" y="1071"/>
                  <a:pt x="1669" y="1071"/>
                </a:cubicBezTo>
                <a:cubicBezTo>
                  <a:pt x="1674" y="1049"/>
                  <a:pt x="1670" y="1082"/>
                  <a:pt x="1675" y="1065"/>
                </a:cubicBezTo>
                <a:cubicBezTo>
                  <a:pt x="1674" y="1071"/>
                  <a:pt x="1672" y="1080"/>
                  <a:pt x="1671" y="1088"/>
                </a:cubicBezTo>
                <a:cubicBezTo>
                  <a:pt x="1669" y="1096"/>
                  <a:pt x="1668" y="1103"/>
                  <a:pt x="1667" y="1107"/>
                </a:cubicBezTo>
                <a:cubicBezTo>
                  <a:pt x="1669" y="1098"/>
                  <a:pt x="1669" y="1105"/>
                  <a:pt x="1670" y="1106"/>
                </a:cubicBezTo>
                <a:cubicBezTo>
                  <a:pt x="1671" y="1098"/>
                  <a:pt x="1672" y="1093"/>
                  <a:pt x="1674" y="1082"/>
                </a:cubicBezTo>
                <a:cubicBezTo>
                  <a:pt x="1677" y="1078"/>
                  <a:pt x="1680" y="1063"/>
                  <a:pt x="1682" y="1052"/>
                </a:cubicBezTo>
                <a:cubicBezTo>
                  <a:pt x="1682" y="1051"/>
                  <a:pt x="1682" y="1044"/>
                  <a:pt x="1680" y="1053"/>
                </a:cubicBezTo>
                <a:cubicBezTo>
                  <a:pt x="1681" y="1053"/>
                  <a:pt x="1681" y="1054"/>
                  <a:pt x="1680" y="1060"/>
                </a:cubicBezTo>
                <a:cubicBezTo>
                  <a:pt x="1679" y="1057"/>
                  <a:pt x="1677" y="1072"/>
                  <a:pt x="1675" y="1075"/>
                </a:cubicBezTo>
                <a:cubicBezTo>
                  <a:pt x="1678" y="1063"/>
                  <a:pt x="1677" y="1063"/>
                  <a:pt x="1679" y="1050"/>
                </a:cubicBezTo>
                <a:cubicBezTo>
                  <a:pt x="1677" y="1054"/>
                  <a:pt x="1678" y="1046"/>
                  <a:pt x="1677" y="1048"/>
                </a:cubicBezTo>
                <a:cubicBezTo>
                  <a:pt x="1675" y="1054"/>
                  <a:pt x="1675" y="1059"/>
                  <a:pt x="1674" y="1062"/>
                </a:cubicBezTo>
                <a:cubicBezTo>
                  <a:pt x="1674" y="1052"/>
                  <a:pt x="1672" y="1057"/>
                  <a:pt x="1672" y="1057"/>
                </a:cubicBezTo>
                <a:cubicBezTo>
                  <a:pt x="1674" y="1050"/>
                  <a:pt x="1676" y="1038"/>
                  <a:pt x="1678" y="1028"/>
                </a:cubicBezTo>
                <a:cubicBezTo>
                  <a:pt x="1679" y="1027"/>
                  <a:pt x="1677" y="1040"/>
                  <a:pt x="1676" y="1045"/>
                </a:cubicBezTo>
                <a:cubicBezTo>
                  <a:pt x="1678" y="1044"/>
                  <a:pt x="1680" y="1032"/>
                  <a:pt x="1681" y="1026"/>
                </a:cubicBezTo>
                <a:cubicBezTo>
                  <a:pt x="1682" y="1032"/>
                  <a:pt x="1683" y="1022"/>
                  <a:pt x="1685" y="1024"/>
                </a:cubicBezTo>
                <a:cubicBezTo>
                  <a:pt x="1684" y="1029"/>
                  <a:pt x="1681" y="1039"/>
                  <a:pt x="1682" y="1042"/>
                </a:cubicBezTo>
                <a:cubicBezTo>
                  <a:pt x="1684" y="1038"/>
                  <a:pt x="1684" y="1041"/>
                  <a:pt x="1686" y="1042"/>
                </a:cubicBezTo>
                <a:cubicBezTo>
                  <a:pt x="1687" y="1043"/>
                  <a:pt x="1688" y="1041"/>
                  <a:pt x="1690" y="1028"/>
                </a:cubicBezTo>
                <a:cubicBezTo>
                  <a:pt x="1689" y="1038"/>
                  <a:pt x="1688" y="1049"/>
                  <a:pt x="1686" y="1059"/>
                </a:cubicBezTo>
                <a:cubicBezTo>
                  <a:pt x="1684" y="1069"/>
                  <a:pt x="1683" y="1079"/>
                  <a:pt x="1681" y="1085"/>
                </a:cubicBezTo>
                <a:cubicBezTo>
                  <a:pt x="1684" y="1079"/>
                  <a:pt x="1683" y="1081"/>
                  <a:pt x="1686" y="1070"/>
                </a:cubicBezTo>
                <a:cubicBezTo>
                  <a:pt x="1686" y="1076"/>
                  <a:pt x="1687" y="1068"/>
                  <a:pt x="1689" y="1069"/>
                </a:cubicBezTo>
                <a:cubicBezTo>
                  <a:pt x="1686" y="1084"/>
                  <a:pt x="1687" y="1077"/>
                  <a:pt x="1689" y="1076"/>
                </a:cubicBezTo>
                <a:cubicBezTo>
                  <a:pt x="1687" y="1083"/>
                  <a:pt x="1688" y="1082"/>
                  <a:pt x="1686" y="1093"/>
                </a:cubicBezTo>
                <a:cubicBezTo>
                  <a:pt x="1685" y="1093"/>
                  <a:pt x="1686" y="1088"/>
                  <a:pt x="1685" y="1087"/>
                </a:cubicBezTo>
                <a:cubicBezTo>
                  <a:pt x="1685" y="1092"/>
                  <a:pt x="1681" y="1106"/>
                  <a:pt x="1682" y="1104"/>
                </a:cubicBezTo>
                <a:cubicBezTo>
                  <a:pt x="1685" y="1090"/>
                  <a:pt x="1683" y="1104"/>
                  <a:pt x="1683" y="1104"/>
                </a:cubicBezTo>
                <a:cubicBezTo>
                  <a:pt x="1688" y="1085"/>
                  <a:pt x="1692" y="1063"/>
                  <a:pt x="1695" y="1042"/>
                </a:cubicBezTo>
                <a:cubicBezTo>
                  <a:pt x="1697" y="1022"/>
                  <a:pt x="1699" y="1002"/>
                  <a:pt x="1699" y="986"/>
                </a:cubicBezTo>
                <a:cubicBezTo>
                  <a:pt x="1698" y="988"/>
                  <a:pt x="1698" y="1004"/>
                  <a:pt x="1696" y="1015"/>
                </a:cubicBezTo>
                <a:cubicBezTo>
                  <a:pt x="1695" y="1015"/>
                  <a:pt x="1695" y="1020"/>
                  <a:pt x="1694" y="1020"/>
                </a:cubicBezTo>
                <a:cubicBezTo>
                  <a:pt x="1694" y="1018"/>
                  <a:pt x="1697" y="1005"/>
                  <a:pt x="1695" y="1006"/>
                </a:cubicBezTo>
                <a:cubicBezTo>
                  <a:pt x="1694" y="1008"/>
                  <a:pt x="1694" y="1019"/>
                  <a:pt x="1693" y="1020"/>
                </a:cubicBezTo>
                <a:cubicBezTo>
                  <a:pt x="1693" y="1010"/>
                  <a:pt x="1696" y="998"/>
                  <a:pt x="1694" y="996"/>
                </a:cubicBezTo>
                <a:cubicBezTo>
                  <a:pt x="1694" y="1007"/>
                  <a:pt x="1692" y="998"/>
                  <a:pt x="1691" y="1011"/>
                </a:cubicBezTo>
                <a:cubicBezTo>
                  <a:pt x="1690" y="1022"/>
                  <a:pt x="1694" y="999"/>
                  <a:pt x="1693" y="1010"/>
                </a:cubicBezTo>
                <a:cubicBezTo>
                  <a:pt x="1692" y="1015"/>
                  <a:pt x="1692" y="1019"/>
                  <a:pt x="1691" y="1021"/>
                </a:cubicBezTo>
                <a:cubicBezTo>
                  <a:pt x="1689" y="1017"/>
                  <a:pt x="1688" y="1020"/>
                  <a:pt x="1686" y="1030"/>
                </a:cubicBezTo>
                <a:cubicBezTo>
                  <a:pt x="1688" y="1014"/>
                  <a:pt x="1685" y="1024"/>
                  <a:pt x="1686" y="1014"/>
                </a:cubicBezTo>
                <a:cubicBezTo>
                  <a:pt x="1687" y="1013"/>
                  <a:pt x="1687" y="1007"/>
                  <a:pt x="1688" y="1006"/>
                </a:cubicBezTo>
                <a:cubicBezTo>
                  <a:pt x="1687" y="1019"/>
                  <a:pt x="1690" y="1004"/>
                  <a:pt x="1689" y="1016"/>
                </a:cubicBezTo>
                <a:cubicBezTo>
                  <a:pt x="1690" y="1007"/>
                  <a:pt x="1692" y="1000"/>
                  <a:pt x="1690" y="998"/>
                </a:cubicBezTo>
                <a:cubicBezTo>
                  <a:pt x="1690" y="1001"/>
                  <a:pt x="1690" y="1005"/>
                  <a:pt x="1689" y="1005"/>
                </a:cubicBezTo>
                <a:cubicBezTo>
                  <a:pt x="1690" y="995"/>
                  <a:pt x="1691" y="981"/>
                  <a:pt x="1692" y="963"/>
                </a:cubicBezTo>
                <a:cubicBezTo>
                  <a:pt x="1690" y="967"/>
                  <a:pt x="1689" y="973"/>
                  <a:pt x="1687" y="986"/>
                </a:cubicBezTo>
                <a:cubicBezTo>
                  <a:pt x="1688" y="990"/>
                  <a:pt x="1690" y="976"/>
                  <a:pt x="1689" y="985"/>
                </a:cubicBezTo>
                <a:cubicBezTo>
                  <a:pt x="1688" y="994"/>
                  <a:pt x="1686" y="1013"/>
                  <a:pt x="1683" y="1022"/>
                </a:cubicBezTo>
                <a:cubicBezTo>
                  <a:pt x="1685" y="1012"/>
                  <a:pt x="1686" y="1001"/>
                  <a:pt x="1687" y="993"/>
                </a:cubicBezTo>
                <a:cubicBezTo>
                  <a:pt x="1687" y="984"/>
                  <a:pt x="1687" y="980"/>
                  <a:pt x="1685" y="984"/>
                </a:cubicBezTo>
                <a:cubicBezTo>
                  <a:pt x="1686" y="984"/>
                  <a:pt x="1686" y="984"/>
                  <a:pt x="1686" y="990"/>
                </a:cubicBezTo>
                <a:cubicBezTo>
                  <a:pt x="1684" y="992"/>
                  <a:pt x="1684" y="987"/>
                  <a:pt x="1684" y="977"/>
                </a:cubicBezTo>
                <a:cubicBezTo>
                  <a:pt x="1683" y="979"/>
                  <a:pt x="1680" y="984"/>
                  <a:pt x="1681" y="989"/>
                </a:cubicBezTo>
                <a:cubicBezTo>
                  <a:pt x="1683" y="981"/>
                  <a:pt x="1683" y="988"/>
                  <a:pt x="1682" y="995"/>
                </a:cubicBezTo>
                <a:cubicBezTo>
                  <a:pt x="1682" y="1003"/>
                  <a:pt x="1681" y="1011"/>
                  <a:pt x="1683" y="1008"/>
                </a:cubicBezTo>
                <a:cubicBezTo>
                  <a:pt x="1684" y="1002"/>
                  <a:pt x="1683" y="1000"/>
                  <a:pt x="1684" y="998"/>
                </a:cubicBezTo>
                <a:cubicBezTo>
                  <a:pt x="1686" y="994"/>
                  <a:pt x="1684" y="1009"/>
                  <a:pt x="1684" y="1011"/>
                </a:cubicBezTo>
                <a:cubicBezTo>
                  <a:pt x="1684" y="1002"/>
                  <a:pt x="1683" y="1015"/>
                  <a:pt x="1681" y="1019"/>
                </a:cubicBezTo>
                <a:cubicBezTo>
                  <a:pt x="1681" y="1018"/>
                  <a:pt x="1679" y="1018"/>
                  <a:pt x="1680" y="1013"/>
                </a:cubicBezTo>
                <a:cubicBezTo>
                  <a:pt x="1680" y="1009"/>
                  <a:pt x="1681" y="1010"/>
                  <a:pt x="1681" y="1006"/>
                </a:cubicBezTo>
                <a:cubicBezTo>
                  <a:pt x="1680" y="1001"/>
                  <a:pt x="1680" y="996"/>
                  <a:pt x="1678" y="994"/>
                </a:cubicBezTo>
                <a:cubicBezTo>
                  <a:pt x="1677" y="1001"/>
                  <a:pt x="1678" y="1001"/>
                  <a:pt x="1678" y="1004"/>
                </a:cubicBezTo>
                <a:cubicBezTo>
                  <a:pt x="1677" y="1005"/>
                  <a:pt x="1677" y="1010"/>
                  <a:pt x="1676" y="1012"/>
                </a:cubicBezTo>
                <a:cubicBezTo>
                  <a:pt x="1678" y="995"/>
                  <a:pt x="1674" y="1015"/>
                  <a:pt x="1675" y="1006"/>
                </a:cubicBezTo>
                <a:cubicBezTo>
                  <a:pt x="1676" y="1001"/>
                  <a:pt x="1676" y="996"/>
                  <a:pt x="1676" y="992"/>
                </a:cubicBezTo>
                <a:cubicBezTo>
                  <a:pt x="1674" y="990"/>
                  <a:pt x="1674" y="979"/>
                  <a:pt x="1673" y="980"/>
                </a:cubicBezTo>
                <a:cubicBezTo>
                  <a:pt x="1675" y="964"/>
                  <a:pt x="1675" y="952"/>
                  <a:pt x="1676" y="937"/>
                </a:cubicBezTo>
                <a:cubicBezTo>
                  <a:pt x="1677" y="943"/>
                  <a:pt x="1676" y="950"/>
                  <a:pt x="1676" y="957"/>
                </a:cubicBezTo>
                <a:cubicBezTo>
                  <a:pt x="1676" y="964"/>
                  <a:pt x="1676" y="969"/>
                  <a:pt x="1677" y="971"/>
                </a:cubicBezTo>
                <a:cubicBezTo>
                  <a:pt x="1678" y="952"/>
                  <a:pt x="1677" y="967"/>
                  <a:pt x="1678" y="971"/>
                </a:cubicBezTo>
                <a:cubicBezTo>
                  <a:pt x="1679" y="960"/>
                  <a:pt x="1680" y="946"/>
                  <a:pt x="1681" y="944"/>
                </a:cubicBezTo>
                <a:cubicBezTo>
                  <a:pt x="1681" y="956"/>
                  <a:pt x="1683" y="952"/>
                  <a:pt x="1683" y="957"/>
                </a:cubicBezTo>
                <a:cubicBezTo>
                  <a:pt x="1684" y="943"/>
                  <a:pt x="1681" y="953"/>
                  <a:pt x="1682" y="937"/>
                </a:cubicBezTo>
                <a:cubicBezTo>
                  <a:pt x="1683" y="938"/>
                  <a:pt x="1682" y="952"/>
                  <a:pt x="1684" y="943"/>
                </a:cubicBezTo>
                <a:cubicBezTo>
                  <a:pt x="1684" y="937"/>
                  <a:pt x="1683" y="934"/>
                  <a:pt x="1684" y="932"/>
                </a:cubicBezTo>
                <a:cubicBezTo>
                  <a:pt x="1685" y="941"/>
                  <a:pt x="1686" y="936"/>
                  <a:pt x="1687" y="927"/>
                </a:cubicBezTo>
                <a:cubicBezTo>
                  <a:pt x="1687" y="938"/>
                  <a:pt x="1687" y="935"/>
                  <a:pt x="1689" y="940"/>
                </a:cubicBezTo>
                <a:cubicBezTo>
                  <a:pt x="1688" y="941"/>
                  <a:pt x="1688" y="941"/>
                  <a:pt x="1688" y="944"/>
                </a:cubicBezTo>
                <a:cubicBezTo>
                  <a:pt x="1689" y="945"/>
                  <a:pt x="1689" y="958"/>
                  <a:pt x="1690" y="960"/>
                </a:cubicBezTo>
                <a:cubicBezTo>
                  <a:pt x="1691" y="954"/>
                  <a:pt x="1691" y="948"/>
                  <a:pt x="1692" y="949"/>
                </a:cubicBezTo>
                <a:cubicBezTo>
                  <a:pt x="1692" y="954"/>
                  <a:pt x="1691" y="957"/>
                  <a:pt x="1691" y="960"/>
                </a:cubicBezTo>
                <a:cubicBezTo>
                  <a:pt x="1694" y="950"/>
                  <a:pt x="1692" y="975"/>
                  <a:pt x="1694" y="965"/>
                </a:cubicBezTo>
                <a:cubicBezTo>
                  <a:pt x="1692" y="963"/>
                  <a:pt x="1695" y="956"/>
                  <a:pt x="1696" y="954"/>
                </a:cubicBezTo>
                <a:cubicBezTo>
                  <a:pt x="1695" y="970"/>
                  <a:pt x="1697" y="973"/>
                  <a:pt x="1696" y="985"/>
                </a:cubicBezTo>
                <a:cubicBezTo>
                  <a:pt x="1696" y="976"/>
                  <a:pt x="1697" y="970"/>
                  <a:pt x="1698" y="966"/>
                </a:cubicBezTo>
                <a:cubicBezTo>
                  <a:pt x="1698" y="956"/>
                  <a:pt x="1697" y="944"/>
                  <a:pt x="1699" y="931"/>
                </a:cubicBezTo>
                <a:cubicBezTo>
                  <a:pt x="1697" y="931"/>
                  <a:pt x="1697" y="937"/>
                  <a:pt x="1697" y="932"/>
                </a:cubicBezTo>
                <a:cubicBezTo>
                  <a:pt x="1696" y="943"/>
                  <a:pt x="1698" y="935"/>
                  <a:pt x="1697" y="949"/>
                </a:cubicBezTo>
                <a:cubicBezTo>
                  <a:pt x="1697" y="948"/>
                  <a:pt x="1695" y="955"/>
                  <a:pt x="1695" y="947"/>
                </a:cubicBezTo>
                <a:cubicBezTo>
                  <a:pt x="1695" y="942"/>
                  <a:pt x="1696" y="938"/>
                  <a:pt x="1696" y="932"/>
                </a:cubicBezTo>
                <a:cubicBezTo>
                  <a:pt x="1694" y="936"/>
                  <a:pt x="1692" y="918"/>
                  <a:pt x="1691" y="899"/>
                </a:cubicBezTo>
                <a:cubicBezTo>
                  <a:pt x="1692" y="900"/>
                  <a:pt x="1692" y="904"/>
                  <a:pt x="1693" y="902"/>
                </a:cubicBezTo>
                <a:cubicBezTo>
                  <a:pt x="1693" y="889"/>
                  <a:pt x="1691" y="900"/>
                  <a:pt x="1691" y="889"/>
                </a:cubicBezTo>
                <a:cubicBezTo>
                  <a:pt x="1692" y="887"/>
                  <a:pt x="1689" y="874"/>
                  <a:pt x="1691" y="874"/>
                </a:cubicBezTo>
                <a:cubicBezTo>
                  <a:pt x="1691" y="874"/>
                  <a:pt x="1691" y="878"/>
                  <a:pt x="1692" y="877"/>
                </a:cubicBezTo>
                <a:cubicBezTo>
                  <a:pt x="1692" y="868"/>
                  <a:pt x="1691" y="863"/>
                  <a:pt x="1691" y="859"/>
                </a:cubicBezTo>
                <a:cubicBezTo>
                  <a:pt x="1689" y="856"/>
                  <a:pt x="1690" y="866"/>
                  <a:pt x="1689" y="868"/>
                </a:cubicBezTo>
                <a:cubicBezTo>
                  <a:pt x="1689" y="863"/>
                  <a:pt x="1688" y="862"/>
                  <a:pt x="1688" y="854"/>
                </a:cubicBezTo>
                <a:cubicBezTo>
                  <a:pt x="1690" y="852"/>
                  <a:pt x="1690" y="852"/>
                  <a:pt x="1690" y="852"/>
                </a:cubicBezTo>
                <a:cubicBezTo>
                  <a:pt x="1690" y="846"/>
                  <a:pt x="1687" y="827"/>
                  <a:pt x="1689" y="826"/>
                </a:cubicBezTo>
                <a:cubicBezTo>
                  <a:pt x="1689" y="828"/>
                  <a:pt x="1690" y="830"/>
                  <a:pt x="1689" y="826"/>
                </a:cubicBezTo>
                <a:cubicBezTo>
                  <a:pt x="1688" y="827"/>
                  <a:pt x="1687" y="818"/>
                  <a:pt x="1686" y="808"/>
                </a:cubicBezTo>
                <a:cubicBezTo>
                  <a:pt x="1684" y="798"/>
                  <a:pt x="1683" y="788"/>
                  <a:pt x="1683" y="788"/>
                </a:cubicBezTo>
                <a:cubicBezTo>
                  <a:pt x="1683" y="788"/>
                  <a:pt x="1681" y="780"/>
                  <a:pt x="1679" y="772"/>
                </a:cubicBezTo>
                <a:cubicBezTo>
                  <a:pt x="1677" y="763"/>
                  <a:pt x="1675" y="754"/>
                  <a:pt x="1675" y="750"/>
                </a:cubicBezTo>
                <a:cubicBezTo>
                  <a:pt x="1677" y="759"/>
                  <a:pt x="1678" y="757"/>
                  <a:pt x="1679" y="767"/>
                </a:cubicBezTo>
                <a:cubicBezTo>
                  <a:pt x="1679" y="755"/>
                  <a:pt x="1682" y="778"/>
                  <a:pt x="1683" y="776"/>
                </a:cubicBezTo>
                <a:cubicBezTo>
                  <a:pt x="1682" y="767"/>
                  <a:pt x="1680" y="764"/>
                  <a:pt x="1681" y="762"/>
                </a:cubicBezTo>
                <a:cubicBezTo>
                  <a:pt x="1681" y="760"/>
                  <a:pt x="1682" y="764"/>
                  <a:pt x="1682" y="769"/>
                </a:cubicBezTo>
                <a:cubicBezTo>
                  <a:pt x="1683" y="773"/>
                  <a:pt x="1684" y="777"/>
                  <a:pt x="1684" y="775"/>
                </a:cubicBezTo>
                <a:cubicBezTo>
                  <a:pt x="1682" y="765"/>
                  <a:pt x="1682" y="764"/>
                  <a:pt x="1682" y="763"/>
                </a:cubicBezTo>
                <a:cubicBezTo>
                  <a:pt x="1683" y="762"/>
                  <a:pt x="1683" y="763"/>
                  <a:pt x="1682" y="756"/>
                </a:cubicBezTo>
                <a:cubicBezTo>
                  <a:pt x="1682" y="765"/>
                  <a:pt x="1680" y="759"/>
                  <a:pt x="1677" y="750"/>
                </a:cubicBezTo>
                <a:cubicBezTo>
                  <a:pt x="1675" y="742"/>
                  <a:pt x="1673" y="729"/>
                  <a:pt x="1672" y="724"/>
                </a:cubicBezTo>
                <a:cubicBezTo>
                  <a:pt x="1675" y="729"/>
                  <a:pt x="1672" y="716"/>
                  <a:pt x="1675" y="725"/>
                </a:cubicBezTo>
                <a:cubicBezTo>
                  <a:pt x="1673" y="715"/>
                  <a:pt x="1672" y="716"/>
                  <a:pt x="1670" y="709"/>
                </a:cubicBezTo>
                <a:cubicBezTo>
                  <a:pt x="1670" y="713"/>
                  <a:pt x="1671" y="717"/>
                  <a:pt x="1671" y="720"/>
                </a:cubicBezTo>
                <a:cubicBezTo>
                  <a:pt x="1670" y="712"/>
                  <a:pt x="1668" y="707"/>
                  <a:pt x="1667" y="707"/>
                </a:cubicBezTo>
                <a:cubicBezTo>
                  <a:pt x="1669" y="719"/>
                  <a:pt x="1675" y="737"/>
                  <a:pt x="1677" y="753"/>
                </a:cubicBezTo>
                <a:cubicBezTo>
                  <a:pt x="1674" y="739"/>
                  <a:pt x="1672" y="731"/>
                  <a:pt x="1671" y="726"/>
                </a:cubicBezTo>
                <a:cubicBezTo>
                  <a:pt x="1669" y="720"/>
                  <a:pt x="1668" y="716"/>
                  <a:pt x="1665" y="709"/>
                </a:cubicBezTo>
                <a:cubicBezTo>
                  <a:pt x="1666" y="705"/>
                  <a:pt x="1667" y="716"/>
                  <a:pt x="1668" y="715"/>
                </a:cubicBezTo>
                <a:cubicBezTo>
                  <a:pt x="1667" y="707"/>
                  <a:pt x="1663" y="697"/>
                  <a:pt x="1661" y="696"/>
                </a:cubicBezTo>
                <a:cubicBezTo>
                  <a:pt x="1663" y="706"/>
                  <a:pt x="1668" y="721"/>
                  <a:pt x="1669" y="732"/>
                </a:cubicBezTo>
                <a:cubicBezTo>
                  <a:pt x="1667" y="724"/>
                  <a:pt x="1665" y="719"/>
                  <a:pt x="1665" y="719"/>
                </a:cubicBezTo>
                <a:cubicBezTo>
                  <a:pt x="1666" y="727"/>
                  <a:pt x="1669" y="733"/>
                  <a:pt x="1669" y="740"/>
                </a:cubicBezTo>
                <a:cubicBezTo>
                  <a:pt x="1667" y="736"/>
                  <a:pt x="1665" y="727"/>
                  <a:pt x="1664" y="721"/>
                </a:cubicBezTo>
                <a:cubicBezTo>
                  <a:pt x="1662" y="714"/>
                  <a:pt x="1662" y="710"/>
                  <a:pt x="1664" y="715"/>
                </a:cubicBezTo>
                <a:cubicBezTo>
                  <a:pt x="1660" y="697"/>
                  <a:pt x="1659" y="703"/>
                  <a:pt x="1657" y="697"/>
                </a:cubicBezTo>
                <a:cubicBezTo>
                  <a:pt x="1660" y="705"/>
                  <a:pt x="1662" y="716"/>
                  <a:pt x="1665" y="726"/>
                </a:cubicBezTo>
                <a:cubicBezTo>
                  <a:pt x="1667" y="737"/>
                  <a:pt x="1669" y="747"/>
                  <a:pt x="1670" y="755"/>
                </a:cubicBezTo>
                <a:cubicBezTo>
                  <a:pt x="1671" y="749"/>
                  <a:pt x="1675" y="766"/>
                  <a:pt x="1676" y="775"/>
                </a:cubicBezTo>
                <a:cubicBezTo>
                  <a:pt x="1676" y="772"/>
                  <a:pt x="1678" y="777"/>
                  <a:pt x="1677" y="769"/>
                </a:cubicBezTo>
                <a:cubicBezTo>
                  <a:pt x="1675" y="765"/>
                  <a:pt x="1674" y="764"/>
                  <a:pt x="1672" y="753"/>
                </a:cubicBezTo>
                <a:cubicBezTo>
                  <a:pt x="1673" y="755"/>
                  <a:pt x="1674" y="754"/>
                  <a:pt x="1675" y="758"/>
                </a:cubicBezTo>
                <a:cubicBezTo>
                  <a:pt x="1676" y="764"/>
                  <a:pt x="1679" y="776"/>
                  <a:pt x="1678" y="776"/>
                </a:cubicBezTo>
                <a:cubicBezTo>
                  <a:pt x="1677" y="783"/>
                  <a:pt x="1675" y="770"/>
                  <a:pt x="1673" y="769"/>
                </a:cubicBezTo>
                <a:cubicBezTo>
                  <a:pt x="1675" y="777"/>
                  <a:pt x="1674" y="777"/>
                  <a:pt x="1676" y="787"/>
                </a:cubicBezTo>
                <a:cubicBezTo>
                  <a:pt x="1677" y="791"/>
                  <a:pt x="1679" y="786"/>
                  <a:pt x="1680" y="802"/>
                </a:cubicBezTo>
                <a:cubicBezTo>
                  <a:pt x="1680" y="804"/>
                  <a:pt x="1678" y="801"/>
                  <a:pt x="1680" y="811"/>
                </a:cubicBezTo>
                <a:cubicBezTo>
                  <a:pt x="1681" y="821"/>
                  <a:pt x="1680" y="805"/>
                  <a:pt x="1681" y="806"/>
                </a:cubicBezTo>
                <a:cubicBezTo>
                  <a:pt x="1683" y="819"/>
                  <a:pt x="1684" y="821"/>
                  <a:pt x="1684" y="838"/>
                </a:cubicBezTo>
                <a:cubicBezTo>
                  <a:pt x="1684" y="839"/>
                  <a:pt x="1683" y="834"/>
                  <a:pt x="1682" y="829"/>
                </a:cubicBezTo>
                <a:cubicBezTo>
                  <a:pt x="1682" y="824"/>
                  <a:pt x="1681" y="819"/>
                  <a:pt x="1681" y="822"/>
                </a:cubicBezTo>
                <a:cubicBezTo>
                  <a:pt x="1682" y="833"/>
                  <a:pt x="1683" y="845"/>
                  <a:pt x="1684" y="857"/>
                </a:cubicBezTo>
                <a:cubicBezTo>
                  <a:pt x="1684" y="846"/>
                  <a:pt x="1686" y="849"/>
                  <a:pt x="1687" y="858"/>
                </a:cubicBezTo>
                <a:cubicBezTo>
                  <a:pt x="1689" y="867"/>
                  <a:pt x="1690" y="881"/>
                  <a:pt x="1689" y="890"/>
                </a:cubicBezTo>
                <a:cubicBezTo>
                  <a:pt x="1688" y="892"/>
                  <a:pt x="1689" y="870"/>
                  <a:pt x="1687" y="877"/>
                </a:cubicBezTo>
                <a:cubicBezTo>
                  <a:pt x="1688" y="888"/>
                  <a:pt x="1688" y="893"/>
                  <a:pt x="1688" y="902"/>
                </a:cubicBezTo>
                <a:cubicBezTo>
                  <a:pt x="1689" y="900"/>
                  <a:pt x="1689" y="906"/>
                  <a:pt x="1689" y="913"/>
                </a:cubicBezTo>
                <a:cubicBezTo>
                  <a:pt x="1689" y="920"/>
                  <a:pt x="1689" y="927"/>
                  <a:pt x="1688" y="927"/>
                </a:cubicBezTo>
                <a:cubicBezTo>
                  <a:pt x="1686" y="924"/>
                  <a:pt x="1687" y="921"/>
                  <a:pt x="1687" y="913"/>
                </a:cubicBezTo>
                <a:cubicBezTo>
                  <a:pt x="1686" y="923"/>
                  <a:pt x="1684" y="925"/>
                  <a:pt x="1683" y="933"/>
                </a:cubicBezTo>
                <a:cubicBezTo>
                  <a:pt x="1683" y="924"/>
                  <a:pt x="1680" y="926"/>
                  <a:pt x="1679" y="936"/>
                </a:cubicBezTo>
                <a:cubicBezTo>
                  <a:pt x="1679" y="936"/>
                  <a:pt x="1680" y="934"/>
                  <a:pt x="1680" y="938"/>
                </a:cubicBezTo>
                <a:cubicBezTo>
                  <a:pt x="1679" y="939"/>
                  <a:pt x="1680" y="945"/>
                  <a:pt x="1679" y="946"/>
                </a:cubicBezTo>
                <a:cubicBezTo>
                  <a:pt x="1679" y="939"/>
                  <a:pt x="1678" y="931"/>
                  <a:pt x="1677" y="930"/>
                </a:cubicBezTo>
                <a:cubicBezTo>
                  <a:pt x="1678" y="942"/>
                  <a:pt x="1676" y="935"/>
                  <a:pt x="1676" y="927"/>
                </a:cubicBezTo>
                <a:cubicBezTo>
                  <a:pt x="1678" y="921"/>
                  <a:pt x="1678" y="936"/>
                  <a:pt x="1679" y="925"/>
                </a:cubicBezTo>
                <a:cubicBezTo>
                  <a:pt x="1678" y="920"/>
                  <a:pt x="1679" y="914"/>
                  <a:pt x="1679" y="904"/>
                </a:cubicBezTo>
                <a:cubicBezTo>
                  <a:pt x="1679" y="899"/>
                  <a:pt x="1678" y="899"/>
                  <a:pt x="1678" y="894"/>
                </a:cubicBezTo>
                <a:cubicBezTo>
                  <a:pt x="1677" y="889"/>
                  <a:pt x="1677" y="904"/>
                  <a:pt x="1676" y="895"/>
                </a:cubicBezTo>
                <a:cubicBezTo>
                  <a:pt x="1676" y="888"/>
                  <a:pt x="1676" y="888"/>
                  <a:pt x="1676" y="888"/>
                </a:cubicBezTo>
                <a:cubicBezTo>
                  <a:pt x="1677" y="894"/>
                  <a:pt x="1678" y="890"/>
                  <a:pt x="1678" y="886"/>
                </a:cubicBezTo>
                <a:cubicBezTo>
                  <a:pt x="1678" y="882"/>
                  <a:pt x="1678" y="878"/>
                  <a:pt x="1679" y="882"/>
                </a:cubicBezTo>
                <a:cubicBezTo>
                  <a:pt x="1679" y="885"/>
                  <a:pt x="1678" y="897"/>
                  <a:pt x="1679" y="896"/>
                </a:cubicBezTo>
                <a:cubicBezTo>
                  <a:pt x="1679" y="892"/>
                  <a:pt x="1683" y="899"/>
                  <a:pt x="1682" y="909"/>
                </a:cubicBezTo>
                <a:cubicBezTo>
                  <a:pt x="1683" y="912"/>
                  <a:pt x="1682" y="893"/>
                  <a:pt x="1683" y="894"/>
                </a:cubicBezTo>
                <a:cubicBezTo>
                  <a:pt x="1683" y="903"/>
                  <a:pt x="1684" y="898"/>
                  <a:pt x="1684" y="891"/>
                </a:cubicBezTo>
                <a:cubicBezTo>
                  <a:pt x="1685" y="885"/>
                  <a:pt x="1685" y="876"/>
                  <a:pt x="1686" y="877"/>
                </a:cubicBezTo>
                <a:cubicBezTo>
                  <a:pt x="1685" y="876"/>
                  <a:pt x="1686" y="873"/>
                  <a:pt x="1686" y="867"/>
                </a:cubicBezTo>
                <a:cubicBezTo>
                  <a:pt x="1685" y="867"/>
                  <a:pt x="1684" y="872"/>
                  <a:pt x="1684" y="877"/>
                </a:cubicBezTo>
                <a:cubicBezTo>
                  <a:pt x="1684" y="882"/>
                  <a:pt x="1684" y="887"/>
                  <a:pt x="1682" y="887"/>
                </a:cubicBezTo>
                <a:cubicBezTo>
                  <a:pt x="1682" y="869"/>
                  <a:pt x="1680" y="856"/>
                  <a:pt x="1679" y="850"/>
                </a:cubicBezTo>
                <a:cubicBezTo>
                  <a:pt x="1679" y="864"/>
                  <a:pt x="1680" y="860"/>
                  <a:pt x="1681" y="870"/>
                </a:cubicBezTo>
                <a:cubicBezTo>
                  <a:pt x="1679" y="868"/>
                  <a:pt x="1681" y="885"/>
                  <a:pt x="1679" y="882"/>
                </a:cubicBezTo>
                <a:cubicBezTo>
                  <a:pt x="1679" y="875"/>
                  <a:pt x="1678" y="876"/>
                  <a:pt x="1678" y="872"/>
                </a:cubicBezTo>
                <a:cubicBezTo>
                  <a:pt x="1679" y="872"/>
                  <a:pt x="1679" y="869"/>
                  <a:pt x="1678" y="865"/>
                </a:cubicBezTo>
                <a:cubicBezTo>
                  <a:pt x="1679" y="868"/>
                  <a:pt x="1679" y="868"/>
                  <a:pt x="1679" y="860"/>
                </a:cubicBezTo>
                <a:cubicBezTo>
                  <a:pt x="1677" y="856"/>
                  <a:pt x="1676" y="845"/>
                  <a:pt x="1674" y="838"/>
                </a:cubicBezTo>
                <a:cubicBezTo>
                  <a:pt x="1673" y="822"/>
                  <a:pt x="1672" y="818"/>
                  <a:pt x="1672" y="809"/>
                </a:cubicBezTo>
                <a:cubicBezTo>
                  <a:pt x="1671" y="807"/>
                  <a:pt x="1670" y="806"/>
                  <a:pt x="1669" y="807"/>
                </a:cubicBezTo>
                <a:cubicBezTo>
                  <a:pt x="1669" y="798"/>
                  <a:pt x="1666" y="792"/>
                  <a:pt x="1666" y="787"/>
                </a:cubicBezTo>
                <a:cubicBezTo>
                  <a:pt x="1667" y="787"/>
                  <a:pt x="1667" y="786"/>
                  <a:pt x="1668" y="789"/>
                </a:cubicBezTo>
                <a:cubicBezTo>
                  <a:pt x="1668" y="794"/>
                  <a:pt x="1668" y="793"/>
                  <a:pt x="1668" y="797"/>
                </a:cubicBezTo>
                <a:cubicBezTo>
                  <a:pt x="1671" y="803"/>
                  <a:pt x="1674" y="806"/>
                  <a:pt x="1676" y="814"/>
                </a:cubicBezTo>
                <a:cubicBezTo>
                  <a:pt x="1678" y="826"/>
                  <a:pt x="1677" y="821"/>
                  <a:pt x="1676" y="815"/>
                </a:cubicBezTo>
                <a:cubicBezTo>
                  <a:pt x="1675" y="808"/>
                  <a:pt x="1673" y="798"/>
                  <a:pt x="1674" y="800"/>
                </a:cubicBezTo>
                <a:cubicBezTo>
                  <a:pt x="1673" y="798"/>
                  <a:pt x="1671" y="788"/>
                  <a:pt x="1670" y="784"/>
                </a:cubicBezTo>
                <a:cubicBezTo>
                  <a:pt x="1670" y="783"/>
                  <a:pt x="1670" y="781"/>
                  <a:pt x="1670" y="779"/>
                </a:cubicBezTo>
                <a:cubicBezTo>
                  <a:pt x="1671" y="784"/>
                  <a:pt x="1672" y="792"/>
                  <a:pt x="1673" y="793"/>
                </a:cubicBezTo>
                <a:cubicBezTo>
                  <a:pt x="1672" y="787"/>
                  <a:pt x="1671" y="781"/>
                  <a:pt x="1670" y="775"/>
                </a:cubicBezTo>
                <a:cubicBezTo>
                  <a:pt x="1669" y="774"/>
                  <a:pt x="1669" y="774"/>
                  <a:pt x="1668" y="777"/>
                </a:cubicBezTo>
                <a:cubicBezTo>
                  <a:pt x="1669" y="787"/>
                  <a:pt x="1671" y="791"/>
                  <a:pt x="1671" y="798"/>
                </a:cubicBezTo>
                <a:cubicBezTo>
                  <a:pt x="1670" y="797"/>
                  <a:pt x="1670" y="796"/>
                  <a:pt x="1669" y="793"/>
                </a:cubicBezTo>
                <a:cubicBezTo>
                  <a:pt x="1670" y="787"/>
                  <a:pt x="1666" y="777"/>
                  <a:pt x="1665" y="768"/>
                </a:cubicBezTo>
                <a:cubicBezTo>
                  <a:pt x="1664" y="768"/>
                  <a:pt x="1663" y="760"/>
                  <a:pt x="1661" y="753"/>
                </a:cubicBezTo>
                <a:cubicBezTo>
                  <a:pt x="1660" y="745"/>
                  <a:pt x="1658" y="737"/>
                  <a:pt x="1657" y="735"/>
                </a:cubicBezTo>
                <a:cubicBezTo>
                  <a:pt x="1656" y="728"/>
                  <a:pt x="1658" y="731"/>
                  <a:pt x="1660" y="732"/>
                </a:cubicBezTo>
                <a:cubicBezTo>
                  <a:pt x="1657" y="720"/>
                  <a:pt x="1655" y="726"/>
                  <a:pt x="1652" y="719"/>
                </a:cubicBezTo>
                <a:cubicBezTo>
                  <a:pt x="1654" y="719"/>
                  <a:pt x="1649" y="701"/>
                  <a:pt x="1652" y="710"/>
                </a:cubicBezTo>
                <a:cubicBezTo>
                  <a:pt x="1648" y="697"/>
                  <a:pt x="1647" y="693"/>
                  <a:pt x="1642" y="682"/>
                </a:cubicBezTo>
                <a:cubicBezTo>
                  <a:pt x="1641" y="675"/>
                  <a:pt x="1647" y="696"/>
                  <a:pt x="1644" y="683"/>
                </a:cubicBezTo>
                <a:cubicBezTo>
                  <a:pt x="1643" y="684"/>
                  <a:pt x="1640" y="669"/>
                  <a:pt x="1641" y="670"/>
                </a:cubicBezTo>
                <a:cubicBezTo>
                  <a:pt x="1645" y="682"/>
                  <a:pt x="1646" y="680"/>
                  <a:pt x="1650" y="691"/>
                </a:cubicBezTo>
                <a:cubicBezTo>
                  <a:pt x="1648" y="683"/>
                  <a:pt x="1647" y="678"/>
                  <a:pt x="1645" y="675"/>
                </a:cubicBezTo>
                <a:cubicBezTo>
                  <a:pt x="1644" y="671"/>
                  <a:pt x="1643" y="667"/>
                  <a:pt x="1641" y="661"/>
                </a:cubicBezTo>
                <a:cubicBezTo>
                  <a:pt x="1641" y="659"/>
                  <a:pt x="1643" y="663"/>
                  <a:pt x="1643" y="662"/>
                </a:cubicBezTo>
                <a:cubicBezTo>
                  <a:pt x="1638" y="646"/>
                  <a:pt x="1634" y="638"/>
                  <a:pt x="1631" y="626"/>
                </a:cubicBezTo>
                <a:cubicBezTo>
                  <a:pt x="1632" y="628"/>
                  <a:pt x="1634" y="633"/>
                  <a:pt x="1636" y="640"/>
                </a:cubicBezTo>
                <a:cubicBezTo>
                  <a:pt x="1639" y="646"/>
                  <a:pt x="1641" y="654"/>
                  <a:pt x="1643" y="658"/>
                </a:cubicBezTo>
                <a:cubicBezTo>
                  <a:pt x="1644" y="654"/>
                  <a:pt x="1640" y="643"/>
                  <a:pt x="1644" y="647"/>
                </a:cubicBezTo>
                <a:cubicBezTo>
                  <a:pt x="1640" y="635"/>
                  <a:pt x="1635" y="623"/>
                  <a:pt x="1631" y="611"/>
                </a:cubicBezTo>
                <a:cubicBezTo>
                  <a:pt x="1631" y="615"/>
                  <a:pt x="1626" y="603"/>
                  <a:pt x="1629" y="613"/>
                </a:cubicBezTo>
                <a:cubicBezTo>
                  <a:pt x="1630" y="613"/>
                  <a:pt x="1634" y="622"/>
                  <a:pt x="1633" y="622"/>
                </a:cubicBezTo>
                <a:cubicBezTo>
                  <a:pt x="1633" y="622"/>
                  <a:pt x="1626" y="608"/>
                  <a:pt x="1625" y="603"/>
                </a:cubicBezTo>
                <a:cubicBezTo>
                  <a:pt x="1627" y="601"/>
                  <a:pt x="1627" y="601"/>
                  <a:pt x="1627" y="601"/>
                </a:cubicBezTo>
                <a:cubicBezTo>
                  <a:pt x="1622" y="588"/>
                  <a:pt x="1619" y="585"/>
                  <a:pt x="1616" y="580"/>
                </a:cubicBezTo>
                <a:cubicBezTo>
                  <a:pt x="1618" y="587"/>
                  <a:pt x="1624" y="595"/>
                  <a:pt x="1624" y="600"/>
                </a:cubicBezTo>
                <a:cubicBezTo>
                  <a:pt x="1622" y="596"/>
                  <a:pt x="1621" y="593"/>
                  <a:pt x="1620" y="590"/>
                </a:cubicBezTo>
                <a:cubicBezTo>
                  <a:pt x="1617" y="588"/>
                  <a:pt x="1622" y="599"/>
                  <a:pt x="1626" y="609"/>
                </a:cubicBezTo>
                <a:cubicBezTo>
                  <a:pt x="1631" y="620"/>
                  <a:pt x="1635" y="630"/>
                  <a:pt x="1635" y="626"/>
                </a:cubicBezTo>
                <a:cubicBezTo>
                  <a:pt x="1636" y="633"/>
                  <a:pt x="1640" y="639"/>
                  <a:pt x="1640" y="643"/>
                </a:cubicBezTo>
                <a:cubicBezTo>
                  <a:pt x="1639" y="644"/>
                  <a:pt x="1630" y="617"/>
                  <a:pt x="1635" y="635"/>
                </a:cubicBezTo>
                <a:cubicBezTo>
                  <a:pt x="1630" y="621"/>
                  <a:pt x="1628" y="618"/>
                  <a:pt x="1626" y="615"/>
                </a:cubicBezTo>
                <a:cubicBezTo>
                  <a:pt x="1624" y="613"/>
                  <a:pt x="1622" y="610"/>
                  <a:pt x="1618" y="598"/>
                </a:cubicBezTo>
                <a:cubicBezTo>
                  <a:pt x="1619" y="608"/>
                  <a:pt x="1612" y="587"/>
                  <a:pt x="1602" y="569"/>
                </a:cubicBezTo>
                <a:cubicBezTo>
                  <a:pt x="1600" y="568"/>
                  <a:pt x="1610" y="584"/>
                  <a:pt x="1608" y="586"/>
                </a:cubicBezTo>
                <a:cubicBezTo>
                  <a:pt x="1602" y="570"/>
                  <a:pt x="1599" y="567"/>
                  <a:pt x="1595" y="558"/>
                </a:cubicBezTo>
                <a:cubicBezTo>
                  <a:pt x="1595" y="563"/>
                  <a:pt x="1605" y="579"/>
                  <a:pt x="1606" y="585"/>
                </a:cubicBezTo>
                <a:cubicBezTo>
                  <a:pt x="1605" y="587"/>
                  <a:pt x="1603" y="582"/>
                  <a:pt x="1601" y="575"/>
                </a:cubicBezTo>
                <a:cubicBezTo>
                  <a:pt x="1598" y="569"/>
                  <a:pt x="1594" y="561"/>
                  <a:pt x="1592" y="558"/>
                </a:cubicBezTo>
                <a:cubicBezTo>
                  <a:pt x="1588" y="549"/>
                  <a:pt x="1597" y="558"/>
                  <a:pt x="1588" y="542"/>
                </a:cubicBezTo>
                <a:cubicBezTo>
                  <a:pt x="1586" y="541"/>
                  <a:pt x="1590" y="550"/>
                  <a:pt x="1589" y="551"/>
                </a:cubicBezTo>
                <a:cubicBezTo>
                  <a:pt x="1584" y="540"/>
                  <a:pt x="1581" y="536"/>
                  <a:pt x="1579" y="532"/>
                </a:cubicBezTo>
                <a:cubicBezTo>
                  <a:pt x="1576" y="528"/>
                  <a:pt x="1574" y="524"/>
                  <a:pt x="1567" y="513"/>
                </a:cubicBezTo>
                <a:cubicBezTo>
                  <a:pt x="1568" y="512"/>
                  <a:pt x="1566" y="508"/>
                  <a:pt x="1567" y="508"/>
                </a:cubicBezTo>
                <a:cubicBezTo>
                  <a:pt x="1569" y="511"/>
                  <a:pt x="1571" y="513"/>
                  <a:pt x="1573" y="516"/>
                </a:cubicBezTo>
                <a:cubicBezTo>
                  <a:pt x="1576" y="522"/>
                  <a:pt x="1580" y="533"/>
                  <a:pt x="1585" y="541"/>
                </a:cubicBezTo>
                <a:cubicBezTo>
                  <a:pt x="1581" y="530"/>
                  <a:pt x="1584" y="533"/>
                  <a:pt x="1582" y="528"/>
                </a:cubicBezTo>
                <a:cubicBezTo>
                  <a:pt x="1581" y="530"/>
                  <a:pt x="1572" y="512"/>
                  <a:pt x="1569" y="504"/>
                </a:cubicBezTo>
                <a:cubicBezTo>
                  <a:pt x="1567" y="503"/>
                  <a:pt x="1563" y="497"/>
                  <a:pt x="1557" y="488"/>
                </a:cubicBezTo>
                <a:cubicBezTo>
                  <a:pt x="1556" y="489"/>
                  <a:pt x="1561" y="496"/>
                  <a:pt x="1559" y="497"/>
                </a:cubicBezTo>
                <a:cubicBezTo>
                  <a:pt x="1557" y="493"/>
                  <a:pt x="1551" y="484"/>
                  <a:pt x="1545" y="476"/>
                </a:cubicBezTo>
                <a:cubicBezTo>
                  <a:pt x="1540" y="468"/>
                  <a:pt x="1535" y="460"/>
                  <a:pt x="1535" y="459"/>
                </a:cubicBezTo>
                <a:cubicBezTo>
                  <a:pt x="1540" y="466"/>
                  <a:pt x="1543" y="468"/>
                  <a:pt x="1543" y="466"/>
                </a:cubicBezTo>
                <a:cubicBezTo>
                  <a:pt x="1543" y="464"/>
                  <a:pt x="1542" y="459"/>
                  <a:pt x="1538" y="453"/>
                </a:cubicBezTo>
                <a:cubicBezTo>
                  <a:pt x="1543" y="464"/>
                  <a:pt x="1529" y="443"/>
                  <a:pt x="1534" y="454"/>
                </a:cubicBezTo>
                <a:cubicBezTo>
                  <a:pt x="1535" y="453"/>
                  <a:pt x="1537" y="455"/>
                  <a:pt x="1539" y="458"/>
                </a:cubicBezTo>
                <a:cubicBezTo>
                  <a:pt x="1540" y="467"/>
                  <a:pt x="1530" y="449"/>
                  <a:pt x="1533" y="457"/>
                </a:cubicBezTo>
                <a:cubicBezTo>
                  <a:pt x="1525" y="446"/>
                  <a:pt x="1517" y="435"/>
                  <a:pt x="1509" y="424"/>
                </a:cubicBezTo>
                <a:cubicBezTo>
                  <a:pt x="1515" y="429"/>
                  <a:pt x="1506" y="419"/>
                  <a:pt x="1508" y="419"/>
                </a:cubicBezTo>
                <a:cubicBezTo>
                  <a:pt x="1511" y="422"/>
                  <a:pt x="1514" y="426"/>
                  <a:pt x="1516" y="430"/>
                </a:cubicBezTo>
                <a:cubicBezTo>
                  <a:pt x="1518" y="428"/>
                  <a:pt x="1511" y="419"/>
                  <a:pt x="1509" y="417"/>
                </a:cubicBezTo>
                <a:cubicBezTo>
                  <a:pt x="1509" y="415"/>
                  <a:pt x="1515" y="423"/>
                  <a:pt x="1518" y="425"/>
                </a:cubicBezTo>
                <a:cubicBezTo>
                  <a:pt x="1512" y="418"/>
                  <a:pt x="1513" y="418"/>
                  <a:pt x="1508" y="411"/>
                </a:cubicBezTo>
                <a:cubicBezTo>
                  <a:pt x="1510" y="417"/>
                  <a:pt x="1503" y="409"/>
                  <a:pt x="1498" y="405"/>
                </a:cubicBezTo>
                <a:cubicBezTo>
                  <a:pt x="1501" y="409"/>
                  <a:pt x="1506" y="414"/>
                  <a:pt x="1506" y="416"/>
                </a:cubicBezTo>
                <a:cubicBezTo>
                  <a:pt x="1500" y="411"/>
                  <a:pt x="1494" y="402"/>
                  <a:pt x="1494" y="399"/>
                </a:cubicBezTo>
                <a:cubicBezTo>
                  <a:pt x="1490" y="399"/>
                  <a:pt x="1477" y="384"/>
                  <a:pt x="1463" y="369"/>
                </a:cubicBezTo>
                <a:cubicBezTo>
                  <a:pt x="1468" y="371"/>
                  <a:pt x="1458" y="361"/>
                  <a:pt x="1457" y="359"/>
                </a:cubicBezTo>
                <a:cubicBezTo>
                  <a:pt x="1460" y="361"/>
                  <a:pt x="1466" y="366"/>
                  <a:pt x="1471" y="373"/>
                </a:cubicBezTo>
                <a:cubicBezTo>
                  <a:pt x="1477" y="379"/>
                  <a:pt x="1482" y="387"/>
                  <a:pt x="1487" y="391"/>
                </a:cubicBezTo>
                <a:cubicBezTo>
                  <a:pt x="1484" y="387"/>
                  <a:pt x="1485" y="387"/>
                  <a:pt x="1490" y="392"/>
                </a:cubicBezTo>
                <a:cubicBezTo>
                  <a:pt x="1491" y="390"/>
                  <a:pt x="1476" y="373"/>
                  <a:pt x="1487" y="382"/>
                </a:cubicBezTo>
                <a:cubicBezTo>
                  <a:pt x="1482" y="376"/>
                  <a:pt x="1478" y="372"/>
                  <a:pt x="1476" y="368"/>
                </a:cubicBezTo>
                <a:cubicBezTo>
                  <a:pt x="1476" y="370"/>
                  <a:pt x="1475" y="370"/>
                  <a:pt x="1473" y="368"/>
                </a:cubicBezTo>
                <a:cubicBezTo>
                  <a:pt x="1479" y="375"/>
                  <a:pt x="1478" y="373"/>
                  <a:pt x="1482" y="379"/>
                </a:cubicBezTo>
                <a:cubicBezTo>
                  <a:pt x="1474" y="372"/>
                  <a:pt x="1487" y="390"/>
                  <a:pt x="1480" y="383"/>
                </a:cubicBezTo>
                <a:cubicBezTo>
                  <a:pt x="1480" y="377"/>
                  <a:pt x="1471" y="375"/>
                  <a:pt x="1465" y="364"/>
                </a:cubicBezTo>
                <a:cubicBezTo>
                  <a:pt x="1474" y="375"/>
                  <a:pt x="1463" y="359"/>
                  <a:pt x="1470" y="366"/>
                </a:cubicBezTo>
                <a:cubicBezTo>
                  <a:pt x="1466" y="362"/>
                  <a:pt x="1463" y="358"/>
                  <a:pt x="1459" y="354"/>
                </a:cubicBezTo>
                <a:cubicBezTo>
                  <a:pt x="1457" y="354"/>
                  <a:pt x="1462" y="359"/>
                  <a:pt x="1458" y="355"/>
                </a:cubicBezTo>
                <a:cubicBezTo>
                  <a:pt x="1455" y="352"/>
                  <a:pt x="1452" y="349"/>
                  <a:pt x="1449" y="345"/>
                </a:cubicBezTo>
                <a:cubicBezTo>
                  <a:pt x="1449" y="344"/>
                  <a:pt x="1450" y="344"/>
                  <a:pt x="1447" y="341"/>
                </a:cubicBezTo>
                <a:cubicBezTo>
                  <a:pt x="1445" y="339"/>
                  <a:pt x="1443" y="339"/>
                  <a:pt x="1437" y="333"/>
                </a:cubicBezTo>
                <a:cubicBezTo>
                  <a:pt x="1437" y="332"/>
                  <a:pt x="1435" y="330"/>
                  <a:pt x="1435" y="329"/>
                </a:cubicBezTo>
                <a:cubicBezTo>
                  <a:pt x="1436" y="329"/>
                  <a:pt x="1443" y="337"/>
                  <a:pt x="1443" y="334"/>
                </a:cubicBezTo>
                <a:cubicBezTo>
                  <a:pt x="1437" y="331"/>
                  <a:pt x="1426" y="318"/>
                  <a:pt x="1430" y="324"/>
                </a:cubicBezTo>
                <a:cubicBezTo>
                  <a:pt x="1425" y="318"/>
                  <a:pt x="1421" y="316"/>
                  <a:pt x="1422" y="319"/>
                </a:cubicBezTo>
                <a:cubicBezTo>
                  <a:pt x="1413" y="311"/>
                  <a:pt x="1411" y="310"/>
                  <a:pt x="1407" y="305"/>
                </a:cubicBezTo>
                <a:cubicBezTo>
                  <a:pt x="1406" y="306"/>
                  <a:pt x="1405" y="305"/>
                  <a:pt x="1401" y="303"/>
                </a:cubicBezTo>
                <a:cubicBezTo>
                  <a:pt x="1398" y="300"/>
                  <a:pt x="1396" y="297"/>
                  <a:pt x="1396" y="297"/>
                </a:cubicBezTo>
                <a:cubicBezTo>
                  <a:pt x="1404" y="305"/>
                  <a:pt x="1404" y="300"/>
                  <a:pt x="1414" y="312"/>
                </a:cubicBezTo>
                <a:cubicBezTo>
                  <a:pt x="1414" y="310"/>
                  <a:pt x="1409" y="306"/>
                  <a:pt x="1404" y="301"/>
                </a:cubicBezTo>
                <a:cubicBezTo>
                  <a:pt x="1400" y="297"/>
                  <a:pt x="1395" y="293"/>
                  <a:pt x="1394" y="293"/>
                </a:cubicBezTo>
                <a:cubicBezTo>
                  <a:pt x="1395" y="293"/>
                  <a:pt x="1384" y="285"/>
                  <a:pt x="1384" y="283"/>
                </a:cubicBezTo>
                <a:cubicBezTo>
                  <a:pt x="1390" y="287"/>
                  <a:pt x="1389" y="288"/>
                  <a:pt x="1397" y="294"/>
                </a:cubicBezTo>
                <a:cubicBezTo>
                  <a:pt x="1399" y="294"/>
                  <a:pt x="1402" y="297"/>
                  <a:pt x="1410" y="305"/>
                </a:cubicBezTo>
                <a:cubicBezTo>
                  <a:pt x="1411" y="304"/>
                  <a:pt x="1415" y="304"/>
                  <a:pt x="1408" y="297"/>
                </a:cubicBezTo>
                <a:cubicBezTo>
                  <a:pt x="1406" y="297"/>
                  <a:pt x="1407" y="301"/>
                  <a:pt x="1395" y="290"/>
                </a:cubicBezTo>
                <a:cubicBezTo>
                  <a:pt x="1395" y="289"/>
                  <a:pt x="1387" y="279"/>
                  <a:pt x="1398" y="288"/>
                </a:cubicBezTo>
                <a:cubicBezTo>
                  <a:pt x="1397" y="285"/>
                  <a:pt x="1391" y="282"/>
                  <a:pt x="1396" y="283"/>
                </a:cubicBezTo>
                <a:cubicBezTo>
                  <a:pt x="1387" y="276"/>
                  <a:pt x="1392" y="282"/>
                  <a:pt x="1382" y="273"/>
                </a:cubicBezTo>
                <a:cubicBezTo>
                  <a:pt x="1385" y="274"/>
                  <a:pt x="1389" y="277"/>
                  <a:pt x="1393" y="279"/>
                </a:cubicBezTo>
                <a:cubicBezTo>
                  <a:pt x="1388" y="274"/>
                  <a:pt x="1375" y="266"/>
                  <a:pt x="1374" y="264"/>
                </a:cubicBezTo>
                <a:cubicBezTo>
                  <a:pt x="1379" y="266"/>
                  <a:pt x="1386" y="270"/>
                  <a:pt x="1380" y="264"/>
                </a:cubicBezTo>
                <a:cubicBezTo>
                  <a:pt x="1390" y="272"/>
                  <a:pt x="1392" y="272"/>
                  <a:pt x="1393" y="272"/>
                </a:cubicBezTo>
                <a:cubicBezTo>
                  <a:pt x="1395" y="272"/>
                  <a:pt x="1396" y="271"/>
                  <a:pt x="1402" y="277"/>
                </a:cubicBezTo>
                <a:cubicBezTo>
                  <a:pt x="1397" y="273"/>
                  <a:pt x="1391" y="267"/>
                  <a:pt x="1392" y="266"/>
                </a:cubicBezTo>
                <a:cubicBezTo>
                  <a:pt x="1402" y="274"/>
                  <a:pt x="1407" y="280"/>
                  <a:pt x="1413" y="286"/>
                </a:cubicBezTo>
                <a:cubicBezTo>
                  <a:pt x="1401" y="277"/>
                  <a:pt x="1407" y="284"/>
                  <a:pt x="1412" y="290"/>
                </a:cubicBezTo>
                <a:cubicBezTo>
                  <a:pt x="1401" y="281"/>
                  <a:pt x="1391" y="274"/>
                  <a:pt x="1383" y="269"/>
                </a:cubicBezTo>
                <a:cubicBezTo>
                  <a:pt x="1394" y="280"/>
                  <a:pt x="1401" y="286"/>
                  <a:pt x="1406" y="292"/>
                </a:cubicBezTo>
                <a:cubicBezTo>
                  <a:pt x="1403" y="290"/>
                  <a:pt x="1400" y="287"/>
                  <a:pt x="1401" y="289"/>
                </a:cubicBezTo>
                <a:cubicBezTo>
                  <a:pt x="1407" y="295"/>
                  <a:pt x="1409" y="297"/>
                  <a:pt x="1411" y="299"/>
                </a:cubicBezTo>
                <a:cubicBezTo>
                  <a:pt x="1414" y="301"/>
                  <a:pt x="1416" y="303"/>
                  <a:pt x="1423" y="311"/>
                </a:cubicBezTo>
                <a:cubicBezTo>
                  <a:pt x="1420" y="308"/>
                  <a:pt x="1418" y="308"/>
                  <a:pt x="1418" y="309"/>
                </a:cubicBezTo>
                <a:cubicBezTo>
                  <a:pt x="1421" y="312"/>
                  <a:pt x="1424" y="316"/>
                  <a:pt x="1430" y="322"/>
                </a:cubicBezTo>
                <a:cubicBezTo>
                  <a:pt x="1429" y="318"/>
                  <a:pt x="1435" y="325"/>
                  <a:pt x="1436" y="324"/>
                </a:cubicBezTo>
                <a:cubicBezTo>
                  <a:pt x="1433" y="320"/>
                  <a:pt x="1428" y="316"/>
                  <a:pt x="1426" y="313"/>
                </a:cubicBezTo>
                <a:cubicBezTo>
                  <a:pt x="1431" y="315"/>
                  <a:pt x="1443" y="328"/>
                  <a:pt x="1446" y="331"/>
                </a:cubicBezTo>
                <a:cubicBezTo>
                  <a:pt x="1444" y="328"/>
                  <a:pt x="1445" y="328"/>
                  <a:pt x="1449" y="333"/>
                </a:cubicBezTo>
                <a:cubicBezTo>
                  <a:pt x="1447" y="329"/>
                  <a:pt x="1445" y="325"/>
                  <a:pt x="1442" y="321"/>
                </a:cubicBezTo>
                <a:cubicBezTo>
                  <a:pt x="1437" y="317"/>
                  <a:pt x="1445" y="326"/>
                  <a:pt x="1440" y="321"/>
                </a:cubicBezTo>
                <a:cubicBezTo>
                  <a:pt x="1429" y="310"/>
                  <a:pt x="1436" y="314"/>
                  <a:pt x="1433" y="311"/>
                </a:cubicBezTo>
                <a:cubicBezTo>
                  <a:pt x="1432" y="311"/>
                  <a:pt x="1425" y="307"/>
                  <a:pt x="1420" y="304"/>
                </a:cubicBezTo>
                <a:cubicBezTo>
                  <a:pt x="1415" y="300"/>
                  <a:pt x="1411" y="297"/>
                  <a:pt x="1417" y="300"/>
                </a:cubicBezTo>
                <a:cubicBezTo>
                  <a:pt x="1411" y="294"/>
                  <a:pt x="1411" y="296"/>
                  <a:pt x="1404" y="289"/>
                </a:cubicBezTo>
                <a:cubicBezTo>
                  <a:pt x="1405" y="288"/>
                  <a:pt x="1404" y="286"/>
                  <a:pt x="1401" y="284"/>
                </a:cubicBezTo>
                <a:cubicBezTo>
                  <a:pt x="1416" y="297"/>
                  <a:pt x="1416" y="295"/>
                  <a:pt x="1420" y="297"/>
                </a:cubicBezTo>
                <a:cubicBezTo>
                  <a:pt x="1424" y="301"/>
                  <a:pt x="1422" y="300"/>
                  <a:pt x="1428" y="305"/>
                </a:cubicBezTo>
                <a:cubicBezTo>
                  <a:pt x="1429" y="305"/>
                  <a:pt x="1433" y="308"/>
                  <a:pt x="1437" y="312"/>
                </a:cubicBezTo>
                <a:cubicBezTo>
                  <a:pt x="1441" y="316"/>
                  <a:pt x="1445" y="320"/>
                  <a:pt x="1446" y="320"/>
                </a:cubicBezTo>
                <a:cubicBezTo>
                  <a:pt x="1445" y="320"/>
                  <a:pt x="1439" y="313"/>
                  <a:pt x="1435" y="309"/>
                </a:cubicBezTo>
                <a:cubicBezTo>
                  <a:pt x="1431" y="305"/>
                  <a:pt x="1429" y="302"/>
                  <a:pt x="1439" y="310"/>
                </a:cubicBezTo>
                <a:cubicBezTo>
                  <a:pt x="1435" y="306"/>
                  <a:pt x="1430" y="302"/>
                  <a:pt x="1426" y="298"/>
                </a:cubicBezTo>
                <a:cubicBezTo>
                  <a:pt x="1422" y="296"/>
                  <a:pt x="1425" y="301"/>
                  <a:pt x="1415" y="292"/>
                </a:cubicBezTo>
                <a:cubicBezTo>
                  <a:pt x="1416" y="290"/>
                  <a:pt x="1416" y="288"/>
                  <a:pt x="1414" y="283"/>
                </a:cubicBezTo>
                <a:cubicBezTo>
                  <a:pt x="1418" y="287"/>
                  <a:pt x="1422" y="291"/>
                  <a:pt x="1427" y="295"/>
                </a:cubicBezTo>
                <a:cubicBezTo>
                  <a:pt x="1426" y="295"/>
                  <a:pt x="1422" y="292"/>
                  <a:pt x="1421" y="292"/>
                </a:cubicBezTo>
                <a:cubicBezTo>
                  <a:pt x="1426" y="296"/>
                  <a:pt x="1429" y="302"/>
                  <a:pt x="1431" y="302"/>
                </a:cubicBezTo>
                <a:cubicBezTo>
                  <a:pt x="1429" y="295"/>
                  <a:pt x="1419" y="288"/>
                  <a:pt x="1411" y="279"/>
                </a:cubicBezTo>
                <a:cubicBezTo>
                  <a:pt x="1411" y="277"/>
                  <a:pt x="1419" y="285"/>
                  <a:pt x="1419" y="285"/>
                </a:cubicBezTo>
                <a:cubicBezTo>
                  <a:pt x="1408" y="276"/>
                  <a:pt x="1416" y="281"/>
                  <a:pt x="1406" y="272"/>
                </a:cubicBezTo>
                <a:cubicBezTo>
                  <a:pt x="1398" y="269"/>
                  <a:pt x="1382" y="258"/>
                  <a:pt x="1362" y="242"/>
                </a:cubicBezTo>
                <a:cubicBezTo>
                  <a:pt x="1367" y="245"/>
                  <a:pt x="1360" y="239"/>
                  <a:pt x="1362" y="238"/>
                </a:cubicBezTo>
                <a:cubicBezTo>
                  <a:pt x="1371" y="245"/>
                  <a:pt x="1386" y="257"/>
                  <a:pt x="1387" y="258"/>
                </a:cubicBezTo>
                <a:cubicBezTo>
                  <a:pt x="1386" y="256"/>
                  <a:pt x="1384" y="255"/>
                  <a:pt x="1382" y="251"/>
                </a:cubicBezTo>
                <a:cubicBezTo>
                  <a:pt x="1386" y="255"/>
                  <a:pt x="1396" y="263"/>
                  <a:pt x="1398" y="264"/>
                </a:cubicBezTo>
                <a:cubicBezTo>
                  <a:pt x="1396" y="262"/>
                  <a:pt x="1395" y="261"/>
                  <a:pt x="1396" y="260"/>
                </a:cubicBezTo>
                <a:cubicBezTo>
                  <a:pt x="1386" y="252"/>
                  <a:pt x="1382" y="250"/>
                  <a:pt x="1377" y="247"/>
                </a:cubicBezTo>
                <a:cubicBezTo>
                  <a:pt x="1372" y="245"/>
                  <a:pt x="1368" y="242"/>
                  <a:pt x="1356" y="233"/>
                </a:cubicBezTo>
                <a:cubicBezTo>
                  <a:pt x="1358" y="237"/>
                  <a:pt x="1349" y="230"/>
                  <a:pt x="1356" y="239"/>
                </a:cubicBezTo>
                <a:cubicBezTo>
                  <a:pt x="1343" y="230"/>
                  <a:pt x="1324" y="217"/>
                  <a:pt x="1305" y="205"/>
                </a:cubicBezTo>
                <a:cubicBezTo>
                  <a:pt x="1286" y="193"/>
                  <a:pt x="1267" y="183"/>
                  <a:pt x="1253" y="177"/>
                </a:cubicBezTo>
                <a:cubicBezTo>
                  <a:pt x="1260" y="181"/>
                  <a:pt x="1269" y="185"/>
                  <a:pt x="1278" y="190"/>
                </a:cubicBezTo>
                <a:cubicBezTo>
                  <a:pt x="1286" y="195"/>
                  <a:pt x="1294" y="199"/>
                  <a:pt x="1298" y="203"/>
                </a:cubicBezTo>
                <a:cubicBezTo>
                  <a:pt x="1297" y="203"/>
                  <a:pt x="1292" y="200"/>
                  <a:pt x="1286" y="197"/>
                </a:cubicBezTo>
                <a:cubicBezTo>
                  <a:pt x="1280" y="193"/>
                  <a:pt x="1274" y="190"/>
                  <a:pt x="1271" y="188"/>
                </a:cubicBezTo>
                <a:cubicBezTo>
                  <a:pt x="1272" y="190"/>
                  <a:pt x="1266" y="187"/>
                  <a:pt x="1262" y="186"/>
                </a:cubicBezTo>
                <a:cubicBezTo>
                  <a:pt x="1250" y="179"/>
                  <a:pt x="1242" y="175"/>
                  <a:pt x="1235" y="173"/>
                </a:cubicBezTo>
                <a:cubicBezTo>
                  <a:pt x="1235" y="170"/>
                  <a:pt x="1235" y="170"/>
                  <a:pt x="1235" y="170"/>
                </a:cubicBezTo>
                <a:cubicBezTo>
                  <a:pt x="1219" y="162"/>
                  <a:pt x="1227" y="170"/>
                  <a:pt x="1223" y="169"/>
                </a:cubicBezTo>
                <a:cubicBezTo>
                  <a:pt x="1227" y="171"/>
                  <a:pt x="1239" y="177"/>
                  <a:pt x="1238" y="176"/>
                </a:cubicBezTo>
                <a:cubicBezTo>
                  <a:pt x="1234" y="174"/>
                  <a:pt x="1231" y="172"/>
                  <a:pt x="1229" y="170"/>
                </a:cubicBezTo>
                <a:cubicBezTo>
                  <a:pt x="1240" y="176"/>
                  <a:pt x="1248" y="180"/>
                  <a:pt x="1238" y="176"/>
                </a:cubicBezTo>
                <a:cubicBezTo>
                  <a:pt x="1240" y="177"/>
                  <a:pt x="1245" y="180"/>
                  <a:pt x="1251" y="183"/>
                </a:cubicBezTo>
                <a:cubicBezTo>
                  <a:pt x="1256" y="186"/>
                  <a:pt x="1261" y="189"/>
                  <a:pt x="1262" y="190"/>
                </a:cubicBezTo>
                <a:cubicBezTo>
                  <a:pt x="1253" y="186"/>
                  <a:pt x="1254" y="187"/>
                  <a:pt x="1244" y="183"/>
                </a:cubicBezTo>
                <a:cubicBezTo>
                  <a:pt x="1246" y="184"/>
                  <a:pt x="1257" y="189"/>
                  <a:pt x="1265" y="194"/>
                </a:cubicBezTo>
                <a:cubicBezTo>
                  <a:pt x="1272" y="198"/>
                  <a:pt x="1278" y="202"/>
                  <a:pt x="1269" y="198"/>
                </a:cubicBezTo>
                <a:cubicBezTo>
                  <a:pt x="1282" y="207"/>
                  <a:pt x="1305" y="218"/>
                  <a:pt x="1324" y="233"/>
                </a:cubicBezTo>
                <a:cubicBezTo>
                  <a:pt x="1316" y="228"/>
                  <a:pt x="1319" y="230"/>
                  <a:pt x="1324" y="234"/>
                </a:cubicBezTo>
                <a:cubicBezTo>
                  <a:pt x="1328" y="237"/>
                  <a:pt x="1334" y="241"/>
                  <a:pt x="1332" y="241"/>
                </a:cubicBezTo>
                <a:cubicBezTo>
                  <a:pt x="1328" y="237"/>
                  <a:pt x="1321" y="233"/>
                  <a:pt x="1318" y="232"/>
                </a:cubicBezTo>
                <a:cubicBezTo>
                  <a:pt x="1326" y="238"/>
                  <a:pt x="1342" y="248"/>
                  <a:pt x="1338" y="247"/>
                </a:cubicBezTo>
                <a:cubicBezTo>
                  <a:pt x="1345" y="252"/>
                  <a:pt x="1349" y="255"/>
                  <a:pt x="1352" y="256"/>
                </a:cubicBezTo>
                <a:cubicBezTo>
                  <a:pt x="1343" y="250"/>
                  <a:pt x="1348" y="252"/>
                  <a:pt x="1346" y="248"/>
                </a:cubicBezTo>
                <a:cubicBezTo>
                  <a:pt x="1354" y="253"/>
                  <a:pt x="1356" y="253"/>
                  <a:pt x="1358" y="254"/>
                </a:cubicBezTo>
                <a:cubicBezTo>
                  <a:pt x="1360" y="254"/>
                  <a:pt x="1363" y="254"/>
                  <a:pt x="1372" y="261"/>
                </a:cubicBezTo>
                <a:cubicBezTo>
                  <a:pt x="1376" y="267"/>
                  <a:pt x="1376" y="270"/>
                  <a:pt x="1376" y="272"/>
                </a:cubicBezTo>
                <a:cubicBezTo>
                  <a:pt x="1376" y="275"/>
                  <a:pt x="1376" y="277"/>
                  <a:pt x="1381" y="283"/>
                </a:cubicBezTo>
                <a:cubicBezTo>
                  <a:pt x="1372" y="276"/>
                  <a:pt x="1375" y="278"/>
                  <a:pt x="1365" y="271"/>
                </a:cubicBezTo>
                <a:cubicBezTo>
                  <a:pt x="1366" y="271"/>
                  <a:pt x="1369" y="273"/>
                  <a:pt x="1368" y="270"/>
                </a:cubicBezTo>
                <a:cubicBezTo>
                  <a:pt x="1358" y="263"/>
                  <a:pt x="1360" y="266"/>
                  <a:pt x="1351" y="260"/>
                </a:cubicBezTo>
                <a:cubicBezTo>
                  <a:pt x="1349" y="256"/>
                  <a:pt x="1366" y="269"/>
                  <a:pt x="1360" y="264"/>
                </a:cubicBezTo>
                <a:cubicBezTo>
                  <a:pt x="1342" y="251"/>
                  <a:pt x="1342" y="251"/>
                  <a:pt x="1342" y="251"/>
                </a:cubicBezTo>
                <a:cubicBezTo>
                  <a:pt x="1334" y="246"/>
                  <a:pt x="1327" y="241"/>
                  <a:pt x="1324" y="238"/>
                </a:cubicBezTo>
                <a:cubicBezTo>
                  <a:pt x="1327" y="240"/>
                  <a:pt x="1332" y="243"/>
                  <a:pt x="1332" y="243"/>
                </a:cubicBezTo>
                <a:cubicBezTo>
                  <a:pt x="1324" y="238"/>
                  <a:pt x="1325" y="237"/>
                  <a:pt x="1318" y="233"/>
                </a:cubicBezTo>
                <a:cubicBezTo>
                  <a:pt x="1319" y="235"/>
                  <a:pt x="1312" y="230"/>
                  <a:pt x="1304" y="225"/>
                </a:cubicBezTo>
                <a:cubicBezTo>
                  <a:pt x="1305" y="227"/>
                  <a:pt x="1301" y="226"/>
                  <a:pt x="1297" y="223"/>
                </a:cubicBezTo>
                <a:cubicBezTo>
                  <a:pt x="1292" y="221"/>
                  <a:pt x="1287" y="217"/>
                  <a:pt x="1286" y="216"/>
                </a:cubicBezTo>
                <a:cubicBezTo>
                  <a:pt x="1299" y="224"/>
                  <a:pt x="1293" y="216"/>
                  <a:pt x="1301" y="220"/>
                </a:cubicBezTo>
                <a:cubicBezTo>
                  <a:pt x="1288" y="211"/>
                  <a:pt x="1293" y="217"/>
                  <a:pt x="1292" y="218"/>
                </a:cubicBezTo>
                <a:cubicBezTo>
                  <a:pt x="1285" y="213"/>
                  <a:pt x="1284" y="213"/>
                  <a:pt x="1283" y="214"/>
                </a:cubicBezTo>
                <a:cubicBezTo>
                  <a:pt x="1283" y="214"/>
                  <a:pt x="1282" y="215"/>
                  <a:pt x="1275" y="210"/>
                </a:cubicBezTo>
                <a:cubicBezTo>
                  <a:pt x="1284" y="213"/>
                  <a:pt x="1269" y="204"/>
                  <a:pt x="1269" y="203"/>
                </a:cubicBezTo>
                <a:cubicBezTo>
                  <a:pt x="1277" y="208"/>
                  <a:pt x="1276" y="206"/>
                  <a:pt x="1283" y="211"/>
                </a:cubicBezTo>
                <a:cubicBezTo>
                  <a:pt x="1279" y="205"/>
                  <a:pt x="1292" y="216"/>
                  <a:pt x="1292" y="213"/>
                </a:cubicBezTo>
                <a:cubicBezTo>
                  <a:pt x="1286" y="209"/>
                  <a:pt x="1277" y="203"/>
                  <a:pt x="1267" y="198"/>
                </a:cubicBezTo>
                <a:cubicBezTo>
                  <a:pt x="1258" y="193"/>
                  <a:pt x="1248" y="188"/>
                  <a:pt x="1242" y="185"/>
                </a:cubicBezTo>
                <a:cubicBezTo>
                  <a:pt x="1241" y="185"/>
                  <a:pt x="1246" y="188"/>
                  <a:pt x="1248" y="190"/>
                </a:cubicBezTo>
                <a:cubicBezTo>
                  <a:pt x="1244" y="188"/>
                  <a:pt x="1239" y="185"/>
                  <a:pt x="1239" y="186"/>
                </a:cubicBezTo>
                <a:cubicBezTo>
                  <a:pt x="1246" y="189"/>
                  <a:pt x="1253" y="193"/>
                  <a:pt x="1260" y="197"/>
                </a:cubicBezTo>
                <a:cubicBezTo>
                  <a:pt x="1261" y="196"/>
                  <a:pt x="1256" y="193"/>
                  <a:pt x="1254" y="192"/>
                </a:cubicBezTo>
                <a:cubicBezTo>
                  <a:pt x="1258" y="193"/>
                  <a:pt x="1272" y="201"/>
                  <a:pt x="1272" y="202"/>
                </a:cubicBezTo>
                <a:cubicBezTo>
                  <a:pt x="1271" y="202"/>
                  <a:pt x="1266" y="200"/>
                  <a:pt x="1261" y="198"/>
                </a:cubicBezTo>
                <a:cubicBezTo>
                  <a:pt x="1257" y="196"/>
                  <a:pt x="1253" y="194"/>
                  <a:pt x="1254" y="195"/>
                </a:cubicBezTo>
                <a:cubicBezTo>
                  <a:pt x="1258" y="198"/>
                  <a:pt x="1265" y="201"/>
                  <a:pt x="1266" y="202"/>
                </a:cubicBezTo>
                <a:cubicBezTo>
                  <a:pt x="1254" y="195"/>
                  <a:pt x="1245" y="191"/>
                  <a:pt x="1238" y="189"/>
                </a:cubicBezTo>
                <a:cubicBezTo>
                  <a:pt x="1232" y="187"/>
                  <a:pt x="1228" y="186"/>
                  <a:pt x="1227" y="188"/>
                </a:cubicBezTo>
                <a:cubicBezTo>
                  <a:pt x="1221" y="182"/>
                  <a:pt x="1212" y="182"/>
                  <a:pt x="1200" y="176"/>
                </a:cubicBezTo>
                <a:cubicBezTo>
                  <a:pt x="1200" y="174"/>
                  <a:pt x="1195" y="172"/>
                  <a:pt x="1200" y="173"/>
                </a:cubicBezTo>
                <a:cubicBezTo>
                  <a:pt x="1207" y="176"/>
                  <a:pt x="1203" y="176"/>
                  <a:pt x="1209" y="179"/>
                </a:cubicBezTo>
                <a:cubicBezTo>
                  <a:pt x="1217" y="182"/>
                  <a:pt x="1209" y="177"/>
                  <a:pt x="1215" y="179"/>
                </a:cubicBezTo>
                <a:cubicBezTo>
                  <a:pt x="1216" y="180"/>
                  <a:pt x="1219" y="182"/>
                  <a:pt x="1224" y="185"/>
                </a:cubicBezTo>
                <a:cubicBezTo>
                  <a:pt x="1223" y="183"/>
                  <a:pt x="1227" y="185"/>
                  <a:pt x="1227" y="184"/>
                </a:cubicBezTo>
                <a:cubicBezTo>
                  <a:pt x="1212" y="177"/>
                  <a:pt x="1200" y="172"/>
                  <a:pt x="1187" y="168"/>
                </a:cubicBezTo>
                <a:cubicBezTo>
                  <a:pt x="1187" y="166"/>
                  <a:pt x="1187" y="166"/>
                  <a:pt x="1187" y="166"/>
                </a:cubicBezTo>
                <a:cubicBezTo>
                  <a:pt x="1171" y="159"/>
                  <a:pt x="1170" y="159"/>
                  <a:pt x="1169" y="159"/>
                </a:cubicBezTo>
                <a:cubicBezTo>
                  <a:pt x="1168" y="160"/>
                  <a:pt x="1168" y="161"/>
                  <a:pt x="1154" y="158"/>
                </a:cubicBezTo>
                <a:cubicBezTo>
                  <a:pt x="1148" y="153"/>
                  <a:pt x="1170" y="158"/>
                  <a:pt x="1146" y="149"/>
                </a:cubicBezTo>
                <a:cubicBezTo>
                  <a:pt x="1158" y="153"/>
                  <a:pt x="1161" y="153"/>
                  <a:pt x="1168" y="157"/>
                </a:cubicBezTo>
                <a:cubicBezTo>
                  <a:pt x="1171" y="156"/>
                  <a:pt x="1158" y="152"/>
                  <a:pt x="1152" y="150"/>
                </a:cubicBezTo>
                <a:cubicBezTo>
                  <a:pt x="1156" y="149"/>
                  <a:pt x="1147" y="147"/>
                  <a:pt x="1146" y="145"/>
                </a:cubicBezTo>
                <a:cubicBezTo>
                  <a:pt x="1156" y="147"/>
                  <a:pt x="1147" y="142"/>
                  <a:pt x="1138" y="137"/>
                </a:cubicBezTo>
                <a:cubicBezTo>
                  <a:pt x="1156" y="144"/>
                  <a:pt x="1168" y="148"/>
                  <a:pt x="1180" y="153"/>
                </a:cubicBezTo>
                <a:cubicBezTo>
                  <a:pt x="1191" y="158"/>
                  <a:pt x="1203" y="163"/>
                  <a:pt x="1220" y="171"/>
                </a:cubicBezTo>
                <a:cubicBezTo>
                  <a:pt x="1217" y="168"/>
                  <a:pt x="1220" y="169"/>
                  <a:pt x="1225" y="171"/>
                </a:cubicBezTo>
                <a:cubicBezTo>
                  <a:pt x="1229" y="174"/>
                  <a:pt x="1235" y="176"/>
                  <a:pt x="1235" y="176"/>
                </a:cubicBezTo>
                <a:cubicBezTo>
                  <a:pt x="1226" y="171"/>
                  <a:pt x="1218" y="167"/>
                  <a:pt x="1210" y="163"/>
                </a:cubicBezTo>
                <a:cubicBezTo>
                  <a:pt x="1210" y="164"/>
                  <a:pt x="1211" y="165"/>
                  <a:pt x="1214" y="167"/>
                </a:cubicBezTo>
                <a:cubicBezTo>
                  <a:pt x="1206" y="163"/>
                  <a:pt x="1200" y="161"/>
                  <a:pt x="1195" y="158"/>
                </a:cubicBezTo>
                <a:cubicBezTo>
                  <a:pt x="1200" y="160"/>
                  <a:pt x="1203" y="161"/>
                  <a:pt x="1204" y="161"/>
                </a:cubicBezTo>
                <a:cubicBezTo>
                  <a:pt x="1194" y="158"/>
                  <a:pt x="1188" y="147"/>
                  <a:pt x="1185" y="147"/>
                </a:cubicBezTo>
                <a:cubicBezTo>
                  <a:pt x="1185" y="147"/>
                  <a:pt x="1200" y="153"/>
                  <a:pt x="1197" y="151"/>
                </a:cubicBezTo>
                <a:cubicBezTo>
                  <a:pt x="1194" y="149"/>
                  <a:pt x="1183" y="145"/>
                  <a:pt x="1178" y="143"/>
                </a:cubicBezTo>
                <a:cubicBezTo>
                  <a:pt x="1185" y="147"/>
                  <a:pt x="1168" y="142"/>
                  <a:pt x="1185" y="151"/>
                </a:cubicBezTo>
                <a:cubicBezTo>
                  <a:pt x="1179" y="149"/>
                  <a:pt x="1166" y="142"/>
                  <a:pt x="1169" y="146"/>
                </a:cubicBezTo>
                <a:cubicBezTo>
                  <a:pt x="1175" y="148"/>
                  <a:pt x="1188" y="152"/>
                  <a:pt x="1189" y="154"/>
                </a:cubicBezTo>
                <a:cubicBezTo>
                  <a:pt x="1179" y="150"/>
                  <a:pt x="1165" y="145"/>
                  <a:pt x="1176" y="151"/>
                </a:cubicBezTo>
                <a:cubicBezTo>
                  <a:pt x="1166" y="146"/>
                  <a:pt x="1160" y="144"/>
                  <a:pt x="1153" y="142"/>
                </a:cubicBezTo>
                <a:cubicBezTo>
                  <a:pt x="1146" y="140"/>
                  <a:pt x="1139" y="137"/>
                  <a:pt x="1128" y="133"/>
                </a:cubicBezTo>
                <a:cubicBezTo>
                  <a:pt x="1131" y="133"/>
                  <a:pt x="1137" y="135"/>
                  <a:pt x="1142" y="136"/>
                </a:cubicBezTo>
                <a:cubicBezTo>
                  <a:pt x="1147" y="138"/>
                  <a:pt x="1151" y="139"/>
                  <a:pt x="1150" y="137"/>
                </a:cubicBezTo>
                <a:cubicBezTo>
                  <a:pt x="1136" y="132"/>
                  <a:pt x="1166" y="140"/>
                  <a:pt x="1143" y="131"/>
                </a:cubicBezTo>
                <a:cubicBezTo>
                  <a:pt x="1150" y="132"/>
                  <a:pt x="1165" y="139"/>
                  <a:pt x="1172" y="141"/>
                </a:cubicBezTo>
                <a:cubicBezTo>
                  <a:pt x="1161" y="136"/>
                  <a:pt x="1162" y="135"/>
                  <a:pt x="1158" y="133"/>
                </a:cubicBezTo>
                <a:cubicBezTo>
                  <a:pt x="1155" y="133"/>
                  <a:pt x="1149" y="130"/>
                  <a:pt x="1143" y="128"/>
                </a:cubicBezTo>
                <a:cubicBezTo>
                  <a:pt x="1137" y="125"/>
                  <a:pt x="1131" y="123"/>
                  <a:pt x="1129" y="124"/>
                </a:cubicBezTo>
                <a:cubicBezTo>
                  <a:pt x="1155" y="133"/>
                  <a:pt x="1110" y="119"/>
                  <a:pt x="1143" y="131"/>
                </a:cubicBezTo>
                <a:cubicBezTo>
                  <a:pt x="1137" y="130"/>
                  <a:pt x="1128" y="127"/>
                  <a:pt x="1131" y="130"/>
                </a:cubicBezTo>
                <a:cubicBezTo>
                  <a:pt x="1126" y="129"/>
                  <a:pt x="1122" y="127"/>
                  <a:pt x="1118" y="126"/>
                </a:cubicBezTo>
                <a:cubicBezTo>
                  <a:pt x="1123" y="130"/>
                  <a:pt x="1112" y="126"/>
                  <a:pt x="1109" y="126"/>
                </a:cubicBezTo>
                <a:cubicBezTo>
                  <a:pt x="1118" y="129"/>
                  <a:pt x="1112" y="128"/>
                  <a:pt x="1112" y="129"/>
                </a:cubicBezTo>
                <a:cubicBezTo>
                  <a:pt x="1124" y="132"/>
                  <a:pt x="1123" y="134"/>
                  <a:pt x="1126" y="136"/>
                </a:cubicBezTo>
                <a:cubicBezTo>
                  <a:pt x="1121" y="135"/>
                  <a:pt x="1114" y="132"/>
                  <a:pt x="1113" y="133"/>
                </a:cubicBezTo>
                <a:cubicBezTo>
                  <a:pt x="1117" y="134"/>
                  <a:pt x="1122" y="135"/>
                  <a:pt x="1123" y="136"/>
                </a:cubicBezTo>
                <a:cubicBezTo>
                  <a:pt x="1117" y="135"/>
                  <a:pt x="1124" y="137"/>
                  <a:pt x="1127" y="139"/>
                </a:cubicBezTo>
                <a:cubicBezTo>
                  <a:pt x="1119" y="137"/>
                  <a:pt x="1111" y="135"/>
                  <a:pt x="1104" y="132"/>
                </a:cubicBezTo>
                <a:cubicBezTo>
                  <a:pt x="1103" y="132"/>
                  <a:pt x="1100" y="132"/>
                  <a:pt x="1098" y="132"/>
                </a:cubicBezTo>
                <a:cubicBezTo>
                  <a:pt x="1107" y="136"/>
                  <a:pt x="1126" y="140"/>
                  <a:pt x="1130" y="143"/>
                </a:cubicBezTo>
                <a:cubicBezTo>
                  <a:pt x="1106" y="138"/>
                  <a:pt x="1080" y="127"/>
                  <a:pt x="1050" y="121"/>
                </a:cubicBezTo>
                <a:cubicBezTo>
                  <a:pt x="1052" y="120"/>
                  <a:pt x="1059" y="122"/>
                  <a:pt x="1067" y="124"/>
                </a:cubicBezTo>
                <a:cubicBezTo>
                  <a:pt x="1075" y="126"/>
                  <a:pt x="1085" y="129"/>
                  <a:pt x="1092" y="131"/>
                </a:cubicBezTo>
                <a:cubicBezTo>
                  <a:pt x="1086" y="128"/>
                  <a:pt x="1096" y="130"/>
                  <a:pt x="1085" y="126"/>
                </a:cubicBezTo>
                <a:cubicBezTo>
                  <a:pt x="1079" y="125"/>
                  <a:pt x="1081" y="127"/>
                  <a:pt x="1069" y="123"/>
                </a:cubicBezTo>
                <a:cubicBezTo>
                  <a:pt x="1069" y="120"/>
                  <a:pt x="1071" y="119"/>
                  <a:pt x="1073" y="118"/>
                </a:cubicBezTo>
                <a:cubicBezTo>
                  <a:pt x="1080" y="119"/>
                  <a:pt x="1080" y="119"/>
                  <a:pt x="1080" y="119"/>
                </a:cubicBezTo>
                <a:cubicBezTo>
                  <a:pt x="1074" y="118"/>
                  <a:pt x="1078" y="120"/>
                  <a:pt x="1083" y="121"/>
                </a:cubicBezTo>
                <a:cubicBezTo>
                  <a:pt x="1089" y="123"/>
                  <a:pt x="1096" y="125"/>
                  <a:pt x="1096" y="124"/>
                </a:cubicBezTo>
                <a:cubicBezTo>
                  <a:pt x="1092" y="123"/>
                  <a:pt x="1087" y="122"/>
                  <a:pt x="1086" y="121"/>
                </a:cubicBezTo>
                <a:cubicBezTo>
                  <a:pt x="1085" y="120"/>
                  <a:pt x="1090" y="119"/>
                  <a:pt x="1079" y="117"/>
                </a:cubicBezTo>
                <a:cubicBezTo>
                  <a:pt x="1070" y="114"/>
                  <a:pt x="1082" y="120"/>
                  <a:pt x="1073" y="117"/>
                </a:cubicBezTo>
                <a:cubicBezTo>
                  <a:pt x="1067" y="116"/>
                  <a:pt x="1064" y="114"/>
                  <a:pt x="1063" y="113"/>
                </a:cubicBezTo>
                <a:cubicBezTo>
                  <a:pt x="1075" y="116"/>
                  <a:pt x="1071" y="115"/>
                  <a:pt x="1062" y="112"/>
                </a:cubicBezTo>
                <a:cubicBezTo>
                  <a:pt x="1078" y="116"/>
                  <a:pt x="1057" y="109"/>
                  <a:pt x="1068" y="112"/>
                </a:cubicBezTo>
                <a:cubicBezTo>
                  <a:pt x="1081" y="114"/>
                  <a:pt x="1077" y="115"/>
                  <a:pt x="1085" y="118"/>
                </a:cubicBezTo>
                <a:cubicBezTo>
                  <a:pt x="1085" y="116"/>
                  <a:pt x="1080" y="115"/>
                  <a:pt x="1088" y="116"/>
                </a:cubicBezTo>
                <a:cubicBezTo>
                  <a:pt x="1081" y="114"/>
                  <a:pt x="1066" y="111"/>
                  <a:pt x="1065" y="109"/>
                </a:cubicBezTo>
                <a:cubicBezTo>
                  <a:pt x="1063" y="108"/>
                  <a:pt x="1080" y="114"/>
                  <a:pt x="1074" y="110"/>
                </a:cubicBezTo>
                <a:cubicBezTo>
                  <a:pt x="1068" y="109"/>
                  <a:pt x="1066" y="109"/>
                  <a:pt x="1064" y="108"/>
                </a:cubicBezTo>
                <a:cubicBezTo>
                  <a:pt x="1066" y="106"/>
                  <a:pt x="1083" y="113"/>
                  <a:pt x="1097" y="116"/>
                </a:cubicBezTo>
                <a:cubicBezTo>
                  <a:pt x="1094" y="114"/>
                  <a:pt x="1094" y="114"/>
                  <a:pt x="1100" y="115"/>
                </a:cubicBezTo>
                <a:cubicBezTo>
                  <a:pt x="1090" y="112"/>
                  <a:pt x="1089" y="112"/>
                  <a:pt x="1087" y="112"/>
                </a:cubicBezTo>
                <a:cubicBezTo>
                  <a:pt x="1086" y="112"/>
                  <a:pt x="1085" y="112"/>
                  <a:pt x="1074" y="109"/>
                </a:cubicBezTo>
                <a:cubicBezTo>
                  <a:pt x="1076" y="108"/>
                  <a:pt x="1070" y="106"/>
                  <a:pt x="1069" y="105"/>
                </a:cubicBezTo>
                <a:cubicBezTo>
                  <a:pt x="1078" y="107"/>
                  <a:pt x="1090" y="111"/>
                  <a:pt x="1086" y="108"/>
                </a:cubicBezTo>
                <a:cubicBezTo>
                  <a:pt x="1075" y="104"/>
                  <a:pt x="1078" y="107"/>
                  <a:pt x="1073" y="105"/>
                </a:cubicBezTo>
                <a:cubicBezTo>
                  <a:pt x="1070" y="104"/>
                  <a:pt x="1053" y="97"/>
                  <a:pt x="1068" y="100"/>
                </a:cubicBezTo>
                <a:cubicBezTo>
                  <a:pt x="1086" y="106"/>
                  <a:pt x="1108" y="110"/>
                  <a:pt x="1118" y="115"/>
                </a:cubicBezTo>
                <a:cubicBezTo>
                  <a:pt x="1112" y="114"/>
                  <a:pt x="1098" y="109"/>
                  <a:pt x="1102" y="111"/>
                </a:cubicBezTo>
                <a:cubicBezTo>
                  <a:pt x="1105" y="114"/>
                  <a:pt x="1117" y="115"/>
                  <a:pt x="1119" y="117"/>
                </a:cubicBezTo>
                <a:cubicBezTo>
                  <a:pt x="1119" y="118"/>
                  <a:pt x="1107" y="114"/>
                  <a:pt x="1102" y="113"/>
                </a:cubicBezTo>
                <a:cubicBezTo>
                  <a:pt x="1110" y="116"/>
                  <a:pt x="1098" y="114"/>
                  <a:pt x="1110" y="117"/>
                </a:cubicBezTo>
                <a:cubicBezTo>
                  <a:pt x="1120" y="121"/>
                  <a:pt x="1101" y="113"/>
                  <a:pt x="1112" y="117"/>
                </a:cubicBezTo>
                <a:cubicBezTo>
                  <a:pt x="1153" y="129"/>
                  <a:pt x="1189" y="144"/>
                  <a:pt x="1222" y="159"/>
                </a:cubicBezTo>
                <a:cubicBezTo>
                  <a:pt x="1255" y="175"/>
                  <a:pt x="1285" y="191"/>
                  <a:pt x="1316" y="211"/>
                </a:cubicBezTo>
                <a:cubicBezTo>
                  <a:pt x="1316" y="210"/>
                  <a:pt x="1313" y="208"/>
                  <a:pt x="1313" y="207"/>
                </a:cubicBezTo>
                <a:cubicBezTo>
                  <a:pt x="1303" y="200"/>
                  <a:pt x="1293" y="197"/>
                  <a:pt x="1283" y="189"/>
                </a:cubicBezTo>
                <a:cubicBezTo>
                  <a:pt x="1291" y="193"/>
                  <a:pt x="1310" y="205"/>
                  <a:pt x="1301" y="197"/>
                </a:cubicBezTo>
                <a:cubicBezTo>
                  <a:pt x="1312" y="204"/>
                  <a:pt x="1317" y="207"/>
                  <a:pt x="1318" y="207"/>
                </a:cubicBezTo>
                <a:cubicBezTo>
                  <a:pt x="1319" y="208"/>
                  <a:pt x="1316" y="206"/>
                  <a:pt x="1312" y="203"/>
                </a:cubicBezTo>
                <a:cubicBezTo>
                  <a:pt x="1303" y="197"/>
                  <a:pt x="1288" y="188"/>
                  <a:pt x="1283" y="187"/>
                </a:cubicBezTo>
                <a:cubicBezTo>
                  <a:pt x="1287" y="189"/>
                  <a:pt x="1292" y="191"/>
                  <a:pt x="1292" y="192"/>
                </a:cubicBezTo>
                <a:cubicBezTo>
                  <a:pt x="1287" y="191"/>
                  <a:pt x="1272" y="184"/>
                  <a:pt x="1259" y="176"/>
                </a:cubicBezTo>
                <a:cubicBezTo>
                  <a:pt x="1260" y="175"/>
                  <a:pt x="1271" y="182"/>
                  <a:pt x="1274" y="183"/>
                </a:cubicBezTo>
                <a:cubicBezTo>
                  <a:pt x="1269" y="180"/>
                  <a:pt x="1264" y="177"/>
                  <a:pt x="1259" y="174"/>
                </a:cubicBezTo>
                <a:cubicBezTo>
                  <a:pt x="1259" y="176"/>
                  <a:pt x="1253" y="173"/>
                  <a:pt x="1246" y="170"/>
                </a:cubicBezTo>
                <a:cubicBezTo>
                  <a:pt x="1239" y="166"/>
                  <a:pt x="1230" y="162"/>
                  <a:pt x="1228" y="160"/>
                </a:cubicBezTo>
                <a:cubicBezTo>
                  <a:pt x="1226" y="159"/>
                  <a:pt x="1216" y="155"/>
                  <a:pt x="1206" y="151"/>
                </a:cubicBezTo>
                <a:cubicBezTo>
                  <a:pt x="1197" y="147"/>
                  <a:pt x="1187" y="143"/>
                  <a:pt x="1187" y="142"/>
                </a:cubicBezTo>
                <a:cubicBezTo>
                  <a:pt x="1208" y="150"/>
                  <a:pt x="1192" y="144"/>
                  <a:pt x="1190" y="141"/>
                </a:cubicBezTo>
                <a:cubicBezTo>
                  <a:pt x="1199" y="145"/>
                  <a:pt x="1215" y="152"/>
                  <a:pt x="1231" y="160"/>
                </a:cubicBezTo>
                <a:cubicBezTo>
                  <a:pt x="1248" y="168"/>
                  <a:pt x="1265" y="177"/>
                  <a:pt x="1280" y="185"/>
                </a:cubicBezTo>
                <a:cubicBezTo>
                  <a:pt x="1280" y="183"/>
                  <a:pt x="1277" y="182"/>
                  <a:pt x="1280" y="182"/>
                </a:cubicBezTo>
                <a:cubicBezTo>
                  <a:pt x="1272" y="179"/>
                  <a:pt x="1267" y="174"/>
                  <a:pt x="1262" y="172"/>
                </a:cubicBezTo>
                <a:cubicBezTo>
                  <a:pt x="1265" y="174"/>
                  <a:pt x="1269" y="177"/>
                  <a:pt x="1268" y="177"/>
                </a:cubicBezTo>
                <a:cubicBezTo>
                  <a:pt x="1243" y="164"/>
                  <a:pt x="1216" y="151"/>
                  <a:pt x="1188" y="139"/>
                </a:cubicBezTo>
                <a:cubicBezTo>
                  <a:pt x="1160" y="127"/>
                  <a:pt x="1132" y="117"/>
                  <a:pt x="1104" y="109"/>
                </a:cubicBezTo>
                <a:cubicBezTo>
                  <a:pt x="1100" y="106"/>
                  <a:pt x="1114" y="110"/>
                  <a:pt x="1093" y="103"/>
                </a:cubicBezTo>
                <a:cubicBezTo>
                  <a:pt x="1100" y="105"/>
                  <a:pt x="1114" y="110"/>
                  <a:pt x="1110" y="107"/>
                </a:cubicBezTo>
                <a:cubicBezTo>
                  <a:pt x="1100" y="104"/>
                  <a:pt x="1095" y="103"/>
                  <a:pt x="1076" y="97"/>
                </a:cubicBezTo>
                <a:cubicBezTo>
                  <a:pt x="1075" y="98"/>
                  <a:pt x="1082" y="100"/>
                  <a:pt x="1077" y="99"/>
                </a:cubicBezTo>
                <a:cubicBezTo>
                  <a:pt x="1071" y="97"/>
                  <a:pt x="1062" y="95"/>
                  <a:pt x="1055" y="94"/>
                </a:cubicBezTo>
                <a:cubicBezTo>
                  <a:pt x="1048" y="92"/>
                  <a:pt x="1042" y="90"/>
                  <a:pt x="1042" y="89"/>
                </a:cubicBezTo>
                <a:cubicBezTo>
                  <a:pt x="1059" y="93"/>
                  <a:pt x="1058" y="91"/>
                  <a:pt x="1069" y="94"/>
                </a:cubicBezTo>
                <a:cubicBezTo>
                  <a:pt x="1073" y="96"/>
                  <a:pt x="1084" y="99"/>
                  <a:pt x="1093" y="101"/>
                </a:cubicBezTo>
                <a:cubicBezTo>
                  <a:pt x="1094" y="101"/>
                  <a:pt x="1096" y="101"/>
                  <a:pt x="1099" y="102"/>
                </a:cubicBezTo>
                <a:cubicBezTo>
                  <a:pt x="1100" y="103"/>
                  <a:pt x="1110" y="106"/>
                  <a:pt x="1116" y="108"/>
                </a:cubicBezTo>
                <a:cubicBezTo>
                  <a:pt x="1122" y="109"/>
                  <a:pt x="1125" y="110"/>
                  <a:pt x="1113" y="106"/>
                </a:cubicBezTo>
                <a:cubicBezTo>
                  <a:pt x="1128" y="110"/>
                  <a:pt x="1133" y="113"/>
                  <a:pt x="1143" y="117"/>
                </a:cubicBezTo>
                <a:cubicBezTo>
                  <a:pt x="1144" y="116"/>
                  <a:pt x="1147" y="117"/>
                  <a:pt x="1146" y="115"/>
                </a:cubicBezTo>
                <a:cubicBezTo>
                  <a:pt x="1136" y="112"/>
                  <a:pt x="1125" y="109"/>
                  <a:pt x="1115" y="106"/>
                </a:cubicBezTo>
                <a:cubicBezTo>
                  <a:pt x="1105" y="103"/>
                  <a:pt x="1095" y="100"/>
                  <a:pt x="1089" y="97"/>
                </a:cubicBezTo>
                <a:cubicBezTo>
                  <a:pt x="1082" y="96"/>
                  <a:pt x="1086" y="98"/>
                  <a:pt x="1083" y="98"/>
                </a:cubicBezTo>
                <a:cubicBezTo>
                  <a:pt x="1072" y="93"/>
                  <a:pt x="1063" y="92"/>
                  <a:pt x="1052" y="90"/>
                </a:cubicBezTo>
                <a:cubicBezTo>
                  <a:pt x="1063" y="91"/>
                  <a:pt x="1043" y="88"/>
                  <a:pt x="1041" y="86"/>
                </a:cubicBezTo>
                <a:cubicBezTo>
                  <a:pt x="1042" y="85"/>
                  <a:pt x="1054" y="89"/>
                  <a:pt x="1051" y="86"/>
                </a:cubicBezTo>
                <a:cubicBezTo>
                  <a:pt x="1047" y="85"/>
                  <a:pt x="1045" y="85"/>
                  <a:pt x="1044" y="84"/>
                </a:cubicBezTo>
                <a:cubicBezTo>
                  <a:pt x="1029" y="82"/>
                  <a:pt x="1013" y="78"/>
                  <a:pt x="1004" y="79"/>
                </a:cubicBezTo>
                <a:cubicBezTo>
                  <a:pt x="1009" y="81"/>
                  <a:pt x="1012" y="79"/>
                  <a:pt x="1014" y="81"/>
                </a:cubicBezTo>
                <a:cubicBezTo>
                  <a:pt x="1015" y="82"/>
                  <a:pt x="1015" y="82"/>
                  <a:pt x="1015" y="82"/>
                </a:cubicBezTo>
                <a:cubicBezTo>
                  <a:pt x="1007" y="80"/>
                  <a:pt x="997" y="78"/>
                  <a:pt x="993" y="78"/>
                </a:cubicBezTo>
                <a:cubicBezTo>
                  <a:pt x="997" y="75"/>
                  <a:pt x="984" y="75"/>
                  <a:pt x="981" y="72"/>
                </a:cubicBezTo>
                <a:cubicBezTo>
                  <a:pt x="987" y="73"/>
                  <a:pt x="993" y="74"/>
                  <a:pt x="991" y="73"/>
                </a:cubicBezTo>
                <a:cubicBezTo>
                  <a:pt x="987" y="72"/>
                  <a:pt x="982" y="72"/>
                  <a:pt x="978" y="71"/>
                </a:cubicBezTo>
                <a:cubicBezTo>
                  <a:pt x="978" y="74"/>
                  <a:pt x="969" y="74"/>
                  <a:pt x="981" y="78"/>
                </a:cubicBezTo>
                <a:cubicBezTo>
                  <a:pt x="973" y="76"/>
                  <a:pt x="959" y="75"/>
                  <a:pt x="971" y="77"/>
                </a:cubicBezTo>
                <a:cubicBezTo>
                  <a:pt x="970" y="77"/>
                  <a:pt x="974" y="77"/>
                  <a:pt x="979" y="78"/>
                </a:cubicBezTo>
                <a:cubicBezTo>
                  <a:pt x="984" y="78"/>
                  <a:pt x="988" y="79"/>
                  <a:pt x="988" y="80"/>
                </a:cubicBezTo>
                <a:cubicBezTo>
                  <a:pt x="982" y="79"/>
                  <a:pt x="974" y="79"/>
                  <a:pt x="972" y="79"/>
                </a:cubicBezTo>
                <a:cubicBezTo>
                  <a:pt x="967" y="79"/>
                  <a:pt x="967" y="78"/>
                  <a:pt x="961" y="78"/>
                </a:cubicBezTo>
                <a:cubicBezTo>
                  <a:pt x="962" y="79"/>
                  <a:pt x="957" y="78"/>
                  <a:pt x="953" y="78"/>
                </a:cubicBezTo>
                <a:cubicBezTo>
                  <a:pt x="949" y="78"/>
                  <a:pt x="946" y="78"/>
                  <a:pt x="952" y="80"/>
                </a:cubicBezTo>
                <a:cubicBezTo>
                  <a:pt x="953" y="79"/>
                  <a:pt x="959" y="79"/>
                  <a:pt x="967" y="80"/>
                </a:cubicBezTo>
                <a:cubicBezTo>
                  <a:pt x="974" y="81"/>
                  <a:pt x="983" y="82"/>
                  <a:pt x="989" y="83"/>
                </a:cubicBezTo>
                <a:cubicBezTo>
                  <a:pt x="988" y="82"/>
                  <a:pt x="989" y="81"/>
                  <a:pt x="995" y="82"/>
                </a:cubicBezTo>
                <a:cubicBezTo>
                  <a:pt x="996" y="83"/>
                  <a:pt x="998" y="83"/>
                  <a:pt x="999" y="84"/>
                </a:cubicBezTo>
                <a:cubicBezTo>
                  <a:pt x="999" y="84"/>
                  <a:pt x="993" y="83"/>
                  <a:pt x="993" y="84"/>
                </a:cubicBezTo>
                <a:cubicBezTo>
                  <a:pt x="1033" y="90"/>
                  <a:pt x="1068" y="96"/>
                  <a:pt x="1098" y="107"/>
                </a:cubicBezTo>
                <a:cubicBezTo>
                  <a:pt x="1080" y="102"/>
                  <a:pt x="1060" y="97"/>
                  <a:pt x="1040" y="93"/>
                </a:cubicBezTo>
                <a:cubicBezTo>
                  <a:pt x="1020" y="88"/>
                  <a:pt x="999" y="85"/>
                  <a:pt x="980" y="83"/>
                </a:cubicBezTo>
                <a:cubicBezTo>
                  <a:pt x="977" y="84"/>
                  <a:pt x="975" y="85"/>
                  <a:pt x="957" y="83"/>
                </a:cubicBezTo>
                <a:cubicBezTo>
                  <a:pt x="961" y="84"/>
                  <a:pt x="978" y="86"/>
                  <a:pt x="976" y="88"/>
                </a:cubicBezTo>
                <a:cubicBezTo>
                  <a:pt x="966" y="87"/>
                  <a:pt x="963" y="88"/>
                  <a:pt x="952" y="86"/>
                </a:cubicBezTo>
                <a:cubicBezTo>
                  <a:pt x="949" y="87"/>
                  <a:pt x="963" y="87"/>
                  <a:pt x="960" y="89"/>
                </a:cubicBezTo>
                <a:cubicBezTo>
                  <a:pt x="951" y="87"/>
                  <a:pt x="942" y="87"/>
                  <a:pt x="933" y="87"/>
                </a:cubicBezTo>
                <a:cubicBezTo>
                  <a:pt x="945" y="88"/>
                  <a:pt x="959" y="89"/>
                  <a:pt x="972" y="91"/>
                </a:cubicBezTo>
                <a:cubicBezTo>
                  <a:pt x="985" y="92"/>
                  <a:pt x="997" y="94"/>
                  <a:pt x="1004" y="95"/>
                </a:cubicBezTo>
                <a:cubicBezTo>
                  <a:pt x="998" y="93"/>
                  <a:pt x="1004" y="94"/>
                  <a:pt x="999" y="92"/>
                </a:cubicBezTo>
                <a:cubicBezTo>
                  <a:pt x="1018" y="96"/>
                  <a:pt x="1032" y="97"/>
                  <a:pt x="1037" y="100"/>
                </a:cubicBezTo>
                <a:cubicBezTo>
                  <a:pt x="1026" y="99"/>
                  <a:pt x="1024" y="97"/>
                  <a:pt x="1010" y="95"/>
                </a:cubicBezTo>
                <a:cubicBezTo>
                  <a:pt x="1007" y="96"/>
                  <a:pt x="1013" y="97"/>
                  <a:pt x="1021" y="98"/>
                </a:cubicBezTo>
                <a:cubicBezTo>
                  <a:pt x="1028" y="100"/>
                  <a:pt x="1036" y="101"/>
                  <a:pt x="1038" y="102"/>
                </a:cubicBezTo>
                <a:cubicBezTo>
                  <a:pt x="1027" y="100"/>
                  <a:pt x="1022" y="100"/>
                  <a:pt x="1021" y="100"/>
                </a:cubicBezTo>
                <a:cubicBezTo>
                  <a:pt x="1019" y="100"/>
                  <a:pt x="1021" y="102"/>
                  <a:pt x="1026" y="104"/>
                </a:cubicBezTo>
                <a:cubicBezTo>
                  <a:pt x="1016" y="102"/>
                  <a:pt x="1014" y="101"/>
                  <a:pt x="1014" y="101"/>
                </a:cubicBezTo>
                <a:cubicBezTo>
                  <a:pt x="1014" y="100"/>
                  <a:pt x="1014" y="99"/>
                  <a:pt x="1008" y="99"/>
                </a:cubicBezTo>
                <a:cubicBezTo>
                  <a:pt x="993" y="98"/>
                  <a:pt x="1007" y="103"/>
                  <a:pt x="999" y="106"/>
                </a:cubicBezTo>
                <a:cubicBezTo>
                  <a:pt x="1007" y="107"/>
                  <a:pt x="1005" y="106"/>
                  <a:pt x="1015" y="108"/>
                </a:cubicBezTo>
                <a:cubicBezTo>
                  <a:pt x="1010" y="108"/>
                  <a:pt x="995" y="107"/>
                  <a:pt x="1013" y="111"/>
                </a:cubicBezTo>
                <a:cubicBezTo>
                  <a:pt x="1001" y="109"/>
                  <a:pt x="999" y="109"/>
                  <a:pt x="999" y="109"/>
                </a:cubicBezTo>
                <a:cubicBezTo>
                  <a:pt x="1000" y="110"/>
                  <a:pt x="1003" y="111"/>
                  <a:pt x="1001" y="111"/>
                </a:cubicBezTo>
                <a:cubicBezTo>
                  <a:pt x="988" y="108"/>
                  <a:pt x="977" y="108"/>
                  <a:pt x="967" y="106"/>
                </a:cubicBezTo>
                <a:cubicBezTo>
                  <a:pt x="967" y="106"/>
                  <a:pt x="959" y="107"/>
                  <a:pt x="958" y="105"/>
                </a:cubicBezTo>
                <a:cubicBezTo>
                  <a:pt x="957" y="105"/>
                  <a:pt x="960" y="104"/>
                  <a:pt x="964" y="105"/>
                </a:cubicBezTo>
                <a:cubicBezTo>
                  <a:pt x="974" y="105"/>
                  <a:pt x="972" y="106"/>
                  <a:pt x="978" y="107"/>
                </a:cubicBezTo>
                <a:cubicBezTo>
                  <a:pt x="978" y="106"/>
                  <a:pt x="996" y="110"/>
                  <a:pt x="993" y="108"/>
                </a:cubicBezTo>
                <a:cubicBezTo>
                  <a:pt x="983" y="105"/>
                  <a:pt x="968" y="106"/>
                  <a:pt x="960" y="103"/>
                </a:cubicBezTo>
                <a:cubicBezTo>
                  <a:pt x="966" y="102"/>
                  <a:pt x="981" y="107"/>
                  <a:pt x="979" y="104"/>
                </a:cubicBezTo>
                <a:cubicBezTo>
                  <a:pt x="973" y="103"/>
                  <a:pt x="972" y="103"/>
                  <a:pt x="966" y="102"/>
                </a:cubicBezTo>
                <a:cubicBezTo>
                  <a:pt x="966" y="102"/>
                  <a:pt x="964" y="101"/>
                  <a:pt x="962" y="101"/>
                </a:cubicBezTo>
                <a:cubicBezTo>
                  <a:pt x="971" y="101"/>
                  <a:pt x="983" y="103"/>
                  <a:pt x="988" y="104"/>
                </a:cubicBezTo>
                <a:cubicBezTo>
                  <a:pt x="982" y="101"/>
                  <a:pt x="979" y="101"/>
                  <a:pt x="991" y="101"/>
                </a:cubicBezTo>
                <a:cubicBezTo>
                  <a:pt x="981" y="100"/>
                  <a:pt x="963" y="99"/>
                  <a:pt x="967" y="97"/>
                </a:cubicBezTo>
                <a:cubicBezTo>
                  <a:pt x="976" y="99"/>
                  <a:pt x="986" y="101"/>
                  <a:pt x="993" y="100"/>
                </a:cubicBezTo>
                <a:cubicBezTo>
                  <a:pt x="987" y="99"/>
                  <a:pt x="974" y="98"/>
                  <a:pt x="976" y="97"/>
                </a:cubicBezTo>
                <a:cubicBezTo>
                  <a:pt x="989" y="99"/>
                  <a:pt x="993" y="99"/>
                  <a:pt x="996" y="98"/>
                </a:cubicBezTo>
                <a:cubicBezTo>
                  <a:pt x="999" y="97"/>
                  <a:pt x="1001" y="96"/>
                  <a:pt x="1011" y="98"/>
                </a:cubicBezTo>
                <a:cubicBezTo>
                  <a:pt x="1007" y="97"/>
                  <a:pt x="1002" y="96"/>
                  <a:pt x="994" y="95"/>
                </a:cubicBezTo>
                <a:cubicBezTo>
                  <a:pt x="991" y="95"/>
                  <a:pt x="995" y="98"/>
                  <a:pt x="986" y="97"/>
                </a:cubicBezTo>
                <a:cubicBezTo>
                  <a:pt x="985" y="95"/>
                  <a:pt x="968" y="96"/>
                  <a:pt x="962" y="93"/>
                </a:cubicBezTo>
                <a:cubicBezTo>
                  <a:pt x="966" y="93"/>
                  <a:pt x="966" y="92"/>
                  <a:pt x="967" y="91"/>
                </a:cubicBezTo>
                <a:cubicBezTo>
                  <a:pt x="954" y="90"/>
                  <a:pt x="955" y="90"/>
                  <a:pt x="947" y="89"/>
                </a:cubicBezTo>
                <a:cubicBezTo>
                  <a:pt x="949" y="92"/>
                  <a:pt x="949" y="92"/>
                  <a:pt x="949" y="92"/>
                </a:cubicBezTo>
                <a:cubicBezTo>
                  <a:pt x="951" y="93"/>
                  <a:pt x="962" y="94"/>
                  <a:pt x="963" y="95"/>
                </a:cubicBezTo>
                <a:cubicBezTo>
                  <a:pt x="952" y="95"/>
                  <a:pt x="936" y="92"/>
                  <a:pt x="945" y="91"/>
                </a:cubicBezTo>
                <a:cubicBezTo>
                  <a:pt x="937" y="90"/>
                  <a:pt x="936" y="91"/>
                  <a:pt x="934" y="92"/>
                </a:cubicBezTo>
                <a:cubicBezTo>
                  <a:pt x="933" y="92"/>
                  <a:pt x="930" y="93"/>
                  <a:pt x="919" y="91"/>
                </a:cubicBezTo>
                <a:cubicBezTo>
                  <a:pt x="922" y="93"/>
                  <a:pt x="913" y="93"/>
                  <a:pt x="914" y="95"/>
                </a:cubicBezTo>
                <a:cubicBezTo>
                  <a:pt x="919" y="95"/>
                  <a:pt x="928" y="95"/>
                  <a:pt x="935" y="96"/>
                </a:cubicBezTo>
                <a:cubicBezTo>
                  <a:pt x="942" y="97"/>
                  <a:pt x="948" y="97"/>
                  <a:pt x="947" y="96"/>
                </a:cubicBezTo>
                <a:cubicBezTo>
                  <a:pt x="932" y="94"/>
                  <a:pt x="927" y="95"/>
                  <a:pt x="920" y="93"/>
                </a:cubicBezTo>
                <a:cubicBezTo>
                  <a:pt x="932" y="95"/>
                  <a:pt x="923" y="92"/>
                  <a:pt x="936" y="93"/>
                </a:cubicBezTo>
                <a:cubicBezTo>
                  <a:pt x="930" y="94"/>
                  <a:pt x="937" y="95"/>
                  <a:pt x="945" y="95"/>
                </a:cubicBezTo>
                <a:cubicBezTo>
                  <a:pt x="953" y="96"/>
                  <a:pt x="963" y="97"/>
                  <a:pt x="964" y="97"/>
                </a:cubicBezTo>
                <a:cubicBezTo>
                  <a:pt x="958" y="98"/>
                  <a:pt x="962" y="98"/>
                  <a:pt x="967" y="99"/>
                </a:cubicBezTo>
                <a:cubicBezTo>
                  <a:pt x="972" y="99"/>
                  <a:pt x="978" y="100"/>
                  <a:pt x="978" y="101"/>
                </a:cubicBezTo>
                <a:cubicBezTo>
                  <a:pt x="968" y="100"/>
                  <a:pt x="957" y="99"/>
                  <a:pt x="945" y="97"/>
                </a:cubicBezTo>
                <a:cubicBezTo>
                  <a:pt x="934" y="96"/>
                  <a:pt x="923" y="96"/>
                  <a:pt x="915" y="96"/>
                </a:cubicBezTo>
                <a:cubicBezTo>
                  <a:pt x="925" y="97"/>
                  <a:pt x="925" y="97"/>
                  <a:pt x="925" y="97"/>
                </a:cubicBezTo>
                <a:cubicBezTo>
                  <a:pt x="921" y="97"/>
                  <a:pt x="923" y="98"/>
                  <a:pt x="932" y="99"/>
                </a:cubicBezTo>
                <a:cubicBezTo>
                  <a:pt x="933" y="98"/>
                  <a:pt x="927" y="97"/>
                  <a:pt x="932" y="97"/>
                </a:cubicBezTo>
                <a:cubicBezTo>
                  <a:pt x="937" y="99"/>
                  <a:pt x="950" y="97"/>
                  <a:pt x="952" y="99"/>
                </a:cubicBezTo>
                <a:cubicBezTo>
                  <a:pt x="942" y="99"/>
                  <a:pt x="926" y="99"/>
                  <a:pt x="930" y="100"/>
                </a:cubicBezTo>
                <a:cubicBezTo>
                  <a:pt x="922" y="100"/>
                  <a:pt x="919" y="98"/>
                  <a:pt x="916" y="99"/>
                </a:cubicBezTo>
                <a:cubicBezTo>
                  <a:pt x="924" y="100"/>
                  <a:pt x="912" y="101"/>
                  <a:pt x="908" y="101"/>
                </a:cubicBezTo>
                <a:cubicBezTo>
                  <a:pt x="903" y="101"/>
                  <a:pt x="891" y="101"/>
                  <a:pt x="891" y="100"/>
                </a:cubicBezTo>
                <a:cubicBezTo>
                  <a:pt x="898" y="99"/>
                  <a:pt x="898" y="99"/>
                  <a:pt x="902" y="96"/>
                </a:cubicBezTo>
                <a:cubicBezTo>
                  <a:pt x="900" y="96"/>
                  <a:pt x="889" y="96"/>
                  <a:pt x="888" y="95"/>
                </a:cubicBezTo>
                <a:cubicBezTo>
                  <a:pt x="894" y="95"/>
                  <a:pt x="908" y="96"/>
                  <a:pt x="908" y="95"/>
                </a:cubicBezTo>
                <a:cubicBezTo>
                  <a:pt x="892" y="95"/>
                  <a:pt x="894" y="91"/>
                  <a:pt x="906" y="91"/>
                </a:cubicBezTo>
                <a:cubicBezTo>
                  <a:pt x="885" y="90"/>
                  <a:pt x="899" y="88"/>
                  <a:pt x="890" y="86"/>
                </a:cubicBezTo>
                <a:cubicBezTo>
                  <a:pt x="884" y="87"/>
                  <a:pt x="874" y="87"/>
                  <a:pt x="867" y="88"/>
                </a:cubicBezTo>
                <a:cubicBezTo>
                  <a:pt x="878" y="88"/>
                  <a:pt x="881" y="89"/>
                  <a:pt x="889" y="90"/>
                </a:cubicBezTo>
                <a:cubicBezTo>
                  <a:pt x="882" y="90"/>
                  <a:pt x="871" y="90"/>
                  <a:pt x="865" y="90"/>
                </a:cubicBezTo>
                <a:cubicBezTo>
                  <a:pt x="859" y="88"/>
                  <a:pt x="876" y="90"/>
                  <a:pt x="874" y="89"/>
                </a:cubicBezTo>
                <a:cubicBezTo>
                  <a:pt x="865" y="89"/>
                  <a:pt x="862" y="88"/>
                  <a:pt x="859" y="87"/>
                </a:cubicBezTo>
                <a:cubicBezTo>
                  <a:pt x="856" y="87"/>
                  <a:pt x="853" y="86"/>
                  <a:pt x="846" y="86"/>
                </a:cubicBezTo>
                <a:cubicBezTo>
                  <a:pt x="846" y="88"/>
                  <a:pt x="837" y="90"/>
                  <a:pt x="824" y="91"/>
                </a:cubicBezTo>
                <a:cubicBezTo>
                  <a:pt x="821" y="90"/>
                  <a:pt x="820" y="88"/>
                  <a:pt x="822" y="87"/>
                </a:cubicBezTo>
                <a:cubicBezTo>
                  <a:pt x="816" y="86"/>
                  <a:pt x="803" y="87"/>
                  <a:pt x="797" y="87"/>
                </a:cubicBezTo>
                <a:cubicBezTo>
                  <a:pt x="806" y="86"/>
                  <a:pt x="808" y="86"/>
                  <a:pt x="810" y="85"/>
                </a:cubicBezTo>
                <a:cubicBezTo>
                  <a:pt x="812" y="85"/>
                  <a:pt x="814" y="84"/>
                  <a:pt x="823" y="84"/>
                </a:cubicBezTo>
                <a:cubicBezTo>
                  <a:pt x="823" y="82"/>
                  <a:pt x="822" y="82"/>
                  <a:pt x="825" y="81"/>
                </a:cubicBezTo>
                <a:cubicBezTo>
                  <a:pt x="835" y="80"/>
                  <a:pt x="828" y="83"/>
                  <a:pt x="839" y="81"/>
                </a:cubicBezTo>
                <a:cubicBezTo>
                  <a:pt x="849" y="81"/>
                  <a:pt x="842" y="79"/>
                  <a:pt x="851" y="78"/>
                </a:cubicBezTo>
                <a:cubicBezTo>
                  <a:pt x="861" y="79"/>
                  <a:pt x="849" y="80"/>
                  <a:pt x="849" y="81"/>
                </a:cubicBezTo>
                <a:cubicBezTo>
                  <a:pt x="863" y="81"/>
                  <a:pt x="882" y="79"/>
                  <a:pt x="900" y="81"/>
                </a:cubicBezTo>
                <a:cubicBezTo>
                  <a:pt x="891" y="82"/>
                  <a:pt x="894" y="82"/>
                  <a:pt x="904" y="82"/>
                </a:cubicBezTo>
                <a:cubicBezTo>
                  <a:pt x="903" y="84"/>
                  <a:pt x="905" y="84"/>
                  <a:pt x="899" y="85"/>
                </a:cubicBezTo>
                <a:cubicBezTo>
                  <a:pt x="903" y="86"/>
                  <a:pt x="909" y="86"/>
                  <a:pt x="916" y="86"/>
                </a:cubicBezTo>
                <a:cubicBezTo>
                  <a:pt x="919" y="84"/>
                  <a:pt x="913" y="84"/>
                  <a:pt x="907" y="81"/>
                </a:cubicBezTo>
                <a:cubicBezTo>
                  <a:pt x="912" y="81"/>
                  <a:pt x="920" y="82"/>
                  <a:pt x="920" y="81"/>
                </a:cubicBezTo>
                <a:cubicBezTo>
                  <a:pt x="913" y="81"/>
                  <a:pt x="907" y="79"/>
                  <a:pt x="905" y="78"/>
                </a:cubicBezTo>
                <a:cubicBezTo>
                  <a:pt x="903" y="77"/>
                  <a:pt x="906" y="76"/>
                  <a:pt x="915" y="78"/>
                </a:cubicBezTo>
                <a:cubicBezTo>
                  <a:pt x="919" y="76"/>
                  <a:pt x="905" y="76"/>
                  <a:pt x="904" y="75"/>
                </a:cubicBezTo>
                <a:cubicBezTo>
                  <a:pt x="913" y="76"/>
                  <a:pt x="920" y="75"/>
                  <a:pt x="913" y="74"/>
                </a:cubicBezTo>
                <a:cubicBezTo>
                  <a:pt x="913" y="75"/>
                  <a:pt x="902" y="74"/>
                  <a:pt x="899" y="74"/>
                </a:cubicBezTo>
                <a:cubicBezTo>
                  <a:pt x="899" y="74"/>
                  <a:pt x="901" y="75"/>
                  <a:pt x="897" y="75"/>
                </a:cubicBezTo>
                <a:cubicBezTo>
                  <a:pt x="883" y="74"/>
                  <a:pt x="891" y="73"/>
                  <a:pt x="899" y="73"/>
                </a:cubicBezTo>
                <a:cubicBezTo>
                  <a:pt x="886" y="72"/>
                  <a:pt x="879" y="73"/>
                  <a:pt x="872" y="74"/>
                </a:cubicBezTo>
                <a:cubicBezTo>
                  <a:pt x="866" y="74"/>
                  <a:pt x="860" y="75"/>
                  <a:pt x="848" y="74"/>
                </a:cubicBezTo>
                <a:cubicBezTo>
                  <a:pt x="856" y="73"/>
                  <a:pt x="863" y="72"/>
                  <a:pt x="871" y="71"/>
                </a:cubicBezTo>
                <a:cubicBezTo>
                  <a:pt x="866" y="71"/>
                  <a:pt x="863" y="71"/>
                  <a:pt x="860" y="70"/>
                </a:cubicBezTo>
                <a:cubicBezTo>
                  <a:pt x="877" y="70"/>
                  <a:pt x="854" y="70"/>
                  <a:pt x="855" y="69"/>
                </a:cubicBezTo>
                <a:cubicBezTo>
                  <a:pt x="864" y="69"/>
                  <a:pt x="872" y="69"/>
                  <a:pt x="872" y="68"/>
                </a:cubicBezTo>
                <a:cubicBezTo>
                  <a:pt x="863" y="68"/>
                  <a:pt x="862" y="69"/>
                  <a:pt x="858" y="67"/>
                </a:cubicBezTo>
                <a:cubicBezTo>
                  <a:pt x="873" y="65"/>
                  <a:pt x="892" y="66"/>
                  <a:pt x="913" y="67"/>
                </a:cubicBezTo>
                <a:cubicBezTo>
                  <a:pt x="912" y="66"/>
                  <a:pt x="913" y="65"/>
                  <a:pt x="915" y="65"/>
                </a:cubicBezTo>
                <a:cubicBezTo>
                  <a:pt x="906" y="65"/>
                  <a:pt x="899" y="65"/>
                  <a:pt x="891" y="65"/>
                </a:cubicBezTo>
                <a:cubicBezTo>
                  <a:pt x="884" y="64"/>
                  <a:pt x="874" y="64"/>
                  <a:pt x="860" y="65"/>
                </a:cubicBezTo>
                <a:cubicBezTo>
                  <a:pt x="860" y="64"/>
                  <a:pt x="865" y="63"/>
                  <a:pt x="859" y="63"/>
                </a:cubicBezTo>
                <a:cubicBezTo>
                  <a:pt x="854" y="66"/>
                  <a:pt x="840" y="65"/>
                  <a:pt x="822" y="66"/>
                </a:cubicBezTo>
                <a:cubicBezTo>
                  <a:pt x="822" y="65"/>
                  <a:pt x="828" y="65"/>
                  <a:pt x="831" y="64"/>
                </a:cubicBezTo>
                <a:cubicBezTo>
                  <a:pt x="823" y="64"/>
                  <a:pt x="817" y="66"/>
                  <a:pt x="813" y="65"/>
                </a:cubicBezTo>
                <a:cubicBezTo>
                  <a:pt x="820" y="64"/>
                  <a:pt x="821" y="63"/>
                  <a:pt x="830" y="63"/>
                </a:cubicBezTo>
                <a:cubicBezTo>
                  <a:pt x="834" y="63"/>
                  <a:pt x="836" y="64"/>
                  <a:pt x="842" y="64"/>
                </a:cubicBezTo>
                <a:cubicBezTo>
                  <a:pt x="842" y="64"/>
                  <a:pt x="850" y="64"/>
                  <a:pt x="855" y="64"/>
                </a:cubicBezTo>
                <a:cubicBezTo>
                  <a:pt x="859" y="62"/>
                  <a:pt x="844" y="62"/>
                  <a:pt x="854" y="61"/>
                </a:cubicBezTo>
                <a:cubicBezTo>
                  <a:pt x="861" y="61"/>
                  <a:pt x="861" y="61"/>
                  <a:pt x="861" y="61"/>
                </a:cubicBezTo>
                <a:cubicBezTo>
                  <a:pt x="860" y="64"/>
                  <a:pt x="861" y="61"/>
                  <a:pt x="878" y="61"/>
                </a:cubicBezTo>
                <a:cubicBezTo>
                  <a:pt x="883" y="61"/>
                  <a:pt x="880" y="63"/>
                  <a:pt x="887" y="63"/>
                </a:cubicBezTo>
                <a:cubicBezTo>
                  <a:pt x="892" y="62"/>
                  <a:pt x="886" y="63"/>
                  <a:pt x="885" y="61"/>
                </a:cubicBezTo>
                <a:cubicBezTo>
                  <a:pt x="901" y="61"/>
                  <a:pt x="911" y="61"/>
                  <a:pt x="921" y="62"/>
                </a:cubicBezTo>
                <a:cubicBezTo>
                  <a:pt x="931" y="62"/>
                  <a:pt x="941" y="63"/>
                  <a:pt x="958" y="65"/>
                </a:cubicBezTo>
                <a:cubicBezTo>
                  <a:pt x="958" y="65"/>
                  <a:pt x="953" y="65"/>
                  <a:pt x="959" y="66"/>
                </a:cubicBezTo>
                <a:cubicBezTo>
                  <a:pt x="961" y="66"/>
                  <a:pt x="970" y="66"/>
                  <a:pt x="981" y="68"/>
                </a:cubicBezTo>
                <a:cubicBezTo>
                  <a:pt x="991" y="69"/>
                  <a:pt x="1003" y="71"/>
                  <a:pt x="1011" y="73"/>
                </a:cubicBezTo>
                <a:cubicBezTo>
                  <a:pt x="1002" y="73"/>
                  <a:pt x="1009" y="75"/>
                  <a:pt x="999" y="75"/>
                </a:cubicBezTo>
                <a:cubicBezTo>
                  <a:pt x="1010" y="76"/>
                  <a:pt x="1002" y="77"/>
                  <a:pt x="1013" y="78"/>
                </a:cubicBezTo>
                <a:cubicBezTo>
                  <a:pt x="1010" y="75"/>
                  <a:pt x="1019" y="78"/>
                  <a:pt x="1023" y="80"/>
                </a:cubicBezTo>
                <a:cubicBezTo>
                  <a:pt x="1022" y="78"/>
                  <a:pt x="1026" y="79"/>
                  <a:pt x="1026" y="78"/>
                </a:cubicBezTo>
                <a:cubicBezTo>
                  <a:pt x="1021" y="77"/>
                  <a:pt x="1013" y="76"/>
                  <a:pt x="1012" y="75"/>
                </a:cubicBezTo>
                <a:cubicBezTo>
                  <a:pt x="1012" y="73"/>
                  <a:pt x="1025" y="75"/>
                  <a:pt x="1038" y="78"/>
                </a:cubicBezTo>
                <a:cubicBezTo>
                  <a:pt x="1052" y="80"/>
                  <a:pt x="1067" y="84"/>
                  <a:pt x="1072" y="84"/>
                </a:cubicBezTo>
                <a:cubicBezTo>
                  <a:pt x="1069" y="85"/>
                  <a:pt x="1083" y="88"/>
                  <a:pt x="1080" y="88"/>
                </a:cubicBezTo>
                <a:cubicBezTo>
                  <a:pt x="1094" y="92"/>
                  <a:pt x="1094" y="92"/>
                  <a:pt x="1094" y="92"/>
                </a:cubicBezTo>
                <a:cubicBezTo>
                  <a:pt x="1099" y="94"/>
                  <a:pt x="1102" y="94"/>
                  <a:pt x="1097" y="92"/>
                </a:cubicBezTo>
                <a:cubicBezTo>
                  <a:pt x="1091" y="91"/>
                  <a:pt x="1084" y="89"/>
                  <a:pt x="1083" y="88"/>
                </a:cubicBezTo>
                <a:cubicBezTo>
                  <a:pt x="1097" y="92"/>
                  <a:pt x="1113" y="96"/>
                  <a:pt x="1107" y="96"/>
                </a:cubicBezTo>
                <a:cubicBezTo>
                  <a:pt x="1134" y="104"/>
                  <a:pt x="1156" y="112"/>
                  <a:pt x="1170" y="117"/>
                </a:cubicBezTo>
                <a:cubicBezTo>
                  <a:pt x="1182" y="121"/>
                  <a:pt x="1184" y="122"/>
                  <a:pt x="1181" y="120"/>
                </a:cubicBezTo>
                <a:cubicBezTo>
                  <a:pt x="1178" y="119"/>
                  <a:pt x="1169" y="116"/>
                  <a:pt x="1160" y="113"/>
                </a:cubicBezTo>
                <a:cubicBezTo>
                  <a:pt x="1150" y="109"/>
                  <a:pt x="1139" y="105"/>
                  <a:pt x="1130" y="103"/>
                </a:cubicBezTo>
                <a:cubicBezTo>
                  <a:pt x="1122" y="100"/>
                  <a:pt x="1116" y="98"/>
                  <a:pt x="1117" y="98"/>
                </a:cubicBezTo>
                <a:cubicBezTo>
                  <a:pt x="1135" y="103"/>
                  <a:pt x="1152" y="109"/>
                  <a:pt x="1167" y="115"/>
                </a:cubicBezTo>
                <a:cubicBezTo>
                  <a:pt x="1182" y="120"/>
                  <a:pt x="1195" y="125"/>
                  <a:pt x="1203" y="129"/>
                </a:cubicBezTo>
                <a:cubicBezTo>
                  <a:pt x="1203" y="130"/>
                  <a:pt x="1197" y="127"/>
                  <a:pt x="1196" y="127"/>
                </a:cubicBezTo>
                <a:cubicBezTo>
                  <a:pt x="1212" y="134"/>
                  <a:pt x="1205" y="130"/>
                  <a:pt x="1209" y="131"/>
                </a:cubicBezTo>
                <a:cubicBezTo>
                  <a:pt x="1216" y="135"/>
                  <a:pt x="1230" y="140"/>
                  <a:pt x="1232" y="142"/>
                </a:cubicBezTo>
                <a:cubicBezTo>
                  <a:pt x="1228" y="140"/>
                  <a:pt x="1209" y="131"/>
                  <a:pt x="1219" y="137"/>
                </a:cubicBezTo>
                <a:cubicBezTo>
                  <a:pt x="1235" y="144"/>
                  <a:pt x="1242" y="149"/>
                  <a:pt x="1254" y="153"/>
                </a:cubicBezTo>
                <a:cubicBezTo>
                  <a:pt x="1247" y="149"/>
                  <a:pt x="1247" y="148"/>
                  <a:pt x="1254" y="152"/>
                </a:cubicBezTo>
                <a:cubicBezTo>
                  <a:pt x="1265" y="157"/>
                  <a:pt x="1260" y="157"/>
                  <a:pt x="1270" y="162"/>
                </a:cubicBezTo>
                <a:cubicBezTo>
                  <a:pt x="1274" y="165"/>
                  <a:pt x="1273" y="162"/>
                  <a:pt x="1273" y="162"/>
                </a:cubicBezTo>
                <a:cubicBezTo>
                  <a:pt x="1253" y="150"/>
                  <a:pt x="1230" y="138"/>
                  <a:pt x="1212" y="132"/>
                </a:cubicBezTo>
                <a:cubicBezTo>
                  <a:pt x="1211" y="130"/>
                  <a:pt x="1206" y="127"/>
                  <a:pt x="1202" y="125"/>
                </a:cubicBezTo>
                <a:cubicBezTo>
                  <a:pt x="1214" y="130"/>
                  <a:pt x="1221" y="133"/>
                  <a:pt x="1227" y="136"/>
                </a:cubicBezTo>
                <a:cubicBezTo>
                  <a:pt x="1233" y="138"/>
                  <a:pt x="1238" y="141"/>
                  <a:pt x="1247" y="146"/>
                </a:cubicBezTo>
                <a:cubicBezTo>
                  <a:pt x="1251" y="146"/>
                  <a:pt x="1237" y="141"/>
                  <a:pt x="1241" y="141"/>
                </a:cubicBezTo>
                <a:cubicBezTo>
                  <a:pt x="1255" y="148"/>
                  <a:pt x="1268" y="153"/>
                  <a:pt x="1276" y="159"/>
                </a:cubicBezTo>
                <a:cubicBezTo>
                  <a:pt x="1269" y="155"/>
                  <a:pt x="1266" y="154"/>
                  <a:pt x="1266" y="156"/>
                </a:cubicBezTo>
                <a:cubicBezTo>
                  <a:pt x="1276" y="162"/>
                  <a:pt x="1274" y="159"/>
                  <a:pt x="1279" y="162"/>
                </a:cubicBezTo>
                <a:cubicBezTo>
                  <a:pt x="1282" y="165"/>
                  <a:pt x="1297" y="173"/>
                  <a:pt x="1298" y="176"/>
                </a:cubicBezTo>
                <a:cubicBezTo>
                  <a:pt x="1287" y="169"/>
                  <a:pt x="1290" y="171"/>
                  <a:pt x="1279" y="164"/>
                </a:cubicBezTo>
                <a:cubicBezTo>
                  <a:pt x="1279" y="167"/>
                  <a:pt x="1279" y="167"/>
                  <a:pt x="1279" y="167"/>
                </a:cubicBezTo>
                <a:cubicBezTo>
                  <a:pt x="1302" y="180"/>
                  <a:pt x="1302" y="180"/>
                  <a:pt x="1302" y="180"/>
                </a:cubicBezTo>
                <a:cubicBezTo>
                  <a:pt x="1322" y="191"/>
                  <a:pt x="1322" y="191"/>
                  <a:pt x="1322" y="191"/>
                </a:cubicBezTo>
                <a:cubicBezTo>
                  <a:pt x="1326" y="194"/>
                  <a:pt x="1328" y="196"/>
                  <a:pt x="1328" y="197"/>
                </a:cubicBezTo>
                <a:cubicBezTo>
                  <a:pt x="1356" y="213"/>
                  <a:pt x="1385" y="235"/>
                  <a:pt x="1412" y="258"/>
                </a:cubicBezTo>
                <a:cubicBezTo>
                  <a:pt x="1439" y="280"/>
                  <a:pt x="1463" y="304"/>
                  <a:pt x="1482" y="322"/>
                </a:cubicBezTo>
                <a:cubicBezTo>
                  <a:pt x="1471" y="310"/>
                  <a:pt x="1464" y="304"/>
                  <a:pt x="1460" y="298"/>
                </a:cubicBezTo>
                <a:cubicBezTo>
                  <a:pt x="1469" y="308"/>
                  <a:pt x="1474" y="312"/>
                  <a:pt x="1478" y="315"/>
                </a:cubicBezTo>
                <a:cubicBezTo>
                  <a:pt x="1482" y="319"/>
                  <a:pt x="1486" y="322"/>
                  <a:pt x="1493" y="330"/>
                </a:cubicBezTo>
                <a:cubicBezTo>
                  <a:pt x="1490" y="321"/>
                  <a:pt x="1499" y="338"/>
                  <a:pt x="1506" y="340"/>
                </a:cubicBezTo>
                <a:cubicBezTo>
                  <a:pt x="1502" y="339"/>
                  <a:pt x="1505" y="341"/>
                  <a:pt x="1507" y="346"/>
                </a:cubicBezTo>
                <a:cubicBezTo>
                  <a:pt x="1518" y="359"/>
                  <a:pt x="1532" y="374"/>
                  <a:pt x="1544" y="389"/>
                </a:cubicBezTo>
                <a:cubicBezTo>
                  <a:pt x="1556" y="404"/>
                  <a:pt x="1566" y="420"/>
                  <a:pt x="1573" y="433"/>
                </a:cubicBezTo>
                <a:cubicBezTo>
                  <a:pt x="1565" y="420"/>
                  <a:pt x="1556" y="407"/>
                  <a:pt x="1547" y="396"/>
                </a:cubicBezTo>
                <a:cubicBezTo>
                  <a:pt x="1539" y="385"/>
                  <a:pt x="1531" y="375"/>
                  <a:pt x="1525" y="370"/>
                </a:cubicBezTo>
                <a:cubicBezTo>
                  <a:pt x="1528" y="372"/>
                  <a:pt x="1524" y="366"/>
                  <a:pt x="1519" y="360"/>
                </a:cubicBezTo>
                <a:cubicBezTo>
                  <a:pt x="1514" y="355"/>
                  <a:pt x="1508" y="348"/>
                  <a:pt x="1507" y="347"/>
                </a:cubicBezTo>
                <a:cubicBezTo>
                  <a:pt x="1510" y="351"/>
                  <a:pt x="1512" y="354"/>
                  <a:pt x="1511" y="354"/>
                </a:cubicBezTo>
                <a:cubicBezTo>
                  <a:pt x="1506" y="349"/>
                  <a:pt x="1495" y="334"/>
                  <a:pt x="1497" y="339"/>
                </a:cubicBezTo>
                <a:cubicBezTo>
                  <a:pt x="1507" y="349"/>
                  <a:pt x="1519" y="364"/>
                  <a:pt x="1530" y="378"/>
                </a:cubicBezTo>
                <a:cubicBezTo>
                  <a:pt x="1541" y="392"/>
                  <a:pt x="1550" y="404"/>
                  <a:pt x="1556" y="410"/>
                </a:cubicBezTo>
                <a:cubicBezTo>
                  <a:pt x="1551" y="404"/>
                  <a:pt x="1546" y="398"/>
                  <a:pt x="1546" y="395"/>
                </a:cubicBezTo>
                <a:cubicBezTo>
                  <a:pt x="1552" y="404"/>
                  <a:pt x="1565" y="419"/>
                  <a:pt x="1571" y="431"/>
                </a:cubicBezTo>
                <a:cubicBezTo>
                  <a:pt x="1570" y="429"/>
                  <a:pt x="1566" y="425"/>
                  <a:pt x="1563" y="421"/>
                </a:cubicBezTo>
                <a:cubicBezTo>
                  <a:pt x="1560" y="417"/>
                  <a:pt x="1558" y="415"/>
                  <a:pt x="1560" y="417"/>
                </a:cubicBezTo>
                <a:cubicBezTo>
                  <a:pt x="1568" y="428"/>
                  <a:pt x="1573" y="437"/>
                  <a:pt x="1576" y="441"/>
                </a:cubicBezTo>
                <a:cubicBezTo>
                  <a:pt x="1578" y="438"/>
                  <a:pt x="1577" y="437"/>
                  <a:pt x="1574" y="430"/>
                </a:cubicBezTo>
                <a:cubicBezTo>
                  <a:pt x="1564" y="416"/>
                  <a:pt x="1550" y="397"/>
                  <a:pt x="1538" y="381"/>
                </a:cubicBezTo>
                <a:cubicBezTo>
                  <a:pt x="1538" y="380"/>
                  <a:pt x="1535" y="377"/>
                  <a:pt x="1536" y="377"/>
                </a:cubicBezTo>
                <a:cubicBezTo>
                  <a:pt x="1543" y="385"/>
                  <a:pt x="1551" y="396"/>
                  <a:pt x="1560" y="408"/>
                </a:cubicBezTo>
                <a:cubicBezTo>
                  <a:pt x="1568" y="420"/>
                  <a:pt x="1577" y="433"/>
                  <a:pt x="1586" y="446"/>
                </a:cubicBezTo>
                <a:cubicBezTo>
                  <a:pt x="1602" y="472"/>
                  <a:pt x="1616" y="497"/>
                  <a:pt x="1622" y="506"/>
                </a:cubicBezTo>
                <a:cubicBezTo>
                  <a:pt x="1616" y="494"/>
                  <a:pt x="1608" y="480"/>
                  <a:pt x="1599" y="465"/>
                </a:cubicBezTo>
                <a:cubicBezTo>
                  <a:pt x="1590" y="450"/>
                  <a:pt x="1580" y="434"/>
                  <a:pt x="1569" y="419"/>
                </a:cubicBezTo>
                <a:cubicBezTo>
                  <a:pt x="1571" y="421"/>
                  <a:pt x="1575" y="425"/>
                  <a:pt x="1576" y="426"/>
                </a:cubicBezTo>
                <a:cubicBezTo>
                  <a:pt x="1571" y="419"/>
                  <a:pt x="1569" y="414"/>
                  <a:pt x="1562" y="404"/>
                </a:cubicBezTo>
                <a:cubicBezTo>
                  <a:pt x="1560" y="403"/>
                  <a:pt x="1562" y="406"/>
                  <a:pt x="1565" y="410"/>
                </a:cubicBezTo>
                <a:cubicBezTo>
                  <a:pt x="1567" y="414"/>
                  <a:pt x="1570" y="418"/>
                  <a:pt x="1570" y="418"/>
                </a:cubicBezTo>
                <a:cubicBezTo>
                  <a:pt x="1563" y="409"/>
                  <a:pt x="1563" y="410"/>
                  <a:pt x="1556" y="401"/>
                </a:cubicBezTo>
                <a:cubicBezTo>
                  <a:pt x="1559" y="402"/>
                  <a:pt x="1557" y="398"/>
                  <a:pt x="1554" y="394"/>
                </a:cubicBezTo>
                <a:cubicBezTo>
                  <a:pt x="1551" y="390"/>
                  <a:pt x="1547" y="385"/>
                  <a:pt x="1546" y="385"/>
                </a:cubicBezTo>
                <a:cubicBezTo>
                  <a:pt x="1551" y="391"/>
                  <a:pt x="1554" y="396"/>
                  <a:pt x="1554" y="398"/>
                </a:cubicBezTo>
                <a:cubicBezTo>
                  <a:pt x="1551" y="395"/>
                  <a:pt x="1545" y="386"/>
                  <a:pt x="1539" y="378"/>
                </a:cubicBezTo>
                <a:cubicBezTo>
                  <a:pt x="1539" y="377"/>
                  <a:pt x="1540" y="377"/>
                  <a:pt x="1537" y="373"/>
                </a:cubicBezTo>
                <a:cubicBezTo>
                  <a:pt x="1537" y="374"/>
                  <a:pt x="1534" y="370"/>
                  <a:pt x="1530" y="366"/>
                </a:cubicBezTo>
                <a:cubicBezTo>
                  <a:pt x="1527" y="362"/>
                  <a:pt x="1523" y="358"/>
                  <a:pt x="1521" y="354"/>
                </a:cubicBezTo>
                <a:cubicBezTo>
                  <a:pt x="1522" y="354"/>
                  <a:pt x="1531" y="367"/>
                  <a:pt x="1528" y="361"/>
                </a:cubicBezTo>
                <a:cubicBezTo>
                  <a:pt x="1525" y="357"/>
                  <a:pt x="1519" y="350"/>
                  <a:pt x="1513" y="343"/>
                </a:cubicBezTo>
                <a:cubicBezTo>
                  <a:pt x="1506" y="336"/>
                  <a:pt x="1500" y="329"/>
                  <a:pt x="1497" y="326"/>
                </a:cubicBezTo>
                <a:cubicBezTo>
                  <a:pt x="1498" y="329"/>
                  <a:pt x="1506" y="337"/>
                  <a:pt x="1506" y="338"/>
                </a:cubicBezTo>
                <a:cubicBezTo>
                  <a:pt x="1502" y="333"/>
                  <a:pt x="1494" y="326"/>
                  <a:pt x="1492" y="322"/>
                </a:cubicBezTo>
                <a:cubicBezTo>
                  <a:pt x="1492" y="321"/>
                  <a:pt x="1495" y="325"/>
                  <a:pt x="1495" y="323"/>
                </a:cubicBezTo>
                <a:cubicBezTo>
                  <a:pt x="1485" y="313"/>
                  <a:pt x="1476" y="304"/>
                  <a:pt x="1467" y="294"/>
                </a:cubicBezTo>
                <a:cubicBezTo>
                  <a:pt x="1466" y="295"/>
                  <a:pt x="1467" y="296"/>
                  <a:pt x="1464" y="294"/>
                </a:cubicBezTo>
                <a:cubicBezTo>
                  <a:pt x="1460" y="290"/>
                  <a:pt x="1450" y="281"/>
                  <a:pt x="1451" y="281"/>
                </a:cubicBezTo>
                <a:cubicBezTo>
                  <a:pt x="1455" y="283"/>
                  <a:pt x="1462" y="293"/>
                  <a:pt x="1461" y="289"/>
                </a:cubicBezTo>
                <a:cubicBezTo>
                  <a:pt x="1454" y="282"/>
                  <a:pt x="1440" y="270"/>
                  <a:pt x="1438" y="267"/>
                </a:cubicBezTo>
                <a:cubicBezTo>
                  <a:pt x="1440" y="268"/>
                  <a:pt x="1443" y="271"/>
                  <a:pt x="1443" y="271"/>
                </a:cubicBezTo>
                <a:cubicBezTo>
                  <a:pt x="1436" y="265"/>
                  <a:pt x="1430" y="261"/>
                  <a:pt x="1426" y="258"/>
                </a:cubicBezTo>
                <a:cubicBezTo>
                  <a:pt x="1435" y="266"/>
                  <a:pt x="1429" y="265"/>
                  <a:pt x="1426" y="264"/>
                </a:cubicBezTo>
                <a:cubicBezTo>
                  <a:pt x="1417" y="257"/>
                  <a:pt x="1417" y="257"/>
                  <a:pt x="1417" y="257"/>
                </a:cubicBezTo>
                <a:cubicBezTo>
                  <a:pt x="1420" y="256"/>
                  <a:pt x="1412" y="248"/>
                  <a:pt x="1418" y="251"/>
                </a:cubicBezTo>
                <a:cubicBezTo>
                  <a:pt x="1412" y="245"/>
                  <a:pt x="1409" y="243"/>
                  <a:pt x="1406" y="242"/>
                </a:cubicBezTo>
                <a:cubicBezTo>
                  <a:pt x="1403" y="240"/>
                  <a:pt x="1400" y="238"/>
                  <a:pt x="1393" y="232"/>
                </a:cubicBezTo>
                <a:cubicBezTo>
                  <a:pt x="1392" y="230"/>
                  <a:pt x="1396" y="233"/>
                  <a:pt x="1396" y="232"/>
                </a:cubicBezTo>
                <a:cubicBezTo>
                  <a:pt x="1384" y="223"/>
                  <a:pt x="1377" y="218"/>
                  <a:pt x="1369" y="213"/>
                </a:cubicBezTo>
                <a:cubicBezTo>
                  <a:pt x="1362" y="208"/>
                  <a:pt x="1355" y="203"/>
                  <a:pt x="1343" y="194"/>
                </a:cubicBezTo>
                <a:cubicBezTo>
                  <a:pt x="1343" y="196"/>
                  <a:pt x="1339" y="194"/>
                  <a:pt x="1331" y="189"/>
                </a:cubicBezTo>
                <a:cubicBezTo>
                  <a:pt x="1327" y="184"/>
                  <a:pt x="1316" y="179"/>
                  <a:pt x="1304" y="172"/>
                </a:cubicBezTo>
                <a:cubicBezTo>
                  <a:pt x="1301" y="169"/>
                  <a:pt x="1301" y="169"/>
                  <a:pt x="1303" y="169"/>
                </a:cubicBezTo>
                <a:cubicBezTo>
                  <a:pt x="1287" y="160"/>
                  <a:pt x="1267" y="149"/>
                  <a:pt x="1246" y="139"/>
                </a:cubicBezTo>
                <a:cubicBezTo>
                  <a:pt x="1224" y="128"/>
                  <a:pt x="1202" y="118"/>
                  <a:pt x="1181" y="110"/>
                </a:cubicBezTo>
                <a:cubicBezTo>
                  <a:pt x="1186" y="114"/>
                  <a:pt x="1173" y="111"/>
                  <a:pt x="1162" y="105"/>
                </a:cubicBezTo>
                <a:cubicBezTo>
                  <a:pt x="1166" y="107"/>
                  <a:pt x="1169" y="108"/>
                  <a:pt x="1172" y="108"/>
                </a:cubicBezTo>
                <a:cubicBezTo>
                  <a:pt x="1165" y="106"/>
                  <a:pt x="1152" y="102"/>
                  <a:pt x="1142" y="99"/>
                </a:cubicBezTo>
                <a:cubicBezTo>
                  <a:pt x="1133" y="96"/>
                  <a:pt x="1128" y="93"/>
                  <a:pt x="1138" y="95"/>
                </a:cubicBezTo>
                <a:cubicBezTo>
                  <a:pt x="1136" y="93"/>
                  <a:pt x="1125" y="90"/>
                  <a:pt x="1116" y="87"/>
                </a:cubicBezTo>
                <a:cubicBezTo>
                  <a:pt x="1106" y="85"/>
                  <a:pt x="1099" y="83"/>
                  <a:pt x="1104" y="84"/>
                </a:cubicBezTo>
                <a:cubicBezTo>
                  <a:pt x="1112" y="87"/>
                  <a:pt x="1118" y="89"/>
                  <a:pt x="1121" y="91"/>
                </a:cubicBezTo>
                <a:cubicBezTo>
                  <a:pt x="1116" y="89"/>
                  <a:pt x="1108" y="87"/>
                  <a:pt x="1100" y="85"/>
                </a:cubicBezTo>
                <a:cubicBezTo>
                  <a:pt x="1092" y="83"/>
                  <a:pt x="1085" y="81"/>
                  <a:pt x="1080" y="79"/>
                </a:cubicBezTo>
                <a:cubicBezTo>
                  <a:pt x="1078" y="78"/>
                  <a:pt x="1084" y="79"/>
                  <a:pt x="1089" y="81"/>
                </a:cubicBezTo>
                <a:cubicBezTo>
                  <a:pt x="1093" y="82"/>
                  <a:pt x="1097" y="83"/>
                  <a:pt x="1090" y="81"/>
                </a:cubicBezTo>
                <a:cubicBezTo>
                  <a:pt x="1079" y="78"/>
                  <a:pt x="1068" y="73"/>
                  <a:pt x="1062" y="74"/>
                </a:cubicBezTo>
                <a:cubicBezTo>
                  <a:pt x="1066" y="74"/>
                  <a:pt x="1075" y="78"/>
                  <a:pt x="1066" y="76"/>
                </a:cubicBezTo>
                <a:cubicBezTo>
                  <a:pt x="1056" y="73"/>
                  <a:pt x="1048" y="70"/>
                  <a:pt x="1040" y="69"/>
                </a:cubicBezTo>
                <a:cubicBezTo>
                  <a:pt x="1031" y="67"/>
                  <a:pt x="1022" y="65"/>
                  <a:pt x="1010" y="64"/>
                </a:cubicBezTo>
                <a:cubicBezTo>
                  <a:pt x="1008" y="62"/>
                  <a:pt x="1016" y="64"/>
                  <a:pt x="1009" y="62"/>
                </a:cubicBezTo>
                <a:cubicBezTo>
                  <a:pt x="1000" y="60"/>
                  <a:pt x="995" y="62"/>
                  <a:pt x="985" y="59"/>
                </a:cubicBezTo>
                <a:cubicBezTo>
                  <a:pt x="991" y="57"/>
                  <a:pt x="1002" y="60"/>
                  <a:pt x="1009" y="60"/>
                </a:cubicBezTo>
                <a:cubicBezTo>
                  <a:pt x="994" y="56"/>
                  <a:pt x="983" y="55"/>
                  <a:pt x="966" y="53"/>
                </a:cubicBezTo>
                <a:cubicBezTo>
                  <a:pt x="974" y="53"/>
                  <a:pt x="964" y="51"/>
                  <a:pt x="979" y="52"/>
                </a:cubicBezTo>
                <a:cubicBezTo>
                  <a:pt x="977" y="49"/>
                  <a:pt x="969" y="48"/>
                  <a:pt x="973" y="46"/>
                </a:cubicBezTo>
                <a:cubicBezTo>
                  <a:pt x="966" y="46"/>
                  <a:pt x="961" y="45"/>
                  <a:pt x="958" y="44"/>
                </a:cubicBezTo>
                <a:cubicBezTo>
                  <a:pt x="967" y="45"/>
                  <a:pt x="970" y="45"/>
                  <a:pt x="975" y="44"/>
                </a:cubicBezTo>
                <a:cubicBezTo>
                  <a:pt x="966" y="43"/>
                  <a:pt x="961" y="41"/>
                  <a:pt x="959" y="40"/>
                </a:cubicBezTo>
                <a:cubicBezTo>
                  <a:pt x="976" y="42"/>
                  <a:pt x="983" y="43"/>
                  <a:pt x="995" y="44"/>
                </a:cubicBezTo>
                <a:cubicBezTo>
                  <a:pt x="989" y="43"/>
                  <a:pt x="977" y="41"/>
                  <a:pt x="968" y="40"/>
                </a:cubicBezTo>
                <a:cubicBezTo>
                  <a:pt x="958" y="39"/>
                  <a:pt x="949" y="39"/>
                  <a:pt x="949" y="40"/>
                </a:cubicBezTo>
                <a:cubicBezTo>
                  <a:pt x="933" y="39"/>
                  <a:pt x="954" y="39"/>
                  <a:pt x="938" y="38"/>
                </a:cubicBezTo>
                <a:cubicBezTo>
                  <a:pt x="933" y="38"/>
                  <a:pt x="941" y="40"/>
                  <a:pt x="924" y="38"/>
                </a:cubicBezTo>
                <a:cubicBezTo>
                  <a:pt x="931" y="37"/>
                  <a:pt x="910" y="35"/>
                  <a:pt x="904" y="34"/>
                </a:cubicBezTo>
                <a:cubicBezTo>
                  <a:pt x="907" y="34"/>
                  <a:pt x="915" y="34"/>
                  <a:pt x="921" y="34"/>
                </a:cubicBezTo>
                <a:cubicBezTo>
                  <a:pt x="928" y="35"/>
                  <a:pt x="935" y="35"/>
                  <a:pt x="936" y="35"/>
                </a:cubicBezTo>
                <a:cubicBezTo>
                  <a:pt x="922" y="33"/>
                  <a:pt x="904" y="32"/>
                  <a:pt x="893" y="33"/>
                </a:cubicBezTo>
                <a:cubicBezTo>
                  <a:pt x="902" y="33"/>
                  <a:pt x="895" y="35"/>
                  <a:pt x="894" y="35"/>
                </a:cubicBezTo>
                <a:cubicBezTo>
                  <a:pt x="899" y="35"/>
                  <a:pt x="912" y="35"/>
                  <a:pt x="912" y="36"/>
                </a:cubicBezTo>
                <a:cubicBezTo>
                  <a:pt x="906" y="36"/>
                  <a:pt x="898" y="36"/>
                  <a:pt x="895" y="36"/>
                </a:cubicBezTo>
                <a:cubicBezTo>
                  <a:pt x="907" y="37"/>
                  <a:pt x="916" y="36"/>
                  <a:pt x="920" y="37"/>
                </a:cubicBezTo>
                <a:cubicBezTo>
                  <a:pt x="920" y="38"/>
                  <a:pt x="905" y="37"/>
                  <a:pt x="899" y="37"/>
                </a:cubicBezTo>
                <a:cubicBezTo>
                  <a:pt x="898" y="38"/>
                  <a:pt x="892" y="38"/>
                  <a:pt x="893" y="39"/>
                </a:cubicBezTo>
                <a:cubicBezTo>
                  <a:pt x="897" y="39"/>
                  <a:pt x="903" y="39"/>
                  <a:pt x="904" y="40"/>
                </a:cubicBezTo>
                <a:cubicBezTo>
                  <a:pt x="899" y="40"/>
                  <a:pt x="900" y="41"/>
                  <a:pt x="891" y="41"/>
                </a:cubicBezTo>
                <a:cubicBezTo>
                  <a:pt x="886" y="39"/>
                  <a:pt x="892" y="39"/>
                  <a:pt x="882" y="38"/>
                </a:cubicBezTo>
                <a:cubicBezTo>
                  <a:pt x="881" y="39"/>
                  <a:pt x="876" y="40"/>
                  <a:pt x="877" y="42"/>
                </a:cubicBezTo>
                <a:cubicBezTo>
                  <a:pt x="882" y="42"/>
                  <a:pt x="891" y="42"/>
                  <a:pt x="900" y="42"/>
                </a:cubicBezTo>
                <a:cubicBezTo>
                  <a:pt x="909" y="42"/>
                  <a:pt x="919" y="42"/>
                  <a:pt x="927" y="44"/>
                </a:cubicBezTo>
                <a:cubicBezTo>
                  <a:pt x="926" y="44"/>
                  <a:pt x="924" y="45"/>
                  <a:pt x="921" y="45"/>
                </a:cubicBezTo>
                <a:cubicBezTo>
                  <a:pt x="909" y="44"/>
                  <a:pt x="890" y="43"/>
                  <a:pt x="889" y="44"/>
                </a:cubicBezTo>
                <a:cubicBezTo>
                  <a:pt x="894" y="45"/>
                  <a:pt x="892" y="45"/>
                  <a:pt x="890" y="45"/>
                </a:cubicBezTo>
                <a:cubicBezTo>
                  <a:pt x="907" y="45"/>
                  <a:pt x="930" y="46"/>
                  <a:pt x="954" y="49"/>
                </a:cubicBezTo>
                <a:cubicBezTo>
                  <a:pt x="940" y="49"/>
                  <a:pt x="927" y="49"/>
                  <a:pt x="905" y="47"/>
                </a:cubicBezTo>
                <a:cubicBezTo>
                  <a:pt x="906" y="48"/>
                  <a:pt x="905" y="49"/>
                  <a:pt x="910" y="49"/>
                </a:cubicBezTo>
                <a:cubicBezTo>
                  <a:pt x="918" y="48"/>
                  <a:pt x="935" y="50"/>
                  <a:pt x="952" y="52"/>
                </a:cubicBezTo>
                <a:cubicBezTo>
                  <a:pt x="952" y="53"/>
                  <a:pt x="944" y="52"/>
                  <a:pt x="935" y="51"/>
                </a:cubicBezTo>
                <a:cubicBezTo>
                  <a:pt x="932" y="53"/>
                  <a:pt x="948" y="53"/>
                  <a:pt x="947" y="55"/>
                </a:cubicBezTo>
                <a:cubicBezTo>
                  <a:pt x="934" y="53"/>
                  <a:pt x="934" y="54"/>
                  <a:pt x="935" y="55"/>
                </a:cubicBezTo>
                <a:cubicBezTo>
                  <a:pt x="936" y="55"/>
                  <a:pt x="937" y="56"/>
                  <a:pt x="927" y="55"/>
                </a:cubicBezTo>
                <a:cubicBezTo>
                  <a:pt x="918" y="54"/>
                  <a:pt x="932" y="54"/>
                  <a:pt x="922" y="53"/>
                </a:cubicBezTo>
                <a:cubicBezTo>
                  <a:pt x="919" y="54"/>
                  <a:pt x="910" y="52"/>
                  <a:pt x="901" y="52"/>
                </a:cubicBezTo>
                <a:cubicBezTo>
                  <a:pt x="903" y="53"/>
                  <a:pt x="898" y="54"/>
                  <a:pt x="891" y="55"/>
                </a:cubicBezTo>
                <a:cubicBezTo>
                  <a:pt x="883" y="55"/>
                  <a:pt x="874" y="55"/>
                  <a:pt x="868" y="55"/>
                </a:cubicBezTo>
                <a:cubicBezTo>
                  <a:pt x="869" y="52"/>
                  <a:pt x="878" y="52"/>
                  <a:pt x="890" y="52"/>
                </a:cubicBezTo>
                <a:cubicBezTo>
                  <a:pt x="881" y="51"/>
                  <a:pt x="875" y="52"/>
                  <a:pt x="868" y="52"/>
                </a:cubicBezTo>
                <a:cubicBezTo>
                  <a:pt x="862" y="53"/>
                  <a:pt x="855" y="54"/>
                  <a:pt x="845" y="54"/>
                </a:cubicBezTo>
                <a:cubicBezTo>
                  <a:pt x="848" y="51"/>
                  <a:pt x="834" y="54"/>
                  <a:pt x="830" y="53"/>
                </a:cubicBezTo>
                <a:cubicBezTo>
                  <a:pt x="836" y="52"/>
                  <a:pt x="842" y="50"/>
                  <a:pt x="851" y="51"/>
                </a:cubicBezTo>
                <a:cubicBezTo>
                  <a:pt x="851" y="50"/>
                  <a:pt x="846" y="50"/>
                  <a:pt x="843" y="50"/>
                </a:cubicBezTo>
                <a:cubicBezTo>
                  <a:pt x="842" y="49"/>
                  <a:pt x="848" y="49"/>
                  <a:pt x="855" y="49"/>
                </a:cubicBezTo>
                <a:cubicBezTo>
                  <a:pt x="862" y="48"/>
                  <a:pt x="869" y="49"/>
                  <a:pt x="871" y="49"/>
                </a:cubicBezTo>
                <a:cubicBezTo>
                  <a:pt x="862" y="49"/>
                  <a:pt x="856" y="51"/>
                  <a:pt x="865" y="51"/>
                </a:cubicBezTo>
                <a:cubicBezTo>
                  <a:pt x="868" y="50"/>
                  <a:pt x="874" y="51"/>
                  <a:pt x="886" y="51"/>
                </a:cubicBezTo>
                <a:cubicBezTo>
                  <a:pt x="874" y="49"/>
                  <a:pt x="887" y="47"/>
                  <a:pt x="873" y="46"/>
                </a:cubicBezTo>
                <a:cubicBezTo>
                  <a:pt x="874" y="47"/>
                  <a:pt x="871" y="48"/>
                  <a:pt x="863" y="48"/>
                </a:cubicBezTo>
                <a:cubicBezTo>
                  <a:pt x="859" y="45"/>
                  <a:pt x="872" y="46"/>
                  <a:pt x="875" y="44"/>
                </a:cubicBezTo>
                <a:cubicBezTo>
                  <a:pt x="877" y="43"/>
                  <a:pt x="870" y="42"/>
                  <a:pt x="866" y="40"/>
                </a:cubicBezTo>
                <a:cubicBezTo>
                  <a:pt x="861" y="39"/>
                  <a:pt x="858" y="37"/>
                  <a:pt x="866" y="36"/>
                </a:cubicBezTo>
                <a:cubicBezTo>
                  <a:pt x="872" y="36"/>
                  <a:pt x="878" y="36"/>
                  <a:pt x="884" y="36"/>
                </a:cubicBezTo>
                <a:cubicBezTo>
                  <a:pt x="883" y="35"/>
                  <a:pt x="888" y="35"/>
                  <a:pt x="887" y="34"/>
                </a:cubicBezTo>
                <a:cubicBezTo>
                  <a:pt x="874" y="34"/>
                  <a:pt x="866" y="35"/>
                  <a:pt x="859" y="36"/>
                </a:cubicBezTo>
                <a:cubicBezTo>
                  <a:pt x="852" y="37"/>
                  <a:pt x="847" y="38"/>
                  <a:pt x="839" y="39"/>
                </a:cubicBezTo>
                <a:cubicBezTo>
                  <a:pt x="832" y="37"/>
                  <a:pt x="848" y="35"/>
                  <a:pt x="840" y="35"/>
                </a:cubicBezTo>
                <a:cubicBezTo>
                  <a:pt x="846" y="34"/>
                  <a:pt x="859" y="34"/>
                  <a:pt x="857" y="33"/>
                </a:cubicBezTo>
                <a:cubicBezTo>
                  <a:pt x="845" y="33"/>
                  <a:pt x="833" y="34"/>
                  <a:pt x="822" y="35"/>
                </a:cubicBezTo>
                <a:cubicBezTo>
                  <a:pt x="825" y="35"/>
                  <a:pt x="833" y="37"/>
                  <a:pt x="827" y="37"/>
                </a:cubicBezTo>
                <a:cubicBezTo>
                  <a:pt x="817" y="37"/>
                  <a:pt x="813" y="37"/>
                  <a:pt x="811" y="36"/>
                </a:cubicBezTo>
                <a:cubicBezTo>
                  <a:pt x="810" y="36"/>
                  <a:pt x="812" y="35"/>
                  <a:pt x="816" y="35"/>
                </a:cubicBezTo>
                <a:cubicBezTo>
                  <a:pt x="823" y="33"/>
                  <a:pt x="836" y="32"/>
                  <a:pt x="841" y="31"/>
                </a:cubicBezTo>
                <a:cubicBezTo>
                  <a:pt x="856" y="30"/>
                  <a:pt x="862" y="32"/>
                  <a:pt x="868" y="33"/>
                </a:cubicBezTo>
                <a:cubicBezTo>
                  <a:pt x="867" y="32"/>
                  <a:pt x="872" y="33"/>
                  <a:pt x="877" y="33"/>
                </a:cubicBezTo>
                <a:cubicBezTo>
                  <a:pt x="882" y="33"/>
                  <a:pt x="887" y="33"/>
                  <a:pt x="885" y="32"/>
                </a:cubicBezTo>
                <a:cubicBezTo>
                  <a:pt x="879" y="32"/>
                  <a:pt x="876" y="32"/>
                  <a:pt x="874" y="31"/>
                </a:cubicBezTo>
                <a:cubicBezTo>
                  <a:pt x="889" y="32"/>
                  <a:pt x="882" y="30"/>
                  <a:pt x="887" y="29"/>
                </a:cubicBezTo>
                <a:cubicBezTo>
                  <a:pt x="872" y="31"/>
                  <a:pt x="851" y="29"/>
                  <a:pt x="833" y="30"/>
                </a:cubicBezTo>
                <a:cubicBezTo>
                  <a:pt x="840" y="28"/>
                  <a:pt x="857" y="30"/>
                  <a:pt x="864" y="28"/>
                </a:cubicBezTo>
                <a:cubicBezTo>
                  <a:pt x="863" y="28"/>
                  <a:pt x="853" y="25"/>
                  <a:pt x="870" y="25"/>
                </a:cubicBezTo>
                <a:cubicBezTo>
                  <a:pt x="879" y="25"/>
                  <a:pt x="878" y="27"/>
                  <a:pt x="889" y="27"/>
                </a:cubicBezTo>
                <a:cubicBezTo>
                  <a:pt x="885" y="25"/>
                  <a:pt x="894" y="25"/>
                  <a:pt x="899" y="25"/>
                </a:cubicBezTo>
                <a:cubicBezTo>
                  <a:pt x="894" y="27"/>
                  <a:pt x="915" y="26"/>
                  <a:pt x="914" y="27"/>
                </a:cubicBezTo>
                <a:cubicBezTo>
                  <a:pt x="905" y="27"/>
                  <a:pt x="912" y="29"/>
                  <a:pt x="897" y="28"/>
                </a:cubicBezTo>
                <a:cubicBezTo>
                  <a:pt x="904" y="30"/>
                  <a:pt x="897" y="29"/>
                  <a:pt x="891" y="30"/>
                </a:cubicBezTo>
                <a:cubicBezTo>
                  <a:pt x="912" y="31"/>
                  <a:pt x="893" y="30"/>
                  <a:pt x="892" y="31"/>
                </a:cubicBezTo>
                <a:cubicBezTo>
                  <a:pt x="928" y="31"/>
                  <a:pt x="958" y="36"/>
                  <a:pt x="974" y="35"/>
                </a:cubicBezTo>
                <a:cubicBezTo>
                  <a:pt x="961" y="34"/>
                  <a:pt x="952" y="33"/>
                  <a:pt x="943" y="32"/>
                </a:cubicBezTo>
                <a:cubicBezTo>
                  <a:pt x="934" y="32"/>
                  <a:pt x="926" y="31"/>
                  <a:pt x="917" y="31"/>
                </a:cubicBezTo>
                <a:cubicBezTo>
                  <a:pt x="908" y="28"/>
                  <a:pt x="924" y="28"/>
                  <a:pt x="939" y="28"/>
                </a:cubicBezTo>
                <a:cubicBezTo>
                  <a:pt x="927" y="26"/>
                  <a:pt x="920" y="28"/>
                  <a:pt x="914" y="26"/>
                </a:cubicBezTo>
                <a:cubicBezTo>
                  <a:pt x="912" y="25"/>
                  <a:pt x="939" y="27"/>
                  <a:pt x="924" y="25"/>
                </a:cubicBezTo>
                <a:cubicBezTo>
                  <a:pt x="916" y="25"/>
                  <a:pt x="905" y="24"/>
                  <a:pt x="893" y="24"/>
                </a:cubicBezTo>
                <a:cubicBezTo>
                  <a:pt x="881" y="24"/>
                  <a:pt x="869" y="24"/>
                  <a:pt x="858" y="24"/>
                </a:cubicBezTo>
                <a:cubicBezTo>
                  <a:pt x="870" y="24"/>
                  <a:pt x="874" y="23"/>
                  <a:pt x="883" y="23"/>
                </a:cubicBezTo>
                <a:cubicBezTo>
                  <a:pt x="876" y="23"/>
                  <a:pt x="870" y="20"/>
                  <a:pt x="878" y="20"/>
                </a:cubicBezTo>
                <a:cubicBezTo>
                  <a:pt x="885" y="20"/>
                  <a:pt x="885" y="20"/>
                  <a:pt x="885" y="20"/>
                </a:cubicBezTo>
                <a:cubicBezTo>
                  <a:pt x="889" y="21"/>
                  <a:pt x="875" y="22"/>
                  <a:pt x="886" y="22"/>
                </a:cubicBezTo>
                <a:cubicBezTo>
                  <a:pt x="883" y="21"/>
                  <a:pt x="893" y="21"/>
                  <a:pt x="892" y="20"/>
                </a:cubicBezTo>
                <a:cubicBezTo>
                  <a:pt x="879" y="19"/>
                  <a:pt x="890" y="17"/>
                  <a:pt x="875" y="16"/>
                </a:cubicBezTo>
                <a:cubicBezTo>
                  <a:pt x="883" y="16"/>
                  <a:pt x="892" y="16"/>
                  <a:pt x="901" y="16"/>
                </a:cubicBezTo>
                <a:cubicBezTo>
                  <a:pt x="900" y="15"/>
                  <a:pt x="887" y="14"/>
                  <a:pt x="884" y="13"/>
                </a:cubicBezTo>
                <a:cubicBezTo>
                  <a:pt x="893" y="13"/>
                  <a:pt x="896" y="14"/>
                  <a:pt x="899" y="13"/>
                </a:cubicBezTo>
                <a:cubicBezTo>
                  <a:pt x="891" y="12"/>
                  <a:pt x="887" y="11"/>
                  <a:pt x="876" y="11"/>
                </a:cubicBezTo>
                <a:cubicBezTo>
                  <a:pt x="872" y="13"/>
                  <a:pt x="885" y="13"/>
                  <a:pt x="885" y="14"/>
                </a:cubicBezTo>
                <a:cubicBezTo>
                  <a:pt x="882" y="15"/>
                  <a:pt x="875" y="15"/>
                  <a:pt x="867" y="15"/>
                </a:cubicBezTo>
                <a:cubicBezTo>
                  <a:pt x="859" y="15"/>
                  <a:pt x="851" y="15"/>
                  <a:pt x="848" y="15"/>
                </a:cubicBezTo>
                <a:cubicBezTo>
                  <a:pt x="854" y="14"/>
                  <a:pt x="870" y="15"/>
                  <a:pt x="870" y="14"/>
                </a:cubicBezTo>
                <a:cubicBezTo>
                  <a:pt x="861" y="14"/>
                  <a:pt x="877" y="12"/>
                  <a:pt x="865" y="11"/>
                </a:cubicBezTo>
                <a:cubicBezTo>
                  <a:pt x="859" y="12"/>
                  <a:pt x="850" y="12"/>
                  <a:pt x="842" y="12"/>
                </a:cubicBezTo>
                <a:cubicBezTo>
                  <a:pt x="834" y="12"/>
                  <a:pt x="826" y="12"/>
                  <a:pt x="823" y="11"/>
                </a:cubicBezTo>
                <a:cubicBezTo>
                  <a:pt x="836" y="11"/>
                  <a:pt x="857" y="10"/>
                  <a:pt x="879" y="10"/>
                </a:cubicBezTo>
                <a:cubicBezTo>
                  <a:pt x="901" y="10"/>
                  <a:pt x="924" y="11"/>
                  <a:pt x="941" y="12"/>
                </a:cubicBezTo>
                <a:cubicBezTo>
                  <a:pt x="927" y="11"/>
                  <a:pt x="940" y="10"/>
                  <a:pt x="932" y="9"/>
                </a:cubicBezTo>
                <a:cubicBezTo>
                  <a:pt x="933" y="11"/>
                  <a:pt x="924" y="11"/>
                  <a:pt x="913" y="10"/>
                </a:cubicBezTo>
                <a:cubicBezTo>
                  <a:pt x="902" y="9"/>
                  <a:pt x="890" y="9"/>
                  <a:pt x="885" y="9"/>
                </a:cubicBezTo>
                <a:cubicBezTo>
                  <a:pt x="887" y="8"/>
                  <a:pt x="894" y="8"/>
                  <a:pt x="901" y="8"/>
                </a:cubicBezTo>
                <a:cubicBezTo>
                  <a:pt x="907" y="9"/>
                  <a:pt x="913" y="9"/>
                  <a:pt x="914" y="8"/>
                </a:cubicBezTo>
                <a:cubicBezTo>
                  <a:pt x="898" y="8"/>
                  <a:pt x="902" y="6"/>
                  <a:pt x="887" y="6"/>
                </a:cubicBezTo>
                <a:cubicBezTo>
                  <a:pt x="899" y="9"/>
                  <a:pt x="880" y="7"/>
                  <a:pt x="866" y="8"/>
                </a:cubicBezTo>
                <a:cubicBezTo>
                  <a:pt x="866" y="8"/>
                  <a:pt x="868" y="9"/>
                  <a:pt x="870" y="9"/>
                </a:cubicBezTo>
                <a:cubicBezTo>
                  <a:pt x="864" y="9"/>
                  <a:pt x="856" y="11"/>
                  <a:pt x="852" y="9"/>
                </a:cubicBezTo>
                <a:cubicBezTo>
                  <a:pt x="864" y="7"/>
                  <a:pt x="854" y="7"/>
                  <a:pt x="863" y="4"/>
                </a:cubicBezTo>
                <a:cubicBezTo>
                  <a:pt x="844" y="5"/>
                  <a:pt x="840" y="3"/>
                  <a:pt x="830" y="5"/>
                </a:cubicBezTo>
                <a:cubicBezTo>
                  <a:pt x="832" y="6"/>
                  <a:pt x="838" y="5"/>
                  <a:pt x="844" y="5"/>
                </a:cubicBezTo>
                <a:cubicBezTo>
                  <a:pt x="849" y="5"/>
                  <a:pt x="855" y="5"/>
                  <a:pt x="857" y="5"/>
                </a:cubicBezTo>
                <a:cubicBezTo>
                  <a:pt x="840" y="6"/>
                  <a:pt x="856" y="7"/>
                  <a:pt x="847" y="8"/>
                </a:cubicBezTo>
                <a:cubicBezTo>
                  <a:pt x="842" y="7"/>
                  <a:pt x="835" y="7"/>
                  <a:pt x="828" y="8"/>
                </a:cubicBezTo>
                <a:cubicBezTo>
                  <a:pt x="820" y="8"/>
                  <a:pt x="813" y="9"/>
                  <a:pt x="809" y="8"/>
                </a:cubicBezTo>
                <a:cubicBezTo>
                  <a:pt x="825" y="8"/>
                  <a:pt x="821" y="6"/>
                  <a:pt x="822" y="5"/>
                </a:cubicBezTo>
                <a:cubicBezTo>
                  <a:pt x="806" y="5"/>
                  <a:pt x="808" y="6"/>
                  <a:pt x="796" y="7"/>
                </a:cubicBezTo>
                <a:cubicBezTo>
                  <a:pt x="790" y="8"/>
                  <a:pt x="787" y="7"/>
                  <a:pt x="788" y="6"/>
                </a:cubicBezTo>
                <a:cubicBezTo>
                  <a:pt x="798" y="5"/>
                  <a:pt x="802" y="5"/>
                  <a:pt x="807" y="5"/>
                </a:cubicBezTo>
                <a:cubicBezTo>
                  <a:pt x="825" y="3"/>
                  <a:pt x="825" y="3"/>
                  <a:pt x="825" y="3"/>
                </a:cubicBezTo>
                <a:cubicBezTo>
                  <a:pt x="819" y="2"/>
                  <a:pt x="831" y="1"/>
                  <a:pt x="830" y="0"/>
                </a:cubicBezTo>
                <a:cubicBezTo>
                  <a:pt x="814" y="1"/>
                  <a:pt x="801" y="2"/>
                  <a:pt x="790" y="4"/>
                </a:cubicBezTo>
                <a:cubicBezTo>
                  <a:pt x="783" y="3"/>
                  <a:pt x="774" y="4"/>
                  <a:pt x="765" y="5"/>
                </a:cubicBezTo>
                <a:cubicBezTo>
                  <a:pt x="757" y="6"/>
                  <a:pt x="748" y="7"/>
                  <a:pt x="743" y="6"/>
                </a:cubicBezTo>
                <a:cubicBezTo>
                  <a:pt x="745" y="4"/>
                  <a:pt x="758" y="3"/>
                  <a:pt x="758" y="0"/>
                </a:cubicBezTo>
                <a:cubicBezTo>
                  <a:pt x="755" y="0"/>
                  <a:pt x="746" y="1"/>
                  <a:pt x="738" y="2"/>
                </a:cubicBezTo>
                <a:cubicBezTo>
                  <a:pt x="730" y="3"/>
                  <a:pt x="722" y="5"/>
                  <a:pt x="721" y="6"/>
                </a:cubicBezTo>
                <a:cubicBezTo>
                  <a:pt x="731" y="4"/>
                  <a:pt x="743" y="2"/>
                  <a:pt x="744" y="3"/>
                </a:cubicBezTo>
                <a:cubicBezTo>
                  <a:pt x="715" y="8"/>
                  <a:pt x="696" y="12"/>
                  <a:pt x="684" y="13"/>
                </a:cubicBezTo>
                <a:cubicBezTo>
                  <a:pt x="683" y="14"/>
                  <a:pt x="674" y="17"/>
                  <a:pt x="672" y="18"/>
                </a:cubicBezTo>
                <a:cubicBezTo>
                  <a:pt x="690" y="15"/>
                  <a:pt x="694" y="12"/>
                  <a:pt x="709" y="11"/>
                </a:cubicBezTo>
                <a:cubicBezTo>
                  <a:pt x="709" y="11"/>
                  <a:pt x="707" y="10"/>
                  <a:pt x="712" y="9"/>
                </a:cubicBezTo>
                <a:cubicBezTo>
                  <a:pt x="722" y="9"/>
                  <a:pt x="733" y="4"/>
                  <a:pt x="742" y="6"/>
                </a:cubicBezTo>
                <a:cubicBezTo>
                  <a:pt x="732" y="7"/>
                  <a:pt x="727" y="8"/>
                  <a:pt x="724" y="9"/>
                </a:cubicBezTo>
                <a:cubicBezTo>
                  <a:pt x="721" y="10"/>
                  <a:pt x="719" y="11"/>
                  <a:pt x="715" y="13"/>
                </a:cubicBezTo>
                <a:close/>
                <a:moveTo>
                  <a:pt x="949" y="53"/>
                </a:moveTo>
                <a:cubicBezTo>
                  <a:pt x="962" y="54"/>
                  <a:pt x="965" y="55"/>
                  <a:pt x="971" y="56"/>
                </a:cubicBezTo>
                <a:cubicBezTo>
                  <a:pt x="973" y="58"/>
                  <a:pt x="960" y="56"/>
                  <a:pt x="954" y="56"/>
                </a:cubicBezTo>
                <a:cubicBezTo>
                  <a:pt x="950" y="55"/>
                  <a:pt x="949" y="54"/>
                  <a:pt x="949" y="53"/>
                </a:cubicBezTo>
                <a:close/>
                <a:moveTo>
                  <a:pt x="935" y="39"/>
                </a:moveTo>
                <a:cubicBezTo>
                  <a:pt x="950" y="40"/>
                  <a:pt x="947" y="40"/>
                  <a:pt x="961" y="43"/>
                </a:cubicBezTo>
                <a:cubicBezTo>
                  <a:pt x="948" y="42"/>
                  <a:pt x="945" y="42"/>
                  <a:pt x="944" y="44"/>
                </a:cubicBezTo>
                <a:cubicBezTo>
                  <a:pt x="951" y="46"/>
                  <a:pt x="957" y="44"/>
                  <a:pt x="966" y="46"/>
                </a:cubicBezTo>
                <a:cubicBezTo>
                  <a:pt x="966" y="49"/>
                  <a:pt x="948" y="44"/>
                  <a:pt x="935" y="45"/>
                </a:cubicBezTo>
                <a:cubicBezTo>
                  <a:pt x="931" y="43"/>
                  <a:pt x="930" y="42"/>
                  <a:pt x="936" y="41"/>
                </a:cubicBezTo>
                <a:cubicBezTo>
                  <a:pt x="922" y="40"/>
                  <a:pt x="926" y="42"/>
                  <a:pt x="912" y="41"/>
                </a:cubicBezTo>
                <a:cubicBezTo>
                  <a:pt x="908" y="39"/>
                  <a:pt x="914" y="39"/>
                  <a:pt x="917" y="38"/>
                </a:cubicBezTo>
                <a:cubicBezTo>
                  <a:pt x="921" y="39"/>
                  <a:pt x="940" y="42"/>
                  <a:pt x="935" y="39"/>
                </a:cubicBezTo>
                <a:close/>
                <a:moveTo>
                  <a:pt x="1641" y="669"/>
                </a:moveTo>
                <a:cubicBezTo>
                  <a:pt x="1644" y="670"/>
                  <a:pt x="1635" y="652"/>
                  <a:pt x="1634" y="645"/>
                </a:cubicBezTo>
                <a:cubicBezTo>
                  <a:pt x="1637" y="650"/>
                  <a:pt x="1643" y="670"/>
                  <a:pt x="1647" y="681"/>
                </a:cubicBezTo>
                <a:cubicBezTo>
                  <a:pt x="1645" y="679"/>
                  <a:pt x="1644" y="677"/>
                  <a:pt x="1641" y="669"/>
                </a:cubicBezTo>
                <a:close/>
                <a:moveTo>
                  <a:pt x="1524" y="1310"/>
                </a:moveTo>
                <a:cubicBezTo>
                  <a:pt x="1523" y="1313"/>
                  <a:pt x="1518" y="1322"/>
                  <a:pt x="1521" y="1319"/>
                </a:cubicBezTo>
                <a:cubicBezTo>
                  <a:pt x="1516" y="1329"/>
                  <a:pt x="1517" y="1324"/>
                  <a:pt x="1512" y="1330"/>
                </a:cubicBezTo>
                <a:cubicBezTo>
                  <a:pt x="1515" y="1327"/>
                  <a:pt x="1520" y="1316"/>
                  <a:pt x="1524" y="1310"/>
                </a:cubicBezTo>
                <a:close/>
                <a:moveTo>
                  <a:pt x="1512" y="585"/>
                </a:moveTo>
                <a:cubicBezTo>
                  <a:pt x="1516" y="594"/>
                  <a:pt x="1516" y="592"/>
                  <a:pt x="1519" y="600"/>
                </a:cubicBezTo>
                <a:cubicBezTo>
                  <a:pt x="1518" y="600"/>
                  <a:pt x="1511" y="586"/>
                  <a:pt x="1512" y="585"/>
                </a:cubicBezTo>
                <a:close/>
                <a:moveTo>
                  <a:pt x="1310" y="338"/>
                </a:moveTo>
                <a:cubicBezTo>
                  <a:pt x="1316" y="342"/>
                  <a:pt x="1320" y="347"/>
                  <a:pt x="1319" y="345"/>
                </a:cubicBezTo>
                <a:cubicBezTo>
                  <a:pt x="1327" y="351"/>
                  <a:pt x="1330" y="355"/>
                  <a:pt x="1331" y="356"/>
                </a:cubicBezTo>
                <a:cubicBezTo>
                  <a:pt x="1326" y="353"/>
                  <a:pt x="1326" y="352"/>
                  <a:pt x="1321" y="348"/>
                </a:cubicBezTo>
                <a:cubicBezTo>
                  <a:pt x="1320" y="349"/>
                  <a:pt x="1330" y="356"/>
                  <a:pt x="1328" y="356"/>
                </a:cubicBezTo>
                <a:cubicBezTo>
                  <a:pt x="1324" y="353"/>
                  <a:pt x="1323" y="353"/>
                  <a:pt x="1318" y="349"/>
                </a:cubicBezTo>
                <a:cubicBezTo>
                  <a:pt x="1320" y="347"/>
                  <a:pt x="1309" y="339"/>
                  <a:pt x="1310" y="338"/>
                </a:cubicBezTo>
                <a:close/>
                <a:moveTo>
                  <a:pt x="362" y="436"/>
                </a:moveTo>
                <a:cubicBezTo>
                  <a:pt x="368" y="429"/>
                  <a:pt x="374" y="423"/>
                  <a:pt x="378" y="417"/>
                </a:cubicBezTo>
                <a:cubicBezTo>
                  <a:pt x="378" y="418"/>
                  <a:pt x="379" y="417"/>
                  <a:pt x="381" y="416"/>
                </a:cubicBezTo>
                <a:cubicBezTo>
                  <a:pt x="380" y="418"/>
                  <a:pt x="376" y="422"/>
                  <a:pt x="372" y="426"/>
                </a:cubicBezTo>
                <a:cubicBezTo>
                  <a:pt x="368" y="430"/>
                  <a:pt x="364" y="434"/>
                  <a:pt x="362" y="436"/>
                </a:cubicBezTo>
                <a:close/>
                <a:moveTo>
                  <a:pt x="522" y="69"/>
                </a:moveTo>
                <a:cubicBezTo>
                  <a:pt x="527" y="69"/>
                  <a:pt x="507" y="79"/>
                  <a:pt x="497" y="82"/>
                </a:cubicBezTo>
                <a:cubicBezTo>
                  <a:pt x="498" y="80"/>
                  <a:pt x="509" y="73"/>
                  <a:pt x="522" y="69"/>
                </a:cubicBezTo>
                <a:close/>
                <a:moveTo>
                  <a:pt x="433" y="114"/>
                </a:moveTo>
                <a:cubicBezTo>
                  <a:pt x="434" y="114"/>
                  <a:pt x="426" y="119"/>
                  <a:pt x="426" y="121"/>
                </a:cubicBezTo>
                <a:cubicBezTo>
                  <a:pt x="415" y="127"/>
                  <a:pt x="411" y="128"/>
                  <a:pt x="400" y="135"/>
                </a:cubicBezTo>
                <a:cubicBezTo>
                  <a:pt x="399" y="133"/>
                  <a:pt x="418" y="122"/>
                  <a:pt x="433" y="114"/>
                </a:cubicBezTo>
                <a:close/>
                <a:moveTo>
                  <a:pt x="691" y="19"/>
                </a:moveTo>
                <a:cubicBezTo>
                  <a:pt x="691" y="20"/>
                  <a:pt x="685" y="22"/>
                  <a:pt x="682" y="23"/>
                </a:cubicBezTo>
                <a:cubicBezTo>
                  <a:pt x="681" y="24"/>
                  <a:pt x="695" y="20"/>
                  <a:pt x="696" y="20"/>
                </a:cubicBezTo>
                <a:cubicBezTo>
                  <a:pt x="710" y="18"/>
                  <a:pt x="690" y="22"/>
                  <a:pt x="694" y="23"/>
                </a:cubicBezTo>
                <a:cubicBezTo>
                  <a:pt x="680" y="24"/>
                  <a:pt x="678" y="26"/>
                  <a:pt x="674" y="28"/>
                </a:cubicBezTo>
                <a:cubicBezTo>
                  <a:pt x="659" y="32"/>
                  <a:pt x="659" y="31"/>
                  <a:pt x="649" y="35"/>
                </a:cubicBezTo>
                <a:cubicBezTo>
                  <a:pt x="647" y="34"/>
                  <a:pt x="653" y="32"/>
                  <a:pt x="650" y="31"/>
                </a:cubicBezTo>
                <a:cubicBezTo>
                  <a:pt x="642" y="35"/>
                  <a:pt x="637" y="34"/>
                  <a:pt x="621" y="39"/>
                </a:cubicBezTo>
                <a:cubicBezTo>
                  <a:pt x="620" y="38"/>
                  <a:pt x="620" y="38"/>
                  <a:pt x="620" y="38"/>
                </a:cubicBezTo>
                <a:cubicBezTo>
                  <a:pt x="631" y="35"/>
                  <a:pt x="640" y="32"/>
                  <a:pt x="650" y="29"/>
                </a:cubicBezTo>
                <a:cubicBezTo>
                  <a:pt x="661" y="26"/>
                  <a:pt x="673" y="23"/>
                  <a:pt x="691" y="19"/>
                </a:cubicBezTo>
                <a:close/>
                <a:moveTo>
                  <a:pt x="528" y="73"/>
                </a:moveTo>
                <a:cubicBezTo>
                  <a:pt x="525" y="74"/>
                  <a:pt x="525" y="74"/>
                  <a:pt x="525" y="75"/>
                </a:cubicBezTo>
                <a:cubicBezTo>
                  <a:pt x="518" y="78"/>
                  <a:pt x="518" y="78"/>
                  <a:pt x="518" y="78"/>
                </a:cubicBezTo>
                <a:cubicBezTo>
                  <a:pt x="518" y="77"/>
                  <a:pt x="516" y="78"/>
                  <a:pt x="514" y="79"/>
                </a:cubicBezTo>
                <a:cubicBezTo>
                  <a:pt x="513" y="78"/>
                  <a:pt x="513" y="78"/>
                  <a:pt x="513" y="78"/>
                </a:cubicBezTo>
                <a:cubicBezTo>
                  <a:pt x="516" y="77"/>
                  <a:pt x="516" y="77"/>
                  <a:pt x="516" y="76"/>
                </a:cubicBezTo>
                <a:cubicBezTo>
                  <a:pt x="523" y="73"/>
                  <a:pt x="523" y="73"/>
                  <a:pt x="523" y="73"/>
                </a:cubicBezTo>
                <a:cubicBezTo>
                  <a:pt x="523" y="74"/>
                  <a:pt x="525" y="73"/>
                  <a:pt x="527" y="72"/>
                </a:cubicBezTo>
                <a:lnTo>
                  <a:pt x="528" y="73"/>
                </a:lnTo>
                <a:close/>
                <a:moveTo>
                  <a:pt x="569" y="57"/>
                </a:moveTo>
                <a:cubicBezTo>
                  <a:pt x="580" y="52"/>
                  <a:pt x="573" y="57"/>
                  <a:pt x="581" y="54"/>
                </a:cubicBezTo>
                <a:cubicBezTo>
                  <a:pt x="580" y="55"/>
                  <a:pt x="572" y="58"/>
                  <a:pt x="567" y="60"/>
                </a:cubicBezTo>
                <a:cubicBezTo>
                  <a:pt x="566" y="59"/>
                  <a:pt x="571" y="57"/>
                  <a:pt x="569" y="57"/>
                </a:cubicBezTo>
                <a:close/>
                <a:moveTo>
                  <a:pt x="771" y="11"/>
                </a:moveTo>
                <a:cubicBezTo>
                  <a:pt x="776" y="10"/>
                  <a:pt x="781" y="10"/>
                  <a:pt x="786" y="9"/>
                </a:cubicBezTo>
                <a:cubicBezTo>
                  <a:pt x="784" y="10"/>
                  <a:pt x="773" y="12"/>
                  <a:pt x="773" y="13"/>
                </a:cubicBezTo>
                <a:cubicBezTo>
                  <a:pt x="760" y="14"/>
                  <a:pt x="770" y="12"/>
                  <a:pt x="771" y="11"/>
                </a:cubicBezTo>
                <a:close/>
                <a:moveTo>
                  <a:pt x="808" y="17"/>
                </a:moveTo>
                <a:cubicBezTo>
                  <a:pt x="810" y="18"/>
                  <a:pt x="801" y="19"/>
                  <a:pt x="790" y="19"/>
                </a:cubicBezTo>
                <a:cubicBezTo>
                  <a:pt x="795" y="20"/>
                  <a:pt x="796" y="19"/>
                  <a:pt x="805" y="19"/>
                </a:cubicBezTo>
                <a:cubicBezTo>
                  <a:pt x="803" y="19"/>
                  <a:pt x="796" y="20"/>
                  <a:pt x="788" y="21"/>
                </a:cubicBezTo>
                <a:cubicBezTo>
                  <a:pt x="780" y="22"/>
                  <a:pt x="771" y="23"/>
                  <a:pt x="766" y="24"/>
                </a:cubicBezTo>
                <a:cubicBezTo>
                  <a:pt x="765" y="23"/>
                  <a:pt x="771" y="22"/>
                  <a:pt x="776" y="21"/>
                </a:cubicBezTo>
                <a:cubicBezTo>
                  <a:pt x="782" y="21"/>
                  <a:pt x="787" y="20"/>
                  <a:pt x="782" y="19"/>
                </a:cubicBezTo>
                <a:cubicBezTo>
                  <a:pt x="799" y="18"/>
                  <a:pt x="794" y="18"/>
                  <a:pt x="808" y="17"/>
                </a:cubicBezTo>
                <a:close/>
                <a:moveTo>
                  <a:pt x="846" y="17"/>
                </a:moveTo>
                <a:cubicBezTo>
                  <a:pt x="846" y="16"/>
                  <a:pt x="862" y="16"/>
                  <a:pt x="868" y="16"/>
                </a:cubicBezTo>
                <a:cubicBezTo>
                  <a:pt x="869" y="18"/>
                  <a:pt x="851" y="18"/>
                  <a:pt x="846" y="17"/>
                </a:cubicBezTo>
                <a:close/>
                <a:moveTo>
                  <a:pt x="856" y="20"/>
                </a:moveTo>
                <a:cubicBezTo>
                  <a:pt x="875" y="20"/>
                  <a:pt x="866" y="21"/>
                  <a:pt x="872" y="22"/>
                </a:cubicBezTo>
                <a:cubicBezTo>
                  <a:pt x="862" y="22"/>
                  <a:pt x="851" y="23"/>
                  <a:pt x="846" y="22"/>
                </a:cubicBezTo>
                <a:cubicBezTo>
                  <a:pt x="849" y="20"/>
                  <a:pt x="867" y="23"/>
                  <a:pt x="856" y="20"/>
                </a:cubicBezTo>
                <a:close/>
                <a:moveTo>
                  <a:pt x="456" y="126"/>
                </a:moveTo>
                <a:cubicBezTo>
                  <a:pt x="471" y="118"/>
                  <a:pt x="480" y="115"/>
                  <a:pt x="490" y="110"/>
                </a:cubicBezTo>
                <a:cubicBezTo>
                  <a:pt x="488" y="112"/>
                  <a:pt x="482" y="116"/>
                  <a:pt x="474" y="119"/>
                </a:cubicBezTo>
                <a:cubicBezTo>
                  <a:pt x="467" y="123"/>
                  <a:pt x="458" y="127"/>
                  <a:pt x="452" y="131"/>
                </a:cubicBezTo>
                <a:cubicBezTo>
                  <a:pt x="453" y="129"/>
                  <a:pt x="455" y="127"/>
                  <a:pt x="456" y="126"/>
                </a:cubicBezTo>
                <a:close/>
                <a:moveTo>
                  <a:pt x="644" y="51"/>
                </a:moveTo>
                <a:cubicBezTo>
                  <a:pt x="641" y="54"/>
                  <a:pt x="630" y="57"/>
                  <a:pt x="621" y="59"/>
                </a:cubicBezTo>
                <a:cubicBezTo>
                  <a:pt x="626" y="57"/>
                  <a:pt x="630" y="54"/>
                  <a:pt x="644" y="51"/>
                </a:cubicBezTo>
                <a:close/>
                <a:moveTo>
                  <a:pt x="802" y="25"/>
                </a:moveTo>
                <a:cubicBezTo>
                  <a:pt x="802" y="26"/>
                  <a:pt x="805" y="26"/>
                  <a:pt x="811" y="26"/>
                </a:cubicBezTo>
                <a:cubicBezTo>
                  <a:pt x="808" y="28"/>
                  <a:pt x="800" y="27"/>
                  <a:pt x="790" y="29"/>
                </a:cubicBezTo>
                <a:cubicBezTo>
                  <a:pt x="794" y="27"/>
                  <a:pt x="781" y="26"/>
                  <a:pt x="802" y="25"/>
                </a:cubicBezTo>
                <a:close/>
                <a:moveTo>
                  <a:pt x="661" y="63"/>
                </a:moveTo>
                <a:cubicBezTo>
                  <a:pt x="659" y="62"/>
                  <a:pt x="650" y="65"/>
                  <a:pt x="652" y="63"/>
                </a:cubicBezTo>
                <a:cubicBezTo>
                  <a:pt x="660" y="61"/>
                  <a:pt x="665" y="59"/>
                  <a:pt x="665" y="58"/>
                </a:cubicBezTo>
                <a:cubicBezTo>
                  <a:pt x="664" y="58"/>
                  <a:pt x="657" y="61"/>
                  <a:pt x="648" y="63"/>
                </a:cubicBezTo>
                <a:cubicBezTo>
                  <a:pt x="649" y="63"/>
                  <a:pt x="639" y="67"/>
                  <a:pt x="629" y="71"/>
                </a:cubicBezTo>
                <a:cubicBezTo>
                  <a:pt x="618" y="75"/>
                  <a:pt x="606" y="79"/>
                  <a:pt x="601" y="78"/>
                </a:cubicBezTo>
                <a:cubicBezTo>
                  <a:pt x="595" y="80"/>
                  <a:pt x="596" y="81"/>
                  <a:pt x="593" y="83"/>
                </a:cubicBezTo>
                <a:cubicBezTo>
                  <a:pt x="587" y="84"/>
                  <a:pt x="578" y="87"/>
                  <a:pt x="565" y="92"/>
                </a:cubicBezTo>
                <a:cubicBezTo>
                  <a:pt x="570" y="89"/>
                  <a:pt x="574" y="88"/>
                  <a:pt x="578" y="86"/>
                </a:cubicBezTo>
                <a:cubicBezTo>
                  <a:pt x="600" y="78"/>
                  <a:pt x="600" y="78"/>
                  <a:pt x="600" y="78"/>
                </a:cubicBezTo>
                <a:cubicBezTo>
                  <a:pt x="598" y="77"/>
                  <a:pt x="589" y="81"/>
                  <a:pt x="592" y="78"/>
                </a:cubicBezTo>
                <a:cubicBezTo>
                  <a:pt x="602" y="75"/>
                  <a:pt x="609" y="73"/>
                  <a:pt x="613" y="72"/>
                </a:cubicBezTo>
                <a:cubicBezTo>
                  <a:pt x="615" y="72"/>
                  <a:pt x="609" y="74"/>
                  <a:pt x="603" y="76"/>
                </a:cubicBezTo>
                <a:cubicBezTo>
                  <a:pt x="606" y="76"/>
                  <a:pt x="608" y="76"/>
                  <a:pt x="608" y="76"/>
                </a:cubicBezTo>
                <a:cubicBezTo>
                  <a:pt x="617" y="72"/>
                  <a:pt x="624" y="72"/>
                  <a:pt x="635" y="68"/>
                </a:cubicBezTo>
                <a:cubicBezTo>
                  <a:pt x="640" y="66"/>
                  <a:pt x="633" y="68"/>
                  <a:pt x="641" y="65"/>
                </a:cubicBezTo>
                <a:cubicBezTo>
                  <a:pt x="636" y="65"/>
                  <a:pt x="625" y="69"/>
                  <a:pt x="628" y="66"/>
                </a:cubicBezTo>
                <a:cubicBezTo>
                  <a:pt x="639" y="63"/>
                  <a:pt x="637" y="63"/>
                  <a:pt x="645" y="60"/>
                </a:cubicBezTo>
                <a:cubicBezTo>
                  <a:pt x="643" y="61"/>
                  <a:pt x="640" y="61"/>
                  <a:pt x="644" y="60"/>
                </a:cubicBezTo>
                <a:cubicBezTo>
                  <a:pt x="639" y="60"/>
                  <a:pt x="626" y="65"/>
                  <a:pt x="620" y="67"/>
                </a:cubicBezTo>
                <a:cubicBezTo>
                  <a:pt x="619" y="65"/>
                  <a:pt x="619" y="65"/>
                  <a:pt x="619" y="65"/>
                </a:cubicBezTo>
                <a:cubicBezTo>
                  <a:pt x="631" y="62"/>
                  <a:pt x="647" y="59"/>
                  <a:pt x="641" y="57"/>
                </a:cubicBezTo>
                <a:cubicBezTo>
                  <a:pt x="652" y="54"/>
                  <a:pt x="651" y="54"/>
                  <a:pt x="662" y="51"/>
                </a:cubicBezTo>
                <a:cubicBezTo>
                  <a:pt x="658" y="54"/>
                  <a:pt x="654" y="56"/>
                  <a:pt x="655" y="57"/>
                </a:cubicBezTo>
                <a:cubicBezTo>
                  <a:pt x="661" y="57"/>
                  <a:pt x="672" y="55"/>
                  <a:pt x="677" y="55"/>
                </a:cubicBezTo>
                <a:cubicBezTo>
                  <a:pt x="682" y="56"/>
                  <a:pt x="681" y="57"/>
                  <a:pt x="661" y="63"/>
                </a:cubicBezTo>
                <a:close/>
                <a:moveTo>
                  <a:pt x="816" y="27"/>
                </a:moveTo>
                <a:cubicBezTo>
                  <a:pt x="825" y="29"/>
                  <a:pt x="825" y="31"/>
                  <a:pt x="820" y="33"/>
                </a:cubicBezTo>
                <a:cubicBezTo>
                  <a:pt x="806" y="33"/>
                  <a:pt x="797" y="36"/>
                  <a:pt x="777" y="37"/>
                </a:cubicBezTo>
                <a:cubicBezTo>
                  <a:pt x="789" y="35"/>
                  <a:pt x="787" y="34"/>
                  <a:pt x="786" y="33"/>
                </a:cubicBezTo>
                <a:cubicBezTo>
                  <a:pt x="785" y="32"/>
                  <a:pt x="784" y="31"/>
                  <a:pt x="799" y="30"/>
                </a:cubicBezTo>
                <a:cubicBezTo>
                  <a:pt x="794" y="29"/>
                  <a:pt x="790" y="31"/>
                  <a:pt x="781" y="32"/>
                </a:cubicBezTo>
                <a:cubicBezTo>
                  <a:pt x="779" y="31"/>
                  <a:pt x="784" y="30"/>
                  <a:pt x="792" y="29"/>
                </a:cubicBezTo>
                <a:cubicBezTo>
                  <a:pt x="799" y="28"/>
                  <a:pt x="809" y="28"/>
                  <a:pt x="816" y="27"/>
                </a:cubicBezTo>
                <a:close/>
                <a:moveTo>
                  <a:pt x="827" y="27"/>
                </a:moveTo>
                <a:cubicBezTo>
                  <a:pt x="828" y="26"/>
                  <a:pt x="836" y="26"/>
                  <a:pt x="841" y="26"/>
                </a:cubicBezTo>
                <a:cubicBezTo>
                  <a:pt x="842" y="27"/>
                  <a:pt x="841" y="28"/>
                  <a:pt x="846" y="28"/>
                </a:cubicBezTo>
                <a:cubicBezTo>
                  <a:pt x="841" y="30"/>
                  <a:pt x="829" y="28"/>
                  <a:pt x="838" y="27"/>
                </a:cubicBezTo>
                <a:lnTo>
                  <a:pt x="827" y="27"/>
                </a:lnTo>
                <a:close/>
                <a:moveTo>
                  <a:pt x="715" y="40"/>
                </a:moveTo>
                <a:cubicBezTo>
                  <a:pt x="724" y="39"/>
                  <a:pt x="730" y="38"/>
                  <a:pt x="737" y="37"/>
                </a:cubicBezTo>
                <a:cubicBezTo>
                  <a:pt x="731" y="40"/>
                  <a:pt x="735" y="40"/>
                  <a:pt x="740" y="39"/>
                </a:cubicBezTo>
                <a:cubicBezTo>
                  <a:pt x="746" y="39"/>
                  <a:pt x="754" y="38"/>
                  <a:pt x="755" y="39"/>
                </a:cubicBezTo>
                <a:cubicBezTo>
                  <a:pt x="748" y="40"/>
                  <a:pt x="742" y="42"/>
                  <a:pt x="735" y="43"/>
                </a:cubicBezTo>
                <a:cubicBezTo>
                  <a:pt x="727" y="45"/>
                  <a:pt x="719" y="46"/>
                  <a:pt x="707" y="49"/>
                </a:cubicBezTo>
                <a:cubicBezTo>
                  <a:pt x="702" y="48"/>
                  <a:pt x="690" y="49"/>
                  <a:pt x="711" y="45"/>
                </a:cubicBezTo>
                <a:cubicBezTo>
                  <a:pt x="713" y="47"/>
                  <a:pt x="713" y="47"/>
                  <a:pt x="713" y="47"/>
                </a:cubicBezTo>
                <a:cubicBezTo>
                  <a:pt x="714" y="45"/>
                  <a:pt x="724" y="43"/>
                  <a:pt x="733" y="41"/>
                </a:cubicBezTo>
                <a:cubicBezTo>
                  <a:pt x="729" y="41"/>
                  <a:pt x="722" y="43"/>
                  <a:pt x="711" y="44"/>
                </a:cubicBezTo>
                <a:cubicBezTo>
                  <a:pt x="707" y="43"/>
                  <a:pt x="713" y="41"/>
                  <a:pt x="715" y="40"/>
                </a:cubicBezTo>
                <a:close/>
                <a:moveTo>
                  <a:pt x="160" y="407"/>
                </a:moveTo>
                <a:cubicBezTo>
                  <a:pt x="162" y="404"/>
                  <a:pt x="164" y="401"/>
                  <a:pt x="164" y="401"/>
                </a:cubicBezTo>
                <a:cubicBezTo>
                  <a:pt x="172" y="390"/>
                  <a:pt x="166" y="401"/>
                  <a:pt x="166" y="404"/>
                </a:cubicBezTo>
                <a:cubicBezTo>
                  <a:pt x="161" y="410"/>
                  <a:pt x="158" y="412"/>
                  <a:pt x="160" y="407"/>
                </a:cubicBezTo>
                <a:close/>
                <a:moveTo>
                  <a:pt x="327" y="221"/>
                </a:moveTo>
                <a:cubicBezTo>
                  <a:pt x="333" y="217"/>
                  <a:pt x="338" y="214"/>
                  <a:pt x="338" y="215"/>
                </a:cubicBezTo>
                <a:cubicBezTo>
                  <a:pt x="335" y="218"/>
                  <a:pt x="334" y="219"/>
                  <a:pt x="333" y="220"/>
                </a:cubicBezTo>
                <a:cubicBezTo>
                  <a:pt x="327" y="225"/>
                  <a:pt x="330" y="220"/>
                  <a:pt x="327" y="221"/>
                </a:cubicBezTo>
                <a:close/>
                <a:moveTo>
                  <a:pt x="489" y="117"/>
                </a:moveTo>
                <a:cubicBezTo>
                  <a:pt x="498" y="114"/>
                  <a:pt x="507" y="109"/>
                  <a:pt x="513" y="107"/>
                </a:cubicBezTo>
                <a:cubicBezTo>
                  <a:pt x="513" y="108"/>
                  <a:pt x="508" y="111"/>
                  <a:pt x="500" y="114"/>
                </a:cubicBezTo>
                <a:cubicBezTo>
                  <a:pt x="493" y="118"/>
                  <a:pt x="483" y="123"/>
                  <a:pt x="475" y="126"/>
                </a:cubicBezTo>
                <a:cubicBezTo>
                  <a:pt x="476" y="124"/>
                  <a:pt x="493" y="117"/>
                  <a:pt x="489" y="117"/>
                </a:cubicBezTo>
                <a:close/>
                <a:moveTo>
                  <a:pt x="263" y="281"/>
                </a:moveTo>
                <a:cubicBezTo>
                  <a:pt x="268" y="276"/>
                  <a:pt x="273" y="271"/>
                  <a:pt x="278" y="266"/>
                </a:cubicBezTo>
                <a:cubicBezTo>
                  <a:pt x="278" y="268"/>
                  <a:pt x="286" y="260"/>
                  <a:pt x="286" y="262"/>
                </a:cubicBezTo>
                <a:cubicBezTo>
                  <a:pt x="277" y="271"/>
                  <a:pt x="290" y="261"/>
                  <a:pt x="275" y="275"/>
                </a:cubicBezTo>
                <a:cubicBezTo>
                  <a:pt x="279" y="268"/>
                  <a:pt x="265" y="282"/>
                  <a:pt x="263" y="281"/>
                </a:cubicBezTo>
                <a:close/>
                <a:moveTo>
                  <a:pt x="333" y="236"/>
                </a:moveTo>
                <a:cubicBezTo>
                  <a:pt x="324" y="241"/>
                  <a:pt x="333" y="231"/>
                  <a:pt x="326" y="236"/>
                </a:cubicBezTo>
                <a:cubicBezTo>
                  <a:pt x="320" y="242"/>
                  <a:pt x="314" y="247"/>
                  <a:pt x="305" y="255"/>
                </a:cubicBezTo>
                <a:cubicBezTo>
                  <a:pt x="304" y="253"/>
                  <a:pt x="320" y="241"/>
                  <a:pt x="322" y="238"/>
                </a:cubicBezTo>
                <a:cubicBezTo>
                  <a:pt x="318" y="240"/>
                  <a:pt x="316" y="244"/>
                  <a:pt x="311" y="247"/>
                </a:cubicBezTo>
                <a:cubicBezTo>
                  <a:pt x="308" y="246"/>
                  <a:pt x="322" y="237"/>
                  <a:pt x="315" y="239"/>
                </a:cubicBezTo>
                <a:cubicBezTo>
                  <a:pt x="322" y="234"/>
                  <a:pt x="326" y="232"/>
                  <a:pt x="334" y="226"/>
                </a:cubicBezTo>
                <a:cubicBezTo>
                  <a:pt x="339" y="224"/>
                  <a:pt x="325" y="234"/>
                  <a:pt x="331" y="231"/>
                </a:cubicBezTo>
                <a:cubicBezTo>
                  <a:pt x="338" y="225"/>
                  <a:pt x="337" y="225"/>
                  <a:pt x="336" y="224"/>
                </a:cubicBezTo>
                <a:cubicBezTo>
                  <a:pt x="347" y="215"/>
                  <a:pt x="348" y="215"/>
                  <a:pt x="355" y="208"/>
                </a:cubicBezTo>
                <a:cubicBezTo>
                  <a:pt x="352" y="209"/>
                  <a:pt x="348" y="211"/>
                  <a:pt x="348" y="209"/>
                </a:cubicBezTo>
                <a:cubicBezTo>
                  <a:pt x="357" y="201"/>
                  <a:pt x="352" y="208"/>
                  <a:pt x="361" y="201"/>
                </a:cubicBezTo>
                <a:cubicBezTo>
                  <a:pt x="365" y="200"/>
                  <a:pt x="357" y="206"/>
                  <a:pt x="358" y="206"/>
                </a:cubicBezTo>
                <a:cubicBezTo>
                  <a:pt x="364" y="203"/>
                  <a:pt x="370" y="195"/>
                  <a:pt x="389" y="183"/>
                </a:cubicBezTo>
                <a:cubicBezTo>
                  <a:pt x="390" y="186"/>
                  <a:pt x="376" y="197"/>
                  <a:pt x="353" y="214"/>
                </a:cubicBezTo>
                <a:cubicBezTo>
                  <a:pt x="351" y="213"/>
                  <a:pt x="359" y="209"/>
                  <a:pt x="364" y="205"/>
                </a:cubicBezTo>
                <a:cubicBezTo>
                  <a:pt x="363" y="205"/>
                  <a:pt x="363" y="205"/>
                  <a:pt x="363" y="205"/>
                </a:cubicBezTo>
                <a:cubicBezTo>
                  <a:pt x="358" y="208"/>
                  <a:pt x="347" y="216"/>
                  <a:pt x="340" y="222"/>
                </a:cubicBezTo>
                <a:cubicBezTo>
                  <a:pt x="350" y="217"/>
                  <a:pt x="351" y="217"/>
                  <a:pt x="349" y="220"/>
                </a:cubicBezTo>
                <a:cubicBezTo>
                  <a:pt x="346" y="223"/>
                  <a:pt x="340" y="229"/>
                  <a:pt x="333" y="236"/>
                </a:cubicBezTo>
                <a:close/>
                <a:moveTo>
                  <a:pt x="505" y="113"/>
                </a:moveTo>
                <a:cubicBezTo>
                  <a:pt x="508" y="113"/>
                  <a:pt x="504" y="115"/>
                  <a:pt x="499" y="118"/>
                </a:cubicBezTo>
                <a:cubicBezTo>
                  <a:pt x="494" y="120"/>
                  <a:pt x="489" y="122"/>
                  <a:pt x="489" y="121"/>
                </a:cubicBezTo>
                <a:cubicBezTo>
                  <a:pt x="495" y="117"/>
                  <a:pt x="495" y="118"/>
                  <a:pt x="505" y="113"/>
                </a:cubicBezTo>
                <a:close/>
                <a:moveTo>
                  <a:pt x="549" y="95"/>
                </a:moveTo>
                <a:cubicBezTo>
                  <a:pt x="549" y="96"/>
                  <a:pt x="541" y="99"/>
                  <a:pt x="541" y="100"/>
                </a:cubicBezTo>
                <a:cubicBezTo>
                  <a:pt x="537" y="102"/>
                  <a:pt x="538" y="101"/>
                  <a:pt x="533" y="103"/>
                </a:cubicBezTo>
                <a:cubicBezTo>
                  <a:pt x="535" y="101"/>
                  <a:pt x="541" y="98"/>
                  <a:pt x="549" y="95"/>
                </a:cubicBezTo>
                <a:close/>
                <a:moveTo>
                  <a:pt x="530" y="104"/>
                </a:moveTo>
                <a:cubicBezTo>
                  <a:pt x="528" y="105"/>
                  <a:pt x="527" y="106"/>
                  <a:pt x="531" y="104"/>
                </a:cubicBezTo>
                <a:cubicBezTo>
                  <a:pt x="527" y="107"/>
                  <a:pt x="508" y="115"/>
                  <a:pt x="501" y="118"/>
                </a:cubicBezTo>
                <a:cubicBezTo>
                  <a:pt x="506" y="113"/>
                  <a:pt x="522" y="108"/>
                  <a:pt x="530" y="104"/>
                </a:cubicBezTo>
                <a:close/>
                <a:moveTo>
                  <a:pt x="781" y="37"/>
                </a:moveTo>
                <a:cubicBezTo>
                  <a:pt x="792" y="36"/>
                  <a:pt x="792" y="36"/>
                  <a:pt x="792" y="36"/>
                </a:cubicBezTo>
                <a:cubicBezTo>
                  <a:pt x="795" y="38"/>
                  <a:pt x="781" y="39"/>
                  <a:pt x="788" y="41"/>
                </a:cubicBezTo>
                <a:cubicBezTo>
                  <a:pt x="775" y="42"/>
                  <a:pt x="780" y="39"/>
                  <a:pt x="781" y="37"/>
                </a:cubicBezTo>
                <a:close/>
                <a:moveTo>
                  <a:pt x="489" y="124"/>
                </a:moveTo>
                <a:cubicBezTo>
                  <a:pt x="490" y="124"/>
                  <a:pt x="485" y="126"/>
                  <a:pt x="481" y="128"/>
                </a:cubicBezTo>
                <a:cubicBezTo>
                  <a:pt x="477" y="130"/>
                  <a:pt x="474" y="132"/>
                  <a:pt x="478" y="131"/>
                </a:cubicBezTo>
                <a:cubicBezTo>
                  <a:pt x="461" y="139"/>
                  <a:pt x="454" y="146"/>
                  <a:pt x="445" y="147"/>
                </a:cubicBezTo>
                <a:cubicBezTo>
                  <a:pt x="462" y="138"/>
                  <a:pt x="478" y="128"/>
                  <a:pt x="489" y="124"/>
                </a:cubicBezTo>
                <a:close/>
                <a:moveTo>
                  <a:pt x="279" y="272"/>
                </a:moveTo>
                <a:cubicBezTo>
                  <a:pt x="290" y="263"/>
                  <a:pt x="285" y="269"/>
                  <a:pt x="291" y="266"/>
                </a:cubicBezTo>
                <a:cubicBezTo>
                  <a:pt x="287" y="272"/>
                  <a:pt x="277" y="282"/>
                  <a:pt x="267" y="293"/>
                </a:cubicBezTo>
                <a:cubicBezTo>
                  <a:pt x="257" y="303"/>
                  <a:pt x="246" y="315"/>
                  <a:pt x="239" y="322"/>
                </a:cubicBezTo>
                <a:cubicBezTo>
                  <a:pt x="238" y="320"/>
                  <a:pt x="245" y="313"/>
                  <a:pt x="240" y="316"/>
                </a:cubicBezTo>
                <a:cubicBezTo>
                  <a:pt x="249" y="307"/>
                  <a:pt x="248" y="307"/>
                  <a:pt x="259" y="295"/>
                </a:cubicBezTo>
                <a:cubicBezTo>
                  <a:pt x="260" y="296"/>
                  <a:pt x="261" y="297"/>
                  <a:pt x="252" y="306"/>
                </a:cubicBezTo>
                <a:cubicBezTo>
                  <a:pt x="263" y="298"/>
                  <a:pt x="269" y="285"/>
                  <a:pt x="282" y="273"/>
                </a:cubicBezTo>
                <a:cubicBezTo>
                  <a:pt x="282" y="272"/>
                  <a:pt x="275" y="278"/>
                  <a:pt x="279" y="272"/>
                </a:cubicBezTo>
                <a:close/>
                <a:moveTo>
                  <a:pt x="424" y="160"/>
                </a:moveTo>
                <a:cubicBezTo>
                  <a:pt x="427" y="159"/>
                  <a:pt x="422" y="162"/>
                  <a:pt x="416" y="166"/>
                </a:cubicBezTo>
                <a:cubicBezTo>
                  <a:pt x="410" y="170"/>
                  <a:pt x="402" y="175"/>
                  <a:pt x="401" y="176"/>
                </a:cubicBezTo>
                <a:cubicBezTo>
                  <a:pt x="402" y="174"/>
                  <a:pt x="406" y="171"/>
                  <a:pt x="411" y="168"/>
                </a:cubicBezTo>
                <a:cubicBezTo>
                  <a:pt x="416" y="165"/>
                  <a:pt x="421" y="162"/>
                  <a:pt x="424" y="160"/>
                </a:cubicBezTo>
                <a:close/>
                <a:moveTo>
                  <a:pt x="715" y="49"/>
                </a:moveTo>
                <a:cubicBezTo>
                  <a:pt x="723" y="48"/>
                  <a:pt x="733" y="47"/>
                  <a:pt x="741" y="46"/>
                </a:cubicBezTo>
                <a:cubicBezTo>
                  <a:pt x="733" y="48"/>
                  <a:pt x="728" y="51"/>
                  <a:pt x="716" y="54"/>
                </a:cubicBezTo>
                <a:cubicBezTo>
                  <a:pt x="716" y="53"/>
                  <a:pt x="711" y="53"/>
                  <a:pt x="706" y="54"/>
                </a:cubicBezTo>
                <a:cubicBezTo>
                  <a:pt x="701" y="55"/>
                  <a:pt x="697" y="55"/>
                  <a:pt x="699" y="54"/>
                </a:cubicBezTo>
                <a:cubicBezTo>
                  <a:pt x="710" y="51"/>
                  <a:pt x="713" y="50"/>
                  <a:pt x="715" y="49"/>
                </a:cubicBezTo>
                <a:close/>
                <a:moveTo>
                  <a:pt x="544" y="103"/>
                </a:moveTo>
                <a:cubicBezTo>
                  <a:pt x="533" y="107"/>
                  <a:pt x="543" y="105"/>
                  <a:pt x="532" y="109"/>
                </a:cubicBezTo>
                <a:cubicBezTo>
                  <a:pt x="538" y="104"/>
                  <a:pt x="522" y="112"/>
                  <a:pt x="514" y="115"/>
                </a:cubicBezTo>
                <a:cubicBezTo>
                  <a:pt x="516" y="113"/>
                  <a:pt x="523" y="109"/>
                  <a:pt x="530" y="106"/>
                </a:cubicBezTo>
                <a:cubicBezTo>
                  <a:pt x="537" y="104"/>
                  <a:pt x="543" y="101"/>
                  <a:pt x="544" y="103"/>
                </a:cubicBezTo>
                <a:close/>
                <a:moveTo>
                  <a:pt x="482" y="130"/>
                </a:moveTo>
                <a:cubicBezTo>
                  <a:pt x="481" y="132"/>
                  <a:pt x="467" y="138"/>
                  <a:pt x="467" y="139"/>
                </a:cubicBezTo>
                <a:cubicBezTo>
                  <a:pt x="470" y="139"/>
                  <a:pt x="482" y="132"/>
                  <a:pt x="479" y="135"/>
                </a:cubicBezTo>
                <a:cubicBezTo>
                  <a:pt x="476" y="137"/>
                  <a:pt x="466" y="142"/>
                  <a:pt x="457" y="147"/>
                </a:cubicBezTo>
                <a:cubicBezTo>
                  <a:pt x="448" y="152"/>
                  <a:pt x="439" y="158"/>
                  <a:pt x="436" y="159"/>
                </a:cubicBezTo>
                <a:cubicBezTo>
                  <a:pt x="443" y="155"/>
                  <a:pt x="446" y="152"/>
                  <a:pt x="452" y="147"/>
                </a:cubicBezTo>
                <a:cubicBezTo>
                  <a:pt x="458" y="143"/>
                  <a:pt x="466" y="138"/>
                  <a:pt x="482" y="130"/>
                </a:cubicBezTo>
                <a:close/>
                <a:moveTo>
                  <a:pt x="181" y="393"/>
                </a:moveTo>
                <a:cubicBezTo>
                  <a:pt x="184" y="388"/>
                  <a:pt x="175" y="405"/>
                  <a:pt x="170" y="413"/>
                </a:cubicBezTo>
                <a:cubicBezTo>
                  <a:pt x="168" y="414"/>
                  <a:pt x="167" y="415"/>
                  <a:pt x="165" y="419"/>
                </a:cubicBezTo>
                <a:cubicBezTo>
                  <a:pt x="164" y="416"/>
                  <a:pt x="177" y="401"/>
                  <a:pt x="175" y="401"/>
                </a:cubicBezTo>
                <a:cubicBezTo>
                  <a:pt x="178" y="396"/>
                  <a:pt x="181" y="394"/>
                  <a:pt x="181" y="393"/>
                </a:cubicBezTo>
                <a:close/>
                <a:moveTo>
                  <a:pt x="210" y="354"/>
                </a:moveTo>
                <a:cubicBezTo>
                  <a:pt x="215" y="347"/>
                  <a:pt x="220" y="340"/>
                  <a:pt x="224" y="337"/>
                </a:cubicBezTo>
                <a:cubicBezTo>
                  <a:pt x="227" y="336"/>
                  <a:pt x="217" y="347"/>
                  <a:pt x="222" y="343"/>
                </a:cubicBezTo>
                <a:cubicBezTo>
                  <a:pt x="218" y="348"/>
                  <a:pt x="215" y="352"/>
                  <a:pt x="211" y="357"/>
                </a:cubicBezTo>
                <a:cubicBezTo>
                  <a:pt x="211" y="356"/>
                  <a:pt x="214" y="352"/>
                  <a:pt x="217" y="348"/>
                </a:cubicBezTo>
                <a:cubicBezTo>
                  <a:pt x="217" y="346"/>
                  <a:pt x="209" y="358"/>
                  <a:pt x="210" y="354"/>
                </a:cubicBezTo>
                <a:close/>
                <a:moveTo>
                  <a:pt x="138" y="460"/>
                </a:moveTo>
                <a:cubicBezTo>
                  <a:pt x="143" y="453"/>
                  <a:pt x="144" y="453"/>
                  <a:pt x="148" y="448"/>
                </a:cubicBezTo>
                <a:cubicBezTo>
                  <a:pt x="148" y="448"/>
                  <a:pt x="145" y="453"/>
                  <a:pt x="143" y="457"/>
                </a:cubicBezTo>
                <a:cubicBezTo>
                  <a:pt x="146" y="453"/>
                  <a:pt x="146" y="454"/>
                  <a:pt x="141" y="463"/>
                </a:cubicBezTo>
                <a:cubicBezTo>
                  <a:pt x="143" y="457"/>
                  <a:pt x="135" y="468"/>
                  <a:pt x="138" y="460"/>
                </a:cubicBezTo>
                <a:close/>
                <a:moveTo>
                  <a:pt x="191" y="378"/>
                </a:moveTo>
                <a:cubicBezTo>
                  <a:pt x="198" y="370"/>
                  <a:pt x="201" y="371"/>
                  <a:pt x="193" y="382"/>
                </a:cubicBezTo>
                <a:cubicBezTo>
                  <a:pt x="191" y="382"/>
                  <a:pt x="190" y="382"/>
                  <a:pt x="191" y="378"/>
                </a:cubicBezTo>
                <a:close/>
                <a:moveTo>
                  <a:pt x="813" y="39"/>
                </a:moveTo>
                <a:cubicBezTo>
                  <a:pt x="831" y="38"/>
                  <a:pt x="818" y="41"/>
                  <a:pt x="826" y="42"/>
                </a:cubicBezTo>
                <a:cubicBezTo>
                  <a:pt x="818" y="43"/>
                  <a:pt x="813" y="43"/>
                  <a:pt x="808" y="43"/>
                </a:cubicBezTo>
                <a:cubicBezTo>
                  <a:pt x="803" y="41"/>
                  <a:pt x="818" y="40"/>
                  <a:pt x="813" y="39"/>
                </a:cubicBezTo>
                <a:close/>
                <a:moveTo>
                  <a:pt x="184" y="390"/>
                </a:moveTo>
                <a:cubicBezTo>
                  <a:pt x="190" y="381"/>
                  <a:pt x="192" y="382"/>
                  <a:pt x="185" y="393"/>
                </a:cubicBezTo>
                <a:cubicBezTo>
                  <a:pt x="182" y="394"/>
                  <a:pt x="187" y="388"/>
                  <a:pt x="184" y="390"/>
                </a:cubicBezTo>
                <a:close/>
                <a:moveTo>
                  <a:pt x="416" y="169"/>
                </a:moveTo>
                <a:cubicBezTo>
                  <a:pt x="416" y="171"/>
                  <a:pt x="406" y="177"/>
                  <a:pt x="407" y="179"/>
                </a:cubicBezTo>
                <a:cubicBezTo>
                  <a:pt x="398" y="183"/>
                  <a:pt x="404" y="176"/>
                  <a:pt x="416" y="169"/>
                </a:cubicBezTo>
                <a:close/>
                <a:moveTo>
                  <a:pt x="621" y="75"/>
                </a:moveTo>
                <a:cubicBezTo>
                  <a:pt x="621" y="77"/>
                  <a:pt x="614" y="78"/>
                  <a:pt x="602" y="83"/>
                </a:cubicBezTo>
                <a:cubicBezTo>
                  <a:pt x="600" y="81"/>
                  <a:pt x="611" y="79"/>
                  <a:pt x="621" y="75"/>
                </a:cubicBezTo>
                <a:close/>
                <a:moveTo>
                  <a:pt x="120" y="497"/>
                </a:moveTo>
                <a:cubicBezTo>
                  <a:pt x="124" y="488"/>
                  <a:pt x="124" y="491"/>
                  <a:pt x="126" y="487"/>
                </a:cubicBezTo>
                <a:cubicBezTo>
                  <a:pt x="127" y="485"/>
                  <a:pt x="128" y="482"/>
                  <a:pt x="131" y="478"/>
                </a:cubicBezTo>
                <a:cubicBezTo>
                  <a:pt x="131" y="480"/>
                  <a:pt x="126" y="490"/>
                  <a:pt x="123" y="496"/>
                </a:cubicBezTo>
                <a:cubicBezTo>
                  <a:pt x="122" y="494"/>
                  <a:pt x="123" y="494"/>
                  <a:pt x="120" y="497"/>
                </a:cubicBezTo>
                <a:close/>
                <a:moveTo>
                  <a:pt x="105" y="531"/>
                </a:moveTo>
                <a:cubicBezTo>
                  <a:pt x="110" y="523"/>
                  <a:pt x="111" y="522"/>
                  <a:pt x="111" y="519"/>
                </a:cubicBezTo>
                <a:cubicBezTo>
                  <a:pt x="112" y="517"/>
                  <a:pt x="113" y="514"/>
                  <a:pt x="119" y="503"/>
                </a:cubicBezTo>
                <a:cubicBezTo>
                  <a:pt x="121" y="503"/>
                  <a:pt x="114" y="520"/>
                  <a:pt x="107" y="533"/>
                </a:cubicBezTo>
                <a:cubicBezTo>
                  <a:pt x="105" y="535"/>
                  <a:pt x="108" y="528"/>
                  <a:pt x="105" y="531"/>
                </a:cubicBezTo>
                <a:close/>
                <a:moveTo>
                  <a:pt x="83" y="588"/>
                </a:moveTo>
                <a:cubicBezTo>
                  <a:pt x="83" y="587"/>
                  <a:pt x="85" y="582"/>
                  <a:pt x="86" y="578"/>
                </a:cubicBezTo>
                <a:cubicBezTo>
                  <a:pt x="87" y="581"/>
                  <a:pt x="89" y="573"/>
                  <a:pt x="90" y="575"/>
                </a:cubicBezTo>
                <a:cubicBezTo>
                  <a:pt x="86" y="589"/>
                  <a:pt x="86" y="580"/>
                  <a:pt x="83" y="588"/>
                </a:cubicBezTo>
                <a:close/>
                <a:moveTo>
                  <a:pt x="60" y="666"/>
                </a:moveTo>
                <a:cubicBezTo>
                  <a:pt x="61" y="658"/>
                  <a:pt x="62" y="659"/>
                  <a:pt x="64" y="650"/>
                </a:cubicBezTo>
                <a:cubicBezTo>
                  <a:pt x="63" y="658"/>
                  <a:pt x="64" y="658"/>
                  <a:pt x="65" y="658"/>
                </a:cubicBezTo>
                <a:cubicBezTo>
                  <a:pt x="62" y="668"/>
                  <a:pt x="62" y="668"/>
                  <a:pt x="62" y="668"/>
                </a:cubicBezTo>
                <a:cubicBezTo>
                  <a:pt x="61" y="666"/>
                  <a:pt x="60" y="671"/>
                  <a:pt x="60" y="666"/>
                </a:cubicBezTo>
                <a:close/>
                <a:moveTo>
                  <a:pt x="95" y="559"/>
                </a:moveTo>
                <a:cubicBezTo>
                  <a:pt x="98" y="551"/>
                  <a:pt x="99" y="554"/>
                  <a:pt x="102" y="546"/>
                </a:cubicBezTo>
                <a:cubicBezTo>
                  <a:pt x="100" y="554"/>
                  <a:pt x="101" y="552"/>
                  <a:pt x="107" y="539"/>
                </a:cubicBezTo>
                <a:cubicBezTo>
                  <a:pt x="108" y="539"/>
                  <a:pt x="102" y="550"/>
                  <a:pt x="101" y="555"/>
                </a:cubicBezTo>
                <a:cubicBezTo>
                  <a:pt x="99" y="553"/>
                  <a:pt x="93" y="567"/>
                  <a:pt x="95" y="559"/>
                </a:cubicBezTo>
                <a:close/>
                <a:moveTo>
                  <a:pt x="52" y="706"/>
                </a:moveTo>
                <a:cubicBezTo>
                  <a:pt x="54" y="701"/>
                  <a:pt x="57" y="698"/>
                  <a:pt x="56" y="701"/>
                </a:cubicBezTo>
                <a:cubicBezTo>
                  <a:pt x="54" y="708"/>
                  <a:pt x="54" y="702"/>
                  <a:pt x="52" y="718"/>
                </a:cubicBezTo>
                <a:cubicBezTo>
                  <a:pt x="49" y="722"/>
                  <a:pt x="54" y="703"/>
                  <a:pt x="52" y="706"/>
                </a:cubicBezTo>
                <a:close/>
                <a:moveTo>
                  <a:pt x="614" y="85"/>
                </a:moveTo>
                <a:cubicBezTo>
                  <a:pt x="612" y="83"/>
                  <a:pt x="612" y="83"/>
                  <a:pt x="612" y="83"/>
                </a:cubicBezTo>
                <a:cubicBezTo>
                  <a:pt x="618" y="81"/>
                  <a:pt x="625" y="79"/>
                  <a:pt x="632" y="77"/>
                </a:cubicBezTo>
                <a:cubicBezTo>
                  <a:pt x="628" y="80"/>
                  <a:pt x="627" y="79"/>
                  <a:pt x="634" y="79"/>
                </a:cubicBezTo>
                <a:cubicBezTo>
                  <a:pt x="647" y="75"/>
                  <a:pt x="644" y="75"/>
                  <a:pt x="658" y="72"/>
                </a:cubicBezTo>
                <a:cubicBezTo>
                  <a:pt x="652" y="75"/>
                  <a:pt x="652" y="75"/>
                  <a:pt x="651" y="78"/>
                </a:cubicBezTo>
                <a:cubicBezTo>
                  <a:pt x="643" y="80"/>
                  <a:pt x="648" y="77"/>
                  <a:pt x="645" y="77"/>
                </a:cubicBezTo>
                <a:cubicBezTo>
                  <a:pt x="636" y="81"/>
                  <a:pt x="626" y="84"/>
                  <a:pt x="624" y="82"/>
                </a:cubicBezTo>
                <a:cubicBezTo>
                  <a:pt x="616" y="85"/>
                  <a:pt x="609" y="87"/>
                  <a:pt x="605" y="89"/>
                </a:cubicBezTo>
                <a:cubicBezTo>
                  <a:pt x="592" y="93"/>
                  <a:pt x="609" y="86"/>
                  <a:pt x="614" y="85"/>
                </a:cubicBezTo>
                <a:close/>
                <a:moveTo>
                  <a:pt x="535" y="115"/>
                </a:moveTo>
                <a:cubicBezTo>
                  <a:pt x="533" y="117"/>
                  <a:pt x="522" y="120"/>
                  <a:pt x="521" y="123"/>
                </a:cubicBezTo>
                <a:cubicBezTo>
                  <a:pt x="513" y="127"/>
                  <a:pt x="520" y="121"/>
                  <a:pt x="510" y="126"/>
                </a:cubicBezTo>
                <a:cubicBezTo>
                  <a:pt x="511" y="124"/>
                  <a:pt x="523" y="120"/>
                  <a:pt x="535" y="115"/>
                </a:cubicBezTo>
                <a:close/>
                <a:moveTo>
                  <a:pt x="452" y="158"/>
                </a:moveTo>
                <a:cubicBezTo>
                  <a:pt x="446" y="161"/>
                  <a:pt x="440" y="165"/>
                  <a:pt x="434" y="168"/>
                </a:cubicBezTo>
                <a:cubicBezTo>
                  <a:pt x="433" y="168"/>
                  <a:pt x="437" y="165"/>
                  <a:pt x="442" y="162"/>
                </a:cubicBezTo>
                <a:cubicBezTo>
                  <a:pt x="446" y="159"/>
                  <a:pt x="451" y="157"/>
                  <a:pt x="452" y="158"/>
                </a:cubicBezTo>
                <a:close/>
                <a:moveTo>
                  <a:pt x="44" y="775"/>
                </a:moveTo>
                <a:cubicBezTo>
                  <a:pt x="46" y="774"/>
                  <a:pt x="46" y="783"/>
                  <a:pt x="44" y="791"/>
                </a:cubicBezTo>
                <a:cubicBezTo>
                  <a:pt x="43" y="788"/>
                  <a:pt x="43" y="785"/>
                  <a:pt x="44" y="775"/>
                </a:cubicBezTo>
                <a:close/>
                <a:moveTo>
                  <a:pt x="160" y="439"/>
                </a:moveTo>
                <a:cubicBezTo>
                  <a:pt x="168" y="425"/>
                  <a:pt x="171" y="430"/>
                  <a:pt x="170" y="433"/>
                </a:cubicBezTo>
                <a:cubicBezTo>
                  <a:pt x="165" y="438"/>
                  <a:pt x="163" y="438"/>
                  <a:pt x="160" y="439"/>
                </a:cubicBezTo>
                <a:close/>
                <a:moveTo>
                  <a:pt x="833" y="46"/>
                </a:moveTo>
                <a:cubicBezTo>
                  <a:pt x="841" y="46"/>
                  <a:pt x="825" y="48"/>
                  <a:pt x="813" y="49"/>
                </a:cubicBezTo>
                <a:cubicBezTo>
                  <a:pt x="809" y="48"/>
                  <a:pt x="815" y="47"/>
                  <a:pt x="821" y="47"/>
                </a:cubicBezTo>
                <a:cubicBezTo>
                  <a:pt x="827" y="47"/>
                  <a:pt x="833" y="47"/>
                  <a:pt x="833" y="46"/>
                </a:cubicBezTo>
                <a:close/>
                <a:moveTo>
                  <a:pt x="366" y="216"/>
                </a:moveTo>
                <a:cubicBezTo>
                  <a:pt x="353" y="225"/>
                  <a:pt x="344" y="233"/>
                  <a:pt x="337" y="240"/>
                </a:cubicBezTo>
                <a:cubicBezTo>
                  <a:pt x="329" y="247"/>
                  <a:pt x="322" y="252"/>
                  <a:pt x="314" y="257"/>
                </a:cubicBezTo>
                <a:cubicBezTo>
                  <a:pt x="321" y="252"/>
                  <a:pt x="330" y="243"/>
                  <a:pt x="339" y="235"/>
                </a:cubicBezTo>
                <a:cubicBezTo>
                  <a:pt x="348" y="227"/>
                  <a:pt x="358" y="220"/>
                  <a:pt x="366" y="216"/>
                </a:cubicBezTo>
                <a:close/>
                <a:moveTo>
                  <a:pt x="540" y="114"/>
                </a:moveTo>
                <a:cubicBezTo>
                  <a:pt x="550" y="109"/>
                  <a:pt x="552" y="110"/>
                  <a:pt x="554" y="110"/>
                </a:cubicBezTo>
                <a:cubicBezTo>
                  <a:pt x="549" y="114"/>
                  <a:pt x="540" y="116"/>
                  <a:pt x="535" y="118"/>
                </a:cubicBezTo>
                <a:cubicBezTo>
                  <a:pt x="541" y="118"/>
                  <a:pt x="549" y="113"/>
                  <a:pt x="556" y="111"/>
                </a:cubicBezTo>
                <a:cubicBezTo>
                  <a:pt x="557" y="114"/>
                  <a:pt x="542" y="118"/>
                  <a:pt x="531" y="123"/>
                </a:cubicBezTo>
                <a:cubicBezTo>
                  <a:pt x="534" y="121"/>
                  <a:pt x="533" y="120"/>
                  <a:pt x="531" y="119"/>
                </a:cubicBezTo>
                <a:cubicBezTo>
                  <a:pt x="534" y="118"/>
                  <a:pt x="543" y="114"/>
                  <a:pt x="540" y="114"/>
                </a:cubicBezTo>
                <a:close/>
                <a:moveTo>
                  <a:pt x="271" y="301"/>
                </a:moveTo>
                <a:cubicBezTo>
                  <a:pt x="266" y="307"/>
                  <a:pt x="263" y="311"/>
                  <a:pt x="258" y="316"/>
                </a:cubicBezTo>
                <a:cubicBezTo>
                  <a:pt x="254" y="320"/>
                  <a:pt x="249" y="326"/>
                  <a:pt x="243" y="334"/>
                </a:cubicBezTo>
                <a:cubicBezTo>
                  <a:pt x="240" y="334"/>
                  <a:pt x="240" y="334"/>
                  <a:pt x="240" y="334"/>
                </a:cubicBezTo>
                <a:cubicBezTo>
                  <a:pt x="248" y="325"/>
                  <a:pt x="252" y="320"/>
                  <a:pt x="256" y="316"/>
                </a:cubicBezTo>
                <a:cubicBezTo>
                  <a:pt x="260" y="311"/>
                  <a:pt x="264" y="307"/>
                  <a:pt x="271" y="301"/>
                </a:cubicBezTo>
                <a:close/>
                <a:moveTo>
                  <a:pt x="353" y="227"/>
                </a:moveTo>
                <a:cubicBezTo>
                  <a:pt x="361" y="220"/>
                  <a:pt x="361" y="220"/>
                  <a:pt x="361" y="220"/>
                </a:cubicBezTo>
                <a:cubicBezTo>
                  <a:pt x="361" y="221"/>
                  <a:pt x="360" y="224"/>
                  <a:pt x="359" y="226"/>
                </a:cubicBezTo>
                <a:cubicBezTo>
                  <a:pt x="344" y="236"/>
                  <a:pt x="346" y="237"/>
                  <a:pt x="337" y="243"/>
                </a:cubicBezTo>
                <a:cubicBezTo>
                  <a:pt x="335" y="242"/>
                  <a:pt x="335" y="242"/>
                  <a:pt x="335" y="242"/>
                </a:cubicBezTo>
                <a:cubicBezTo>
                  <a:pt x="344" y="235"/>
                  <a:pt x="356" y="226"/>
                  <a:pt x="353" y="227"/>
                </a:cubicBezTo>
                <a:close/>
                <a:moveTo>
                  <a:pt x="742" y="60"/>
                </a:moveTo>
                <a:cubicBezTo>
                  <a:pt x="748" y="59"/>
                  <a:pt x="750" y="60"/>
                  <a:pt x="756" y="59"/>
                </a:cubicBezTo>
                <a:cubicBezTo>
                  <a:pt x="758" y="60"/>
                  <a:pt x="754" y="61"/>
                  <a:pt x="749" y="61"/>
                </a:cubicBezTo>
                <a:cubicBezTo>
                  <a:pt x="745" y="62"/>
                  <a:pt x="740" y="62"/>
                  <a:pt x="742" y="60"/>
                </a:cubicBezTo>
                <a:close/>
                <a:moveTo>
                  <a:pt x="472" y="152"/>
                </a:moveTo>
                <a:cubicBezTo>
                  <a:pt x="476" y="150"/>
                  <a:pt x="479" y="149"/>
                  <a:pt x="480" y="150"/>
                </a:cubicBezTo>
                <a:cubicBezTo>
                  <a:pt x="481" y="150"/>
                  <a:pt x="486" y="147"/>
                  <a:pt x="489" y="145"/>
                </a:cubicBezTo>
                <a:cubicBezTo>
                  <a:pt x="484" y="149"/>
                  <a:pt x="480" y="151"/>
                  <a:pt x="489" y="148"/>
                </a:cubicBezTo>
                <a:cubicBezTo>
                  <a:pt x="480" y="153"/>
                  <a:pt x="480" y="154"/>
                  <a:pt x="471" y="158"/>
                </a:cubicBezTo>
                <a:cubicBezTo>
                  <a:pt x="460" y="162"/>
                  <a:pt x="475" y="154"/>
                  <a:pt x="472" y="152"/>
                </a:cubicBezTo>
                <a:close/>
                <a:moveTo>
                  <a:pt x="1285" y="160"/>
                </a:moveTo>
                <a:cubicBezTo>
                  <a:pt x="1275" y="156"/>
                  <a:pt x="1259" y="145"/>
                  <a:pt x="1260" y="149"/>
                </a:cubicBezTo>
                <a:cubicBezTo>
                  <a:pt x="1253" y="145"/>
                  <a:pt x="1250" y="143"/>
                  <a:pt x="1250" y="142"/>
                </a:cubicBezTo>
                <a:cubicBezTo>
                  <a:pt x="1242" y="138"/>
                  <a:pt x="1232" y="134"/>
                  <a:pt x="1224" y="130"/>
                </a:cubicBezTo>
                <a:cubicBezTo>
                  <a:pt x="1216" y="127"/>
                  <a:pt x="1208" y="124"/>
                  <a:pt x="1205" y="121"/>
                </a:cubicBezTo>
                <a:cubicBezTo>
                  <a:pt x="1213" y="124"/>
                  <a:pt x="1230" y="131"/>
                  <a:pt x="1247" y="140"/>
                </a:cubicBezTo>
                <a:cubicBezTo>
                  <a:pt x="1264" y="148"/>
                  <a:pt x="1279" y="157"/>
                  <a:pt x="1285" y="160"/>
                </a:cubicBezTo>
                <a:close/>
                <a:moveTo>
                  <a:pt x="1448" y="277"/>
                </a:moveTo>
                <a:cubicBezTo>
                  <a:pt x="1447" y="279"/>
                  <a:pt x="1443" y="276"/>
                  <a:pt x="1434" y="268"/>
                </a:cubicBezTo>
                <a:cubicBezTo>
                  <a:pt x="1435" y="266"/>
                  <a:pt x="1435" y="266"/>
                  <a:pt x="1435" y="266"/>
                </a:cubicBezTo>
                <a:cubicBezTo>
                  <a:pt x="1438" y="268"/>
                  <a:pt x="1442" y="272"/>
                  <a:pt x="1448" y="277"/>
                </a:cubicBezTo>
                <a:close/>
                <a:moveTo>
                  <a:pt x="1472" y="301"/>
                </a:moveTo>
                <a:cubicBezTo>
                  <a:pt x="1475" y="304"/>
                  <a:pt x="1478" y="307"/>
                  <a:pt x="1482" y="311"/>
                </a:cubicBezTo>
                <a:cubicBezTo>
                  <a:pt x="1480" y="311"/>
                  <a:pt x="1472" y="305"/>
                  <a:pt x="1466" y="298"/>
                </a:cubicBezTo>
                <a:cubicBezTo>
                  <a:pt x="1467" y="298"/>
                  <a:pt x="1474" y="305"/>
                  <a:pt x="1472" y="301"/>
                </a:cubicBezTo>
                <a:close/>
                <a:moveTo>
                  <a:pt x="340" y="244"/>
                </a:moveTo>
                <a:cubicBezTo>
                  <a:pt x="344" y="240"/>
                  <a:pt x="345" y="240"/>
                  <a:pt x="348" y="238"/>
                </a:cubicBezTo>
                <a:cubicBezTo>
                  <a:pt x="350" y="238"/>
                  <a:pt x="350" y="239"/>
                  <a:pt x="340" y="247"/>
                </a:cubicBezTo>
                <a:cubicBezTo>
                  <a:pt x="342" y="244"/>
                  <a:pt x="344" y="242"/>
                  <a:pt x="340" y="244"/>
                </a:cubicBezTo>
                <a:close/>
                <a:moveTo>
                  <a:pt x="1352" y="204"/>
                </a:moveTo>
                <a:cubicBezTo>
                  <a:pt x="1357" y="209"/>
                  <a:pt x="1359" y="210"/>
                  <a:pt x="1370" y="217"/>
                </a:cubicBezTo>
                <a:cubicBezTo>
                  <a:pt x="1369" y="218"/>
                  <a:pt x="1370" y="219"/>
                  <a:pt x="1372" y="221"/>
                </a:cubicBezTo>
                <a:cubicBezTo>
                  <a:pt x="1365" y="217"/>
                  <a:pt x="1358" y="211"/>
                  <a:pt x="1346" y="203"/>
                </a:cubicBezTo>
                <a:cubicBezTo>
                  <a:pt x="1350" y="207"/>
                  <a:pt x="1352" y="209"/>
                  <a:pt x="1361" y="214"/>
                </a:cubicBezTo>
                <a:cubicBezTo>
                  <a:pt x="1360" y="216"/>
                  <a:pt x="1356" y="213"/>
                  <a:pt x="1350" y="209"/>
                </a:cubicBezTo>
                <a:cubicBezTo>
                  <a:pt x="1344" y="204"/>
                  <a:pt x="1336" y="198"/>
                  <a:pt x="1328" y="194"/>
                </a:cubicBezTo>
                <a:cubicBezTo>
                  <a:pt x="1325" y="190"/>
                  <a:pt x="1335" y="197"/>
                  <a:pt x="1340" y="200"/>
                </a:cubicBezTo>
                <a:cubicBezTo>
                  <a:pt x="1340" y="199"/>
                  <a:pt x="1330" y="193"/>
                  <a:pt x="1328" y="191"/>
                </a:cubicBezTo>
                <a:cubicBezTo>
                  <a:pt x="1344" y="201"/>
                  <a:pt x="1343" y="200"/>
                  <a:pt x="1352" y="204"/>
                </a:cubicBezTo>
                <a:close/>
                <a:moveTo>
                  <a:pt x="1046" y="73"/>
                </a:moveTo>
                <a:cubicBezTo>
                  <a:pt x="1058" y="76"/>
                  <a:pt x="1063" y="79"/>
                  <a:pt x="1081" y="84"/>
                </a:cubicBezTo>
                <a:cubicBezTo>
                  <a:pt x="1084" y="83"/>
                  <a:pt x="1071" y="80"/>
                  <a:pt x="1064" y="78"/>
                </a:cubicBezTo>
                <a:cubicBezTo>
                  <a:pt x="1078" y="80"/>
                  <a:pt x="1088" y="83"/>
                  <a:pt x="1112" y="90"/>
                </a:cubicBezTo>
                <a:cubicBezTo>
                  <a:pt x="1108" y="91"/>
                  <a:pt x="1097" y="89"/>
                  <a:pt x="1083" y="85"/>
                </a:cubicBezTo>
                <a:cubicBezTo>
                  <a:pt x="1068" y="81"/>
                  <a:pt x="1050" y="76"/>
                  <a:pt x="1033" y="73"/>
                </a:cubicBezTo>
                <a:cubicBezTo>
                  <a:pt x="1032" y="71"/>
                  <a:pt x="1048" y="75"/>
                  <a:pt x="1046" y="73"/>
                </a:cubicBezTo>
                <a:close/>
                <a:moveTo>
                  <a:pt x="1129" y="96"/>
                </a:moveTo>
                <a:cubicBezTo>
                  <a:pt x="1135" y="98"/>
                  <a:pt x="1149" y="102"/>
                  <a:pt x="1159" y="106"/>
                </a:cubicBezTo>
                <a:cubicBezTo>
                  <a:pt x="1160" y="107"/>
                  <a:pt x="1156" y="106"/>
                  <a:pt x="1152" y="105"/>
                </a:cubicBezTo>
                <a:cubicBezTo>
                  <a:pt x="1154" y="107"/>
                  <a:pt x="1172" y="112"/>
                  <a:pt x="1182" y="117"/>
                </a:cubicBezTo>
                <a:cubicBezTo>
                  <a:pt x="1169" y="113"/>
                  <a:pt x="1152" y="108"/>
                  <a:pt x="1136" y="101"/>
                </a:cubicBezTo>
                <a:cubicBezTo>
                  <a:pt x="1123" y="98"/>
                  <a:pt x="1103" y="92"/>
                  <a:pt x="1082" y="86"/>
                </a:cubicBezTo>
                <a:cubicBezTo>
                  <a:pt x="1062" y="81"/>
                  <a:pt x="1043" y="77"/>
                  <a:pt x="1034" y="75"/>
                </a:cubicBezTo>
                <a:cubicBezTo>
                  <a:pt x="1057" y="79"/>
                  <a:pt x="1079" y="84"/>
                  <a:pt x="1099" y="89"/>
                </a:cubicBezTo>
                <a:cubicBezTo>
                  <a:pt x="1118" y="95"/>
                  <a:pt x="1135" y="100"/>
                  <a:pt x="1149" y="104"/>
                </a:cubicBezTo>
                <a:cubicBezTo>
                  <a:pt x="1152" y="103"/>
                  <a:pt x="1131" y="98"/>
                  <a:pt x="1129" y="96"/>
                </a:cubicBezTo>
                <a:close/>
                <a:moveTo>
                  <a:pt x="1162" y="107"/>
                </a:moveTo>
                <a:cubicBezTo>
                  <a:pt x="1165" y="108"/>
                  <a:pt x="1174" y="111"/>
                  <a:pt x="1180" y="114"/>
                </a:cubicBezTo>
                <a:cubicBezTo>
                  <a:pt x="1187" y="117"/>
                  <a:pt x="1192" y="119"/>
                  <a:pt x="1189" y="118"/>
                </a:cubicBezTo>
                <a:cubicBezTo>
                  <a:pt x="1178" y="113"/>
                  <a:pt x="1161" y="109"/>
                  <a:pt x="1162" y="107"/>
                </a:cubicBezTo>
                <a:close/>
                <a:moveTo>
                  <a:pt x="1463" y="296"/>
                </a:moveTo>
                <a:cubicBezTo>
                  <a:pt x="1475" y="310"/>
                  <a:pt x="1485" y="317"/>
                  <a:pt x="1488" y="324"/>
                </a:cubicBezTo>
                <a:cubicBezTo>
                  <a:pt x="1481" y="316"/>
                  <a:pt x="1478" y="313"/>
                  <a:pt x="1475" y="310"/>
                </a:cubicBezTo>
                <a:cubicBezTo>
                  <a:pt x="1471" y="308"/>
                  <a:pt x="1469" y="305"/>
                  <a:pt x="1463" y="299"/>
                </a:cubicBezTo>
                <a:lnTo>
                  <a:pt x="1463" y="296"/>
                </a:lnTo>
                <a:close/>
                <a:moveTo>
                  <a:pt x="1510" y="346"/>
                </a:moveTo>
                <a:cubicBezTo>
                  <a:pt x="1516" y="355"/>
                  <a:pt x="1522" y="359"/>
                  <a:pt x="1531" y="371"/>
                </a:cubicBezTo>
                <a:cubicBezTo>
                  <a:pt x="1530" y="370"/>
                  <a:pt x="1524" y="364"/>
                  <a:pt x="1519" y="358"/>
                </a:cubicBezTo>
                <a:cubicBezTo>
                  <a:pt x="1514" y="352"/>
                  <a:pt x="1509" y="347"/>
                  <a:pt x="1510" y="346"/>
                </a:cubicBezTo>
                <a:close/>
                <a:moveTo>
                  <a:pt x="1228" y="135"/>
                </a:moveTo>
                <a:cubicBezTo>
                  <a:pt x="1225" y="134"/>
                  <a:pt x="1216" y="130"/>
                  <a:pt x="1205" y="125"/>
                </a:cubicBezTo>
                <a:cubicBezTo>
                  <a:pt x="1208" y="126"/>
                  <a:pt x="1218" y="130"/>
                  <a:pt x="1228" y="135"/>
                </a:cubicBezTo>
                <a:close/>
                <a:moveTo>
                  <a:pt x="1322" y="186"/>
                </a:moveTo>
                <a:cubicBezTo>
                  <a:pt x="1324" y="189"/>
                  <a:pt x="1325" y="189"/>
                  <a:pt x="1325" y="192"/>
                </a:cubicBezTo>
                <a:cubicBezTo>
                  <a:pt x="1321" y="189"/>
                  <a:pt x="1310" y="182"/>
                  <a:pt x="1301" y="177"/>
                </a:cubicBezTo>
                <a:cubicBezTo>
                  <a:pt x="1306" y="180"/>
                  <a:pt x="1309" y="180"/>
                  <a:pt x="1316" y="184"/>
                </a:cubicBezTo>
                <a:cubicBezTo>
                  <a:pt x="1317" y="184"/>
                  <a:pt x="1302" y="176"/>
                  <a:pt x="1307" y="177"/>
                </a:cubicBezTo>
                <a:cubicBezTo>
                  <a:pt x="1310" y="179"/>
                  <a:pt x="1315" y="181"/>
                  <a:pt x="1322" y="186"/>
                </a:cubicBezTo>
                <a:close/>
                <a:moveTo>
                  <a:pt x="1450" y="284"/>
                </a:moveTo>
                <a:cubicBezTo>
                  <a:pt x="1454" y="288"/>
                  <a:pt x="1454" y="289"/>
                  <a:pt x="1458" y="292"/>
                </a:cubicBezTo>
                <a:cubicBezTo>
                  <a:pt x="1458" y="295"/>
                  <a:pt x="1454" y="291"/>
                  <a:pt x="1447" y="284"/>
                </a:cubicBezTo>
                <a:cubicBezTo>
                  <a:pt x="1449" y="286"/>
                  <a:pt x="1450" y="286"/>
                  <a:pt x="1450" y="284"/>
                </a:cubicBezTo>
                <a:close/>
                <a:moveTo>
                  <a:pt x="520" y="133"/>
                </a:moveTo>
                <a:cubicBezTo>
                  <a:pt x="522" y="133"/>
                  <a:pt x="517" y="136"/>
                  <a:pt x="509" y="140"/>
                </a:cubicBezTo>
                <a:cubicBezTo>
                  <a:pt x="506" y="139"/>
                  <a:pt x="511" y="137"/>
                  <a:pt x="520" y="133"/>
                </a:cubicBezTo>
                <a:close/>
                <a:moveTo>
                  <a:pt x="882" y="56"/>
                </a:moveTo>
                <a:cubicBezTo>
                  <a:pt x="881" y="56"/>
                  <a:pt x="879" y="57"/>
                  <a:pt x="880" y="57"/>
                </a:cubicBezTo>
                <a:cubicBezTo>
                  <a:pt x="891" y="58"/>
                  <a:pt x="907" y="58"/>
                  <a:pt x="929" y="59"/>
                </a:cubicBezTo>
                <a:cubicBezTo>
                  <a:pt x="921" y="57"/>
                  <a:pt x="926" y="58"/>
                  <a:pt x="935" y="59"/>
                </a:cubicBezTo>
                <a:cubicBezTo>
                  <a:pt x="943" y="59"/>
                  <a:pt x="955" y="61"/>
                  <a:pt x="959" y="61"/>
                </a:cubicBezTo>
                <a:cubicBezTo>
                  <a:pt x="962" y="63"/>
                  <a:pt x="939" y="60"/>
                  <a:pt x="951" y="64"/>
                </a:cubicBezTo>
                <a:cubicBezTo>
                  <a:pt x="935" y="60"/>
                  <a:pt x="912" y="59"/>
                  <a:pt x="891" y="59"/>
                </a:cubicBezTo>
                <a:cubicBezTo>
                  <a:pt x="870" y="59"/>
                  <a:pt x="850" y="60"/>
                  <a:pt x="838" y="59"/>
                </a:cubicBezTo>
                <a:cubicBezTo>
                  <a:pt x="847" y="58"/>
                  <a:pt x="857" y="58"/>
                  <a:pt x="866" y="58"/>
                </a:cubicBezTo>
                <a:cubicBezTo>
                  <a:pt x="866" y="57"/>
                  <a:pt x="852" y="58"/>
                  <a:pt x="854" y="56"/>
                </a:cubicBezTo>
                <a:cubicBezTo>
                  <a:pt x="863" y="56"/>
                  <a:pt x="870" y="55"/>
                  <a:pt x="882" y="56"/>
                </a:cubicBezTo>
                <a:close/>
                <a:moveTo>
                  <a:pt x="1420" y="260"/>
                </a:moveTo>
                <a:cubicBezTo>
                  <a:pt x="1432" y="270"/>
                  <a:pt x="1423" y="264"/>
                  <a:pt x="1428" y="269"/>
                </a:cubicBezTo>
                <a:cubicBezTo>
                  <a:pt x="1425" y="267"/>
                  <a:pt x="1418" y="262"/>
                  <a:pt x="1414" y="257"/>
                </a:cubicBezTo>
                <a:cubicBezTo>
                  <a:pt x="1416" y="258"/>
                  <a:pt x="1419" y="259"/>
                  <a:pt x="1420" y="260"/>
                </a:cubicBezTo>
                <a:close/>
                <a:moveTo>
                  <a:pt x="1442" y="279"/>
                </a:moveTo>
                <a:cubicBezTo>
                  <a:pt x="1437" y="276"/>
                  <a:pt x="1442" y="280"/>
                  <a:pt x="1441" y="281"/>
                </a:cubicBezTo>
                <a:cubicBezTo>
                  <a:pt x="1438" y="278"/>
                  <a:pt x="1434" y="275"/>
                  <a:pt x="1431" y="271"/>
                </a:cubicBezTo>
                <a:cubicBezTo>
                  <a:pt x="1434" y="273"/>
                  <a:pt x="1433" y="271"/>
                  <a:pt x="1442" y="279"/>
                </a:cubicBezTo>
                <a:close/>
                <a:moveTo>
                  <a:pt x="813" y="59"/>
                </a:moveTo>
                <a:cubicBezTo>
                  <a:pt x="820" y="58"/>
                  <a:pt x="822" y="58"/>
                  <a:pt x="827" y="58"/>
                </a:cubicBezTo>
                <a:cubicBezTo>
                  <a:pt x="829" y="60"/>
                  <a:pt x="824" y="61"/>
                  <a:pt x="811" y="62"/>
                </a:cubicBezTo>
                <a:cubicBezTo>
                  <a:pt x="810" y="61"/>
                  <a:pt x="816" y="60"/>
                  <a:pt x="813" y="59"/>
                </a:cubicBezTo>
                <a:close/>
                <a:moveTo>
                  <a:pt x="1009" y="69"/>
                </a:moveTo>
                <a:cubicBezTo>
                  <a:pt x="1020" y="70"/>
                  <a:pt x="1014" y="71"/>
                  <a:pt x="1027" y="73"/>
                </a:cubicBezTo>
                <a:cubicBezTo>
                  <a:pt x="1029" y="74"/>
                  <a:pt x="1021" y="72"/>
                  <a:pt x="1021" y="73"/>
                </a:cubicBezTo>
                <a:cubicBezTo>
                  <a:pt x="1014" y="72"/>
                  <a:pt x="1008" y="70"/>
                  <a:pt x="1009" y="69"/>
                </a:cubicBezTo>
                <a:close/>
                <a:moveTo>
                  <a:pt x="1392" y="239"/>
                </a:moveTo>
                <a:cubicBezTo>
                  <a:pt x="1389" y="238"/>
                  <a:pt x="1383" y="233"/>
                  <a:pt x="1375" y="227"/>
                </a:cubicBezTo>
                <a:cubicBezTo>
                  <a:pt x="1375" y="225"/>
                  <a:pt x="1388" y="235"/>
                  <a:pt x="1392" y="239"/>
                </a:cubicBezTo>
                <a:close/>
                <a:moveTo>
                  <a:pt x="325" y="264"/>
                </a:moveTo>
                <a:cubicBezTo>
                  <a:pt x="332" y="257"/>
                  <a:pt x="332" y="257"/>
                  <a:pt x="332" y="257"/>
                </a:cubicBezTo>
                <a:cubicBezTo>
                  <a:pt x="335" y="256"/>
                  <a:pt x="332" y="259"/>
                  <a:pt x="332" y="260"/>
                </a:cubicBezTo>
                <a:cubicBezTo>
                  <a:pt x="327" y="264"/>
                  <a:pt x="325" y="265"/>
                  <a:pt x="325" y="264"/>
                </a:cubicBezTo>
                <a:close/>
                <a:moveTo>
                  <a:pt x="549" y="124"/>
                </a:moveTo>
                <a:cubicBezTo>
                  <a:pt x="548" y="127"/>
                  <a:pt x="538" y="129"/>
                  <a:pt x="533" y="131"/>
                </a:cubicBezTo>
                <a:cubicBezTo>
                  <a:pt x="534" y="129"/>
                  <a:pt x="543" y="126"/>
                  <a:pt x="549" y="124"/>
                </a:cubicBezTo>
                <a:close/>
                <a:moveTo>
                  <a:pt x="978" y="65"/>
                </a:moveTo>
                <a:cubicBezTo>
                  <a:pt x="979" y="68"/>
                  <a:pt x="969" y="65"/>
                  <a:pt x="958" y="64"/>
                </a:cubicBezTo>
                <a:cubicBezTo>
                  <a:pt x="962" y="63"/>
                  <a:pt x="969" y="64"/>
                  <a:pt x="978" y="65"/>
                </a:cubicBezTo>
                <a:close/>
                <a:moveTo>
                  <a:pt x="357" y="241"/>
                </a:moveTo>
                <a:cubicBezTo>
                  <a:pt x="358" y="241"/>
                  <a:pt x="358" y="241"/>
                  <a:pt x="358" y="241"/>
                </a:cubicBezTo>
                <a:cubicBezTo>
                  <a:pt x="353" y="245"/>
                  <a:pt x="346" y="252"/>
                  <a:pt x="347" y="249"/>
                </a:cubicBezTo>
                <a:cubicBezTo>
                  <a:pt x="349" y="247"/>
                  <a:pt x="352" y="244"/>
                  <a:pt x="357" y="241"/>
                </a:cubicBezTo>
                <a:close/>
                <a:moveTo>
                  <a:pt x="435" y="185"/>
                </a:moveTo>
                <a:cubicBezTo>
                  <a:pt x="445" y="179"/>
                  <a:pt x="446" y="183"/>
                  <a:pt x="435" y="189"/>
                </a:cubicBezTo>
                <a:cubicBezTo>
                  <a:pt x="434" y="188"/>
                  <a:pt x="438" y="185"/>
                  <a:pt x="435" y="185"/>
                </a:cubicBezTo>
                <a:close/>
                <a:moveTo>
                  <a:pt x="724" y="77"/>
                </a:moveTo>
                <a:cubicBezTo>
                  <a:pt x="727" y="75"/>
                  <a:pt x="739" y="73"/>
                  <a:pt x="736" y="72"/>
                </a:cubicBezTo>
                <a:cubicBezTo>
                  <a:pt x="740" y="72"/>
                  <a:pt x="742" y="72"/>
                  <a:pt x="743" y="71"/>
                </a:cubicBezTo>
                <a:cubicBezTo>
                  <a:pt x="752" y="70"/>
                  <a:pt x="747" y="73"/>
                  <a:pt x="738" y="74"/>
                </a:cubicBezTo>
                <a:cubicBezTo>
                  <a:pt x="746" y="74"/>
                  <a:pt x="761" y="71"/>
                  <a:pt x="751" y="71"/>
                </a:cubicBezTo>
                <a:cubicBezTo>
                  <a:pt x="757" y="70"/>
                  <a:pt x="757" y="70"/>
                  <a:pt x="757" y="69"/>
                </a:cubicBezTo>
                <a:cubicBezTo>
                  <a:pt x="765" y="68"/>
                  <a:pt x="757" y="71"/>
                  <a:pt x="768" y="69"/>
                </a:cubicBezTo>
                <a:cubicBezTo>
                  <a:pt x="772" y="70"/>
                  <a:pt x="764" y="71"/>
                  <a:pt x="767" y="72"/>
                </a:cubicBezTo>
                <a:cubicBezTo>
                  <a:pt x="755" y="73"/>
                  <a:pt x="749" y="74"/>
                  <a:pt x="743" y="75"/>
                </a:cubicBezTo>
                <a:cubicBezTo>
                  <a:pt x="737" y="75"/>
                  <a:pt x="732" y="75"/>
                  <a:pt x="724" y="77"/>
                </a:cubicBezTo>
                <a:close/>
                <a:moveTo>
                  <a:pt x="579" y="117"/>
                </a:moveTo>
                <a:cubicBezTo>
                  <a:pt x="576" y="122"/>
                  <a:pt x="567" y="125"/>
                  <a:pt x="557" y="128"/>
                </a:cubicBezTo>
                <a:cubicBezTo>
                  <a:pt x="547" y="132"/>
                  <a:pt x="536" y="135"/>
                  <a:pt x="529" y="139"/>
                </a:cubicBezTo>
                <a:cubicBezTo>
                  <a:pt x="540" y="132"/>
                  <a:pt x="560" y="123"/>
                  <a:pt x="579" y="117"/>
                </a:cubicBezTo>
                <a:close/>
                <a:moveTo>
                  <a:pt x="595" y="112"/>
                </a:moveTo>
                <a:cubicBezTo>
                  <a:pt x="595" y="111"/>
                  <a:pt x="602" y="108"/>
                  <a:pt x="611" y="105"/>
                </a:cubicBezTo>
                <a:cubicBezTo>
                  <a:pt x="620" y="102"/>
                  <a:pt x="632" y="98"/>
                  <a:pt x="640" y="96"/>
                </a:cubicBezTo>
                <a:cubicBezTo>
                  <a:pt x="639" y="99"/>
                  <a:pt x="622" y="101"/>
                  <a:pt x="621" y="103"/>
                </a:cubicBezTo>
                <a:cubicBezTo>
                  <a:pt x="625" y="103"/>
                  <a:pt x="629" y="99"/>
                  <a:pt x="635" y="99"/>
                </a:cubicBezTo>
                <a:cubicBezTo>
                  <a:pt x="631" y="101"/>
                  <a:pt x="625" y="104"/>
                  <a:pt x="617" y="107"/>
                </a:cubicBezTo>
                <a:cubicBezTo>
                  <a:pt x="617" y="108"/>
                  <a:pt x="634" y="104"/>
                  <a:pt x="616" y="110"/>
                </a:cubicBezTo>
                <a:cubicBezTo>
                  <a:pt x="625" y="108"/>
                  <a:pt x="616" y="112"/>
                  <a:pt x="628" y="109"/>
                </a:cubicBezTo>
                <a:cubicBezTo>
                  <a:pt x="627" y="110"/>
                  <a:pt x="620" y="112"/>
                  <a:pt x="615" y="113"/>
                </a:cubicBezTo>
                <a:cubicBezTo>
                  <a:pt x="616" y="113"/>
                  <a:pt x="618" y="112"/>
                  <a:pt x="618" y="111"/>
                </a:cubicBezTo>
                <a:cubicBezTo>
                  <a:pt x="611" y="114"/>
                  <a:pt x="611" y="114"/>
                  <a:pt x="611" y="114"/>
                </a:cubicBezTo>
                <a:cubicBezTo>
                  <a:pt x="608" y="116"/>
                  <a:pt x="611" y="116"/>
                  <a:pt x="612" y="118"/>
                </a:cubicBezTo>
                <a:cubicBezTo>
                  <a:pt x="598" y="124"/>
                  <a:pt x="601" y="120"/>
                  <a:pt x="606" y="117"/>
                </a:cubicBezTo>
                <a:cubicBezTo>
                  <a:pt x="600" y="120"/>
                  <a:pt x="597" y="121"/>
                  <a:pt x="594" y="123"/>
                </a:cubicBezTo>
                <a:cubicBezTo>
                  <a:pt x="591" y="125"/>
                  <a:pt x="588" y="126"/>
                  <a:pt x="580" y="129"/>
                </a:cubicBezTo>
                <a:cubicBezTo>
                  <a:pt x="583" y="128"/>
                  <a:pt x="583" y="127"/>
                  <a:pt x="578" y="128"/>
                </a:cubicBezTo>
                <a:cubicBezTo>
                  <a:pt x="569" y="132"/>
                  <a:pt x="569" y="133"/>
                  <a:pt x="560" y="136"/>
                </a:cubicBezTo>
                <a:cubicBezTo>
                  <a:pt x="558" y="136"/>
                  <a:pt x="563" y="134"/>
                  <a:pt x="566" y="132"/>
                </a:cubicBezTo>
                <a:cubicBezTo>
                  <a:pt x="570" y="131"/>
                  <a:pt x="573" y="129"/>
                  <a:pt x="567" y="130"/>
                </a:cubicBezTo>
                <a:cubicBezTo>
                  <a:pt x="579" y="125"/>
                  <a:pt x="574" y="130"/>
                  <a:pt x="587" y="124"/>
                </a:cubicBezTo>
                <a:cubicBezTo>
                  <a:pt x="582" y="125"/>
                  <a:pt x="580" y="125"/>
                  <a:pt x="578" y="125"/>
                </a:cubicBezTo>
                <a:cubicBezTo>
                  <a:pt x="576" y="125"/>
                  <a:pt x="573" y="126"/>
                  <a:pt x="564" y="128"/>
                </a:cubicBezTo>
                <a:cubicBezTo>
                  <a:pt x="573" y="124"/>
                  <a:pt x="576" y="124"/>
                  <a:pt x="578" y="123"/>
                </a:cubicBezTo>
                <a:cubicBezTo>
                  <a:pt x="579" y="122"/>
                  <a:pt x="580" y="122"/>
                  <a:pt x="586" y="119"/>
                </a:cubicBezTo>
                <a:cubicBezTo>
                  <a:pt x="588" y="119"/>
                  <a:pt x="591" y="119"/>
                  <a:pt x="595" y="119"/>
                </a:cubicBezTo>
                <a:cubicBezTo>
                  <a:pt x="604" y="115"/>
                  <a:pt x="590" y="119"/>
                  <a:pt x="592" y="117"/>
                </a:cubicBezTo>
                <a:cubicBezTo>
                  <a:pt x="599" y="114"/>
                  <a:pt x="601" y="114"/>
                  <a:pt x="605" y="113"/>
                </a:cubicBezTo>
                <a:cubicBezTo>
                  <a:pt x="598" y="114"/>
                  <a:pt x="600" y="113"/>
                  <a:pt x="600" y="111"/>
                </a:cubicBezTo>
                <a:cubicBezTo>
                  <a:pt x="595" y="112"/>
                  <a:pt x="593" y="114"/>
                  <a:pt x="583" y="117"/>
                </a:cubicBezTo>
                <a:cubicBezTo>
                  <a:pt x="581" y="115"/>
                  <a:pt x="581" y="115"/>
                  <a:pt x="581" y="115"/>
                </a:cubicBezTo>
                <a:cubicBezTo>
                  <a:pt x="584" y="114"/>
                  <a:pt x="589" y="113"/>
                  <a:pt x="594" y="111"/>
                </a:cubicBezTo>
                <a:cubicBezTo>
                  <a:pt x="599" y="110"/>
                  <a:pt x="596" y="111"/>
                  <a:pt x="595" y="112"/>
                </a:cubicBezTo>
                <a:close/>
                <a:moveTo>
                  <a:pt x="576" y="130"/>
                </a:moveTo>
                <a:cubicBezTo>
                  <a:pt x="578" y="131"/>
                  <a:pt x="573" y="134"/>
                  <a:pt x="579" y="133"/>
                </a:cubicBezTo>
                <a:cubicBezTo>
                  <a:pt x="572" y="135"/>
                  <a:pt x="564" y="138"/>
                  <a:pt x="559" y="139"/>
                </a:cubicBezTo>
                <a:cubicBezTo>
                  <a:pt x="560" y="137"/>
                  <a:pt x="566" y="134"/>
                  <a:pt x="576" y="130"/>
                </a:cubicBezTo>
                <a:close/>
                <a:moveTo>
                  <a:pt x="676" y="86"/>
                </a:moveTo>
                <a:cubicBezTo>
                  <a:pt x="686" y="83"/>
                  <a:pt x="686" y="83"/>
                  <a:pt x="686" y="83"/>
                </a:cubicBezTo>
                <a:cubicBezTo>
                  <a:pt x="691" y="84"/>
                  <a:pt x="670" y="87"/>
                  <a:pt x="678" y="88"/>
                </a:cubicBezTo>
                <a:cubicBezTo>
                  <a:pt x="666" y="92"/>
                  <a:pt x="670" y="88"/>
                  <a:pt x="657" y="92"/>
                </a:cubicBezTo>
                <a:cubicBezTo>
                  <a:pt x="657" y="91"/>
                  <a:pt x="662" y="90"/>
                  <a:pt x="667" y="89"/>
                </a:cubicBezTo>
                <a:cubicBezTo>
                  <a:pt x="672" y="88"/>
                  <a:pt x="678" y="87"/>
                  <a:pt x="676" y="86"/>
                </a:cubicBezTo>
                <a:close/>
                <a:moveTo>
                  <a:pt x="491" y="156"/>
                </a:moveTo>
                <a:cubicBezTo>
                  <a:pt x="500" y="152"/>
                  <a:pt x="504" y="149"/>
                  <a:pt x="518" y="143"/>
                </a:cubicBezTo>
                <a:cubicBezTo>
                  <a:pt x="515" y="145"/>
                  <a:pt x="506" y="150"/>
                  <a:pt x="498" y="154"/>
                </a:cubicBezTo>
                <a:cubicBezTo>
                  <a:pt x="498" y="155"/>
                  <a:pt x="504" y="152"/>
                  <a:pt x="508" y="150"/>
                </a:cubicBezTo>
                <a:cubicBezTo>
                  <a:pt x="509" y="151"/>
                  <a:pt x="502" y="155"/>
                  <a:pt x="494" y="158"/>
                </a:cubicBezTo>
                <a:cubicBezTo>
                  <a:pt x="497" y="155"/>
                  <a:pt x="492" y="158"/>
                  <a:pt x="491" y="156"/>
                </a:cubicBezTo>
                <a:close/>
                <a:moveTo>
                  <a:pt x="776" y="69"/>
                </a:moveTo>
                <a:cubicBezTo>
                  <a:pt x="786" y="68"/>
                  <a:pt x="786" y="68"/>
                  <a:pt x="786" y="68"/>
                </a:cubicBezTo>
                <a:cubicBezTo>
                  <a:pt x="786" y="69"/>
                  <a:pt x="788" y="69"/>
                  <a:pt x="794" y="69"/>
                </a:cubicBezTo>
                <a:cubicBezTo>
                  <a:pt x="790" y="70"/>
                  <a:pt x="777" y="72"/>
                  <a:pt x="776" y="73"/>
                </a:cubicBezTo>
                <a:cubicBezTo>
                  <a:pt x="764" y="74"/>
                  <a:pt x="784" y="70"/>
                  <a:pt x="776" y="69"/>
                </a:cubicBezTo>
                <a:close/>
                <a:moveTo>
                  <a:pt x="355" y="246"/>
                </a:moveTo>
                <a:cubicBezTo>
                  <a:pt x="358" y="244"/>
                  <a:pt x="364" y="240"/>
                  <a:pt x="370" y="235"/>
                </a:cubicBezTo>
                <a:cubicBezTo>
                  <a:pt x="377" y="230"/>
                  <a:pt x="383" y="225"/>
                  <a:pt x="387" y="221"/>
                </a:cubicBezTo>
                <a:cubicBezTo>
                  <a:pt x="387" y="224"/>
                  <a:pt x="385" y="227"/>
                  <a:pt x="378" y="233"/>
                </a:cubicBezTo>
                <a:cubicBezTo>
                  <a:pt x="370" y="239"/>
                  <a:pt x="379" y="230"/>
                  <a:pt x="381" y="228"/>
                </a:cubicBezTo>
                <a:cubicBezTo>
                  <a:pt x="367" y="236"/>
                  <a:pt x="360" y="247"/>
                  <a:pt x="351" y="251"/>
                </a:cubicBezTo>
                <a:cubicBezTo>
                  <a:pt x="349" y="255"/>
                  <a:pt x="341" y="262"/>
                  <a:pt x="345" y="261"/>
                </a:cubicBezTo>
                <a:cubicBezTo>
                  <a:pt x="331" y="273"/>
                  <a:pt x="336" y="267"/>
                  <a:pt x="328" y="271"/>
                </a:cubicBezTo>
                <a:cubicBezTo>
                  <a:pt x="335" y="266"/>
                  <a:pt x="346" y="254"/>
                  <a:pt x="355" y="246"/>
                </a:cubicBezTo>
                <a:close/>
                <a:moveTo>
                  <a:pt x="438" y="187"/>
                </a:moveTo>
                <a:cubicBezTo>
                  <a:pt x="449" y="181"/>
                  <a:pt x="434" y="193"/>
                  <a:pt x="444" y="187"/>
                </a:cubicBezTo>
                <a:cubicBezTo>
                  <a:pt x="442" y="189"/>
                  <a:pt x="437" y="192"/>
                  <a:pt x="430" y="196"/>
                </a:cubicBezTo>
                <a:cubicBezTo>
                  <a:pt x="427" y="196"/>
                  <a:pt x="434" y="191"/>
                  <a:pt x="438" y="187"/>
                </a:cubicBezTo>
                <a:close/>
                <a:moveTo>
                  <a:pt x="429" y="195"/>
                </a:moveTo>
                <a:cubicBezTo>
                  <a:pt x="420" y="201"/>
                  <a:pt x="414" y="203"/>
                  <a:pt x="418" y="200"/>
                </a:cubicBezTo>
                <a:cubicBezTo>
                  <a:pt x="426" y="194"/>
                  <a:pt x="428" y="194"/>
                  <a:pt x="429" y="195"/>
                </a:cubicBezTo>
                <a:close/>
                <a:moveTo>
                  <a:pt x="471" y="168"/>
                </a:moveTo>
                <a:cubicBezTo>
                  <a:pt x="466" y="174"/>
                  <a:pt x="477" y="169"/>
                  <a:pt x="474" y="173"/>
                </a:cubicBezTo>
                <a:cubicBezTo>
                  <a:pt x="465" y="176"/>
                  <a:pt x="463" y="174"/>
                  <a:pt x="456" y="177"/>
                </a:cubicBezTo>
                <a:cubicBezTo>
                  <a:pt x="460" y="173"/>
                  <a:pt x="465" y="172"/>
                  <a:pt x="471" y="168"/>
                </a:cubicBezTo>
                <a:close/>
                <a:moveTo>
                  <a:pt x="814" y="66"/>
                </a:moveTo>
                <a:cubicBezTo>
                  <a:pt x="816" y="68"/>
                  <a:pt x="825" y="67"/>
                  <a:pt x="834" y="67"/>
                </a:cubicBezTo>
                <a:cubicBezTo>
                  <a:pt x="843" y="67"/>
                  <a:pt x="853" y="67"/>
                  <a:pt x="855" y="68"/>
                </a:cubicBezTo>
                <a:cubicBezTo>
                  <a:pt x="846" y="68"/>
                  <a:pt x="838" y="68"/>
                  <a:pt x="834" y="69"/>
                </a:cubicBezTo>
                <a:cubicBezTo>
                  <a:pt x="836" y="70"/>
                  <a:pt x="843" y="69"/>
                  <a:pt x="848" y="69"/>
                </a:cubicBezTo>
                <a:cubicBezTo>
                  <a:pt x="849" y="70"/>
                  <a:pt x="835" y="70"/>
                  <a:pt x="825" y="71"/>
                </a:cubicBezTo>
                <a:cubicBezTo>
                  <a:pt x="829" y="68"/>
                  <a:pt x="822" y="70"/>
                  <a:pt x="813" y="70"/>
                </a:cubicBezTo>
                <a:cubicBezTo>
                  <a:pt x="811" y="68"/>
                  <a:pt x="820" y="69"/>
                  <a:pt x="827" y="69"/>
                </a:cubicBezTo>
                <a:cubicBezTo>
                  <a:pt x="829" y="67"/>
                  <a:pt x="816" y="68"/>
                  <a:pt x="809" y="69"/>
                </a:cubicBezTo>
                <a:cubicBezTo>
                  <a:pt x="810" y="68"/>
                  <a:pt x="816" y="67"/>
                  <a:pt x="814" y="66"/>
                </a:cubicBezTo>
                <a:close/>
                <a:moveTo>
                  <a:pt x="288" y="308"/>
                </a:moveTo>
                <a:cubicBezTo>
                  <a:pt x="288" y="307"/>
                  <a:pt x="292" y="303"/>
                  <a:pt x="295" y="301"/>
                </a:cubicBezTo>
                <a:cubicBezTo>
                  <a:pt x="293" y="303"/>
                  <a:pt x="293" y="303"/>
                  <a:pt x="299" y="299"/>
                </a:cubicBezTo>
                <a:cubicBezTo>
                  <a:pt x="299" y="300"/>
                  <a:pt x="293" y="305"/>
                  <a:pt x="290" y="308"/>
                </a:cubicBezTo>
                <a:cubicBezTo>
                  <a:pt x="291" y="307"/>
                  <a:pt x="292" y="304"/>
                  <a:pt x="288" y="308"/>
                </a:cubicBezTo>
                <a:close/>
                <a:moveTo>
                  <a:pt x="324" y="276"/>
                </a:moveTo>
                <a:cubicBezTo>
                  <a:pt x="315" y="285"/>
                  <a:pt x="330" y="275"/>
                  <a:pt x="326" y="279"/>
                </a:cubicBezTo>
                <a:cubicBezTo>
                  <a:pt x="324" y="282"/>
                  <a:pt x="319" y="287"/>
                  <a:pt x="312" y="293"/>
                </a:cubicBezTo>
                <a:cubicBezTo>
                  <a:pt x="310" y="294"/>
                  <a:pt x="315" y="290"/>
                  <a:pt x="319" y="286"/>
                </a:cubicBezTo>
                <a:cubicBezTo>
                  <a:pt x="312" y="291"/>
                  <a:pt x="310" y="294"/>
                  <a:pt x="308" y="296"/>
                </a:cubicBezTo>
                <a:cubicBezTo>
                  <a:pt x="306" y="299"/>
                  <a:pt x="304" y="302"/>
                  <a:pt x="298" y="308"/>
                </a:cubicBezTo>
                <a:cubicBezTo>
                  <a:pt x="297" y="308"/>
                  <a:pt x="299" y="305"/>
                  <a:pt x="302" y="303"/>
                </a:cubicBezTo>
                <a:cubicBezTo>
                  <a:pt x="302" y="302"/>
                  <a:pt x="301" y="303"/>
                  <a:pt x="299" y="305"/>
                </a:cubicBezTo>
                <a:cubicBezTo>
                  <a:pt x="300" y="301"/>
                  <a:pt x="305" y="297"/>
                  <a:pt x="309" y="292"/>
                </a:cubicBezTo>
                <a:cubicBezTo>
                  <a:pt x="308" y="293"/>
                  <a:pt x="304" y="297"/>
                  <a:pt x="301" y="299"/>
                </a:cubicBezTo>
                <a:cubicBezTo>
                  <a:pt x="309" y="290"/>
                  <a:pt x="305" y="294"/>
                  <a:pt x="305" y="291"/>
                </a:cubicBezTo>
                <a:cubicBezTo>
                  <a:pt x="313" y="284"/>
                  <a:pt x="314" y="282"/>
                  <a:pt x="320" y="278"/>
                </a:cubicBezTo>
                <a:cubicBezTo>
                  <a:pt x="320" y="278"/>
                  <a:pt x="313" y="284"/>
                  <a:pt x="314" y="285"/>
                </a:cubicBezTo>
                <a:cubicBezTo>
                  <a:pt x="315" y="285"/>
                  <a:pt x="322" y="276"/>
                  <a:pt x="327" y="274"/>
                </a:cubicBezTo>
                <a:cubicBezTo>
                  <a:pt x="328" y="274"/>
                  <a:pt x="325" y="277"/>
                  <a:pt x="324" y="276"/>
                </a:cubicBezTo>
                <a:close/>
                <a:moveTo>
                  <a:pt x="679" y="88"/>
                </a:moveTo>
                <a:cubicBezTo>
                  <a:pt x="682" y="89"/>
                  <a:pt x="686" y="90"/>
                  <a:pt x="699" y="88"/>
                </a:cubicBezTo>
                <a:cubicBezTo>
                  <a:pt x="699" y="90"/>
                  <a:pt x="680" y="93"/>
                  <a:pt x="670" y="96"/>
                </a:cubicBezTo>
                <a:cubicBezTo>
                  <a:pt x="666" y="95"/>
                  <a:pt x="683" y="93"/>
                  <a:pt x="682" y="91"/>
                </a:cubicBezTo>
                <a:cubicBezTo>
                  <a:pt x="681" y="89"/>
                  <a:pt x="666" y="93"/>
                  <a:pt x="662" y="93"/>
                </a:cubicBezTo>
                <a:cubicBezTo>
                  <a:pt x="671" y="91"/>
                  <a:pt x="669" y="90"/>
                  <a:pt x="679" y="88"/>
                </a:cubicBezTo>
                <a:close/>
                <a:moveTo>
                  <a:pt x="733" y="77"/>
                </a:moveTo>
                <a:cubicBezTo>
                  <a:pt x="741" y="76"/>
                  <a:pt x="746" y="75"/>
                  <a:pt x="750" y="75"/>
                </a:cubicBezTo>
                <a:cubicBezTo>
                  <a:pt x="751" y="76"/>
                  <a:pt x="733" y="78"/>
                  <a:pt x="733" y="77"/>
                </a:cubicBezTo>
                <a:close/>
                <a:moveTo>
                  <a:pt x="257" y="343"/>
                </a:moveTo>
                <a:cubicBezTo>
                  <a:pt x="262" y="337"/>
                  <a:pt x="265" y="335"/>
                  <a:pt x="266" y="336"/>
                </a:cubicBezTo>
                <a:cubicBezTo>
                  <a:pt x="258" y="344"/>
                  <a:pt x="256" y="348"/>
                  <a:pt x="247" y="359"/>
                </a:cubicBezTo>
                <a:cubicBezTo>
                  <a:pt x="244" y="360"/>
                  <a:pt x="248" y="355"/>
                  <a:pt x="252" y="351"/>
                </a:cubicBezTo>
                <a:cubicBezTo>
                  <a:pt x="256" y="346"/>
                  <a:pt x="260" y="341"/>
                  <a:pt x="257" y="343"/>
                </a:cubicBezTo>
                <a:close/>
                <a:moveTo>
                  <a:pt x="76" y="1015"/>
                </a:moveTo>
                <a:cubicBezTo>
                  <a:pt x="77" y="1017"/>
                  <a:pt x="77" y="1018"/>
                  <a:pt x="78" y="1017"/>
                </a:cubicBezTo>
                <a:cubicBezTo>
                  <a:pt x="80" y="1027"/>
                  <a:pt x="79" y="1027"/>
                  <a:pt x="82" y="1037"/>
                </a:cubicBezTo>
                <a:cubicBezTo>
                  <a:pt x="80" y="1033"/>
                  <a:pt x="78" y="1023"/>
                  <a:pt x="76" y="1015"/>
                </a:cubicBezTo>
                <a:close/>
                <a:moveTo>
                  <a:pt x="538" y="138"/>
                </a:moveTo>
                <a:cubicBezTo>
                  <a:pt x="538" y="138"/>
                  <a:pt x="543" y="136"/>
                  <a:pt x="547" y="134"/>
                </a:cubicBezTo>
                <a:cubicBezTo>
                  <a:pt x="550" y="134"/>
                  <a:pt x="546" y="137"/>
                  <a:pt x="536" y="141"/>
                </a:cubicBezTo>
                <a:cubicBezTo>
                  <a:pt x="536" y="141"/>
                  <a:pt x="549" y="134"/>
                  <a:pt x="538" y="138"/>
                </a:cubicBezTo>
                <a:close/>
                <a:moveTo>
                  <a:pt x="728" y="80"/>
                </a:moveTo>
                <a:cubicBezTo>
                  <a:pt x="731" y="80"/>
                  <a:pt x="738" y="79"/>
                  <a:pt x="744" y="79"/>
                </a:cubicBezTo>
                <a:cubicBezTo>
                  <a:pt x="750" y="78"/>
                  <a:pt x="754" y="78"/>
                  <a:pt x="750" y="80"/>
                </a:cubicBezTo>
                <a:cubicBezTo>
                  <a:pt x="745" y="81"/>
                  <a:pt x="744" y="80"/>
                  <a:pt x="743" y="80"/>
                </a:cubicBezTo>
                <a:cubicBezTo>
                  <a:pt x="737" y="81"/>
                  <a:pt x="736" y="82"/>
                  <a:pt x="730" y="83"/>
                </a:cubicBezTo>
                <a:lnTo>
                  <a:pt x="728" y="80"/>
                </a:lnTo>
                <a:close/>
                <a:moveTo>
                  <a:pt x="208" y="409"/>
                </a:moveTo>
                <a:cubicBezTo>
                  <a:pt x="213" y="401"/>
                  <a:pt x="214" y="402"/>
                  <a:pt x="218" y="396"/>
                </a:cubicBezTo>
                <a:cubicBezTo>
                  <a:pt x="220" y="395"/>
                  <a:pt x="217" y="400"/>
                  <a:pt x="214" y="404"/>
                </a:cubicBezTo>
                <a:cubicBezTo>
                  <a:pt x="212" y="407"/>
                  <a:pt x="208" y="411"/>
                  <a:pt x="208" y="409"/>
                </a:cubicBezTo>
                <a:close/>
                <a:moveTo>
                  <a:pt x="428" y="198"/>
                </a:moveTo>
                <a:cubicBezTo>
                  <a:pt x="437" y="193"/>
                  <a:pt x="437" y="193"/>
                  <a:pt x="437" y="193"/>
                </a:cubicBezTo>
                <a:cubicBezTo>
                  <a:pt x="437" y="194"/>
                  <a:pt x="437" y="195"/>
                  <a:pt x="427" y="201"/>
                </a:cubicBezTo>
                <a:cubicBezTo>
                  <a:pt x="429" y="199"/>
                  <a:pt x="429" y="199"/>
                  <a:pt x="428" y="198"/>
                </a:cubicBezTo>
                <a:close/>
                <a:moveTo>
                  <a:pt x="389" y="228"/>
                </a:moveTo>
                <a:cubicBezTo>
                  <a:pt x="385" y="231"/>
                  <a:pt x="381" y="234"/>
                  <a:pt x="378" y="236"/>
                </a:cubicBezTo>
                <a:cubicBezTo>
                  <a:pt x="375" y="237"/>
                  <a:pt x="378" y="234"/>
                  <a:pt x="382" y="231"/>
                </a:cubicBezTo>
                <a:cubicBezTo>
                  <a:pt x="385" y="229"/>
                  <a:pt x="389" y="226"/>
                  <a:pt x="389" y="228"/>
                </a:cubicBezTo>
                <a:close/>
                <a:moveTo>
                  <a:pt x="647" y="102"/>
                </a:moveTo>
                <a:cubicBezTo>
                  <a:pt x="655" y="100"/>
                  <a:pt x="658" y="100"/>
                  <a:pt x="658" y="101"/>
                </a:cubicBezTo>
                <a:cubicBezTo>
                  <a:pt x="648" y="104"/>
                  <a:pt x="648" y="104"/>
                  <a:pt x="648" y="104"/>
                </a:cubicBezTo>
                <a:lnTo>
                  <a:pt x="647" y="102"/>
                </a:lnTo>
                <a:close/>
                <a:moveTo>
                  <a:pt x="754" y="79"/>
                </a:moveTo>
                <a:cubicBezTo>
                  <a:pt x="759" y="79"/>
                  <a:pt x="771" y="76"/>
                  <a:pt x="771" y="77"/>
                </a:cubicBezTo>
                <a:cubicBezTo>
                  <a:pt x="769" y="79"/>
                  <a:pt x="763" y="80"/>
                  <a:pt x="757" y="81"/>
                </a:cubicBezTo>
                <a:cubicBezTo>
                  <a:pt x="751" y="82"/>
                  <a:pt x="745" y="84"/>
                  <a:pt x="743" y="85"/>
                </a:cubicBezTo>
                <a:cubicBezTo>
                  <a:pt x="737" y="86"/>
                  <a:pt x="736" y="85"/>
                  <a:pt x="726" y="87"/>
                </a:cubicBezTo>
                <a:cubicBezTo>
                  <a:pt x="731" y="85"/>
                  <a:pt x="723" y="84"/>
                  <a:pt x="737" y="82"/>
                </a:cubicBezTo>
                <a:cubicBezTo>
                  <a:pt x="744" y="82"/>
                  <a:pt x="737" y="84"/>
                  <a:pt x="736" y="85"/>
                </a:cubicBezTo>
                <a:cubicBezTo>
                  <a:pt x="747" y="83"/>
                  <a:pt x="748" y="81"/>
                  <a:pt x="754" y="79"/>
                </a:cubicBezTo>
                <a:close/>
                <a:moveTo>
                  <a:pt x="1008" y="83"/>
                </a:moveTo>
                <a:cubicBezTo>
                  <a:pt x="1011" y="82"/>
                  <a:pt x="1028" y="86"/>
                  <a:pt x="1036" y="87"/>
                </a:cubicBezTo>
                <a:cubicBezTo>
                  <a:pt x="1033" y="88"/>
                  <a:pt x="1036" y="89"/>
                  <a:pt x="1023" y="87"/>
                </a:cubicBezTo>
                <a:cubicBezTo>
                  <a:pt x="1025" y="85"/>
                  <a:pt x="1015" y="85"/>
                  <a:pt x="1008" y="83"/>
                </a:cubicBezTo>
                <a:close/>
                <a:moveTo>
                  <a:pt x="309" y="304"/>
                </a:moveTo>
                <a:cubicBezTo>
                  <a:pt x="308" y="304"/>
                  <a:pt x="303" y="308"/>
                  <a:pt x="304" y="306"/>
                </a:cubicBezTo>
                <a:cubicBezTo>
                  <a:pt x="311" y="299"/>
                  <a:pt x="309" y="300"/>
                  <a:pt x="315" y="294"/>
                </a:cubicBezTo>
                <a:cubicBezTo>
                  <a:pt x="314" y="293"/>
                  <a:pt x="306" y="302"/>
                  <a:pt x="302" y="306"/>
                </a:cubicBezTo>
                <a:cubicBezTo>
                  <a:pt x="305" y="300"/>
                  <a:pt x="313" y="293"/>
                  <a:pt x="323" y="285"/>
                </a:cubicBezTo>
                <a:cubicBezTo>
                  <a:pt x="314" y="294"/>
                  <a:pt x="323" y="288"/>
                  <a:pt x="320" y="292"/>
                </a:cubicBezTo>
                <a:cubicBezTo>
                  <a:pt x="308" y="301"/>
                  <a:pt x="319" y="295"/>
                  <a:pt x="307" y="307"/>
                </a:cubicBezTo>
                <a:cubicBezTo>
                  <a:pt x="303" y="310"/>
                  <a:pt x="307" y="307"/>
                  <a:pt x="309" y="304"/>
                </a:cubicBezTo>
                <a:close/>
                <a:moveTo>
                  <a:pt x="655" y="102"/>
                </a:moveTo>
                <a:cubicBezTo>
                  <a:pt x="651" y="104"/>
                  <a:pt x="656" y="103"/>
                  <a:pt x="657" y="104"/>
                </a:cubicBezTo>
                <a:cubicBezTo>
                  <a:pt x="652" y="105"/>
                  <a:pt x="644" y="107"/>
                  <a:pt x="644" y="108"/>
                </a:cubicBezTo>
                <a:cubicBezTo>
                  <a:pt x="640" y="109"/>
                  <a:pt x="646" y="105"/>
                  <a:pt x="655" y="102"/>
                </a:cubicBezTo>
                <a:close/>
                <a:moveTo>
                  <a:pt x="672" y="98"/>
                </a:moveTo>
                <a:cubicBezTo>
                  <a:pt x="677" y="97"/>
                  <a:pt x="678" y="97"/>
                  <a:pt x="682" y="96"/>
                </a:cubicBezTo>
                <a:cubicBezTo>
                  <a:pt x="682" y="98"/>
                  <a:pt x="677" y="100"/>
                  <a:pt x="668" y="102"/>
                </a:cubicBezTo>
                <a:cubicBezTo>
                  <a:pt x="672" y="101"/>
                  <a:pt x="668" y="100"/>
                  <a:pt x="672" y="98"/>
                </a:cubicBezTo>
                <a:close/>
                <a:moveTo>
                  <a:pt x="431" y="203"/>
                </a:moveTo>
                <a:cubicBezTo>
                  <a:pt x="434" y="202"/>
                  <a:pt x="437" y="200"/>
                  <a:pt x="438" y="200"/>
                </a:cubicBezTo>
                <a:cubicBezTo>
                  <a:pt x="443" y="196"/>
                  <a:pt x="440" y="197"/>
                  <a:pt x="448" y="192"/>
                </a:cubicBezTo>
                <a:cubicBezTo>
                  <a:pt x="453" y="190"/>
                  <a:pt x="450" y="192"/>
                  <a:pt x="447" y="194"/>
                </a:cubicBezTo>
                <a:cubicBezTo>
                  <a:pt x="443" y="196"/>
                  <a:pt x="440" y="199"/>
                  <a:pt x="444" y="197"/>
                </a:cubicBezTo>
                <a:cubicBezTo>
                  <a:pt x="438" y="201"/>
                  <a:pt x="433" y="203"/>
                  <a:pt x="431" y="203"/>
                </a:cubicBezTo>
                <a:close/>
                <a:moveTo>
                  <a:pt x="455" y="189"/>
                </a:moveTo>
                <a:cubicBezTo>
                  <a:pt x="458" y="189"/>
                  <a:pt x="455" y="192"/>
                  <a:pt x="456" y="193"/>
                </a:cubicBezTo>
                <a:cubicBezTo>
                  <a:pt x="449" y="197"/>
                  <a:pt x="442" y="201"/>
                  <a:pt x="436" y="205"/>
                </a:cubicBezTo>
                <a:cubicBezTo>
                  <a:pt x="441" y="201"/>
                  <a:pt x="443" y="200"/>
                  <a:pt x="444" y="198"/>
                </a:cubicBezTo>
                <a:cubicBezTo>
                  <a:pt x="446" y="196"/>
                  <a:pt x="448" y="194"/>
                  <a:pt x="455" y="189"/>
                </a:cubicBezTo>
                <a:close/>
                <a:moveTo>
                  <a:pt x="804" y="77"/>
                </a:moveTo>
                <a:cubicBezTo>
                  <a:pt x="805" y="76"/>
                  <a:pt x="809" y="77"/>
                  <a:pt x="814" y="77"/>
                </a:cubicBezTo>
                <a:cubicBezTo>
                  <a:pt x="815" y="78"/>
                  <a:pt x="818" y="78"/>
                  <a:pt x="823" y="78"/>
                </a:cubicBezTo>
                <a:cubicBezTo>
                  <a:pt x="812" y="80"/>
                  <a:pt x="813" y="77"/>
                  <a:pt x="804" y="77"/>
                </a:cubicBezTo>
                <a:close/>
                <a:moveTo>
                  <a:pt x="870" y="75"/>
                </a:moveTo>
                <a:cubicBezTo>
                  <a:pt x="880" y="74"/>
                  <a:pt x="892" y="77"/>
                  <a:pt x="897" y="75"/>
                </a:cubicBezTo>
                <a:cubicBezTo>
                  <a:pt x="903" y="77"/>
                  <a:pt x="888" y="78"/>
                  <a:pt x="896" y="80"/>
                </a:cubicBezTo>
                <a:cubicBezTo>
                  <a:pt x="877" y="78"/>
                  <a:pt x="864" y="78"/>
                  <a:pt x="847" y="77"/>
                </a:cubicBezTo>
                <a:cubicBezTo>
                  <a:pt x="850" y="76"/>
                  <a:pt x="849" y="75"/>
                  <a:pt x="863" y="75"/>
                </a:cubicBezTo>
                <a:cubicBezTo>
                  <a:pt x="852" y="77"/>
                  <a:pt x="868" y="77"/>
                  <a:pt x="870" y="75"/>
                </a:cubicBezTo>
                <a:close/>
                <a:moveTo>
                  <a:pt x="1034" y="93"/>
                </a:moveTo>
                <a:cubicBezTo>
                  <a:pt x="1039" y="92"/>
                  <a:pt x="1055" y="97"/>
                  <a:pt x="1058" y="99"/>
                </a:cubicBezTo>
                <a:cubicBezTo>
                  <a:pt x="1056" y="100"/>
                  <a:pt x="1045" y="96"/>
                  <a:pt x="1035" y="95"/>
                </a:cubicBezTo>
                <a:cubicBezTo>
                  <a:pt x="1031" y="93"/>
                  <a:pt x="1044" y="95"/>
                  <a:pt x="1034" y="93"/>
                </a:cubicBezTo>
                <a:close/>
                <a:moveTo>
                  <a:pt x="1183" y="140"/>
                </a:moveTo>
                <a:cubicBezTo>
                  <a:pt x="1168" y="133"/>
                  <a:pt x="1159" y="130"/>
                  <a:pt x="1152" y="128"/>
                </a:cubicBezTo>
                <a:cubicBezTo>
                  <a:pt x="1144" y="126"/>
                  <a:pt x="1136" y="124"/>
                  <a:pt x="1122" y="118"/>
                </a:cubicBezTo>
                <a:cubicBezTo>
                  <a:pt x="1121" y="116"/>
                  <a:pt x="1131" y="119"/>
                  <a:pt x="1138" y="121"/>
                </a:cubicBezTo>
                <a:cubicBezTo>
                  <a:pt x="1147" y="125"/>
                  <a:pt x="1157" y="128"/>
                  <a:pt x="1165" y="131"/>
                </a:cubicBezTo>
                <a:cubicBezTo>
                  <a:pt x="1174" y="134"/>
                  <a:pt x="1180" y="136"/>
                  <a:pt x="1183" y="140"/>
                </a:cubicBezTo>
                <a:close/>
                <a:moveTo>
                  <a:pt x="1005" y="91"/>
                </a:moveTo>
                <a:cubicBezTo>
                  <a:pt x="1002" y="89"/>
                  <a:pt x="995" y="90"/>
                  <a:pt x="988" y="88"/>
                </a:cubicBezTo>
                <a:cubicBezTo>
                  <a:pt x="998" y="88"/>
                  <a:pt x="1002" y="89"/>
                  <a:pt x="1000" y="86"/>
                </a:cubicBezTo>
                <a:cubicBezTo>
                  <a:pt x="1006" y="87"/>
                  <a:pt x="1008" y="88"/>
                  <a:pt x="1014" y="89"/>
                </a:cubicBezTo>
                <a:cubicBezTo>
                  <a:pt x="1013" y="91"/>
                  <a:pt x="1016" y="91"/>
                  <a:pt x="1009" y="92"/>
                </a:cubicBezTo>
                <a:cubicBezTo>
                  <a:pt x="1021" y="94"/>
                  <a:pt x="1034" y="96"/>
                  <a:pt x="1046" y="99"/>
                </a:cubicBezTo>
                <a:cubicBezTo>
                  <a:pt x="1039" y="98"/>
                  <a:pt x="1027" y="96"/>
                  <a:pt x="1015" y="94"/>
                </a:cubicBezTo>
                <a:cubicBezTo>
                  <a:pt x="1004" y="92"/>
                  <a:pt x="992" y="90"/>
                  <a:pt x="985" y="89"/>
                </a:cubicBezTo>
                <a:cubicBezTo>
                  <a:pt x="989" y="89"/>
                  <a:pt x="997" y="90"/>
                  <a:pt x="1005" y="91"/>
                </a:cubicBezTo>
                <a:close/>
                <a:moveTo>
                  <a:pt x="1017" y="89"/>
                </a:moveTo>
                <a:cubicBezTo>
                  <a:pt x="1026" y="91"/>
                  <a:pt x="1026" y="92"/>
                  <a:pt x="1028" y="93"/>
                </a:cubicBezTo>
                <a:cubicBezTo>
                  <a:pt x="1017" y="92"/>
                  <a:pt x="1017" y="91"/>
                  <a:pt x="1017" y="89"/>
                </a:cubicBezTo>
                <a:close/>
                <a:moveTo>
                  <a:pt x="731" y="89"/>
                </a:moveTo>
                <a:cubicBezTo>
                  <a:pt x="740" y="88"/>
                  <a:pt x="755" y="85"/>
                  <a:pt x="762" y="85"/>
                </a:cubicBezTo>
                <a:cubicBezTo>
                  <a:pt x="759" y="86"/>
                  <a:pt x="761" y="87"/>
                  <a:pt x="750" y="88"/>
                </a:cubicBezTo>
                <a:cubicBezTo>
                  <a:pt x="748" y="86"/>
                  <a:pt x="741" y="89"/>
                  <a:pt x="729" y="91"/>
                </a:cubicBezTo>
                <a:cubicBezTo>
                  <a:pt x="727" y="90"/>
                  <a:pt x="731" y="89"/>
                  <a:pt x="731" y="89"/>
                </a:cubicBezTo>
                <a:close/>
                <a:moveTo>
                  <a:pt x="642" y="110"/>
                </a:moveTo>
                <a:cubicBezTo>
                  <a:pt x="638" y="114"/>
                  <a:pt x="654" y="107"/>
                  <a:pt x="663" y="105"/>
                </a:cubicBezTo>
                <a:cubicBezTo>
                  <a:pt x="670" y="105"/>
                  <a:pt x="660" y="108"/>
                  <a:pt x="659" y="110"/>
                </a:cubicBezTo>
                <a:cubicBezTo>
                  <a:pt x="653" y="111"/>
                  <a:pt x="648" y="113"/>
                  <a:pt x="643" y="114"/>
                </a:cubicBezTo>
                <a:cubicBezTo>
                  <a:pt x="636" y="114"/>
                  <a:pt x="657" y="110"/>
                  <a:pt x="654" y="109"/>
                </a:cubicBezTo>
                <a:cubicBezTo>
                  <a:pt x="645" y="111"/>
                  <a:pt x="636" y="116"/>
                  <a:pt x="630" y="118"/>
                </a:cubicBezTo>
                <a:cubicBezTo>
                  <a:pt x="631" y="117"/>
                  <a:pt x="629" y="117"/>
                  <a:pt x="629" y="116"/>
                </a:cubicBezTo>
                <a:cubicBezTo>
                  <a:pt x="629" y="115"/>
                  <a:pt x="632" y="113"/>
                  <a:pt x="642" y="110"/>
                </a:cubicBezTo>
                <a:close/>
                <a:moveTo>
                  <a:pt x="515" y="161"/>
                </a:moveTo>
                <a:cubicBezTo>
                  <a:pt x="511" y="161"/>
                  <a:pt x="509" y="164"/>
                  <a:pt x="503" y="167"/>
                </a:cubicBezTo>
                <a:cubicBezTo>
                  <a:pt x="498" y="167"/>
                  <a:pt x="516" y="159"/>
                  <a:pt x="523" y="156"/>
                </a:cubicBezTo>
                <a:cubicBezTo>
                  <a:pt x="519" y="159"/>
                  <a:pt x="515" y="163"/>
                  <a:pt x="505" y="169"/>
                </a:cubicBezTo>
                <a:cubicBezTo>
                  <a:pt x="505" y="167"/>
                  <a:pt x="505" y="166"/>
                  <a:pt x="515" y="161"/>
                </a:cubicBezTo>
                <a:close/>
                <a:moveTo>
                  <a:pt x="539" y="153"/>
                </a:moveTo>
                <a:cubicBezTo>
                  <a:pt x="537" y="154"/>
                  <a:pt x="536" y="154"/>
                  <a:pt x="532" y="155"/>
                </a:cubicBezTo>
                <a:cubicBezTo>
                  <a:pt x="531" y="155"/>
                  <a:pt x="549" y="147"/>
                  <a:pt x="537" y="152"/>
                </a:cubicBezTo>
                <a:cubicBezTo>
                  <a:pt x="540" y="148"/>
                  <a:pt x="543" y="150"/>
                  <a:pt x="547" y="148"/>
                </a:cubicBezTo>
                <a:cubicBezTo>
                  <a:pt x="546" y="147"/>
                  <a:pt x="549" y="143"/>
                  <a:pt x="563" y="139"/>
                </a:cubicBezTo>
                <a:cubicBezTo>
                  <a:pt x="559" y="143"/>
                  <a:pt x="549" y="149"/>
                  <a:pt x="540" y="154"/>
                </a:cubicBezTo>
                <a:cubicBezTo>
                  <a:pt x="536" y="155"/>
                  <a:pt x="537" y="154"/>
                  <a:pt x="539" y="153"/>
                </a:cubicBezTo>
                <a:close/>
                <a:moveTo>
                  <a:pt x="703" y="96"/>
                </a:moveTo>
                <a:cubicBezTo>
                  <a:pt x="709" y="97"/>
                  <a:pt x="689" y="102"/>
                  <a:pt x="690" y="99"/>
                </a:cubicBezTo>
                <a:cubicBezTo>
                  <a:pt x="696" y="98"/>
                  <a:pt x="696" y="97"/>
                  <a:pt x="703" y="96"/>
                </a:cubicBezTo>
                <a:close/>
                <a:moveTo>
                  <a:pt x="1693" y="1044"/>
                </a:moveTo>
                <a:cubicBezTo>
                  <a:pt x="1691" y="1057"/>
                  <a:pt x="1690" y="1053"/>
                  <a:pt x="1689" y="1066"/>
                </a:cubicBezTo>
                <a:cubicBezTo>
                  <a:pt x="1688" y="1065"/>
                  <a:pt x="1689" y="1060"/>
                  <a:pt x="1690" y="1052"/>
                </a:cubicBezTo>
                <a:cubicBezTo>
                  <a:pt x="1689" y="1051"/>
                  <a:pt x="1687" y="1072"/>
                  <a:pt x="1686" y="1067"/>
                </a:cubicBezTo>
                <a:cubicBezTo>
                  <a:pt x="1688" y="1056"/>
                  <a:pt x="1689" y="1054"/>
                  <a:pt x="1691" y="1042"/>
                </a:cubicBezTo>
                <a:cubicBezTo>
                  <a:pt x="1691" y="1046"/>
                  <a:pt x="1692" y="1041"/>
                  <a:pt x="1693" y="1044"/>
                </a:cubicBezTo>
                <a:close/>
                <a:moveTo>
                  <a:pt x="413" y="230"/>
                </a:moveTo>
                <a:cubicBezTo>
                  <a:pt x="419" y="226"/>
                  <a:pt x="421" y="225"/>
                  <a:pt x="423" y="224"/>
                </a:cubicBezTo>
                <a:cubicBezTo>
                  <a:pt x="426" y="223"/>
                  <a:pt x="430" y="221"/>
                  <a:pt x="440" y="214"/>
                </a:cubicBezTo>
                <a:cubicBezTo>
                  <a:pt x="441" y="215"/>
                  <a:pt x="442" y="216"/>
                  <a:pt x="431" y="223"/>
                </a:cubicBezTo>
                <a:cubicBezTo>
                  <a:pt x="432" y="222"/>
                  <a:pt x="437" y="219"/>
                  <a:pt x="440" y="217"/>
                </a:cubicBezTo>
                <a:cubicBezTo>
                  <a:pt x="440" y="218"/>
                  <a:pt x="436" y="221"/>
                  <a:pt x="432" y="223"/>
                </a:cubicBezTo>
                <a:cubicBezTo>
                  <a:pt x="434" y="223"/>
                  <a:pt x="440" y="219"/>
                  <a:pt x="444" y="216"/>
                </a:cubicBezTo>
                <a:cubicBezTo>
                  <a:pt x="443" y="218"/>
                  <a:pt x="439" y="221"/>
                  <a:pt x="441" y="221"/>
                </a:cubicBezTo>
                <a:cubicBezTo>
                  <a:pt x="432" y="227"/>
                  <a:pt x="436" y="222"/>
                  <a:pt x="426" y="229"/>
                </a:cubicBezTo>
                <a:cubicBezTo>
                  <a:pt x="428" y="226"/>
                  <a:pt x="424" y="227"/>
                  <a:pt x="420" y="229"/>
                </a:cubicBezTo>
                <a:cubicBezTo>
                  <a:pt x="415" y="231"/>
                  <a:pt x="411" y="233"/>
                  <a:pt x="413" y="230"/>
                </a:cubicBezTo>
                <a:close/>
                <a:moveTo>
                  <a:pt x="464" y="208"/>
                </a:moveTo>
                <a:cubicBezTo>
                  <a:pt x="461" y="211"/>
                  <a:pt x="459" y="212"/>
                  <a:pt x="464" y="211"/>
                </a:cubicBezTo>
                <a:cubicBezTo>
                  <a:pt x="455" y="217"/>
                  <a:pt x="460" y="211"/>
                  <a:pt x="454" y="215"/>
                </a:cubicBezTo>
                <a:cubicBezTo>
                  <a:pt x="452" y="216"/>
                  <a:pt x="454" y="216"/>
                  <a:pt x="454" y="218"/>
                </a:cubicBezTo>
                <a:cubicBezTo>
                  <a:pt x="453" y="219"/>
                  <a:pt x="451" y="222"/>
                  <a:pt x="442" y="228"/>
                </a:cubicBezTo>
                <a:cubicBezTo>
                  <a:pt x="445" y="224"/>
                  <a:pt x="453" y="217"/>
                  <a:pt x="440" y="223"/>
                </a:cubicBezTo>
                <a:cubicBezTo>
                  <a:pt x="440" y="222"/>
                  <a:pt x="444" y="219"/>
                  <a:pt x="449" y="216"/>
                </a:cubicBezTo>
                <a:cubicBezTo>
                  <a:pt x="455" y="213"/>
                  <a:pt x="461" y="209"/>
                  <a:pt x="464" y="208"/>
                </a:cubicBezTo>
                <a:close/>
                <a:moveTo>
                  <a:pt x="406" y="226"/>
                </a:moveTo>
                <a:cubicBezTo>
                  <a:pt x="412" y="223"/>
                  <a:pt x="407" y="228"/>
                  <a:pt x="400" y="233"/>
                </a:cubicBezTo>
                <a:cubicBezTo>
                  <a:pt x="406" y="230"/>
                  <a:pt x="402" y="233"/>
                  <a:pt x="403" y="234"/>
                </a:cubicBezTo>
                <a:cubicBezTo>
                  <a:pt x="409" y="230"/>
                  <a:pt x="410" y="228"/>
                  <a:pt x="418" y="223"/>
                </a:cubicBezTo>
                <a:cubicBezTo>
                  <a:pt x="421" y="224"/>
                  <a:pt x="402" y="234"/>
                  <a:pt x="413" y="230"/>
                </a:cubicBezTo>
                <a:cubicBezTo>
                  <a:pt x="397" y="240"/>
                  <a:pt x="393" y="239"/>
                  <a:pt x="385" y="242"/>
                </a:cubicBezTo>
                <a:cubicBezTo>
                  <a:pt x="391" y="238"/>
                  <a:pt x="395" y="235"/>
                  <a:pt x="395" y="234"/>
                </a:cubicBezTo>
                <a:cubicBezTo>
                  <a:pt x="402" y="231"/>
                  <a:pt x="394" y="236"/>
                  <a:pt x="406" y="226"/>
                </a:cubicBezTo>
                <a:close/>
                <a:moveTo>
                  <a:pt x="434" y="208"/>
                </a:moveTo>
                <a:cubicBezTo>
                  <a:pt x="439" y="205"/>
                  <a:pt x="429" y="213"/>
                  <a:pt x="422" y="218"/>
                </a:cubicBezTo>
                <a:cubicBezTo>
                  <a:pt x="419" y="219"/>
                  <a:pt x="423" y="215"/>
                  <a:pt x="422" y="215"/>
                </a:cubicBezTo>
                <a:cubicBezTo>
                  <a:pt x="430" y="208"/>
                  <a:pt x="433" y="210"/>
                  <a:pt x="434" y="208"/>
                </a:cubicBezTo>
                <a:close/>
                <a:moveTo>
                  <a:pt x="450" y="197"/>
                </a:moveTo>
                <a:cubicBezTo>
                  <a:pt x="464" y="189"/>
                  <a:pt x="457" y="194"/>
                  <a:pt x="468" y="187"/>
                </a:cubicBezTo>
                <a:cubicBezTo>
                  <a:pt x="477" y="183"/>
                  <a:pt x="465" y="191"/>
                  <a:pt x="460" y="195"/>
                </a:cubicBezTo>
                <a:cubicBezTo>
                  <a:pt x="464" y="194"/>
                  <a:pt x="474" y="187"/>
                  <a:pt x="476" y="188"/>
                </a:cubicBezTo>
                <a:cubicBezTo>
                  <a:pt x="457" y="200"/>
                  <a:pt x="449" y="203"/>
                  <a:pt x="446" y="207"/>
                </a:cubicBezTo>
                <a:cubicBezTo>
                  <a:pt x="441" y="210"/>
                  <a:pt x="439" y="210"/>
                  <a:pt x="437" y="209"/>
                </a:cubicBezTo>
                <a:cubicBezTo>
                  <a:pt x="444" y="205"/>
                  <a:pt x="449" y="203"/>
                  <a:pt x="458" y="197"/>
                </a:cubicBezTo>
                <a:cubicBezTo>
                  <a:pt x="457" y="196"/>
                  <a:pt x="447" y="202"/>
                  <a:pt x="446" y="201"/>
                </a:cubicBezTo>
                <a:cubicBezTo>
                  <a:pt x="451" y="198"/>
                  <a:pt x="451" y="197"/>
                  <a:pt x="450" y="197"/>
                </a:cubicBezTo>
                <a:close/>
                <a:moveTo>
                  <a:pt x="1386" y="267"/>
                </a:moveTo>
                <a:cubicBezTo>
                  <a:pt x="1379" y="261"/>
                  <a:pt x="1376" y="259"/>
                  <a:pt x="1373" y="257"/>
                </a:cubicBezTo>
                <a:cubicBezTo>
                  <a:pt x="1369" y="255"/>
                  <a:pt x="1366" y="253"/>
                  <a:pt x="1358" y="247"/>
                </a:cubicBezTo>
                <a:cubicBezTo>
                  <a:pt x="1366" y="252"/>
                  <a:pt x="1366" y="248"/>
                  <a:pt x="1359" y="241"/>
                </a:cubicBezTo>
                <a:cubicBezTo>
                  <a:pt x="1375" y="252"/>
                  <a:pt x="1382" y="259"/>
                  <a:pt x="1386" y="267"/>
                </a:cubicBezTo>
                <a:close/>
                <a:moveTo>
                  <a:pt x="489" y="176"/>
                </a:moveTo>
                <a:cubicBezTo>
                  <a:pt x="498" y="170"/>
                  <a:pt x="497" y="173"/>
                  <a:pt x="502" y="170"/>
                </a:cubicBezTo>
                <a:cubicBezTo>
                  <a:pt x="498" y="174"/>
                  <a:pt x="495" y="174"/>
                  <a:pt x="485" y="180"/>
                </a:cubicBezTo>
                <a:cubicBezTo>
                  <a:pt x="486" y="179"/>
                  <a:pt x="488" y="177"/>
                  <a:pt x="489" y="176"/>
                </a:cubicBezTo>
                <a:close/>
                <a:moveTo>
                  <a:pt x="265" y="356"/>
                </a:moveTo>
                <a:cubicBezTo>
                  <a:pt x="268" y="354"/>
                  <a:pt x="263" y="360"/>
                  <a:pt x="263" y="361"/>
                </a:cubicBezTo>
                <a:cubicBezTo>
                  <a:pt x="258" y="367"/>
                  <a:pt x="258" y="363"/>
                  <a:pt x="265" y="356"/>
                </a:cubicBezTo>
                <a:close/>
                <a:moveTo>
                  <a:pt x="591" y="131"/>
                </a:moveTo>
                <a:cubicBezTo>
                  <a:pt x="592" y="132"/>
                  <a:pt x="578" y="137"/>
                  <a:pt x="573" y="138"/>
                </a:cubicBezTo>
                <a:cubicBezTo>
                  <a:pt x="572" y="137"/>
                  <a:pt x="582" y="134"/>
                  <a:pt x="591" y="131"/>
                </a:cubicBezTo>
                <a:close/>
                <a:moveTo>
                  <a:pt x="235" y="395"/>
                </a:moveTo>
                <a:cubicBezTo>
                  <a:pt x="233" y="398"/>
                  <a:pt x="227" y="406"/>
                  <a:pt x="223" y="413"/>
                </a:cubicBezTo>
                <a:cubicBezTo>
                  <a:pt x="219" y="414"/>
                  <a:pt x="228" y="404"/>
                  <a:pt x="235" y="395"/>
                </a:cubicBezTo>
                <a:close/>
                <a:moveTo>
                  <a:pt x="332" y="287"/>
                </a:moveTo>
                <a:cubicBezTo>
                  <a:pt x="331" y="290"/>
                  <a:pt x="335" y="288"/>
                  <a:pt x="328" y="295"/>
                </a:cubicBezTo>
                <a:cubicBezTo>
                  <a:pt x="330" y="291"/>
                  <a:pt x="318" y="301"/>
                  <a:pt x="332" y="287"/>
                </a:cubicBezTo>
                <a:close/>
                <a:moveTo>
                  <a:pt x="1304" y="205"/>
                </a:moveTo>
                <a:cubicBezTo>
                  <a:pt x="1318" y="214"/>
                  <a:pt x="1333" y="225"/>
                  <a:pt x="1347" y="235"/>
                </a:cubicBezTo>
                <a:cubicBezTo>
                  <a:pt x="1343" y="234"/>
                  <a:pt x="1335" y="228"/>
                  <a:pt x="1324" y="220"/>
                </a:cubicBezTo>
                <a:cubicBezTo>
                  <a:pt x="1325" y="224"/>
                  <a:pt x="1339" y="230"/>
                  <a:pt x="1350" y="239"/>
                </a:cubicBezTo>
                <a:cubicBezTo>
                  <a:pt x="1350" y="240"/>
                  <a:pt x="1358" y="245"/>
                  <a:pt x="1356" y="245"/>
                </a:cubicBezTo>
                <a:cubicBezTo>
                  <a:pt x="1346" y="238"/>
                  <a:pt x="1344" y="236"/>
                  <a:pt x="1339" y="232"/>
                </a:cubicBezTo>
                <a:cubicBezTo>
                  <a:pt x="1333" y="229"/>
                  <a:pt x="1329" y="226"/>
                  <a:pt x="1324" y="224"/>
                </a:cubicBezTo>
                <a:cubicBezTo>
                  <a:pt x="1321" y="224"/>
                  <a:pt x="1331" y="229"/>
                  <a:pt x="1336" y="233"/>
                </a:cubicBezTo>
                <a:cubicBezTo>
                  <a:pt x="1325" y="227"/>
                  <a:pt x="1325" y="228"/>
                  <a:pt x="1327" y="230"/>
                </a:cubicBezTo>
                <a:cubicBezTo>
                  <a:pt x="1325" y="228"/>
                  <a:pt x="1324" y="228"/>
                  <a:pt x="1324" y="229"/>
                </a:cubicBezTo>
                <a:cubicBezTo>
                  <a:pt x="1315" y="221"/>
                  <a:pt x="1320" y="222"/>
                  <a:pt x="1307" y="213"/>
                </a:cubicBezTo>
                <a:cubicBezTo>
                  <a:pt x="1308" y="212"/>
                  <a:pt x="1322" y="222"/>
                  <a:pt x="1324" y="222"/>
                </a:cubicBezTo>
                <a:cubicBezTo>
                  <a:pt x="1323" y="220"/>
                  <a:pt x="1318" y="219"/>
                  <a:pt x="1313" y="215"/>
                </a:cubicBezTo>
                <a:cubicBezTo>
                  <a:pt x="1318" y="217"/>
                  <a:pt x="1315" y="215"/>
                  <a:pt x="1312" y="212"/>
                </a:cubicBezTo>
                <a:cubicBezTo>
                  <a:pt x="1308" y="209"/>
                  <a:pt x="1303" y="206"/>
                  <a:pt x="1304" y="205"/>
                </a:cubicBezTo>
                <a:close/>
                <a:moveTo>
                  <a:pt x="775" y="87"/>
                </a:moveTo>
                <a:cubicBezTo>
                  <a:pt x="774" y="87"/>
                  <a:pt x="787" y="86"/>
                  <a:pt x="792" y="85"/>
                </a:cubicBezTo>
                <a:cubicBezTo>
                  <a:pt x="793" y="87"/>
                  <a:pt x="793" y="87"/>
                  <a:pt x="793" y="87"/>
                </a:cubicBezTo>
                <a:cubicBezTo>
                  <a:pt x="780" y="89"/>
                  <a:pt x="784" y="87"/>
                  <a:pt x="775" y="87"/>
                </a:cubicBezTo>
                <a:close/>
                <a:moveTo>
                  <a:pt x="249" y="376"/>
                </a:moveTo>
                <a:cubicBezTo>
                  <a:pt x="257" y="368"/>
                  <a:pt x="259" y="368"/>
                  <a:pt x="267" y="359"/>
                </a:cubicBezTo>
                <a:cubicBezTo>
                  <a:pt x="259" y="370"/>
                  <a:pt x="266" y="362"/>
                  <a:pt x="264" y="367"/>
                </a:cubicBezTo>
                <a:cubicBezTo>
                  <a:pt x="255" y="378"/>
                  <a:pt x="259" y="370"/>
                  <a:pt x="251" y="380"/>
                </a:cubicBezTo>
                <a:cubicBezTo>
                  <a:pt x="247" y="382"/>
                  <a:pt x="260" y="367"/>
                  <a:pt x="250" y="379"/>
                </a:cubicBezTo>
                <a:cubicBezTo>
                  <a:pt x="248" y="380"/>
                  <a:pt x="251" y="376"/>
                  <a:pt x="249" y="376"/>
                </a:cubicBezTo>
                <a:close/>
                <a:moveTo>
                  <a:pt x="643" y="115"/>
                </a:moveTo>
                <a:cubicBezTo>
                  <a:pt x="653" y="111"/>
                  <a:pt x="647" y="115"/>
                  <a:pt x="657" y="112"/>
                </a:cubicBezTo>
                <a:cubicBezTo>
                  <a:pt x="658" y="113"/>
                  <a:pt x="655" y="115"/>
                  <a:pt x="642" y="118"/>
                </a:cubicBezTo>
                <a:cubicBezTo>
                  <a:pt x="642" y="118"/>
                  <a:pt x="646" y="116"/>
                  <a:pt x="648" y="116"/>
                </a:cubicBezTo>
                <a:cubicBezTo>
                  <a:pt x="649" y="114"/>
                  <a:pt x="642" y="117"/>
                  <a:pt x="643" y="115"/>
                </a:cubicBezTo>
                <a:close/>
                <a:moveTo>
                  <a:pt x="983" y="90"/>
                </a:moveTo>
                <a:cubicBezTo>
                  <a:pt x="987" y="90"/>
                  <a:pt x="992" y="91"/>
                  <a:pt x="996" y="92"/>
                </a:cubicBezTo>
                <a:cubicBezTo>
                  <a:pt x="998" y="93"/>
                  <a:pt x="994" y="93"/>
                  <a:pt x="989" y="92"/>
                </a:cubicBezTo>
                <a:cubicBezTo>
                  <a:pt x="985" y="91"/>
                  <a:pt x="980" y="90"/>
                  <a:pt x="983" y="90"/>
                </a:cubicBezTo>
                <a:close/>
                <a:moveTo>
                  <a:pt x="572" y="142"/>
                </a:moveTo>
                <a:cubicBezTo>
                  <a:pt x="579" y="139"/>
                  <a:pt x="578" y="139"/>
                  <a:pt x="577" y="138"/>
                </a:cubicBezTo>
                <a:cubicBezTo>
                  <a:pt x="591" y="133"/>
                  <a:pt x="601" y="130"/>
                  <a:pt x="604" y="130"/>
                </a:cubicBezTo>
                <a:cubicBezTo>
                  <a:pt x="588" y="136"/>
                  <a:pt x="587" y="138"/>
                  <a:pt x="582" y="142"/>
                </a:cubicBezTo>
                <a:cubicBezTo>
                  <a:pt x="577" y="143"/>
                  <a:pt x="582" y="140"/>
                  <a:pt x="572" y="142"/>
                </a:cubicBezTo>
                <a:close/>
                <a:moveTo>
                  <a:pt x="670" y="108"/>
                </a:moveTo>
                <a:cubicBezTo>
                  <a:pt x="676" y="107"/>
                  <a:pt x="684" y="105"/>
                  <a:pt x="684" y="106"/>
                </a:cubicBezTo>
                <a:cubicBezTo>
                  <a:pt x="676" y="108"/>
                  <a:pt x="668" y="110"/>
                  <a:pt x="670" y="108"/>
                </a:cubicBezTo>
                <a:close/>
                <a:moveTo>
                  <a:pt x="544" y="153"/>
                </a:moveTo>
                <a:cubicBezTo>
                  <a:pt x="547" y="154"/>
                  <a:pt x="542" y="156"/>
                  <a:pt x="537" y="159"/>
                </a:cubicBezTo>
                <a:cubicBezTo>
                  <a:pt x="538" y="159"/>
                  <a:pt x="543" y="157"/>
                  <a:pt x="548" y="155"/>
                </a:cubicBezTo>
                <a:cubicBezTo>
                  <a:pt x="553" y="153"/>
                  <a:pt x="557" y="151"/>
                  <a:pt x="557" y="152"/>
                </a:cubicBezTo>
                <a:cubicBezTo>
                  <a:pt x="554" y="154"/>
                  <a:pt x="551" y="155"/>
                  <a:pt x="551" y="154"/>
                </a:cubicBezTo>
                <a:cubicBezTo>
                  <a:pt x="554" y="156"/>
                  <a:pt x="535" y="165"/>
                  <a:pt x="519" y="174"/>
                </a:cubicBezTo>
                <a:cubicBezTo>
                  <a:pt x="524" y="170"/>
                  <a:pt x="516" y="174"/>
                  <a:pt x="516" y="172"/>
                </a:cubicBezTo>
                <a:cubicBezTo>
                  <a:pt x="519" y="170"/>
                  <a:pt x="530" y="165"/>
                  <a:pt x="536" y="161"/>
                </a:cubicBezTo>
                <a:cubicBezTo>
                  <a:pt x="534" y="162"/>
                  <a:pt x="532" y="162"/>
                  <a:pt x="531" y="162"/>
                </a:cubicBezTo>
                <a:cubicBezTo>
                  <a:pt x="527" y="164"/>
                  <a:pt x="530" y="164"/>
                  <a:pt x="520" y="168"/>
                </a:cubicBezTo>
                <a:cubicBezTo>
                  <a:pt x="520" y="167"/>
                  <a:pt x="519" y="168"/>
                  <a:pt x="516" y="169"/>
                </a:cubicBezTo>
                <a:cubicBezTo>
                  <a:pt x="524" y="164"/>
                  <a:pt x="532" y="160"/>
                  <a:pt x="544" y="153"/>
                </a:cubicBezTo>
                <a:close/>
                <a:moveTo>
                  <a:pt x="220" y="419"/>
                </a:moveTo>
                <a:cubicBezTo>
                  <a:pt x="226" y="411"/>
                  <a:pt x="226" y="414"/>
                  <a:pt x="231" y="406"/>
                </a:cubicBezTo>
                <a:cubicBezTo>
                  <a:pt x="231" y="406"/>
                  <a:pt x="226" y="414"/>
                  <a:pt x="226" y="414"/>
                </a:cubicBezTo>
                <a:cubicBezTo>
                  <a:pt x="223" y="418"/>
                  <a:pt x="221" y="420"/>
                  <a:pt x="220" y="419"/>
                </a:cubicBezTo>
                <a:close/>
                <a:moveTo>
                  <a:pt x="741" y="96"/>
                </a:moveTo>
                <a:cubicBezTo>
                  <a:pt x="743" y="96"/>
                  <a:pt x="739" y="97"/>
                  <a:pt x="735" y="98"/>
                </a:cubicBezTo>
                <a:cubicBezTo>
                  <a:pt x="737" y="98"/>
                  <a:pt x="744" y="97"/>
                  <a:pt x="749" y="96"/>
                </a:cubicBezTo>
                <a:cubicBezTo>
                  <a:pt x="744" y="98"/>
                  <a:pt x="760" y="98"/>
                  <a:pt x="771" y="96"/>
                </a:cubicBezTo>
                <a:cubicBezTo>
                  <a:pt x="772" y="98"/>
                  <a:pt x="766" y="99"/>
                  <a:pt x="753" y="101"/>
                </a:cubicBezTo>
                <a:cubicBezTo>
                  <a:pt x="753" y="101"/>
                  <a:pt x="752" y="101"/>
                  <a:pt x="749" y="101"/>
                </a:cubicBezTo>
                <a:cubicBezTo>
                  <a:pt x="749" y="100"/>
                  <a:pt x="755" y="100"/>
                  <a:pt x="759" y="99"/>
                </a:cubicBezTo>
                <a:cubicBezTo>
                  <a:pt x="754" y="99"/>
                  <a:pt x="744" y="99"/>
                  <a:pt x="738" y="99"/>
                </a:cubicBezTo>
                <a:cubicBezTo>
                  <a:pt x="732" y="99"/>
                  <a:pt x="730" y="98"/>
                  <a:pt x="741" y="96"/>
                </a:cubicBezTo>
                <a:close/>
                <a:moveTo>
                  <a:pt x="343" y="285"/>
                </a:moveTo>
                <a:cubicBezTo>
                  <a:pt x="353" y="278"/>
                  <a:pt x="364" y="265"/>
                  <a:pt x="376" y="257"/>
                </a:cubicBezTo>
                <a:cubicBezTo>
                  <a:pt x="371" y="264"/>
                  <a:pt x="356" y="274"/>
                  <a:pt x="342" y="288"/>
                </a:cubicBezTo>
                <a:cubicBezTo>
                  <a:pt x="341" y="287"/>
                  <a:pt x="344" y="284"/>
                  <a:pt x="343" y="285"/>
                </a:cubicBezTo>
                <a:close/>
                <a:moveTo>
                  <a:pt x="472" y="192"/>
                </a:moveTo>
                <a:cubicBezTo>
                  <a:pt x="480" y="187"/>
                  <a:pt x="478" y="190"/>
                  <a:pt x="479" y="190"/>
                </a:cubicBezTo>
                <a:cubicBezTo>
                  <a:pt x="476" y="193"/>
                  <a:pt x="469" y="197"/>
                  <a:pt x="463" y="200"/>
                </a:cubicBezTo>
                <a:cubicBezTo>
                  <a:pt x="456" y="204"/>
                  <a:pt x="451" y="207"/>
                  <a:pt x="449" y="209"/>
                </a:cubicBezTo>
                <a:cubicBezTo>
                  <a:pt x="443" y="212"/>
                  <a:pt x="445" y="210"/>
                  <a:pt x="449" y="208"/>
                </a:cubicBezTo>
                <a:cubicBezTo>
                  <a:pt x="452" y="205"/>
                  <a:pt x="457" y="202"/>
                  <a:pt x="455" y="203"/>
                </a:cubicBezTo>
                <a:cubicBezTo>
                  <a:pt x="463" y="198"/>
                  <a:pt x="462" y="200"/>
                  <a:pt x="468" y="196"/>
                </a:cubicBezTo>
                <a:cubicBezTo>
                  <a:pt x="470" y="195"/>
                  <a:pt x="472" y="193"/>
                  <a:pt x="476" y="191"/>
                </a:cubicBezTo>
                <a:cubicBezTo>
                  <a:pt x="474" y="192"/>
                  <a:pt x="472" y="193"/>
                  <a:pt x="472" y="192"/>
                </a:cubicBezTo>
                <a:close/>
                <a:moveTo>
                  <a:pt x="775" y="91"/>
                </a:moveTo>
                <a:cubicBezTo>
                  <a:pt x="785" y="93"/>
                  <a:pt x="792" y="89"/>
                  <a:pt x="808" y="88"/>
                </a:cubicBezTo>
                <a:cubicBezTo>
                  <a:pt x="793" y="91"/>
                  <a:pt x="801" y="92"/>
                  <a:pt x="788" y="95"/>
                </a:cubicBezTo>
                <a:cubicBezTo>
                  <a:pt x="789" y="93"/>
                  <a:pt x="785" y="92"/>
                  <a:pt x="769" y="94"/>
                </a:cubicBezTo>
                <a:cubicBezTo>
                  <a:pt x="774" y="94"/>
                  <a:pt x="780" y="94"/>
                  <a:pt x="771" y="95"/>
                </a:cubicBezTo>
                <a:cubicBezTo>
                  <a:pt x="764" y="96"/>
                  <a:pt x="764" y="96"/>
                  <a:pt x="764" y="96"/>
                </a:cubicBezTo>
                <a:cubicBezTo>
                  <a:pt x="762" y="94"/>
                  <a:pt x="762" y="94"/>
                  <a:pt x="762" y="94"/>
                </a:cubicBezTo>
                <a:cubicBezTo>
                  <a:pt x="770" y="93"/>
                  <a:pt x="775" y="92"/>
                  <a:pt x="775" y="91"/>
                </a:cubicBezTo>
                <a:close/>
                <a:moveTo>
                  <a:pt x="628" y="124"/>
                </a:moveTo>
                <a:cubicBezTo>
                  <a:pt x="626" y="126"/>
                  <a:pt x="624" y="128"/>
                  <a:pt x="613" y="131"/>
                </a:cubicBezTo>
                <a:cubicBezTo>
                  <a:pt x="611" y="131"/>
                  <a:pt x="609" y="131"/>
                  <a:pt x="609" y="131"/>
                </a:cubicBezTo>
                <a:cubicBezTo>
                  <a:pt x="614" y="128"/>
                  <a:pt x="620" y="127"/>
                  <a:pt x="628" y="124"/>
                </a:cubicBezTo>
                <a:close/>
                <a:moveTo>
                  <a:pt x="256" y="383"/>
                </a:moveTo>
                <a:cubicBezTo>
                  <a:pt x="255" y="383"/>
                  <a:pt x="263" y="371"/>
                  <a:pt x="256" y="380"/>
                </a:cubicBezTo>
                <a:cubicBezTo>
                  <a:pt x="256" y="379"/>
                  <a:pt x="256" y="378"/>
                  <a:pt x="259" y="375"/>
                </a:cubicBezTo>
                <a:cubicBezTo>
                  <a:pt x="263" y="370"/>
                  <a:pt x="263" y="370"/>
                  <a:pt x="263" y="370"/>
                </a:cubicBezTo>
                <a:cubicBezTo>
                  <a:pt x="262" y="375"/>
                  <a:pt x="277" y="357"/>
                  <a:pt x="272" y="366"/>
                </a:cubicBezTo>
                <a:cubicBezTo>
                  <a:pt x="259" y="380"/>
                  <a:pt x="254" y="389"/>
                  <a:pt x="259" y="387"/>
                </a:cubicBezTo>
                <a:cubicBezTo>
                  <a:pt x="257" y="391"/>
                  <a:pt x="247" y="403"/>
                  <a:pt x="249" y="402"/>
                </a:cubicBezTo>
                <a:cubicBezTo>
                  <a:pt x="245" y="407"/>
                  <a:pt x="245" y="406"/>
                  <a:pt x="245" y="405"/>
                </a:cubicBezTo>
                <a:cubicBezTo>
                  <a:pt x="244" y="405"/>
                  <a:pt x="243" y="406"/>
                  <a:pt x="237" y="415"/>
                </a:cubicBezTo>
                <a:cubicBezTo>
                  <a:pt x="235" y="416"/>
                  <a:pt x="239" y="410"/>
                  <a:pt x="236" y="412"/>
                </a:cubicBezTo>
                <a:cubicBezTo>
                  <a:pt x="229" y="421"/>
                  <a:pt x="235" y="416"/>
                  <a:pt x="235" y="417"/>
                </a:cubicBezTo>
                <a:cubicBezTo>
                  <a:pt x="230" y="422"/>
                  <a:pt x="225" y="426"/>
                  <a:pt x="225" y="425"/>
                </a:cubicBezTo>
                <a:cubicBezTo>
                  <a:pt x="225" y="423"/>
                  <a:pt x="228" y="417"/>
                  <a:pt x="231" y="413"/>
                </a:cubicBezTo>
                <a:cubicBezTo>
                  <a:pt x="233" y="408"/>
                  <a:pt x="235" y="406"/>
                  <a:pt x="229" y="411"/>
                </a:cubicBezTo>
                <a:cubicBezTo>
                  <a:pt x="235" y="403"/>
                  <a:pt x="240" y="399"/>
                  <a:pt x="237" y="403"/>
                </a:cubicBezTo>
                <a:cubicBezTo>
                  <a:pt x="240" y="399"/>
                  <a:pt x="244" y="395"/>
                  <a:pt x="247" y="390"/>
                </a:cubicBezTo>
                <a:cubicBezTo>
                  <a:pt x="246" y="389"/>
                  <a:pt x="239" y="400"/>
                  <a:pt x="239" y="398"/>
                </a:cubicBezTo>
                <a:cubicBezTo>
                  <a:pt x="245" y="389"/>
                  <a:pt x="248" y="386"/>
                  <a:pt x="253" y="380"/>
                </a:cubicBezTo>
                <a:cubicBezTo>
                  <a:pt x="255" y="380"/>
                  <a:pt x="244" y="395"/>
                  <a:pt x="254" y="383"/>
                </a:cubicBezTo>
                <a:cubicBezTo>
                  <a:pt x="250" y="388"/>
                  <a:pt x="247" y="394"/>
                  <a:pt x="256" y="383"/>
                </a:cubicBezTo>
                <a:close/>
                <a:moveTo>
                  <a:pt x="401" y="240"/>
                </a:moveTo>
                <a:cubicBezTo>
                  <a:pt x="404" y="235"/>
                  <a:pt x="408" y="236"/>
                  <a:pt x="413" y="233"/>
                </a:cubicBezTo>
                <a:cubicBezTo>
                  <a:pt x="413" y="234"/>
                  <a:pt x="407" y="238"/>
                  <a:pt x="403" y="241"/>
                </a:cubicBezTo>
                <a:cubicBezTo>
                  <a:pt x="398" y="243"/>
                  <a:pt x="408" y="235"/>
                  <a:pt x="401" y="240"/>
                </a:cubicBezTo>
                <a:close/>
                <a:moveTo>
                  <a:pt x="1301" y="211"/>
                </a:moveTo>
                <a:cubicBezTo>
                  <a:pt x="1312" y="219"/>
                  <a:pt x="1300" y="214"/>
                  <a:pt x="1289" y="207"/>
                </a:cubicBezTo>
                <a:cubicBezTo>
                  <a:pt x="1291" y="209"/>
                  <a:pt x="1300" y="215"/>
                  <a:pt x="1309" y="220"/>
                </a:cubicBezTo>
                <a:cubicBezTo>
                  <a:pt x="1317" y="225"/>
                  <a:pt x="1324" y="230"/>
                  <a:pt x="1324" y="232"/>
                </a:cubicBezTo>
                <a:cubicBezTo>
                  <a:pt x="1316" y="226"/>
                  <a:pt x="1311" y="222"/>
                  <a:pt x="1305" y="219"/>
                </a:cubicBezTo>
                <a:cubicBezTo>
                  <a:pt x="1299" y="215"/>
                  <a:pt x="1293" y="211"/>
                  <a:pt x="1283" y="206"/>
                </a:cubicBezTo>
                <a:cubicBezTo>
                  <a:pt x="1294" y="210"/>
                  <a:pt x="1271" y="194"/>
                  <a:pt x="1289" y="205"/>
                </a:cubicBezTo>
                <a:cubicBezTo>
                  <a:pt x="1290" y="204"/>
                  <a:pt x="1273" y="196"/>
                  <a:pt x="1277" y="197"/>
                </a:cubicBezTo>
                <a:cubicBezTo>
                  <a:pt x="1291" y="203"/>
                  <a:pt x="1297" y="212"/>
                  <a:pt x="1301" y="211"/>
                </a:cubicBezTo>
                <a:close/>
                <a:moveTo>
                  <a:pt x="199" y="457"/>
                </a:moveTo>
                <a:cubicBezTo>
                  <a:pt x="203" y="450"/>
                  <a:pt x="205" y="450"/>
                  <a:pt x="206" y="449"/>
                </a:cubicBezTo>
                <a:cubicBezTo>
                  <a:pt x="204" y="452"/>
                  <a:pt x="203" y="454"/>
                  <a:pt x="204" y="455"/>
                </a:cubicBezTo>
                <a:cubicBezTo>
                  <a:pt x="200" y="461"/>
                  <a:pt x="201" y="456"/>
                  <a:pt x="199" y="457"/>
                </a:cubicBezTo>
                <a:close/>
                <a:moveTo>
                  <a:pt x="506" y="176"/>
                </a:moveTo>
                <a:cubicBezTo>
                  <a:pt x="499" y="183"/>
                  <a:pt x="510" y="178"/>
                  <a:pt x="515" y="179"/>
                </a:cubicBezTo>
                <a:cubicBezTo>
                  <a:pt x="523" y="175"/>
                  <a:pt x="516" y="176"/>
                  <a:pt x="526" y="172"/>
                </a:cubicBezTo>
                <a:cubicBezTo>
                  <a:pt x="527" y="173"/>
                  <a:pt x="527" y="173"/>
                  <a:pt x="527" y="173"/>
                </a:cubicBezTo>
                <a:cubicBezTo>
                  <a:pt x="534" y="168"/>
                  <a:pt x="545" y="165"/>
                  <a:pt x="547" y="162"/>
                </a:cubicBezTo>
                <a:cubicBezTo>
                  <a:pt x="551" y="162"/>
                  <a:pt x="557" y="159"/>
                  <a:pt x="566" y="155"/>
                </a:cubicBezTo>
                <a:cubicBezTo>
                  <a:pt x="563" y="157"/>
                  <a:pt x="551" y="163"/>
                  <a:pt x="568" y="156"/>
                </a:cubicBezTo>
                <a:cubicBezTo>
                  <a:pt x="567" y="158"/>
                  <a:pt x="555" y="163"/>
                  <a:pt x="562" y="163"/>
                </a:cubicBezTo>
                <a:cubicBezTo>
                  <a:pt x="557" y="165"/>
                  <a:pt x="553" y="168"/>
                  <a:pt x="551" y="169"/>
                </a:cubicBezTo>
                <a:cubicBezTo>
                  <a:pt x="537" y="173"/>
                  <a:pt x="557" y="164"/>
                  <a:pt x="555" y="161"/>
                </a:cubicBezTo>
                <a:cubicBezTo>
                  <a:pt x="553" y="161"/>
                  <a:pt x="540" y="168"/>
                  <a:pt x="534" y="171"/>
                </a:cubicBezTo>
                <a:cubicBezTo>
                  <a:pt x="542" y="170"/>
                  <a:pt x="533" y="172"/>
                  <a:pt x="539" y="174"/>
                </a:cubicBezTo>
                <a:cubicBezTo>
                  <a:pt x="526" y="180"/>
                  <a:pt x="523" y="182"/>
                  <a:pt x="516" y="186"/>
                </a:cubicBezTo>
                <a:cubicBezTo>
                  <a:pt x="513" y="186"/>
                  <a:pt x="510" y="187"/>
                  <a:pt x="507" y="187"/>
                </a:cubicBezTo>
                <a:cubicBezTo>
                  <a:pt x="517" y="181"/>
                  <a:pt x="523" y="179"/>
                  <a:pt x="528" y="177"/>
                </a:cubicBezTo>
                <a:cubicBezTo>
                  <a:pt x="527" y="176"/>
                  <a:pt x="521" y="178"/>
                  <a:pt x="516" y="181"/>
                </a:cubicBezTo>
                <a:cubicBezTo>
                  <a:pt x="510" y="184"/>
                  <a:pt x="503" y="188"/>
                  <a:pt x="501" y="190"/>
                </a:cubicBezTo>
                <a:cubicBezTo>
                  <a:pt x="493" y="195"/>
                  <a:pt x="490" y="195"/>
                  <a:pt x="484" y="199"/>
                </a:cubicBezTo>
                <a:cubicBezTo>
                  <a:pt x="482" y="198"/>
                  <a:pt x="499" y="190"/>
                  <a:pt x="502" y="187"/>
                </a:cubicBezTo>
                <a:cubicBezTo>
                  <a:pt x="497" y="189"/>
                  <a:pt x="481" y="199"/>
                  <a:pt x="483" y="195"/>
                </a:cubicBezTo>
                <a:cubicBezTo>
                  <a:pt x="492" y="190"/>
                  <a:pt x="496" y="189"/>
                  <a:pt x="501" y="187"/>
                </a:cubicBezTo>
                <a:cubicBezTo>
                  <a:pt x="511" y="180"/>
                  <a:pt x="494" y="186"/>
                  <a:pt x="499" y="182"/>
                </a:cubicBezTo>
                <a:cubicBezTo>
                  <a:pt x="497" y="181"/>
                  <a:pt x="494" y="185"/>
                  <a:pt x="487" y="188"/>
                </a:cubicBezTo>
                <a:cubicBezTo>
                  <a:pt x="484" y="186"/>
                  <a:pt x="494" y="182"/>
                  <a:pt x="506" y="176"/>
                </a:cubicBezTo>
                <a:close/>
                <a:moveTo>
                  <a:pt x="386" y="252"/>
                </a:moveTo>
                <a:cubicBezTo>
                  <a:pt x="390" y="250"/>
                  <a:pt x="391" y="251"/>
                  <a:pt x="392" y="251"/>
                </a:cubicBezTo>
                <a:cubicBezTo>
                  <a:pt x="381" y="260"/>
                  <a:pt x="377" y="263"/>
                  <a:pt x="374" y="265"/>
                </a:cubicBezTo>
                <a:cubicBezTo>
                  <a:pt x="371" y="267"/>
                  <a:pt x="370" y="268"/>
                  <a:pt x="365" y="271"/>
                </a:cubicBezTo>
                <a:cubicBezTo>
                  <a:pt x="359" y="276"/>
                  <a:pt x="369" y="269"/>
                  <a:pt x="364" y="274"/>
                </a:cubicBezTo>
                <a:cubicBezTo>
                  <a:pt x="351" y="285"/>
                  <a:pt x="345" y="289"/>
                  <a:pt x="333" y="299"/>
                </a:cubicBezTo>
                <a:cubicBezTo>
                  <a:pt x="338" y="293"/>
                  <a:pt x="345" y="286"/>
                  <a:pt x="354" y="278"/>
                </a:cubicBezTo>
                <a:cubicBezTo>
                  <a:pt x="362" y="271"/>
                  <a:pt x="372" y="263"/>
                  <a:pt x="386" y="252"/>
                </a:cubicBezTo>
                <a:close/>
                <a:moveTo>
                  <a:pt x="630" y="126"/>
                </a:moveTo>
                <a:cubicBezTo>
                  <a:pt x="622" y="127"/>
                  <a:pt x="640" y="123"/>
                  <a:pt x="646" y="121"/>
                </a:cubicBezTo>
                <a:cubicBezTo>
                  <a:pt x="646" y="123"/>
                  <a:pt x="645" y="124"/>
                  <a:pt x="639" y="126"/>
                </a:cubicBezTo>
                <a:cubicBezTo>
                  <a:pt x="647" y="124"/>
                  <a:pt x="651" y="126"/>
                  <a:pt x="649" y="128"/>
                </a:cubicBezTo>
                <a:cubicBezTo>
                  <a:pt x="661" y="123"/>
                  <a:pt x="655" y="127"/>
                  <a:pt x="668" y="123"/>
                </a:cubicBezTo>
                <a:cubicBezTo>
                  <a:pt x="669" y="124"/>
                  <a:pt x="663" y="125"/>
                  <a:pt x="658" y="127"/>
                </a:cubicBezTo>
                <a:cubicBezTo>
                  <a:pt x="652" y="128"/>
                  <a:pt x="647" y="129"/>
                  <a:pt x="651" y="130"/>
                </a:cubicBezTo>
                <a:cubicBezTo>
                  <a:pt x="639" y="132"/>
                  <a:pt x="649" y="127"/>
                  <a:pt x="637" y="129"/>
                </a:cubicBezTo>
                <a:cubicBezTo>
                  <a:pt x="628" y="132"/>
                  <a:pt x="641" y="130"/>
                  <a:pt x="639" y="131"/>
                </a:cubicBezTo>
                <a:cubicBezTo>
                  <a:pt x="634" y="133"/>
                  <a:pt x="633" y="133"/>
                  <a:pt x="627" y="135"/>
                </a:cubicBezTo>
                <a:cubicBezTo>
                  <a:pt x="631" y="132"/>
                  <a:pt x="623" y="130"/>
                  <a:pt x="637" y="125"/>
                </a:cubicBezTo>
                <a:cubicBezTo>
                  <a:pt x="634" y="126"/>
                  <a:pt x="634" y="125"/>
                  <a:pt x="630" y="126"/>
                </a:cubicBezTo>
                <a:close/>
                <a:moveTo>
                  <a:pt x="316" y="324"/>
                </a:moveTo>
                <a:cubicBezTo>
                  <a:pt x="320" y="321"/>
                  <a:pt x="321" y="318"/>
                  <a:pt x="328" y="313"/>
                </a:cubicBezTo>
                <a:cubicBezTo>
                  <a:pt x="326" y="316"/>
                  <a:pt x="314" y="329"/>
                  <a:pt x="308" y="334"/>
                </a:cubicBezTo>
                <a:cubicBezTo>
                  <a:pt x="315" y="325"/>
                  <a:pt x="314" y="324"/>
                  <a:pt x="306" y="330"/>
                </a:cubicBezTo>
                <a:cubicBezTo>
                  <a:pt x="304" y="333"/>
                  <a:pt x="303" y="335"/>
                  <a:pt x="296" y="342"/>
                </a:cubicBezTo>
                <a:cubicBezTo>
                  <a:pt x="297" y="341"/>
                  <a:pt x="298" y="339"/>
                  <a:pt x="295" y="342"/>
                </a:cubicBezTo>
                <a:cubicBezTo>
                  <a:pt x="296" y="337"/>
                  <a:pt x="308" y="327"/>
                  <a:pt x="313" y="320"/>
                </a:cubicBezTo>
                <a:cubicBezTo>
                  <a:pt x="303" y="328"/>
                  <a:pt x="300" y="334"/>
                  <a:pt x="290" y="344"/>
                </a:cubicBezTo>
                <a:cubicBezTo>
                  <a:pt x="291" y="342"/>
                  <a:pt x="297" y="334"/>
                  <a:pt x="287" y="346"/>
                </a:cubicBezTo>
                <a:cubicBezTo>
                  <a:pt x="285" y="345"/>
                  <a:pt x="296" y="334"/>
                  <a:pt x="296" y="336"/>
                </a:cubicBezTo>
                <a:cubicBezTo>
                  <a:pt x="304" y="328"/>
                  <a:pt x="316" y="316"/>
                  <a:pt x="312" y="317"/>
                </a:cubicBezTo>
                <a:cubicBezTo>
                  <a:pt x="318" y="312"/>
                  <a:pt x="327" y="303"/>
                  <a:pt x="328" y="304"/>
                </a:cubicBezTo>
                <a:cubicBezTo>
                  <a:pt x="321" y="311"/>
                  <a:pt x="320" y="313"/>
                  <a:pt x="319" y="315"/>
                </a:cubicBezTo>
                <a:cubicBezTo>
                  <a:pt x="319" y="316"/>
                  <a:pt x="318" y="318"/>
                  <a:pt x="311" y="325"/>
                </a:cubicBezTo>
                <a:cubicBezTo>
                  <a:pt x="313" y="323"/>
                  <a:pt x="326" y="313"/>
                  <a:pt x="316" y="324"/>
                </a:cubicBezTo>
                <a:close/>
                <a:moveTo>
                  <a:pt x="1056" y="110"/>
                </a:moveTo>
                <a:cubicBezTo>
                  <a:pt x="1048" y="110"/>
                  <a:pt x="1046" y="108"/>
                  <a:pt x="1033" y="106"/>
                </a:cubicBezTo>
                <a:cubicBezTo>
                  <a:pt x="1033" y="105"/>
                  <a:pt x="1046" y="108"/>
                  <a:pt x="1056" y="110"/>
                </a:cubicBezTo>
                <a:close/>
                <a:moveTo>
                  <a:pt x="1683" y="808"/>
                </a:moveTo>
                <a:cubicBezTo>
                  <a:pt x="1684" y="814"/>
                  <a:pt x="1683" y="810"/>
                  <a:pt x="1682" y="806"/>
                </a:cubicBezTo>
                <a:cubicBezTo>
                  <a:pt x="1682" y="801"/>
                  <a:pt x="1681" y="796"/>
                  <a:pt x="1680" y="798"/>
                </a:cubicBezTo>
                <a:cubicBezTo>
                  <a:pt x="1679" y="792"/>
                  <a:pt x="1680" y="789"/>
                  <a:pt x="1679" y="788"/>
                </a:cubicBezTo>
                <a:cubicBezTo>
                  <a:pt x="1678" y="784"/>
                  <a:pt x="1679" y="785"/>
                  <a:pt x="1678" y="780"/>
                </a:cubicBezTo>
                <a:cubicBezTo>
                  <a:pt x="1680" y="780"/>
                  <a:pt x="1680" y="795"/>
                  <a:pt x="1681" y="790"/>
                </a:cubicBezTo>
                <a:cubicBezTo>
                  <a:pt x="1682" y="799"/>
                  <a:pt x="1681" y="797"/>
                  <a:pt x="1683" y="808"/>
                </a:cubicBezTo>
                <a:close/>
                <a:moveTo>
                  <a:pt x="186" y="482"/>
                </a:moveTo>
                <a:cubicBezTo>
                  <a:pt x="190" y="475"/>
                  <a:pt x="190" y="480"/>
                  <a:pt x="193" y="474"/>
                </a:cubicBezTo>
                <a:cubicBezTo>
                  <a:pt x="192" y="478"/>
                  <a:pt x="183" y="492"/>
                  <a:pt x="184" y="488"/>
                </a:cubicBezTo>
                <a:cubicBezTo>
                  <a:pt x="185" y="485"/>
                  <a:pt x="186" y="483"/>
                  <a:pt x="186" y="482"/>
                </a:cubicBezTo>
                <a:close/>
                <a:moveTo>
                  <a:pt x="1690" y="925"/>
                </a:moveTo>
                <a:cubicBezTo>
                  <a:pt x="1689" y="921"/>
                  <a:pt x="1690" y="910"/>
                  <a:pt x="1689" y="897"/>
                </a:cubicBezTo>
                <a:cubicBezTo>
                  <a:pt x="1691" y="897"/>
                  <a:pt x="1690" y="914"/>
                  <a:pt x="1690" y="925"/>
                </a:cubicBezTo>
                <a:close/>
                <a:moveTo>
                  <a:pt x="1024" y="106"/>
                </a:moveTo>
                <a:cubicBezTo>
                  <a:pt x="1024" y="106"/>
                  <a:pt x="1027" y="107"/>
                  <a:pt x="1027" y="107"/>
                </a:cubicBezTo>
                <a:cubicBezTo>
                  <a:pt x="1041" y="110"/>
                  <a:pt x="1046" y="110"/>
                  <a:pt x="1046" y="109"/>
                </a:cubicBezTo>
                <a:cubicBezTo>
                  <a:pt x="1059" y="113"/>
                  <a:pt x="1061" y="115"/>
                  <a:pt x="1062" y="117"/>
                </a:cubicBezTo>
                <a:cubicBezTo>
                  <a:pt x="1062" y="118"/>
                  <a:pt x="1060" y="119"/>
                  <a:pt x="1065" y="121"/>
                </a:cubicBezTo>
                <a:cubicBezTo>
                  <a:pt x="1056" y="120"/>
                  <a:pt x="1056" y="120"/>
                  <a:pt x="1056" y="120"/>
                </a:cubicBezTo>
                <a:cubicBezTo>
                  <a:pt x="1044" y="118"/>
                  <a:pt x="1053" y="118"/>
                  <a:pt x="1045" y="116"/>
                </a:cubicBezTo>
                <a:cubicBezTo>
                  <a:pt x="1042" y="117"/>
                  <a:pt x="1037" y="117"/>
                  <a:pt x="1030" y="116"/>
                </a:cubicBezTo>
                <a:cubicBezTo>
                  <a:pt x="1025" y="113"/>
                  <a:pt x="1016" y="108"/>
                  <a:pt x="1028" y="110"/>
                </a:cubicBezTo>
                <a:cubicBezTo>
                  <a:pt x="1026" y="109"/>
                  <a:pt x="1012" y="107"/>
                  <a:pt x="1005" y="105"/>
                </a:cubicBezTo>
                <a:cubicBezTo>
                  <a:pt x="1007" y="104"/>
                  <a:pt x="1018" y="107"/>
                  <a:pt x="1028" y="109"/>
                </a:cubicBezTo>
                <a:cubicBezTo>
                  <a:pt x="1033" y="110"/>
                  <a:pt x="1027" y="107"/>
                  <a:pt x="1024" y="106"/>
                </a:cubicBezTo>
                <a:close/>
                <a:moveTo>
                  <a:pt x="201" y="460"/>
                </a:moveTo>
                <a:cubicBezTo>
                  <a:pt x="205" y="453"/>
                  <a:pt x="207" y="454"/>
                  <a:pt x="209" y="452"/>
                </a:cubicBezTo>
                <a:cubicBezTo>
                  <a:pt x="204" y="460"/>
                  <a:pt x="205" y="459"/>
                  <a:pt x="201" y="466"/>
                </a:cubicBezTo>
                <a:cubicBezTo>
                  <a:pt x="199" y="466"/>
                  <a:pt x="205" y="457"/>
                  <a:pt x="201" y="460"/>
                </a:cubicBezTo>
                <a:close/>
                <a:moveTo>
                  <a:pt x="574" y="150"/>
                </a:moveTo>
                <a:cubicBezTo>
                  <a:pt x="572" y="150"/>
                  <a:pt x="567" y="152"/>
                  <a:pt x="563" y="154"/>
                </a:cubicBezTo>
                <a:cubicBezTo>
                  <a:pt x="558" y="156"/>
                  <a:pt x="555" y="157"/>
                  <a:pt x="556" y="155"/>
                </a:cubicBezTo>
                <a:cubicBezTo>
                  <a:pt x="570" y="150"/>
                  <a:pt x="584" y="144"/>
                  <a:pt x="587" y="146"/>
                </a:cubicBezTo>
                <a:cubicBezTo>
                  <a:pt x="577" y="150"/>
                  <a:pt x="590" y="149"/>
                  <a:pt x="575" y="155"/>
                </a:cubicBezTo>
                <a:cubicBezTo>
                  <a:pt x="576" y="152"/>
                  <a:pt x="560" y="157"/>
                  <a:pt x="574" y="150"/>
                </a:cubicBezTo>
                <a:close/>
                <a:moveTo>
                  <a:pt x="1330" y="236"/>
                </a:moveTo>
                <a:cubicBezTo>
                  <a:pt x="1330" y="235"/>
                  <a:pt x="1325" y="232"/>
                  <a:pt x="1330" y="234"/>
                </a:cubicBezTo>
                <a:cubicBezTo>
                  <a:pt x="1341" y="241"/>
                  <a:pt x="1340" y="244"/>
                  <a:pt x="1330" y="236"/>
                </a:cubicBezTo>
                <a:close/>
                <a:moveTo>
                  <a:pt x="137" y="590"/>
                </a:moveTo>
                <a:cubicBezTo>
                  <a:pt x="134" y="595"/>
                  <a:pt x="141" y="584"/>
                  <a:pt x="144" y="578"/>
                </a:cubicBezTo>
                <a:cubicBezTo>
                  <a:pt x="143" y="584"/>
                  <a:pt x="139" y="588"/>
                  <a:pt x="137" y="599"/>
                </a:cubicBezTo>
                <a:cubicBezTo>
                  <a:pt x="136" y="598"/>
                  <a:pt x="140" y="588"/>
                  <a:pt x="137" y="590"/>
                </a:cubicBezTo>
                <a:close/>
                <a:moveTo>
                  <a:pt x="164" y="528"/>
                </a:moveTo>
                <a:cubicBezTo>
                  <a:pt x="170" y="518"/>
                  <a:pt x="174" y="509"/>
                  <a:pt x="178" y="501"/>
                </a:cubicBezTo>
                <a:cubicBezTo>
                  <a:pt x="183" y="493"/>
                  <a:pt x="187" y="485"/>
                  <a:pt x="194" y="477"/>
                </a:cubicBezTo>
                <a:cubicBezTo>
                  <a:pt x="185" y="490"/>
                  <a:pt x="185" y="494"/>
                  <a:pt x="179" y="505"/>
                </a:cubicBezTo>
                <a:cubicBezTo>
                  <a:pt x="181" y="503"/>
                  <a:pt x="185" y="496"/>
                  <a:pt x="188" y="491"/>
                </a:cubicBezTo>
                <a:cubicBezTo>
                  <a:pt x="191" y="487"/>
                  <a:pt x="193" y="484"/>
                  <a:pt x="190" y="491"/>
                </a:cubicBezTo>
                <a:cubicBezTo>
                  <a:pt x="193" y="488"/>
                  <a:pt x="196" y="479"/>
                  <a:pt x="199" y="474"/>
                </a:cubicBezTo>
                <a:cubicBezTo>
                  <a:pt x="201" y="474"/>
                  <a:pt x="199" y="477"/>
                  <a:pt x="196" y="481"/>
                </a:cubicBezTo>
                <a:cubicBezTo>
                  <a:pt x="194" y="485"/>
                  <a:pt x="191" y="490"/>
                  <a:pt x="192" y="491"/>
                </a:cubicBezTo>
                <a:cubicBezTo>
                  <a:pt x="195" y="488"/>
                  <a:pt x="196" y="484"/>
                  <a:pt x="202" y="474"/>
                </a:cubicBezTo>
                <a:cubicBezTo>
                  <a:pt x="203" y="475"/>
                  <a:pt x="200" y="480"/>
                  <a:pt x="197" y="486"/>
                </a:cubicBezTo>
                <a:cubicBezTo>
                  <a:pt x="194" y="491"/>
                  <a:pt x="190" y="498"/>
                  <a:pt x="187" y="502"/>
                </a:cubicBezTo>
                <a:cubicBezTo>
                  <a:pt x="192" y="492"/>
                  <a:pt x="190" y="493"/>
                  <a:pt x="186" y="498"/>
                </a:cubicBezTo>
                <a:cubicBezTo>
                  <a:pt x="183" y="502"/>
                  <a:pt x="178" y="509"/>
                  <a:pt x="176" y="511"/>
                </a:cubicBezTo>
                <a:cubicBezTo>
                  <a:pt x="174" y="514"/>
                  <a:pt x="172" y="519"/>
                  <a:pt x="171" y="522"/>
                </a:cubicBezTo>
                <a:cubicBezTo>
                  <a:pt x="168" y="527"/>
                  <a:pt x="166" y="528"/>
                  <a:pt x="164" y="528"/>
                </a:cubicBezTo>
                <a:close/>
                <a:moveTo>
                  <a:pt x="832" y="92"/>
                </a:moveTo>
                <a:cubicBezTo>
                  <a:pt x="836" y="93"/>
                  <a:pt x="847" y="93"/>
                  <a:pt x="847" y="94"/>
                </a:cubicBezTo>
                <a:cubicBezTo>
                  <a:pt x="850" y="94"/>
                  <a:pt x="852" y="94"/>
                  <a:pt x="857" y="93"/>
                </a:cubicBezTo>
                <a:cubicBezTo>
                  <a:pt x="855" y="93"/>
                  <a:pt x="854" y="93"/>
                  <a:pt x="850" y="93"/>
                </a:cubicBezTo>
                <a:cubicBezTo>
                  <a:pt x="854" y="93"/>
                  <a:pt x="860" y="92"/>
                  <a:pt x="866" y="92"/>
                </a:cubicBezTo>
                <a:cubicBezTo>
                  <a:pt x="872" y="92"/>
                  <a:pt x="878" y="92"/>
                  <a:pt x="881" y="93"/>
                </a:cubicBezTo>
                <a:cubicBezTo>
                  <a:pt x="875" y="93"/>
                  <a:pt x="874" y="93"/>
                  <a:pt x="870" y="93"/>
                </a:cubicBezTo>
                <a:cubicBezTo>
                  <a:pt x="868" y="94"/>
                  <a:pt x="881" y="94"/>
                  <a:pt x="888" y="94"/>
                </a:cubicBezTo>
                <a:cubicBezTo>
                  <a:pt x="885" y="95"/>
                  <a:pt x="879" y="96"/>
                  <a:pt x="865" y="96"/>
                </a:cubicBezTo>
                <a:cubicBezTo>
                  <a:pt x="865" y="95"/>
                  <a:pt x="876" y="95"/>
                  <a:pt x="874" y="94"/>
                </a:cubicBezTo>
                <a:cubicBezTo>
                  <a:pt x="859" y="94"/>
                  <a:pt x="855" y="96"/>
                  <a:pt x="846" y="97"/>
                </a:cubicBezTo>
                <a:cubicBezTo>
                  <a:pt x="847" y="98"/>
                  <a:pt x="854" y="97"/>
                  <a:pt x="859" y="97"/>
                </a:cubicBezTo>
                <a:cubicBezTo>
                  <a:pt x="859" y="101"/>
                  <a:pt x="837" y="101"/>
                  <a:pt x="812" y="103"/>
                </a:cubicBezTo>
                <a:cubicBezTo>
                  <a:pt x="827" y="101"/>
                  <a:pt x="811" y="101"/>
                  <a:pt x="816" y="99"/>
                </a:cubicBezTo>
                <a:cubicBezTo>
                  <a:pt x="816" y="98"/>
                  <a:pt x="804" y="99"/>
                  <a:pt x="799" y="100"/>
                </a:cubicBezTo>
                <a:cubicBezTo>
                  <a:pt x="793" y="98"/>
                  <a:pt x="807" y="98"/>
                  <a:pt x="804" y="97"/>
                </a:cubicBezTo>
                <a:cubicBezTo>
                  <a:pt x="815" y="95"/>
                  <a:pt x="809" y="98"/>
                  <a:pt x="821" y="97"/>
                </a:cubicBezTo>
                <a:cubicBezTo>
                  <a:pt x="821" y="95"/>
                  <a:pt x="808" y="97"/>
                  <a:pt x="817" y="95"/>
                </a:cubicBezTo>
                <a:cubicBezTo>
                  <a:pt x="825" y="94"/>
                  <a:pt x="826" y="95"/>
                  <a:pt x="828" y="96"/>
                </a:cubicBezTo>
                <a:cubicBezTo>
                  <a:pt x="832" y="96"/>
                  <a:pt x="833" y="95"/>
                  <a:pt x="837" y="95"/>
                </a:cubicBezTo>
                <a:cubicBezTo>
                  <a:pt x="835" y="94"/>
                  <a:pt x="827" y="93"/>
                  <a:pt x="832" y="92"/>
                </a:cubicBezTo>
                <a:close/>
                <a:moveTo>
                  <a:pt x="149" y="563"/>
                </a:moveTo>
                <a:cubicBezTo>
                  <a:pt x="153" y="553"/>
                  <a:pt x="157" y="547"/>
                  <a:pt x="160" y="545"/>
                </a:cubicBezTo>
                <a:cubicBezTo>
                  <a:pt x="156" y="556"/>
                  <a:pt x="153" y="559"/>
                  <a:pt x="147" y="575"/>
                </a:cubicBezTo>
                <a:cubicBezTo>
                  <a:pt x="150" y="565"/>
                  <a:pt x="151" y="565"/>
                  <a:pt x="149" y="563"/>
                </a:cubicBezTo>
                <a:close/>
                <a:moveTo>
                  <a:pt x="598" y="141"/>
                </a:moveTo>
                <a:cubicBezTo>
                  <a:pt x="606" y="139"/>
                  <a:pt x="622" y="133"/>
                  <a:pt x="626" y="134"/>
                </a:cubicBezTo>
                <a:cubicBezTo>
                  <a:pt x="619" y="136"/>
                  <a:pt x="613" y="138"/>
                  <a:pt x="607" y="140"/>
                </a:cubicBezTo>
                <a:cubicBezTo>
                  <a:pt x="610" y="137"/>
                  <a:pt x="597" y="143"/>
                  <a:pt x="598" y="141"/>
                </a:cubicBezTo>
                <a:close/>
                <a:moveTo>
                  <a:pt x="696" y="115"/>
                </a:moveTo>
                <a:cubicBezTo>
                  <a:pt x="701" y="114"/>
                  <a:pt x="705" y="113"/>
                  <a:pt x="709" y="112"/>
                </a:cubicBezTo>
                <a:cubicBezTo>
                  <a:pt x="707" y="112"/>
                  <a:pt x="700" y="113"/>
                  <a:pt x="694" y="115"/>
                </a:cubicBezTo>
                <a:cubicBezTo>
                  <a:pt x="688" y="117"/>
                  <a:pt x="682" y="119"/>
                  <a:pt x="682" y="120"/>
                </a:cubicBezTo>
                <a:cubicBezTo>
                  <a:pt x="666" y="124"/>
                  <a:pt x="665" y="122"/>
                  <a:pt x="672" y="119"/>
                </a:cubicBezTo>
                <a:cubicBezTo>
                  <a:pt x="683" y="117"/>
                  <a:pt x="693" y="114"/>
                  <a:pt x="706" y="111"/>
                </a:cubicBezTo>
                <a:cubicBezTo>
                  <a:pt x="718" y="108"/>
                  <a:pt x="733" y="104"/>
                  <a:pt x="754" y="102"/>
                </a:cubicBezTo>
                <a:cubicBezTo>
                  <a:pt x="747" y="105"/>
                  <a:pt x="735" y="105"/>
                  <a:pt x="728" y="107"/>
                </a:cubicBezTo>
                <a:cubicBezTo>
                  <a:pt x="722" y="109"/>
                  <a:pt x="737" y="107"/>
                  <a:pt x="730" y="109"/>
                </a:cubicBezTo>
                <a:cubicBezTo>
                  <a:pt x="724" y="111"/>
                  <a:pt x="715" y="113"/>
                  <a:pt x="708" y="115"/>
                </a:cubicBezTo>
                <a:cubicBezTo>
                  <a:pt x="710" y="115"/>
                  <a:pt x="711" y="115"/>
                  <a:pt x="715" y="114"/>
                </a:cubicBezTo>
                <a:cubicBezTo>
                  <a:pt x="716" y="115"/>
                  <a:pt x="702" y="117"/>
                  <a:pt x="696" y="119"/>
                </a:cubicBezTo>
                <a:cubicBezTo>
                  <a:pt x="692" y="118"/>
                  <a:pt x="700" y="116"/>
                  <a:pt x="696" y="115"/>
                </a:cubicBezTo>
                <a:close/>
                <a:moveTo>
                  <a:pt x="339" y="299"/>
                </a:moveTo>
                <a:cubicBezTo>
                  <a:pt x="346" y="292"/>
                  <a:pt x="345" y="295"/>
                  <a:pt x="346" y="295"/>
                </a:cubicBezTo>
                <a:cubicBezTo>
                  <a:pt x="355" y="288"/>
                  <a:pt x="347" y="291"/>
                  <a:pt x="357" y="284"/>
                </a:cubicBezTo>
                <a:cubicBezTo>
                  <a:pt x="359" y="283"/>
                  <a:pt x="355" y="288"/>
                  <a:pt x="369" y="276"/>
                </a:cubicBezTo>
                <a:cubicBezTo>
                  <a:pt x="369" y="277"/>
                  <a:pt x="365" y="280"/>
                  <a:pt x="360" y="284"/>
                </a:cubicBezTo>
                <a:cubicBezTo>
                  <a:pt x="366" y="281"/>
                  <a:pt x="376" y="273"/>
                  <a:pt x="386" y="264"/>
                </a:cubicBezTo>
                <a:cubicBezTo>
                  <a:pt x="383" y="264"/>
                  <a:pt x="382" y="265"/>
                  <a:pt x="379" y="265"/>
                </a:cubicBezTo>
                <a:cubicBezTo>
                  <a:pt x="387" y="258"/>
                  <a:pt x="391" y="256"/>
                  <a:pt x="396" y="254"/>
                </a:cubicBezTo>
                <a:cubicBezTo>
                  <a:pt x="400" y="252"/>
                  <a:pt x="405" y="249"/>
                  <a:pt x="414" y="242"/>
                </a:cubicBezTo>
                <a:cubicBezTo>
                  <a:pt x="415" y="243"/>
                  <a:pt x="403" y="251"/>
                  <a:pt x="396" y="256"/>
                </a:cubicBezTo>
                <a:cubicBezTo>
                  <a:pt x="398" y="257"/>
                  <a:pt x="407" y="248"/>
                  <a:pt x="412" y="245"/>
                </a:cubicBezTo>
                <a:cubicBezTo>
                  <a:pt x="409" y="249"/>
                  <a:pt x="399" y="256"/>
                  <a:pt x="389" y="263"/>
                </a:cubicBezTo>
                <a:cubicBezTo>
                  <a:pt x="380" y="271"/>
                  <a:pt x="372" y="278"/>
                  <a:pt x="372" y="280"/>
                </a:cubicBezTo>
                <a:cubicBezTo>
                  <a:pt x="370" y="280"/>
                  <a:pt x="373" y="278"/>
                  <a:pt x="373" y="277"/>
                </a:cubicBezTo>
                <a:cubicBezTo>
                  <a:pt x="361" y="287"/>
                  <a:pt x="368" y="284"/>
                  <a:pt x="363" y="289"/>
                </a:cubicBezTo>
                <a:cubicBezTo>
                  <a:pt x="349" y="299"/>
                  <a:pt x="363" y="285"/>
                  <a:pt x="361" y="285"/>
                </a:cubicBezTo>
                <a:cubicBezTo>
                  <a:pt x="346" y="298"/>
                  <a:pt x="334" y="309"/>
                  <a:pt x="324" y="321"/>
                </a:cubicBezTo>
                <a:cubicBezTo>
                  <a:pt x="325" y="319"/>
                  <a:pt x="326" y="318"/>
                  <a:pt x="323" y="320"/>
                </a:cubicBezTo>
                <a:cubicBezTo>
                  <a:pt x="326" y="316"/>
                  <a:pt x="331" y="312"/>
                  <a:pt x="341" y="302"/>
                </a:cubicBezTo>
                <a:cubicBezTo>
                  <a:pt x="336" y="304"/>
                  <a:pt x="339" y="301"/>
                  <a:pt x="335" y="303"/>
                </a:cubicBezTo>
                <a:cubicBezTo>
                  <a:pt x="338" y="301"/>
                  <a:pt x="339" y="299"/>
                  <a:pt x="339" y="299"/>
                </a:cubicBezTo>
                <a:close/>
                <a:moveTo>
                  <a:pt x="778" y="100"/>
                </a:moveTo>
                <a:cubicBezTo>
                  <a:pt x="782" y="101"/>
                  <a:pt x="774" y="102"/>
                  <a:pt x="766" y="103"/>
                </a:cubicBezTo>
                <a:cubicBezTo>
                  <a:pt x="767" y="104"/>
                  <a:pt x="772" y="103"/>
                  <a:pt x="776" y="102"/>
                </a:cubicBezTo>
                <a:cubicBezTo>
                  <a:pt x="769" y="104"/>
                  <a:pt x="756" y="107"/>
                  <a:pt x="747" y="108"/>
                </a:cubicBezTo>
                <a:cubicBezTo>
                  <a:pt x="745" y="107"/>
                  <a:pt x="753" y="106"/>
                  <a:pt x="759" y="105"/>
                </a:cubicBezTo>
                <a:cubicBezTo>
                  <a:pt x="759" y="104"/>
                  <a:pt x="748" y="106"/>
                  <a:pt x="743" y="107"/>
                </a:cubicBezTo>
                <a:cubicBezTo>
                  <a:pt x="751" y="104"/>
                  <a:pt x="762" y="103"/>
                  <a:pt x="778" y="100"/>
                </a:cubicBezTo>
                <a:close/>
                <a:moveTo>
                  <a:pt x="1126" y="137"/>
                </a:moveTo>
                <a:cubicBezTo>
                  <a:pt x="1133" y="139"/>
                  <a:pt x="1148" y="144"/>
                  <a:pt x="1146" y="145"/>
                </a:cubicBezTo>
                <a:cubicBezTo>
                  <a:pt x="1139" y="142"/>
                  <a:pt x="1124" y="138"/>
                  <a:pt x="1126" y="137"/>
                </a:cubicBezTo>
                <a:close/>
                <a:moveTo>
                  <a:pt x="161" y="545"/>
                </a:moveTo>
                <a:cubicBezTo>
                  <a:pt x="161" y="548"/>
                  <a:pt x="164" y="546"/>
                  <a:pt x="161" y="554"/>
                </a:cubicBezTo>
                <a:cubicBezTo>
                  <a:pt x="158" y="561"/>
                  <a:pt x="159" y="555"/>
                  <a:pt x="159" y="554"/>
                </a:cubicBezTo>
                <a:cubicBezTo>
                  <a:pt x="154" y="563"/>
                  <a:pt x="156" y="562"/>
                  <a:pt x="152" y="571"/>
                </a:cubicBezTo>
                <a:cubicBezTo>
                  <a:pt x="150" y="572"/>
                  <a:pt x="151" y="568"/>
                  <a:pt x="153" y="563"/>
                </a:cubicBezTo>
                <a:cubicBezTo>
                  <a:pt x="155" y="557"/>
                  <a:pt x="159" y="550"/>
                  <a:pt x="161" y="545"/>
                </a:cubicBezTo>
                <a:close/>
                <a:moveTo>
                  <a:pt x="229" y="428"/>
                </a:moveTo>
                <a:cubicBezTo>
                  <a:pt x="234" y="423"/>
                  <a:pt x="234" y="420"/>
                  <a:pt x="239" y="415"/>
                </a:cubicBezTo>
                <a:cubicBezTo>
                  <a:pt x="241" y="414"/>
                  <a:pt x="239" y="418"/>
                  <a:pt x="233" y="426"/>
                </a:cubicBezTo>
                <a:cubicBezTo>
                  <a:pt x="234" y="427"/>
                  <a:pt x="237" y="422"/>
                  <a:pt x="240" y="418"/>
                </a:cubicBezTo>
                <a:cubicBezTo>
                  <a:pt x="237" y="425"/>
                  <a:pt x="236" y="428"/>
                  <a:pt x="226" y="442"/>
                </a:cubicBezTo>
                <a:cubicBezTo>
                  <a:pt x="226" y="438"/>
                  <a:pt x="232" y="428"/>
                  <a:pt x="229" y="428"/>
                </a:cubicBezTo>
                <a:close/>
                <a:moveTo>
                  <a:pt x="418" y="238"/>
                </a:moveTo>
                <a:cubicBezTo>
                  <a:pt x="427" y="232"/>
                  <a:pt x="422" y="238"/>
                  <a:pt x="430" y="231"/>
                </a:cubicBezTo>
                <a:cubicBezTo>
                  <a:pt x="428" y="234"/>
                  <a:pt x="430" y="234"/>
                  <a:pt x="421" y="240"/>
                </a:cubicBezTo>
                <a:cubicBezTo>
                  <a:pt x="418" y="241"/>
                  <a:pt x="418" y="240"/>
                  <a:pt x="418" y="238"/>
                </a:cubicBezTo>
                <a:close/>
                <a:moveTo>
                  <a:pt x="596" y="146"/>
                </a:moveTo>
                <a:cubicBezTo>
                  <a:pt x="605" y="142"/>
                  <a:pt x="614" y="139"/>
                  <a:pt x="624" y="136"/>
                </a:cubicBezTo>
                <a:cubicBezTo>
                  <a:pt x="619" y="140"/>
                  <a:pt x="605" y="143"/>
                  <a:pt x="597" y="147"/>
                </a:cubicBezTo>
                <a:cubicBezTo>
                  <a:pt x="602" y="145"/>
                  <a:pt x="597" y="147"/>
                  <a:pt x="596" y="146"/>
                </a:cubicBezTo>
                <a:close/>
                <a:moveTo>
                  <a:pt x="1640" y="666"/>
                </a:moveTo>
                <a:cubicBezTo>
                  <a:pt x="1638" y="664"/>
                  <a:pt x="1633" y="645"/>
                  <a:pt x="1629" y="633"/>
                </a:cubicBezTo>
                <a:cubicBezTo>
                  <a:pt x="1632" y="637"/>
                  <a:pt x="1635" y="650"/>
                  <a:pt x="1640" y="666"/>
                </a:cubicBezTo>
                <a:close/>
                <a:moveTo>
                  <a:pt x="1630" y="627"/>
                </a:moveTo>
                <a:cubicBezTo>
                  <a:pt x="1633" y="635"/>
                  <a:pt x="1630" y="631"/>
                  <a:pt x="1634" y="641"/>
                </a:cubicBezTo>
                <a:cubicBezTo>
                  <a:pt x="1631" y="640"/>
                  <a:pt x="1627" y="624"/>
                  <a:pt x="1630" y="627"/>
                </a:cubicBezTo>
                <a:close/>
                <a:moveTo>
                  <a:pt x="300" y="343"/>
                </a:moveTo>
                <a:cubicBezTo>
                  <a:pt x="290" y="352"/>
                  <a:pt x="295" y="349"/>
                  <a:pt x="285" y="360"/>
                </a:cubicBezTo>
                <a:cubicBezTo>
                  <a:pt x="283" y="361"/>
                  <a:pt x="286" y="356"/>
                  <a:pt x="290" y="352"/>
                </a:cubicBezTo>
                <a:cubicBezTo>
                  <a:pt x="294" y="347"/>
                  <a:pt x="299" y="342"/>
                  <a:pt x="300" y="343"/>
                </a:cubicBezTo>
                <a:close/>
                <a:moveTo>
                  <a:pt x="214" y="452"/>
                </a:moveTo>
                <a:cubicBezTo>
                  <a:pt x="215" y="450"/>
                  <a:pt x="218" y="445"/>
                  <a:pt x="221" y="441"/>
                </a:cubicBezTo>
                <a:cubicBezTo>
                  <a:pt x="224" y="437"/>
                  <a:pt x="227" y="434"/>
                  <a:pt x="226" y="436"/>
                </a:cubicBezTo>
                <a:cubicBezTo>
                  <a:pt x="221" y="444"/>
                  <a:pt x="223" y="441"/>
                  <a:pt x="218" y="450"/>
                </a:cubicBezTo>
                <a:cubicBezTo>
                  <a:pt x="217" y="449"/>
                  <a:pt x="216" y="449"/>
                  <a:pt x="214" y="452"/>
                </a:cubicBezTo>
                <a:close/>
                <a:moveTo>
                  <a:pt x="282" y="362"/>
                </a:moveTo>
                <a:cubicBezTo>
                  <a:pt x="276" y="370"/>
                  <a:pt x="276" y="373"/>
                  <a:pt x="285" y="363"/>
                </a:cubicBezTo>
                <a:cubicBezTo>
                  <a:pt x="282" y="368"/>
                  <a:pt x="278" y="372"/>
                  <a:pt x="273" y="378"/>
                </a:cubicBezTo>
                <a:cubicBezTo>
                  <a:pt x="274" y="376"/>
                  <a:pt x="279" y="366"/>
                  <a:pt x="270" y="377"/>
                </a:cubicBezTo>
                <a:cubicBezTo>
                  <a:pt x="267" y="380"/>
                  <a:pt x="270" y="376"/>
                  <a:pt x="274" y="372"/>
                </a:cubicBezTo>
                <a:cubicBezTo>
                  <a:pt x="277" y="367"/>
                  <a:pt x="282" y="362"/>
                  <a:pt x="282" y="362"/>
                </a:cubicBezTo>
                <a:close/>
                <a:moveTo>
                  <a:pt x="943" y="101"/>
                </a:moveTo>
                <a:cubicBezTo>
                  <a:pt x="952" y="102"/>
                  <a:pt x="954" y="103"/>
                  <a:pt x="954" y="104"/>
                </a:cubicBezTo>
                <a:cubicBezTo>
                  <a:pt x="945" y="103"/>
                  <a:pt x="938" y="101"/>
                  <a:pt x="943" y="101"/>
                </a:cubicBezTo>
                <a:close/>
                <a:moveTo>
                  <a:pt x="1677" y="1015"/>
                </a:moveTo>
                <a:cubicBezTo>
                  <a:pt x="1676" y="1021"/>
                  <a:pt x="1676" y="1022"/>
                  <a:pt x="1676" y="1018"/>
                </a:cubicBezTo>
                <a:cubicBezTo>
                  <a:pt x="1674" y="1023"/>
                  <a:pt x="1674" y="1037"/>
                  <a:pt x="1673" y="1043"/>
                </a:cubicBezTo>
                <a:cubicBezTo>
                  <a:pt x="1672" y="1043"/>
                  <a:pt x="1671" y="1043"/>
                  <a:pt x="1671" y="1047"/>
                </a:cubicBezTo>
                <a:cubicBezTo>
                  <a:pt x="1671" y="1046"/>
                  <a:pt x="1672" y="1040"/>
                  <a:pt x="1673" y="1034"/>
                </a:cubicBezTo>
                <a:cubicBezTo>
                  <a:pt x="1674" y="1027"/>
                  <a:pt x="1675" y="1020"/>
                  <a:pt x="1676" y="1015"/>
                </a:cubicBezTo>
                <a:cubicBezTo>
                  <a:pt x="1676" y="1015"/>
                  <a:pt x="1677" y="1015"/>
                  <a:pt x="1677" y="1015"/>
                </a:cubicBezTo>
                <a:close/>
                <a:moveTo>
                  <a:pt x="256" y="395"/>
                </a:moveTo>
                <a:cubicBezTo>
                  <a:pt x="264" y="384"/>
                  <a:pt x="268" y="385"/>
                  <a:pt x="259" y="395"/>
                </a:cubicBezTo>
                <a:cubicBezTo>
                  <a:pt x="260" y="392"/>
                  <a:pt x="258" y="395"/>
                  <a:pt x="256" y="395"/>
                </a:cubicBezTo>
                <a:close/>
                <a:moveTo>
                  <a:pt x="318" y="327"/>
                </a:moveTo>
                <a:cubicBezTo>
                  <a:pt x="305" y="340"/>
                  <a:pt x="296" y="352"/>
                  <a:pt x="286" y="360"/>
                </a:cubicBezTo>
                <a:cubicBezTo>
                  <a:pt x="289" y="357"/>
                  <a:pt x="295" y="349"/>
                  <a:pt x="302" y="342"/>
                </a:cubicBezTo>
                <a:cubicBezTo>
                  <a:pt x="308" y="335"/>
                  <a:pt x="314" y="328"/>
                  <a:pt x="318" y="327"/>
                </a:cubicBezTo>
                <a:close/>
                <a:moveTo>
                  <a:pt x="499" y="192"/>
                </a:moveTo>
                <a:cubicBezTo>
                  <a:pt x="498" y="193"/>
                  <a:pt x="497" y="194"/>
                  <a:pt x="494" y="195"/>
                </a:cubicBezTo>
                <a:cubicBezTo>
                  <a:pt x="495" y="196"/>
                  <a:pt x="505" y="190"/>
                  <a:pt x="509" y="188"/>
                </a:cubicBezTo>
                <a:cubicBezTo>
                  <a:pt x="508" y="189"/>
                  <a:pt x="507" y="190"/>
                  <a:pt x="508" y="191"/>
                </a:cubicBezTo>
                <a:cubicBezTo>
                  <a:pt x="502" y="194"/>
                  <a:pt x="495" y="197"/>
                  <a:pt x="492" y="197"/>
                </a:cubicBezTo>
                <a:cubicBezTo>
                  <a:pt x="489" y="198"/>
                  <a:pt x="490" y="196"/>
                  <a:pt x="499" y="192"/>
                </a:cubicBezTo>
                <a:close/>
                <a:moveTo>
                  <a:pt x="1007" y="111"/>
                </a:moveTo>
                <a:cubicBezTo>
                  <a:pt x="1013" y="111"/>
                  <a:pt x="1019" y="113"/>
                  <a:pt x="1020" y="114"/>
                </a:cubicBezTo>
                <a:cubicBezTo>
                  <a:pt x="1022" y="115"/>
                  <a:pt x="1019" y="115"/>
                  <a:pt x="1007" y="111"/>
                </a:cubicBezTo>
                <a:close/>
                <a:moveTo>
                  <a:pt x="1254" y="197"/>
                </a:moveTo>
                <a:cubicBezTo>
                  <a:pt x="1259" y="200"/>
                  <a:pt x="1259" y="201"/>
                  <a:pt x="1263" y="203"/>
                </a:cubicBezTo>
                <a:cubicBezTo>
                  <a:pt x="1265" y="205"/>
                  <a:pt x="1254" y="200"/>
                  <a:pt x="1263" y="206"/>
                </a:cubicBezTo>
                <a:cubicBezTo>
                  <a:pt x="1257" y="204"/>
                  <a:pt x="1252" y="198"/>
                  <a:pt x="1254" y="197"/>
                </a:cubicBezTo>
                <a:close/>
                <a:moveTo>
                  <a:pt x="1449" y="346"/>
                </a:moveTo>
                <a:cubicBezTo>
                  <a:pt x="1447" y="347"/>
                  <a:pt x="1438" y="337"/>
                  <a:pt x="1436" y="335"/>
                </a:cubicBezTo>
                <a:cubicBezTo>
                  <a:pt x="1428" y="325"/>
                  <a:pt x="1443" y="338"/>
                  <a:pt x="1449" y="346"/>
                </a:cubicBezTo>
                <a:close/>
                <a:moveTo>
                  <a:pt x="396" y="259"/>
                </a:moveTo>
                <a:cubicBezTo>
                  <a:pt x="401" y="255"/>
                  <a:pt x="406" y="251"/>
                  <a:pt x="411" y="248"/>
                </a:cubicBezTo>
                <a:cubicBezTo>
                  <a:pt x="408" y="251"/>
                  <a:pt x="412" y="248"/>
                  <a:pt x="413" y="248"/>
                </a:cubicBezTo>
                <a:cubicBezTo>
                  <a:pt x="408" y="252"/>
                  <a:pt x="403" y="256"/>
                  <a:pt x="398" y="260"/>
                </a:cubicBezTo>
                <a:lnTo>
                  <a:pt x="396" y="259"/>
                </a:lnTo>
                <a:close/>
                <a:moveTo>
                  <a:pt x="301" y="346"/>
                </a:moveTo>
                <a:cubicBezTo>
                  <a:pt x="306" y="341"/>
                  <a:pt x="310" y="338"/>
                  <a:pt x="312" y="337"/>
                </a:cubicBezTo>
                <a:cubicBezTo>
                  <a:pt x="308" y="341"/>
                  <a:pt x="305" y="344"/>
                  <a:pt x="306" y="345"/>
                </a:cubicBezTo>
                <a:cubicBezTo>
                  <a:pt x="299" y="351"/>
                  <a:pt x="301" y="348"/>
                  <a:pt x="301" y="346"/>
                </a:cubicBezTo>
                <a:close/>
                <a:moveTo>
                  <a:pt x="978" y="108"/>
                </a:moveTo>
                <a:cubicBezTo>
                  <a:pt x="985" y="109"/>
                  <a:pt x="987" y="110"/>
                  <a:pt x="991" y="111"/>
                </a:cubicBezTo>
                <a:cubicBezTo>
                  <a:pt x="991" y="112"/>
                  <a:pt x="983" y="111"/>
                  <a:pt x="982" y="111"/>
                </a:cubicBezTo>
                <a:cubicBezTo>
                  <a:pt x="975" y="111"/>
                  <a:pt x="980" y="109"/>
                  <a:pt x="978" y="108"/>
                </a:cubicBezTo>
                <a:close/>
                <a:moveTo>
                  <a:pt x="148" y="588"/>
                </a:moveTo>
                <a:cubicBezTo>
                  <a:pt x="152" y="578"/>
                  <a:pt x="151" y="586"/>
                  <a:pt x="154" y="579"/>
                </a:cubicBezTo>
                <a:cubicBezTo>
                  <a:pt x="152" y="584"/>
                  <a:pt x="153" y="584"/>
                  <a:pt x="150" y="591"/>
                </a:cubicBezTo>
                <a:cubicBezTo>
                  <a:pt x="148" y="593"/>
                  <a:pt x="150" y="588"/>
                  <a:pt x="148" y="588"/>
                </a:cubicBezTo>
                <a:close/>
                <a:moveTo>
                  <a:pt x="192" y="499"/>
                </a:moveTo>
                <a:cubicBezTo>
                  <a:pt x="189" y="506"/>
                  <a:pt x="184" y="514"/>
                  <a:pt x="181" y="522"/>
                </a:cubicBezTo>
                <a:cubicBezTo>
                  <a:pt x="178" y="526"/>
                  <a:pt x="180" y="521"/>
                  <a:pt x="183" y="514"/>
                </a:cubicBezTo>
                <a:cubicBezTo>
                  <a:pt x="186" y="508"/>
                  <a:pt x="190" y="500"/>
                  <a:pt x="192" y="499"/>
                </a:cubicBezTo>
                <a:close/>
                <a:moveTo>
                  <a:pt x="214" y="461"/>
                </a:moveTo>
                <a:cubicBezTo>
                  <a:pt x="213" y="461"/>
                  <a:pt x="214" y="460"/>
                  <a:pt x="215" y="458"/>
                </a:cubicBezTo>
                <a:cubicBezTo>
                  <a:pt x="219" y="453"/>
                  <a:pt x="219" y="453"/>
                  <a:pt x="219" y="453"/>
                </a:cubicBezTo>
                <a:cubicBezTo>
                  <a:pt x="216" y="457"/>
                  <a:pt x="222" y="450"/>
                  <a:pt x="222" y="453"/>
                </a:cubicBezTo>
                <a:cubicBezTo>
                  <a:pt x="220" y="456"/>
                  <a:pt x="218" y="460"/>
                  <a:pt x="216" y="464"/>
                </a:cubicBezTo>
                <a:cubicBezTo>
                  <a:pt x="213" y="466"/>
                  <a:pt x="220" y="453"/>
                  <a:pt x="214" y="461"/>
                </a:cubicBezTo>
                <a:close/>
                <a:moveTo>
                  <a:pt x="291" y="361"/>
                </a:moveTo>
                <a:cubicBezTo>
                  <a:pt x="287" y="365"/>
                  <a:pt x="280" y="373"/>
                  <a:pt x="283" y="371"/>
                </a:cubicBezTo>
                <a:cubicBezTo>
                  <a:pt x="279" y="375"/>
                  <a:pt x="274" y="380"/>
                  <a:pt x="272" y="380"/>
                </a:cubicBezTo>
                <a:cubicBezTo>
                  <a:pt x="274" y="378"/>
                  <a:pt x="278" y="373"/>
                  <a:pt x="282" y="368"/>
                </a:cubicBezTo>
                <a:cubicBezTo>
                  <a:pt x="286" y="364"/>
                  <a:pt x="290" y="360"/>
                  <a:pt x="291" y="361"/>
                </a:cubicBezTo>
                <a:close/>
                <a:moveTo>
                  <a:pt x="1099" y="135"/>
                </a:moveTo>
                <a:cubicBezTo>
                  <a:pt x="1110" y="140"/>
                  <a:pt x="1124" y="143"/>
                  <a:pt x="1128" y="147"/>
                </a:cubicBezTo>
                <a:cubicBezTo>
                  <a:pt x="1123" y="145"/>
                  <a:pt x="1118" y="143"/>
                  <a:pt x="1112" y="141"/>
                </a:cubicBezTo>
                <a:cubicBezTo>
                  <a:pt x="1115" y="144"/>
                  <a:pt x="1122" y="147"/>
                  <a:pt x="1113" y="146"/>
                </a:cubicBezTo>
                <a:cubicBezTo>
                  <a:pt x="1107" y="143"/>
                  <a:pt x="1112" y="143"/>
                  <a:pt x="1100" y="141"/>
                </a:cubicBezTo>
                <a:cubicBezTo>
                  <a:pt x="1108" y="142"/>
                  <a:pt x="1098" y="137"/>
                  <a:pt x="1099" y="135"/>
                </a:cubicBezTo>
                <a:close/>
                <a:moveTo>
                  <a:pt x="1315" y="237"/>
                </a:moveTo>
                <a:cubicBezTo>
                  <a:pt x="1320" y="241"/>
                  <a:pt x="1326" y="246"/>
                  <a:pt x="1320" y="243"/>
                </a:cubicBezTo>
                <a:cubicBezTo>
                  <a:pt x="1312" y="237"/>
                  <a:pt x="1310" y="235"/>
                  <a:pt x="1315" y="237"/>
                </a:cubicBezTo>
                <a:close/>
                <a:moveTo>
                  <a:pt x="1401" y="304"/>
                </a:moveTo>
                <a:cubicBezTo>
                  <a:pt x="1402" y="306"/>
                  <a:pt x="1398" y="303"/>
                  <a:pt x="1394" y="300"/>
                </a:cubicBezTo>
                <a:cubicBezTo>
                  <a:pt x="1390" y="297"/>
                  <a:pt x="1387" y="293"/>
                  <a:pt x="1388" y="293"/>
                </a:cubicBezTo>
                <a:cubicBezTo>
                  <a:pt x="1395" y="298"/>
                  <a:pt x="1396" y="299"/>
                  <a:pt x="1401" y="304"/>
                </a:cubicBezTo>
                <a:close/>
                <a:moveTo>
                  <a:pt x="1436" y="336"/>
                </a:moveTo>
                <a:cubicBezTo>
                  <a:pt x="1433" y="335"/>
                  <a:pt x="1428" y="331"/>
                  <a:pt x="1421" y="324"/>
                </a:cubicBezTo>
                <a:cubicBezTo>
                  <a:pt x="1421" y="322"/>
                  <a:pt x="1430" y="331"/>
                  <a:pt x="1436" y="336"/>
                </a:cubicBezTo>
                <a:close/>
                <a:moveTo>
                  <a:pt x="920" y="106"/>
                </a:moveTo>
                <a:cubicBezTo>
                  <a:pt x="920" y="105"/>
                  <a:pt x="926" y="105"/>
                  <a:pt x="929" y="106"/>
                </a:cubicBezTo>
                <a:cubicBezTo>
                  <a:pt x="931" y="107"/>
                  <a:pt x="929" y="108"/>
                  <a:pt x="920" y="107"/>
                </a:cubicBezTo>
                <a:cubicBezTo>
                  <a:pt x="919" y="106"/>
                  <a:pt x="925" y="106"/>
                  <a:pt x="920" y="106"/>
                </a:cubicBezTo>
                <a:close/>
                <a:moveTo>
                  <a:pt x="1643" y="1152"/>
                </a:moveTo>
                <a:cubicBezTo>
                  <a:pt x="1639" y="1166"/>
                  <a:pt x="1636" y="1173"/>
                  <a:pt x="1633" y="1177"/>
                </a:cubicBezTo>
                <a:cubicBezTo>
                  <a:pt x="1636" y="1169"/>
                  <a:pt x="1637" y="1164"/>
                  <a:pt x="1638" y="1160"/>
                </a:cubicBezTo>
                <a:cubicBezTo>
                  <a:pt x="1635" y="1167"/>
                  <a:pt x="1631" y="1181"/>
                  <a:pt x="1627" y="1188"/>
                </a:cubicBezTo>
                <a:cubicBezTo>
                  <a:pt x="1629" y="1181"/>
                  <a:pt x="1635" y="1167"/>
                  <a:pt x="1631" y="1171"/>
                </a:cubicBezTo>
                <a:cubicBezTo>
                  <a:pt x="1635" y="1163"/>
                  <a:pt x="1637" y="1155"/>
                  <a:pt x="1641" y="1144"/>
                </a:cubicBezTo>
                <a:cubicBezTo>
                  <a:pt x="1642" y="1145"/>
                  <a:pt x="1644" y="1145"/>
                  <a:pt x="1643" y="1152"/>
                </a:cubicBezTo>
                <a:close/>
                <a:moveTo>
                  <a:pt x="1206" y="181"/>
                </a:moveTo>
                <a:cubicBezTo>
                  <a:pt x="1202" y="180"/>
                  <a:pt x="1198" y="178"/>
                  <a:pt x="1194" y="176"/>
                </a:cubicBezTo>
                <a:cubicBezTo>
                  <a:pt x="1192" y="173"/>
                  <a:pt x="1209" y="180"/>
                  <a:pt x="1206" y="181"/>
                </a:cubicBezTo>
                <a:close/>
                <a:moveTo>
                  <a:pt x="287" y="369"/>
                </a:moveTo>
                <a:cubicBezTo>
                  <a:pt x="293" y="362"/>
                  <a:pt x="293" y="362"/>
                  <a:pt x="293" y="362"/>
                </a:cubicBezTo>
                <a:cubicBezTo>
                  <a:pt x="296" y="362"/>
                  <a:pt x="296" y="362"/>
                  <a:pt x="296" y="362"/>
                </a:cubicBezTo>
                <a:cubicBezTo>
                  <a:pt x="285" y="374"/>
                  <a:pt x="288" y="370"/>
                  <a:pt x="287" y="369"/>
                </a:cubicBezTo>
                <a:close/>
                <a:moveTo>
                  <a:pt x="1593" y="1273"/>
                </a:moveTo>
                <a:cubicBezTo>
                  <a:pt x="1591" y="1274"/>
                  <a:pt x="1593" y="1270"/>
                  <a:pt x="1595" y="1265"/>
                </a:cubicBezTo>
                <a:cubicBezTo>
                  <a:pt x="1597" y="1260"/>
                  <a:pt x="1600" y="1255"/>
                  <a:pt x="1601" y="1256"/>
                </a:cubicBezTo>
                <a:cubicBezTo>
                  <a:pt x="1599" y="1262"/>
                  <a:pt x="1597" y="1265"/>
                  <a:pt x="1593" y="1273"/>
                </a:cubicBezTo>
                <a:close/>
                <a:moveTo>
                  <a:pt x="1654" y="1083"/>
                </a:moveTo>
                <a:cubicBezTo>
                  <a:pt x="1653" y="1086"/>
                  <a:pt x="1652" y="1091"/>
                  <a:pt x="1651" y="1097"/>
                </a:cubicBezTo>
                <a:cubicBezTo>
                  <a:pt x="1649" y="1098"/>
                  <a:pt x="1650" y="1094"/>
                  <a:pt x="1651" y="1089"/>
                </a:cubicBezTo>
                <a:cubicBezTo>
                  <a:pt x="1652" y="1085"/>
                  <a:pt x="1653" y="1081"/>
                  <a:pt x="1654" y="1083"/>
                </a:cubicBezTo>
                <a:close/>
                <a:moveTo>
                  <a:pt x="1574" y="1308"/>
                </a:moveTo>
                <a:cubicBezTo>
                  <a:pt x="1572" y="1308"/>
                  <a:pt x="1572" y="1308"/>
                  <a:pt x="1572" y="1308"/>
                </a:cubicBezTo>
                <a:cubicBezTo>
                  <a:pt x="1576" y="1301"/>
                  <a:pt x="1574" y="1304"/>
                  <a:pt x="1578" y="1295"/>
                </a:cubicBezTo>
                <a:cubicBezTo>
                  <a:pt x="1580" y="1293"/>
                  <a:pt x="1583" y="1290"/>
                  <a:pt x="1578" y="1301"/>
                </a:cubicBezTo>
                <a:cubicBezTo>
                  <a:pt x="1578" y="1297"/>
                  <a:pt x="1578" y="1299"/>
                  <a:pt x="1574" y="1308"/>
                </a:cubicBezTo>
                <a:close/>
                <a:moveTo>
                  <a:pt x="1640" y="1138"/>
                </a:moveTo>
                <a:cubicBezTo>
                  <a:pt x="1638" y="1144"/>
                  <a:pt x="1634" y="1158"/>
                  <a:pt x="1633" y="1155"/>
                </a:cubicBezTo>
                <a:cubicBezTo>
                  <a:pt x="1634" y="1149"/>
                  <a:pt x="1638" y="1144"/>
                  <a:pt x="1637" y="1142"/>
                </a:cubicBezTo>
                <a:cubicBezTo>
                  <a:pt x="1639" y="1135"/>
                  <a:pt x="1639" y="1140"/>
                  <a:pt x="1640" y="1138"/>
                </a:cubicBezTo>
                <a:close/>
                <a:moveTo>
                  <a:pt x="1614" y="1218"/>
                </a:moveTo>
                <a:cubicBezTo>
                  <a:pt x="1610" y="1229"/>
                  <a:pt x="1609" y="1228"/>
                  <a:pt x="1607" y="1228"/>
                </a:cubicBezTo>
                <a:cubicBezTo>
                  <a:pt x="1608" y="1226"/>
                  <a:pt x="1610" y="1223"/>
                  <a:pt x="1612" y="1218"/>
                </a:cubicBezTo>
                <a:cubicBezTo>
                  <a:pt x="1610" y="1224"/>
                  <a:pt x="1613" y="1216"/>
                  <a:pt x="1614" y="1218"/>
                </a:cubicBezTo>
                <a:close/>
                <a:moveTo>
                  <a:pt x="1590" y="1267"/>
                </a:moveTo>
                <a:cubicBezTo>
                  <a:pt x="1593" y="1261"/>
                  <a:pt x="1600" y="1247"/>
                  <a:pt x="1598" y="1254"/>
                </a:cubicBezTo>
                <a:cubicBezTo>
                  <a:pt x="1603" y="1244"/>
                  <a:pt x="1599" y="1248"/>
                  <a:pt x="1599" y="1248"/>
                </a:cubicBezTo>
                <a:cubicBezTo>
                  <a:pt x="1603" y="1238"/>
                  <a:pt x="1605" y="1238"/>
                  <a:pt x="1607" y="1234"/>
                </a:cubicBezTo>
                <a:cubicBezTo>
                  <a:pt x="1603" y="1246"/>
                  <a:pt x="1592" y="1269"/>
                  <a:pt x="1583" y="1289"/>
                </a:cubicBezTo>
                <a:cubicBezTo>
                  <a:pt x="1584" y="1286"/>
                  <a:pt x="1583" y="1285"/>
                  <a:pt x="1582" y="1286"/>
                </a:cubicBezTo>
                <a:cubicBezTo>
                  <a:pt x="1586" y="1277"/>
                  <a:pt x="1586" y="1280"/>
                  <a:pt x="1588" y="1276"/>
                </a:cubicBezTo>
                <a:cubicBezTo>
                  <a:pt x="1590" y="1274"/>
                  <a:pt x="1589" y="1273"/>
                  <a:pt x="1591" y="1270"/>
                </a:cubicBezTo>
                <a:cubicBezTo>
                  <a:pt x="1583" y="1280"/>
                  <a:pt x="1591" y="1269"/>
                  <a:pt x="1590" y="1267"/>
                </a:cubicBezTo>
                <a:close/>
                <a:moveTo>
                  <a:pt x="1572" y="1299"/>
                </a:moveTo>
                <a:cubicBezTo>
                  <a:pt x="1583" y="1278"/>
                  <a:pt x="1593" y="1257"/>
                  <a:pt x="1602" y="1235"/>
                </a:cubicBezTo>
                <a:cubicBezTo>
                  <a:pt x="1600" y="1242"/>
                  <a:pt x="1595" y="1255"/>
                  <a:pt x="1589" y="1268"/>
                </a:cubicBezTo>
                <a:cubicBezTo>
                  <a:pt x="1583" y="1281"/>
                  <a:pt x="1576" y="1293"/>
                  <a:pt x="1572" y="1299"/>
                </a:cubicBezTo>
                <a:close/>
                <a:moveTo>
                  <a:pt x="1132" y="164"/>
                </a:moveTo>
                <a:cubicBezTo>
                  <a:pt x="1138" y="166"/>
                  <a:pt x="1140" y="167"/>
                  <a:pt x="1144" y="169"/>
                </a:cubicBezTo>
                <a:cubicBezTo>
                  <a:pt x="1143" y="169"/>
                  <a:pt x="1142" y="171"/>
                  <a:pt x="1132" y="167"/>
                </a:cubicBezTo>
                <a:cubicBezTo>
                  <a:pt x="1139" y="168"/>
                  <a:pt x="1130" y="165"/>
                  <a:pt x="1132" y="164"/>
                </a:cubicBezTo>
                <a:close/>
                <a:moveTo>
                  <a:pt x="1240" y="212"/>
                </a:moveTo>
                <a:cubicBezTo>
                  <a:pt x="1246" y="215"/>
                  <a:pt x="1248" y="217"/>
                  <a:pt x="1252" y="219"/>
                </a:cubicBezTo>
                <a:cubicBezTo>
                  <a:pt x="1251" y="220"/>
                  <a:pt x="1247" y="218"/>
                  <a:pt x="1240" y="214"/>
                </a:cubicBezTo>
                <a:lnTo>
                  <a:pt x="1240" y="212"/>
                </a:lnTo>
                <a:close/>
                <a:moveTo>
                  <a:pt x="1554" y="519"/>
                </a:moveTo>
                <a:cubicBezTo>
                  <a:pt x="1559" y="528"/>
                  <a:pt x="1565" y="539"/>
                  <a:pt x="1564" y="541"/>
                </a:cubicBezTo>
                <a:cubicBezTo>
                  <a:pt x="1559" y="531"/>
                  <a:pt x="1557" y="528"/>
                  <a:pt x="1553" y="521"/>
                </a:cubicBezTo>
                <a:cubicBezTo>
                  <a:pt x="1556" y="525"/>
                  <a:pt x="1553" y="520"/>
                  <a:pt x="1554" y="519"/>
                </a:cubicBezTo>
                <a:close/>
                <a:moveTo>
                  <a:pt x="1556" y="1321"/>
                </a:moveTo>
                <a:cubicBezTo>
                  <a:pt x="1555" y="1323"/>
                  <a:pt x="1555" y="1324"/>
                  <a:pt x="1554" y="1324"/>
                </a:cubicBezTo>
                <a:cubicBezTo>
                  <a:pt x="1553" y="1325"/>
                  <a:pt x="1549" y="1331"/>
                  <a:pt x="1547" y="1336"/>
                </a:cubicBezTo>
                <a:cubicBezTo>
                  <a:pt x="1553" y="1324"/>
                  <a:pt x="1555" y="1317"/>
                  <a:pt x="1559" y="1309"/>
                </a:cubicBezTo>
                <a:cubicBezTo>
                  <a:pt x="1559" y="1313"/>
                  <a:pt x="1566" y="1297"/>
                  <a:pt x="1567" y="1299"/>
                </a:cubicBezTo>
                <a:cubicBezTo>
                  <a:pt x="1562" y="1311"/>
                  <a:pt x="1557" y="1317"/>
                  <a:pt x="1556" y="1321"/>
                </a:cubicBezTo>
                <a:close/>
                <a:moveTo>
                  <a:pt x="1501" y="1406"/>
                </a:moveTo>
                <a:cubicBezTo>
                  <a:pt x="1495" y="1414"/>
                  <a:pt x="1492" y="1416"/>
                  <a:pt x="1490" y="1417"/>
                </a:cubicBezTo>
                <a:cubicBezTo>
                  <a:pt x="1494" y="1410"/>
                  <a:pt x="1501" y="1404"/>
                  <a:pt x="1506" y="1395"/>
                </a:cubicBezTo>
                <a:cubicBezTo>
                  <a:pt x="1507" y="1394"/>
                  <a:pt x="1504" y="1398"/>
                  <a:pt x="1502" y="1402"/>
                </a:cubicBezTo>
                <a:cubicBezTo>
                  <a:pt x="1499" y="1406"/>
                  <a:pt x="1497" y="1409"/>
                  <a:pt x="1501" y="1406"/>
                </a:cubicBezTo>
                <a:close/>
                <a:moveTo>
                  <a:pt x="1429" y="1489"/>
                </a:moveTo>
                <a:cubicBezTo>
                  <a:pt x="1435" y="1485"/>
                  <a:pt x="1449" y="1468"/>
                  <a:pt x="1460" y="1456"/>
                </a:cubicBezTo>
                <a:cubicBezTo>
                  <a:pt x="1461" y="1457"/>
                  <a:pt x="1455" y="1464"/>
                  <a:pt x="1449" y="1470"/>
                </a:cubicBezTo>
                <a:cubicBezTo>
                  <a:pt x="1443" y="1476"/>
                  <a:pt x="1437" y="1482"/>
                  <a:pt x="1439" y="1482"/>
                </a:cubicBezTo>
                <a:cubicBezTo>
                  <a:pt x="1425" y="1496"/>
                  <a:pt x="1425" y="1496"/>
                  <a:pt x="1425" y="1496"/>
                </a:cubicBezTo>
                <a:cubicBezTo>
                  <a:pt x="1420" y="1500"/>
                  <a:pt x="1416" y="1504"/>
                  <a:pt x="1408" y="1512"/>
                </a:cubicBezTo>
                <a:cubicBezTo>
                  <a:pt x="1407" y="1512"/>
                  <a:pt x="1411" y="1507"/>
                  <a:pt x="1417" y="1503"/>
                </a:cubicBezTo>
                <a:cubicBezTo>
                  <a:pt x="1422" y="1498"/>
                  <a:pt x="1428" y="1492"/>
                  <a:pt x="1429" y="1489"/>
                </a:cubicBezTo>
                <a:close/>
                <a:moveTo>
                  <a:pt x="1480" y="420"/>
                </a:moveTo>
                <a:cubicBezTo>
                  <a:pt x="1488" y="431"/>
                  <a:pt x="1481" y="429"/>
                  <a:pt x="1476" y="422"/>
                </a:cubicBezTo>
                <a:cubicBezTo>
                  <a:pt x="1475" y="420"/>
                  <a:pt x="1477" y="420"/>
                  <a:pt x="1480" y="420"/>
                </a:cubicBezTo>
                <a:close/>
                <a:moveTo>
                  <a:pt x="1434" y="377"/>
                </a:moveTo>
                <a:cubicBezTo>
                  <a:pt x="1432" y="373"/>
                  <a:pt x="1436" y="374"/>
                  <a:pt x="1442" y="380"/>
                </a:cubicBezTo>
                <a:cubicBezTo>
                  <a:pt x="1443" y="385"/>
                  <a:pt x="1436" y="378"/>
                  <a:pt x="1431" y="375"/>
                </a:cubicBezTo>
                <a:cubicBezTo>
                  <a:pt x="1438" y="384"/>
                  <a:pt x="1446" y="394"/>
                  <a:pt x="1452" y="403"/>
                </a:cubicBezTo>
                <a:cubicBezTo>
                  <a:pt x="1453" y="404"/>
                  <a:pt x="1448" y="400"/>
                  <a:pt x="1452" y="404"/>
                </a:cubicBezTo>
                <a:cubicBezTo>
                  <a:pt x="1451" y="406"/>
                  <a:pt x="1444" y="397"/>
                  <a:pt x="1438" y="391"/>
                </a:cubicBezTo>
                <a:cubicBezTo>
                  <a:pt x="1440" y="393"/>
                  <a:pt x="1444" y="398"/>
                  <a:pt x="1447" y="402"/>
                </a:cubicBezTo>
                <a:cubicBezTo>
                  <a:pt x="1451" y="406"/>
                  <a:pt x="1454" y="410"/>
                  <a:pt x="1453" y="411"/>
                </a:cubicBezTo>
                <a:cubicBezTo>
                  <a:pt x="1447" y="404"/>
                  <a:pt x="1444" y="401"/>
                  <a:pt x="1444" y="400"/>
                </a:cubicBezTo>
                <a:cubicBezTo>
                  <a:pt x="1443" y="399"/>
                  <a:pt x="1444" y="402"/>
                  <a:pt x="1446" y="405"/>
                </a:cubicBezTo>
                <a:cubicBezTo>
                  <a:pt x="1439" y="396"/>
                  <a:pt x="1434" y="391"/>
                  <a:pt x="1430" y="387"/>
                </a:cubicBezTo>
                <a:cubicBezTo>
                  <a:pt x="1426" y="383"/>
                  <a:pt x="1423" y="381"/>
                  <a:pt x="1420" y="379"/>
                </a:cubicBezTo>
                <a:cubicBezTo>
                  <a:pt x="1414" y="375"/>
                  <a:pt x="1408" y="371"/>
                  <a:pt x="1393" y="356"/>
                </a:cubicBezTo>
                <a:cubicBezTo>
                  <a:pt x="1399" y="361"/>
                  <a:pt x="1395" y="351"/>
                  <a:pt x="1401" y="359"/>
                </a:cubicBezTo>
                <a:cubicBezTo>
                  <a:pt x="1403" y="361"/>
                  <a:pt x="1403" y="360"/>
                  <a:pt x="1403" y="360"/>
                </a:cubicBezTo>
                <a:cubicBezTo>
                  <a:pt x="1402" y="357"/>
                  <a:pt x="1398" y="356"/>
                  <a:pt x="1394" y="351"/>
                </a:cubicBezTo>
                <a:cubicBezTo>
                  <a:pt x="1400" y="354"/>
                  <a:pt x="1394" y="347"/>
                  <a:pt x="1404" y="357"/>
                </a:cubicBezTo>
                <a:cubicBezTo>
                  <a:pt x="1404" y="355"/>
                  <a:pt x="1398" y="351"/>
                  <a:pt x="1395" y="347"/>
                </a:cubicBezTo>
                <a:cubicBezTo>
                  <a:pt x="1401" y="352"/>
                  <a:pt x="1393" y="343"/>
                  <a:pt x="1398" y="347"/>
                </a:cubicBezTo>
                <a:cubicBezTo>
                  <a:pt x="1396" y="344"/>
                  <a:pt x="1387" y="337"/>
                  <a:pt x="1386" y="335"/>
                </a:cubicBezTo>
                <a:cubicBezTo>
                  <a:pt x="1382" y="335"/>
                  <a:pt x="1376" y="330"/>
                  <a:pt x="1370" y="329"/>
                </a:cubicBezTo>
                <a:cubicBezTo>
                  <a:pt x="1364" y="322"/>
                  <a:pt x="1349" y="311"/>
                  <a:pt x="1343" y="305"/>
                </a:cubicBezTo>
                <a:cubicBezTo>
                  <a:pt x="1347" y="305"/>
                  <a:pt x="1349" y="311"/>
                  <a:pt x="1360" y="319"/>
                </a:cubicBezTo>
                <a:cubicBezTo>
                  <a:pt x="1358" y="317"/>
                  <a:pt x="1356" y="314"/>
                  <a:pt x="1353" y="311"/>
                </a:cubicBezTo>
                <a:cubicBezTo>
                  <a:pt x="1361" y="317"/>
                  <a:pt x="1361" y="319"/>
                  <a:pt x="1370" y="326"/>
                </a:cubicBezTo>
                <a:cubicBezTo>
                  <a:pt x="1371" y="325"/>
                  <a:pt x="1371" y="325"/>
                  <a:pt x="1371" y="325"/>
                </a:cubicBezTo>
                <a:cubicBezTo>
                  <a:pt x="1371" y="325"/>
                  <a:pt x="1362" y="318"/>
                  <a:pt x="1358" y="314"/>
                </a:cubicBezTo>
                <a:cubicBezTo>
                  <a:pt x="1366" y="319"/>
                  <a:pt x="1371" y="325"/>
                  <a:pt x="1371" y="322"/>
                </a:cubicBezTo>
                <a:cubicBezTo>
                  <a:pt x="1373" y="324"/>
                  <a:pt x="1374" y="325"/>
                  <a:pt x="1376" y="327"/>
                </a:cubicBezTo>
                <a:cubicBezTo>
                  <a:pt x="1378" y="327"/>
                  <a:pt x="1375" y="325"/>
                  <a:pt x="1371" y="322"/>
                </a:cubicBezTo>
                <a:cubicBezTo>
                  <a:pt x="1368" y="319"/>
                  <a:pt x="1364" y="316"/>
                  <a:pt x="1367" y="316"/>
                </a:cubicBezTo>
                <a:cubicBezTo>
                  <a:pt x="1361" y="312"/>
                  <a:pt x="1365" y="317"/>
                  <a:pt x="1364" y="317"/>
                </a:cubicBezTo>
                <a:cubicBezTo>
                  <a:pt x="1361" y="314"/>
                  <a:pt x="1348" y="304"/>
                  <a:pt x="1356" y="311"/>
                </a:cubicBezTo>
                <a:cubicBezTo>
                  <a:pt x="1355" y="311"/>
                  <a:pt x="1350" y="306"/>
                  <a:pt x="1346" y="304"/>
                </a:cubicBezTo>
                <a:cubicBezTo>
                  <a:pt x="1346" y="303"/>
                  <a:pt x="1356" y="309"/>
                  <a:pt x="1349" y="303"/>
                </a:cubicBezTo>
                <a:cubicBezTo>
                  <a:pt x="1355" y="306"/>
                  <a:pt x="1362" y="312"/>
                  <a:pt x="1369" y="318"/>
                </a:cubicBezTo>
                <a:cubicBezTo>
                  <a:pt x="1376" y="324"/>
                  <a:pt x="1382" y="330"/>
                  <a:pt x="1387" y="332"/>
                </a:cubicBezTo>
                <a:cubicBezTo>
                  <a:pt x="1395" y="339"/>
                  <a:pt x="1388" y="336"/>
                  <a:pt x="1393" y="341"/>
                </a:cubicBezTo>
                <a:cubicBezTo>
                  <a:pt x="1397" y="344"/>
                  <a:pt x="1393" y="339"/>
                  <a:pt x="1394" y="339"/>
                </a:cubicBezTo>
                <a:cubicBezTo>
                  <a:pt x="1397" y="343"/>
                  <a:pt x="1405" y="350"/>
                  <a:pt x="1408" y="354"/>
                </a:cubicBezTo>
                <a:cubicBezTo>
                  <a:pt x="1405" y="354"/>
                  <a:pt x="1416" y="369"/>
                  <a:pt x="1406" y="361"/>
                </a:cubicBezTo>
                <a:cubicBezTo>
                  <a:pt x="1412" y="368"/>
                  <a:pt x="1423" y="378"/>
                  <a:pt x="1427" y="382"/>
                </a:cubicBezTo>
                <a:cubicBezTo>
                  <a:pt x="1427" y="381"/>
                  <a:pt x="1423" y="377"/>
                  <a:pt x="1420" y="374"/>
                </a:cubicBezTo>
                <a:cubicBezTo>
                  <a:pt x="1417" y="371"/>
                  <a:pt x="1414" y="368"/>
                  <a:pt x="1416" y="368"/>
                </a:cubicBezTo>
                <a:cubicBezTo>
                  <a:pt x="1424" y="377"/>
                  <a:pt x="1427" y="380"/>
                  <a:pt x="1434" y="387"/>
                </a:cubicBezTo>
                <a:cubicBezTo>
                  <a:pt x="1433" y="384"/>
                  <a:pt x="1421" y="373"/>
                  <a:pt x="1416" y="367"/>
                </a:cubicBezTo>
                <a:cubicBezTo>
                  <a:pt x="1412" y="361"/>
                  <a:pt x="1418" y="365"/>
                  <a:pt x="1417" y="363"/>
                </a:cubicBezTo>
                <a:cubicBezTo>
                  <a:pt x="1417" y="361"/>
                  <a:pt x="1425" y="371"/>
                  <a:pt x="1429" y="374"/>
                </a:cubicBezTo>
                <a:cubicBezTo>
                  <a:pt x="1428" y="371"/>
                  <a:pt x="1426" y="368"/>
                  <a:pt x="1434" y="377"/>
                </a:cubicBezTo>
                <a:close/>
                <a:moveTo>
                  <a:pt x="1514" y="497"/>
                </a:moveTo>
                <a:cubicBezTo>
                  <a:pt x="1517" y="503"/>
                  <a:pt x="1507" y="490"/>
                  <a:pt x="1507" y="492"/>
                </a:cubicBezTo>
                <a:cubicBezTo>
                  <a:pt x="1504" y="485"/>
                  <a:pt x="1502" y="484"/>
                  <a:pt x="1496" y="476"/>
                </a:cubicBezTo>
                <a:cubicBezTo>
                  <a:pt x="1496" y="474"/>
                  <a:pt x="1498" y="477"/>
                  <a:pt x="1500" y="480"/>
                </a:cubicBezTo>
                <a:cubicBezTo>
                  <a:pt x="1498" y="477"/>
                  <a:pt x="1494" y="471"/>
                  <a:pt x="1491" y="467"/>
                </a:cubicBezTo>
                <a:cubicBezTo>
                  <a:pt x="1487" y="463"/>
                  <a:pt x="1484" y="460"/>
                  <a:pt x="1484" y="461"/>
                </a:cubicBezTo>
                <a:cubicBezTo>
                  <a:pt x="1477" y="451"/>
                  <a:pt x="1483" y="460"/>
                  <a:pt x="1483" y="457"/>
                </a:cubicBezTo>
                <a:cubicBezTo>
                  <a:pt x="1478" y="451"/>
                  <a:pt x="1476" y="449"/>
                  <a:pt x="1473" y="448"/>
                </a:cubicBezTo>
                <a:cubicBezTo>
                  <a:pt x="1471" y="446"/>
                  <a:pt x="1469" y="444"/>
                  <a:pt x="1464" y="437"/>
                </a:cubicBezTo>
                <a:cubicBezTo>
                  <a:pt x="1464" y="435"/>
                  <a:pt x="1469" y="439"/>
                  <a:pt x="1475" y="447"/>
                </a:cubicBezTo>
                <a:cubicBezTo>
                  <a:pt x="1475" y="446"/>
                  <a:pt x="1471" y="441"/>
                  <a:pt x="1471" y="441"/>
                </a:cubicBezTo>
                <a:cubicBezTo>
                  <a:pt x="1469" y="440"/>
                  <a:pt x="1463" y="432"/>
                  <a:pt x="1462" y="433"/>
                </a:cubicBezTo>
                <a:cubicBezTo>
                  <a:pt x="1457" y="425"/>
                  <a:pt x="1465" y="433"/>
                  <a:pt x="1468" y="435"/>
                </a:cubicBezTo>
                <a:cubicBezTo>
                  <a:pt x="1466" y="431"/>
                  <a:pt x="1462" y="429"/>
                  <a:pt x="1460" y="424"/>
                </a:cubicBezTo>
                <a:cubicBezTo>
                  <a:pt x="1461" y="423"/>
                  <a:pt x="1467" y="430"/>
                  <a:pt x="1470" y="436"/>
                </a:cubicBezTo>
                <a:cubicBezTo>
                  <a:pt x="1473" y="440"/>
                  <a:pt x="1473" y="436"/>
                  <a:pt x="1479" y="445"/>
                </a:cubicBezTo>
                <a:cubicBezTo>
                  <a:pt x="1477" y="442"/>
                  <a:pt x="1477" y="440"/>
                  <a:pt x="1478" y="440"/>
                </a:cubicBezTo>
                <a:cubicBezTo>
                  <a:pt x="1482" y="446"/>
                  <a:pt x="1492" y="457"/>
                  <a:pt x="1489" y="457"/>
                </a:cubicBezTo>
                <a:cubicBezTo>
                  <a:pt x="1495" y="463"/>
                  <a:pt x="1495" y="463"/>
                  <a:pt x="1495" y="463"/>
                </a:cubicBezTo>
                <a:cubicBezTo>
                  <a:pt x="1491" y="457"/>
                  <a:pt x="1484" y="446"/>
                  <a:pt x="1476" y="436"/>
                </a:cubicBezTo>
                <a:cubicBezTo>
                  <a:pt x="1478" y="436"/>
                  <a:pt x="1476" y="433"/>
                  <a:pt x="1471" y="427"/>
                </a:cubicBezTo>
                <a:cubicBezTo>
                  <a:pt x="1472" y="427"/>
                  <a:pt x="1475" y="430"/>
                  <a:pt x="1476" y="430"/>
                </a:cubicBezTo>
                <a:cubicBezTo>
                  <a:pt x="1469" y="419"/>
                  <a:pt x="1465" y="420"/>
                  <a:pt x="1462" y="418"/>
                </a:cubicBezTo>
                <a:cubicBezTo>
                  <a:pt x="1459" y="415"/>
                  <a:pt x="1456" y="411"/>
                  <a:pt x="1454" y="408"/>
                </a:cubicBezTo>
                <a:cubicBezTo>
                  <a:pt x="1457" y="412"/>
                  <a:pt x="1459" y="412"/>
                  <a:pt x="1458" y="410"/>
                </a:cubicBezTo>
                <a:cubicBezTo>
                  <a:pt x="1458" y="408"/>
                  <a:pt x="1454" y="403"/>
                  <a:pt x="1448" y="397"/>
                </a:cubicBezTo>
                <a:cubicBezTo>
                  <a:pt x="1449" y="394"/>
                  <a:pt x="1449" y="394"/>
                  <a:pt x="1449" y="394"/>
                </a:cubicBezTo>
                <a:cubicBezTo>
                  <a:pt x="1453" y="398"/>
                  <a:pt x="1460" y="408"/>
                  <a:pt x="1460" y="406"/>
                </a:cubicBezTo>
                <a:cubicBezTo>
                  <a:pt x="1466" y="413"/>
                  <a:pt x="1458" y="407"/>
                  <a:pt x="1464" y="413"/>
                </a:cubicBezTo>
                <a:cubicBezTo>
                  <a:pt x="1466" y="416"/>
                  <a:pt x="1467" y="415"/>
                  <a:pt x="1464" y="412"/>
                </a:cubicBezTo>
                <a:cubicBezTo>
                  <a:pt x="1467" y="413"/>
                  <a:pt x="1471" y="420"/>
                  <a:pt x="1477" y="427"/>
                </a:cubicBezTo>
                <a:cubicBezTo>
                  <a:pt x="1477" y="429"/>
                  <a:pt x="1475" y="427"/>
                  <a:pt x="1474" y="427"/>
                </a:cubicBezTo>
                <a:cubicBezTo>
                  <a:pt x="1478" y="431"/>
                  <a:pt x="1484" y="437"/>
                  <a:pt x="1488" y="444"/>
                </a:cubicBezTo>
                <a:cubicBezTo>
                  <a:pt x="1484" y="440"/>
                  <a:pt x="1482" y="438"/>
                  <a:pt x="1478" y="433"/>
                </a:cubicBezTo>
                <a:cubicBezTo>
                  <a:pt x="1478" y="434"/>
                  <a:pt x="1482" y="440"/>
                  <a:pt x="1486" y="445"/>
                </a:cubicBezTo>
                <a:cubicBezTo>
                  <a:pt x="1490" y="451"/>
                  <a:pt x="1493" y="456"/>
                  <a:pt x="1492" y="456"/>
                </a:cubicBezTo>
                <a:cubicBezTo>
                  <a:pt x="1495" y="460"/>
                  <a:pt x="1496" y="459"/>
                  <a:pt x="1497" y="459"/>
                </a:cubicBezTo>
                <a:cubicBezTo>
                  <a:pt x="1497" y="457"/>
                  <a:pt x="1495" y="456"/>
                  <a:pt x="1492" y="451"/>
                </a:cubicBezTo>
                <a:cubicBezTo>
                  <a:pt x="1494" y="452"/>
                  <a:pt x="1498" y="457"/>
                  <a:pt x="1495" y="451"/>
                </a:cubicBezTo>
                <a:cubicBezTo>
                  <a:pt x="1503" y="463"/>
                  <a:pt x="1508" y="468"/>
                  <a:pt x="1509" y="467"/>
                </a:cubicBezTo>
                <a:cubicBezTo>
                  <a:pt x="1502" y="456"/>
                  <a:pt x="1511" y="472"/>
                  <a:pt x="1501" y="457"/>
                </a:cubicBezTo>
                <a:cubicBezTo>
                  <a:pt x="1502" y="456"/>
                  <a:pt x="1502" y="456"/>
                  <a:pt x="1502" y="456"/>
                </a:cubicBezTo>
                <a:cubicBezTo>
                  <a:pt x="1505" y="459"/>
                  <a:pt x="1509" y="465"/>
                  <a:pt x="1512" y="470"/>
                </a:cubicBezTo>
                <a:cubicBezTo>
                  <a:pt x="1515" y="475"/>
                  <a:pt x="1518" y="478"/>
                  <a:pt x="1518" y="477"/>
                </a:cubicBezTo>
                <a:cubicBezTo>
                  <a:pt x="1522" y="483"/>
                  <a:pt x="1523" y="486"/>
                  <a:pt x="1526" y="492"/>
                </a:cubicBezTo>
                <a:cubicBezTo>
                  <a:pt x="1522" y="485"/>
                  <a:pt x="1520" y="484"/>
                  <a:pt x="1521" y="487"/>
                </a:cubicBezTo>
                <a:cubicBezTo>
                  <a:pt x="1522" y="489"/>
                  <a:pt x="1524" y="494"/>
                  <a:pt x="1528" y="500"/>
                </a:cubicBezTo>
                <a:cubicBezTo>
                  <a:pt x="1527" y="500"/>
                  <a:pt x="1529" y="507"/>
                  <a:pt x="1523" y="497"/>
                </a:cubicBezTo>
                <a:cubicBezTo>
                  <a:pt x="1524" y="500"/>
                  <a:pt x="1527" y="503"/>
                  <a:pt x="1530" y="508"/>
                </a:cubicBezTo>
                <a:cubicBezTo>
                  <a:pt x="1532" y="511"/>
                  <a:pt x="1531" y="508"/>
                  <a:pt x="1533" y="509"/>
                </a:cubicBezTo>
                <a:cubicBezTo>
                  <a:pt x="1542" y="524"/>
                  <a:pt x="1535" y="518"/>
                  <a:pt x="1531" y="514"/>
                </a:cubicBezTo>
                <a:cubicBezTo>
                  <a:pt x="1534" y="525"/>
                  <a:pt x="1544" y="536"/>
                  <a:pt x="1549" y="549"/>
                </a:cubicBezTo>
                <a:cubicBezTo>
                  <a:pt x="1545" y="538"/>
                  <a:pt x="1550" y="545"/>
                  <a:pt x="1548" y="540"/>
                </a:cubicBezTo>
                <a:cubicBezTo>
                  <a:pt x="1552" y="549"/>
                  <a:pt x="1553" y="555"/>
                  <a:pt x="1561" y="568"/>
                </a:cubicBezTo>
                <a:cubicBezTo>
                  <a:pt x="1557" y="563"/>
                  <a:pt x="1555" y="559"/>
                  <a:pt x="1558" y="568"/>
                </a:cubicBezTo>
                <a:cubicBezTo>
                  <a:pt x="1552" y="555"/>
                  <a:pt x="1548" y="548"/>
                  <a:pt x="1545" y="542"/>
                </a:cubicBezTo>
                <a:cubicBezTo>
                  <a:pt x="1541" y="537"/>
                  <a:pt x="1539" y="533"/>
                  <a:pt x="1534" y="526"/>
                </a:cubicBezTo>
                <a:cubicBezTo>
                  <a:pt x="1534" y="523"/>
                  <a:pt x="1537" y="529"/>
                  <a:pt x="1539" y="533"/>
                </a:cubicBezTo>
                <a:cubicBezTo>
                  <a:pt x="1539" y="531"/>
                  <a:pt x="1530" y="516"/>
                  <a:pt x="1532" y="523"/>
                </a:cubicBezTo>
                <a:cubicBezTo>
                  <a:pt x="1529" y="518"/>
                  <a:pt x="1526" y="513"/>
                  <a:pt x="1524" y="509"/>
                </a:cubicBezTo>
                <a:cubicBezTo>
                  <a:pt x="1525" y="508"/>
                  <a:pt x="1529" y="515"/>
                  <a:pt x="1531" y="518"/>
                </a:cubicBezTo>
                <a:cubicBezTo>
                  <a:pt x="1531" y="515"/>
                  <a:pt x="1526" y="510"/>
                  <a:pt x="1523" y="504"/>
                </a:cubicBezTo>
                <a:cubicBezTo>
                  <a:pt x="1524" y="503"/>
                  <a:pt x="1520" y="499"/>
                  <a:pt x="1524" y="502"/>
                </a:cubicBezTo>
                <a:cubicBezTo>
                  <a:pt x="1520" y="497"/>
                  <a:pt x="1520" y="497"/>
                  <a:pt x="1520" y="497"/>
                </a:cubicBezTo>
                <a:cubicBezTo>
                  <a:pt x="1519" y="496"/>
                  <a:pt x="1517" y="495"/>
                  <a:pt x="1512" y="488"/>
                </a:cubicBezTo>
                <a:cubicBezTo>
                  <a:pt x="1514" y="493"/>
                  <a:pt x="1522" y="502"/>
                  <a:pt x="1520" y="503"/>
                </a:cubicBezTo>
                <a:cubicBezTo>
                  <a:pt x="1515" y="495"/>
                  <a:pt x="1512" y="491"/>
                  <a:pt x="1510" y="488"/>
                </a:cubicBezTo>
                <a:cubicBezTo>
                  <a:pt x="1507" y="484"/>
                  <a:pt x="1506" y="482"/>
                  <a:pt x="1504" y="478"/>
                </a:cubicBezTo>
                <a:cubicBezTo>
                  <a:pt x="1503" y="477"/>
                  <a:pt x="1502" y="478"/>
                  <a:pt x="1501" y="479"/>
                </a:cubicBezTo>
                <a:cubicBezTo>
                  <a:pt x="1502" y="480"/>
                  <a:pt x="1507" y="487"/>
                  <a:pt x="1507" y="485"/>
                </a:cubicBezTo>
                <a:cubicBezTo>
                  <a:pt x="1512" y="492"/>
                  <a:pt x="1510" y="491"/>
                  <a:pt x="1512" y="495"/>
                </a:cubicBezTo>
                <a:cubicBezTo>
                  <a:pt x="1513" y="497"/>
                  <a:pt x="1513" y="497"/>
                  <a:pt x="1514" y="497"/>
                </a:cubicBezTo>
                <a:close/>
                <a:moveTo>
                  <a:pt x="1185" y="196"/>
                </a:moveTo>
                <a:cubicBezTo>
                  <a:pt x="1185" y="198"/>
                  <a:pt x="1185" y="198"/>
                  <a:pt x="1185" y="198"/>
                </a:cubicBezTo>
                <a:cubicBezTo>
                  <a:pt x="1177" y="195"/>
                  <a:pt x="1169" y="191"/>
                  <a:pt x="1170" y="190"/>
                </a:cubicBezTo>
                <a:cubicBezTo>
                  <a:pt x="1179" y="194"/>
                  <a:pt x="1178" y="193"/>
                  <a:pt x="1185" y="196"/>
                </a:cubicBezTo>
                <a:close/>
                <a:moveTo>
                  <a:pt x="1465" y="409"/>
                </a:moveTo>
                <a:cubicBezTo>
                  <a:pt x="1466" y="413"/>
                  <a:pt x="1457" y="402"/>
                  <a:pt x="1454" y="398"/>
                </a:cubicBezTo>
                <a:cubicBezTo>
                  <a:pt x="1456" y="398"/>
                  <a:pt x="1461" y="403"/>
                  <a:pt x="1465" y="409"/>
                </a:cubicBezTo>
                <a:close/>
                <a:moveTo>
                  <a:pt x="1203" y="207"/>
                </a:moveTo>
                <a:cubicBezTo>
                  <a:pt x="1217" y="215"/>
                  <a:pt x="1221" y="218"/>
                  <a:pt x="1222" y="220"/>
                </a:cubicBezTo>
                <a:cubicBezTo>
                  <a:pt x="1223" y="222"/>
                  <a:pt x="1222" y="222"/>
                  <a:pt x="1224" y="225"/>
                </a:cubicBezTo>
                <a:cubicBezTo>
                  <a:pt x="1211" y="218"/>
                  <a:pt x="1205" y="216"/>
                  <a:pt x="1207" y="219"/>
                </a:cubicBezTo>
                <a:cubicBezTo>
                  <a:pt x="1201" y="217"/>
                  <a:pt x="1200" y="217"/>
                  <a:pt x="1195" y="214"/>
                </a:cubicBezTo>
                <a:cubicBezTo>
                  <a:pt x="1197" y="213"/>
                  <a:pt x="1193" y="208"/>
                  <a:pt x="1197" y="208"/>
                </a:cubicBezTo>
                <a:cubicBezTo>
                  <a:pt x="1190" y="204"/>
                  <a:pt x="1186" y="203"/>
                  <a:pt x="1177" y="199"/>
                </a:cubicBezTo>
                <a:cubicBezTo>
                  <a:pt x="1179" y="198"/>
                  <a:pt x="1187" y="202"/>
                  <a:pt x="1193" y="205"/>
                </a:cubicBezTo>
                <a:cubicBezTo>
                  <a:pt x="1200" y="207"/>
                  <a:pt x="1205" y="210"/>
                  <a:pt x="1203" y="207"/>
                </a:cubicBezTo>
                <a:close/>
                <a:moveTo>
                  <a:pt x="1140" y="181"/>
                </a:moveTo>
                <a:cubicBezTo>
                  <a:pt x="1138" y="180"/>
                  <a:pt x="1143" y="182"/>
                  <a:pt x="1150" y="186"/>
                </a:cubicBezTo>
                <a:cubicBezTo>
                  <a:pt x="1156" y="189"/>
                  <a:pt x="1165" y="193"/>
                  <a:pt x="1168" y="195"/>
                </a:cubicBezTo>
                <a:cubicBezTo>
                  <a:pt x="1159" y="190"/>
                  <a:pt x="1147" y="186"/>
                  <a:pt x="1150" y="190"/>
                </a:cubicBezTo>
                <a:cubicBezTo>
                  <a:pt x="1139" y="186"/>
                  <a:pt x="1136" y="184"/>
                  <a:pt x="1126" y="180"/>
                </a:cubicBezTo>
                <a:cubicBezTo>
                  <a:pt x="1123" y="179"/>
                  <a:pt x="1127" y="180"/>
                  <a:pt x="1131" y="182"/>
                </a:cubicBezTo>
                <a:cubicBezTo>
                  <a:pt x="1136" y="184"/>
                  <a:pt x="1142" y="186"/>
                  <a:pt x="1144" y="186"/>
                </a:cubicBezTo>
                <a:cubicBezTo>
                  <a:pt x="1137" y="182"/>
                  <a:pt x="1148" y="185"/>
                  <a:pt x="1140" y="181"/>
                </a:cubicBezTo>
                <a:close/>
                <a:moveTo>
                  <a:pt x="1232" y="228"/>
                </a:moveTo>
                <a:cubicBezTo>
                  <a:pt x="1234" y="228"/>
                  <a:pt x="1235" y="228"/>
                  <a:pt x="1235" y="228"/>
                </a:cubicBezTo>
                <a:cubicBezTo>
                  <a:pt x="1243" y="232"/>
                  <a:pt x="1252" y="237"/>
                  <a:pt x="1252" y="238"/>
                </a:cubicBezTo>
                <a:cubicBezTo>
                  <a:pt x="1256" y="240"/>
                  <a:pt x="1258" y="240"/>
                  <a:pt x="1260" y="241"/>
                </a:cubicBezTo>
                <a:cubicBezTo>
                  <a:pt x="1253" y="237"/>
                  <a:pt x="1246" y="233"/>
                  <a:pt x="1238" y="228"/>
                </a:cubicBezTo>
                <a:cubicBezTo>
                  <a:pt x="1241" y="229"/>
                  <a:pt x="1249" y="233"/>
                  <a:pt x="1257" y="238"/>
                </a:cubicBezTo>
                <a:cubicBezTo>
                  <a:pt x="1264" y="242"/>
                  <a:pt x="1271" y="247"/>
                  <a:pt x="1272" y="248"/>
                </a:cubicBezTo>
                <a:cubicBezTo>
                  <a:pt x="1275" y="250"/>
                  <a:pt x="1292" y="260"/>
                  <a:pt x="1285" y="255"/>
                </a:cubicBezTo>
                <a:cubicBezTo>
                  <a:pt x="1291" y="256"/>
                  <a:pt x="1295" y="262"/>
                  <a:pt x="1302" y="266"/>
                </a:cubicBezTo>
                <a:cubicBezTo>
                  <a:pt x="1304" y="266"/>
                  <a:pt x="1310" y="271"/>
                  <a:pt x="1321" y="277"/>
                </a:cubicBezTo>
                <a:cubicBezTo>
                  <a:pt x="1316" y="277"/>
                  <a:pt x="1328" y="286"/>
                  <a:pt x="1333" y="291"/>
                </a:cubicBezTo>
                <a:cubicBezTo>
                  <a:pt x="1331" y="292"/>
                  <a:pt x="1333" y="293"/>
                  <a:pt x="1328" y="291"/>
                </a:cubicBezTo>
                <a:cubicBezTo>
                  <a:pt x="1323" y="287"/>
                  <a:pt x="1322" y="286"/>
                  <a:pt x="1317" y="283"/>
                </a:cubicBezTo>
                <a:cubicBezTo>
                  <a:pt x="1317" y="281"/>
                  <a:pt x="1320" y="283"/>
                  <a:pt x="1320" y="283"/>
                </a:cubicBezTo>
                <a:cubicBezTo>
                  <a:pt x="1313" y="278"/>
                  <a:pt x="1312" y="278"/>
                  <a:pt x="1309" y="275"/>
                </a:cubicBezTo>
                <a:cubicBezTo>
                  <a:pt x="1304" y="272"/>
                  <a:pt x="1304" y="273"/>
                  <a:pt x="1306" y="277"/>
                </a:cubicBezTo>
                <a:cubicBezTo>
                  <a:pt x="1318" y="284"/>
                  <a:pt x="1321" y="287"/>
                  <a:pt x="1333" y="296"/>
                </a:cubicBezTo>
                <a:cubicBezTo>
                  <a:pt x="1332" y="296"/>
                  <a:pt x="1332" y="297"/>
                  <a:pt x="1335" y="299"/>
                </a:cubicBezTo>
                <a:cubicBezTo>
                  <a:pt x="1334" y="300"/>
                  <a:pt x="1321" y="289"/>
                  <a:pt x="1322" y="291"/>
                </a:cubicBezTo>
                <a:cubicBezTo>
                  <a:pt x="1317" y="287"/>
                  <a:pt x="1319" y="288"/>
                  <a:pt x="1309" y="281"/>
                </a:cubicBezTo>
                <a:cubicBezTo>
                  <a:pt x="1313" y="285"/>
                  <a:pt x="1306" y="282"/>
                  <a:pt x="1298" y="276"/>
                </a:cubicBezTo>
                <a:cubicBezTo>
                  <a:pt x="1311" y="287"/>
                  <a:pt x="1317" y="290"/>
                  <a:pt x="1327" y="296"/>
                </a:cubicBezTo>
                <a:cubicBezTo>
                  <a:pt x="1326" y="296"/>
                  <a:pt x="1327" y="298"/>
                  <a:pt x="1332" y="302"/>
                </a:cubicBezTo>
                <a:cubicBezTo>
                  <a:pt x="1335" y="304"/>
                  <a:pt x="1334" y="302"/>
                  <a:pt x="1335" y="302"/>
                </a:cubicBezTo>
                <a:cubicBezTo>
                  <a:pt x="1337" y="304"/>
                  <a:pt x="1340" y="307"/>
                  <a:pt x="1345" y="310"/>
                </a:cubicBezTo>
                <a:cubicBezTo>
                  <a:pt x="1345" y="312"/>
                  <a:pt x="1339" y="309"/>
                  <a:pt x="1332" y="303"/>
                </a:cubicBezTo>
                <a:cubicBezTo>
                  <a:pt x="1324" y="298"/>
                  <a:pt x="1316" y="291"/>
                  <a:pt x="1311" y="287"/>
                </a:cubicBezTo>
                <a:cubicBezTo>
                  <a:pt x="1300" y="279"/>
                  <a:pt x="1294" y="278"/>
                  <a:pt x="1287" y="271"/>
                </a:cubicBezTo>
                <a:cubicBezTo>
                  <a:pt x="1286" y="271"/>
                  <a:pt x="1282" y="269"/>
                  <a:pt x="1279" y="269"/>
                </a:cubicBezTo>
                <a:cubicBezTo>
                  <a:pt x="1270" y="261"/>
                  <a:pt x="1269" y="260"/>
                  <a:pt x="1266" y="254"/>
                </a:cubicBezTo>
                <a:cubicBezTo>
                  <a:pt x="1277" y="260"/>
                  <a:pt x="1273" y="260"/>
                  <a:pt x="1276" y="263"/>
                </a:cubicBezTo>
                <a:cubicBezTo>
                  <a:pt x="1280" y="266"/>
                  <a:pt x="1278" y="262"/>
                  <a:pt x="1282" y="265"/>
                </a:cubicBezTo>
                <a:cubicBezTo>
                  <a:pt x="1291" y="270"/>
                  <a:pt x="1286" y="269"/>
                  <a:pt x="1285" y="268"/>
                </a:cubicBezTo>
                <a:cubicBezTo>
                  <a:pt x="1287" y="270"/>
                  <a:pt x="1291" y="272"/>
                  <a:pt x="1295" y="275"/>
                </a:cubicBezTo>
                <a:cubicBezTo>
                  <a:pt x="1293" y="273"/>
                  <a:pt x="1291" y="271"/>
                  <a:pt x="1287" y="269"/>
                </a:cubicBezTo>
                <a:cubicBezTo>
                  <a:pt x="1291" y="270"/>
                  <a:pt x="1296" y="272"/>
                  <a:pt x="1304" y="277"/>
                </a:cubicBezTo>
                <a:cubicBezTo>
                  <a:pt x="1305" y="276"/>
                  <a:pt x="1299" y="272"/>
                  <a:pt x="1301" y="271"/>
                </a:cubicBezTo>
                <a:cubicBezTo>
                  <a:pt x="1296" y="270"/>
                  <a:pt x="1283" y="257"/>
                  <a:pt x="1269" y="250"/>
                </a:cubicBezTo>
                <a:cubicBezTo>
                  <a:pt x="1273" y="251"/>
                  <a:pt x="1281" y="257"/>
                  <a:pt x="1285" y="259"/>
                </a:cubicBezTo>
                <a:cubicBezTo>
                  <a:pt x="1276" y="252"/>
                  <a:pt x="1270" y="248"/>
                  <a:pt x="1266" y="245"/>
                </a:cubicBezTo>
                <a:cubicBezTo>
                  <a:pt x="1266" y="246"/>
                  <a:pt x="1261" y="244"/>
                  <a:pt x="1263" y="246"/>
                </a:cubicBezTo>
                <a:cubicBezTo>
                  <a:pt x="1255" y="243"/>
                  <a:pt x="1241" y="235"/>
                  <a:pt x="1229" y="227"/>
                </a:cubicBezTo>
                <a:cubicBezTo>
                  <a:pt x="1231" y="227"/>
                  <a:pt x="1243" y="235"/>
                  <a:pt x="1249" y="238"/>
                </a:cubicBezTo>
                <a:cubicBezTo>
                  <a:pt x="1252" y="239"/>
                  <a:pt x="1252" y="239"/>
                  <a:pt x="1252" y="239"/>
                </a:cubicBezTo>
                <a:cubicBezTo>
                  <a:pt x="1249" y="236"/>
                  <a:pt x="1241" y="233"/>
                  <a:pt x="1232" y="228"/>
                </a:cubicBezTo>
                <a:close/>
                <a:moveTo>
                  <a:pt x="1032" y="160"/>
                </a:moveTo>
                <a:cubicBezTo>
                  <a:pt x="1021" y="157"/>
                  <a:pt x="1016" y="156"/>
                  <a:pt x="1012" y="155"/>
                </a:cubicBezTo>
                <a:cubicBezTo>
                  <a:pt x="1008" y="154"/>
                  <a:pt x="1005" y="154"/>
                  <a:pt x="995" y="151"/>
                </a:cubicBezTo>
                <a:cubicBezTo>
                  <a:pt x="995" y="150"/>
                  <a:pt x="1008" y="153"/>
                  <a:pt x="1013" y="154"/>
                </a:cubicBezTo>
                <a:cubicBezTo>
                  <a:pt x="1009" y="152"/>
                  <a:pt x="1013" y="153"/>
                  <a:pt x="1009" y="151"/>
                </a:cubicBezTo>
                <a:cubicBezTo>
                  <a:pt x="1003" y="150"/>
                  <a:pt x="995" y="148"/>
                  <a:pt x="988" y="146"/>
                </a:cubicBezTo>
                <a:cubicBezTo>
                  <a:pt x="980" y="144"/>
                  <a:pt x="974" y="144"/>
                  <a:pt x="972" y="146"/>
                </a:cubicBezTo>
                <a:cubicBezTo>
                  <a:pt x="969" y="145"/>
                  <a:pt x="962" y="144"/>
                  <a:pt x="962" y="143"/>
                </a:cubicBezTo>
                <a:cubicBezTo>
                  <a:pt x="973" y="144"/>
                  <a:pt x="968" y="144"/>
                  <a:pt x="967" y="141"/>
                </a:cubicBezTo>
                <a:cubicBezTo>
                  <a:pt x="978" y="142"/>
                  <a:pt x="978" y="142"/>
                  <a:pt x="979" y="141"/>
                </a:cubicBezTo>
                <a:cubicBezTo>
                  <a:pt x="983" y="142"/>
                  <a:pt x="987" y="142"/>
                  <a:pt x="982" y="141"/>
                </a:cubicBezTo>
                <a:cubicBezTo>
                  <a:pt x="991" y="141"/>
                  <a:pt x="997" y="145"/>
                  <a:pt x="999" y="147"/>
                </a:cubicBezTo>
                <a:cubicBezTo>
                  <a:pt x="1006" y="147"/>
                  <a:pt x="996" y="144"/>
                  <a:pt x="1001" y="143"/>
                </a:cubicBezTo>
                <a:cubicBezTo>
                  <a:pt x="1010" y="144"/>
                  <a:pt x="1012" y="148"/>
                  <a:pt x="1017" y="148"/>
                </a:cubicBezTo>
                <a:cubicBezTo>
                  <a:pt x="1024" y="150"/>
                  <a:pt x="1021" y="149"/>
                  <a:pt x="1017" y="149"/>
                </a:cubicBezTo>
                <a:cubicBezTo>
                  <a:pt x="1013" y="148"/>
                  <a:pt x="1007" y="147"/>
                  <a:pt x="1008" y="147"/>
                </a:cubicBezTo>
                <a:cubicBezTo>
                  <a:pt x="1019" y="150"/>
                  <a:pt x="1019" y="152"/>
                  <a:pt x="1028" y="154"/>
                </a:cubicBezTo>
                <a:cubicBezTo>
                  <a:pt x="1016" y="154"/>
                  <a:pt x="1023" y="154"/>
                  <a:pt x="1032" y="160"/>
                </a:cubicBezTo>
                <a:close/>
                <a:moveTo>
                  <a:pt x="1084" y="170"/>
                </a:moveTo>
                <a:cubicBezTo>
                  <a:pt x="1079" y="167"/>
                  <a:pt x="1084" y="169"/>
                  <a:pt x="1084" y="168"/>
                </a:cubicBezTo>
                <a:cubicBezTo>
                  <a:pt x="1076" y="166"/>
                  <a:pt x="1063" y="163"/>
                  <a:pt x="1062" y="161"/>
                </a:cubicBezTo>
                <a:cubicBezTo>
                  <a:pt x="1071" y="164"/>
                  <a:pt x="1073" y="163"/>
                  <a:pt x="1080" y="165"/>
                </a:cubicBezTo>
                <a:cubicBezTo>
                  <a:pt x="1092" y="169"/>
                  <a:pt x="1071" y="163"/>
                  <a:pt x="1074" y="165"/>
                </a:cubicBezTo>
                <a:cubicBezTo>
                  <a:pt x="1080" y="167"/>
                  <a:pt x="1089" y="168"/>
                  <a:pt x="1092" y="168"/>
                </a:cubicBezTo>
                <a:cubicBezTo>
                  <a:pt x="1090" y="166"/>
                  <a:pt x="1086" y="166"/>
                  <a:pt x="1080" y="164"/>
                </a:cubicBezTo>
                <a:cubicBezTo>
                  <a:pt x="1074" y="160"/>
                  <a:pt x="1094" y="168"/>
                  <a:pt x="1088" y="164"/>
                </a:cubicBezTo>
                <a:cubicBezTo>
                  <a:pt x="1093" y="166"/>
                  <a:pt x="1095" y="167"/>
                  <a:pt x="1101" y="169"/>
                </a:cubicBezTo>
                <a:cubicBezTo>
                  <a:pt x="1095" y="170"/>
                  <a:pt x="1103" y="174"/>
                  <a:pt x="1084" y="170"/>
                </a:cubicBezTo>
                <a:close/>
                <a:moveTo>
                  <a:pt x="1548" y="535"/>
                </a:moveTo>
                <a:cubicBezTo>
                  <a:pt x="1549" y="538"/>
                  <a:pt x="1554" y="545"/>
                  <a:pt x="1552" y="545"/>
                </a:cubicBezTo>
                <a:cubicBezTo>
                  <a:pt x="1546" y="531"/>
                  <a:pt x="1547" y="539"/>
                  <a:pt x="1542" y="529"/>
                </a:cubicBezTo>
                <a:cubicBezTo>
                  <a:pt x="1541" y="525"/>
                  <a:pt x="1547" y="536"/>
                  <a:pt x="1548" y="535"/>
                </a:cubicBezTo>
                <a:close/>
                <a:moveTo>
                  <a:pt x="876" y="132"/>
                </a:moveTo>
                <a:cubicBezTo>
                  <a:pt x="887" y="132"/>
                  <a:pt x="891" y="135"/>
                  <a:pt x="878" y="135"/>
                </a:cubicBezTo>
                <a:lnTo>
                  <a:pt x="876" y="132"/>
                </a:lnTo>
                <a:close/>
                <a:moveTo>
                  <a:pt x="912" y="134"/>
                </a:moveTo>
                <a:cubicBezTo>
                  <a:pt x="916" y="134"/>
                  <a:pt x="920" y="135"/>
                  <a:pt x="925" y="135"/>
                </a:cubicBezTo>
                <a:cubicBezTo>
                  <a:pt x="922" y="136"/>
                  <a:pt x="915" y="135"/>
                  <a:pt x="909" y="135"/>
                </a:cubicBezTo>
                <a:cubicBezTo>
                  <a:pt x="902" y="135"/>
                  <a:pt x="897" y="135"/>
                  <a:pt x="897" y="136"/>
                </a:cubicBezTo>
                <a:cubicBezTo>
                  <a:pt x="892" y="135"/>
                  <a:pt x="895" y="135"/>
                  <a:pt x="899" y="134"/>
                </a:cubicBezTo>
                <a:cubicBezTo>
                  <a:pt x="904" y="134"/>
                  <a:pt x="910" y="134"/>
                  <a:pt x="912" y="134"/>
                </a:cubicBezTo>
                <a:close/>
                <a:moveTo>
                  <a:pt x="1573" y="586"/>
                </a:moveTo>
                <a:cubicBezTo>
                  <a:pt x="1574" y="586"/>
                  <a:pt x="1576" y="595"/>
                  <a:pt x="1580" y="602"/>
                </a:cubicBezTo>
                <a:cubicBezTo>
                  <a:pt x="1577" y="598"/>
                  <a:pt x="1579" y="604"/>
                  <a:pt x="1582" y="612"/>
                </a:cubicBezTo>
                <a:cubicBezTo>
                  <a:pt x="1584" y="619"/>
                  <a:pt x="1587" y="628"/>
                  <a:pt x="1587" y="630"/>
                </a:cubicBezTo>
                <a:cubicBezTo>
                  <a:pt x="1586" y="626"/>
                  <a:pt x="1582" y="616"/>
                  <a:pt x="1578" y="608"/>
                </a:cubicBezTo>
                <a:cubicBezTo>
                  <a:pt x="1578" y="607"/>
                  <a:pt x="1580" y="610"/>
                  <a:pt x="1581" y="610"/>
                </a:cubicBezTo>
                <a:cubicBezTo>
                  <a:pt x="1575" y="596"/>
                  <a:pt x="1577" y="610"/>
                  <a:pt x="1581" y="619"/>
                </a:cubicBezTo>
                <a:cubicBezTo>
                  <a:pt x="1577" y="612"/>
                  <a:pt x="1571" y="595"/>
                  <a:pt x="1566" y="586"/>
                </a:cubicBezTo>
                <a:cubicBezTo>
                  <a:pt x="1567" y="585"/>
                  <a:pt x="1571" y="595"/>
                  <a:pt x="1575" y="603"/>
                </a:cubicBezTo>
                <a:cubicBezTo>
                  <a:pt x="1575" y="601"/>
                  <a:pt x="1568" y="589"/>
                  <a:pt x="1573" y="596"/>
                </a:cubicBezTo>
                <a:cubicBezTo>
                  <a:pt x="1571" y="591"/>
                  <a:pt x="1568" y="584"/>
                  <a:pt x="1567" y="584"/>
                </a:cubicBezTo>
                <a:cubicBezTo>
                  <a:pt x="1566" y="580"/>
                  <a:pt x="1569" y="583"/>
                  <a:pt x="1575" y="594"/>
                </a:cubicBezTo>
                <a:cubicBezTo>
                  <a:pt x="1574" y="591"/>
                  <a:pt x="1575" y="591"/>
                  <a:pt x="1573" y="586"/>
                </a:cubicBezTo>
                <a:close/>
                <a:moveTo>
                  <a:pt x="736" y="147"/>
                </a:moveTo>
                <a:cubicBezTo>
                  <a:pt x="749" y="145"/>
                  <a:pt x="743" y="149"/>
                  <a:pt x="754" y="147"/>
                </a:cubicBezTo>
                <a:cubicBezTo>
                  <a:pt x="747" y="149"/>
                  <a:pt x="732" y="152"/>
                  <a:pt x="734" y="153"/>
                </a:cubicBezTo>
                <a:cubicBezTo>
                  <a:pt x="729" y="154"/>
                  <a:pt x="724" y="155"/>
                  <a:pt x="718" y="156"/>
                </a:cubicBezTo>
                <a:cubicBezTo>
                  <a:pt x="719" y="156"/>
                  <a:pt x="717" y="156"/>
                  <a:pt x="715" y="156"/>
                </a:cubicBezTo>
                <a:cubicBezTo>
                  <a:pt x="714" y="155"/>
                  <a:pt x="728" y="153"/>
                  <a:pt x="733" y="152"/>
                </a:cubicBezTo>
                <a:cubicBezTo>
                  <a:pt x="732" y="152"/>
                  <a:pt x="727" y="153"/>
                  <a:pt x="723" y="153"/>
                </a:cubicBezTo>
                <a:cubicBezTo>
                  <a:pt x="736" y="150"/>
                  <a:pt x="735" y="148"/>
                  <a:pt x="736" y="147"/>
                </a:cubicBezTo>
                <a:close/>
                <a:moveTo>
                  <a:pt x="786" y="140"/>
                </a:moveTo>
                <a:cubicBezTo>
                  <a:pt x="794" y="137"/>
                  <a:pt x="792" y="142"/>
                  <a:pt x="788" y="143"/>
                </a:cubicBezTo>
                <a:cubicBezTo>
                  <a:pt x="779" y="144"/>
                  <a:pt x="782" y="142"/>
                  <a:pt x="781" y="142"/>
                </a:cubicBezTo>
                <a:cubicBezTo>
                  <a:pt x="781" y="140"/>
                  <a:pt x="766" y="144"/>
                  <a:pt x="770" y="142"/>
                </a:cubicBezTo>
                <a:cubicBezTo>
                  <a:pt x="774" y="141"/>
                  <a:pt x="776" y="141"/>
                  <a:pt x="776" y="140"/>
                </a:cubicBezTo>
                <a:cubicBezTo>
                  <a:pt x="780" y="140"/>
                  <a:pt x="793" y="141"/>
                  <a:pt x="786" y="140"/>
                </a:cubicBezTo>
                <a:close/>
                <a:moveTo>
                  <a:pt x="919" y="136"/>
                </a:moveTo>
                <a:cubicBezTo>
                  <a:pt x="931" y="137"/>
                  <a:pt x="935" y="139"/>
                  <a:pt x="951" y="140"/>
                </a:cubicBezTo>
                <a:cubicBezTo>
                  <a:pt x="956" y="141"/>
                  <a:pt x="957" y="143"/>
                  <a:pt x="953" y="143"/>
                </a:cubicBezTo>
                <a:cubicBezTo>
                  <a:pt x="946" y="141"/>
                  <a:pt x="941" y="142"/>
                  <a:pt x="940" y="142"/>
                </a:cubicBezTo>
                <a:cubicBezTo>
                  <a:pt x="927" y="141"/>
                  <a:pt x="941" y="142"/>
                  <a:pt x="936" y="140"/>
                </a:cubicBezTo>
                <a:cubicBezTo>
                  <a:pt x="932" y="140"/>
                  <a:pt x="927" y="140"/>
                  <a:pt x="928" y="141"/>
                </a:cubicBezTo>
                <a:cubicBezTo>
                  <a:pt x="918" y="140"/>
                  <a:pt x="917" y="140"/>
                  <a:pt x="905" y="139"/>
                </a:cubicBezTo>
                <a:cubicBezTo>
                  <a:pt x="901" y="139"/>
                  <a:pt x="900" y="137"/>
                  <a:pt x="904" y="137"/>
                </a:cubicBezTo>
                <a:cubicBezTo>
                  <a:pt x="913" y="140"/>
                  <a:pt x="914" y="137"/>
                  <a:pt x="919" y="136"/>
                </a:cubicBezTo>
                <a:close/>
                <a:moveTo>
                  <a:pt x="1165" y="195"/>
                </a:moveTo>
                <a:cubicBezTo>
                  <a:pt x="1172" y="198"/>
                  <a:pt x="1177" y="201"/>
                  <a:pt x="1183" y="204"/>
                </a:cubicBezTo>
                <a:cubicBezTo>
                  <a:pt x="1181" y="204"/>
                  <a:pt x="1176" y="202"/>
                  <a:pt x="1177" y="203"/>
                </a:cubicBezTo>
                <a:cubicBezTo>
                  <a:pt x="1169" y="199"/>
                  <a:pt x="1167" y="197"/>
                  <a:pt x="1165" y="195"/>
                </a:cubicBezTo>
                <a:close/>
                <a:moveTo>
                  <a:pt x="1162" y="194"/>
                </a:moveTo>
                <a:cubicBezTo>
                  <a:pt x="1160" y="195"/>
                  <a:pt x="1173" y="200"/>
                  <a:pt x="1168" y="200"/>
                </a:cubicBezTo>
                <a:cubicBezTo>
                  <a:pt x="1163" y="198"/>
                  <a:pt x="1156" y="195"/>
                  <a:pt x="1156" y="194"/>
                </a:cubicBezTo>
                <a:cubicBezTo>
                  <a:pt x="1152" y="192"/>
                  <a:pt x="1154" y="194"/>
                  <a:pt x="1154" y="195"/>
                </a:cubicBezTo>
                <a:cubicBezTo>
                  <a:pt x="1154" y="196"/>
                  <a:pt x="1164" y="199"/>
                  <a:pt x="1166" y="201"/>
                </a:cubicBezTo>
                <a:cubicBezTo>
                  <a:pt x="1152" y="196"/>
                  <a:pt x="1141" y="191"/>
                  <a:pt x="1124" y="186"/>
                </a:cubicBezTo>
                <a:cubicBezTo>
                  <a:pt x="1131" y="186"/>
                  <a:pt x="1125" y="183"/>
                  <a:pt x="1135" y="186"/>
                </a:cubicBezTo>
                <a:cubicBezTo>
                  <a:pt x="1134" y="183"/>
                  <a:pt x="1121" y="182"/>
                  <a:pt x="1123" y="180"/>
                </a:cubicBezTo>
                <a:cubicBezTo>
                  <a:pt x="1135" y="185"/>
                  <a:pt x="1142" y="187"/>
                  <a:pt x="1148" y="189"/>
                </a:cubicBezTo>
                <a:cubicBezTo>
                  <a:pt x="1154" y="191"/>
                  <a:pt x="1159" y="192"/>
                  <a:pt x="1165" y="194"/>
                </a:cubicBezTo>
                <a:cubicBezTo>
                  <a:pt x="1165" y="195"/>
                  <a:pt x="1164" y="195"/>
                  <a:pt x="1162" y="194"/>
                </a:cubicBezTo>
                <a:close/>
                <a:moveTo>
                  <a:pt x="724" y="150"/>
                </a:moveTo>
                <a:cubicBezTo>
                  <a:pt x="729" y="149"/>
                  <a:pt x="735" y="149"/>
                  <a:pt x="724" y="151"/>
                </a:cubicBezTo>
                <a:cubicBezTo>
                  <a:pt x="729" y="150"/>
                  <a:pt x="726" y="151"/>
                  <a:pt x="726" y="152"/>
                </a:cubicBezTo>
                <a:cubicBezTo>
                  <a:pt x="718" y="153"/>
                  <a:pt x="711" y="155"/>
                  <a:pt x="707" y="155"/>
                </a:cubicBezTo>
                <a:cubicBezTo>
                  <a:pt x="709" y="153"/>
                  <a:pt x="725" y="153"/>
                  <a:pt x="724" y="150"/>
                </a:cubicBezTo>
                <a:close/>
                <a:moveTo>
                  <a:pt x="838" y="137"/>
                </a:moveTo>
                <a:cubicBezTo>
                  <a:pt x="843" y="136"/>
                  <a:pt x="857" y="135"/>
                  <a:pt x="863" y="137"/>
                </a:cubicBezTo>
                <a:cubicBezTo>
                  <a:pt x="851" y="137"/>
                  <a:pt x="834" y="138"/>
                  <a:pt x="829" y="139"/>
                </a:cubicBezTo>
                <a:cubicBezTo>
                  <a:pt x="819" y="140"/>
                  <a:pt x="819" y="139"/>
                  <a:pt x="813" y="139"/>
                </a:cubicBezTo>
                <a:cubicBezTo>
                  <a:pt x="814" y="139"/>
                  <a:pt x="815" y="138"/>
                  <a:pt x="815" y="138"/>
                </a:cubicBezTo>
                <a:cubicBezTo>
                  <a:pt x="827" y="137"/>
                  <a:pt x="829" y="137"/>
                  <a:pt x="838" y="137"/>
                </a:cubicBezTo>
                <a:close/>
                <a:moveTo>
                  <a:pt x="1628" y="1083"/>
                </a:moveTo>
                <a:cubicBezTo>
                  <a:pt x="1626" y="1092"/>
                  <a:pt x="1625" y="1090"/>
                  <a:pt x="1623" y="1103"/>
                </a:cubicBezTo>
                <a:cubicBezTo>
                  <a:pt x="1622" y="1102"/>
                  <a:pt x="1623" y="1099"/>
                  <a:pt x="1624" y="1094"/>
                </a:cubicBezTo>
                <a:cubicBezTo>
                  <a:pt x="1622" y="1097"/>
                  <a:pt x="1620" y="1106"/>
                  <a:pt x="1619" y="1107"/>
                </a:cubicBezTo>
                <a:cubicBezTo>
                  <a:pt x="1617" y="1111"/>
                  <a:pt x="1619" y="1094"/>
                  <a:pt x="1616" y="1108"/>
                </a:cubicBezTo>
                <a:cubicBezTo>
                  <a:pt x="1616" y="1108"/>
                  <a:pt x="1616" y="1105"/>
                  <a:pt x="1616" y="1105"/>
                </a:cubicBezTo>
                <a:cubicBezTo>
                  <a:pt x="1616" y="1103"/>
                  <a:pt x="1616" y="1102"/>
                  <a:pt x="1616" y="1102"/>
                </a:cubicBezTo>
                <a:cubicBezTo>
                  <a:pt x="1621" y="1094"/>
                  <a:pt x="1619" y="1085"/>
                  <a:pt x="1624" y="1066"/>
                </a:cubicBezTo>
                <a:cubicBezTo>
                  <a:pt x="1624" y="1072"/>
                  <a:pt x="1625" y="1064"/>
                  <a:pt x="1627" y="1065"/>
                </a:cubicBezTo>
                <a:cubicBezTo>
                  <a:pt x="1625" y="1072"/>
                  <a:pt x="1625" y="1074"/>
                  <a:pt x="1625" y="1078"/>
                </a:cubicBezTo>
                <a:cubicBezTo>
                  <a:pt x="1627" y="1075"/>
                  <a:pt x="1626" y="1071"/>
                  <a:pt x="1627" y="1065"/>
                </a:cubicBezTo>
                <a:cubicBezTo>
                  <a:pt x="1627" y="1068"/>
                  <a:pt x="1628" y="1067"/>
                  <a:pt x="1629" y="1061"/>
                </a:cubicBezTo>
                <a:cubicBezTo>
                  <a:pt x="1630" y="1061"/>
                  <a:pt x="1626" y="1076"/>
                  <a:pt x="1626" y="1078"/>
                </a:cubicBezTo>
                <a:cubicBezTo>
                  <a:pt x="1626" y="1078"/>
                  <a:pt x="1626" y="1085"/>
                  <a:pt x="1628" y="1083"/>
                </a:cubicBezTo>
                <a:close/>
                <a:moveTo>
                  <a:pt x="604" y="185"/>
                </a:moveTo>
                <a:cubicBezTo>
                  <a:pt x="612" y="182"/>
                  <a:pt x="609" y="185"/>
                  <a:pt x="619" y="181"/>
                </a:cubicBezTo>
                <a:cubicBezTo>
                  <a:pt x="613" y="184"/>
                  <a:pt x="619" y="184"/>
                  <a:pt x="607" y="188"/>
                </a:cubicBezTo>
                <a:cubicBezTo>
                  <a:pt x="607" y="186"/>
                  <a:pt x="609" y="185"/>
                  <a:pt x="597" y="191"/>
                </a:cubicBezTo>
                <a:cubicBezTo>
                  <a:pt x="590" y="191"/>
                  <a:pt x="608" y="186"/>
                  <a:pt x="604" y="185"/>
                </a:cubicBezTo>
                <a:close/>
                <a:moveTo>
                  <a:pt x="796" y="140"/>
                </a:moveTo>
                <a:cubicBezTo>
                  <a:pt x="805" y="139"/>
                  <a:pt x="808" y="140"/>
                  <a:pt x="810" y="141"/>
                </a:cubicBezTo>
                <a:cubicBezTo>
                  <a:pt x="805" y="142"/>
                  <a:pt x="804" y="142"/>
                  <a:pt x="798" y="143"/>
                </a:cubicBezTo>
                <a:lnTo>
                  <a:pt x="796" y="140"/>
                </a:lnTo>
                <a:close/>
                <a:moveTo>
                  <a:pt x="1598" y="657"/>
                </a:moveTo>
                <a:cubicBezTo>
                  <a:pt x="1599" y="658"/>
                  <a:pt x="1600" y="662"/>
                  <a:pt x="1602" y="667"/>
                </a:cubicBezTo>
                <a:cubicBezTo>
                  <a:pt x="1604" y="672"/>
                  <a:pt x="1605" y="678"/>
                  <a:pt x="1605" y="679"/>
                </a:cubicBezTo>
                <a:cubicBezTo>
                  <a:pt x="1603" y="677"/>
                  <a:pt x="1600" y="663"/>
                  <a:pt x="1598" y="657"/>
                </a:cubicBezTo>
                <a:close/>
                <a:moveTo>
                  <a:pt x="1615" y="711"/>
                </a:moveTo>
                <a:cubicBezTo>
                  <a:pt x="1615" y="710"/>
                  <a:pt x="1616" y="714"/>
                  <a:pt x="1617" y="719"/>
                </a:cubicBezTo>
                <a:cubicBezTo>
                  <a:pt x="1619" y="723"/>
                  <a:pt x="1620" y="728"/>
                  <a:pt x="1619" y="727"/>
                </a:cubicBezTo>
                <a:cubicBezTo>
                  <a:pt x="1618" y="728"/>
                  <a:pt x="1618" y="728"/>
                  <a:pt x="1618" y="728"/>
                </a:cubicBezTo>
                <a:cubicBezTo>
                  <a:pt x="1615" y="718"/>
                  <a:pt x="1616" y="717"/>
                  <a:pt x="1615" y="711"/>
                </a:cubicBezTo>
                <a:close/>
                <a:moveTo>
                  <a:pt x="883" y="138"/>
                </a:moveTo>
                <a:cubicBezTo>
                  <a:pt x="877" y="138"/>
                  <a:pt x="866" y="138"/>
                  <a:pt x="858" y="139"/>
                </a:cubicBezTo>
                <a:cubicBezTo>
                  <a:pt x="857" y="138"/>
                  <a:pt x="862" y="137"/>
                  <a:pt x="867" y="137"/>
                </a:cubicBezTo>
                <a:cubicBezTo>
                  <a:pt x="873" y="137"/>
                  <a:pt x="880" y="138"/>
                  <a:pt x="883" y="138"/>
                </a:cubicBezTo>
                <a:close/>
                <a:moveTo>
                  <a:pt x="1610" y="696"/>
                </a:moveTo>
                <a:cubicBezTo>
                  <a:pt x="1609" y="694"/>
                  <a:pt x="1607" y="692"/>
                  <a:pt x="1609" y="697"/>
                </a:cubicBezTo>
                <a:cubicBezTo>
                  <a:pt x="1607" y="693"/>
                  <a:pt x="1603" y="684"/>
                  <a:pt x="1602" y="678"/>
                </a:cubicBezTo>
                <a:cubicBezTo>
                  <a:pt x="1604" y="681"/>
                  <a:pt x="1608" y="694"/>
                  <a:pt x="1603" y="677"/>
                </a:cubicBezTo>
                <a:cubicBezTo>
                  <a:pt x="1605" y="680"/>
                  <a:pt x="1607" y="686"/>
                  <a:pt x="1610" y="696"/>
                </a:cubicBezTo>
                <a:close/>
                <a:moveTo>
                  <a:pt x="1263" y="250"/>
                </a:moveTo>
                <a:cubicBezTo>
                  <a:pt x="1251" y="243"/>
                  <a:pt x="1257" y="249"/>
                  <a:pt x="1246" y="243"/>
                </a:cubicBezTo>
                <a:cubicBezTo>
                  <a:pt x="1249" y="242"/>
                  <a:pt x="1239" y="236"/>
                  <a:pt x="1232" y="232"/>
                </a:cubicBezTo>
                <a:cubicBezTo>
                  <a:pt x="1237" y="236"/>
                  <a:pt x="1232" y="234"/>
                  <a:pt x="1225" y="230"/>
                </a:cubicBezTo>
                <a:cubicBezTo>
                  <a:pt x="1219" y="227"/>
                  <a:pt x="1211" y="222"/>
                  <a:pt x="1209" y="220"/>
                </a:cubicBezTo>
                <a:cubicBezTo>
                  <a:pt x="1212" y="221"/>
                  <a:pt x="1224" y="227"/>
                  <a:pt x="1234" y="232"/>
                </a:cubicBezTo>
                <a:cubicBezTo>
                  <a:pt x="1244" y="237"/>
                  <a:pt x="1251" y="242"/>
                  <a:pt x="1244" y="239"/>
                </a:cubicBezTo>
                <a:cubicBezTo>
                  <a:pt x="1252" y="244"/>
                  <a:pt x="1252" y="243"/>
                  <a:pt x="1252" y="241"/>
                </a:cubicBezTo>
                <a:cubicBezTo>
                  <a:pt x="1255" y="244"/>
                  <a:pt x="1261" y="248"/>
                  <a:pt x="1269" y="252"/>
                </a:cubicBezTo>
                <a:cubicBezTo>
                  <a:pt x="1277" y="257"/>
                  <a:pt x="1285" y="262"/>
                  <a:pt x="1290" y="266"/>
                </a:cubicBezTo>
                <a:cubicBezTo>
                  <a:pt x="1284" y="263"/>
                  <a:pt x="1270" y="256"/>
                  <a:pt x="1263" y="250"/>
                </a:cubicBezTo>
                <a:close/>
                <a:moveTo>
                  <a:pt x="1453" y="409"/>
                </a:moveTo>
                <a:cubicBezTo>
                  <a:pt x="1456" y="411"/>
                  <a:pt x="1460" y="418"/>
                  <a:pt x="1466" y="424"/>
                </a:cubicBezTo>
                <a:cubicBezTo>
                  <a:pt x="1465" y="425"/>
                  <a:pt x="1458" y="415"/>
                  <a:pt x="1457" y="416"/>
                </a:cubicBezTo>
                <a:cubicBezTo>
                  <a:pt x="1454" y="412"/>
                  <a:pt x="1457" y="413"/>
                  <a:pt x="1453" y="409"/>
                </a:cubicBezTo>
                <a:close/>
                <a:moveTo>
                  <a:pt x="1395" y="348"/>
                </a:moveTo>
                <a:cubicBezTo>
                  <a:pt x="1392" y="348"/>
                  <a:pt x="1385" y="339"/>
                  <a:pt x="1375" y="331"/>
                </a:cubicBezTo>
                <a:cubicBezTo>
                  <a:pt x="1380" y="333"/>
                  <a:pt x="1384" y="339"/>
                  <a:pt x="1395" y="348"/>
                </a:cubicBezTo>
                <a:close/>
                <a:moveTo>
                  <a:pt x="324" y="380"/>
                </a:moveTo>
                <a:cubicBezTo>
                  <a:pt x="318" y="387"/>
                  <a:pt x="313" y="393"/>
                  <a:pt x="312" y="391"/>
                </a:cubicBezTo>
                <a:cubicBezTo>
                  <a:pt x="315" y="388"/>
                  <a:pt x="322" y="381"/>
                  <a:pt x="324" y="380"/>
                </a:cubicBezTo>
                <a:close/>
                <a:moveTo>
                  <a:pt x="1186" y="211"/>
                </a:moveTo>
                <a:cubicBezTo>
                  <a:pt x="1191" y="213"/>
                  <a:pt x="1196" y="216"/>
                  <a:pt x="1207" y="222"/>
                </a:cubicBezTo>
                <a:cubicBezTo>
                  <a:pt x="1206" y="222"/>
                  <a:pt x="1202" y="220"/>
                  <a:pt x="1201" y="221"/>
                </a:cubicBezTo>
                <a:cubicBezTo>
                  <a:pt x="1210" y="225"/>
                  <a:pt x="1222" y="231"/>
                  <a:pt x="1227" y="234"/>
                </a:cubicBezTo>
                <a:cubicBezTo>
                  <a:pt x="1220" y="231"/>
                  <a:pt x="1210" y="226"/>
                  <a:pt x="1202" y="222"/>
                </a:cubicBezTo>
                <a:cubicBezTo>
                  <a:pt x="1194" y="218"/>
                  <a:pt x="1187" y="215"/>
                  <a:pt x="1187" y="217"/>
                </a:cubicBezTo>
                <a:cubicBezTo>
                  <a:pt x="1174" y="209"/>
                  <a:pt x="1154" y="201"/>
                  <a:pt x="1134" y="194"/>
                </a:cubicBezTo>
                <a:cubicBezTo>
                  <a:pt x="1136" y="193"/>
                  <a:pt x="1141" y="194"/>
                  <a:pt x="1148" y="197"/>
                </a:cubicBezTo>
                <a:cubicBezTo>
                  <a:pt x="1137" y="190"/>
                  <a:pt x="1126" y="188"/>
                  <a:pt x="1125" y="190"/>
                </a:cubicBezTo>
                <a:cubicBezTo>
                  <a:pt x="1121" y="189"/>
                  <a:pt x="1117" y="188"/>
                  <a:pt x="1113" y="186"/>
                </a:cubicBezTo>
                <a:cubicBezTo>
                  <a:pt x="1111" y="183"/>
                  <a:pt x="1121" y="185"/>
                  <a:pt x="1133" y="189"/>
                </a:cubicBezTo>
                <a:cubicBezTo>
                  <a:pt x="1145" y="194"/>
                  <a:pt x="1160" y="200"/>
                  <a:pt x="1169" y="204"/>
                </a:cubicBezTo>
                <a:cubicBezTo>
                  <a:pt x="1169" y="205"/>
                  <a:pt x="1163" y="203"/>
                  <a:pt x="1169" y="206"/>
                </a:cubicBezTo>
                <a:cubicBezTo>
                  <a:pt x="1180" y="209"/>
                  <a:pt x="1183" y="213"/>
                  <a:pt x="1198" y="219"/>
                </a:cubicBezTo>
                <a:cubicBezTo>
                  <a:pt x="1193" y="215"/>
                  <a:pt x="1188" y="214"/>
                  <a:pt x="1178" y="209"/>
                </a:cubicBezTo>
                <a:cubicBezTo>
                  <a:pt x="1176" y="207"/>
                  <a:pt x="1183" y="210"/>
                  <a:pt x="1183" y="210"/>
                </a:cubicBezTo>
                <a:cubicBezTo>
                  <a:pt x="1181" y="207"/>
                  <a:pt x="1176" y="207"/>
                  <a:pt x="1169" y="203"/>
                </a:cubicBezTo>
                <a:cubicBezTo>
                  <a:pt x="1166" y="201"/>
                  <a:pt x="1173" y="203"/>
                  <a:pt x="1171" y="202"/>
                </a:cubicBezTo>
                <a:cubicBezTo>
                  <a:pt x="1180" y="207"/>
                  <a:pt x="1177" y="204"/>
                  <a:pt x="1186" y="208"/>
                </a:cubicBezTo>
                <a:cubicBezTo>
                  <a:pt x="1190" y="211"/>
                  <a:pt x="1189" y="212"/>
                  <a:pt x="1186" y="211"/>
                </a:cubicBezTo>
                <a:close/>
                <a:moveTo>
                  <a:pt x="1614" y="716"/>
                </a:moveTo>
                <a:cubicBezTo>
                  <a:pt x="1616" y="726"/>
                  <a:pt x="1619" y="737"/>
                  <a:pt x="1620" y="743"/>
                </a:cubicBezTo>
                <a:cubicBezTo>
                  <a:pt x="1619" y="742"/>
                  <a:pt x="1617" y="735"/>
                  <a:pt x="1616" y="728"/>
                </a:cubicBezTo>
                <a:cubicBezTo>
                  <a:pt x="1614" y="722"/>
                  <a:pt x="1613" y="715"/>
                  <a:pt x="1614" y="716"/>
                </a:cubicBezTo>
                <a:close/>
                <a:moveTo>
                  <a:pt x="953" y="145"/>
                </a:moveTo>
                <a:cubicBezTo>
                  <a:pt x="958" y="149"/>
                  <a:pt x="945" y="150"/>
                  <a:pt x="922" y="149"/>
                </a:cubicBezTo>
                <a:cubicBezTo>
                  <a:pt x="916" y="148"/>
                  <a:pt x="919" y="148"/>
                  <a:pt x="909" y="148"/>
                </a:cubicBezTo>
                <a:cubicBezTo>
                  <a:pt x="919" y="147"/>
                  <a:pt x="918" y="146"/>
                  <a:pt x="923" y="144"/>
                </a:cubicBezTo>
                <a:cubicBezTo>
                  <a:pt x="929" y="146"/>
                  <a:pt x="927" y="145"/>
                  <a:pt x="939" y="146"/>
                </a:cubicBezTo>
                <a:cubicBezTo>
                  <a:pt x="940" y="147"/>
                  <a:pt x="934" y="147"/>
                  <a:pt x="934" y="148"/>
                </a:cubicBezTo>
                <a:cubicBezTo>
                  <a:pt x="954" y="149"/>
                  <a:pt x="940" y="144"/>
                  <a:pt x="931" y="143"/>
                </a:cubicBezTo>
                <a:cubicBezTo>
                  <a:pt x="936" y="142"/>
                  <a:pt x="942" y="144"/>
                  <a:pt x="953" y="145"/>
                </a:cubicBezTo>
                <a:close/>
                <a:moveTo>
                  <a:pt x="1118" y="182"/>
                </a:moveTo>
                <a:cubicBezTo>
                  <a:pt x="1105" y="179"/>
                  <a:pt x="1100" y="176"/>
                  <a:pt x="1081" y="171"/>
                </a:cubicBezTo>
                <a:cubicBezTo>
                  <a:pt x="1090" y="172"/>
                  <a:pt x="1102" y="177"/>
                  <a:pt x="1118" y="182"/>
                </a:cubicBezTo>
                <a:close/>
                <a:moveTo>
                  <a:pt x="1536" y="538"/>
                </a:moveTo>
                <a:cubicBezTo>
                  <a:pt x="1542" y="543"/>
                  <a:pt x="1548" y="554"/>
                  <a:pt x="1548" y="551"/>
                </a:cubicBezTo>
                <a:cubicBezTo>
                  <a:pt x="1555" y="564"/>
                  <a:pt x="1551" y="559"/>
                  <a:pt x="1558" y="572"/>
                </a:cubicBezTo>
                <a:cubicBezTo>
                  <a:pt x="1558" y="574"/>
                  <a:pt x="1555" y="571"/>
                  <a:pt x="1553" y="569"/>
                </a:cubicBezTo>
                <a:cubicBezTo>
                  <a:pt x="1557" y="578"/>
                  <a:pt x="1559" y="583"/>
                  <a:pt x="1562" y="589"/>
                </a:cubicBezTo>
                <a:cubicBezTo>
                  <a:pt x="1565" y="595"/>
                  <a:pt x="1568" y="601"/>
                  <a:pt x="1572" y="612"/>
                </a:cubicBezTo>
                <a:cubicBezTo>
                  <a:pt x="1571" y="614"/>
                  <a:pt x="1566" y="604"/>
                  <a:pt x="1564" y="603"/>
                </a:cubicBezTo>
                <a:cubicBezTo>
                  <a:pt x="1562" y="597"/>
                  <a:pt x="1564" y="597"/>
                  <a:pt x="1567" y="605"/>
                </a:cubicBezTo>
                <a:cubicBezTo>
                  <a:pt x="1567" y="600"/>
                  <a:pt x="1559" y="588"/>
                  <a:pt x="1561" y="588"/>
                </a:cubicBezTo>
                <a:cubicBezTo>
                  <a:pt x="1556" y="581"/>
                  <a:pt x="1552" y="571"/>
                  <a:pt x="1548" y="562"/>
                </a:cubicBezTo>
                <a:cubicBezTo>
                  <a:pt x="1549" y="563"/>
                  <a:pt x="1550" y="565"/>
                  <a:pt x="1553" y="570"/>
                </a:cubicBezTo>
                <a:cubicBezTo>
                  <a:pt x="1552" y="565"/>
                  <a:pt x="1543" y="552"/>
                  <a:pt x="1536" y="538"/>
                </a:cubicBezTo>
                <a:close/>
                <a:moveTo>
                  <a:pt x="1570" y="596"/>
                </a:moveTo>
                <a:cubicBezTo>
                  <a:pt x="1572" y="602"/>
                  <a:pt x="1575" y="608"/>
                  <a:pt x="1578" y="614"/>
                </a:cubicBezTo>
                <a:cubicBezTo>
                  <a:pt x="1577" y="614"/>
                  <a:pt x="1574" y="609"/>
                  <a:pt x="1572" y="605"/>
                </a:cubicBezTo>
                <a:cubicBezTo>
                  <a:pt x="1570" y="600"/>
                  <a:pt x="1568" y="595"/>
                  <a:pt x="1570" y="596"/>
                </a:cubicBezTo>
                <a:close/>
                <a:moveTo>
                  <a:pt x="1619" y="744"/>
                </a:moveTo>
                <a:cubicBezTo>
                  <a:pt x="1617" y="738"/>
                  <a:pt x="1615" y="735"/>
                  <a:pt x="1612" y="722"/>
                </a:cubicBezTo>
                <a:cubicBezTo>
                  <a:pt x="1613" y="722"/>
                  <a:pt x="1612" y="718"/>
                  <a:pt x="1613" y="718"/>
                </a:cubicBezTo>
                <a:cubicBezTo>
                  <a:pt x="1615" y="729"/>
                  <a:pt x="1616" y="734"/>
                  <a:pt x="1619" y="744"/>
                </a:cubicBezTo>
                <a:close/>
                <a:moveTo>
                  <a:pt x="1355" y="317"/>
                </a:moveTo>
                <a:cubicBezTo>
                  <a:pt x="1359" y="321"/>
                  <a:pt x="1365" y="328"/>
                  <a:pt x="1363" y="322"/>
                </a:cubicBezTo>
                <a:cubicBezTo>
                  <a:pt x="1367" y="326"/>
                  <a:pt x="1368" y="328"/>
                  <a:pt x="1367" y="329"/>
                </a:cubicBezTo>
                <a:cubicBezTo>
                  <a:pt x="1372" y="333"/>
                  <a:pt x="1368" y="326"/>
                  <a:pt x="1377" y="336"/>
                </a:cubicBezTo>
                <a:cubicBezTo>
                  <a:pt x="1377" y="337"/>
                  <a:pt x="1373" y="333"/>
                  <a:pt x="1377" y="338"/>
                </a:cubicBezTo>
                <a:cubicBezTo>
                  <a:pt x="1384" y="344"/>
                  <a:pt x="1389" y="349"/>
                  <a:pt x="1391" y="351"/>
                </a:cubicBezTo>
                <a:cubicBezTo>
                  <a:pt x="1392" y="352"/>
                  <a:pt x="1390" y="351"/>
                  <a:pt x="1384" y="345"/>
                </a:cubicBezTo>
                <a:cubicBezTo>
                  <a:pt x="1382" y="343"/>
                  <a:pt x="1380" y="341"/>
                  <a:pt x="1377" y="338"/>
                </a:cubicBezTo>
                <a:cubicBezTo>
                  <a:pt x="1376" y="339"/>
                  <a:pt x="1376" y="339"/>
                  <a:pt x="1376" y="339"/>
                </a:cubicBezTo>
                <a:cubicBezTo>
                  <a:pt x="1378" y="343"/>
                  <a:pt x="1383" y="344"/>
                  <a:pt x="1388" y="350"/>
                </a:cubicBezTo>
                <a:cubicBezTo>
                  <a:pt x="1383" y="348"/>
                  <a:pt x="1373" y="338"/>
                  <a:pt x="1364" y="330"/>
                </a:cubicBezTo>
                <a:cubicBezTo>
                  <a:pt x="1363" y="331"/>
                  <a:pt x="1367" y="334"/>
                  <a:pt x="1372" y="338"/>
                </a:cubicBezTo>
                <a:cubicBezTo>
                  <a:pt x="1377" y="342"/>
                  <a:pt x="1382" y="347"/>
                  <a:pt x="1385" y="350"/>
                </a:cubicBezTo>
                <a:cubicBezTo>
                  <a:pt x="1388" y="355"/>
                  <a:pt x="1377" y="344"/>
                  <a:pt x="1375" y="345"/>
                </a:cubicBezTo>
                <a:cubicBezTo>
                  <a:pt x="1379" y="348"/>
                  <a:pt x="1385" y="355"/>
                  <a:pt x="1387" y="356"/>
                </a:cubicBezTo>
                <a:cubicBezTo>
                  <a:pt x="1385" y="357"/>
                  <a:pt x="1380" y="352"/>
                  <a:pt x="1372" y="344"/>
                </a:cubicBezTo>
                <a:cubicBezTo>
                  <a:pt x="1365" y="337"/>
                  <a:pt x="1356" y="329"/>
                  <a:pt x="1348" y="324"/>
                </a:cubicBezTo>
                <a:cubicBezTo>
                  <a:pt x="1349" y="323"/>
                  <a:pt x="1345" y="320"/>
                  <a:pt x="1346" y="320"/>
                </a:cubicBezTo>
                <a:cubicBezTo>
                  <a:pt x="1359" y="329"/>
                  <a:pt x="1345" y="313"/>
                  <a:pt x="1347" y="312"/>
                </a:cubicBezTo>
                <a:cubicBezTo>
                  <a:pt x="1346" y="312"/>
                  <a:pt x="1355" y="317"/>
                  <a:pt x="1355" y="317"/>
                </a:cubicBezTo>
                <a:close/>
                <a:moveTo>
                  <a:pt x="809" y="144"/>
                </a:moveTo>
                <a:cubicBezTo>
                  <a:pt x="814" y="144"/>
                  <a:pt x="820" y="143"/>
                  <a:pt x="825" y="143"/>
                </a:cubicBezTo>
                <a:cubicBezTo>
                  <a:pt x="828" y="144"/>
                  <a:pt x="823" y="144"/>
                  <a:pt x="818" y="145"/>
                </a:cubicBezTo>
                <a:cubicBezTo>
                  <a:pt x="813" y="145"/>
                  <a:pt x="807" y="145"/>
                  <a:pt x="809" y="144"/>
                </a:cubicBezTo>
                <a:close/>
                <a:moveTo>
                  <a:pt x="303" y="406"/>
                </a:moveTo>
                <a:cubicBezTo>
                  <a:pt x="302" y="408"/>
                  <a:pt x="298" y="414"/>
                  <a:pt x="295" y="418"/>
                </a:cubicBezTo>
                <a:cubicBezTo>
                  <a:pt x="296" y="418"/>
                  <a:pt x="301" y="410"/>
                  <a:pt x="303" y="409"/>
                </a:cubicBezTo>
                <a:cubicBezTo>
                  <a:pt x="297" y="419"/>
                  <a:pt x="291" y="421"/>
                  <a:pt x="283" y="432"/>
                </a:cubicBezTo>
                <a:cubicBezTo>
                  <a:pt x="287" y="426"/>
                  <a:pt x="291" y="422"/>
                  <a:pt x="303" y="406"/>
                </a:cubicBezTo>
                <a:close/>
                <a:moveTo>
                  <a:pt x="231" y="511"/>
                </a:moveTo>
                <a:cubicBezTo>
                  <a:pt x="235" y="503"/>
                  <a:pt x="235" y="505"/>
                  <a:pt x="238" y="500"/>
                </a:cubicBezTo>
                <a:cubicBezTo>
                  <a:pt x="240" y="500"/>
                  <a:pt x="233" y="509"/>
                  <a:pt x="231" y="513"/>
                </a:cubicBezTo>
                <a:cubicBezTo>
                  <a:pt x="232" y="512"/>
                  <a:pt x="232" y="511"/>
                  <a:pt x="231" y="511"/>
                </a:cubicBezTo>
                <a:close/>
                <a:moveTo>
                  <a:pt x="253" y="477"/>
                </a:moveTo>
                <a:cubicBezTo>
                  <a:pt x="250" y="484"/>
                  <a:pt x="246" y="488"/>
                  <a:pt x="244" y="493"/>
                </a:cubicBezTo>
                <a:cubicBezTo>
                  <a:pt x="242" y="495"/>
                  <a:pt x="242" y="494"/>
                  <a:pt x="240" y="498"/>
                </a:cubicBezTo>
                <a:cubicBezTo>
                  <a:pt x="240" y="496"/>
                  <a:pt x="243" y="491"/>
                  <a:pt x="246" y="486"/>
                </a:cubicBezTo>
                <a:cubicBezTo>
                  <a:pt x="249" y="481"/>
                  <a:pt x="252" y="477"/>
                  <a:pt x="253" y="477"/>
                </a:cubicBezTo>
                <a:close/>
                <a:moveTo>
                  <a:pt x="776" y="149"/>
                </a:moveTo>
                <a:cubicBezTo>
                  <a:pt x="776" y="148"/>
                  <a:pt x="787" y="148"/>
                  <a:pt x="789" y="148"/>
                </a:cubicBezTo>
                <a:cubicBezTo>
                  <a:pt x="790" y="149"/>
                  <a:pt x="783" y="150"/>
                  <a:pt x="777" y="151"/>
                </a:cubicBezTo>
                <a:cubicBezTo>
                  <a:pt x="773" y="150"/>
                  <a:pt x="785" y="148"/>
                  <a:pt x="776" y="149"/>
                </a:cubicBezTo>
                <a:close/>
                <a:moveTo>
                  <a:pt x="885" y="143"/>
                </a:moveTo>
                <a:cubicBezTo>
                  <a:pt x="889" y="143"/>
                  <a:pt x="894" y="143"/>
                  <a:pt x="898" y="143"/>
                </a:cubicBezTo>
                <a:cubicBezTo>
                  <a:pt x="897" y="144"/>
                  <a:pt x="894" y="145"/>
                  <a:pt x="896" y="146"/>
                </a:cubicBezTo>
                <a:cubicBezTo>
                  <a:pt x="877" y="145"/>
                  <a:pt x="898" y="145"/>
                  <a:pt x="885" y="143"/>
                </a:cubicBezTo>
                <a:close/>
                <a:moveTo>
                  <a:pt x="1452" y="413"/>
                </a:moveTo>
                <a:cubicBezTo>
                  <a:pt x="1451" y="415"/>
                  <a:pt x="1460" y="425"/>
                  <a:pt x="1459" y="426"/>
                </a:cubicBezTo>
                <a:cubicBezTo>
                  <a:pt x="1449" y="415"/>
                  <a:pt x="1456" y="423"/>
                  <a:pt x="1452" y="421"/>
                </a:cubicBezTo>
                <a:cubicBezTo>
                  <a:pt x="1457" y="429"/>
                  <a:pt x="1456" y="431"/>
                  <a:pt x="1460" y="438"/>
                </a:cubicBezTo>
                <a:cubicBezTo>
                  <a:pt x="1454" y="432"/>
                  <a:pt x="1443" y="416"/>
                  <a:pt x="1438" y="409"/>
                </a:cubicBezTo>
                <a:cubicBezTo>
                  <a:pt x="1440" y="409"/>
                  <a:pt x="1444" y="413"/>
                  <a:pt x="1446" y="413"/>
                </a:cubicBezTo>
                <a:cubicBezTo>
                  <a:pt x="1442" y="407"/>
                  <a:pt x="1440" y="406"/>
                  <a:pt x="1433" y="398"/>
                </a:cubicBezTo>
                <a:cubicBezTo>
                  <a:pt x="1428" y="391"/>
                  <a:pt x="1437" y="401"/>
                  <a:pt x="1436" y="398"/>
                </a:cubicBezTo>
                <a:cubicBezTo>
                  <a:pt x="1433" y="393"/>
                  <a:pt x="1433" y="397"/>
                  <a:pt x="1425" y="387"/>
                </a:cubicBezTo>
                <a:cubicBezTo>
                  <a:pt x="1421" y="381"/>
                  <a:pt x="1424" y="383"/>
                  <a:pt x="1430" y="389"/>
                </a:cubicBezTo>
                <a:cubicBezTo>
                  <a:pt x="1437" y="396"/>
                  <a:pt x="1445" y="406"/>
                  <a:pt x="1452" y="413"/>
                </a:cubicBezTo>
                <a:close/>
                <a:moveTo>
                  <a:pt x="1533" y="532"/>
                </a:moveTo>
                <a:cubicBezTo>
                  <a:pt x="1529" y="526"/>
                  <a:pt x="1527" y="521"/>
                  <a:pt x="1525" y="518"/>
                </a:cubicBezTo>
                <a:cubicBezTo>
                  <a:pt x="1526" y="517"/>
                  <a:pt x="1535" y="532"/>
                  <a:pt x="1533" y="532"/>
                </a:cubicBezTo>
                <a:close/>
                <a:moveTo>
                  <a:pt x="1024" y="160"/>
                </a:moveTo>
                <a:cubicBezTo>
                  <a:pt x="1020" y="160"/>
                  <a:pt x="1014" y="160"/>
                  <a:pt x="1016" y="162"/>
                </a:cubicBezTo>
                <a:cubicBezTo>
                  <a:pt x="1011" y="161"/>
                  <a:pt x="1007" y="160"/>
                  <a:pt x="1003" y="159"/>
                </a:cubicBezTo>
                <a:cubicBezTo>
                  <a:pt x="1005" y="158"/>
                  <a:pt x="1013" y="159"/>
                  <a:pt x="1014" y="157"/>
                </a:cubicBezTo>
                <a:cubicBezTo>
                  <a:pt x="1017" y="159"/>
                  <a:pt x="1026" y="160"/>
                  <a:pt x="1033" y="162"/>
                </a:cubicBezTo>
                <a:cubicBezTo>
                  <a:pt x="1041" y="164"/>
                  <a:pt x="1048" y="165"/>
                  <a:pt x="1049" y="167"/>
                </a:cubicBezTo>
                <a:cubicBezTo>
                  <a:pt x="1035" y="162"/>
                  <a:pt x="1033" y="164"/>
                  <a:pt x="1022" y="162"/>
                </a:cubicBezTo>
                <a:cubicBezTo>
                  <a:pt x="1019" y="160"/>
                  <a:pt x="1026" y="162"/>
                  <a:pt x="1024" y="160"/>
                </a:cubicBezTo>
                <a:close/>
                <a:moveTo>
                  <a:pt x="1103" y="181"/>
                </a:moveTo>
                <a:cubicBezTo>
                  <a:pt x="1108" y="182"/>
                  <a:pt x="1104" y="183"/>
                  <a:pt x="1110" y="185"/>
                </a:cubicBezTo>
                <a:cubicBezTo>
                  <a:pt x="1101" y="183"/>
                  <a:pt x="1101" y="183"/>
                  <a:pt x="1101" y="183"/>
                </a:cubicBezTo>
                <a:cubicBezTo>
                  <a:pt x="1090" y="179"/>
                  <a:pt x="1095" y="181"/>
                  <a:pt x="1083" y="178"/>
                </a:cubicBezTo>
                <a:cubicBezTo>
                  <a:pt x="1082" y="177"/>
                  <a:pt x="1084" y="178"/>
                  <a:pt x="1086" y="178"/>
                </a:cubicBezTo>
                <a:cubicBezTo>
                  <a:pt x="1083" y="177"/>
                  <a:pt x="1080" y="176"/>
                  <a:pt x="1076" y="174"/>
                </a:cubicBezTo>
                <a:cubicBezTo>
                  <a:pt x="1082" y="174"/>
                  <a:pt x="1097" y="182"/>
                  <a:pt x="1088" y="176"/>
                </a:cubicBezTo>
                <a:cubicBezTo>
                  <a:pt x="1097" y="179"/>
                  <a:pt x="1096" y="178"/>
                  <a:pt x="1103" y="181"/>
                </a:cubicBezTo>
                <a:close/>
                <a:moveTo>
                  <a:pt x="814" y="146"/>
                </a:moveTo>
                <a:cubicBezTo>
                  <a:pt x="821" y="146"/>
                  <a:pt x="823" y="145"/>
                  <a:pt x="833" y="145"/>
                </a:cubicBezTo>
                <a:cubicBezTo>
                  <a:pt x="834" y="148"/>
                  <a:pt x="823" y="149"/>
                  <a:pt x="813" y="150"/>
                </a:cubicBezTo>
                <a:cubicBezTo>
                  <a:pt x="806" y="150"/>
                  <a:pt x="806" y="150"/>
                  <a:pt x="809" y="149"/>
                </a:cubicBezTo>
                <a:cubicBezTo>
                  <a:pt x="796" y="151"/>
                  <a:pt x="784" y="153"/>
                  <a:pt x="769" y="154"/>
                </a:cubicBezTo>
                <a:cubicBezTo>
                  <a:pt x="774" y="152"/>
                  <a:pt x="785" y="151"/>
                  <a:pt x="795" y="150"/>
                </a:cubicBezTo>
                <a:cubicBezTo>
                  <a:pt x="805" y="149"/>
                  <a:pt x="814" y="148"/>
                  <a:pt x="814" y="146"/>
                </a:cubicBezTo>
                <a:close/>
                <a:moveTo>
                  <a:pt x="1580" y="630"/>
                </a:moveTo>
                <a:cubicBezTo>
                  <a:pt x="1581" y="634"/>
                  <a:pt x="1579" y="631"/>
                  <a:pt x="1578" y="627"/>
                </a:cubicBezTo>
                <a:cubicBezTo>
                  <a:pt x="1581" y="636"/>
                  <a:pt x="1579" y="633"/>
                  <a:pt x="1577" y="628"/>
                </a:cubicBezTo>
                <a:cubicBezTo>
                  <a:pt x="1574" y="622"/>
                  <a:pt x="1571" y="615"/>
                  <a:pt x="1573" y="615"/>
                </a:cubicBezTo>
                <a:cubicBezTo>
                  <a:pt x="1574" y="616"/>
                  <a:pt x="1579" y="630"/>
                  <a:pt x="1580" y="630"/>
                </a:cubicBezTo>
                <a:close/>
                <a:moveTo>
                  <a:pt x="730" y="158"/>
                </a:moveTo>
                <a:cubicBezTo>
                  <a:pt x="742" y="155"/>
                  <a:pt x="745" y="156"/>
                  <a:pt x="744" y="158"/>
                </a:cubicBezTo>
                <a:cubicBezTo>
                  <a:pt x="741" y="158"/>
                  <a:pt x="716" y="162"/>
                  <a:pt x="732" y="159"/>
                </a:cubicBezTo>
                <a:cubicBezTo>
                  <a:pt x="736" y="158"/>
                  <a:pt x="730" y="159"/>
                  <a:pt x="730" y="158"/>
                </a:cubicBezTo>
                <a:close/>
                <a:moveTo>
                  <a:pt x="1520" y="510"/>
                </a:moveTo>
                <a:cubicBezTo>
                  <a:pt x="1525" y="518"/>
                  <a:pt x="1524" y="518"/>
                  <a:pt x="1528" y="525"/>
                </a:cubicBezTo>
                <a:cubicBezTo>
                  <a:pt x="1525" y="523"/>
                  <a:pt x="1524" y="519"/>
                  <a:pt x="1519" y="512"/>
                </a:cubicBezTo>
                <a:lnTo>
                  <a:pt x="1520" y="510"/>
                </a:lnTo>
                <a:close/>
                <a:moveTo>
                  <a:pt x="1582" y="636"/>
                </a:moveTo>
                <a:cubicBezTo>
                  <a:pt x="1585" y="644"/>
                  <a:pt x="1587" y="650"/>
                  <a:pt x="1585" y="650"/>
                </a:cubicBezTo>
                <a:cubicBezTo>
                  <a:pt x="1583" y="644"/>
                  <a:pt x="1583" y="644"/>
                  <a:pt x="1580" y="638"/>
                </a:cubicBezTo>
                <a:lnTo>
                  <a:pt x="1582" y="636"/>
                </a:lnTo>
                <a:close/>
                <a:moveTo>
                  <a:pt x="1601" y="692"/>
                </a:moveTo>
                <a:cubicBezTo>
                  <a:pt x="1600" y="694"/>
                  <a:pt x="1600" y="694"/>
                  <a:pt x="1600" y="694"/>
                </a:cubicBezTo>
                <a:cubicBezTo>
                  <a:pt x="1597" y="687"/>
                  <a:pt x="1596" y="682"/>
                  <a:pt x="1595" y="678"/>
                </a:cubicBezTo>
                <a:cubicBezTo>
                  <a:pt x="1597" y="679"/>
                  <a:pt x="1599" y="685"/>
                  <a:pt x="1601" y="692"/>
                </a:cubicBezTo>
                <a:close/>
                <a:moveTo>
                  <a:pt x="1609" y="721"/>
                </a:moveTo>
                <a:cubicBezTo>
                  <a:pt x="1612" y="731"/>
                  <a:pt x="1612" y="733"/>
                  <a:pt x="1615" y="744"/>
                </a:cubicBezTo>
                <a:cubicBezTo>
                  <a:pt x="1613" y="745"/>
                  <a:pt x="1611" y="736"/>
                  <a:pt x="1608" y="726"/>
                </a:cubicBezTo>
                <a:cubicBezTo>
                  <a:pt x="1610" y="727"/>
                  <a:pt x="1608" y="722"/>
                  <a:pt x="1609" y="721"/>
                </a:cubicBezTo>
                <a:close/>
                <a:moveTo>
                  <a:pt x="1531" y="530"/>
                </a:moveTo>
                <a:cubicBezTo>
                  <a:pt x="1533" y="536"/>
                  <a:pt x="1537" y="539"/>
                  <a:pt x="1542" y="550"/>
                </a:cubicBezTo>
                <a:cubicBezTo>
                  <a:pt x="1537" y="545"/>
                  <a:pt x="1530" y="535"/>
                  <a:pt x="1526" y="528"/>
                </a:cubicBezTo>
                <a:cubicBezTo>
                  <a:pt x="1524" y="524"/>
                  <a:pt x="1527" y="528"/>
                  <a:pt x="1529" y="532"/>
                </a:cubicBezTo>
                <a:cubicBezTo>
                  <a:pt x="1532" y="535"/>
                  <a:pt x="1534" y="538"/>
                  <a:pt x="1531" y="530"/>
                </a:cubicBezTo>
                <a:close/>
                <a:moveTo>
                  <a:pt x="1603" y="699"/>
                </a:moveTo>
                <a:cubicBezTo>
                  <a:pt x="1603" y="703"/>
                  <a:pt x="1606" y="713"/>
                  <a:pt x="1605" y="713"/>
                </a:cubicBezTo>
                <a:cubicBezTo>
                  <a:pt x="1602" y="703"/>
                  <a:pt x="1601" y="699"/>
                  <a:pt x="1603" y="699"/>
                </a:cubicBezTo>
                <a:close/>
                <a:moveTo>
                  <a:pt x="862" y="145"/>
                </a:moveTo>
                <a:cubicBezTo>
                  <a:pt x="871" y="145"/>
                  <a:pt x="875" y="147"/>
                  <a:pt x="878" y="146"/>
                </a:cubicBezTo>
                <a:cubicBezTo>
                  <a:pt x="884" y="147"/>
                  <a:pt x="882" y="147"/>
                  <a:pt x="878" y="147"/>
                </a:cubicBezTo>
                <a:cubicBezTo>
                  <a:pt x="874" y="147"/>
                  <a:pt x="868" y="147"/>
                  <a:pt x="869" y="147"/>
                </a:cubicBezTo>
                <a:cubicBezTo>
                  <a:pt x="863" y="147"/>
                  <a:pt x="861" y="147"/>
                  <a:pt x="862" y="145"/>
                </a:cubicBezTo>
                <a:close/>
                <a:moveTo>
                  <a:pt x="627" y="187"/>
                </a:moveTo>
                <a:cubicBezTo>
                  <a:pt x="634" y="185"/>
                  <a:pt x="642" y="182"/>
                  <a:pt x="643" y="183"/>
                </a:cubicBezTo>
                <a:cubicBezTo>
                  <a:pt x="640" y="184"/>
                  <a:pt x="640" y="184"/>
                  <a:pt x="639" y="184"/>
                </a:cubicBezTo>
                <a:cubicBezTo>
                  <a:pt x="637" y="185"/>
                  <a:pt x="634" y="187"/>
                  <a:pt x="632" y="188"/>
                </a:cubicBezTo>
                <a:cubicBezTo>
                  <a:pt x="622" y="191"/>
                  <a:pt x="627" y="188"/>
                  <a:pt x="627" y="187"/>
                </a:cubicBezTo>
                <a:close/>
                <a:moveTo>
                  <a:pt x="1628" y="1015"/>
                </a:moveTo>
                <a:cubicBezTo>
                  <a:pt x="1626" y="1026"/>
                  <a:pt x="1624" y="1032"/>
                  <a:pt x="1624" y="1023"/>
                </a:cubicBezTo>
                <a:cubicBezTo>
                  <a:pt x="1625" y="1015"/>
                  <a:pt x="1626" y="1015"/>
                  <a:pt x="1627" y="1006"/>
                </a:cubicBezTo>
                <a:cubicBezTo>
                  <a:pt x="1627" y="1008"/>
                  <a:pt x="1627" y="1013"/>
                  <a:pt x="1628" y="1015"/>
                </a:cubicBezTo>
                <a:close/>
                <a:moveTo>
                  <a:pt x="478" y="260"/>
                </a:moveTo>
                <a:cubicBezTo>
                  <a:pt x="485" y="255"/>
                  <a:pt x="486" y="255"/>
                  <a:pt x="494" y="250"/>
                </a:cubicBezTo>
                <a:cubicBezTo>
                  <a:pt x="497" y="251"/>
                  <a:pt x="488" y="256"/>
                  <a:pt x="480" y="261"/>
                </a:cubicBezTo>
                <a:lnTo>
                  <a:pt x="478" y="260"/>
                </a:lnTo>
                <a:close/>
                <a:moveTo>
                  <a:pt x="1158" y="205"/>
                </a:moveTo>
                <a:cubicBezTo>
                  <a:pt x="1158" y="206"/>
                  <a:pt x="1154" y="204"/>
                  <a:pt x="1149" y="202"/>
                </a:cubicBezTo>
                <a:cubicBezTo>
                  <a:pt x="1144" y="200"/>
                  <a:pt x="1138" y="198"/>
                  <a:pt x="1137" y="197"/>
                </a:cubicBezTo>
                <a:cubicBezTo>
                  <a:pt x="1137" y="196"/>
                  <a:pt x="1140" y="197"/>
                  <a:pt x="1145" y="199"/>
                </a:cubicBezTo>
                <a:cubicBezTo>
                  <a:pt x="1150" y="201"/>
                  <a:pt x="1155" y="204"/>
                  <a:pt x="1158" y="205"/>
                </a:cubicBezTo>
                <a:close/>
                <a:moveTo>
                  <a:pt x="1300" y="282"/>
                </a:moveTo>
                <a:cubicBezTo>
                  <a:pt x="1309" y="288"/>
                  <a:pt x="1315" y="296"/>
                  <a:pt x="1321" y="299"/>
                </a:cubicBezTo>
                <a:cubicBezTo>
                  <a:pt x="1327" y="304"/>
                  <a:pt x="1315" y="296"/>
                  <a:pt x="1315" y="298"/>
                </a:cubicBezTo>
                <a:cubicBezTo>
                  <a:pt x="1302" y="288"/>
                  <a:pt x="1300" y="287"/>
                  <a:pt x="1292" y="281"/>
                </a:cubicBezTo>
                <a:cubicBezTo>
                  <a:pt x="1297" y="284"/>
                  <a:pt x="1297" y="281"/>
                  <a:pt x="1300" y="282"/>
                </a:cubicBezTo>
                <a:close/>
                <a:moveTo>
                  <a:pt x="1527" y="531"/>
                </a:moveTo>
                <a:cubicBezTo>
                  <a:pt x="1528" y="536"/>
                  <a:pt x="1532" y="543"/>
                  <a:pt x="1535" y="549"/>
                </a:cubicBezTo>
                <a:cubicBezTo>
                  <a:pt x="1538" y="556"/>
                  <a:pt x="1541" y="561"/>
                  <a:pt x="1540" y="564"/>
                </a:cubicBezTo>
                <a:cubicBezTo>
                  <a:pt x="1537" y="556"/>
                  <a:pt x="1535" y="551"/>
                  <a:pt x="1532" y="547"/>
                </a:cubicBezTo>
                <a:cubicBezTo>
                  <a:pt x="1530" y="543"/>
                  <a:pt x="1527" y="539"/>
                  <a:pt x="1524" y="531"/>
                </a:cubicBezTo>
                <a:cubicBezTo>
                  <a:pt x="1523" y="528"/>
                  <a:pt x="1526" y="532"/>
                  <a:pt x="1527" y="531"/>
                </a:cubicBezTo>
                <a:close/>
                <a:moveTo>
                  <a:pt x="1026" y="166"/>
                </a:moveTo>
                <a:cubicBezTo>
                  <a:pt x="1030" y="166"/>
                  <a:pt x="1038" y="170"/>
                  <a:pt x="1035" y="170"/>
                </a:cubicBezTo>
                <a:cubicBezTo>
                  <a:pt x="1033" y="169"/>
                  <a:pt x="1030" y="169"/>
                  <a:pt x="1026" y="168"/>
                </a:cubicBezTo>
                <a:cubicBezTo>
                  <a:pt x="1028" y="168"/>
                  <a:pt x="1030" y="167"/>
                  <a:pt x="1026" y="166"/>
                </a:cubicBezTo>
                <a:close/>
                <a:moveTo>
                  <a:pt x="808" y="152"/>
                </a:moveTo>
                <a:cubicBezTo>
                  <a:pt x="815" y="152"/>
                  <a:pt x="820" y="152"/>
                  <a:pt x="824" y="152"/>
                </a:cubicBezTo>
                <a:cubicBezTo>
                  <a:pt x="822" y="153"/>
                  <a:pt x="807" y="154"/>
                  <a:pt x="808" y="152"/>
                </a:cubicBezTo>
                <a:close/>
                <a:moveTo>
                  <a:pt x="1135" y="198"/>
                </a:moveTo>
                <a:cubicBezTo>
                  <a:pt x="1143" y="201"/>
                  <a:pt x="1154" y="205"/>
                  <a:pt x="1158" y="208"/>
                </a:cubicBezTo>
                <a:cubicBezTo>
                  <a:pt x="1157" y="208"/>
                  <a:pt x="1151" y="206"/>
                  <a:pt x="1145" y="203"/>
                </a:cubicBezTo>
                <a:cubicBezTo>
                  <a:pt x="1139" y="201"/>
                  <a:pt x="1133" y="199"/>
                  <a:pt x="1135" y="198"/>
                </a:cubicBezTo>
                <a:close/>
                <a:moveTo>
                  <a:pt x="1522" y="530"/>
                </a:moveTo>
                <a:cubicBezTo>
                  <a:pt x="1516" y="518"/>
                  <a:pt x="1513" y="513"/>
                  <a:pt x="1510" y="510"/>
                </a:cubicBezTo>
                <a:cubicBezTo>
                  <a:pt x="1508" y="506"/>
                  <a:pt x="1506" y="504"/>
                  <a:pt x="1502" y="496"/>
                </a:cubicBezTo>
                <a:cubicBezTo>
                  <a:pt x="1504" y="498"/>
                  <a:pt x="1510" y="506"/>
                  <a:pt x="1515" y="514"/>
                </a:cubicBezTo>
                <a:cubicBezTo>
                  <a:pt x="1519" y="522"/>
                  <a:pt x="1523" y="529"/>
                  <a:pt x="1522" y="530"/>
                </a:cubicBezTo>
                <a:close/>
                <a:moveTo>
                  <a:pt x="1543" y="565"/>
                </a:moveTo>
                <a:cubicBezTo>
                  <a:pt x="1545" y="568"/>
                  <a:pt x="1548" y="574"/>
                  <a:pt x="1550" y="579"/>
                </a:cubicBezTo>
                <a:cubicBezTo>
                  <a:pt x="1552" y="584"/>
                  <a:pt x="1554" y="589"/>
                  <a:pt x="1553" y="590"/>
                </a:cubicBezTo>
                <a:cubicBezTo>
                  <a:pt x="1549" y="582"/>
                  <a:pt x="1546" y="574"/>
                  <a:pt x="1542" y="566"/>
                </a:cubicBezTo>
                <a:cubicBezTo>
                  <a:pt x="1543" y="568"/>
                  <a:pt x="1545" y="570"/>
                  <a:pt x="1543" y="565"/>
                </a:cubicBezTo>
                <a:close/>
                <a:moveTo>
                  <a:pt x="1567" y="619"/>
                </a:moveTo>
                <a:cubicBezTo>
                  <a:pt x="1569" y="623"/>
                  <a:pt x="1570" y="627"/>
                  <a:pt x="1572" y="631"/>
                </a:cubicBezTo>
                <a:cubicBezTo>
                  <a:pt x="1571" y="633"/>
                  <a:pt x="1568" y="625"/>
                  <a:pt x="1566" y="620"/>
                </a:cubicBezTo>
                <a:lnTo>
                  <a:pt x="1567" y="619"/>
                </a:lnTo>
                <a:close/>
                <a:moveTo>
                  <a:pt x="1595" y="699"/>
                </a:moveTo>
                <a:cubicBezTo>
                  <a:pt x="1592" y="699"/>
                  <a:pt x="1590" y="683"/>
                  <a:pt x="1587" y="674"/>
                </a:cubicBezTo>
                <a:cubicBezTo>
                  <a:pt x="1587" y="671"/>
                  <a:pt x="1592" y="688"/>
                  <a:pt x="1595" y="699"/>
                </a:cubicBezTo>
                <a:close/>
                <a:moveTo>
                  <a:pt x="1608" y="1099"/>
                </a:moveTo>
                <a:cubicBezTo>
                  <a:pt x="1605" y="1109"/>
                  <a:pt x="1601" y="1118"/>
                  <a:pt x="1601" y="1113"/>
                </a:cubicBezTo>
                <a:cubicBezTo>
                  <a:pt x="1603" y="1105"/>
                  <a:pt x="1605" y="1100"/>
                  <a:pt x="1606" y="1095"/>
                </a:cubicBezTo>
                <a:cubicBezTo>
                  <a:pt x="1607" y="1090"/>
                  <a:pt x="1608" y="1085"/>
                  <a:pt x="1610" y="1077"/>
                </a:cubicBezTo>
                <a:cubicBezTo>
                  <a:pt x="1611" y="1077"/>
                  <a:pt x="1609" y="1084"/>
                  <a:pt x="1608" y="1090"/>
                </a:cubicBezTo>
                <a:cubicBezTo>
                  <a:pt x="1607" y="1096"/>
                  <a:pt x="1605" y="1102"/>
                  <a:pt x="1608" y="1099"/>
                </a:cubicBezTo>
                <a:close/>
                <a:moveTo>
                  <a:pt x="1457" y="438"/>
                </a:moveTo>
                <a:cubicBezTo>
                  <a:pt x="1460" y="442"/>
                  <a:pt x="1465" y="448"/>
                  <a:pt x="1465" y="449"/>
                </a:cubicBezTo>
                <a:cubicBezTo>
                  <a:pt x="1466" y="453"/>
                  <a:pt x="1459" y="442"/>
                  <a:pt x="1455" y="437"/>
                </a:cubicBezTo>
                <a:cubicBezTo>
                  <a:pt x="1456" y="438"/>
                  <a:pt x="1457" y="439"/>
                  <a:pt x="1457" y="438"/>
                </a:cubicBezTo>
                <a:close/>
                <a:moveTo>
                  <a:pt x="1585" y="685"/>
                </a:moveTo>
                <a:cubicBezTo>
                  <a:pt x="1588" y="690"/>
                  <a:pt x="1591" y="695"/>
                  <a:pt x="1594" y="708"/>
                </a:cubicBezTo>
                <a:cubicBezTo>
                  <a:pt x="1590" y="699"/>
                  <a:pt x="1597" y="724"/>
                  <a:pt x="1592" y="710"/>
                </a:cubicBezTo>
                <a:cubicBezTo>
                  <a:pt x="1594" y="721"/>
                  <a:pt x="1596" y="726"/>
                  <a:pt x="1600" y="742"/>
                </a:cubicBezTo>
                <a:cubicBezTo>
                  <a:pt x="1596" y="732"/>
                  <a:pt x="1597" y="739"/>
                  <a:pt x="1601" y="752"/>
                </a:cubicBezTo>
                <a:cubicBezTo>
                  <a:pt x="1597" y="741"/>
                  <a:pt x="1595" y="733"/>
                  <a:pt x="1593" y="725"/>
                </a:cubicBezTo>
                <a:cubicBezTo>
                  <a:pt x="1591" y="716"/>
                  <a:pt x="1589" y="707"/>
                  <a:pt x="1584" y="694"/>
                </a:cubicBezTo>
                <a:cubicBezTo>
                  <a:pt x="1584" y="693"/>
                  <a:pt x="1586" y="697"/>
                  <a:pt x="1586" y="696"/>
                </a:cubicBezTo>
                <a:cubicBezTo>
                  <a:pt x="1583" y="690"/>
                  <a:pt x="1579" y="678"/>
                  <a:pt x="1576" y="673"/>
                </a:cubicBezTo>
                <a:cubicBezTo>
                  <a:pt x="1573" y="663"/>
                  <a:pt x="1570" y="650"/>
                  <a:pt x="1569" y="647"/>
                </a:cubicBezTo>
                <a:cubicBezTo>
                  <a:pt x="1566" y="637"/>
                  <a:pt x="1572" y="653"/>
                  <a:pt x="1572" y="648"/>
                </a:cubicBezTo>
                <a:cubicBezTo>
                  <a:pt x="1573" y="653"/>
                  <a:pt x="1573" y="655"/>
                  <a:pt x="1574" y="659"/>
                </a:cubicBezTo>
                <a:cubicBezTo>
                  <a:pt x="1575" y="662"/>
                  <a:pt x="1577" y="662"/>
                  <a:pt x="1576" y="665"/>
                </a:cubicBezTo>
                <a:cubicBezTo>
                  <a:pt x="1578" y="668"/>
                  <a:pt x="1577" y="661"/>
                  <a:pt x="1580" y="665"/>
                </a:cubicBezTo>
                <a:cubicBezTo>
                  <a:pt x="1582" y="675"/>
                  <a:pt x="1584" y="682"/>
                  <a:pt x="1586" y="679"/>
                </a:cubicBezTo>
                <a:cubicBezTo>
                  <a:pt x="1589" y="689"/>
                  <a:pt x="1586" y="684"/>
                  <a:pt x="1585" y="685"/>
                </a:cubicBezTo>
                <a:close/>
                <a:moveTo>
                  <a:pt x="1545" y="582"/>
                </a:moveTo>
                <a:cubicBezTo>
                  <a:pt x="1544" y="585"/>
                  <a:pt x="1545" y="585"/>
                  <a:pt x="1553" y="604"/>
                </a:cubicBezTo>
                <a:cubicBezTo>
                  <a:pt x="1550" y="594"/>
                  <a:pt x="1553" y="601"/>
                  <a:pt x="1556" y="606"/>
                </a:cubicBezTo>
                <a:cubicBezTo>
                  <a:pt x="1557" y="609"/>
                  <a:pt x="1558" y="612"/>
                  <a:pt x="1557" y="613"/>
                </a:cubicBezTo>
                <a:cubicBezTo>
                  <a:pt x="1559" y="615"/>
                  <a:pt x="1560" y="619"/>
                  <a:pt x="1563" y="624"/>
                </a:cubicBezTo>
                <a:cubicBezTo>
                  <a:pt x="1563" y="623"/>
                  <a:pt x="1560" y="616"/>
                  <a:pt x="1561" y="617"/>
                </a:cubicBezTo>
                <a:cubicBezTo>
                  <a:pt x="1565" y="626"/>
                  <a:pt x="1566" y="629"/>
                  <a:pt x="1569" y="638"/>
                </a:cubicBezTo>
                <a:cubicBezTo>
                  <a:pt x="1568" y="637"/>
                  <a:pt x="1567" y="636"/>
                  <a:pt x="1567" y="637"/>
                </a:cubicBezTo>
                <a:cubicBezTo>
                  <a:pt x="1565" y="632"/>
                  <a:pt x="1565" y="631"/>
                  <a:pt x="1565" y="630"/>
                </a:cubicBezTo>
                <a:cubicBezTo>
                  <a:pt x="1564" y="627"/>
                  <a:pt x="1563" y="626"/>
                  <a:pt x="1562" y="625"/>
                </a:cubicBezTo>
                <a:cubicBezTo>
                  <a:pt x="1562" y="627"/>
                  <a:pt x="1565" y="633"/>
                  <a:pt x="1566" y="637"/>
                </a:cubicBezTo>
                <a:cubicBezTo>
                  <a:pt x="1566" y="639"/>
                  <a:pt x="1563" y="634"/>
                  <a:pt x="1562" y="634"/>
                </a:cubicBezTo>
                <a:cubicBezTo>
                  <a:pt x="1559" y="622"/>
                  <a:pt x="1552" y="603"/>
                  <a:pt x="1543" y="584"/>
                </a:cubicBezTo>
                <a:cubicBezTo>
                  <a:pt x="1534" y="566"/>
                  <a:pt x="1524" y="548"/>
                  <a:pt x="1519" y="540"/>
                </a:cubicBezTo>
                <a:cubicBezTo>
                  <a:pt x="1519" y="538"/>
                  <a:pt x="1515" y="532"/>
                  <a:pt x="1511" y="526"/>
                </a:cubicBezTo>
                <a:cubicBezTo>
                  <a:pt x="1508" y="520"/>
                  <a:pt x="1504" y="514"/>
                  <a:pt x="1503" y="511"/>
                </a:cubicBezTo>
                <a:cubicBezTo>
                  <a:pt x="1502" y="511"/>
                  <a:pt x="1496" y="499"/>
                  <a:pt x="1495" y="502"/>
                </a:cubicBezTo>
                <a:cubicBezTo>
                  <a:pt x="1490" y="492"/>
                  <a:pt x="1488" y="489"/>
                  <a:pt x="1483" y="482"/>
                </a:cubicBezTo>
                <a:cubicBezTo>
                  <a:pt x="1490" y="488"/>
                  <a:pt x="1503" y="507"/>
                  <a:pt x="1514" y="529"/>
                </a:cubicBezTo>
                <a:cubicBezTo>
                  <a:pt x="1526" y="550"/>
                  <a:pt x="1538" y="572"/>
                  <a:pt x="1545" y="582"/>
                </a:cubicBezTo>
                <a:close/>
                <a:moveTo>
                  <a:pt x="1396" y="375"/>
                </a:moveTo>
                <a:cubicBezTo>
                  <a:pt x="1398" y="379"/>
                  <a:pt x="1389" y="369"/>
                  <a:pt x="1382" y="364"/>
                </a:cubicBezTo>
                <a:cubicBezTo>
                  <a:pt x="1383" y="363"/>
                  <a:pt x="1382" y="362"/>
                  <a:pt x="1378" y="358"/>
                </a:cubicBezTo>
                <a:cubicBezTo>
                  <a:pt x="1383" y="359"/>
                  <a:pt x="1388" y="368"/>
                  <a:pt x="1396" y="375"/>
                </a:cubicBezTo>
                <a:close/>
                <a:moveTo>
                  <a:pt x="1468" y="457"/>
                </a:moveTo>
                <a:cubicBezTo>
                  <a:pt x="1473" y="465"/>
                  <a:pt x="1473" y="465"/>
                  <a:pt x="1473" y="465"/>
                </a:cubicBezTo>
                <a:cubicBezTo>
                  <a:pt x="1472" y="467"/>
                  <a:pt x="1472" y="467"/>
                  <a:pt x="1472" y="467"/>
                </a:cubicBezTo>
                <a:cubicBezTo>
                  <a:pt x="1467" y="460"/>
                  <a:pt x="1467" y="458"/>
                  <a:pt x="1468" y="457"/>
                </a:cubicBezTo>
                <a:close/>
                <a:moveTo>
                  <a:pt x="1607" y="792"/>
                </a:moveTo>
                <a:cubicBezTo>
                  <a:pt x="1603" y="776"/>
                  <a:pt x="1605" y="770"/>
                  <a:pt x="1601" y="756"/>
                </a:cubicBezTo>
                <a:cubicBezTo>
                  <a:pt x="1603" y="754"/>
                  <a:pt x="1603" y="754"/>
                  <a:pt x="1603" y="754"/>
                </a:cubicBezTo>
                <a:cubicBezTo>
                  <a:pt x="1603" y="758"/>
                  <a:pt x="1603" y="758"/>
                  <a:pt x="1602" y="759"/>
                </a:cubicBezTo>
                <a:cubicBezTo>
                  <a:pt x="1605" y="769"/>
                  <a:pt x="1606" y="774"/>
                  <a:pt x="1607" y="778"/>
                </a:cubicBezTo>
                <a:cubicBezTo>
                  <a:pt x="1608" y="783"/>
                  <a:pt x="1609" y="787"/>
                  <a:pt x="1611" y="796"/>
                </a:cubicBezTo>
                <a:cubicBezTo>
                  <a:pt x="1612" y="819"/>
                  <a:pt x="1616" y="840"/>
                  <a:pt x="1618" y="868"/>
                </a:cubicBezTo>
                <a:cubicBezTo>
                  <a:pt x="1616" y="865"/>
                  <a:pt x="1615" y="856"/>
                  <a:pt x="1614" y="847"/>
                </a:cubicBezTo>
                <a:cubicBezTo>
                  <a:pt x="1613" y="837"/>
                  <a:pt x="1612" y="828"/>
                  <a:pt x="1613" y="823"/>
                </a:cubicBezTo>
                <a:cubicBezTo>
                  <a:pt x="1611" y="823"/>
                  <a:pt x="1609" y="808"/>
                  <a:pt x="1608" y="797"/>
                </a:cubicBezTo>
                <a:cubicBezTo>
                  <a:pt x="1606" y="786"/>
                  <a:pt x="1606" y="778"/>
                  <a:pt x="1607" y="792"/>
                </a:cubicBezTo>
                <a:close/>
                <a:moveTo>
                  <a:pt x="1492" y="1353"/>
                </a:moveTo>
                <a:cubicBezTo>
                  <a:pt x="1492" y="1352"/>
                  <a:pt x="1494" y="1348"/>
                  <a:pt x="1494" y="1347"/>
                </a:cubicBezTo>
                <a:cubicBezTo>
                  <a:pt x="1494" y="1346"/>
                  <a:pt x="1492" y="1349"/>
                  <a:pt x="1489" y="1353"/>
                </a:cubicBezTo>
                <a:cubicBezTo>
                  <a:pt x="1488" y="1352"/>
                  <a:pt x="1495" y="1342"/>
                  <a:pt x="1498" y="1339"/>
                </a:cubicBezTo>
                <a:cubicBezTo>
                  <a:pt x="1500" y="1338"/>
                  <a:pt x="1496" y="1344"/>
                  <a:pt x="1499" y="1342"/>
                </a:cubicBezTo>
                <a:cubicBezTo>
                  <a:pt x="1495" y="1347"/>
                  <a:pt x="1496" y="1348"/>
                  <a:pt x="1492" y="1353"/>
                </a:cubicBezTo>
                <a:close/>
                <a:moveTo>
                  <a:pt x="1450" y="1410"/>
                </a:moveTo>
                <a:cubicBezTo>
                  <a:pt x="1443" y="1420"/>
                  <a:pt x="1447" y="1410"/>
                  <a:pt x="1441" y="1417"/>
                </a:cubicBezTo>
                <a:cubicBezTo>
                  <a:pt x="1448" y="1408"/>
                  <a:pt x="1451" y="1403"/>
                  <a:pt x="1451" y="1401"/>
                </a:cubicBezTo>
                <a:cubicBezTo>
                  <a:pt x="1459" y="1390"/>
                  <a:pt x="1454" y="1399"/>
                  <a:pt x="1455" y="1399"/>
                </a:cubicBezTo>
                <a:cubicBezTo>
                  <a:pt x="1459" y="1394"/>
                  <a:pt x="1462" y="1390"/>
                  <a:pt x="1462" y="1388"/>
                </a:cubicBezTo>
                <a:cubicBezTo>
                  <a:pt x="1468" y="1383"/>
                  <a:pt x="1464" y="1389"/>
                  <a:pt x="1459" y="1395"/>
                </a:cubicBezTo>
                <a:cubicBezTo>
                  <a:pt x="1454" y="1402"/>
                  <a:pt x="1448" y="1410"/>
                  <a:pt x="1450" y="1410"/>
                </a:cubicBezTo>
                <a:close/>
                <a:moveTo>
                  <a:pt x="1561" y="1212"/>
                </a:moveTo>
                <a:cubicBezTo>
                  <a:pt x="1558" y="1214"/>
                  <a:pt x="1566" y="1197"/>
                  <a:pt x="1563" y="1200"/>
                </a:cubicBezTo>
                <a:cubicBezTo>
                  <a:pt x="1567" y="1193"/>
                  <a:pt x="1564" y="1204"/>
                  <a:pt x="1568" y="1194"/>
                </a:cubicBezTo>
                <a:cubicBezTo>
                  <a:pt x="1568" y="1198"/>
                  <a:pt x="1562" y="1209"/>
                  <a:pt x="1561" y="1212"/>
                </a:cubicBezTo>
                <a:close/>
                <a:moveTo>
                  <a:pt x="1568" y="1199"/>
                </a:moveTo>
                <a:cubicBezTo>
                  <a:pt x="1566" y="1204"/>
                  <a:pt x="1563" y="1211"/>
                  <a:pt x="1564" y="1212"/>
                </a:cubicBezTo>
                <a:cubicBezTo>
                  <a:pt x="1561" y="1217"/>
                  <a:pt x="1552" y="1233"/>
                  <a:pt x="1554" y="1225"/>
                </a:cubicBezTo>
                <a:cubicBezTo>
                  <a:pt x="1555" y="1222"/>
                  <a:pt x="1557" y="1220"/>
                  <a:pt x="1558" y="1215"/>
                </a:cubicBezTo>
                <a:cubicBezTo>
                  <a:pt x="1560" y="1218"/>
                  <a:pt x="1564" y="1204"/>
                  <a:pt x="1568" y="1199"/>
                </a:cubicBezTo>
                <a:close/>
                <a:moveTo>
                  <a:pt x="1541" y="1263"/>
                </a:moveTo>
                <a:cubicBezTo>
                  <a:pt x="1538" y="1271"/>
                  <a:pt x="1535" y="1276"/>
                  <a:pt x="1534" y="1275"/>
                </a:cubicBezTo>
                <a:cubicBezTo>
                  <a:pt x="1537" y="1267"/>
                  <a:pt x="1540" y="1262"/>
                  <a:pt x="1541" y="1263"/>
                </a:cubicBezTo>
                <a:close/>
                <a:moveTo>
                  <a:pt x="1618" y="875"/>
                </a:moveTo>
                <a:cubicBezTo>
                  <a:pt x="1618" y="875"/>
                  <a:pt x="1619" y="881"/>
                  <a:pt x="1619" y="885"/>
                </a:cubicBezTo>
                <a:cubicBezTo>
                  <a:pt x="1619" y="890"/>
                  <a:pt x="1619" y="894"/>
                  <a:pt x="1617" y="892"/>
                </a:cubicBezTo>
                <a:cubicBezTo>
                  <a:pt x="1617" y="881"/>
                  <a:pt x="1618" y="881"/>
                  <a:pt x="1618" y="875"/>
                </a:cubicBezTo>
                <a:close/>
                <a:moveTo>
                  <a:pt x="1524" y="1296"/>
                </a:moveTo>
                <a:cubicBezTo>
                  <a:pt x="1520" y="1302"/>
                  <a:pt x="1518" y="1307"/>
                  <a:pt x="1515" y="1310"/>
                </a:cubicBezTo>
                <a:cubicBezTo>
                  <a:pt x="1516" y="1308"/>
                  <a:pt x="1520" y="1301"/>
                  <a:pt x="1522" y="1296"/>
                </a:cubicBezTo>
                <a:lnTo>
                  <a:pt x="1524" y="1296"/>
                </a:lnTo>
                <a:close/>
                <a:moveTo>
                  <a:pt x="1461" y="457"/>
                </a:moveTo>
                <a:cubicBezTo>
                  <a:pt x="1462" y="456"/>
                  <a:pt x="1471" y="467"/>
                  <a:pt x="1480" y="480"/>
                </a:cubicBezTo>
                <a:cubicBezTo>
                  <a:pt x="1489" y="494"/>
                  <a:pt x="1498" y="509"/>
                  <a:pt x="1499" y="513"/>
                </a:cubicBezTo>
                <a:cubicBezTo>
                  <a:pt x="1493" y="503"/>
                  <a:pt x="1489" y="497"/>
                  <a:pt x="1485" y="491"/>
                </a:cubicBezTo>
                <a:cubicBezTo>
                  <a:pt x="1481" y="486"/>
                  <a:pt x="1477" y="480"/>
                  <a:pt x="1470" y="471"/>
                </a:cubicBezTo>
                <a:cubicBezTo>
                  <a:pt x="1473" y="470"/>
                  <a:pt x="1467" y="465"/>
                  <a:pt x="1461" y="457"/>
                </a:cubicBezTo>
                <a:close/>
                <a:moveTo>
                  <a:pt x="1540" y="585"/>
                </a:moveTo>
                <a:cubicBezTo>
                  <a:pt x="1535" y="582"/>
                  <a:pt x="1532" y="566"/>
                  <a:pt x="1529" y="565"/>
                </a:cubicBezTo>
                <a:cubicBezTo>
                  <a:pt x="1527" y="558"/>
                  <a:pt x="1536" y="576"/>
                  <a:pt x="1540" y="585"/>
                </a:cubicBezTo>
                <a:close/>
                <a:moveTo>
                  <a:pt x="1561" y="635"/>
                </a:moveTo>
                <a:cubicBezTo>
                  <a:pt x="1559" y="629"/>
                  <a:pt x="1557" y="626"/>
                  <a:pt x="1557" y="627"/>
                </a:cubicBezTo>
                <a:cubicBezTo>
                  <a:pt x="1555" y="622"/>
                  <a:pt x="1553" y="616"/>
                  <a:pt x="1551" y="611"/>
                </a:cubicBezTo>
                <a:cubicBezTo>
                  <a:pt x="1548" y="605"/>
                  <a:pt x="1546" y="600"/>
                  <a:pt x="1547" y="599"/>
                </a:cubicBezTo>
                <a:cubicBezTo>
                  <a:pt x="1553" y="611"/>
                  <a:pt x="1553" y="616"/>
                  <a:pt x="1556" y="619"/>
                </a:cubicBezTo>
                <a:cubicBezTo>
                  <a:pt x="1560" y="626"/>
                  <a:pt x="1558" y="628"/>
                  <a:pt x="1561" y="631"/>
                </a:cubicBezTo>
                <a:cubicBezTo>
                  <a:pt x="1562" y="634"/>
                  <a:pt x="1561" y="634"/>
                  <a:pt x="1562" y="638"/>
                </a:cubicBezTo>
                <a:cubicBezTo>
                  <a:pt x="1562" y="638"/>
                  <a:pt x="1561" y="635"/>
                  <a:pt x="1561" y="635"/>
                </a:cubicBezTo>
                <a:close/>
                <a:moveTo>
                  <a:pt x="1501" y="1333"/>
                </a:moveTo>
                <a:cubicBezTo>
                  <a:pt x="1498" y="1337"/>
                  <a:pt x="1495" y="1340"/>
                  <a:pt x="1492" y="1344"/>
                </a:cubicBezTo>
                <a:cubicBezTo>
                  <a:pt x="1491" y="1343"/>
                  <a:pt x="1501" y="1330"/>
                  <a:pt x="1501" y="1333"/>
                </a:cubicBezTo>
                <a:close/>
                <a:moveTo>
                  <a:pt x="1570" y="655"/>
                </a:moveTo>
                <a:cubicBezTo>
                  <a:pt x="1573" y="665"/>
                  <a:pt x="1571" y="665"/>
                  <a:pt x="1571" y="667"/>
                </a:cubicBezTo>
                <a:cubicBezTo>
                  <a:pt x="1565" y="654"/>
                  <a:pt x="1571" y="661"/>
                  <a:pt x="1565" y="648"/>
                </a:cubicBezTo>
                <a:cubicBezTo>
                  <a:pt x="1565" y="642"/>
                  <a:pt x="1570" y="661"/>
                  <a:pt x="1570" y="655"/>
                </a:cubicBezTo>
                <a:close/>
                <a:moveTo>
                  <a:pt x="1582" y="696"/>
                </a:moveTo>
                <a:cubicBezTo>
                  <a:pt x="1580" y="693"/>
                  <a:pt x="1581" y="700"/>
                  <a:pt x="1577" y="685"/>
                </a:cubicBezTo>
                <a:cubicBezTo>
                  <a:pt x="1578" y="683"/>
                  <a:pt x="1581" y="694"/>
                  <a:pt x="1581" y="689"/>
                </a:cubicBezTo>
                <a:cubicBezTo>
                  <a:pt x="1586" y="708"/>
                  <a:pt x="1589" y="714"/>
                  <a:pt x="1591" y="723"/>
                </a:cubicBezTo>
                <a:cubicBezTo>
                  <a:pt x="1589" y="716"/>
                  <a:pt x="1587" y="717"/>
                  <a:pt x="1590" y="728"/>
                </a:cubicBezTo>
                <a:cubicBezTo>
                  <a:pt x="1588" y="724"/>
                  <a:pt x="1586" y="717"/>
                  <a:pt x="1583" y="707"/>
                </a:cubicBezTo>
                <a:cubicBezTo>
                  <a:pt x="1585" y="709"/>
                  <a:pt x="1582" y="698"/>
                  <a:pt x="1582" y="696"/>
                </a:cubicBezTo>
                <a:close/>
                <a:moveTo>
                  <a:pt x="1579" y="687"/>
                </a:moveTo>
                <a:cubicBezTo>
                  <a:pt x="1578" y="679"/>
                  <a:pt x="1577" y="682"/>
                  <a:pt x="1574" y="672"/>
                </a:cubicBezTo>
                <a:cubicBezTo>
                  <a:pt x="1572" y="666"/>
                  <a:pt x="1577" y="674"/>
                  <a:pt x="1579" y="682"/>
                </a:cubicBezTo>
                <a:cubicBezTo>
                  <a:pt x="1580" y="685"/>
                  <a:pt x="1580" y="687"/>
                  <a:pt x="1579" y="687"/>
                </a:cubicBezTo>
                <a:close/>
                <a:moveTo>
                  <a:pt x="1603" y="773"/>
                </a:moveTo>
                <a:cubicBezTo>
                  <a:pt x="1602" y="776"/>
                  <a:pt x="1600" y="768"/>
                  <a:pt x="1598" y="759"/>
                </a:cubicBezTo>
                <a:cubicBezTo>
                  <a:pt x="1599" y="756"/>
                  <a:pt x="1601" y="768"/>
                  <a:pt x="1603" y="773"/>
                </a:cubicBezTo>
                <a:close/>
                <a:moveTo>
                  <a:pt x="1548" y="1234"/>
                </a:moveTo>
                <a:cubicBezTo>
                  <a:pt x="1546" y="1235"/>
                  <a:pt x="1551" y="1223"/>
                  <a:pt x="1554" y="1216"/>
                </a:cubicBezTo>
                <a:cubicBezTo>
                  <a:pt x="1554" y="1218"/>
                  <a:pt x="1557" y="1210"/>
                  <a:pt x="1559" y="1207"/>
                </a:cubicBezTo>
                <a:cubicBezTo>
                  <a:pt x="1560" y="1211"/>
                  <a:pt x="1554" y="1222"/>
                  <a:pt x="1548" y="1234"/>
                </a:cubicBezTo>
                <a:close/>
                <a:moveTo>
                  <a:pt x="1452" y="1398"/>
                </a:moveTo>
                <a:cubicBezTo>
                  <a:pt x="1445" y="1408"/>
                  <a:pt x="1444" y="1403"/>
                  <a:pt x="1446" y="1400"/>
                </a:cubicBezTo>
                <a:cubicBezTo>
                  <a:pt x="1451" y="1395"/>
                  <a:pt x="1453" y="1395"/>
                  <a:pt x="1452" y="1398"/>
                </a:cubicBezTo>
                <a:close/>
                <a:moveTo>
                  <a:pt x="1510" y="1310"/>
                </a:moveTo>
                <a:cubicBezTo>
                  <a:pt x="1508" y="1312"/>
                  <a:pt x="1509" y="1308"/>
                  <a:pt x="1515" y="1299"/>
                </a:cubicBezTo>
                <a:cubicBezTo>
                  <a:pt x="1515" y="1299"/>
                  <a:pt x="1516" y="1298"/>
                  <a:pt x="1517" y="1296"/>
                </a:cubicBezTo>
                <a:cubicBezTo>
                  <a:pt x="1517" y="1298"/>
                  <a:pt x="1513" y="1305"/>
                  <a:pt x="1510" y="1310"/>
                </a:cubicBezTo>
                <a:close/>
                <a:moveTo>
                  <a:pt x="1487" y="1336"/>
                </a:moveTo>
                <a:cubicBezTo>
                  <a:pt x="1481" y="1344"/>
                  <a:pt x="1483" y="1341"/>
                  <a:pt x="1478" y="1349"/>
                </a:cubicBezTo>
                <a:cubicBezTo>
                  <a:pt x="1475" y="1349"/>
                  <a:pt x="1475" y="1349"/>
                  <a:pt x="1475" y="1349"/>
                </a:cubicBezTo>
                <a:cubicBezTo>
                  <a:pt x="1481" y="1341"/>
                  <a:pt x="1482" y="1341"/>
                  <a:pt x="1487" y="1333"/>
                </a:cubicBezTo>
                <a:cubicBezTo>
                  <a:pt x="1488" y="1332"/>
                  <a:pt x="1486" y="1336"/>
                  <a:pt x="1487" y="1336"/>
                </a:cubicBezTo>
                <a:close/>
                <a:moveTo>
                  <a:pt x="1599" y="1021"/>
                </a:moveTo>
                <a:cubicBezTo>
                  <a:pt x="1598" y="1017"/>
                  <a:pt x="1597" y="1019"/>
                  <a:pt x="1598" y="1009"/>
                </a:cubicBezTo>
                <a:cubicBezTo>
                  <a:pt x="1599" y="1012"/>
                  <a:pt x="1600" y="999"/>
                  <a:pt x="1601" y="1002"/>
                </a:cubicBezTo>
                <a:cubicBezTo>
                  <a:pt x="1600" y="1011"/>
                  <a:pt x="1600" y="1011"/>
                  <a:pt x="1599" y="1021"/>
                </a:cubicBezTo>
                <a:close/>
                <a:moveTo>
                  <a:pt x="1500" y="1310"/>
                </a:moveTo>
                <a:cubicBezTo>
                  <a:pt x="1498" y="1311"/>
                  <a:pt x="1500" y="1306"/>
                  <a:pt x="1503" y="1301"/>
                </a:cubicBezTo>
                <a:cubicBezTo>
                  <a:pt x="1505" y="1296"/>
                  <a:pt x="1508" y="1290"/>
                  <a:pt x="1510" y="1290"/>
                </a:cubicBezTo>
                <a:cubicBezTo>
                  <a:pt x="1505" y="1298"/>
                  <a:pt x="1508" y="1296"/>
                  <a:pt x="1503" y="1302"/>
                </a:cubicBezTo>
                <a:cubicBezTo>
                  <a:pt x="1502" y="1305"/>
                  <a:pt x="1503" y="1305"/>
                  <a:pt x="1500" y="1310"/>
                </a:cubicBezTo>
                <a:close/>
                <a:moveTo>
                  <a:pt x="1582" y="736"/>
                </a:moveTo>
                <a:cubicBezTo>
                  <a:pt x="1581" y="736"/>
                  <a:pt x="1580" y="731"/>
                  <a:pt x="1578" y="724"/>
                </a:cubicBezTo>
                <a:cubicBezTo>
                  <a:pt x="1577" y="725"/>
                  <a:pt x="1579" y="733"/>
                  <a:pt x="1581" y="740"/>
                </a:cubicBezTo>
                <a:cubicBezTo>
                  <a:pt x="1578" y="738"/>
                  <a:pt x="1577" y="735"/>
                  <a:pt x="1579" y="749"/>
                </a:cubicBezTo>
                <a:cubicBezTo>
                  <a:pt x="1575" y="739"/>
                  <a:pt x="1577" y="747"/>
                  <a:pt x="1575" y="745"/>
                </a:cubicBezTo>
                <a:cubicBezTo>
                  <a:pt x="1572" y="730"/>
                  <a:pt x="1565" y="711"/>
                  <a:pt x="1562" y="697"/>
                </a:cubicBezTo>
                <a:cubicBezTo>
                  <a:pt x="1563" y="698"/>
                  <a:pt x="1564" y="700"/>
                  <a:pt x="1564" y="699"/>
                </a:cubicBezTo>
                <a:cubicBezTo>
                  <a:pt x="1567" y="708"/>
                  <a:pt x="1569" y="717"/>
                  <a:pt x="1572" y="726"/>
                </a:cubicBezTo>
                <a:cubicBezTo>
                  <a:pt x="1572" y="719"/>
                  <a:pt x="1565" y="703"/>
                  <a:pt x="1563" y="692"/>
                </a:cubicBezTo>
                <a:cubicBezTo>
                  <a:pt x="1564" y="691"/>
                  <a:pt x="1565" y="696"/>
                  <a:pt x="1566" y="700"/>
                </a:cubicBezTo>
                <a:cubicBezTo>
                  <a:pt x="1567" y="705"/>
                  <a:pt x="1568" y="708"/>
                  <a:pt x="1569" y="706"/>
                </a:cubicBezTo>
                <a:cubicBezTo>
                  <a:pt x="1570" y="709"/>
                  <a:pt x="1570" y="712"/>
                  <a:pt x="1570" y="713"/>
                </a:cubicBezTo>
                <a:cubicBezTo>
                  <a:pt x="1573" y="714"/>
                  <a:pt x="1576" y="732"/>
                  <a:pt x="1578" y="731"/>
                </a:cubicBezTo>
                <a:cubicBezTo>
                  <a:pt x="1573" y="719"/>
                  <a:pt x="1577" y="726"/>
                  <a:pt x="1576" y="718"/>
                </a:cubicBezTo>
                <a:cubicBezTo>
                  <a:pt x="1578" y="720"/>
                  <a:pt x="1579" y="727"/>
                  <a:pt x="1582" y="736"/>
                </a:cubicBezTo>
                <a:close/>
                <a:moveTo>
                  <a:pt x="1591" y="1069"/>
                </a:moveTo>
                <a:cubicBezTo>
                  <a:pt x="1589" y="1079"/>
                  <a:pt x="1588" y="1076"/>
                  <a:pt x="1586" y="1082"/>
                </a:cubicBezTo>
                <a:cubicBezTo>
                  <a:pt x="1586" y="1079"/>
                  <a:pt x="1588" y="1068"/>
                  <a:pt x="1590" y="1063"/>
                </a:cubicBezTo>
                <a:cubicBezTo>
                  <a:pt x="1590" y="1064"/>
                  <a:pt x="1590" y="1067"/>
                  <a:pt x="1591" y="1069"/>
                </a:cubicBezTo>
                <a:close/>
                <a:moveTo>
                  <a:pt x="1578" y="1122"/>
                </a:moveTo>
                <a:cubicBezTo>
                  <a:pt x="1575" y="1134"/>
                  <a:pt x="1572" y="1143"/>
                  <a:pt x="1570" y="1144"/>
                </a:cubicBezTo>
                <a:cubicBezTo>
                  <a:pt x="1572" y="1137"/>
                  <a:pt x="1572" y="1135"/>
                  <a:pt x="1575" y="1126"/>
                </a:cubicBezTo>
                <a:cubicBezTo>
                  <a:pt x="1577" y="1121"/>
                  <a:pt x="1576" y="1126"/>
                  <a:pt x="1578" y="1122"/>
                </a:cubicBezTo>
                <a:close/>
                <a:moveTo>
                  <a:pt x="1483" y="1335"/>
                </a:moveTo>
                <a:cubicBezTo>
                  <a:pt x="1481" y="1336"/>
                  <a:pt x="1487" y="1327"/>
                  <a:pt x="1486" y="1327"/>
                </a:cubicBezTo>
                <a:cubicBezTo>
                  <a:pt x="1489" y="1324"/>
                  <a:pt x="1490" y="1321"/>
                  <a:pt x="1491" y="1321"/>
                </a:cubicBezTo>
                <a:cubicBezTo>
                  <a:pt x="1490" y="1325"/>
                  <a:pt x="1486" y="1332"/>
                  <a:pt x="1483" y="1335"/>
                </a:cubicBezTo>
                <a:close/>
                <a:moveTo>
                  <a:pt x="1019" y="192"/>
                </a:moveTo>
                <a:cubicBezTo>
                  <a:pt x="1018" y="193"/>
                  <a:pt x="1008" y="190"/>
                  <a:pt x="1011" y="192"/>
                </a:cubicBezTo>
                <a:cubicBezTo>
                  <a:pt x="998" y="189"/>
                  <a:pt x="997" y="189"/>
                  <a:pt x="990" y="188"/>
                </a:cubicBezTo>
                <a:cubicBezTo>
                  <a:pt x="993" y="186"/>
                  <a:pt x="1003" y="188"/>
                  <a:pt x="1019" y="192"/>
                </a:cubicBezTo>
                <a:close/>
                <a:moveTo>
                  <a:pt x="1518" y="572"/>
                </a:moveTo>
                <a:cubicBezTo>
                  <a:pt x="1522" y="579"/>
                  <a:pt x="1526" y="586"/>
                  <a:pt x="1524" y="587"/>
                </a:cubicBezTo>
                <a:cubicBezTo>
                  <a:pt x="1522" y="582"/>
                  <a:pt x="1517" y="572"/>
                  <a:pt x="1518" y="572"/>
                </a:cubicBezTo>
                <a:close/>
                <a:moveTo>
                  <a:pt x="1536" y="608"/>
                </a:moveTo>
                <a:cubicBezTo>
                  <a:pt x="1539" y="613"/>
                  <a:pt x="1538" y="614"/>
                  <a:pt x="1538" y="615"/>
                </a:cubicBezTo>
                <a:cubicBezTo>
                  <a:pt x="1539" y="617"/>
                  <a:pt x="1541" y="619"/>
                  <a:pt x="1542" y="623"/>
                </a:cubicBezTo>
                <a:cubicBezTo>
                  <a:pt x="1542" y="625"/>
                  <a:pt x="1540" y="621"/>
                  <a:pt x="1538" y="616"/>
                </a:cubicBezTo>
                <a:cubicBezTo>
                  <a:pt x="1536" y="612"/>
                  <a:pt x="1534" y="607"/>
                  <a:pt x="1536" y="608"/>
                </a:cubicBezTo>
                <a:close/>
                <a:moveTo>
                  <a:pt x="1543" y="627"/>
                </a:moveTo>
                <a:cubicBezTo>
                  <a:pt x="1545" y="630"/>
                  <a:pt x="1551" y="647"/>
                  <a:pt x="1555" y="656"/>
                </a:cubicBezTo>
                <a:cubicBezTo>
                  <a:pt x="1551" y="652"/>
                  <a:pt x="1548" y="639"/>
                  <a:pt x="1543" y="627"/>
                </a:cubicBezTo>
                <a:close/>
                <a:moveTo>
                  <a:pt x="1499" y="1307"/>
                </a:moveTo>
                <a:cubicBezTo>
                  <a:pt x="1494" y="1314"/>
                  <a:pt x="1489" y="1317"/>
                  <a:pt x="1497" y="1305"/>
                </a:cubicBezTo>
                <a:cubicBezTo>
                  <a:pt x="1499" y="1305"/>
                  <a:pt x="1499" y="1305"/>
                  <a:pt x="1499" y="1305"/>
                </a:cubicBezTo>
                <a:cubicBezTo>
                  <a:pt x="1499" y="1305"/>
                  <a:pt x="1501" y="1301"/>
                  <a:pt x="1502" y="1299"/>
                </a:cubicBezTo>
                <a:cubicBezTo>
                  <a:pt x="1504" y="1300"/>
                  <a:pt x="1498" y="1307"/>
                  <a:pt x="1499" y="1307"/>
                </a:cubicBezTo>
                <a:close/>
                <a:moveTo>
                  <a:pt x="1133" y="227"/>
                </a:moveTo>
                <a:cubicBezTo>
                  <a:pt x="1137" y="230"/>
                  <a:pt x="1144" y="234"/>
                  <a:pt x="1158" y="241"/>
                </a:cubicBezTo>
                <a:cubicBezTo>
                  <a:pt x="1153" y="240"/>
                  <a:pt x="1138" y="232"/>
                  <a:pt x="1127" y="227"/>
                </a:cubicBezTo>
                <a:cubicBezTo>
                  <a:pt x="1125" y="225"/>
                  <a:pt x="1132" y="227"/>
                  <a:pt x="1133" y="227"/>
                </a:cubicBezTo>
                <a:close/>
                <a:moveTo>
                  <a:pt x="1485" y="516"/>
                </a:moveTo>
                <a:cubicBezTo>
                  <a:pt x="1485" y="519"/>
                  <a:pt x="1481" y="512"/>
                  <a:pt x="1480" y="513"/>
                </a:cubicBezTo>
                <a:cubicBezTo>
                  <a:pt x="1481" y="517"/>
                  <a:pt x="1486" y="521"/>
                  <a:pt x="1490" y="529"/>
                </a:cubicBezTo>
                <a:cubicBezTo>
                  <a:pt x="1490" y="530"/>
                  <a:pt x="1488" y="527"/>
                  <a:pt x="1485" y="522"/>
                </a:cubicBezTo>
                <a:cubicBezTo>
                  <a:pt x="1482" y="517"/>
                  <a:pt x="1478" y="512"/>
                  <a:pt x="1476" y="509"/>
                </a:cubicBezTo>
                <a:cubicBezTo>
                  <a:pt x="1480" y="512"/>
                  <a:pt x="1477" y="508"/>
                  <a:pt x="1477" y="506"/>
                </a:cubicBezTo>
                <a:cubicBezTo>
                  <a:pt x="1481" y="511"/>
                  <a:pt x="1481" y="511"/>
                  <a:pt x="1485" y="516"/>
                </a:cubicBezTo>
                <a:close/>
                <a:moveTo>
                  <a:pt x="1286" y="310"/>
                </a:moveTo>
                <a:cubicBezTo>
                  <a:pt x="1286" y="313"/>
                  <a:pt x="1281" y="311"/>
                  <a:pt x="1283" y="313"/>
                </a:cubicBezTo>
                <a:cubicBezTo>
                  <a:pt x="1281" y="311"/>
                  <a:pt x="1276" y="307"/>
                  <a:pt x="1271" y="304"/>
                </a:cubicBezTo>
                <a:cubicBezTo>
                  <a:pt x="1267" y="301"/>
                  <a:pt x="1262" y="298"/>
                  <a:pt x="1263" y="296"/>
                </a:cubicBezTo>
                <a:cubicBezTo>
                  <a:pt x="1270" y="301"/>
                  <a:pt x="1273" y="302"/>
                  <a:pt x="1276" y="304"/>
                </a:cubicBezTo>
                <a:cubicBezTo>
                  <a:pt x="1278" y="305"/>
                  <a:pt x="1281" y="306"/>
                  <a:pt x="1286" y="310"/>
                </a:cubicBezTo>
                <a:close/>
                <a:moveTo>
                  <a:pt x="1379" y="387"/>
                </a:moveTo>
                <a:cubicBezTo>
                  <a:pt x="1386" y="393"/>
                  <a:pt x="1386" y="396"/>
                  <a:pt x="1383" y="393"/>
                </a:cubicBezTo>
                <a:cubicBezTo>
                  <a:pt x="1387" y="398"/>
                  <a:pt x="1387" y="396"/>
                  <a:pt x="1387" y="396"/>
                </a:cubicBezTo>
                <a:cubicBezTo>
                  <a:pt x="1392" y="400"/>
                  <a:pt x="1393" y="402"/>
                  <a:pt x="1396" y="405"/>
                </a:cubicBezTo>
                <a:cubicBezTo>
                  <a:pt x="1393" y="404"/>
                  <a:pt x="1386" y="398"/>
                  <a:pt x="1380" y="392"/>
                </a:cubicBezTo>
                <a:cubicBezTo>
                  <a:pt x="1373" y="386"/>
                  <a:pt x="1366" y="379"/>
                  <a:pt x="1365" y="375"/>
                </a:cubicBezTo>
                <a:cubicBezTo>
                  <a:pt x="1357" y="369"/>
                  <a:pt x="1364" y="376"/>
                  <a:pt x="1360" y="373"/>
                </a:cubicBezTo>
                <a:cubicBezTo>
                  <a:pt x="1350" y="364"/>
                  <a:pt x="1342" y="356"/>
                  <a:pt x="1330" y="347"/>
                </a:cubicBezTo>
                <a:cubicBezTo>
                  <a:pt x="1335" y="350"/>
                  <a:pt x="1339" y="351"/>
                  <a:pt x="1344" y="357"/>
                </a:cubicBezTo>
                <a:cubicBezTo>
                  <a:pt x="1347" y="358"/>
                  <a:pt x="1339" y="352"/>
                  <a:pt x="1335" y="348"/>
                </a:cubicBezTo>
                <a:cubicBezTo>
                  <a:pt x="1337" y="348"/>
                  <a:pt x="1341" y="352"/>
                  <a:pt x="1344" y="355"/>
                </a:cubicBezTo>
                <a:cubicBezTo>
                  <a:pt x="1348" y="359"/>
                  <a:pt x="1351" y="362"/>
                  <a:pt x="1351" y="363"/>
                </a:cubicBezTo>
                <a:cubicBezTo>
                  <a:pt x="1356" y="364"/>
                  <a:pt x="1367" y="377"/>
                  <a:pt x="1374" y="384"/>
                </a:cubicBezTo>
                <a:cubicBezTo>
                  <a:pt x="1368" y="375"/>
                  <a:pt x="1381" y="393"/>
                  <a:pt x="1379" y="387"/>
                </a:cubicBezTo>
                <a:close/>
                <a:moveTo>
                  <a:pt x="1472" y="499"/>
                </a:moveTo>
                <a:cubicBezTo>
                  <a:pt x="1476" y="507"/>
                  <a:pt x="1467" y="496"/>
                  <a:pt x="1478" y="512"/>
                </a:cubicBezTo>
                <a:cubicBezTo>
                  <a:pt x="1472" y="507"/>
                  <a:pt x="1467" y="496"/>
                  <a:pt x="1462" y="489"/>
                </a:cubicBezTo>
                <a:cubicBezTo>
                  <a:pt x="1457" y="484"/>
                  <a:pt x="1458" y="486"/>
                  <a:pt x="1459" y="489"/>
                </a:cubicBezTo>
                <a:cubicBezTo>
                  <a:pt x="1466" y="497"/>
                  <a:pt x="1467" y="504"/>
                  <a:pt x="1469" y="510"/>
                </a:cubicBezTo>
                <a:cubicBezTo>
                  <a:pt x="1468" y="506"/>
                  <a:pt x="1465" y="502"/>
                  <a:pt x="1461" y="496"/>
                </a:cubicBezTo>
                <a:cubicBezTo>
                  <a:pt x="1462" y="494"/>
                  <a:pt x="1462" y="494"/>
                  <a:pt x="1462" y="494"/>
                </a:cubicBezTo>
                <a:cubicBezTo>
                  <a:pt x="1460" y="493"/>
                  <a:pt x="1456" y="488"/>
                  <a:pt x="1452" y="482"/>
                </a:cubicBezTo>
                <a:cubicBezTo>
                  <a:pt x="1447" y="476"/>
                  <a:pt x="1442" y="469"/>
                  <a:pt x="1437" y="464"/>
                </a:cubicBezTo>
                <a:cubicBezTo>
                  <a:pt x="1437" y="461"/>
                  <a:pt x="1444" y="470"/>
                  <a:pt x="1444" y="469"/>
                </a:cubicBezTo>
                <a:cubicBezTo>
                  <a:pt x="1450" y="476"/>
                  <a:pt x="1448" y="475"/>
                  <a:pt x="1451" y="480"/>
                </a:cubicBezTo>
                <a:cubicBezTo>
                  <a:pt x="1451" y="475"/>
                  <a:pt x="1454" y="481"/>
                  <a:pt x="1457" y="481"/>
                </a:cubicBezTo>
                <a:cubicBezTo>
                  <a:pt x="1453" y="476"/>
                  <a:pt x="1453" y="476"/>
                  <a:pt x="1453" y="476"/>
                </a:cubicBezTo>
                <a:cubicBezTo>
                  <a:pt x="1450" y="472"/>
                  <a:pt x="1453" y="478"/>
                  <a:pt x="1452" y="477"/>
                </a:cubicBezTo>
                <a:cubicBezTo>
                  <a:pt x="1442" y="464"/>
                  <a:pt x="1455" y="477"/>
                  <a:pt x="1444" y="463"/>
                </a:cubicBezTo>
                <a:cubicBezTo>
                  <a:pt x="1444" y="463"/>
                  <a:pt x="1446" y="466"/>
                  <a:pt x="1447" y="468"/>
                </a:cubicBezTo>
                <a:cubicBezTo>
                  <a:pt x="1446" y="467"/>
                  <a:pt x="1445" y="466"/>
                  <a:pt x="1445" y="468"/>
                </a:cubicBezTo>
                <a:cubicBezTo>
                  <a:pt x="1442" y="464"/>
                  <a:pt x="1440" y="461"/>
                  <a:pt x="1437" y="458"/>
                </a:cubicBezTo>
                <a:cubicBezTo>
                  <a:pt x="1440" y="457"/>
                  <a:pt x="1429" y="447"/>
                  <a:pt x="1424" y="440"/>
                </a:cubicBezTo>
                <a:cubicBezTo>
                  <a:pt x="1424" y="438"/>
                  <a:pt x="1424" y="438"/>
                  <a:pt x="1424" y="438"/>
                </a:cubicBezTo>
                <a:cubicBezTo>
                  <a:pt x="1427" y="441"/>
                  <a:pt x="1428" y="443"/>
                  <a:pt x="1429" y="443"/>
                </a:cubicBezTo>
                <a:cubicBezTo>
                  <a:pt x="1430" y="446"/>
                  <a:pt x="1434" y="450"/>
                  <a:pt x="1437" y="454"/>
                </a:cubicBezTo>
                <a:cubicBezTo>
                  <a:pt x="1441" y="458"/>
                  <a:pt x="1444" y="461"/>
                  <a:pt x="1445" y="461"/>
                </a:cubicBezTo>
                <a:cubicBezTo>
                  <a:pt x="1447" y="465"/>
                  <a:pt x="1452" y="472"/>
                  <a:pt x="1457" y="479"/>
                </a:cubicBezTo>
                <a:cubicBezTo>
                  <a:pt x="1462" y="486"/>
                  <a:pt x="1466" y="492"/>
                  <a:pt x="1467" y="496"/>
                </a:cubicBezTo>
                <a:cubicBezTo>
                  <a:pt x="1473" y="504"/>
                  <a:pt x="1468" y="495"/>
                  <a:pt x="1472" y="499"/>
                </a:cubicBezTo>
                <a:close/>
                <a:moveTo>
                  <a:pt x="1221" y="270"/>
                </a:moveTo>
                <a:cubicBezTo>
                  <a:pt x="1233" y="277"/>
                  <a:pt x="1223" y="274"/>
                  <a:pt x="1221" y="273"/>
                </a:cubicBezTo>
                <a:cubicBezTo>
                  <a:pt x="1215" y="270"/>
                  <a:pt x="1210" y="267"/>
                  <a:pt x="1208" y="265"/>
                </a:cubicBezTo>
                <a:cubicBezTo>
                  <a:pt x="1207" y="264"/>
                  <a:pt x="1211" y="266"/>
                  <a:pt x="1215" y="268"/>
                </a:cubicBezTo>
                <a:cubicBezTo>
                  <a:pt x="1219" y="270"/>
                  <a:pt x="1223" y="272"/>
                  <a:pt x="1221" y="270"/>
                </a:cubicBezTo>
                <a:close/>
                <a:moveTo>
                  <a:pt x="1405" y="414"/>
                </a:moveTo>
                <a:cubicBezTo>
                  <a:pt x="1410" y="421"/>
                  <a:pt x="1412" y="426"/>
                  <a:pt x="1422" y="436"/>
                </a:cubicBezTo>
                <a:cubicBezTo>
                  <a:pt x="1421" y="436"/>
                  <a:pt x="1416" y="431"/>
                  <a:pt x="1411" y="425"/>
                </a:cubicBezTo>
                <a:cubicBezTo>
                  <a:pt x="1406" y="419"/>
                  <a:pt x="1399" y="412"/>
                  <a:pt x="1395" y="407"/>
                </a:cubicBezTo>
                <a:cubicBezTo>
                  <a:pt x="1396" y="406"/>
                  <a:pt x="1402" y="413"/>
                  <a:pt x="1405" y="414"/>
                </a:cubicBezTo>
                <a:close/>
                <a:moveTo>
                  <a:pt x="1560" y="675"/>
                </a:moveTo>
                <a:cubicBezTo>
                  <a:pt x="1560" y="680"/>
                  <a:pt x="1557" y="672"/>
                  <a:pt x="1555" y="668"/>
                </a:cubicBezTo>
                <a:cubicBezTo>
                  <a:pt x="1555" y="673"/>
                  <a:pt x="1557" y="675"/>
                  <a:pt x="1559" y="684"/>
                </a:cubicBezTo>
                <a:cubicBezTo>
                  <a:pt x="1556" y="678"/>
                  <a:pt x="1553" y="669"/>
                  <a:pt x="1550" y="660"/>
                </a:cubicBezTo>
                <a:cubicBezTo>
                  <a:pt x="1547" y="651"/>
                  <a:pt x="1543" y="641"/>
                  <a:pt x="1539" y="632"/>
                </a:cubicBezTo>
                <a:cubicBezTo>
                  <a:pt x="1540" y="631"/>
                  <a:pt x="1543" y="637"/>
                  <a:pt x="1544" y="638"/>
                </a:cubicBezTo>
                <a:cubicBezTo>
                  <a:pt x="1543" y="632"/>
                  <a:pt x="1541" y="631"/>
                  <a:pt x="1537" y="621"/>
                </a:cubicBezTo>
                <a:cubicBezTo>
                  <a:pt x="1541" y="626"/>
                  <a:pt x="1544" y="635"/>
                  <a:pt x="1548" y="645"/>
                </a:cubicBezTo>
                <a:cubicBezTo>
                  <a:pt x="1552" y="654"/>
                  <a:pt x="1556" y="665"/>
                  <a:pt x="1560" y="675"/>
                </a:cubicBezTo>
                <a:close/>
                <a:moveTo>
                  <a:pt x="1064" y="206"/>
                </a:moveTo>
                <a:cubicBezTo>
                  <a:pt x="1064" y="207"/>
                  <a:pt x="1054" y="204"/>
                  <a:pt x="1056" y="205"/>
                </a:cubicBezTo>
                <a:cubicBezTo>
                  <a:pt x="1047" y="203"/>
                  <a:pt x="1047" y="201"/>
                  <a:pt x="1035" y="199"/>
                </a:cubicBezTo>
                <a:cubicBezTo>
                  <a:pt x="1036" y="198"/>
                  <a:pt x="1042" y="200"/>
                  <a:pt x="1048" y="201"/>
                </a:cubicBezTo>
                <a:cubicBezTo>
                  <a:pt x="1055" y="203"/>
                  <a:pt x="1061" y="205"/>
                  <a:pt x="1064" y="206"/>
                </a:cubicBezTo>
                <a:close/>
                <a:moveTo>
                  <a:pt x="1321" y="337"/>
                </a:moveTo>
                <a:cubicBezTo>
                  <a:pt x="1325" y="341"/>
                  <a:pt x="1319" y="337"/>
                  <a:pt x="1316" y="334"/>
                </a:cubicBezTo>
                <a:cubicBezTo>
                  <a:pt x="1313" y="332"/>
                  <a:pt x="1314" y="333"/>
                  <a:pt x="1313" y="334"/>
                </a:cubicBezTo>
                <a:cubicBezTo>
                  <a:pt x="1307" y="329"/>
                  <a:pt x="1302" y="323"/>
                  <a:pt x="1298" y="323"/>
                </a:cubicBezTo>
                <a:cubicBezTo>
                  <a:pt x="1288" y="314"/>
                  <a:pt x="1307" y="327"/>
                  <a:pt x="1299" y="321"/>
                </a:cubicBezTo>
                <a:cubicBezTo>
                  <a:pt x="1306" y="325"/>
                  <a:pt x="1312" y="331"/>
                  <a:pt x="1321" y="337"/>
                </a:cubicBezTo>
                <a:close/>
                <a:moveTo>
                  <a:pt x="1582" y="1089"/>
                </a:moveTo>
                <a:cubicBezTo>
                  <a:pt x="1580" y="1092"/>
                  <a:pt x="1579" y="1095"/>
                  <a:pt x="1577" y="1096"/>
                </a:cubicBezTo>
                <a:cubicBezTo>
                  <a:pt x="1578" y="1090"/>
                  <a:pt x="1580" y="1087"/>
                  <a:pt x="1581" y="1077"/>
                </a:cubicBezTo>
                <a:cubicBezTo>
                  <a:pt x="1579" y="1099"/>
                  <a:pt x="1588" y="1058"/>
                  <a:pt x="1582" y="1089"/>
                </a:cubicBezTo>
                <a:close/>
                <a:moveTo>
                  <a:pt x="958" y="185"/>
                </a:moveTo>
                <a:cubicBezTo>
                  <a:pt x="956" y="186"/>
                  <a:pt x="944" y="186"/>
                  <a:pt x="934" y="184"/>
                </a:cubicBezTo>
                <a:cubicBezTo>
                  <a:pt x="931" y="182"/>
                  <a:pt x="948" y="184"/>
                  <a:pt x="958" y="185"/>
                </a:cubicBezTo>
                <a:close/>
                <a:moveTo>
                  <a:pt x="1008" y="193"/>
                </a:moveTo>
                <a:cubicBezTo>
                  <a:pt x="1014" y="194"/>
                  <a:pt x="1020" y="196"/>
                  <a:pt x="1026" y="197"/>
                </a:cubicBezTo>
                <a:cubicBezTo>
                  <a:pt x="1026" y="198"/>
                  <a:pt x="1021" y="197"/>
                  <a:pt x="1017" y="196"/>
                </a:cubicBezTo>
                <a:cubicBezTo>
                  <a:pt x="1012" y="195"/>
                  <a:pt x="1007" y="194"/>
                  <a:pt x="1008" y="193"/>
                </a:cubicBezTo>
                <a:close/>
                <a:moveTo>
                  <a:pt x="1593" y="817"/>
                </a:moveTo>
                <a:cubicBezTo>
                  <a:pt x="1594" y="829"/>
                  <a:pt x="1593" y="835"/>
                  <a:pt x="1591" y="839"/>
                </a:cubicBezTo>
                <a:cubicBezTo>
                  <a:pt x="1591" y="835"/>
                  <a:pt x="1591" y="833"/>
                  <a:pt x="1590" y="833"/>
                </a:cubicBezTo>
                <a:cubicBezTo>
                  <a:pt x="1591" y="829"/>
                  <a:pt x="1589" y="816"/>
                  <a:pt x="1588" y="817"/>
                </a:cubicBezTo>
                <a:cubicBezTo>
                  <a:pt x="1587" y="812"/>
                  <a:pt x="1586" y="807"/>
                  <a:pt x="1585" y="802"/>
                </a:cubicBezTo>
                <a:cubicBezTo>
                  <a:pt x="1587" y="807"/>
                  <a:pt x="1586" y="800"/>
                  <a:pt x="1586" y="795"/>
                </a:cubicBezTo>
                <a:cubicBezTo>
                  <a:pt x="1586" y="793"/>
                  <a:pt x="1587" y="796"/>
                  <a:pt x="1588" y="803"/>
                </a:cubicBezTo>
                <a:cubicBezTo>
                  <a:pt x="1589" y="800"/>
                  <a:pt x="1587" y="792"/>
                  <a:pt x="1587" y="787"/>
                </a:cubicBezTo>
                <a:cubicBezTo>
                  <a:pt x="1588" y="790"/>
                  <a:pt x="1589" y="797"/>
                  <a:pt x="1590" y="804"/>
                </a:cubicBezTo>
                <a:cubicBezTo>
                  <a:pt x="1591" y="810"/>
                  <a:pt x="1592" y="816"/>
                  <a:pt x="1593" y="817"/>
                </a:cubicBezTo>
                <a:close/>
                <a:moveTo>
                  <a:pt x="1598" y="871"/>
                </a:moveTo>
                <a:cubicBezTo>
                  <a:pt x="1598" y="873"/>
                  <a:pt x="1598" y="876"/>
                  <a:pt x="1598" y="881"/>
                </a:cubicBezTo>
                <a:cubicBezTo>
                  <a:pt x="1596" y="871"/>
                  <a:pt x="1595" y="887"/>
                  <a:pt x="1594" y="870"/>
                </a:cubicBezTo>
                <a:cubicBezTo>
                  <a:pt x="1595" y="870"/>
                  <a:pt x="1597" y="866"/>
                  <a:pt x="1598" y="871"/>
                </a:cubicBezTo>
                <a:close/>
                <a:moveTo>
                  <a:pt x="782" y="186"/>
                </a:moveTo>
                <a:cubicBezTo>
                  <a:pt x="786" y="188"/>
                  <a:pt x="770" y="189"/>
                  <a:pt x="765" y="190"/>
                </a:cubicBezTo>
                <a:cubicBezTo>
                  <a:pt x="765" y="188"/>
                  <a:pt x="774" y="187"/>
                  <a:pt x="782" y="186"/>
                </a:cubicBezTo>
                <a:close/>
                <a:moveTo>
                  <a:pt x="1597" y="945"/>
                </a:moveTo>
                <a:cubicBezTo>
                  <a:pt x="1596" y="943"/>
                  <a:pt x="1596" y="950"/>
                  <a:pt x="1595" y="949"/>
                </a:cubicBezTo>
                <a:cubicBezTo>
                  <a:pt x="1595" y="942"/>
                  <a:pt x="1595" y="938"/>
                  <a:pt x="1595" y="935"/>
                </a:cubicBezTo>
                <a:cubicBezTo>
                  <a:pt x="1596" y="932"/>
                  <a:pt x="1596" y="928"/>
                  <a:pt x="1595" y="921"/>
                </a:cubicBezTo>
                <a:cubicBezTo>
                  <a:pt x="1596" y="916"/>
                  <a:pt x="1597" y="919"/>
                  <a:pt x="1597" y="913"/>
                </a:cubicBezTo>
                <a:cubicBezTo>
                  <a:pt x="1598" y="923"/>
                  <a:pt x="1598" y="933"/>
                  <a:pt x="1597" y="945"/>
                </a:cubicBezTo>
                <a:close/>
                <a:moveTo>
                  <a:pt x="997" y="193"/>
                </a:moveTo>
                <a:cubicBezTo>
                  <a:pt x="1011" y="196"/>
                  <a:pt x="1010" y="198"/>
                  <a:pt x="1016" y="200"/>
                </a:cubicBezTo>
                <a:cubicBezTo>
                  <a:pt x="1007" y="199"/>
                  <a:pt x="1001" y="195"/>
                  <a:pt x="997" y="193"/>
                </a:cubicBezTo>
                <a:close/>
                <a:moveTo>
                  <a:pt x="1582" y="772"/>
                </a:moveTo>
                <a:cubicBezTo>
                  <a:pt x="1583" y="773"/>
                  <a:pt x="1584" y="778"/>
                  <a:pt x="1585" y="783"/>
                </a:cubicBezTo>
                <a:cubicBezTo>
                  <a:pt x="1586" y="787"/>
                  <a:pt x="1586" y="791"/>
                  <a:pt x="1584" y="788"/>
                </a:cubicBezTo>
                <a:cubicBezTo>
                  <a:pt x="1582" y="777"/>
                  <a:pt x="1585" y="782"/>
                  <a:pt x="1582" y="772"/>
                </a:cubicBezTo>
                <a:close/>
                <a:moveTo>
                  <a:pt x="1597" y="891"/>
                </a:moveTo>
                <a:cubicBezTo>
                  <a:pt x="1598" y="900"/>
                  <a:pt x="1595" y="901"/>
                  <a:pt x="1597" y="904"/>
                </a:cubicBezTo>
                <a:cubicBezTo>
                  <a:pt x="1596" y="917"/>
                  <a:pt x="1595" y="897"/>
                  <a:pt x="1594" y="903"/>
                </a:cubicBezTo>
                <a:cubicBezTo>
                  <a:pt x="1593" y="894"/>
                  <a:pt x="1594" y="891"/>
                  <a:pt x="1595" y="896"/>
                </a:cubicBezTo>
                <a:cubicBezTo>
                  <a:pt x="1596" y="894"/>
                  <a:pt x="1595" y="883"/>
                  <a:pt x="1596" y="885"/>
                </a:cubicBezTo>
                <a:cubicBezTo>
                  <a:pt x="1597" y="889"/>
                  <a:pt x="1597" y="890"/>
                  <a:pt x="1597" y="891"/>
                </a:cubicBezTo>
                <a:close/>
                <a:moveTo>
                  <a:pt x="1594" y="965"/>
                </a:moveTo>
                <a:cubicBezTo>
                  <a:pt x="1595" y="964"/>
                  <a:pt x="1595" y="968"/>
                  <a:pt x="1596" y="967"/>
                </a:cubicBezTo>
                <a:cubicBezTo>
                  <a:pt x="1595" y="974"/>
                  <a:pt x="1594" y="985"/>
                  <a:pt x="1593" y="987"/>
                </a:cubicBezTo>
                <a:cubicBezTo>
                  <a:pt x="1594" y="973"/>
                  <a:pt x="1595" y="976"/>
                  <a:pt x="1594" y="965"/>
                </a:cubicBezTo>
                <a:close/>
                <a:moveTo>
                  <a:pt x="1082" y="216"/>
                </a:moveTo>
                <a:cubicBezTo>
                  <a:pt x="1077" y="216"/>
                  <a:pt x="1069" y="213"/>
                  <a:pt x="1060" y="211"/>
                </a:cubicBezTo>
                <a:cubicBezTo>
                  <a:pt x="1058" y="210"/>
                  <a:pt x="1057" y="209"/>
                  <a:pt x="1053" y="208"/>
                </a:cubicBezTo>
                <a:cubicBezTo>
                  <a:pt x="1059" y="208"/>
                  <a:pt x="1071" y="212"/>
                  <a:pt x="1082" y="216"/>
                </a:cubicBezTo>
                <a:close/>
                <a:moveTo>
                  <a:pt x="944" y="187"/>
                </a:moveTo>
                <a:cubicBezTo>
                  <a:pt x="950" y="188"/>
                  <a:pt x="956" y="189"/>
                  <a:pt x="962" y="189"/>
                </a:cubicBezTo>
                <a:cubicBezTo>
                  <a:pt x="964" y="191"/>
                  <a:pt x="959" y="191"/>
                  <a:pt x="954" y="190"/>
                </a:cubicBezTo>
                <a:cubicBezTo>
                  <a:pt x="949" y="189"/>
                  <a:pt x="944" y="188"/>
                  <a:pt x="944" y="187"/>
                </a:cubicBezTo>
                <a:close/>
                <a:moveTo>
                  <a:pt x="1164" y="247"/>
                </a:moveTo>
                <a:cubicBezTo>
                  <a:pt x="1164" y="248"/>
                  <a:pt x="1157" y="246"/>
                  <a:pt x="1151" y="242"/>
                </a:cubicBezTo>
                <a:cubicBezTo>
                  <a:pt x="1148" y="240"/>
                  <a:pt x="1160" y="245"/>
                  <a:pt x="1164" y="247"/>
                </a:cubicBezTo>
                <a:close/>
                <a:moveTo>
                  <a:pt x="1018" y="200"/>
                </a:moveTo>
                <a:cubicBezTo>
                  <a:pt x="1022" y="200"/>
                  <a:pt x="1026" y="201"/>
                  <a:pt x="1030" y="202"/>
                </a:cubicBezTo>
                <a:cubicBezTo>
                  <a:pt x="1031" y="204"/>
                  <a:pt x="1024" y="202"/>
                  <a:pt x="1019" y="201"/>
                </a:cubicBezTo>
                <a:lnTo>
                  <a:pt x="1018" y="200"/>
                </a:lnTo>
                <a:close/>
                <a:moveTo>
                  <a:pt x="1232" y="283"/>
                </a:moveTo>
                <a:cubicBezTo>
                  <a:pt x="1223" y="278"/>
                  <a:pt x="1214" y="273"/>
                  <a:pt x="1205" y="269"/>
                </a:cubicBezTo>
                <a:cubicBezTo>
                  <a:pt x="1206" y="268"/>
                  <a:pt x="1212" y="271"/>
                  <a:pt x="1219" y="275"/>
                </a:cubicBezTo>
                <a:cubicBezTo>
                  <a:pt x="1225" y="278"/>
                  <a:pt x="1232" y="282"/>
                  <a:pt x="1232" y="283"/>
                </a:cubicBezTo>
                <a:close/>
                <a:moveTo>
                  <a:pt x="753" y="195"/>
                </a:moveTo>
                <a:cubicBezTo>
                  <a:pt x="763" y="192"/>
                  <a:pt x="761" y="196"/>
                  <a:pt x="751" y="197"/>
                </a:cubicBezTo>
                <a:cubicBezTo>
                  <a:pt x="754" y="195"/>
                  <a:pt x="750" y="196"/>
                  <a:pt x="753" y="195"/>
                </a:cubicBezTo>
                <a:close/>
                <a:moveTo>
                  <a:pt x="1536" y="631"/>
                </a:moveTo>
                <a:cubicBezTo>
                  <a:pt x="1541" y="644"/>
                  <a:pt x="1546" y="659"/>
                  <a:pt x="1551" y="673"/>
                </a:cubicBezTo>
                <a:cubicBezTo>
                  <a:pt x="1556" y="687"/>
                  <a:pt x="1560" y="701"/>
                  <a:pt x="1564" y="710"/>
                </a:cubicBezTo>
                <a:cubicBezTo>
                  <a:pt x="1563" y="711"/>
                  <a:pt x="1563" y="711"/>
                  <a:pt x="1563" y="711"/>
                </a:cubicBezTo>
                <a:cubicBezTo>
                  <a:pt x="1564" y="713"/>
                  <a:pt x="1567" y="720"/>
                  <a:pt x="1568" y="722"/>
                </a:cubicBezTo>
                <a:cubicBezTo>
                  <a:pt x="1569" y="731"/>
                  <a:pt x="1571" y="744"/>
                  <a:pt x="1574" y="756"/>
                </a:cubicBezTo>
                <a:cubicBezTo>
                  <a:pt x="1576" y="767"/>
                  <a:pt x="1578" y="779"/>
                  <a:pt x="1581" y="784"/>
                </a:cubicBezTo>
                <a:cubicBezTo>
                  <a:pt x="1582" y="791"/>
                  <a:pt x="1582" y="809"/>
                  <a:pt x="1585" y="806"/>
                </a:cubicBezTo>
                <a:cubicBezTo>
                  <a:pt x="1585" y="816"/>
                  <a:pt x="1586" y="821"/>
                  <a:pt x="1587" y="828"/>
                </a:cubicBezTo>
                <a:cubicBezTo>
                  <a:pt x="1587" y="834"/>
                  <a:pt x="1588" y="842"/>
                  <a:pt x="1589" y="857"/>
                </a:cubicBezTo>
                <a:cubicBezTo>
                  <a:pt x="1586" y="837"/>
                  <a:pt x="1583" y="811"/>
                  <a:pt x="1578" y="783"/>
                </a:cubicBezTo>
                <a:cubicBezTo>
                  <a:pt x="1573" y="755"/>
                  <a:pt x="1567" y="725"/>
                  <a:pt x="1558" y="697"/>
                </a:cubicBezTo>
                <a:cubicBezTo>
                  <a:pt x="1555" y="689"/>
                  <a:pt x="1552" y="678"/>
                  <a:pt x="1548" y="668"/>
                </a:cubicBezTo>
                <a:cubicBezTo>
                  <a:pt x="1544" y="657"/>
                  <a:pt x="1540" y="646"/>
                  <a:pt x="1536" y="636"/>
                </a:cubicBezTo>
                <a:cubicBezTo>
                  <a:pt x="1537" y="636"/>
                  <a:pt x="1534" y="630"/>
                  <a:pt x="1536" y="631"/>
                </a:cubicBezTo>
                <a:close/>
                <a:moveTo>
                  <a:pt x="1593" y="962"/>
                </a:moveTo>
                <a:cubicBezTo>
                  <a:pt x="1595" y="970"/>
                  <a:pt x="1592" y="983"/>
                  <a:pt x="1591" y="988"/>
                </a:cubicBezTo>
                <a:cubicBezTo>
                  <a:pt x="1590" y="979"/>
                  <a:pt x="1593" y="970"/>
                  <a:pt x="1593" y="962"/>
                </a:cubicBezTo>
                <a:close/>
                <a:moveTo>
                  <a:pt x="788" y="190"/>
                </a:moveTo>
                <a:cubicBezTo>
                  <a:pt x="796" y="189"/>
                  <a:pt x="797" y="190"/>
                  <a:pt x="798" y="192"/>
                </a:cubicBezTo>
                <a:cubicBezTo>
                  <a:pt x="795" y="192"/>
                  <a:pt x="791" y="192"/>
                  <a:pt x="787" y="193"/>
                </a:cubicBezTo>
                <a:cubicBezTo>
                  <a:pt x="784" y="192"/>
                  <a:pt x="790" y="191"/>
                  <a:pt x="788" y="190"/>
                </a:cubicBezTo>
                <a:close/>
                <a:moveTo>
                  <a:pt x="922" y="188"/>
                </a:moveTo>
                <a:cubicBezTo>
                  <a:pt x="925" y="189"/>
                  <a:pt x="926" y="190"/>
                  <a:pt x="926" y="191"/>
                </a:cubicBezTo>
                <a:cubicBezTo>
                  <a:pt x="921" y="190"/>
                  <a:pt x="914" y="190"/>
                  <a:pt x="907" y="190"/>
                </a:cubicBezTo>
                <a:cubicBezTo>
                  <a:pt x="900" y="190"/>
                  <a:pt x="893" y="190"/>
                  <a:pt x="890" y="189"/>
                </a:cubicBezTo>
                <a:cubicBezTo>
                  <a:pt x="886" y="189"/>
                  <a:pt x="885" y="190"/>
                  <a:pt x="885" y="190"/>
                </a:cubicBezTo>
                <a:cubicBezTo>
                  <a:pt x="879" y="189"/>
                  <a:pt x="879" y="188"/>
                  <a:pt x="864" y="189"/>
                </a:cubicBezTo>
                <a:cubicBezTo>
                  <a:pt x="863" y="188"/>
                  <a:pt x="864" y="187"/>
                  <a:pt x="860" y="187"/>
                </a:cubicBezTo>
                <a:cubicBezTo>
                  <a:pt x="857" y="187"/>
                  <a:pt x="861" y="188"/>
                  <a:pt x="855" y="189"/>
                </a:cubicBezTo>
                <a:cubicBezTo>
                  <a:pt x="848" y="188"/>
                  <a:pt x="846" y="188"/>
                  <a:pt x="837" y="189"/>
                </a:cubicBezTo>
                <a:cubicBezTo>
                  <a:pt x="839" y="189"/>
                  <a:pt x="840" y="188"/>
                  <a:pt x="839" y="187"/>
                </a:cubicBezTo>
                <a:cubicBezTo>
                  <a:pt x="852" y="186"/>
                  <a:pt x="862" y="186"/>
                  <a:pt x="874" y="186"/>
                </a:cubicBezTo>
                <a:cubicBezTo>
                  <a:pt x="887" y="187"/>
                  <a:pt x="901" y="187"/>
                  <a:pt x="922" y="188"/>
                </a:cubicBezTo>
                <a:close/>
                <a:moveTo>
                  <a:pt x="931" y="189"/>
                </a:moveTo>
                <a:cubicBezTo>
                  <a:pt x="933" y="189"/>
                  <a:pt x="934" y="189"/>
                  <a:pt x="934" y="190"/>
                </a:cubicBezTo>
                <a:cubicBezTo>
                  <a:pt x="937" y="190"/>
                  <a:pt x="944" y="190"/>
                  <a:pt x="952" y="191"/>
                </a:cubicBezTo>
                <a:cubicBezTo>
                  <a:pt x="960" y="192"/>
                  <a:pt x="967" y="193"/>
                  <a:pt x="970" y="195"/>
                </a:cubicBezTo>
                <a:cubicBezTo>
                  <a:pt x="964" y="194"/>
                  <a:pt x="954" y="193"/>
                  <a:pt x="945" y="192"/>
                </a:cubicBezTo>
                <a:cubicBezTo>
                  <a:pt x="936" y="191"/>
                  <a:pt x="930" y="190"/>
                  <a:pt x="931" y="189"/>
                </a:cubicBezTo>
                <a:close/>
                <a:moveTo>
                  <a:pt x="214" y="1069"/>
                </a:moveTo>
                <a:cubicBezTo>
                  <a:pt x="211" y="1065"/>
                  <a:pt x="212" y="1058"/>
                  <a:pt x="208" y="1048"/>
                </a:cubicBezTo>
                <a:cubicBezTo>
                  <a:pt x="211" y="1052"/>
                  <a:pt x="213" y="1065"/>
                  <a:pt x="214" y="1069"/>
                </a:cubicBezTo>
                <a:close/>
                <a:moveTo>
                  <a:pt x="549" y="265"/>
                </a:moveTo>
                <a:cubicBezTo>
                  <a:pt x="551" y="266"/>
                  <a:pt x="542" y="271"/>
                  <a:pt x="537" y="272"/>
                </a:cubicBezTo>
                <a:cubicBezTo>
                  <a:pt x="537" y="271"/>
                  <a:pt x="543" y="268"/>
                  <a:pt x="549" y="265"/>
                </a:cubicBezTo>
                <a:close/>
                <a:moveTo>
                  <a:pt x="631" y="235"/>
                </a:moveTo>
                <a:cubicBezTo>
                  <a:pt x="636" y="232"/>
                  <a:pt x="638" y="232"/>
                  <a:pt x="642" y="231"/>
                </a:cubicBezTo>
                <a:cubicBezTo>
                  <a:pt x="642" y="232"/>
                  <a:pt x="638" y="233"/>
                  <a:pt x="638" y="234"/>
                </a:cubicBezTo>
                <a:cubicBezTo>
                  <a:pt x="633" y="236"/>
                  <a:pt x="631" y="236"/>
                  <a:pt x="631" y="235"/>
                </a:cubicBezTo>
                <a:close/>
                <a:moveTo>
                  <a:pt x="665" y="225"/>
                </a:moveTo>
                <a:cubicBezTo>
                  <a:pt x="659" y="225"/>
                  <a:pt x="655" y="228"/>
                  <a:pt x="646" y="231"/>
                </a:cubicBezTo>
                <a:cubicBezTo>
                  <a:pt x="651" y="228"/>
                  <a:pt x="660" y="224"/>
                  <a:pt x="670" y="222"/>
                </a:cubicBezTo>
                <a:cubicBezTo>
                  <a:pt x="680" y="219"/>
                  <a:pt x="691" y="217"/>
                  <a:pt x="698" y="215"/>
                </a:cubicBezTo>
                <a:cubicBezTo>
                  <a:pt x="700" y="215"/>
                  <a:pt x="695" y="216"/>
                  <a:pt x="689" y="218"/>
                </a:cubicBezTo>
                <a:cubicBezTo>
                  <a:pt x="684" y="219"/>
                  <a:pt x="678" y="221"/>
                  <a:pt x="680" y="221"/>
                </a:cubicBezTo>
                <a:cubicBezTo>
                  <a:pt x="681" y="222"/>
                  <a:pt x="687" y="220"/>
                  <a:pt x="691" y="219"/>
                </a:cubicBezTo>
                <a:cubicBezTo>
                  <a:pt x="688" y="220"/>
                  <a:pt x="683" y="222"/>
                  <a:pt x="676" y="225"/>
                </a:cubicBezTo>
                <a:cubicBezTo>
                  <a:pt x="679" y="225"/>
                  <a:pt x="688" y="223"/>
                  <a:pt x="697" y="221"/>
                </a:cubicBezTo>
                <a:cubicBezTo>
                  <a:pt x="695" y="222"/>
                  <a:pt x="694" y="222"/>
                  <a:pt x="697" y="222"/>
                </a:cubicBezTo>
                <a:cubicBezTo>
                  <a:pt x="693" y="223"/>
                  <a:pt x="685" y="226"/>
                  <a:pt x="677" y="228"/>
                </a:cubicBezTo>
                <a:cubicBezTo>
                  <a:pt x="668" y="231"/>
                  <a:pt x="661" y="233"/>
                  <a:pt x="658" y="233"/>
                </a:cubicBezTo>
                <a:cubicBezTo>
                  <a:pt x="652" y="235"/>
                  <a:pt x="662" y="232"/>
                  <a:pt x="657" y="235"/>
                </a:cubicBezTo>
                <a:cubicBezTo>
                  <a:pt x="652" y="236"/>
                  <a:pt x="648" y="238"/>
                  <a:pt x="643" y="239"/>
                </a:cubicBezTo>
                <a:cubicBezTo>
                  <a:pt x="649" y="236"/>
                  <a:pt x="643" y="237"/>
                  <a:pt x="646" y="235"/>
                </a:cubicBezTo>
                <a:cubicBezTo>
                  <a:pt x="659" y="231"/>
                  <a:pt x="660" y="231"/>
                  <a:pt x="673" y="226"/>
                </a:cubicBezTo>
                <a:cubicBezTo>
                  <a:pt x="664" y="228"/>
                  <a:pt x="655" y="231"/>
                  <a:pt x="645" y="234"/>
                </a:cubicBezTo>
                <a:cubicBezTo>
                  <a:pt x="640" y="235"/>
                  <a:pt x="654" y="229"/>
                  <a:pt x="646" y="232"/>
                </a:cubicBezTo>
                <a:cubicBezTo>
                  <a:pt x="652" y="229"/>
                  <a:pt x="658" y="227"/>
                  <a:pt x="665" y="225"/>
                </a:cubicBezTo>
                <a:close/>
                <a:moveTo>
                  <a:pt x="716" y="211"/>
                </a:moveTo>
                <a:cubicBezTo>
                  <a:pt x="711" y="212"/>
                  <a:pt x="706" y="213"/>
                  <a:pt x="702" y="215"/>
                </a:cubicBezTo>
                <a:cubicBezTo>
                  <a:pt x="702" y="213"/>
                  <a:pt x="714" y="210"/>
                  <a:pt x="716" y="211"/>
                </a:cubicBezTo>
                <a:close/>
                <a:moveTo>
                  <a:pt x="774" y="201"/>
                </a:moveTo>
                <a:cubicBezTo>
                  <a:pt x="773" y="202"/>
                  <a:pt x="766" y="204"/>
                  <a:pt x="759" y="205"/>
                </a:cubicBezTo>
                <a:cubicBezTo>
                  <a:pt x="751" y="206"/>
                  <a:pt x="743" y="207"/>
                  <a:pt x="740" y="208"/>
                </a:cubicBezTo>
                <a:cubicBezTo>
                  <a:pt x="741" y="207"/>
                  <a:pt x="747" y="205"/>
                  <a:pt x="754" y="204"/>
                </a:cubicBezTo>
                <a:cubicBezTo>
                  <a:pt x="761" y="203"/>
                  <a:pt x="769" y="202"/>
                  <a:pt x="774" y="201"/>
                </a:cubicBezTo>
                <a:close/>
                <a:moveTo>
                  <a:pt x="594" y="254"/>
                </a:moveTo>
                <a:cubicBezTo>
                  <a:pt x="593" y="256"/>
                  <a:pt x="589" y="258"/>
                  <a:pt x="579" y="262"/>
                </a:cubicBezTo>
                <a:cubicBezTo>
                  <a:pt x="577" y="260"/>
                  <a:pt x="585" y="258"/>
                  <a:pt x="594" y="254"/>
                </a:cubicBezTo>
                <a:close/>
                <a:moveTo>
                  <a:pt x="531" y="287"/>
                </a:moveTo>
                <a:cubicBezTo>
                  <a:pt x="530" y="286"/>
                  <a:pt x="541" y="280"/>
                  <a:pt x="545" y="278"/>
                </a:cubicBezTo>
                <a:cubicBezTo>
                  <a:pt x="545" y="280"/>
                  <a:pt x="551" y="277"/>
                  <a:pt x="550" y="279"/>
                </a:cubicBezTo>
                <a:cubicBezTo>
                  <a:pt x="543" y="283"/>
                  <a:pt x="545" y="283"/>
                  <a:pt x="534" y="289"/>
                </a:cubicBezTo>
                <a:cubicBezTo>
                  <a:pt x="530" y="289"/>
                  <a:pt x="539" y="282"/>
                  <a:pt x="531" y="287"/>
                </a:cubicBezTo>
                <a:close/>
                <a:moveTo>
                  <a:pt x="722" y="215"/>
                </a:moveTo>
                <a:cubicBezTo>
                  <a:pt x="726" y="214"/>
                  <a:pt x="725" y="213"/>
                  <a:pt x="721" y="214"/>
                </a:cubicBezTo>
                <a:cubicBezTo>
                  <a:pt x="722" y="213"/>
                  <a:pt x="728" y="212"/>
                  <a:pt x="732" y="211"/>
                </a:cubicBezTo>
                <a:cubicBezTo>
                  <a:pt x="735" y="212"/>
                  <a:pt x="730" y="214"/>
                  <a:pt x="729" y="215"/>
                </a:cubicBezTo>
                <a:cubicBezTo>
                  <a:pt x="717" y="217"/>
                  <a:pt x="717" y="217"/>
                  <a:pt x="703" y="221"/>
                </a:cubicBezTo>
                <a:cubicBezTo>
                  <a:pt x="709" y="218"/>
                  <a:pt x="706" y="219"/>
                  <a:pt x="702" y="219"/>
                </a:cubicBezTo>
                <a:cubicBezTo>
                  <a:pt x="713" y="215"/>
                  <a:pt x="716" y="215"/>
                  <a:pt x="722" y="215"/>
                </a:cubicBezTo>
                <a:close/>
                <a:moveTo>
                  <a:pt x="1582" y="888"/>
                </a:moveTo>
                <a:cubicBezTo>
                  <a:pt x="1582" y="894"/>
                  <a:pt x="1581" y="894"/>
                  <a:pt x="1581" y="904"/>
                </a:cubicBezTo>
                <a:cubicBezTo>
                  <a:pt x="1581" y="901"/>
                  <a:pt x="1580" y="901"/>
                  <a:pt x="1579" y="902"/>
                </a:cubicBezTo>
                <a:cubicBezTo>
                  <a:pt x="1579" y="898"/>
                  <a:pt x="1578" y="883"/>
                  <a:pt x="1578" y="893"/>
                </a:cubicBezTo>
                <a:cubicBezTo>
                  <a:pt x="1578" y="892"/>
                  <a:pt x="1578" y="885"/>
                  <a:pt x="1577" y="881"/>
                </a:cubicBezTo>
                <a:cubicBezTo>
                  <a:pt x="1579" y="879"/>
                  <a:pt x="1580" y="884"/>
                  <a:pt x="1582" y="888"/>
                </a:cubicBezTo>
                <a:close/>
                <a:moveTo>
                  <a:pt x="502" y="305"/>
                </a:moveTo>
                <a:cubicBezTo>
                  <a:pt x="508" y="301"/>
                  <a:pt x="513" y="298"/>
                  <a:pt x="513" y="300"/>
                </a:cubicBezTo>
                <a:cubicBezTo>
                  <a:pt x="507" y="303"/>
                  <a:pt x="509" y="303"/>
                  <a:pt x="502" y="307"/>
                </a:cubicBezTo>
                <a:cubicBezTo>
                  <a:pt x="500" y="307"/>
                  <a:pt x="502" y="306"/>
                  <a:pt x="502" y="305"/>
                </a:cubicBezTo>
                <a:close/>
                <a:moveTo>
                  <a:pt x="610" y="251"/>
                </a:moveTo>
                <a:cubicBezTo>
                  <a:pt x="605" y="254"/>
                  <a:pt x="598" y="257"/>
                  <a:pt x="591" y="260"/>
                </a:cubicBezTo>
                <a:cubicBezTo>
                  <a:pt x="584" y="263"/>
                  <a:pt x="576" y="266"/>
                  <a:pt x="572" y="269"/>
                </a:cubicBezTo>
                <a:cubicBezTo>
                  <a:pt x="572" y="267"/>
                  <a:pt x="579" y="263"/>
                  <a:pt x="587" y="259"/>
                </a:cubicBezTo>
                <a:cubicBezTo>
                  <a:pt x="595" y="256"/>
                  <a:pt x="605" y="253"/>
                  <a:pt x="610" y="251"/>
                </a:cubicBezTo>
                <a:close/>
                <a:moveTo>
                  <a:pt x="625" y="243"/>
                </a:moveTo>
                <a:cubicBezTo>
                  <a:pt x="628" y="243"/>
                  <a:pt x="631" y="241"/>
                  <a:pt x="636" y="240"/>
                </a:cubicBezTo>
                <a:cubicBezTo>
                  <a:pt x="637" y="241"/>
                  <a:pt x="629" y="244"/>
                  <a:pt x="619" y="248"/>
                </a:cubicBezTo>
                <a:cubicBezTo>
                  <a:pt x="617" y="247"/>
                  <a:pt x="626" y="244"/>
                  <a:pt x="625" y="243"/>
                </a:cubicBezTo>
                <a:close/>
                <a:moveTo>
                  <a:pt x="419" y="368"/>
                </a:moveTo>
                <a:cubicBezTo>
                  <a:pt x="427" y="361"/>
                  <a:pt x="428" y="360"/>
                  <a:pt x="439" y="352"/>
                </a:cubicBezTo>
                <a:cubicBezTo>
                  <a:pt x="439" y="352"/>
                  <a:pt x="434" y="357"/>
                  <a:pt x="429" y="361"/>
                </a:cubicBezTo>
                <a:cubicBezTo>
                  <a:pt x="424" y="365"/>
                  <a:pt x="419" y="369"/>
                  <a:pt x="419" y="368"/>
                </a:cubicBezTo>
                <a:close/>
                <a:moveTo>
                  <a:pt x="471" y="328"/>
                </a:moveTo>
                <a:cubicBezTo>
                  <a:pt x="471" y="325"/>
                  <a:pt x="487" y="316"/>
                  <a:pt x="496" y="310"/>
                </a:cubicBezTo>
                <a:cubicBezTo>
                  <a:pt x="491" y="314"/>
                  <a:pt x="488" y="316"/>
                  <a:pt x="485" y="319"/>
                </a:cubicBezTo>
                <a:cubicBezTo>
                  <a:pt x="481" y="321"/>
                  <a:pt x="477" y="324"/>
                  <a:pt x="471" y="328"/>
                </a:cubicBezTo>
                <a:close/>
                <a:moveTo>
                  <a:pt x="563" y="275"/>
                </a:moveTo>
                <a:cubicBezTo>
                  <a:pt x="566" y="273"/>
                  <a:pt x="575" y="268"/>
                  <a:pt x="584" y="264"/>
                </a:cubicBezTo>
                <a:cubicBezTo>
                  <a:pt x="593" y="260"/>
                  <a:pt x="601" y="257"/>
                  <a:pt x="602" y="258"/>
                </a:cubicBezTo>
                <a:cubicBezTo>
                  <a:pt x="588" y="264"/>
                  <a:pt x="580" y="267"/>
                  <a:pt x="563" y="275"/>
                </a:cubicBezTo>
                <a:close/>
                <a:moveTo>
                  <a:pt x="666" y="233"/>
                </a:moveTo>
                <a:cubicBezTo>
                  <a:pt x="677" y="229"/>
                  <a:pt x="685" y="227"/>
                  <a:pt x="686" y="229"/>
                </a:cubicBezTo>
                <a:cubicBezTo>
                  <a:pt x="679" y="232"/>
                  <a:pt x="666" y="235"/>
                  <a:pt x="666" y="233"/>
                </a:cubicBezTo>
                <a:close/>
                <a:moveTo>
                  <a:pt x="525" y="301"/>
                </a:moveTo>
                <a:cubicBezTo>
                  <a:pt x="520" y="304"/>
                  <a:pt x="516" y="307"/>
                  <a:pt x="511" y="310"/>
                </a:cubicBezTo>
                <a:cubicBezTo>
                  <a:pt x="516" y="306"/>
                  <a:pt x="518" y="304"/>
                  <a:pt x="509" y="309"/>
                </a:cubicBezTo>
                <a:cubicBezTo>
                  <a:pt x="511" y="306"/>
                  <a:pt x="518" y="302"/>
                  <a:pt x="523" y="300"/>
                </a:cubicBezTo>
                <a:cubicBezTo>
                  <a:pt x="528" y="298"/>
                  <a:pt x="530" y="297"/>
                  <a:pt x="525" y="301"/>
                </a:cubicBezTo>
                <a:close/>
                <a:moveTo>
                  <a:pt x="432" y="365"/>
                </a:moveTo>
                <a:cubicBezTo>
                  <a:pt x="435" y="362"/>
                  <a:pt x="437" y="362"/>
                  <a:pt x="441" y="358"/>
                </a:cubicBezTo>
                <a:cubicBezTo>
                  <a:pt x="443" y="361"/>
                  <a:pt x="426" y="373"/>
                  <a:pt x="413" y="385"/>
                </a:cubicBezTo>
                <a:cubicBezTo>
                  <a:pt x="411" y="384"/>
                  <a:pt x="416" y="380"/>
                  <a:pt x="421" y="375"/>
                </a:cubicBezTo>
                <a:cubicBezTo>
                  <a:pt x="426" y="371"/>
                  <a:pt x="432" y="366"/>
                  <a:pt x="432" y="365"/>
                </a:cubicBezTo>
                <a:close/>
                <a:moveTo>
                  <a:pt x="538" y="292"/>
                </a:moveTo>
                <a:cubicBezTo>
                  <a:pt x="547" y="287"/>
                  <a:pt x="549" y="287"/>
                  <a:pt x="556" y="283"/>
                </a:cubicBezTo>
                <a:cubicBezTo>
                  <a:pt x="555" y="286"/>
                  <a:pt x="549" y="288"/>
                  <a:pt x="540" y="293"/>
                </a:cubicBezTo>
                <a:lnTo>
                  <a:pt x="538" y="2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6741">
            <a:extLst>
              <a:ext uri="{FF2B5EF4-FFF2-40B4-BE49-F238E27FC236}">
                <a16:creationId xmlns:a16="http://schemas.microsoft.com/office/drawing/2014/main" id="{B1917710-273B-4DBD-B061-0EF70F190F01}"/>
              </a:ext>
            </a:extLst>
          </p:cNvPr>
          <p:cNvSpPr>
            <a:spLocks noEditPoints="1"/>
          </p:cNvSpPr>
          <p:nvPr/>
        </p:nvSpPr>
        <p:spPr bwMode="auto">
          <a:xfrm>
            <a:off x="8059039" y="1546983"/>
            <a:ext cx="2944032" cy="2758317"/>
          </a:xfrm>
          <a:custGeom>
            <a:avLst/>
            <a:gdLst>
              <a:gd name="T0" fmla="*/ 42 w 1699"/>
              <a:gd name="T1" fmla="*/ 1039 h 1592"/>
              <a:gd name="T2" fmla="*/ 340 w 1699"/>
              <a:gd name="T3" fmla="*/ 462 h 1592"/>
              <a:gd name="T4" fmla="*/ 843 w 1699"/>
              <a:gd name="T5" fmla="*/ 194 h 1592"/>
              <a:gd name="T6" fmla="*/ 1302 w 1699"/>
              <a:gd name="T7" fmla="*/ 337 h 1592"/>
              <a:gd name="T8" fmla="*/ 1538 w 1699"/>
              <a:gd name="T9" fmla="*/ 646 h 1592"/>
              <a:gd name="T10" fmla="*/ 1588 w 1699"/>
              <a:gd name="T11" fmla="*/ 925 h 1592"/>
              <a:gd name="T12" fmla="*/ 1549 w 1699"/>
              <a:gd name="T13" fmla="*/ 1194 h 1592"/>
              <a:gd name="T14" fmla="*/ 1456 w 1699"/>
              <a:gd name="T15" fmla="*/ 1402 h 1592"/>
              <a:gd name="T16" fmla="*/ 1615 w 1699"/>
              <a:gd name="T17" fmla="*/ 1091 h 1592"/>
              <a:gd name="T18" fmla="*/ 1543 w 1699"/>
              <a:gd name="T19" fmla="*/ 1312 h 1592"/>
              <a:gd name="T20" fmla="*/ 1433 w 1699"/>
              <a:gd name="T21" fmla="*/ 1491 h 1592"/>
              <a:gd name="T22" fmla="*/ 1646 w 1699"/>
              <a:gd name="T23" fmla="*/ 1167 h 1592"/>
              <a:gd name="T24" fmla="*/ 1689 w 1699"/>
              <a:gd name="T25" fmla="*/ 985 h 1592"/>
              <a:gd name="T26" fmla="*/ 1677 w 1699"/>
              <a:gd name="T27" fmla="*/ 750 h 1592"/>
              <a:gd name="T28" fmla="*/ 1679 w 1699"/>
              <a:gd name="T29" fmla="*/ 860 h 1592"/>
              <a:gd name="T30" fmla="*/ 1535 w 1699"/>
              <a:gd name="T31" fmla="*/ 459 h 1592"/>
              <a:gd name="T32" fmla="*/ 1426 w 1699"/>
              <a:gd name="T33" fmla="*/ 313 h 1592"/>
              <a:gd name="T34" fmla="*/ 1360 w 1699"/>
              <a:gd name="T35" fmla="*/ 264 h 1592"/>
              <a:gd name="T36" fmla="*/ 1143 w 1699"/>
              <a:gd name="T37" fmla="*/ 131 h 1592"/>
              <a:gd name="T38" fmla="*/ 1262 w 1699"/>
              <a:gd name="T39" fmla="*/ 172 h 1592"/>
              <a:gd name="T40" fmla="*/ 999 w 1699"/>
              <a:gd name="T41" fmla="*/ 109 h 1592"/>
              <a:gd name="T42" fmla="*/ 849 w 1699"/>
              <a:gd name="T43" fmla="*/ 81 h 1592"/>
              <a:gd name="T44" fmla="*/ 1254 w 1699"/>
              <a:gd name="T45" fmla="*/ 152 h 1592"/>
              <a:gd name="T46" fmla="*/ 1464 w 1699"/>
              <a:gd name="T47" fmla="*/ 294 h 1592"/>
              <a:gd name="T48" fmla="*/ 890 w 1699"/>
              <a:gd name="T49" fmla="*/ 45 h 1592"/>
              <a:gd name="T50" fmla="*/ 875 w 1699"/>
              <a:gd name="T51" fmla="*/ 16 h 1592"/>
              <a:gd name="T52" fmla="*/ 1641 w 1699"/>
              <a:gd name="T53" fmla="*/ 669 h 1592"/>
              <a:gd name="T54" fmla="*/ 856 w 1699"/>
              <a:gd name="T55" fmla="*/ 20 h 1592"/>
              <a:gd name="T56" fmla="*/ 160 w 1699"/>
              <a:gd name="T57" fmla="*/ 407 h 1592"/>
              <a:gd name="T58" fmla="*/ 282 w 1699"/>
              <a:gd name="T59" fmla="*/ 273 h 1592"/>
              <a:gd name="T60" fmla="*/ 105 w 1699"/>
              <a:gd name="T61" fmla="*/ 531 h 1592"/>
              <a:gd name="T62" fmla="*/ 361 w 1699"/>
              <a:gd name="T63" fmla="*/ 220 h 1592"/>
              <a:gd name="T64" fmla="*/ 1488 w 1699"/>
              <a:gd name="T65" fmla="*/ 324 h 1592"/>
              <a:gd name="T66" fmla="*/ 347 w 1699"/>
              <a:gd name="T67" fmla="*/ 249 h 1592"/>
              <a:gd name="T68" fmla="*/ 491 w 1699"/>
              <a:gd name="T69" fmla="*/ 156 h 1592"/>
              <a:gd name="T70" fmla="*/ 266 w 1699"/>
              <a:gd name="T71" fmla="*/ 336 h 1592"/>
              <a:gd name="T72" fmla="*/ 444 w 1699"/>
              <a:gd name="T73" fmla="*/ 197 h 1592"/>
              <a:gd name="T74" fmla="*/ 703 w 1699"/>
              <a:gd name="T75" fmla="*/ 96 h 1592"/>
              <a:gd name="T76" fmla="*/ 328 w 1699"/>
              <a:gd name="T77" fmla="*/ 295 h 1592"/>
              <a:gd name="T78" fmla="*/ 759 w 1699"/>
              <a:gd name="T79" fmla="*/ 99 h 1592"/>
              <a:gd name="T80" fmla="*/ 515 w 1699"/>
              <a:gd name="T81" fmla="*/ 179 h 1592"/>
              <a:gd name="T82" fmla="*/ 1681 w 1699"/>
              <a:gd name="T83" fmla="*/ 790 h 1592"/>
              <a:gd name="T84" fmla="*/ 812 w 1699"/>
              <a:gd name="T85" fmla="*/ 103 h 1592"/>
              <a:gd name="T86" fmla="*/ 161 w 1699"/>
              <a:gd name="T87" fmla="*/ 545 h 1592"/>
              <a:gd name="T88" fmla="*/ 1449 w 1699"/>
              <a:gd name="T89" fmla="*/ 346 h 1592"/>
              <a:gd name="T90" fmla="*/ 293 w 1699"/>
              <a:gd name="T91" fmla="*/ 362 h 1592"/>
              <a:gd name="T92" fmla="*/ 1417 w 1699"/>
              <a:gd name="T93" fmla="*/ 1503 h 1592"/>
              <a:gd name="T94" fmla="*/ 1468 w 1699"/>
              <a:gd name="T95" fmla="*/ 435 h 1592"/>
              <a:gd name="T96" fmla="*/ 1465 w 1699"/>
              <a:gd name="T97" fmla="*/ 409 h 1592"/>
              <a:gd name="T98" fmla="*/ 1013 w 1699"/>
              <a:gd name="T99" fmla="*/ 154 h 1592"/>
              <a:gd name="T100" fmla="*/ 951 w 1699"/>
              <a:gd name="T101" fmla="*/ 140 h 1592"/>
              <a:gd name="T102" fmla="*/ 883 w 1699"/>
              <a:gd name="T103" fmla="*/ 138 h 1592"/>
              <a:gd name="T104" fmla="*/ 1548 w 1699"/>
              <a:gd name="T105" fmla="*/ 551 h 1592"/>
              <a:gd name="T106" fmla="*/ 1459 w 1699"/>
              <a:gd name="T107" fmla="*/ 426 h 1592"/>
              <a:gd name="T108" fmla="*/ 1603 w 1699"/>
              <a:gd name="T109" fmla="*/ 699 h 1592"/>
              <a:gd name="T110" fmla="*/ 1601 w 1699"/>
              <a:gd name="T111" fmla="*/ 1113 h 1592"/>
              <a:gd name="T112" fmla="*/ 1489 w 1699"/>
              <a:gd name="T113" fmla="*/ 1353 h 1592"/>
              <a:gd name="T114" fmla="*/ 1603 w 1699"/>
              <a:gd name="T115" fmla="*/ 773 h 1592"/>
              <a:gd name="T116" fmla="*/ 1536 w 1699"/>
              <a:gd name="T117" fmla="*/ 608 h 1592"/>
              <a:gd name="T118" fmla="*/ 1221 w 1699"/>
              <a:gd name="T119" fmla="*/ 270 h 1592"/>
              <a:gd name="T120" fmla="*/ 997 w 1699"/>
              <a:gd name="T121" fmla="*/ 193 h 1592"/>
              <a:gd name="T122" fmla="*/ 855 w 1699"/>
              <a:gd name="T123" fmla="*/ 189 h 1592"/>
              <a:gd name="T124" fmla="*/ 1578 w 1699"/>
              <a:gd name="T125" fmla="*/ 893 h 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99" h="1592">
                <a:moveTo>
                  <a:pt x="715" y="13"/>
                </a:moveTo>
                <a:cubicBezTo>
                  <a:pt x="703" y="15"/>
                  <a:pt x="685" y="19"/>
                  <a:pt x="668" y="23"/>
                </a:cubicBezTo>
                <a:cubicBezTo>
                  <a:pt x="650" y="27"/>
                  <a:pt x="634" y="31"/>
                  <a:pt x="626" y="32"/>
                </a:cubicBezTo>
                <a:cubicBezTo>
                  <a:pt x="626" y="33"/>
                  <a:pt x="620" y="35"/>
                  <a:pt x="613" y="37"/>
                </a:cubicBezTo>
                <a:cubicBezTo>
                  <a:pt x="607" y="39"/>
                  <a:pt x="600" y="41"/>
                  <a:pt x="598" y="40"/>
                </a:cubicBezTo>
                <a:cubicBezTo>
                  <a:pt x="588" y="43"/>
                  <a:pt x="592" y="43"/>
                  <a:pt x="584" y="45"/>
                </a:cubicBezTo>
                <a:cubicBezTo>
                  <a:pt x="582" y="47"/>
                  <a:pt x="579" y="49"/>
                  <a:pt x="574" y="51"/>
                </a:cubicBezTo>
                <a:cubicBezTo>
                  <a:pt x="570" y="54"/>
                  <a:pt x="562" y="57"/>
                  <a:pt x="549" y="62"/>
                </a:cubicBezTo>
                <a:cubicBezTo>
                  <a:pt x="544" y="62"/>
                  <a:pt x="556" y="58"/>
                  <a:pt x="536" y="64"/>
                </a:cubicBezTo>
                <a:cubicBezTo>
                  <a:pt x="549" y="57"/>
                  <a:pt x="569" y="49"/>
                  <a:pt x="589" y="42"/>
                </a:cubicBezTo>
                <a:cubicBezTo>
                  <a:pt x="609" y="35"/>
                  <a:pt x="627" y="30"/>
                  <a:pt x="637" y="28"/>
                </a:cubicBezTo>
                <a:cubicBezTo>
                  <a:pt x="642" y="26"/>
                  <a:pt x="653" y="22"/>
                  <a:pt x="664" y="19"/>
                </a:cubicBezTo>
                <a:cubicBezTo>
                  <a:pt x="663" y="18"/>
                  <a:pt x="652" y="21"/>
                  <a:pt x="651" y="20"/>
                </a:cubicBezTo>
                <a:cubicBezTo>
                  <a:pt x="642" y="22"/>
                  <a:pt x="634" y="25"/>
                  <a:pt x="626" y="27"/>
                </a:cubicBezTo>
                <a:cubicBezTo>
                  <a:pt x="625" y="29"/>
                  <a:pt x="618" y="32"/>
                  <a:pt x="608" y="35"/>
                </a:cubicBezTo>
                <a:cubicBezTo>
                  <a:pt x="598" y="38"/>
                  <a:pt x="585" y="41"/>
                  <a:pt x="575" y="46"/>
                </a:cubicBezTo>
                <a:cubicBezTo>
                  <a:pt x="565" y="49"/>
                  <a:pt x="579" y="42"/>
                  <a:pt x="569" y="46"/>
                </a:cubicBezTo>
                <a:cubicBezTo>
                  <a:pt x="567" y="47"/>
                  <a:pt x="559" y="50"/>
                  <a:pt x="551" y="54"/>
                </a:cubicBezTo>
                <a:cubicBezTo>
                  <a:pt x="542" y="57"/>
                  <a:pt x="533" y="60"/>
                  <a:pt x="528" y="62"/>
                </a:cubicBezTo>
                <a:cubicBezTo>
                  <a:pt x="529" y="63"/>
                  <a:pt x="531" y="63"/>
                  <a:pt x="527" y="65"/>
                </a:cubicBezTo>
                <a:cubicBezTo>
                  <a:pt x="516" y="68"/>
                  <a:pt x="508" y="74"/>
                  <a:pt x="493" y="80"/>
                </a:cubicBezTo>
                <a:cubicBezTo>
                  <a:pt x="490" y="80"/>
                  <a:pt x="489" y="79"/>
                  <a:pt x="474" y="87"/>
                </a:cubicBezTo>
                <a:cubicBezTo>
                  <a:pt x="482" y="84"/>
                  <a:pt x="472" y="90"/>
                  <a:pt x="463" y="95"/>
                </a:cubicBezTo>
                <a:cubicBezTo>
                  <a:pt x="463" y="94"/>
                  <a:pt x="456" y="98"/>
                  <a:pt x="450" y="101"/>
                </a:cubicBezTo>
                <a:cubicBezTo>
                  <a:pt x="444" y="104"/>
                  <a:pt x="438" y="107"/>
                  <a:pt x="438" y="106"/>
                </a:cubicBezTo>
                <a:cubicBezTo>
                  <a:pt x="430" y="110"/>
                  <a:pt x="429" y="112"/>
                  <a:pt x="419" y="117"/>
                </a:cubicBezTo>
                <a:cubicBezTo>
                  <a:pt x="422" y="117"/>
                  <a:pt x="417" y="120"/>
                  <a:pt x="412" y="124"/>
                </a:cubicBezTo>
                <a:cubicBezTo>
                  <a:pt x="402" y="128"/>
                  <a:pt x="406" y="128"/>
                  <a:pt x="397" y="134"/>
                </a:cubicBezTo>
                <a:cubicBezTo>
                  <a:pt x="392" y="136"/>
                  <a:pt x="400" y="129"/>
                  <a:pt x="394" y="133"/>
                </a:cubicBezTo>
                <a:cubicBezTo>
                  <a:pt x="388" y="139"/>
                  <a:pt x="378" y="145"/>
                  <a:pt x="367" y="153"/>
                </a:cubicBezTo>
                <a:cubicBezTo>
                  <a:pt x="356" y="161"/>
                  <a:pt x="344" y="169"/>
                  <a:pt x="333" y="178"/>
                </a:cubicBezTo>
                <a:cubicBezTo>
                  <a:pt x="330" y="179"/>
                  <a:pt x="325" y="182"/>
                  <a:pt x="319" y="186"/>
                </a:cubicBezTo>
                <a:cubicBezTo>
                  <a:pt x="308" y="197"/>
                  <a:pt x="309" y="200"/>
                  <a:pt x="305" y="204"/>
                </a:cubicBezTo>
                <a:cubicBezTo>
                  <a:pt x="295" y="213"/>
                  <a:pt x="291" y="215"/>
                  <a:pt x="288" y="216"/>
                </a:cubicBezTo>
                <a:cubicBezTo>
                  <a:pt x="284" y="218"/>
                  <a:pt x="281" y="219"/>
                  <a:pt x="275" y="224"/>
                </a:cubicBezTo>
                <a:cubicBezTo>
                  <a:pt x="274" y="227"/>
                  <a:pt x="266" y="236"/>
                  <a:pt x="253" y="248"/>
                </a:cubicBezTo>
                <a:cubicBezTo>
                  <a:pt x="253" y="247"/>
                  <a:pt x="257" y="243"/>
                  <a:pt x="252" y="247"/>
                </a:cubicBezTo>
                <a:cubicBezTo>
                  <a:pt x="245" y="256"/>
                  <a:pt x="251" y="252"/>
                  <a:pt x="257" y="249"/>
                </a:cubicBezTo>
                <a:cubicBezTo>
                  <a:pt x="255" y="251"/>
                  <a:pt x="255" y="252"/>
                  <a:pt x="253" y="254"/>
                </a:cubicBezTo>
                <a:cubicBezTo>
                  <a:pt x="241" y="263"/>
                  <a:pt x="243" y="259"/>
                  <a:pt x="237" y="263"/>
                </a:cubicBezTo>
                <a:cubicBezTo>
                  <a:pt x="226" y="273"/>
                  <a:pt x="219" y="281"/>
                  <a:pt x="213" y="289"/>
                </a:cubicBezTo>
                <a:cubicBezTo>
                  <a:pt x="207" y="297"/>
                  <a:pt x="202" y="304"/>
                  <a:pt x="195" y="312"/>
                </a:cubicBezTo>
                <a:cubicBezTo>
                  <a:pt x="195" y="312"/>
                  <a:pt x="195" y="311"/>
                  <a:pt x="196" y="309"/>
                </a:cubicBezTo>
                <a:cubicBezTo>
                  <a:pt x="188" y="319"/>
                  <a:pt x="186" y="320"/>
                  <a:pt x="179" y="329"/>
                </a:cubicBezTo>
                <a:cubicBezTo>
                  <a:pt x="176" y="337"/>
                  <a:pt x="166" y="347"/>
                  <a:pt x="158" y="361"/>
                </a:cubicBezTo>
                <a:cubicBezTo>
                  <a:pt x="158" y="358"/>
                  <a:pt x="153" y="365"/>
                  <a:pt x="148" y="373"/>
                </a:cubicBezTo>
                <a:cubicBezTo>
                  <a:pt x="148" y="374"/>
                  <a:pt x="151" y="372"/>
                  <a:pt x="148" y="376"/>
                </a:cubicBezTo>
                <a:cubicBezTo>
                  <a:pt x="147" y="376"/>
                  <a:pt x="142" y="384"/>
                  <a:pt x="142" y="382"/>
                </a:cubicBezTo>
                <a:cubicBezTo>
                  <a:pt x="136" y="391"/>
                  <a:pt x="136" y="391"/>
                  <a:pt x="130" y="400"/>
                </a:cubicBezTo>
                <a:cubicBezTo>
                  <a:pt x="128" y="403"/>
                  <a:pt x="123" y="412"/>
                  <a:pt x="118" y="421"/>
                </a:cubicBezTo>
                <a:cubicBezTo>
                  <a:pt x="113" y="431"/>
                  <a:pt x="107" y="441"/>
                  <a:pt x="103" y="447"/>
                </a:cubicBezTo>
                <a:cubicBezTo>
                  <a:pt x="99" y="455"/>
                  <a:pt x="92" y="469"/>
                  <a:pt x="86" y="482"/>
                </a:cubicBezTo>
                <a:cubicBezTo>
                  <a:pt x="80" y="496"/>
                  <a:pt x="74" y="508"/>
                  <a:pt x="70" y="514"/>
                </a:cubicBezTo>
                <a:cubicBezTo>
                  <a:pt x="70" y="517"/>
                  <a:pt x="67" y="524"/>
                  <a:pt x="64" y="531"/>
                </a:cubicBezTo>
                <a:cubicBezTo>
                  <a:pt x="61" y="538"/>
                  <a:pt x="58" y="545"/>
                  <a:pt x="56" y="548"/>
                </a:cubicBezTo>
                <a:cubicBezTo>
                  <a:pt x="56" y="551"/>
                  <a:pt x="53" y="560"/>
                  <a:pt x="50" y="570"/>
                </a:cubicBezTo>
                <a:cubicBezTo>
                  <a:pt x="46" y="580"/>
                  <a:pt x="42" y="590"/>
                  <a:pt x="40" y="594"/>
                </a:cubicBezTo>
                <a:cubicBezTo>
                  <a:pt x="28" y="637"/>
                  <a:pt x="18" y="680"/>
                  <a:pt x="11" y="726"/>
                </a:cubicBezTo>
                <a:cubicBezTo>
                  <a:pt x="4" y="771"/>
                  <a:pt x="0" y="819"/>
                  <a:pt x="2" y="871"/>
                </a:cubicBezTo>
                <a:cubicBezTo>
                  <a:pt x="3" y="902"/>
                  <a:pt x="6" y="933"/>
                  <a:pt x="10" y="961"/>
                </a:cubicBezTo>
                <a:cubicBezTo>
                  <a:pt x="15" y="990"/>
                  <a:pt x="20" y="1016"/>
                  <a:pt x="27" y="1036"/>
                </a:cubicBezTo>
                <a:cubicBezTo>
                  <a:pt x="26" y="1034"/>
                  <a:pt x="22" y="1015"/>
                  <a:pt x="23" y="1012"/>
                </a:cubicBezTo>
                <a:cubicBezTo>
                  <a:pt x="29" y="1037"/>
                  <a:pt x="37" y="1053"/>
                  <a:pt x="44" y="1069"/>
                </a:cubicBezTo>
                <a:cubicBezTo>
                  <a:pt x="44" y="1066"/>
                  <a:pt x="41" y="1053"/>
                  <a:pt x="41" y="1051"/>
                </a:cubicBezTo>
                <a:cubicBezTo>
                  <a:pt x="43" y="1053"/>
                  <a:pt x="45" y="1061"/>
                  <a:pt x="46" y="1063"/>
                </a:cubicBezTo>
                <a:cubicBezTo>
                  <a:pt x="46" y="1059"/>
                  <a:pt x="42" y="1045"/>
                  <a:pt x="42" y="1039"/>
                </a:cubicBezTo>
                <a:cubicBezTo>
                  <a:pt x="44" y="1046"/>
                  <a:pt x="46" y="1047"/>
                  <a:pt x="48" y="1049"/>
                </a:cubicBezTo>
                <a:cubicBezTo>
                  <a:pt x="50" y="1050"/>
                  <a:pt x="52" y="1053"/>
                  <a:pt x="55" y="1066"/>
                </a:cubicBezTo>
                <a:cubicBezTo>
                  <a:pt x="57" y="1069"/>
                  <a:pt x="53" y="1055"/>
                  <a:pt x="55" y="1058"/>
                </a:cubicBezTo>
                <a:cubicBezTo>
                  <a:pt x="57" y="1066"/>
                  <a:pt x="59" y="1072"/>
                  <a:pt x="60" y="1073"/>
                </a:cubicBezTo>
                <a:cubicBezTo>
                  <a:pt x="60" y="1062"/>
                  <a:pt x="66" y="1072"/>
                  <a:pt x="71" y="1079"/>
                </a:cubicBezTo>
                <a:cubicBezTo>
                  <a:pt x="73" y="1083"/>
                  <a:pt x="75" y="1086"/>
                  <a:pt x="77" y="1086"/>
                </a:cubicBezTo>
                <a:cubicBezTo>
                  <a:pt x="78" y="1085"/>
                  <a:pt x="78" y="1081"/>
                  <a:pt x="76" y="1070"/>
                </a:cubicBezTo>
                <a:cubicBezTo>
                  <a:pt x="76" y="1067"/>
                  <a:pt x="78" y="1076"/>
                  <a:pt x="79" y="1075"/>
                </a:cubicBezTo>
                <a:cubicBezTo>
                  <a:pt x="78" y="1069"/>
                  <a:pt x="75" y="1066"/>
                  <a:pt x="75" y="1062"/>
                </a:cubicBezTo>
                <a:cubicBezTo>
                  <a:pt x="78" y="1072"/>
                  <a:pt x="79" y="1072"/>
                  <a:pt x="79" y="1067"/>
                </a:cubicBezTo>
                <a:cubicBezTo>
                  <a:pt x="82" y="1077"/>
                  <a:pt x="84" y="1079"/>
                  <a:pt x="86" y="1080"/>
                </a:cubicBezTo>
                <a:cubicBezTo>
                  <a:pt x="84" y="1068"/>
                  <a:pt x="85" y="1063"/>
                  <a:pt x="86" y="1060"/>
                </a:cubicBezTo>
                <a:cubicBezTo>
                  <a:pt x="87" y="1058"/>
                  <a:pt x="89" y="1058"/>
                  <a:pt x="91" y="1058"/>
                </a:cubicBezTo>
                <a:cubicBezTo>
                  <a:pt x="96" y="1068"/>
                  <a:pt x="102" y="1083"/>
                  <a:pt x="107" y="1087"/>
                </a:cubicBezTo>
                <a:cubicBezTo>
                  <a:pt x="105" y="1080"/>
                  <a:pt x="104" y="1074"/>
                  <a:pt x="106" y="1075"/>
                </a:cubicBezTo>
                <a:cubicBezTo>
                  <a:pt x="109" y="1086"/>
                  <a:pt x="112" y="1091"/>
                  <a:pt x="114" y="1092"/>
                </a:cubicBezTo>
                <a:cubicBezTo>
                  <a:pt x="116" y="1093"/>
                  <a:pt x="117" y="1091"/>
                  <a:pt x="117" y="1088"/>
                </a:cubicBezTo>
                <a:cubicBezTo>
                  <a:pt x="116" y="1080"/>
                  <a:pt x="114" y="1072"/>
                  <a:pt x="113" y="1065"/>
                </a:cubicBezTo>
                <a:cubicBezTo>
                  <a:pt x="113" y="1065"/>
                  <a:pt x="114" y="1063"/>
                  <a:pt x="113" y="1060"/>
                </a:cubicBezTo>
                <a:cubicBezTo>
                  <a:pt x="115" y="1066"/>
                  <a:pt x="118" y="1079"/>
                  <a:pt x="118" y="1075"/>
                </a:cubicBezTo>
                <a:cubicBezTo>
                  <a:pt x="119" y="1074"/>
                  <a:pt x="117" y="1069"/>
                  <a:pt x="116" y="1063"/>
                </a:cubicBezTo>
                <a:cubicBezTo>
                  <a:pt x="114" y="1057"/>
                  <a:pt x="112" y="1050"/>
                  <a:pt x="112" y="1047"/>
                </a:cubicBezTo>
                <a:cubicBezTo>
                  <a:pt x="115" y="1058"/>
                  <a:pt x="119" y="1072"/>
                  <a:pt x="123" y="1083"/>
                </a:cubicBezTo>
                <a:cubicBezTo>
                  <a:pt x="127" y="1094"/>
                  <a:pt x="131" y="1103"/>
                  <a:pt x="133" y="1103"/>
                </a:cubicBezTo>
                <a:cubicBezTo>
                  <a:pt x="131" y="1094"/>
                  <a:pt x="128" y="1084"/>
                  <a:pt x="127" y="1078"/>
                </a:cubicBezTo>
                <a:cubicBezTo>
                  <a:pt x="127" y="1081"/>
                  <a:pt x="125" y="1076"/>
                  <a:pt x="124" y="1071"/>
                </a:cubicBezTo>
                <a:cubicBezTo>
                  <a:pt x="122" y="1066"/>
                  <a:pt x="121" y="1061"/>
                  <a:pt x="121" y="1060"/>
                </a:cubicBezTo>
                <a:cubicBezTo>
                  <a:pt x="126" y="1068"/>
                  <a:pt x="128" y="1068"/>
                  <a:pt x="128" y="1058"/>
                </a:cubicBezTo>
                <a:cubicBezTo>
                  <a:pt x="129" y="1061"/>
                  <a:pt x="132" y="1071"/>
                  <a:pt x="134" y="1078"/>
                </a:cubicBezTo>
                <a:cubicBezTo>
                  <a:pt x="136" y="1079"/>
                  <a:pt x="131" y="1065"/>
                  <a:pt x="131" y="1062"/>
                </a:cubicBezTo>
                <a:cubicBezTo>
                  <a:pt x="138" y="1077"/>
                  <a:pt x="145" y="1084"/>
                  <a:pt x="150" y="1083"/>
                </a:cubicBezTo>
                <a:cubicBezTo>
                  <a:pt x="154" y="1082"/>
                  <a:pt x="155" y="1073"/>
                  <a:pt x="152" y="1053"/>
                </a:cubicBezTo>
                <a:cubicBezTo>
                  <a:pt x="160" y="1066"/>
                  <a:pt x="169" y="1071"/>
                  <a:pt x="170" y="1059"/>
                </a:cubicBezTo>
                <a:cubicBezTo>
                  <a:pt x="165" y="1042"/>
                  <a:pt x="163" y="1029"/>
                  <a:pt x="158" y="1017"/>
                </a:cubicBezTo>
                <a:cubicBezTo>
                  <a:pt x="159" y="1016"/>
                  <a:pt x="159" y="1015"/>
                  <a:pt x="159" y="1013"/>
                </a:cubicBezTo>
                <a:cubicBezTo>
                  <a:pt x="164" y="1033"/>
                  <a:pt x="169" y="1048"/>
                  <a:pt x="175" y="1065"/>
                </a:cubicBezTo>
                <a:cubicBezTo>
                  <a:pt x="177" y="1063"/>
                  <a:pt x="177" y="1063"/>
                  <a:pt x="177" y="1063"/>
                </a:cubicBezTo>
                <a:cubicBezTo>
                  <a:pt x="173" y="1047"/>
                  <a:pt x="166" y="1030"/>
                  <a:pt x="167" y="1023"/>
                </a:cubicBezTo>
                <a:cubicBezTo>
                  <a:pt x="167" y="1025"/>
                  <a:pt x="169" y="1030"/>
                  <a:pt x="170" y="1034"/>
                </a:cubicBezTo>
                <a:cubicBezTo>
                  <a:pt x="171" y="1039"/>
                  <a:pt x="172" y="1042"/>
                  <a:pt x="173" y="1042"/>
                </a:cubicBezTo>
                <a:cubicBezTo>
                  <a:pt x="169" y="1027"/>
                  <a:pt x="172" y="1028"/>
                  <a:pt x="170" y="1017"/>
                </a:cubicBezTo>
                <a:cubicBezTo>
                  <a:pt x="172" y="1024"/>
                  <a:pt x="174" y="1030"/>
                  <a:pt x="177" y="1042"/>
                </a:cubicBezTo>
                <a:cubicBezTo>
                  <a:pt x="178" y="1038"/>
                  <a:pt x="182" y="1051"/>
                  <a:pt x="185" y="1055"/>
                </a:cubicBezTo>
                <a:cubicBezTo>
                  <a:pt x="188" y="1052"/>
                  <a:pt x="191" y="1059"/>
                  <a:pt x="192" y="1052"/>
                </a:cubicBezTo>
                <a:cubicBezTo>
                  <a:pt x="198" y="1066"/>
                  <a:pt x="202" y="1071"/>
                  <a:pt x="206" y="1075"/>
                </a:cubicBezTo>
                <a:cubicBezTo>
                  <a:pt x="210" y="1079"/>
                  <a:pt x="214" y="1081"/>
                  <a:pt x="220" y="1091"/>
                </a:cubicBezTo>
                <a:cubicBezTo>
                  <a:pt x="220" y="1089"/>
                  <a:pt x="219" y="1088"/>
                  <a:pt x="220" y="1088"/>
                </a:cubicBezTo>
                <a:cubicBezTo>
                  <a:pt x="218" y="1082"/>
                  <a:pt x="216" y="1073"/>
                  <a:pt x="215" y="1064"/>
                </a:cubicBezTo>
                <a:cubicBezTo>
                  <a:pt x="213" y="1055"/>
                  <a:pt x="212" y="1045"/>
                  <a:pt x="212" y="1038"/>
                </a:cubicBezTo>
                <a:cubicBezTo>
                  <a:pt x="212" y="1030"/>
                  <a:pt x="212" y="1025"/>
                  <a:pt x="214" y="1023"/>
                </a:cubicBezTo>
                <a:cubicBezTo>
                  <a:pt x="215" y="1022"/>
                  <a:pt x="217" y="1024"/>
                  <a:pt x="221" y="1033"/>
                </a:cubicBezTo>
                <a:cubicBezTo>
                  <a:pt x="223" y="1034"/>
                  <a:pt x="222" y="1029"/>
                  <a:pt x="222" y="1024"/>
                </a:cubicBezTo>
                <a:cubicBezTo>
                  <a:pt x="221" y="1019"/>
                  <a:pt x="220" y="1014"/>
                  <a:pt x="222" y="1017"/>
                </a:cubicBezTo>
                <a:cubicBezTo>
                  <a:pt x="216" y="985"/>
                  <a:pt x="210" y="950"/>
                  <a:pt x="207" y="912"/>
                </a:cubicBezTo>
                <a:cubicBezTo>
                  <a:pt x="205" y="875"/>
                  <a:pt x="205" y="835"/>
                  <a:pt x="209" y="795"/>
                </a:cubicBezTo>
                <a:cubicBezTo>
                  <a:pt x="213" y="756"/>
                  <a:pt x="221" y="716"/>
                  <a:pt x="232" y="679"/>
                </a:cubicBezTo>
                <a:cubicBezTo>
                  <a:pt x="242" y="642"/>
                  <a:pt x="256" y="608"/>
                  <a:pt x="271" y="579"/>
                </a:cubicBezTo>
                <a:cubicBezTo>
                  <a:pt x="275" y="570"/>
                  <a:pt x="282" y="557"/>
                  <a:pt x="288" y="547"/>
                </a:cubicBezTo>
                <a:cubicBezTo>
                  <a:pt x="294" y="536"/>
                  <a:pt x="299" y="528"/>
                  <a:pt x="297" y="528"/>
                </a:cubicBezTo>
                <a:cubicBezTo>
                  <a:pt x="301" y="525"/>
                  <a:pt x="305" y="517"/>
                  <a:pt x="311" y="509"/>
                </a:cubicBezTo>
                <a:cubicBezTo>
                  <a:pt x="316" y="501"/>
                  <a:pt x="322" y="491"/>
                  <a:pt x="327" y="485"/>
                </a:cubicBezTo>
                <a:cubicBezTo>
                  <a:pt x="327" y="483"/>
                  <a:pt x="321" y="491"/>
                  <a:pt x="321" y="489"/>
                </a:cubicBezTo>
                <a:cubicBezTo>
                  <a:pt x="327" y="482"/>
                  <a:pt x="330" y="477"/>
                  <a:pt x="333" y="473"/>
                </a:cubicBezTo>
                <a:cubicBezTo>
                  <a:pt x="332" y="477"/>
                  <a:pt x="324" y="488"/>
                  <a:pt x="332" y="478"/>
                </a:cubicBezTo>
                <a:cubicBezTo>
                  <a:pt x="331" y="476"/>
                  <a:pt x="338" y="472"/>
                  <a:pt x="342" y="465"/>
                </a:cubicBezTo>
                <a:cubicBezTo>
                  <a:pt x="345" y="460"/>
                  <a:pt x="335" y="469"/>
                  <a:pt x="340" y="462"/>
                </a:cubicBezTo>
                <a:cubicBezTo>
                  <a:pt x="343" y="458"/>
                  <a:pt x="345" y="456"/>
                  <a:pt x="346" y="455"/>
                </a:cubicBezTo>
                <a:cubicBezTo>
                  <a:pt x="341" y="462"/>
                  <a:pt x="346" y="459"/>
                  <a:pt x="344" y="463"/>
                </a:cubicBezTo>
                <a:cubicBezTo>
                  <a:pt x="355" y="448"/>
                  <a:pt x="365" y="436"/>
                  <a:pt x="382" y="419"/>
                </a:cubicBezTo>
                <a:cubicBezTo>
                  <a:pt x="382" y="418"/>
                  <a:pt x="379" y="419"/>
                  <a:pt x="382" y="416"/>
                </a:cubicBezTo>
                <a:cubicBezTo>
                  <a:pt x="390" y="410"/>
                  <a:pt x="394" y="404"/>
                  <a:pt x="405" y="395"/>
                </a:cubicBezTo>
                <a:cubicBezTo>
                  <a:pt x="405" y="395"/>
                  <a:pt x="404" y="395"/>
                  <a:pt x="406" y="393"/>
                </a:cubicBezTo>
                <a:cubicBezTo>
                  <a:pt x="408" y="392"/>
                  <a:pt x="412" y="387"/>
                  <a:pt x="409" y="391"/>
                </a:cubicBezTo>
                <a:cubicBezTo>
                  <a:pt x="424" y="377"/>
                  <a:pt x="436" y="367"/>
                  <a:pt x="446" y="358"/>
                </a:cubicBezTo>
                <a:cubicBezTo>
                  <a:pt x="457" y="350"/>
                  <a:pt x="467" y="342"/>
                  <a:pt x="480" y="333"/>
                </a:cubicBezTo>
                <a:cubicBezTo>
                  <a:pt x="485" y="330"/>
                  <a:pt x="475" y="335"/>
                  <a:pt x="483" y="329"/>
                </a:cubicBezTo>
                <a:cubicBezTo>
                  <a:pt x="487" y="326"/>
                  <a:pt x="489" y="326"/>
                  <a:pt x="490" y="327"/>
                </a:cubicBezTo>
                <a:cubicBezTo>
                  <a:pt x="509" y="313"/>
                  <a:pt x="524" y="306"/>
                  <a:pt x="533" y="298"/>
                </a:cubicBezTo>
                <a:cubicBezTo>
                  <a:pt x="548" y="291"/>
                  <a:pt x="565" y="281"/>
                  <a:pt x="584" y="272"/>
                </a:cubicBezTo>
                <a:cubicBezTo>
                  <a:pt x="571" y="278"/>
                  <a:pt x="577" y="273"/>
                  <a:pt x="567" y="278"/>
                </a:cubicBezTo>
                <a:cubicBezTo>
                  <a:pt x="568" y="276"/>
                  <a:pt x="575" y="273"/>
                  <a:pt x="582" y="269"/>
                </a:cubicBezTo>
                <a:cubicBezTo>
                  <a:pt x="590" y="266"/>
                  <a:pt x="597" y="263"/>
                  <a:pt x="600" y="262"/>
                </a:cubicBezTo>
                <a:cubicBezTo>
                  <a:pt x="598" y="263"/>
                  <a:pt x="597" y="264"/>
                  <a:pt x="598" y="264"/>
                </a:cubicBezTo>
                <a:cubicBezTo>
                  <a:pt x="594" y="266"/>
                  <a:pt x="590" y="268"/>
                  <a:pt x="585" y="270"/>
                </a:cubicBezTo>
                <a:cubicBezTo>
                  <a:pt x="586" y="271"/>
                  <a:pt x="586" y="271"/>
                  <a:pt x="586" y="271"/>
                </a:cubicBezTo>
                <a:cubicBezTo>
                  <a:pt x="587" y="271"/>
                  <a:pt x="590" y="270"/>
                  <a:pt x="592" y="269"/>
                </a:cubicBezTo>
                <a:cubicBezTo>
                  <a:pt x="592" y="266"/>
                  <a:pt x="600" y="267"/>
                  <a:pt x="608" y="263"/>
                </a:cubicBezTo>
                <a:cubicBezTo>
                  <a:pt x="606" y="261"/>
                  <a:pt x="612" y="260"/>
                  <a:pt x="626" y="254"/>
                </a:cubicBezTo>
                <a:cubicBezTo>
                  <a:pt x="632" y="251"/>
                  <a:pt x="626" y="253"/>
                  <a:pt x="632" y="250"/>
                </a:cubicBezTo>
                <a:cubicBezTo>
                  <a:pt x="625" y="253"/>
                  <a:pt x="618" y="255"/>
                  <a:pt x="611" y="258"/>
                </a:cubicBezTo>
                <a:cubicBezTo>
                  <a:pt x="616" y="254"/>
                  <a:pt x="604" y="262"/>
                  <a:pt x="603" y="261"/>
                </a:cubicBezTo>
                <a:cubicBezTo>
                  <a:pt x="604" y="259"/>
                  <a:pt x="611" y="256"/>
                  <a:pt x="618" y="254"/>
                </a:cubicBezTo>
                <a:cubicBezTo>
                  <a:pt x="624" y="251"/>
                  <a:pt x="629" y="249"/>
                  <a:pt x="627" y="248"/>
                </a:cubicBezTo>
                <a:cubicBezTo>
                  <a:pt x="636" y="246"/>
                  <a:pt x="638" y="244"/>
                  <a:pt x="651" y="240"/>
                </a:cubicBezTo>
                <a:cubicBezTo>
                  <a:pt x="649" y="242"/>
                  <a:pt x="666" y="236"/>
                  <a:pt x="675" y="235"/>
                </a:cubicBezTo>
                <a:cubicBezTo>
                  <a:pt x="669" y="233"/>
                  <a:pt x="688" y="230"/>
                  <a:pt x="690" y="229"/>
                </a:cubicBezTo>
                <a:cubicBezTo>
                  <a:pt x="693" y="226"/>
                  <a:pt x="685" y="228"/>
                  <a:pt x="688" y="226"/>
                </a:cubicBezTo>
                <a:cubicBezTo>
                  <a:pt x="691" y="225"/>
                  <a:pt x="696" y="224"/>
                  <a:pt x="696" y="224"/>
                </a:cubicBezTo>
                <a:cubicBezTo>
                  <a:pt x="700" y="225"/>
                  <a:pt x="693" y="226"/>
                  <a:pt x="695" y="227"/>
                </a:cubicBezTo>
                <a:cubicBezTo>
                  <a:pt x="707" y="225"/>
                  <a:pt x="713" y="224"/>
                  <a:pt x="724" y="222"/>
                </a:cubicBezTo>
                <a:cubicBezTo>
                  <a:pt x="726" y="222"/>
                  <a:pt x="722" y="223"/>
                  <a:pt x="718" y="224"/>
                </a:cubicBezTo>
                <a:cubicBezTo>
                  <a:pt x="714" y="225"/>
                  <a:pt x="710" y="226"/>
                  <a:pt x="712" y="227"/>
                </a:cubicBezTo>
                <a:cubicBezTo>
                  <a:pt x="720" y="224"/>
                  <a:pt x="735" y="223"/>
                  <a:pt x="746" y="220"/>
                </a:cubicBezTo>
                <a:cubicBezTo>
                  <a:pt x="743" y="219"/>
                  <a:pt x="744" y="215"/>
                  <a:pt x="745" y="214"/>
                </a:cubicBezTo>
                <a:cubicBezTo>
                  <a:pt x="754" y="213"/>
                  <a:pt x="751" y="216"/>
                  <a:pt x="763" y="213"/>
                </a:cubicBezTo>
                <a:cubicBezTo>
                  <a:pt x="763" y="211"/>
                  <a:pt x="764" y="212"/>
                  <a:pt x="767" y="210"/>
                </a:cubicBezTo>
                <a:cubicBezTo>
                  <a:pt x="758" y="212"/>
                  <a:pt x="757" y="211"/>
                  <a:pt x="755" y="210"/>
                </a:cubicBezTo>
                <a:cubicBezTo>
                  <a:pt x="759" y="210"/>
                  <a:pt x="767" y="209"/>
                  <a:pt x="775" y="208"/>
                </a:cubicBezTo>
                <a:cubicBezTo>
                  <a:pt x="770" y="210"/>
                  <a:pt x="780" y="209"/>
                  <a:pt x="780" y="211"/>
                </a:cubicBezTo>
                <a:cubicBezTo>
                  <a:pt x="788" y="210"/>
                  <a:pt x="792" y="210"/>
                  <a:pt x="795" y="209"/>
                </a:cubicBezTo>
                <a:cubicBezTo>
                  <a:pt x="799" y="209"/>
                  <a:pt x="802" y="208"/>
                  <a:pt x="809" y="208"/>
                </a:cubicBezTo>
                <a:cubicBezTo>
                  <a:pt x="810" y="206"/>
                  <a:pt x="810" y="207"/>
                  <a:pt x="807" y="205"/>
                </a:cubicBezTo>
                <a:cubicBezTo>
                  <a:pt x="819" y="204"/>
                  <a:pt x="816" y="204"/>
                  <a:pt x="827" y="204"/>
                </a:cubicBezTo>
                <a:cubicBezTo>
                  <a:pt x="830" y="202"/>
                  <a:pt x="832" y="201"/>
                  <a:pt x="837" y="200"/>
                </a:cubicBezTo>
                <a:cubicBezTo>
                  <a:pt x="824" y="201"/>
                  <a:pt x="819" y="200"/>
                  <a:pt x="812" y="199"/>
                </a:cubicBezTo>
                <a:cubicBezTo>
                  <a:pt x="811" y="200"/>
                  <a:pt x="823" y="201"/>
                  <a:pt x="814" y="202"/>
                </a:cubicBezTo>
                <a:cubicBezTo>
                  <a:pt x="802" y="202"/>
                  <a:pt x="817" y="203"/>
                  <a:pt x="809" y="204"/>
                </a:cubicBezTo>
                <a:cubicBezTo>
                  <a:pt x="802" y="204"/>
                  <a:pt x="810" y="201"/>
                  <a:pt x="800" y="203"/>
                </a:cubicBezTo>
                <a:cubicBezTo>
                  <a:pt x="801" y="204"/>
                  <a:pt x="800" y="205"/>
                  <a:pt x="792" y="206"/>
                </a:cubicBezTo>
                <a:cubicBezTo>
                  <a:pt x="785" y="206"/>
                  <a:pt x="796" y="205"/>
                  <a:pt x="794" y="203"/>
                </a:cubicBezTo>
                <a:cubicBezTo>
                  <a:pt x="788" y="204"/>
                  <a:pt x="779" y="206"/>
                  <a:pt x="771" y="207"/>
                </a:cubicBezTo>
                <a:cubicBezTo>
                  <a:pt x="763" y="208"/>
                  <a:pt x="757" y="208"/>
                  <a:pt x="758" y="206"/>
                </a:cubicBezTo>
                <a:cubicBezTo>
                  <a:pt x="767" y="205"/>
                  <a:pt x="768" y="204"/>
                  <a:pt x="775" y="203"/>
                </a:cubicBezTo>
                <a:cubicBezTo>
                  <a:pt x="775" y="204"/>
                  <a:pt x="784" y="204"/>
                  <a:pt x="787" y="203"/>
                </a:cubicBezTo>
                <a:cubicBezTo>
                  <a:pt x="780" y="204"/>
                  <a:pt x="778" y="203"/>
                  <a:pt x="775" y="203"/>
                </a:cubicBezTo>
                <a:cubicBezTo>
                  <a:pt x="782" y="202"/>
                  <a:pt x="795" y="200"/>
                  <a:pt x="798" y="200"/>
                </a:cubicBezTo>
                <a:cubicBezTo>
                  <a:pt x="796" y="201"/>
                  <a:pt x="790" y="202"/>
                  <a:pt x="796" y="202"/>
                </a:cubicBezTo>
                <a:cubicBezTo>
                  <a:pt x="810" y="201"/>
                  <a:pt x="797" y="201"/>
                  <a:pt x="803" y="199"/>
                </a:cubicBezTo>
                <a:cubicBezTo>
                  <a:pt x="810" y="200"/>
                  <a:pt x="810" y="197"/>
                  <a:pt x="824" y="197"/>
                </a:cubicBezTo>
                <a:cubicBezTo>
                  <a:pt x="820" y="199"/>
                  <a:pt x="827" y="200"/>
                  <a:pt x="840" y="199"/>
                </a:cubicBezTo>
                <a:cubicBezTo>
                  <a:pt x="840" y="198"/>
                  <a:pt x="851" y="198"/>
                  <a:pt x="853" y="197"/>
                </a:cubicBezTo>
                <a:cubicBezTo>
                  <a:pt x="843" y="198"/>
                  <a:pt x="837" y="196"/>
                  <a:pt x="843" y="194"/>
                </a:cubicBezTo>
                <a:cubicBezTo>
                  <a:pt x="825" y="194"/>
                  <a:pt x="809" y="196"/>
                  <a:pt x="791" y="198"/>
                </a:cubicBezTo>
                <a:cubicBezTo>
                  <a:pt x="773" y="200"/>
                  <a:pt x="753" y="203"/>
                  <a:pt x="727" y="209"/>
                </a:cubicBezTo>
                <a:cubicBezTo>
                  <a:pt x="725" y="208"/>
                  <a:pt x="718" y="210"/>
                  <a:pt x="720" y="208"/>
                </a:cubicBezTo>
                <a:cubicBezTo>
                  <a:pt x="733" y="208"/>
                  <a:pt x="744" y="202"/>
                  <a:pt x="752" y="203"/>
                </a:cubicBezTo>
                <a:cubicBezTo>
                  <a:pt x="753" y="202"/>
                  <a:pt x="755" y="201"/>
                  <a:pt x="757" y="201"/>
                </a:cubicBezTo>
                <a:cubicBezTo>
                  <a:pt x="778" y="198"/>
                  <a:pt x="805" y="194"/>
                  <a:pt x="832" y="193"/>
                </a:cubicBezTo>
                <a:cubicBezTo>
                  <a:pt x="859" y="191"/>
                  <a:pt x="886" y="190"/>
                  <a:pt x="906" y="191"/>
                </a:cubicBezTo>
                <a:cubicBezTo>
                  <a:pt x="906" y="193"/>
                  <a:pt x="906" y="193"/>
                  <a:pt x="906" y="193"/>
                </a:cubicBezTo>
                <a:cubicBezTo>
                  <a:pt x="923" y="194"/>
                  <a:pt x="924" y="192"/>
                  <a:pt x="939" y="195"/>
                </a:cubicBezTo>
                <a:cubicBezTo>
                  <a:pt x="949" y="195"/>
                  <a:pt x="966" y="197"/>
                  <a:pt x="982" y="199"/>
                </a:cubicBezTo>
                <a:cubicBezTo>
                  <a:pt x="999" y="202"/>
                  <a:pt x="1015" y="206"/>
                  <a:pt x="1027" y="209"/>
                </a:cubicBezTo>
                <a:cubicBezTo>
                  <a:pt x="1025" y="208"/>
                  <a:pt x="1030" y="209"/>
                  <a:pt x="1035" y="210"/>
                </a:cubicBezTo>
                <a:cubicBezTo>
                  <a:pt x="1039" y="211"/>
                  <a:pt x="1044" y="213"/>
                  <a:pt x="1043" y="211"/>
                </a:cubicBezTo>
                <a:cubicBezTo>
                  <a:pt x="1036" y="209"/>
                  <a:pt x="1024" y="206"/>
                  <a:pt x="1012" y="203"/>
                </a:cubicBezTo>
                <a:cubicBezTo>
                  <a:pt x="999" y="200"/>
                  <a:pt x="986" y="198"/>
                  <a:pt x="976" y="197"/>
                </a:cubicBezTo>
                <a:cubicBezTo>
                  <a:pt x="977" y="194"/>
                  <a:pt x="975" y="193"/>
                  <a:pt x="983" y="192"/>
                </a:cubicBezTo>
                <a:cubicBezTo>
                  <a:pt x="991" y="195"/>
                  <a:pt x="995" y="198"/>
                  <a:pt x="996" y="199"/>
                </a:cubicBezTo>
                <a:cubicBezTo>
                  <a:pt x="1002" y="198"/>
                  <a:pt x="1013" y="200"/>
                  <a:pt x="1025" y="203"/>
                </a:cubicBezTo>
                <a:cubicBezTo>
                  <a:pt x="1037" y="206"/>
                  <a:pt x="1049" y="209"/>
                  <a:pt x="1057" y="210"/>
                </a:cubicBezTo>
                <a:cubicBezTo>
                  <a:pt x="1066" y="214"/>
                  <a:pt x="1045" y="209"/>
                  <a:pt x="1060" y="214"/>
                </a:cubicBezTo>
                <a:cubicBezTo>
                  <a:pt x="1065" y="215"/>
                  <a:pt x="1059" y="213"/>
                  <a:pt x="1060" y="212"/>
                </a:cubicBezTo>
                <a:cubicBezTo>
                  <a:pt x="1066" y="214"/>
                  <a:pt x="1077" y="217"/>
                  <a:pt x="1089" y="221"/>
                </a:cubicBezTo>
                <a:cubicBezTo>
                  <a:pt x="1100" y="225"/>
                  <a:pt x="1112" y="229"/>
                  <a:pt x="1120" y="231"/>
                </a:cubicBezTo>
                <a:cubicBezTo>
                  <a:pt x="1116" y="230"/>
                  <a:pt x="1116" y="228"/>
                  <a:pt x="1120" y="230"/>
                </a:cubicBezTo>
                <a:cubicBezTo>
                  <a:pt x="1124" y="231"/>
                  <a:pt x="1122" y="232"/>
                  <a:pt x="1128" y="234"/>
                </a:cubicBezTo>
                <a:cubicBezTo>
                  <a:pt x="1129" y="234"/>
                  <a:pt x="1130" y="234"/>
                  <a:pt x="1134" y="236"/>
                </a:cubicBezTo>
                <a:cubicBezTo>
                  <a:pt x="1135" y="235"/>
                  <a:pt x="1125" y="230"/>
                  <a:pt x="1133" y="233"/>
                </a:cubicBezTo>
                <a:cubicBezTo>
                  <a:pt x="1138" y="236"/>
                  <a:pt x="1143" y="239"/>
                  <a:pt x="1140" y="239"/>
                </a:cubicBezTo>
                <a:cubicBezTo>
                  <a:pt x="1153" y="244"/>
                  <a:pt x="1161" y="248"/>
                  <a:pt x="1173" y="253"/>
                </a:cubicBezTo>
                <a:cubicBezTo>
                  <a:pt x="1174" y="255"/>
                  <a:pt x="1165" y="252"/>
                  <a:pt x="1175" y="256"/>
                </a:cubicBezTo>
                <a:cubicBezTo>
                  <a:pt x="1185" y="261"/>
                  <a:pt x="1170" y="252"/>
                  <a:pt x="1178" y="256"/>
                </a:cubicBezTo>
                <a:cubicBezTo>
                  <a:pt x="1186" y="260"/>
                  <a:pt x="1186" y="260"/>
                  <a:pt x="1186" y="260"/>
                </a:cubicBezTo>
                <a:cubicBezTo>
                  <a:pt x="1185" y="260"/>
                  <a:pt x="1183" y="259"/>
                  <a:pt x="1186" y="262"/>
                </a:cubicBezTo>
                <a:cubicBezTo>
                  <a:pt x="1195" y="266"/>
                  <a:pt x="1196" y="267"/>
                  <a:pt x="1205" y="272"/>
                </a:cubicBezTo>
                <a:cubicBezTo>
                  <a:pt x="1205" y="270"/>
                  <a:pt x="1191" y="264"/>
                  <a:pt x="1189" y="262"/>
                </a:cubicBezTo>
                <a:cubicBezTo>
                  <a:pt x="1199" y="266"/>
                  <a:pt x="1209" y="272"/>
                  <a:pt x="1218" y="277"/>
                </a:cubicBezTo>
                <a:cubicBezTo>
                  <a:pt x="1227" y="282"/>
                  <a:pt x="1235" y="287"/>
                  <a:pt x="1239" y="289"/>
                </a:cubicBezTo>
                <a:cubicBezTo>
                  <a:pt x="1249" y="294"/>
                  <a:pt x="1245" y="295"/>
                  <a:pt x="1252" y="300"/>
                </a:cubicBezTo>
                <a:cubicBezTo>
                  <a:pt x="1240" y="292"/>
                  <a:pt x="1228" y="285"/>
                  <a:pt x="1216" y="279"/>
                </a:cubicBezTo>
                <a:cubicBezTo>
                  <a:pt x="1205" y="273"/>
                  <a:pt x="1195" y="267"/>
                  <a:pt x="1186" y="264"/>
                </a:cubicBezTo>
                <a:cubicBezTo>
                  <a:pt x="1186" y="262"/>
                  <a:pt x="1186" y="262"/>
                  <a:pt x="1186" y="262"/>
                </a:cubicBezTo>
                <a:cubicBezTo>
                  <a:pt x="1180" y="260"/>
                  <a:pt x="1171" y="255"/>
                  <a:pt x="1163" y="251"/>
                </a:cubicBezTo>
                <a:cubicBezTo>
                  <a:pt x="1155" y="248"/>
                  <a:pt x="1149" y="245"/>
                  <a:pt x="1148" y="247"/>
                </a:cubicBezTo>
                <a:cubicBezTo>
                  <a:pt x="1128" y="236"/>
                  <a:pt x="1099" y="227"/>
                  <a:pt x="1069" y="217"/>
                </a:cubicBezTo>
                <a:cubicBezTo>
                  <a:pt x="1073" y="220"/>
                  <a:pt x="1060" y="215"/>
                  <a:pt x="1064" y="217"/>
                </a:cubicBezTo>
                <a:cubicBezTo>
                  <a:pt x="1075" y="221"/>
                  <a:pt x="1090" y="225"/>
                  <a:pt x="1105" y="231"/>
                </a:cubicBezTo>
                <a:cubicBezTo>
                  <a:pt x="1120" y="236"/>
                  <a:pt x="1134" y="242"/>
                  <a:pt x="1145" y="246"/>
                </a:cubicBezTo>
                <a:cubicBezTo>
                  <a:pt x="1147" y="248"/>
                  <a:pt x="1154" y="251"/>
                  <a:pt x="1161" y="254"/>
                </a:cubicBezTo>
                <a:cubicBezTo>
                  <a:pt x="1168" y="257"/>
                  <a:pt x="1175" y="259"/>
                  <a:pt x="1178" y="261"/>
                </a:cubicBezTo>
                <a:cubicBezTo>
                  <a:pt x="1187" y="265"/>
                  <a:pt x="1206" y="275"/>
                  <a:pt x="1221" y="283"/>
                </a:cubicBezTo>
                <a:cubicBezTo>
                  <a:pt x="1231" y="289"/>
                  <a:pt x="1248" y="299"/>
                  <a:pt x="1261" y="308"/>
                </a:cubicBezTo>
                <a:cubicBezTo>
                  <a:pt x="1275" y="317"/>
                  <a:pt x="1286" y="325"/>
                  <a:pt x="1287" y="324"/>
                </a:cubicBezTo>
                <a:cubicBezTo>
                  <a:pt x="1279" y="319"/>
                  <a:pt x="1276" y="317"/>
                  <a:pt x="1273" y="314"/>
                </a:cubicBezTo>
                <a:cubicBezTo>
                  <a:pt x="1270" y="312"/>
                  <a:pt x="1267" y="309"/>
                  <a:pt x="1257" y="304"/>
                </a:cubicBezTo>
                <a:cubicBezTo>
                  <a:pt x="1261" y="304"/>
                  <a:pt x="1252" y="298"/>
                  <a:pt x="1252" y="297"/>
                </a:cubicBezTo>
                <a:cubicBezTo>
                  <a:pt x="1258" y="300"/>
                  <a:pt x="1263" y="304"/>
                  <a:pt x="1268" y="307"/>
                </a:cubicBezTo>
                <a:cubicBezTo>
                  <a:pt x="1268" y="305"/>
                  <a:pt x="1257" y="296"/>
                  <a:pt x="1271" y="304"/>
                </a:cubicBezTo>
                <a:cubicBezTo>
                  <a:pt x="1271" y="306"/>
                  <a:pt x="1267" y="303"/>
                  <a:pt x="1265" y="303"/>
                </a:cubicBezTo>
                <a:cubicBezTo>
                  <a:pt x="1270" y="305"/>
                  <a:pt x="1272" y="307"/>
                  <a:pt x="1273" y="309"/>
                </a:cubicBezTo>
                <a:cubicBezTo>
                  <a:pt x="1281" y="314"/>
                  <a:pt x="1280" y="312"/>
                  <a:pt x="1286" y="316"/>
                </a:cubicBezTo>
                <a:cubicBezTo>
                  <a:pt x="1285" y="317"/>
                  <a:pt x="1295" y="323"/>
                  <a:pt x="1293" y="323"/>
                </a:cubicBezTo>
                <a:cubicBezTo>
                  <a:pt x="1288" y="320"/>
                  <a:pt x="1282" y="316"/>
                  <a:pt x="1280" y="315"/>
                </a:cubicBezTo>
                <a:cubicBezTo>
                  <a:pt x="1297" y="330"/>
                  <a:pt x="1297" y="330"/>
                  <a:pt x="1297" y="330"/>
                </a:cubicBezTo>
                <a:cubicBezTo>
                  <a:pt x="1302" y="334"/>
                  <a:pt x="1307" y="338"/>
                  <a:pt x="1314" y="344"/>
                </a:cubicBezTo>
                <a:cubicBezTo>
                  <a:pt x="1303" y="336"/>
                  <a:pt x="1299" y="332"/>
                  <a:pt x="1292" y="329"/>
                </a:cubicBezTo>
                <a:cubicBezTo>
                  <a:pt x="1297" y="332"/>
                  <a:pt x="1297" y="334"/>
                  <a:pt x="1302" y="337"/>
                </a:cubicBezTo>
                <a:cubicBezTo>
                  <a:pt x="1302" y="337"/>
                  <a:pt x="1301" y="335"/>
                  <a:pt x="1304" y="337"/>
                </a:cubicBezTo>
                <a:cubicBezTo>
                  <a:pt x="1309" y="342"/>
                  <a:pt x="1301" y="336"/>
                  <a:pt x="1306" y="341"/>
                </a:cubicBezTo>
                <a:cubicBezTo>
                  <a:pt x="1309" y="341"/>
                  <a:pt x="1313" y="346"/>
                  <a:pt x="1316" y="349"/>
                </a:cubicBezTo>
                <a:cubicBezTo>
                  <a:pt x="1323" y="354"/>
                  <a:pt x="1332" y="361"/>
                  <a:pt x="1341" y="369"/>
                </a:cubicBezTo>
                <a:cubicBezTo>
                  <a:pt x="1351" y="377"/>
                  <a:pt x="1360" y="386"/>
                  <a:pt x="1368" y="395"/>
                </a:cubicBezTo>
                <a:cubicBezTo>
                  <a:pt x="1372" y="398"/>
                  <a:pt x="1379" y="403"/>
                  <a:pt x="1375" y="399"/>
                </a:cubicBezTo>
                <a:cubicBezTo>
                  <a:pt x="1374" y="398"/>
                  <a:pt x="1373" y="398"/>
                  <a:pt x="1370" y="396"/>
                </a:cubicBezTo>
                <a:cubicBezTo>
                  <a:pt x="1374" y="396"/>
                  <a:pt x="1362" y="388"/>
                  <a:pt x="1364" y="387"/>
                </a:cubicBezTo>
                <a:cubicBezTo>
                  <a:pt x="1357" y="381"/>
                  <a:pt x="1350" y="376"/>
                  <a:pt x="1344" y="369"/>
                </a:cubicBezTo>
                <a:cubicBezTo>
                  <a:pt x="1347" y="371"/>
                  <a:pt x="1348" y="371"/>
                  <a:pt x="1349" y="372"/>
                </a:cubicBezTo>
                <a:cubicBezTo>
                  <a:pt x="1340" y="364"/>
                  <a:pt x="1343" y="367"/>
                  <a:pt x="1335" y="361"/>
                </a:cubicBezTo>
                <a:cubicBezTo>
                  <a:pt x="1335" y="360"/>
                  <a:pt x="1334" y="359"/>
                  <a:pt x="1333" y="357"/>
                </a:cubicBezTo>
                <a:cubicBezTo>
                  <a:pt x="1342" y="364"/>
                  <a:pt x="1350" y="370"/>
                  <a:pt x="1358" y="380"/>
                </a:cubicBezTo>
                <a:cubicBezTo>
                  <a:pt x="1361" y="380"/>
                  <a:pt x="1365" y="381"/>
                  <a:pt x="1371" y="385"/>
                </a:cubicBezTo>
                <a:cubicBezTo>
                  <a:pt x="1377" y="391"/>
                  <a:pt x="1380" y="394"/>
                  <a:pt x="1382" y="397"/>
                </a:cubicBezTo>
                <a:cubicBezTo>
                  <a:pt x="1384" y="400"/>
                  <a:pt x="1385" y="402"/>
                  <a:pt x="1387" y="405"/>
                </a:cubicBezTo>
                <a:cubicBezTo>
                  <a:pt x="1388" y="405"/>
                  <a:pt x="1387" y="403"/>
                  <a:pt x="1390" y="406"/>
                </a:cubicBezTo>
                <a:cubicBezTo>
                  <a:pt x="1396" y="414"/>
                  <a:pt x="1405" y="423"/>
                  <a:pt x="1414" y="432"/>
                </a:cubicBezTo>
                <a:cubicBezTo>
                  <a:pt x="1422" y="442"/>
                  <a:pt x="1429" y="451"/>
                  <a:pt x="1432" y="456"/>
                </a:cubicBezTo>
                <a:cubicBezTo>
                  <a:pt x="1426" y="450"/>
                  <a:pt x="1418" y="440"/>
                  <a:pt x="1411" y="431"/>
                </a:cubicBezTo>
                <a:cubicBezTo>
                  <a:pt x="1403" y="422"/>
                  <a:pt x="1396" y="415"/>
                  <a:pt x="1393" y="414"/>
                </a:cubicBezTo>
                <a:cubicBezTo>
                  <a:pt x="1410" y="430"/>
                  <a:pt x="1423" y="447"/>
                  <a:pt x="1435" y="463"/>
                </a:cubicBezTo>
                <a:cubicBezTo>
                  <a:pt x="1423" y="451"/>
                  <a:pt x="1431" y="462"/>
                  <a:pt x="1425" y="458"/>
                </a:cubicBezTo>
                <a:cubicBezTo>
                  <a:pt x="1432" y="468"/>
                  <a:pt x="1441" y="478"/>
                  <a:pt x="1449" y="490"/>
                </a:cubicBezTo>
                <a:cubicBezTo>
                  <a:pt x="1447" y="485"/>
                  <a:pt x="1450" y="489"/>
                  <a:pt x="1454" y="493"/>
                </a:cubicBezTo>
                <a:cubicBezTo>
                  <a:pt x="1447" y="485"/>
                  <a:pt x="1443" y="476"/>
                  <a:pt x="1435" y="469"/>
                </a:cubicBezTo>
                <a:cubicBezTo>
                  <a:pt x="1438" y="469"/>
                  <a:pt x="1435" y="464"/>
                  <a:pt x="1439" y="467"/>
                </a:cubicBezTo>
                <a:cubicBezTo>
                  <a:pt x="1451" y="484"/>
                  <a:pt x="1464" y="498"/>
                  <a:pt x="1467" y="509"/>
                </a:cubicBezTo>
                <a:cubicBezTo>
                  <a:pt x="1470" y="511"/>
                  <a:pt x="1478" y="523"/>
                  <a:pt x="1484" y="534"/>
                </a:cubicBezTo>
                <a:cubicBezTo>
                  <a:pt x="1490" y="544"/>
                  <a:pt x="1493" y="553"/>
                  <a:pt x="1488" y="548"/>
                </a:cubicBezTo>
                <a:cubicBezTo>
                  <a:pt x="1491" y="553"/>
                  <a:pt x="1492" y="553"/>
                  <a:pt x="1495" y="558"/>
                </a:cubicBezTo>
                <a:cubicBezTo>
                  <a:pt x="1493" y="553"/>
                  <a:pt x="1496" y="554"/>
                  <a:pt x="1494" y="548"/>
                </a:cubicBezTo>
                <a:cubicBezTo>
                  <a:pt x="1490" y="542"/>
                  <a:pt x="1488" y="538"/>
                  <a:pt x="1485" y="533"/>
                </a:cubicBezTo>
                <a:cubicBezTo>
                  <a:pt x="1482" y="528"/>
                  <a:pt x="1478" y="522"/>
                  <a:pt x="1473" y="514"/>
                </a:cubicBezTo>
                <a:cubicBezTo>
                  <a:pt x="1477" y="519"/>
                  <a:pt x="1474" y="511"/>
                  <a:pt x="1478" y="517"/>
                </a:cubicBezTo>
                <a:cubicBezTo>
                  <a:pt x="1480" y="524"/>
                  <a:pt x="1487" y="533"/>
                  <a:pt x="1498" y="553"/>
                </a:cubicBezTo>
                <a:cubicBezTo>
                  <a:pt x="1498" y="548"/>
                  <a:pt x="1494" y="542"/>
                  <a:pt x="1496" y="540"/>
                </a:cubicBezTo>
                <a:cubicBezTo>
                  <a:pt x="1504" y="556"/>
                  <a:pt x="1498" y="541"/>
                  <a:pt x="1502" y="546"/>
                </a:cubicBezTo>
                <a:cubicBezTo>
                  <a:pt x="1506" y="555"/>
                  <a:pt x="1505" y="557"/>
                  <a:pt x="1507" y="563"/>
                </a:cubicBezTo>
                <a:cubicBezTo>
                  <a:pt x="1508" y="559"/>
                  <a:pt x="1512" y="566"/>
                  <a:pt x="1508" y="557"/>
                </a:cubicBezTo>
                <a:cubicBezTo>
                  <a:pt x="1513" y="565"/>
                  <a:pt x="1516" y="573"/>
                  <a:pt x="1521" y="582"/>
                </a:cubicBezTo>
                <a:cubicBezTo>
                  <a:pt x="1521" y="583"/>
                  <a:pt x="1517" y="575"/>
                  <a:pt x="1517" y="578"/>
                </a:cubicBezTo>
                <a:cubicBezTo>
                  <a:pt x="1523" y="590"/>
                  <a:pt x="1524" y="593"/>
                  <a:pt x="1529" y="600"/>
                </a:cubicBezTo>
                <a:cubicBezTo>
                  <a:pt x="1530" y="604"/>
                  <a:pt x="1531" y="606"/>
                  <a:pt x="1530" y="607"/>
                </a:cubicBezTo>
                <a:cubicBezTo>
                  <a:pt x="1528" y="602"/>
                  <a:pt x="1524" y="596"/>
                  <a:pt x="1527" y="602"/>
                </a:cubicBezTo>
                <a:cubicBezTo>
                  <a:pt x="1528" y="602"/>
                  <a:pt x="1529" y="606"/>
                  <a:pt x="1531" y="610"/>
                </a:cubicBezTo>
                <a:cubicBezTo>
                  <a:pt x="1532" y="610"/>
                  <a:pt x="1532" y="608"/>
                  <a:pt x="1534" y="611"/>
                </a:cubicBezTo>
                <a:cubicBezTo>
                  <a:pt x="1535" y="617"/>
                  <a:pt x="1533" y="615"/>
                  <a:pt x="1531" y="611"/>
                </a:cubicBezTo>
                <a:cubicBezTo>
                  <a:pt x="1522" y="593"/>
                  <a:pt x="1515" y="579"/>
                  <a:pt x="1508" y="567"/>
                </a:cubicBezTo>
                <a:cubicBezTo>
                  <a:pt x="1505" y="565"/>
                  <a:pt x="1513" y="576"/>
                  <a:pt x="1510" y="574"/>
                </a:cubicBezTo>
                <a:cubicBezTo>
                  <a:pt x="1505" y="565"/>
                  <a:pt x="1506" y="564"/>
                  <a:pt x="1504" y="559"/>
                </a:cubicBezTo>
                <a:cubicBezTo>
                  <a:pt x="1503" y="559"/>
                  <a:pt x="1501" y="556"/>
                  <a:pt x="1501" y="558"/>
                </a:cubicBezTo>
                <a:cubicBezTo>
                  <a:pt x="1505" y="566"/>
                  <a:pt x="1511" y="578"/>
                  <a:pt x="1517" y="590"/>
                </a:cubicBezTo>
                <a:cubicBezTo>
                  <a:pt x="1523" y="602"/>
                  <a:pt x="1528" y="615"/>
                  <a:pt x="1531" y="624"/>
                </a:cubicBezTo>
                <a:cubicBezTo>
                  <a:pt x="1527" y="616"/>
                  <a:pt x="1522" y="603"/>
                  <a:pt x="1516" y="591"/>
                </a:cubicBezTo>
                <a:cubicBezTo>
                  <a:pt x="1510" y="580"/>
                  <a:pt x="1504" y="568"/>
                  <a:pt x="1499" y="561"/>
                </a:cubicBezTo>
                <a:cubicBezTo>
                  <a:pt x="1502" y="565"/>
                  <a:pt x="1504" y="570"/>
                  <a:pt x="1503" y="570"/>
                </a:cubicBezTo>
                <a:cubicBezTo>
                  <a:pt x="1506" y="576"/>
                  <a:pt x="1510" y="580"/>
                  <a:pt x="1511" y="583"/>
                </a:cubicBezTo>
                <a:cubicBezTo>
                  <a:pt x="1509" y="583"/>
                  <a:pt x="1509" y="582"/>
                  <a:pt x="1506" y="580"/>
                </a:cubicBezTo>
                <a:cubicBezTo>
                  <a:pt x="1511" y="591"/>
                  <a:pt x="1520" y="604"/>
                  <a:pt x="1521" y="605"/>
                </a:cubicBezTo>
                <a:cubicBezTo>
                  <a:pt x="1524" y="610"/>
                  <a:pt x="1529" y="621"/>
                  <a:pt x="1529" y="623"/>
                </a:cubicBezTo>
                <a:cubicBezTo>
                  <a:pt x="1527" y="622"/>
                  <a:pt x="1530" y="628"/>
                  <a:pt x="1530" y="634"/>
                </a:cubicBezTo>
                <a:cubicBezTo>
                  <a:pt x="1526" y="624"/>
                  <a:pt x="1529" y="637"/>
                  <a:pt x="1525" y="632"/>
                </a:cubicBezTo>
                <a:cubicBezTo>
                  <a:pt x="1531" y="645"/>
                  <a:pt x="1533" y="654"/>
                  <a:pt x="1539" y="666"/>
                </a:cubicBezTo>
                <a:cubicBezTo>
                  <a:pt x="1537" y="660"/>
                  <a:pt x="1532" y="648"/>
                  <a:pt x="1531" y="642"/>
                </a:cubicBezTo>
                <a:cubicBezTo>
                  <a:pt x="1534" y="643"/>
                  <a:pt x="1531" y="635"/>
                  <a:pt x="1538" y="646"/>
                </a:cubicBezTo>
                <a:cubicBezTo>
                  <a:pt x="1537" y="644"/>
                  <a:pt x="1536" y="640"/>
                  <a:pt x="1536" y="640"/>
                </a:cubicBezTo>
                <a:cubicBezTo>
                  <a:pt x="1540" y="652"/>
                  <a:pt x="1541" y="655"/>
                  <a:pt x="1543" y="659"/>
                </a:cubicBezTo>
                <a:cubicBezTo>
                  <a:pt x="1544" y="662"/>
                  <a:pt x="1546" y="666"/>
                  <a:pt x="1551" y="680"/>
                </a:cubicBezTo>
                <a:cubicBezTo>
                  <a:pt x="1551" y="680"/>
                  <a:pt x="1549" y="676"/>
                  <a:pt x="1548" y="676"/>
                </a:cubicBezTo>
                <a:cubicBezTo>
                  <a:pt x="1552" y="686"/>
                  <a:pt x="1555" y="696"/>
                  <a:pt x="1555" y="701"/>
                </a:cubicBezTo>
                <a:cubicBezTo>
                  <a:pt x="1557" y="705"/>
                  <a:pt x="1556" y="698"/>
                  <a:pt x="1558" y="702"/>
                </a:cubicBezTo>
                <a:cubicBezTo>
                  <a:pt x="1563" y="717"/>
                  <a:pt x="1566" y="732"/>
                  <a:pt x="1569" y="744"/>
                </a:cubicBezTo>
                <a:cubicBezTo>
                  <a:pt x="1568" y="741"/>
                  <a:pt x="1567" y="736"/>
                  <a:pt x="1566" y="736"/>
                </a:cubicBezTo>
                <a:cubicBezTo>
                  <a:pt x="1567" y="744"/>
                  <a:pt x="1567" y="743"/>
                  <a:pt x="1570" y="754"/>
                </a:cubicBezTo>
                <a:cubicBezTo>
                  <a:pt x="1571" y="754"/>
                  <a:pt x="1571" y="752"/>
                  <a:pt x="1572" y="756"/>
                </a:cubicBezTo>
                <a:cubicBezTo>
                  <a:pt x="1574" y="765"/>
                  <a:pt x="1576" y="775"/>
                  <a:pt x="1576" y="778"/>
                </a:cubicBezTo>
                <a:cubicBezTo>
                  <a:pt x="1574" y="772"/>
                  <a:pt x="1574" y="776"/>
                  <a:pt x="1571" y="764"/>
                </a:cubicBezTo>
                <a:cubicBezTo>
                  <a:pt x="1573" y="774"/>
                  <a:pt x="1573" y="781"/>
                  <a:pt x="1576" y="798"/>
                </a:cubicBezTo>
                <a:cubicBezTo>
                  <a:pt x="1577" y="795"/>
                  <a:pt x="1578" y="794"/>
                  <a:pt x="1578" y="790"/>
                </a:cubicBezTo>
                <a:cubicBezTo>
                  <a:pt x="1579" y="795"/>
                  <a:pt x="1582" y="808"/>
                  <a:pt x="1581" y="809"/>
                </a:cubicBezTo>
                <a:cubicBezTo>
                  <a:pt x="1577" y="793"/>
                  <a:pt x="1581" y="810"/>
                  <a:pt x="1580" y="810"/>
                </a:cubicBezTo>
                <a:cubicBezTo>
                  <a:pt x="1578" y="810"/>
                  <a:pt x="1574" y="797"/>
                  <a:pt x="1576" y="813"/>
                </a:cubicBezTo>
                <a:cubicBezTo>
                  <a:pt x="1573" y="797"/>
                  <a:pt x="1574" y="795"/>
                  <a:pt x="1574" y="793"/>
                </a:cubicBezTo>
                <a:cubicBezTo>
                  <a:pt x="1570" y="785"/>
                  <a:pt x="1567" y="784"/>
                  <a:pt x="1566" y="796"/>
                </a:cubicBezTo>
                <a:cubicBezTo>
                  <a:pt x="1569" y="798"/>
                  <a:pt x="1570" y="795"/>
                  <a:pt x="1572" y="795"/>
                </a:cubicBezTo>
                <a:cubicBezTo>
                  <a:pt x="1573" y="811"/>
                  <a:pt x="1574" y="819"/>
                  <a:pt x="1576" y="827"/>
                </a:cubicBezTo>
                <a:cubicBezTo>
                  <a:pt x="1577" y="835"/>
                  <a:pt x="1579" y="844"/>
                  <a:pt x="1579" y="863"/>
                </a:cubicBezTo>
                <a:cubicBezTo>
                  <a:pt x="1578" y="857"/>
                  <a:pt x="1578" y="848"/>
                  <a:pt x="1577" y="855"/>
                </a:cubicBezTo>
                <a:cubicBezTo>
                  <a:pt x="1577" y="853"/>
                  <a:pt x="1576" y="847"/>
                  <a:pt x="1576" y="841"/>
                </a:cubicBezTo>
                <a:cubicBezTo>
                  <a:pt x="1575" y="835"/>
                  <a:pt x="1574" y="829"/>
                  <a:pt x="1573" y="828"/>
                </a:cubicBezTo>
                <a:cubicBezTo>
                  <a:pt x="1574" y="836"/>
                  <a:pt x="1575" y="846"/>
                  <a:pt x="1575" y="853"/>
                </a:cubicBezTo>
                <a:cubicBezTo>
                  <a:pt x="1573" y="852"/>
                  <a:pt x="1573" y="857"/>
                  <a:pt x="1573" y="861"/>
                </a:cubicBezTo>
                <a:cubicBezTo>
                  <a:pt x="1572" y="848"/>
                  <a:pt x="1572" y="835"/>
                  <a:pt x="1569" y="831"/>
                </a:cubicBezTo>
                <a:cubicBezTo>
                  <a:pt x="1571" y="841"/>
                  <a:pt x="1571" y="847"/>
                  <a:pt x="1571" y="851"/>
                </a:cubicBezTo>
                <a:cubicBezTo>
                  <a:pt x="1571" y="856"/>
                  <a:pt x="1570" y="859"/>
                  <a:pt x="1569" y="863"/>
                </a:cubicBezTo>
                <a:cubicBezTo>
                  <a:pt x="1569" y="860"/>
                  <a:pt x="1569" y="855"/>
                  <a:pt x="1568" y="854"/>
                </a:cubicBezTo>
                <a:cubicBezTo>
                  <a:pt x="1569" y="858"/>
                  <a:pt x="1569" y="862"/>
                  <a:pt x="1569" y="867"/>
                </a:cubicBezTo>
                <a:cubicBezTo>
                  <a:pt x="1571" y="870"/>
                  <a:pt x="1570" y="859"/>
                  <a:pt x="1571" y="859"/>
                </a:cubicBezTo>
                <a:cubicBezTo>
                  <a:pt x="1573" y="867"/>
                  <a:pt x="1573" y="874"/>
                  <a:pt x="1574" y="879"/>
                </a:cubicBezTo>
                <a:cubicBezTo>
                  <a:pt x="1574" y="875"/>
                  <a:pt x="1574" y="868"/>
                  <a:pt x="1574" y="867"/>
                </a:cubicBezTo>
                <a:cubicBezTo>
                  <a:pt x="1575" y="871"/>
                  <a:pt x="1575" y="877"/>
                  <a:pt x="1576" y="875"/>
                </a:cubicBezTo>
                <a:cubicBezTo>
                  <a:pt x="1575" y="870"/>
                  <a:pt x="1574" y="868"/>
                  <a:pt x="1575" y="866"/>
                </a:cubicBezTo>
                <a:cubicBezTo>
                  <a:pt x="1576" y="864"/>
                  <a:pt x="1576" y="870"/>
                  <a:pt x="1577" y="876"/>
                </a:cubicBezTo>
                <a:cubicBezTo>
                  <a:pt x="1577" y="882"/>
                  <a:pt x="1577" y="889"/>
                  <a:pt x="1577" y="890"/>
                </a:cubicBezTo>
                <a:cubicBezTo>
                  <a:pt x="1575" y="881"/>
                  <a:pt x="1574" y="888"/>
                  <a:pt x="1574" y="895"/>
                </a:cubicBezTo>
                <a:cubicBezTo>
                  <a:pt x="1573" y="881"/>
                  <a:pt x="1571" y="879"/>
                  <a:pt x="1570" y="873"/>
                </a:cubicBezTo>
                <a:cubicBezTo>
                  <a:pt x="1570" y="882"/>
                  <a:pt x="1571" y="896"/>
                  <a:pt x="1569" y="895"/>
                </a:cubicBezTo>
                <a:cubicBezTo>
                  <a:pt x="1570" y="890"/>
                  <a:pt x="1568" y="874"/>
                  <a:pt x="1567" y="868"/>
                </a:cubicBezTo>
                <a:cubicBezTo>
                  <a:pt x="1566" y="868"/>
                  <a:pt x="1567" y="872"/>
                  <a:pt x="1566" y="872"/>
                </a:cubicBezTo>
                <a:cubicBezTo>
                  <a:pt x="1568" y="884"/>
                  <a:pt x="1565" y="893"/>
                  <a:pt x="1567" y="899"/>
                </a:cubicBezTo>
                <a:cubicBezTo>
                  <a:pt x="1568" y="897"/>
                  <a:pt x="1574" y="911"/>
                  <a:pt x="1574" y="898"/>
                </a:cubicBezTo>
                <a:cubicBezTo>
                  <a:pt x="1575" y="899"/>
                  <a:pt x="1574" y="912"/>
                  <a:pt x="1576" y="910"/>
                </a:cubicBezTo>
                <a:cubicBezTo>
                  <a:pt x="1575" y="903"/>
                  <a:pt x="1575" y="898"/>
                  <a:pt x="1576" y="897"/>
                </a:cubicBezTo>
                <a:cubicBezTo>
                  <a:pt x="1577" y="906"/>
                  <a:pt x="1579" y="907"/>
                  <a:pt x="1580" y="909"/>
                </a:cubicBezTo>
                <a:cubicBezTo>
                  <a:pt x="1581" y="911"/>
                  <a:pt x="1582" y="914"/>
                  <a:pt x="1581" y="926"/>
                </a:cubicBezTo>
                <a:cubicBezTo>
                  <a:pt x="1581" y="922"/>
                  <a:pt x="1581" y="918"/>
                  <a:pt x="1580" y="920"/>
                </a:cubicBezTo>
                <a:cubicBezTo>
                  <a:pt x="1579" y="928"/>
                  <a:pt x="1582" y="935"/>
                  <a:pt x="1579" y="936"/>
                </a:cubicBezTo>
                <a:cubicBezTo>
                  <a:pt x="1579" y="947"/>
                  <a:pt x="1580" y="947"/>
                  <a:pt x="1580" y="947"/>
                </a:cubicBezTo>
                <a:cubicBezTo>
                  <a:pt x="1581" y="947"/>
                  <a:pt x="1581" y="948"/>
                  <a:pt x="1581" y="959"/>
                </a:cubicBezTo>
                <a:cubicBezTo>
                  <a:pt x="1582" y="956"/>
                  <a:pt x="1582" y="939"/>
                  <a:pt x="1583" y="937"/>
                </a:cubicBezTo>
                <a:cubicBezTo>
                  <a:pt x="1584" y="950"/>
                  <a:pt x="1583" y="935"/>
                  <a:pt x="1584" y="930"/>
                </a:cubicBezTo>
                <a:cubicBezTo>
                  <a:pt x="1585" y="930"/>
                  <a:pt x="1585" y="935"/>
                  <a:pt x="1584" y="941"/>
                </a:cubicBezTo>
                <a:cubicBezTo>
                  <a:pt x="1584" y="948"/>
                  <a:pt x="1583" y="955"/>
                  <a:pt x="1584" y="958"/>
                </a:cubicBezTo>
                <a:cubicBezTo>
                  <a:pt x="1584" y="944"/>
                  <a:pt x="1586" y="950"/>
                  <a:pt x="1585" y="939"/>
                </a:cubicBezTo>
                <a:cubicBezTo>
                  <a:pt x="1587" y="939"/>
                  <a:pt x="1588" y="925"/>
                  <a:pt x="1589" y="921"/>
                </a:cubicBezTo>
                <a:cubicBezTo>
                  <a:pt x="1589" y="931"/>
                  <a:pt x="1589" y="943"/>
                  <a:pt x="1588" y="952"/>
                </a:cubicBezTo>
                <a:cubicBezTo>
                  <a:pt x="1588" y="961"/>
                  <a:pt x="1588" y="969"/>
                  <a:pt x="1588" y="971"/>
                </a:cubicBezTo>
                <a:cubicBezTo>
                  <a:pt x="1589" y="958"/>
                  <a:pt x="1589" y="947"/>
                  <a:pt x="1590" y="936"/>
                </a:cubicBezTo>
                <a:cubicBezTo>
                  <a:pt x="1590" y="926"/>
                  <a:pt x="1591" y="916"/>
                  <a:pt x="1590" y="905"/>
                </a:cubicBezTo>
                <a:cubicBezTo>
                  <a:pt x="1589" y="910"/>
                  <a:pt x="1588" y="906"/>
                  <a:pt x="1587" y="907"/>
                </a:cubicBezTo>
                <a:cubicBezTo>
                  <a:pt x="1586" y="916"/>
                  <a:pt x="1589" y="921"/>
                  <a:pt x="1588" y="925"/>
                </a:cubicBezTo>
                <a:cubicBezTo>
                  <a:pt x="1586" y="921"/>
                  <a:pt x="1586" y="910"/>
                  <a:pt x="1585" y="898"/>
                </a:cubicBezTo>
                <a:cubicBezTo>
                  <a:pt x="1585" y="886"/>
                  <a:pt x="1584" y="873"/>
                  <a:pt x="1584" y="864"/>
                </a:cubicBezTo>
                <a:cubicBezTo>
                  <a:pt x="1583" y="869"/>
                  <a:pt x="1584" y="880"/>
                  <a:pt x="1584" y="891"/>
                </a:cubicBezTo>
                <a:cubicBezTo>
                  <a:pt x="1584" y="901"/>
                  <a:pt x="1584" y="911"/>
                  <a:pt x="1583" y="915"/>
                </a:cubicBezTo>
                <a:cubicBezTo>
                  <a:pt x="1583" y="902"/>
                  <a:pt x="1583" y="891"/>
                  <a:pt x="1582" y="881"/>
                </a:cubicBezTo>
                <a:cubicBezTo>
                  <a:pt x="1582" y="871"/>
                  <a:pt x="1581" y="862"/>
                  <a:pt x="1581" y="852"/>
                </a:cubicBezTo>
                <a:cubicBezTo>
                  <a:pt x="1580" y="850"/>
                  <a:pt x="1579" y="849"/>
                  <a:pt x="1578" y="841"/>
                </a:cubicBezTo>
                <a:cubicBezTo>
                  <a:pt x="1578" y="833"/>
                  <a:pt x="1576" y="821"/>
                  <a:pt x="1578" y="821"/>
                </a:cubicBezTo>
                <a:cubicBezTo>
                  <a:pt x="1578" y="825"/>
                  <a:pt x="1580" y="840"/>
                  <a:pt x="1580" y="830"/>
                </a:cubicBezTo>
                <a:cubicBezTo>
                  <a:pt x="1578" y="817"/>
                  <a:pt x="1578" y="814"/>
                  <a:pt x="1579" y="815"/>
                </a:cubicBezTo>
                <a:cubicBezTo>
                  <a:pt x="1581" y="815"/>
                  <a:pt x="1582" y="818"/>
                  <a:pt x="1583" y="818"/>
                </a:cubicBezTo>
                <a:cubicBezTo>
                  <a:pt x="1584" y="831"/>
                  <a:pt x="1585" y="833"/>
                  <a:pt x="1586" y="846"/>
                </a:cubicBezTo>
                <a:cubicBezTo>
                  <a:pt x="1585" y="845"/>
                  <a:pt x="1585" y="843"/>
                  <a:pt x="1584" y="847"/>
                </a:cubicBezTo>
                <a:cubicBezTo>
                  <a:pt x="1586" y="857"/>
                  <a:pt x="1587" y="856"/>
                  <a:pt x="1587" y="868"/>
                </a:cubicBezTo>
                <a:cubicBezTo>
                  <a:pt x="1589" y="866"/>
                  <a:pt x="1587" y="877"/>
                  <a:pt x="1588" y="880"/>
                </a:cubicBezTo>
                <a:cubicBezTo>
                  <a:pt x="1590" y="880"/>
                  <a:pt x="1590" y="874"/>
                  <a:pt x="1591" y="875"/>
                </a:cubicBezTo>
                <a:cubicBezTo>
                  <a:pt x="1592" y="885"/>
                  <a:pt x="1592" y="899"/>
                  <a:pt x="1592" y="909"/>
                </a:cubicBezTo>
                <a:cubicBezTo>
                  <a:pt x="1591" y="920"/>
                  <a:pt x="1591" y="927"/>
                  <a:pt x="1592" y="923"/>
                </a:cubicBezTo>
                <a:cubicBezTo>
                  <a:pt x="1592" y="929"/>
                  <a:pt x="1592" y="938"/>
                  <a:pt x="1592" y="945"/>
                </a:cubicBezTo>
                <a:cubicBezTo>
                  <a:pt x="1591" y="953"/>
                  <a:pt x="1591" y="959"/>
                  <a:pt x="1592" y="960"/>
                </a:cubicBezTo>
                <a:cubicBezTo>
                  <a:pt x="1592" y="952"/>
                  <a:pt x="1593" y="946"/>
                  <a:pt x="1594" y="947"/>
                </a:cubicBezTo>
                <a:cubicBezTo>
                  <a:pt x="1594" y="964"/>
                  <a:pt x="1591" y="966"/>
                  <a:pt x="1590" y="967"/>
                </a:cubicBezTo>
                <a:cubicBezTo>
                  <a:pt x="1591" y="972"/>
                  <a:pt x="1590" y="979"/>
                  <a:pt x="1589" y="988"/>
                </a:cubicBezTo>
                <a:cubicBezTo>
                  <a:pt x="1589" y="996"/>
                  <a:pt x="1587" y="1004"/>
                  <a:pt x="1587" y="1010"/>
                </a:cubicBezTo>
                <a:cubicBezTo>
                  <a:pt x="1589" y="1002"/>
                  <a:pt x="1590" y="1006"/>
                  <a:pt x="1590" y="1014"/>
                </a:cubicBezTo>
                <a:cubicBezTo>
                  <a:pt x="1590" y="1022"/>
                  <a:pt x="1589" y="1034"/>
                  <a:pt x="1586" y="1041"/>
                </a:cubicBezTo>
                <a:cubicBezTo>
                  <a:pt x="1589" y="1026"/>
                  <a:pt x="1588" y="1022"/>
                  <a:pt x="1587" y="1022"/>
                </a:cubicBezTo>
                <a:cubicBezTo>
                  <a:pt x="1586" y="1022"/>
                  <a:pt x="1584" y="1026"/>
                  <a:pt x="1582" y="1028"/>
                </a:cubicBezTo>
                <a:cubicBezTo>
                  <a:pt x="1580" y="1040"/>
                  <a:pt x="1580" y="1038"/>
                  <a:pt x="1578" y="1046"/>
                </a:cubicBezTo>
                <a:cubicBezTo>
                  <a:pt x="1580" y="1043"/>
                  <a:pt x="1579" y="1050"/>
                  <a:pt x="1580" y="1049"/>
                </a:cubicBezTo>
                <a:cubicBezTo>
                  <a:pt x="1582" y="1040"/>
                  <a:pt x="1581" y="1034"/>
                  <a:pt x="1583" y="1030"/>
                </a:cubicBezTo>
                <a:cubicBezTo>
                  <a:pt x="1584" y="1030"/>
                  <a:pt x="1584" y="1030"/>
                  <a:pt x="1584" y="1030"/>
                </a:cubicBezTo>
                <a:cubicBezTo>
                  <a:pt x="1583" y="1037"/>
                  <a:pt x="1582" y="1044"/>
                  <a:pt x="1581" y="1051"/>
                </a:cubicBezTo>
                <a:cubicBezTo>
                  <a:pt x="1582" y="1059"/>
                  <a:pt x="1584" y="1056"/>
                  <a:pt x="1586" y="1049"/>
                </a:cubicBezTo>
                <a:cubicBezTo>
                  <a:pt x="1587" y="1052"/>
                  <a:pt x="1586" y="1064"/>
                  <a:pt x="1583" y="1071"/>
                </a:cubicBezTo>
                <a:cubicBezTo>
                  <a:pt x="1580" y="1082"/>
                  <a:pt x="1585" y="1054"/>
                  <a:pt x="1580" y="1072"/>
                </a:cubicBezTo>
                <a:cubicBezTo>
                  <a:pt x="1584" y="1069"/>
                  <a:pt x="1579" y="1081"/>
                  <a:pt x="1578" y="1084"/>
                </a:cubicBezTo>
                <a:cubicBezTo>
                  <a:pt x="1579" y="1092"/>
                  <a:pt x="1573" y="1110"/>
                  <a:pt x="1570" y="1124"/>
                </a:cubicBezTo>
                <a:cubicBezTo>
                  <a:pt x="1569" y="1122"/>
                  <a:pt x="1568" y="1126"/>
                  <a:pt x="1567" y="1130"/>
                </a:cubicBezTo>
                <a:cubicBezTo>
                  <a:pt x="1565" y="1134"/>
                  <a:pt x="1564" y="1139"/>
                  <a:pt x="1563" y="1137"/>
                </a:cubicBezTo>
                <a:cubicBezTo>
                  <a:pt x="1564" y="1135"/>
                  <a:pt x="1566" y="1129"/>
                  <a:pt x="1567" y="1124"/>
                </a:cubicBezTo>
                <a:cubicBezTo>
                  <a:pt x="1568" y="1120"/>
                  <a:pt x="1569" y="1117"/>
                  <a:pt x="1567" y="1122"/>
                </a:cubicBezTo>
                <a:cubicBezTo>
                  <a:pt x="1564" y="1135"/>
                  <a:pt x="1563" y="1131"/>
                  <a:pt x="1561" y="1138"/>
                </a:cubicBezTo>
                <a:cubicBezTo>
                  <a:pt x="1565" y="1132"/>
                  <a:pt x="1558" y="1151"/>
                  <a:pt x="1558" y="1155"/>
                </a:cubicBezTo>
                <a:cubicBezTo>
                  <a:pt x="1560" y="1151"/>
                  <a:pt x="1561" y="1145"/>
                  <a:pt x="1562" y="1146"/>
                </a:cubicBezTo>
                <a:cubicBezTo>
                  <a:pt x="1557" y="1156"/>
                  <a:pt x="1563" y="1148"/>
                  <a:pt x="1561" y="1155"/>
                </a:cubicBezTo>
                <a:cubicBezTo>
                  <a:pt x="1559" y="1159"/>
                  <a:pt x="1557" y="1166"/>
                  <a:pt x="1556" y="1167"/>
                </a:cubicBezTo>
                <a:cubicBezTo>
                  <a:pt x="1557" y="1163"/>
                  <a:pt x="1558" y="1160"/>
                  <a:pt x="1558" y="1158"/>
                </a:cubicBezTo>
                <a:cubicBezTo>
                  <a:pt x="1556" y="1164"/>
                  <a:pt x="1553" y="1173"/>
                  <a:pt x="1551" y="1177"/>
                </a:cubicBezTo>
                <a:cubicBezTo>
                  <a:pt x="1555" y="1165"/>
                  <a:pt x="1554" y="1159"/>
                  <a:pt x="1559" y="1147"/>
                </a:cubicBezTo>
                <a:cubicBezTo>
                  <a:pt x="1558" y="1146"/>
                  <a:pt x="1556" y="1152"/>
                  <a:pt x="1555" y="1150"/>
                </a:cubicBezTo>
                <a:cubicBezTo>
                  <a:pt x="1561" y="1131"/>
                  <a:pt x="1565" y="1120"/>
                  <a:pt x="1567" y="1108"/>
                </a:cubicBezTo>
                <a:cubicBezTo>
                  <a:pt x="1565" y="1113"/>
                  <a:pt x="1566" y="1107"/>
                  <a:pt x="1565" y="1108"/>
                </a:cubicBezTo>
                <a:cubicBezTo>
                  <a:pt x="1562" y="1121"/>
                  <a:pt x="1561" y="1127"/>
                  <a:pt x="1557" y="1133"/>
                </a:cubicBezTo>
                <a:cubicBezTo>
                  <a:pt x="1558" y="1135"/>
                  <a:pt x="1555" y="1147"/>
                  <a:pt x="1555" y="1150"/>
                </a:cubicBezTo>
                <a:cubicBezTo>
                  <a:pt x="1552" y="1157"/>
                  <a:pt x="1551" y="1158"/>
                  <a:pt x="1552" y="1154"/>
                </a:cubicBezTo>
                <a:cubicBezTo>
                  <a:pt x="1550" y="1158"/>
                  <a:pt x="1549" y="1162"/>
                  <a:pt x="1548" y="1166"/>
                </a:cubicBezTo>
                <a:cubicBezTo>
                  <a:pt x="1549" y="1167"/>
                  <a:pt x="1546" y="1183"/>
                  <a:pt x="1537" y="1201"/>
                </a:cubicBezTo>
                <a:cubicBezTo>
                  <a:pt x="1539" y="1196"/>
                  <a:pt x="1542" y="1191"/>
                  <a:pt x="1542" y="1186"/>
                </a:cubicBezTo>
                <a:cubicBezTo>
                  <a:pt x="1538" y="1196"/>
                  <a:pt x="1535" y="1201"/>
                  <a:pt x="1538" y="1193"/>
                </a:cubicBezTo>
                <a:cubicBezTo>
                  <a:pt x="1525" y="1222"/>
                  <a:pt x="1539" y="1192"/>
                  <a:pt x="1536" y="1207"/>
                </a:cubicBezTo>
                <a:cubicBezTo>
                  <a:pt x="1540" y="1196"/>
                  <a:pt x="1541" y="1194"/>
                  <a:pt x="1542" y="1194"/>
                </a:cubicBezTo>
                <a:cubicBezTo>
                  <a:pt x="1543" y="1193"/>
                  <a:pt x="1544" y="1193"/>
                  <a:pt x="1547" y="1186"/>
                </a:cubicBezTo>
                <a:cubicBezTo>
                  <a:pt x="1547" y="1182"/>
                  <a:pt x="1550" y="1170"/>
                  <a:pt x="1552" y="1168"/>
                </a:cubicBezTo>
                <a:cubicBezTo>
                  <a:pt x="1550" y="1181"/>
                  <a:pt x="1546" y="1191"/>
                  <a:pt x="1543" y="1203"/>
                </a:cubicBezTo>
                <a:cubicBezTo>
                  <a:pt x="1544" y="1202"/>
                  <a:pt x="1548" y="1189"/>
                  <a:pt x="1549" y="1194"/>
                </a:cubicBezTo>
                <a:cubicBezTo>
                  <a:pt x="1545" y="1203"/>
                  <a:pt x="1543" y="1207"/>
                  <a:pt x="1542" y="1209"/>
                </a:cubicBezTo>
                <a:cubicBezTo>
                  <a:pt x="1542" y="1212"/>
                  <a:pt x="1542" y="1214"/>
                  <a:pt x="1541" y="1218"/>
                </a:cubicBezTo>
                <a:cubicBezTo>
                  <a:pt x="1535" y="1227"/>
                  <a:pt x="1535" y="1227"/>
                  <a:pt x="1535" y="1227"/>
                </a:cubicBezTo>
                <a:cubicBezTo>
                  <a:pt x="1538" y="1224"/>
                  <a:pt x="1543" y="1216"/>
                  <a:pt x="1546" y="1208"/>
                </a:cubicBezTo>
                <a:cubicBezTo>
                  <a:pt x="1550" y="1199"/>
                  <a:pt x="1553" y="1191"/>
                  <a:pt x="1555" y="1190"/>
                </a:cubicBezTo>
                <a:cubicBezTo>
                  <a:pt x="1557" y="1184"/>
                  <a:pt x="1551" y="1196"/>
                  <a:pt x="1555" y="1184"/>
                </a:cubicBezTo>
                <a:cubicBezTo>
                  <a:pt x="1559" y="1173"/>
                  <a:pt x="1566" y="1156"/>
                  <a:pt x="1568" y="1147"/>
                </a:cubicBezTo>
                <a:cubicBezTo>
                  <a:pt x="1566" y="1158"/>
                  <a:pt x="1570" y="1147"/>
                  <a:pt x="1572" y="1144"/>
                </a:cubicBezTo>
                <a:cubicBezTo>
                  <a:pt x="1568" y="1155"/>
                  <a:pt x="1575" y="1145"/>
                  <a:pt x="1569" y="1159"/>
                </a:cubicBezTo>
                <a:cubicBezTo>
                  <a:pt x="1566" y="1162"/>
                  <a:pt x="1570" y="1153"/>
                  <a:pt x="1569" y="1150"/>
                </a:cubicBezTo>
                <a:cubicBezTo>
                  <a:pt x="1568" y="1158"/>
                  <a:pt x="1566" y="1161"/>
                  <a:pt x="1565" y="1164"/>
                </a:cubicBezTo>
                <a:cubicBezTo>
                  <a:pt x="1564" y="1166"/>
                  <a:pt x="1563" y="1169"/>
                  <a:pt x="1560" y="1175"/>
                </a:cubicBezTo>
                <a:cubicBezTo>
                  <a:pt x="1563" y="1173"/>
                  <a:pt x="1555" y="1189"/>
                  <a:pt x="1555" y="1193"/>
                </a:cubicBezTo>
                <a:cubicBezTo>
                  <a:pt x="1558" y="1187"/>
                  <a:pt x="1564" y="1167"/>
                  <a:pt x="1563" y="1177"/>
                </a:cubicBezTo>
                <a:cubicBezTo>
                  <a:pt x="1555" y="1195"/>
                  <a:pt x="1552" y="1205"/>
                  <a:pt x="1547" y="1220"/>
                </a:cubicBezTo>
                <a:cubicBezTo>
                  <a:pt x="1545" y="1221"/>
                  <a:pt x="1546" y="1217"/>
                  <a:pt x="1550" y="1208"/>
                </a:cubicBezTo>
                <a:cubicBezTo>
                  <a:pt x="1547" y="1209"/>
                  <a:pt x="1544" y="1215"/>
                  <a:pt x="1542" y="1222"/>
                </a:cubicBezTo>
                <a:cubicBezTo>
                  <a:pt x="1539" y="1229"/>
                  <a:pt x="1536" y="1237"/>
                  <a:pt x="1532" y="1244"/>
                </a:cubicBezTo>
                <a:cubicBezTo>
                  <a:pt x="1532" y="1245"/>
                  <a:pt x="1535" y="1240"/>
                  <a:pt x="1536" y="1238"/>
                </a:cubicBezTo>
                <a:cubicBezTo>
                  <a:pt x="1531" y="1247"/>
                  <a:pt x="1531" y="1247"/>
                  <a:pt x="1528" y="1256"/>
                </a:cubicBezTo>
                <a:cubicBezTo>
                  <a:pt x="1526" y="1254"/>
                  <a:pt x="1521" y="1267"/>
                  <a:pt x="1519" y="1267"/>
                </a:cubicBezTo>
                <a:cubicBezTo>
                  <a:pt x="1521" y="1268"/>
                  <a:pt x="1515" y="1278"/>
                  <a:pt x="1517" y="1276"/>
                </a:cubicBezTo>
                <a:cubicBezTo>
                  <a:pt x="1514" y="1281"/>
                  <a:pt x="1511" y="1286"/>
                  <a:pt x="1508" y="1290"/>
                </a:cubicBezTo>
                <a:cubicBezTo>
                  <a:pt x="1512" y="1281"/>
                  <a:pt x="1512" y="1279"/>
                  <a:pt x="1513" y="1277"/>
                </a:cubicBezTo>
                <a:cubicBezTo>
                  <a:pt x="1514" y="1275"/>
                  <a:pt x="1515" y="1272"/>
                  <a:pt x="1522" y="1259"/>
                </a:cubicBezTo>
                <a:cubicBezTo>
                  <a:pt x="1523" y="1261"/>
                  <a:pt x="1528" y="1249"/>
                  <a:pt x="1532" y="1244"/>
                </a:cubicBezTo>
                <a:cubicBezTo>
                  <a:pt x="1532" y="1240"/>
                  <a:pt x="1536" y="1228"/>
                  <a:pt x="1531" y="1236"/>
                </a:cubicBezTo>
                <a:cubicBezTo>
                  <a:pt x="1529" y="1244"/>
                  <a:pt x="1524" y="1247"/>
                  <a:pt x="1522" y="1250"/>
                </a:cubicBezTo>
                <a:cubicBezTo>
                  <a:pt x="1522" y="1254"/>
                  <a:pt x="1525" y="1249"/>
                  <a:pt x="1524" y="1253"/>
                </a:cubicBezTo>
                <a:cubicBezTo>
                  <a:pt x="1520" y="1259"/>
                  <a:pt x="1517" y="1262"/>
                  <a:pt x="1513" y="1271"/>
                </a:cubicBezTo>
                <a:cubicBezTo>
                  <a:pt x="1514" y="1266"/>
                  <a:pt x="1522" y="1254"/>
                  <a:pt x="1518" y="1256"/>
                </a:cubicBezTo>
                <a:cubicBezTo>
                  <a:pt x="1508" y="1276"/>
                  <a:pt x="1502" y="1288"/>
                  <a:pt x="1496" y="1296"/>
                </a:cubicBezTo>
                <a:cubicBezTo>
                  <a:pt x="1499" y="1293"/>
                  <a:pt x="1493" y="1303"/>
                  <a:pt x="1496" y="1302"/>
                </a:cubicBezTo>
                <a:cubicBezTo>
                  <a:pt x="1501" y="1292"/>
                  <a:pt x="1504" y="1286"/>
                  <a:pt x="1505" y="1282"/>
                </a:cubicBezTo>
                <a:cubicBezTo>
                  <a:pt x="1504" y="1287"/>
                  <a:pt x="1507" y="1280"/>
                  <a:pt x="1509" y="1279"/>
                </a:cubicBezTo>
                <a:cubicBezTo>
                  <a:pt x="1503" y="1289"/>
                  <a:pt x="1510" y="1281"/>
                  <a:pt x="1506" y="1288"/>
                </a:cubicBezTo>
                <a:cubicBezTo>
                  <a:pt x="1504" y="1290"/>
                  <a:pt x="1501" y="1295"/>
                  <a:pt x="1498" y="1300"/>
                </a:cubicBezTo>
                <a:cubicBezTo>
                  <a:pt x="1495" y="1305"/>
                  <a:pt x="1491" y="1309"/>
                  <a:pt x="1490" y="1310"/>
                </a:cubicBezTo>
                <a:cubicBezTo>
                  <a:pt x="1493" y="1310"/>
                  <a:pt x="1486" y="1324"/>
                  <a:pt x="1477" y="1335"/>
                </a:cubicBezTo>
                <a:cubicBezTo>
                  <a:pt x="1484" y="1325"/>
                  <a:pt x="1481" y="1328"/>
                  <a:pt x="1478" y="1329"/>
                </a:cubicBezTo>
                <a:cubicBezTo>
                  <a:pt x="1479" y="1328"/>
                  <a:pt x="1489" y="1312"/>
                  <a:pt x="1482" y="1321"/>
                </a:cubicBezTo>
                <a:cubicBezTo>
                  <a:pt x="1477" y="1330"/>
                  <a:pt x="1472" y="1337"/>
                  <a:pt x="1460" y="1354"/>
                </a:cubicBezTo>
                <a:cubicBezTo>
                  <a:pt x="1462" y="1354"/>
                  <a:pt x="1473" y="1344"/>
                  <a:pt x="1467" y="1354"/>
                </a:cubicBezTo>
                <a:cubicBezTo>
                  <a:pt x="1466" y="1355"/>
                  <a:pt x="1464" y="1358"/>
                  <a:pt x="1461" y="1362"/>
                </a:cubicBezTo>
                <a:cubicBezTo>
                  <a:pt x="1463" y="1362"/>
                  <a:pt x="1462" y="1366"/>
                  <a:pt x="1459" y="1371"/>
                </a:cubicBezTo>
                <a:cubicBezTo>
                  <a:pt x="1455" y="1374"/>
                  <a:pt x="1447" y="1390"/>
                  <a:pt x="1448" y="1384"/>
                </a:cubicBezTo>
                <a:cubicBezTo>
                  <a:pt x="1441" y="1393"/>
                  <a:pt x="1445" y="1392"/>
                  <a:pt x="1433" y="1404"/>
                </a:cubicBezTo>
                <a:cubicBezTo>
                  <a:pt x="1433" y="1407"/>
                  <a:pt x="1436" y="1406"/>
                  <a:pt x="1434" y="1410"/>
                </a:cubicBezTo>
                <a:cubicBezTo>
                  <a:pt x="1433" y="1410"/>
                  <a:pt x="1428" y="1414"/>
                  <a:pt x="1423" y="1420"/>
                </a:cubicBezTo>
                <a:cubicBezTo>
                  <a:pt x="1423" y="1422"/>
                  <a:pt x="1428" y="1415"/>
                  <a:pt x="1429" y="1415"/>
                </a:cubicBezTo>
                <a:cubicBezTo>
                  <a:pt x="1425" y="1420"/>
                  <a:pt x="1426" y="1421"/>
                  <a:pt x="1424" y="1423"/>
                </a:cubicBezTo>
                <a:cubicBezTo>
                  <a:pt x="1415" y="1433"/>
                  <a:pt x="1418" y="1428"/>
                  <a:pt x="1419" y="1425"/>
                </a:cubicBezTo>
                <a:cubicBezTo>
                  <a:pt x="1413" y="1432"/>
                  <a:pt x="1413" y="1430"/>
                  <a:pt x="1409" y="1435"/>
                </a:cubicBezTo>
                <a:cubicBezTo>
                  <a:pt x="1409" y="1436"/>
                  <a:pt x="1406" y="1441"/>
                  <a:pt x="1411" y="1435"/>
                </a:cubicBezTo>
                <a:cubicBezTo>
                  <a:pt x="1411" y="1435"/>
                  <a:pt x="1410" y="1434"/>
                  <a:pt x="1414" y="1430"/>
                </a:cubicBezTo>
                <a:cubicBezTo>
                  <a:pt x="1415" y="1432"/>
                  <a:pt x="1414" y="1435"/>
                  <a:pt x="1409" y="1441"/>
                </a:cubicBezTo>
                <a:cubicBezTo>
                  <a:pt x="1417" y="1432"/>
                  <a:pt x="1414" y="1440"/>
                  <a:pt x="1419" y="1434"/>
                </a:cubicBezTo>
                <a:cubicBezTo>
                  <a:pt x="1418" y="1434"/>
                  <a:pt x="1423" y="1429"/>
                  <a:pt x="1428" y="1423"/>
                </a:cubicBezTo>
                <a:cubicBezTo>
                  <a:pt x="1434" y="1417"/>
                  <a:pt x="1439" y="1411"/>
                  <a:pt x="1439" y="1408"/>
                </a:cubicBezTo>
                <a:cubicBezTo>
                  <a:pt x="1443" y="1409"/>
                  <a:pt x="1443" y="1409"/>
                  <a:pt x="1443" y="1409"/>
                </a:cubicBezTo>
                <a:cubicBezTo>
                  <a:pt x="1436" y="1418"/>
                  <a:pt x="1432" y="1424"/>
                  <a:pt x="1431" y="1427"/>
                </a:cubicBezTo>
                <a:cubicBezTo>
                  <a:pt x="1438" y="1420"/>
                  <a:pt x="1442" y="1412"/>
                  <a:pt x="1447" y="1409"/>
                </a:cubicBezTo>
                <a:cubicBezTo>
                  <a:pt x="1444" y="1413"/>
                  <a:pt x="1435" y="1423"/>
                  <a:pt x="1437" y="1422"/>
                </a:cubicBezTo>
                <a:cubicBezTo>
                  <a:pt x="1439" y="1423"/>
                  <a:pt x="1448" y="1413"/>
                  <a:pt x="1444" y="1421"/>
                </a:cubicBezTo>
                <a:cubicBezTo>
                  <a:pt x="1450" y="1413"/>
                  <a:pt x="1451" y="1411"/>
                  <a:pt x="1451" y="1410"/>
                </a:cubicBezTo>
                <a:cubicBezTo>
                  <a:pt x="1451" y="1409"/>
                  <a:pt x="1451" y="1408"/>
                  <a:pt x="1456" y="1402"/>
                </a:cubicBezTo>
                <a:cubicBezTo>
                  <a:pt x="1456" y="1402"/>
                  <a:pt x="1454" y="1407"/>
                  <a:pt x="1458" y="1402"/>
                </a:cubicBezTo>
                <a:cubicBezTo>
                  <a:pt x="1457" y="1400"/>
                  <a:pt x="1468" y="1387"/>
                  <a:pt x="1469" y="1386"/>
                </a:cubicBezTo>
                <a:cubicBezTo>
                  <a:pt x="1466" y="1392"/>
                  <a:pt x="1468" y="1391"/>
                  <a:pt x="1465" y="1397"/>
                </a:cubicBezTo>
                <a:cubicBezTo>
                  <a:pt x="1468" y="1393"/>
                  <a:pt x="1470" y="1390"/>
                  <a:pt x="1473" y="1386"/>
                </a:cubicBezTo>
                <a:cubicBezTo>
                  <a:pt x="1470" y="1386"/>
                  <a:pt x="1470" y="1386"/>
                  <a:pt x="1470" y="1386"/>
                </a:cubicBezTo>
                <a:cubicBezTo>
                  <a:pt x="1480" y="1370"/>
                  <a:pt x="1492" y="1354"/>
                  <a:pt x="1503" y="1339"/>
                </a:cubicBezTo>
                <a:cubicBezTo>
                  <a:pt x="1504" y="1338"/>
                  <a:pt x="1501" y="1342"/>
                  <a:pt x="1499" y="1346"/>
                </a:cubicBezTo>
                <a:cubicBezTo>
                  <a:pt x="1496" y="1350"/>
                  <a:pt x="1494" y="1354"/>
                  <a:pt x="1495" y="1353"/>
                </a:cubicBezTo>
                <a:cubicBezTo>
                  <a:pt x="1497" y="1352"/>
                  <a:pt x="1501" y="1346"/>
                  <a:pt x="1504" y="1340"/>
                </a:cubicBezTo>
                <a:cubicBezTo>
                  <a:pt x="1508" y="1334"/>
                  <a:pt x="1512" y="1327"/>
                  <a:pt x="1515" y="1325"/>
                </a:cubicBezTo>
                <a:cubicBezTo>
                  <a:pt x="1510" y="1331"/>
                  <a:pt x="1508" y="1336"/>
                  <a:pt x="1507" y="1340"/>
                </a:cubicBezTo>
                <a:cubicBezTo>
                  <a:pt x="1505" y="1344"/>
                  <a:pt x="1503" y="1349"/>
                  <a:pt x="1499" y="1356"/>
                </a:cubicBezTo>
                <a:cubicBezTo>
                  <a:pt x="1501" y="1352"/>
                  <a:pt x="1505" y="1346"/>
                  <a:pt x="1506" y="1345"/>
                </a:cubicBezTo>
                <a:cubicBezTo>
                  <a:pt x="1506" y="1347"/>
                  <a:pt x="1504" y="1349"/>
                  <a:pt x="1500" y="1356"/>
                </a:cubicBezTo>
                <a:cubicBezTo>
                  <a:pt x="1500" y="1359"/>
                  <a:pt x="1506" y="1347"/>
                  <a:pt x="1510" y="1342"/>
                </a:cubicBezTo>
                <a:cubicBezTo>
                  <a:pt x="1510" y="1340"/>
                  <a:pt x="1505" y="1345"/>
                  <a:pt x="1509" y="1339"/>
                </a:cubicBezTo>
                <a:cubicBezTo>
                  <a:pt x="1511" y="1338"/>
                  <a:pt x="1518" y="1324"/>
                  <a:pt x="1521" y="1322"/>
                </a:cubicBezTo>
                <a:cubicBezTo>
                  <a:pt x="1524" y="1320"/>
                  <a:pt x="1512" y="1335"/>
                  <a:pt x="1515" y="1333"/>
                </a:cubicBezTo>
                <a:cubicBezTo>
                  <a:pt x="1521" y="1322"/>
                  <a:pt x="1520" y="1328"/>
                  <a:pt x="1525" y="1319"/>
                </a:cubicBezTo>
                <a:cubicBezTo>
                  <a:pt x="1525" y="1316"/>
                  <a:pt x="1522" y="1317"/>
                  <a:pt x="1525" y="1310"/>
                </a:cubicBezTo>
                <a:cubicBezTo>
                  <a:pt x="1529" y="1307"/>
                  <a:pt x="1532" y="1300"/>
                  <a:pt x="1537" y="1292"/>
                </a:cubicBezTo>
                <a:cubicBezTo>
                  <a:pt x="1537" y="1290"/>
                  <a:pt x="1538" y="1287"/>
                  <a:pt x="1537" y="1287"/>
                </a:cubicBezTo>
                <a:cubicBezTo>
                  <a:pt x="1532" y="1296"/>
                  <a:pt x="1532" y="1298"/>
                  <a:pt x="1530" y="1301"/>
                </a:cubicBezTo>
                <a:cubicBezTo>
                  <a:pt x="1528" y="1302"/>
                  <a:pt x="1522" y="1313"/>
                  <a:pt x="1520" y="1313"/>
                </a:cubicBezTo>
                <a:cubicBezTo>
                  <a:pt x="1523" y="1307"/>
                  <a:pt x="1529" y="1298"/>
                  <a:pt x="1533" y="1292"/>
                </a:cubicBezTo>
                <a:cubicBezTo>
                  <a:pt x="1530" y="1293"/>
                  <a:pt x="1537" y="1284"/>
                  <a:pt x="1539" y="1281"/>
                </a:cubicBezTo>
                <a:cubicBezTo>
                  <a:pt x="1542" y="1272"/>
                  <a:pt x="1542" y="1272"/>
                  <a:pt x="1542" y="1272"/>
                </a:cubicBezTo>
                <a:cubicBezTo>
                  <a:pt x="1554" y="1251"/>
                  <a:pt x="1554" y="1251"/>
                  <a:pt x="1554" y="1251"/>
                </a:cubicBezTo>
                <a:cubicBezTo>
                  <a:pt x="1549" y="1255"/>
                  <a:pt x="1558" y="1238"/>
                  <a:pt x="1561" y="1229"/>
                </a:cubicBezTo>
                <a:cubicBezTo>
                  <a:pt x="1562" y="1229"/>
                  <a:pt x="1560" y="1233"/>
                  <a:pt x="1562" y="1232"/>
                </a:cubicBezTo>
                <a:cubicBezTo>
                  <a:pt x="1565" y="1224"/>
                  <a:pt x="1567" y="1218"/>
                  <a:pt x="1568" y="1214"/>
                </a:cubicBezTo>
                <a:cubicBezTo>
                  <a:pt x="1560" y="1234"/>
                  <a:pt x="1566" y="1212"/>
                  <a:pt x="1569" y="1205"/>
                </a:cubicBezTo>
                <a:cubicBezTo>
                  <a:pt x="1570" y="1204"/>
                  <a:pt x="1572" y="1198"/>
                  <a:pt x="1574" y="1193"/>
                </a:cubicBezTo>
                <a:cubicBezTo>
                  <a:pt x="1576" y="1187"/>
                  <a:pt x="1578" y="1181"/>
                  <a:pt x="1580" y="1180"/>
                </a:cubicBezTo>
                <a:cubicBezTo>
                  <a:pt x="1581" y="1175"/>
                  <a:pt x="1577" y="1181"/>
                  <a:pt x="1581" y="1171"/>
                </a:cubicBezTo>
                <a:cubicBezTo>
                  <a:pt x="1584" y="1166"/>
                  <a:pt x="1580" y="1176"/>
                  <a:pt x="1585" y="1167"/>
                </a:cubicBezTo>
                <a:cubicBezTo>
                  <a:pt x="1582" y="1176"/>
                  <a:pt x="1582" y="1176"/>
                  <a:pt x="1582" y="1176"/>
                </a:cubicBezTo>
                <a:cubicBezTo>
                  <a:pt x="1584" y="1174"/>
                  <a:pt x="1587" y="1169"/>
                  <a:pt x="1589" y="1163"/>
                </a:cubicBezTo>
                <a:cubicBezTo>
                  <a:pt x="1586" y="1169"/>
                  <a:pt x="1588" y="1161"/>
                  <a:pt x="1588" y="1158"/>
                </a:cubicBezTo>
                <a:cubicBezTo>
                  <a:pt x="1590" y="1152"/>
                  <a:pt x="1593" y="1143"/>
                  <a:pt x="1596" y="1135"/>
                </a:cubicBezTo>
                <a:cubicBezTo>
                  <a:pt x="1598" y="1127"/>
                  <a:pt x="1600" y="1120"/>
                  <a:pt x="1602" y="1118"/>
                </a:cubicBezTo>
                <a:cubicBezTo>
                  <a:pt x="1600" y="1132"/>
                  <a:pt x="1592" y="1151"/>
                  <a:pt x="1597" y="1144"/>
                </a:cubicBezTo>
                <a:cubicBezTo>
                  <a:pt x="1595" y="1150"/>
                  <a:pt x="1591" y="1167"/>
                  <a:pt x="1588" y="1172"/>
                </a:cubicBezTo>
                <a:cubicBezTo>
                  <a:pt x="1587" y="1172"/>
                  <a:pt x="1588" y="1168"/>
                  <a:pt x="1587" y="1170"/>
                </a:cubicBezTo>
                <a:cubicBezTo>
                  <a:pt x="1584" y="1177"/>
                  <a:pt x="1582" y="1185"/>
                  <a:pt x="1580" y="1189"/>
                </a:cubicBezTo>
                <a:cubicBezTo>
                  <a:pt x="1584" y="1183"/>
                  <a:pt x="1584" y="1187"/>
                  <a:pt x="1588" y="1181"/>
                </a:cubicBezTo>
                <a:cubicBezTo>
                  <a:pt x="1587" y="1182"/>
                  <a:pt x="1586" y="1181"/>
                  <a:pt x="1588" y="1175"/>
                </a:cubicBezTo>
                <a:cubicBezTo>
                  <a:pt x="1589" y="1176"/>
                  <a:pt x="1592" y="1166"/>
                  <a:pt x="1593" y="1165"/>
                </a:cubicBezTo>
                <a:cubicBezTo>
                  <a:pt x="1595" y="1165"/>
                  <a:pt x="1591" y="1177"/>
                  <a:pt x="1594" y="1174"/>
                </a:cubicBezTo>
                <a:cubicBezTo>
                  <a:pt x="1599" y="1161"/>
                  <a:pt x="1592" y="1173"/>
                  <a:pt x="1595" y="1165"/>
                </a:cubicBezTo>
                <a:cubicBezTo>
                  <a:pt x="1596" y="1168"/>
                  <a:pt x="1602" y="1153"/>
                  <a:pt x="1596" y="1170"/>
                </a:cubicBezTo>
                <a:cubicBezTo>
                  <a:pt x="1597" y="1171"/>
                  <a:pt x="1600" y="1163"/>
                  <a:pt x="1602" y="1157"/>
                </a:cubicBezTo>
                <a:cubicBezTo>
                  <a:pt x="1600" y="1156"/>
                  <a:pt x="1603" y="1145"/>
                  <a:pt x="1605" y="1136"/>
                </a:cubicBezTo>
                <a:cubicBezTo>
                  <a:pt x="1602" y="1142"/>
                  <a:pt x="1600" y="1143"/>
                  <a:pt x="1596" y="1153"/>
                </a:cubicBezTo>
                <a:cubicBezTo>
                  <a:pt x="1597" y="1156"/>
                  <a:pt x="1600" y="1144"/>
                  <a:pt x="1602" y="1145"/>
                </a:cubicBezTo>
                <a:cubicBezTo>
                  <a:pt x="1598" y="1157"/>
                  <a:pt x="1595" y="1163"/>
                  <a:pt x="1592" y="1166"/>
                </a:cubicBezTo>
                <a:cubicBezTo>
                  <a:pt x="1596" y="1153"/>
                  <a:pt x="1597" y="1147"/>
                  <a:pt x="1598" y="1141"/>
                </a:cubicBezTo>
                <a:cubicBezTo>
                  <a:pt x="1599" y="1135"/>
                  <a:pt x="1600" y="1129"/>
                  <a:pt x="1604" y="1118"/>
                </a:cubicBezTo>
                <a:cubicBezTo>
                  <a:pt x="1604" y="1118"/>
                  <a:pt x="1604" y="1119"/>
                  <a:pt x="1604" y="1121"/>
                </a:cubicBezTo>
                <a:cubicBezTo>
                  <a:pt x="1608" y="1108"/>
                  <a:pt x="1605" y="1112"/>
                  <a:pt x="1609" y="1098"/>
                </a:cubicBezTo>
                <a:cubicBezTo>
                  <a:pt x="1611" y="1095"/>
                  <a:pt x="1611" y="1100"/>
                  <a:pt x="1615" y="1084"/>
                </a:cubicBezTo>
                <a:cubicBezTo>
                  <a:pt x="1612" y="1087"/>
                  <a:pt x="1613" y="1081"/>
                  <a:pt x="1610" y="1086"/>
                </a:cubicBezTo>
                <a:cubicBezTo>
                  <a:pt x="1612" y="1081"/>
                  <a:pt x="1613" y="1069"/>
                  <a:pt x="1614" y="1070"/>
                </a:cubicBezTo>
                <a:cubicBezTo>
                  <a:pt x="1613" y="1081"/>
                  <a:pt x="1617" y="1073"/>
                  <a:pt x="1619" y="1071"/>
                </a:cubicBezTo>
                <a:cubicBezTo>
                  <a:pt x="1618" y="1074"/>
                  <a:pt x="1618" y="1075"/>
                  <a:pt x="1618" y="1077"/>
                </a:cubicBezTo>
                <a:cubicBezTo>
                  <a:pt x="1616" y="1085"/>
                  <a:pt x="1615" y="1088"/>
                  <a:pt x="1615" y="1091"/>
                </a:cubicBezTo>
                <a:cubicBezTo>
                  <a:pt x="1611" y="1107"/>
                  <a:pt x="1611" y="1107"/>
                  <a:pt x="1611" y="1107"/>
                </a:cubicBezTo>
                <a:cubicBezTo>
                  <a:pt x="1611" y="1107"/>
                  <a:pt x="1613" y="1106"/>
                  <a:pt x="1612" y="1110"/>
                </a:cubicBezTo>
                <a:cubicBezTo>
                  <a:pt x="1609" y="1117"/>
                  <a:pt x="1607" y="1122"/>
                  <a:pt x="1607" y="1126"/>
                </a:cubicBezTo>
                <a:cubicBezTo>
                  <a:pt x="1609" y="1121"/>
                  <a:pt x="1608" y="1127"/>
                  <a:pt x="1610" y="1119"/>
                </a:cubicBezTo>
                <a:cubicBezTo>
                  <a:pt x="1609" y="1123"/>
                  <a:pt x="1608" y="1128"/>
                  <a:pt x="1608" y="1129"/>
                </a:cubicBezTo>
                <a:cubicBezTo>
                  <a:pt x="1610" y="1123"/>
                  <a:pt x="1611" y="1126"/>
                  <a:pt x="1612" y="1122"/>
                </a:cubicBezTo>
                <a:cubicBezTo>
                  <a:pt x="1611" y="1128"/>
                  <a:pt x="1611" y="1130"/>
                  <a:pt x="1610" y="1134"/>
                </a:cubicBezTo>
                <a:cubicBezTo>
                  <a:pt x="1609" y="1135"/>
                  <a:pt x="1609" y="1134"/>
                  <a:pt x="1607" y="1138"/>
                </a:cubicBezTo>
                <a:cubicBezTo>
                  <a:pt x="1606" y="1148"/>
                  <a:pt x="1609" y="1137"/>
                  <a:pt x="1608" y="1141"/>
                </a:cubicBezTo>
                <a:cubicBezTo>
                  <a:pt x="1605" y="1149"/>
                  <a:pt x="1603" y="1157"/>
                  <a:pt x="1602" y="1163"/>
                </a:cubicBezTo>
                <a:cubicBezTo>
                  <a:pt x="1605" y="1156"/>
                  <a:pt x="1607" y="1147"/>
                  <a:pt x="1610" y="1139"/>
                </a:cubicBezTo>
                <a:cubicBezTo>
                  <a:pt x="1612" y="1131"/>
                  <a:pt x="1614" y="1125"/>
                  <a:pt x="1615" y="1124"/>
                </a:cubicBezTo>
                <a:cubicBezTo>
                  <a:pt x="1611" y="1135"/>
                  <a:pt x="1609" y="1144"/>
                  <a:pt x="1608" y="1151"/>
                </a:cubicBezTo>
                <a:cubicBezTo>
                  <a:pt x="1606" y="1158"/>
                  <a:pt x="1605" y="1163"/>
                  <a:pt x="1602" y="1169"/>
                </a:cubicBezTo>
                <a:cubicBezTo>
                  <a:pt x="1604" y="1169"/>
                  <a:pt x="1606" y="1164"/>
                  <a:pt x="1608" y="1159"/>
                </a:cubicBezTo>
                <a:cubicBezTo>
                  <a:pt x="1606" y="1158"/>
                  <a:pt x="1608" y="1150"/>
                  <a:pt x="1611" y="1140"/>
                </a:cubicBezTo>
                <a:cubicBezTo>
                  <a:pt x="1614" y="1131"/>
                  <a:pt x="1617" y="1121"/>
                  <a:pt x="1619" y="1117"/>
                </a:cubicBezTo>
                <a:cubicBezTo>
                  <a:pt x="1617" y="1123"/>
                  <a:pt x="1618" y="1124"/>
                  <a:pt x="1616" y="1129"/>
                </a:cubicBezTo>
                <a:cubicBezTo>
                  <a:pt x="1615" y="1130"/>
                  <a:pt x="1614" y="1130"/>
                  <a:pt x="1613" y="1137"/>
                </a:cubicBezTo>
                <a:cubicBezTo>
                  <a:pt x="1614" y="1134"/>
                  <a:pt x="1613" y="1142"/>
                  <a:pt x="1608" y="1159"/>
                </a:cubicBezTo>
                <a:cubicBezTo>
                  <a:pt x="1608" y="1163"/>
                  <a:pt x="1613" y="1146"/>
                  <a:pt x="1611" y="1155"/>
                </a:cubicBezTo>
                <a:cubicBezTo>
                  <a:pt x="1607" y="1169"/>
                  <a:pt x="1609" y="1168"/>
                  <a:pt x="1603" y="1181"/>
                </a:cubicBezTo>
                <a:cubicBezTo>
                  <a:pt x="1604" y="1175"/>
                  <a:pt x="1606" y="1167"/>
                  <a:pt x="1606" y="1165"/>
                </a:cubicBezTo>
                <a:cubicBezTo>
                  <a:pt x="1602" y="1173"/>
                  <a:pt x="1601" y="1173"/>
                  <a:pt x="1600" y="1174"/>
                </a:cubicBezTo>
                <a:cubicBezTo>
                  <a:pt x="1598" y="1174"/>
                  <a:pt x="1597" y="1175"/>
                  <a:pt x="1594" y="1183"/>
                </a:cubicBezTo>
                <a:cubicBezTo>
                  <a:pt x="1596" y="1184"/>
                  <a:pt x="1599" y="1180"/>
                  <a:pt x="1602" y="1175"/>
                </a:cubicBezTo>
                <a:cubicBezTo>
                  <a:pt x="1600" y="1186"/>
                  <a:pt x="1599" y="1193"/>
                  <a:pt x="1601" y="1193"/>
                </a:cubicBezTo>
                <a:cubicBezTo>
                  <a:pt x="1601" y="1194"/>
                  <a:pt x="1600" y="1194"/>
                  <a:pt x="1600" y="1197"/>
                </a:cubicBezTo>
                <a:cubicBezTo>
                  <a:pt x="1606" y="1184"/>
                  <a:pt x="1604" y="1184"/>
                  <a:pt x="1605" y="1177"/>
                </a:cubicBezTo>
                <a:cubicBezTo>
                  <a:pt x="1611" y="1165"/>
                  <a:pt x="1606" y="1184"/>
                  <a:pt x="1606" y="1186"/>
                </a:cubicBezTo>
                <a:cubicBezTo>
                  <a:pt x="1608" y="1181"/>
                  <a:pt x="1610" y="1174"/>
                  <a:pt x="1611" y="1173"/>
                </a:cubicBezTo>
                <a:cubicBezTo>
                  <a:pt x="1604" y="1191"/>
                  <a:pt x="1606" y="1196"/>
                  <a:pt x="1605" y="1201"/>
                </a:cubicBezTo>
                <a:cubicBezTo>
                  <a:pt x="1601" y="1212"/>
                  <a:pt x="1597" y="1219"/>
                  <a:pt x="1594" y="1221"/>
                </a:cubicBezTo>
                <a:cubicBezTo>
                  <a:pt x="1596" y="1216"/>
                  <a:pt x="1598" y="1211"/>
                  <a:pt x="1600" y="1205"/>
                </a:cubicBezTo>
                <a:cubicBezTo>
                  <a:pt x="1595" y="1215"/>
                  <a:pt x="1596" y="1210"/>
                  <a:pt x="1596" y="1203"/>
                </a:cubicBezTo>
                <a:cubicBezTo>
                  <a:pt x="1593" y="1211"/>
                  <a:pt x="1593" y="1213"/>
                  <a:pt x="1591" y="1216"/>
                </a:cubicBezTo>
                <a:cubicBezTo>
                  <a:pt x="1594" y="1206"/>
                  <a:pt x="1594" y="1204"/>
                  <a:pt x="1596" y="1197"/>
                </a:cubicBezTo>
                <a:cubicBezTo>
                  <a:pt x="1595" y="1200"/>
                  <a:pt x="1594" y="1201"/>
                  <a:pt x="1593" y="1201"/>
                </a:cubicBezTo>
                <a:cubicBezTo>
                  <a:pt x="1590" y="1210"/>
                  <a:pt x="1589" y="1215"/>
                  <a:pt x="1587" y="1220"/>
                </a:cubicBezTo>
                <a:cubicBezTo>
                  <a:pt x="1584" y="1226"/>
                  <a:pt x="1582" y="1232"/>
                  <a:pt x="1577" y="1242"/>
                </a:cubicBezTo>
                <a:cubicBezTo>
                  <a:pt x="1582" y="1235"/>
                  <a:pt x="1585" y="1229"/>
                  <a:pt x="1584" y="1235"/>
                </a:cubicBezTo>
                <a:cubicBezTo>
                  <a:pt x="1589" y="1225"/>
                  <a:pt x="1587" y="1222"/>
                  <a:pt x="1590" y="1219"/>
                </a:cubicBezTo>
                <a:cubicBezTo>
                  <a:pt x="1594" y="1212"/>
                  <a:pt x="1586" y="1236"/>
                  <a:pt x="1595" y="1215"/>
                </a:cubicBezTo>
                <a:cubicBezTo>
                  <a:pt x="1595" y="1216"/>
                  <a:pt x="1595" y="1219"/>
                  <a:pt x="1594" y="1222"/>
                </a:cubicBezTo>
                <a:cubicBezTo>
                  <a:pt x="1591" y="1227"/>
                  <a:pt x="1589" y="1232"/>
                  <a:pt x="1587" y="1234"/>
                </a:cubicBezTo>
                <a:cubicBezTo>
                  <a:pt x="1588" y="1231"/>
                  <a:pt x="1585" y="1236"/>
                  <a:pt x="1587" y="1229"/>
                </a:cubicBezTo>
                <a:cubicBezTo>
                  <a:pt x="1583" y="1237"/>
                  <a:pt x="1582" y="1240"/>
                  <a:pt x="1582" y="1243"/>
                </a:cubicBezTo>
                <a:cubicBezTo>
                  <a:pt x="1581" y="1246"/>
                  <a:pt x="1581" y="1248"/>
                  <a:pt x="1578" y="1254"/>
                </a:cubicBezTo>
                <a:cubicBezTo>
                  <a:pt x="1583" y="1248"/>
                  <a:pt x="1580" y="1257"/>
                  <a:pt x="1578" y="1262"/>
                </a:cubicBezTo>
                <a:cubicBezTo>
                  <a:pt x="1573" y="1274"/>
                  <a:pt x="1569" y="1281"/>
                  <a:pt x="1567" y="1281"/>
                </a:cubicBezTo>
                <a:cubicBezTo>
                  <a:pt x="1568" y="1277"/>
                  <a:pt x="1573" y="1270"/>
                  <a:pt x="1573" y="1269"/>
                </a:cubicBezTo>
                <a:cubicBezTo>
                  <a:pt x="1569" y="1276"/>
                  <a:pt x="1573" y="1266"/>
                  <a:pt x="1567" y="1275"/>
                </a:cubicBezTo>
                <a:cubicBezTo>
                  <a:pt x="1569" y="1272"/>
                  <a:pt x="1570" y="1268"/>
                  <a:pt x="1571" y="1266"/>
                </a:cubicBezTo>
                <a:cubicBezTo>
                  <a:pt x="1569" y="1270"/>
                  <a:pt x="1567" y="1274"/>
                  <a:pt x="1565" y="1279"/>
                </a:cubicBezTo>
                <a:cubicBezTo>
                  <a:pt x="1566" y="1284"/>
                  <a:pt x="1572" y="1276"/>
                  <a:pt x="1565" y="1293"/>
                </a:cubicBezTo>
                <a:cubicBezTo>
                  <a:pt x="1565" y="1290"/>
                  <a:pt x="1563" y="1294"/>
                  <a:pt x="1560" y="1299"/>
                </a:cubicBezTo>
                <a:cubicBezTo>
                  <a:pt x="1557" y="1304"/>
                  <a:pt x="1554" y="1310"/>
                  <a:pt x="1552" y="1312"/>
                </a:cubicBezTo>
                <a:cubicBezTo>
                  <a:pt x="1552" y="1316"/>
                  <a:pt x="1560" y="1303"/>
                  <a:pt x="1555" y="1312"/>
                </a:cubicBezTo>
                <a:cubicBezTo>
                  <a:pt x="1546" y="1326"/>
                  <a:pt x="1548" y="1322"/>
                  <a:pt x="1543" y="1333"/>
                </a:cubicBezTo>
                <a:cubicBezTo>
                  <a:pt x="1543" y="1327"/>
                  <a:pt x="1540" y="1333"/>
                  <a:pt x="1537" y="1333"/>
                </a:cubicBezTo>
                <a:cubicBezTo>
                  <a:pt x="1542" y="1324"/>
                  <a:pt x="1540" y="1320"/>
                  <a:pt x="1548" y="1309"/>
                </a:cubicBezTo>
                <a:cubicBezTo>
                  <a:pt x="1547" y="1314"/>
                  <a:pt x="1549" y="1314"/>
                  <a:pt x="1553" y="1309"/>
                </a:cubicBezTo>
                <a:cubicBezTo>
                  <a:pt x="1553" y="1307"/>
                  <a:pt x="1551" y="1307"/>
                  <a:pt x="1555" y="1300"/>
                </a:cubicBezTo>
                <a:cubicBezTo>
                  <a:pt x="1558" y="1295"/>
                  <a:pt x="1561" y="1291"/>
                  <a:pt x="1564" y="1288"/>
                </a:cubicBezTo>
                <a:cubicBezTo>
                  <a:pt x="1557" y="1294"/>
                  <a:pt x="1555" y="1297"/>
                  <a:pt x="1550" y="1297"/>
                </a:cubicBezTo>
                <a:cubicBezTo>
                  <a:pt x="1543" y="1312"/>
                  <a:pt x="1543" y="1312"/>
                  <a:pt x="1543" y="1312"/>
                </a:cubicBezTo>
                <a:cubicBezTo>
                  <a:pt x="1541" y="1315"/>
                  <a:pt x="1539" y="1318"/>
                  <a:pt x="1536" y="1324"/>
                </a:cubicBezTo>
                <a:cubicBezTo>
                  <a:pt x="1537" y="1326"/>
                  <a:pt x="1533" y="1331"/>
                  <a:pt x="1539" y="1324"/>
                </a:cubicBezTo>
                <a:cubicBezTo>
                  <a:pt x="1535" y="1332"/>
                  <a:pt x="1533" y="1333"/>
                  <a:pt x="1532" y="1334"/>
                </a:cubicBezTo>
                <a:cubicBezTo>
                  <a:pt x="1531" y="1335"/>
                  <a:pt x="1529" y="1336"/>
                  <a:pt x="1526" y="1342"/>
                </a:cubicBezTo>
                <a:cubicBezTo>
                  <a:pt x="1532" y="1337"/>
                  <a:pt x="1526" y="1351"/>
                  <a:pt x="1535" y="1339"/>
                </a:cubicBezTo>
                <a:cubicBezTo>
                  <a:pt x="1529" y="1349"/>
                  <a:pt x="1538" y="1339"/>
                  <a:pt x="1534" y="1348"/>
                </a:cubicBezTo>
                <a:cubicBezTo>
                  <a:pt x="1529" y="1355"/>
                  <a:pt x="1528" y="1355"/>
                  <a:pt x="1532" y="1348"/>
                </a:cubicBezTo>
                <a:cubicBezTo>
                  <a:pt x="1530" y="1350"/>
                  <a:pt x="1529" y="1351"/>
                  <a:pt x="1529" y="1351"/>
                </a:cubicBezTo>
                <a:cubicBezTo>
                  <a:pt x="1523" y="1360"/>
                  <a:pt x="1528" y="1354"/>
                  <a:pt x="1521" y="1366"/>
                </a:cubicBezTo>
                <a:cubicBezTo>
                  <a:pt x="1520" y="1368"/>
                  <a:pt x="1523" y="1367"/>
                  <a:pt x="1520" y="1371"/>
                </a:cubicBezTo>
                <a:cubicBezTo>
                  <a:pt x="1516" y="1377"/>
                  <a:pt x="1512" y="1380"/>
                  <a:pt x="1511" y="1380"/>
                </a:cubicBezTo>
                <a:cubicBezTo>
                  <a:pt x="1509" y="1380"/>
                  <a:pt x="1510" y="1376"/>
                  <a:pt x="1515" y="1368"/>
                </a:cubicBezTo>
                <a:cubicBezTo>
                  <a:pt x="1517" y="1367"/>
                  <a:pt x="1519" y="1365"/>
                  <a:pt x="1517" y="1368"/>
                </a:cubicBezTo>
                <a:cubicBezTo>
                  <a:pt x="1521" y="1359"/>
                  <a:pt x="1521" y="1356"/>
                  <a:pt x="1518" y="1357"/>
                </a:cubicBezTo>
                <a:cubicBezTo>
                  <a:pt x="1515" y="1357"/>
                  <a:pt x="1509" y="1362"/>
                  <a:pt x="1503" y="1368"/>
                </a:cubicBezTo>
                <a:cubicBezTo>
                  <a:pt x="1501" y="1374"/>
                  <a:pt x="1505" y="1369"/>
                  <a:pt x="1509" y="1365"/>
                </a:cubicBezTo>
                <a:cubicBezTo>
                  <a:pt x="1513" y="1362"/>
                  <a:pt x="1516" y="1359"/>
                  <a:pt x="1510" y="1368"/>
                </a:cubicBezTo>
                <a:cubicBezTo>
                  <a:pt x="1506" y="1372"/>
                  <a:pt x="1501" y="1378"/>
                  <a:pt x="1495" y="1385"/>
                </a:cubicBezTo>
                <a:cubicBezTo>
                  <a:pt x="1496" y="1385"/>
                  <a:pt x="1491" y="1393"/>
                  <a:pt x="1494" y="1391"/>
                </a:cubicBezTo>
                <a:cubicBezTo>
                  <a:pt x="1498" y="1384"/>
                  <a:pt x="1502" y="1378"/>
                  <a:pt x="1506" y="1374"/>
                </a:cubicBezTo>
                <a:cubicBezTo>
                  <a:pt x="1505" y="1377"/>
                  <a:pt x="1508" y="1375"/>
                  <a:pt x="1510" y="1374"/>
                </a:cubicBezTo>
                <a:cubicBezTo>
                  <a:pt x="1504" y="1385"/>
                  <a:pt x="1503" y="1387"/>
                  <a:pt x="1496" y="1394"/>
                </a:cubicBezTo>
                <a:cubicBezTo>
                  <a:pt x="1500" y="1391"/>
                  <a:pt x="1509" y="1384"/>
                  <a:pt x="1497" y="1400"/>
                </a:cubicBezTo>
                <a:cubicBezTo>
                  <a:pt x="1502" y="1396"/>
                  <a:pt x="1502" y="1396"/>
                  <a:pt x="1507" y="1389"/>
                </a:cubicBezTo>
                <a:cubicBezTo>
                  <a:pt x="1504" y="1394"/>
                  <a:pt x="1499" y="1402"/>
                  <a:pt x="1499" y="1403"/>
                </a:cubicBezTo>
                <a:cubicBezTo>
                  <a:pt x="1496" y="1408"/>
                  <a:pt x="1493" y="1410"/>
                  <a:pt x="1492" y="1411"/>
                </a:cubicBezTo>
                <a:cubicBezTo>
                  <a:pt x="1495" y="1407"/>
                  <a:pt x="1497" y="1404"/>
                  <a:pt x="1497" y="1403"/>
                </a:cubicBezTo>
                <a:cubicBezTo>
                  <a:pt x="1490" y="1412"/>
                  <a:pt x="1494" y="1408"/>
                  <a:pt x="1488" y="1417"/>
                </a:cubicBezTo>
                <a:cubicBezTo>
                  <a:pt x="1486" y="1416"/>
                  <a:pt x="1490" y="1408"/>
                  <a:pt x="1492" y="1403"/>
                </a:cubicBezTo>
                <a:cubicBezTo>
                  <a:pt x="1487" y="1408"/>
                  <a:pt x="1485" y="1414"/>
                  <a:pt x="1479" y="1419"/>
                </a:cubicBezTo>
                <a:cubicBezTo>
                  <a:pt x="1478" y="1423"/>
                  <a:pt x="1486" y="1410"/>
                  <a:pt x="1486" y="1414"/>
                </a:cubicBezTo>
                <a:cubicBezTo>
                  <a:pt x="1481" y="1419"/>
                  <a:pt x="1475" y="1427"/>
                  <a:pt x="1471" y="1433"/>
                </a:cubicBezTo>
                <a:cubicBezTo>
                  <a:pt x="1470" y="1432"/>
                  <a:pt x="1476" y="1426"/>
                  <a:pt x="1475" y="1425"/>
                </a:cubicBezTo>
                <a:cubicBezTo>
                  <a:pt x="1471" y="1431"/>
                  <a:pt x="1464" y="1440"/>
                  <a:pt x="1459" y="1446"/>
                </a:cubicBezTo>
                <a:cubicBezTo>
                  <a:pt x="1464" y="1443"/>
                  <a:pt x="1465" y="1438"/>
                  <a:pt x="1469" y="1436"/>
                </a:cubicBezTo>
                <a:cubicBezTo>
                  <a:pt x="1469" y="1436"/>
                  <a:pt x="1465" y="1441"/>
                  <a:pt x="1465" y="1441"/>
                </a:cubicBezTo>
                <a:cubicBezTo>
                  <a:pt x="1468" y="1438"/>
                  <a:pt x="1471" y="1434"/>
                  <a:pt x="1472" y="1433"/>
                </a:cubicBezTo>
                <a:cubicBezTo>
                  <a:pt x="1469" y="1437"/>
                  <a:pt x="1464" y="1443"/>
                  <a:pt x="1464" y="1444"/>
                </a:cubicBezTo>
                <a:cubicBezTo>
                  <a:pt x="1469" y="1441"/>
                  <a:pt x="1470" y="1436"/>
                  <a:pt x="1474" y="1433"/>
                </a:cubicBezTo>
                <a:cubicBezTo>
                  <a:pt x="1468" y="1440"/>
                  <a:pt x="1467" y="1443"/>
                  <a:pt x="1465" y="1447"/>
                </a:cubicBezTo>
                <a:cubicBezTo>
                  <a:pt x="1463" y="1450"/>
                  <a:pt x="1461" y="1454"/>
                  <a:pt x="1454" y="1461"/>
                </a:cubicBezTo>
                <a:cubicBezTo>
                  <a:pt x="1467" y="1445"/>
                  <a:pt x="1457" y="1452"/>
                  <a:pt x="1459" y="1446"/>
                </a:cubicBezTo>
                <a:cubicBezTo>
                  <a:pt x="1455" y="1454"/>
                  <a:pt x="1443" y="1466"/>
                  <a:pt x="1442" y="1471"/>
                </a:cubicBezTo>
                <a:cubicBezTo>
                  <a:pt x="1448" y="1462"/>
                  <a:pt x="1456" y="1456"/>
                  <a:pt x="1451" y="1463"/>
                </a:cubicBezTo>
                <a:cubicBezTo>
                  <a:pt x="1447" y="1467"/>
                  <a:pt x="1444" y="1468"/>
                  <a:pt x="1441" y="1473"/>
                </a:cubicBezTo>
                <a:cubicBezTo>
                  <a:pt x="1438" y="1476"/>
                  <a:pt x="1436" y="1477"/>
                  <a:pt x="1436" y="1476"/>
                </a:cubicBezTo>
                <a:cubicBezTo>
                  <a:pt x="1425" y="1486"/>
                  <a:pt x="1441" y="1472"/>
                  <a:pt x="1431" y="1484"/>
                </a:cubicBezTo>
                <a:cubicBezTo>
                  <a:pt x="1420" y="1494"/>
                  <a:pt x="1407" y="1510"/>
                  <a:pt x="1402" y="1511"/>
                </a:cubicBezTo>
                <a:cubicBezTo>
                  <a:pt x="1406" y="1508"/>
                  <a:pt x="1399" y="1515"/>
                  <a:pt x="1399" y="1516"/>
                </a:cubicBezTo>
                <a:cubicBezTo>
                  <a:pt x="1406" y="1511"/>
                  <a:pt x="1407" y="1515"/>
                  <a:pt x="1399" y="1522"/>
                </a:cubicBezTo>
                <a:cubicBezTo>
                  <a:pt x="1397" y="1523"/>
                  <a:pt x="1390" y="1530"/>
                  <a:pt x="1381" y="1538"/>
                </a:cubicBezTo>
                <a:cubicBezTo>
                  <a:pt x="1372" y="1546"/>
                  <a:pt x="1360" y="1556"/>
                  <a:pt x="1349" y="1563"/>
                </a:cubicBezTo>
                <a:cubicBezTo>
                  <a:pt x="1356" y="1558"/>
                  <a:pt x="1360" y="1554"/>
                  <a:pt x="1362" y="1552"/>
                </a:cubicBezTo>
                <a:cubicBezTo>
                  <a:pt x="1353" y="1560"/>
                  <a:pt x="1350" y="1562"/>
                  <a:pt x="1349" y="1562"/>
                </a:cubicBezTo>
                <a:cubicBezTo>
                  <a:pt x="1348" y="1562"/>
                  <a:pt x="1349" y="1560"/>
                  <a:pt x="1346" y="1562"/>
                </a:cubicBezTo>
                <a:cubicBezTo>
                  <a:pt x="1344" y="1566"/>
                  <a:pt x="1345" y="1567"/>
                  <a:pt x="1342" y="1570"/>
                </a:cubicBezTo>
                <a:cubicBezTo>
                  <a:pt x="1338" y="1574"/>
                  <a:pt x="1331" y="1578"/>
                  <a:pt x="1325" y="1583"/>
                </a:cubicBezTo>
                <a:cubicBezTo>
                  <a:pt x="1320" y="1587"/>
                  <a:pt x="1315" y="1590"/>
                  <a:pt x="1315" y="1592"/>
                </a:cubicBezTo>
                <a:cubicBezTo>
                  <a:pt x="1326" y="1584"/>
                  <a:pt x="1341" y="1571"/>
                  <a:pt x="1347" y="1569"/>
                </a:cubicBezTo>
                <a:cubicBezTo>
                  <a:pt x="1344" y="1573"/>
                  <a:pt x="1334" y="1577"/>
                  <a:pt x="1333" y="1580"/>
                </a:cubicBezTo>
                <a:cubicBezTo>
                  <a:pt x="1341" y="1574"/>
                  <a:pt x="1356" y="1562"/>
                  <a:pt x="1371" y="1548"/>
                </a:cubicBezTo>
                <a:cubicBezTo>
                  <a:pt x="1386" y="1534"/>
                  <a:pt x="1402" y="1520"/>
                  <a:pt x="1413" y="1510"/>
                </a:cubicBezTo>
                <a:cubicBezTo>
                  <a:pt x="1413" y="1510"/>
                  <a:pt x="1411" y="1510"/>
                  <a:pt x="1414" y="1507"/>
                </a:cubicBezTo>
                <a:cubicBezTo>
                  <a:pt x="1417" y="1506"/>
                  <a:pt x="1424" y="1499"/>
                  <a:pt x="1431" y="1492"/>
                </a:cubicBezTo>
                <a:cubicBezTo>
                  <a:pt x="1438" y="1484"/>
                  <a:pt x="1444" y="1477"/>
                  <a:pt x="1448" y="1475"/>
                </a:cubicBezTo>
                <a:cubicBezTo>
                  <a:pt x="1447" y="1476"/>
                  <a:pt x="1440" y="1484"/>
                  <a:pt x="1433" y="1491"/>
                </a:cubicBezTo>
                <a:cubicBezTo>
                  <a:pt x="1426" y="1498"/>
                  <a:pt x="1419" y="1505"/>
                  <a:pt x="1420" y="1506"/>
                </a:cubicBezTo>
                <a:cubicBezTo>
                  <a:pt x="1430" y="1495"/>
                  <a:pt x="1442" y="1482"/>
                  <a:pt x="1453" y="1469"/>
                </a:cubicBezTo>
                <a:cubicBezTo>
                  <a:pt x="1465" y="1456"/>
                  <a:pt x="1475" y="1444"/>
                  <a:pt x="1484" y="1433"/>
                </a:cubicBezTo>
                <a:cubicBezTo>
                  <a:pt x="1493" y="1422"/>
                  <a:pt x="1500" y="1412"/>
                  <a:pt x="1505" y="1407"/>
                </a:cubicBezTo>
                <a:cubicBezTo>
                  <a:pt x="1510" y="1402"/>
                  <a:pt x="1512" y="1402"/>
                  <a:pt x="1511" y="1407"/>
                </a:cubicBezTo>
                <a:cubicBezTo>
                  <a:pt x="1522" y="1392"/>
                  <a:pt x="1514" y="1398"/>
                  <a:pt x="1516" y="1395"/>
                </a:cubicBezTo>
                <a:cubicBezTo>
                  <a:pt x="1521" y="1393"/>
                  <a:pt x="1522" y="1386"/>
                  <a:pt x="1535" y="1369"/>
                </a:cubicBezTo>
                <a:cubicBezTo>
                  <a:pt x="1537" y="1369"/>
                  <a:pt x="1537" y="1369"/>
                  <a:pt x="1537" y="1369"/>
                </a:cubicBezTo>
                <a:cubicBezTo>
                  <a:pt x="1534" y="1373"/>
                  <a:pt x="1528" y="1384"/>
                  <a:pt x="1527" y="1384"/>
                </a:cubicBezTo>
                <a:cubicBezTo>
                  <a:pt x="1527" y="1383"/>
                  <a:pt x="1529" y="1380"/>
                  <a:pt x="1527" y="1381"/>
                </a:cubicBezTo>
                <a:cubicBezTo>
                  <a:pt x="1516" y="1402"/>
                  <a:pt x="1516" y="1402"/>
                  <a:pt x="1516" y="1402"/>
                </a:cubicBezTo>
                <a:cubicBezTo>
                  <a:pt x="1513" y="1406"/>
                  <a:pt x="1511" y="1410"/>
                  <a:pt x="1508" y="1416"/>
                </a:cubicBezTo>
                <a:cubicBezTo>
                  <a:pt x="1510" y="1414"/>
                  <a:pt x="1515" y="1406"/>
                  <a:pt x="1519" y="1400"/>
                </a:cubicBezTo>
                <a:cubicBezTo>
                  <a:pt x="1524" y="1393"/>
                  <a:pt x="1528" y="1387"/>
                  <a:pt x="1530" y="1387"/>
                </a:cubicBezTo>
                <a:cubicBezTo>
                  <a:pt x="1527" y="1392"/>
                  <a:pt x="1523" y="1396"/>
                  <a:pt x="1520" y="1401"/>
                </a:cubicBezTo>
                <a:cubicBezTo>
                  <a:pt x="1520" y="1402"/>
                  <a:pt x="1523" y="1398"/>
                  <a:pt x="1527" y="1393"/>
                </a:cubicBezTo>
                <a:cubicBezTo>
                  <a:pt x="1530" y="1389"/>
                  <a:pt x="1533" y="1384"/>
                  <a:pt x="1533" y="1384"/>
                </a:cubicBezTo>
                <a:cubicBezTo>
                  <a:pt x="1525" y="1394"/>
                  <a:pt x="1538" y="1376"/>
                  <a:pt x="1538" y="1375"/>
                </a:cubicBezTo>
                <a:cubicBezTo>
                  <a:pt x="1538" y="1376"/>
                  <a:pt x="1519" y="1397"/>
                  <a:pt x="1534" y="1375"/>
                </a:cubicBezTo>
                <a:cubicBezTo>
                  <a:pt x="1538" y="1371"/>
                  <a:pt x="1531" y="1384"/>
                  <a:pt x="1538" y="1372"/>
                </a:cubicBezTo>
                <a:cubicBezTo>
                  <a:pt x="1538" y="1371"/>
                  <a:pt x="1540" y="1364"/>
                  <a:pt x="1540" y="1360"/>
                </a:cubicBezTo>
                <a:cubicBezTo>
                  <a:pt x="1546" y="1353"/>
                  <a:pt x="1546" y="1352"/>
                  <a:pt x="1547" y="1350"/>
                </a:cubicBezTo>
                <a:cubicBezTo>
                  <a:pt x="1548" y="1349"/>
                  <a:pt x="1548" y="1347"/>
                  <a:pt x="1553" y="1339"/>
                </a:cubicBezTo>
                <a:cubicBezTo>
                  <a:pt x="1550" y="1342"/>
                  <a:pt x="1543" y="1353"/>
                  <a:pt x="1536" y="1365"/>
                </a:cubicBezTo>
                <a:cubicBezTo>
                  <a:pt x="1528" y="1377"/>
                  <a:pt x="1520" y="1390"/>
                  <a:pt x="1513" y="1398"/>
                </a:cubicBezTo>
                <a:cubicBezTo>
                  <a:pt x="1512" y="1398"/>
                  <a:pt x="1508" y="1403"/>
                  <a:pt x="1513" y="1395"/>
                </a:cubicBezTo>
                <a:cubicBezTo>
                  <a:pt x="1514" y="1395"/>
                  <a:pt x="1512" y="1397"/>
                  <a:pt x="1512" y="1398"/>
                </a:cubicBezTo>
                <a:cubicBezTo>
                  <a:pt x="1519" y="1388"/>
                  <a:pt x="1512" y="1394"/>
                  <a:pt x="1520" y="1383"/>
                </a:cubicBezTo>
                <a:cubicBezTo>
                  <a:pt x="1530" y="1371"/>
                  <a:pt x="1540" y="1355"/>
                  <a:pt x="1549" y="1340"/>
                </a:cubicBezTo>
                <a:cubicBezTo>
                  <a:pt x="1558" y="1325"/>
                  <a:pt x="1566" y="1310"/>
                  <a:pt x="1573" y="1302"/>
                </a:cubicBezTo>
                <a:cubicBezTo>
                  <a:pt x="1569" y="1309"/>
                  <a:pt x="1568" y="1309"/>
                  <a:pt x="1564" y="1317"/>
                </a:cubicBezTo>
                <a:cubicBezTo>
                  <a:pt x="1565" y="1320"/>
                  <a:pt x="1568" y="1316"/>
                  <a:pt x="1571" y="1317"/>
                </a:cubicBezTo>
                <a:cubicBezTo>
                  <a:pt x="1575" y="1310"/>
                  <a:pt x="1582" y="1295"/>
                  <a:pt x="1582" y="1298"/>
                </a:cubicBezTo>
                <a:cubicBezTo>
                  <a:pt x="1576" y="1308"/>
                  <a:pt x="1576" y="1310"/>
                  <a:pt x="1572" y="1317"/>
                </a:cubicBezTo>
                <a:cubicBezTo>
                  <a:pt x="1574" y="1317"/>
                  <a:pt x="1574" y="1317"/>
                  <a:pt x="1574" y="1317"/>
                </a:cubicBezTo>
                <a:cubicBezTo>
                  <a:pt x="1578" y="1310"/>
                  <a:pt x="1581" y="1301"/>
                  <a:pt x="1585" y="1294"/>
                </a:cubicBezTo>
                <a:cubicBezTo>
                  <a:pt x="1588" y="1287"/>
                  <a:pt x="1590" y="1282"/>
                  <a:pt x="1592" y="1282"/>
                </a:cubicBezTo>
                <a:cubicBezTo>
                  <a:pt x="1590" y="1283"/>
                  <a:pt x="1595" y="1273"/>
                  <a:pt x="1594" y="1272"/>
                </a:cubicBezTo>
                <a:cubicBezTo>
                  <a:pt x="1593" y="1276"/>
                  <a:pt x="1590" y="1281"/>
                  <a:pt x="1589" y="1282"/>
                </a:cubicBezTo>
                <a:cubicBezTo>
                  <a:pt x="1591" y="1277"/>
                  <a:pt x="1595" y="1270"/>
                  <a:pt x="1600" y="1262"/>
                </a:cubicBezTo>
                <a:cubicBezTo>
                  <a:pt x="1604" y="1254"/>
                  <a:pt x="1608" y="1246"/>
                  <a:pt x="1610" y="1240"/>
                </a:cubicBezTo>
                <a:cubicBezTo>
                  <a:pt x="1605" y="1251"/>
                  <a:pt x="1603" y="1250"/>
                  <a:pt x="1600" y="1253"/>
                </a:cubicBezTo>
                <a:cubicBezTo>
                  <a:pt x="1605" y="1241"/>
                  <a:pt x="1607" y="1237"/>
                  <a:pt x="1609" y="1235"/>
                </a:cubicBezTo>
                <a:cubicBezTo>
                  <a:pt x="1611" y="1233"/>
                  <a:pt x="1613" y="1233"/>
                  <a:pt x="1616" y="1227"/>
                </a:cubicBezTo>
                <a:cubicBezTo>
                  <a:pt x="1615" y="1231"/>
                  <a:pt x="1616" y="1237"/>
                  <a:pt x="1621" y="1226"/>
                </a:cubicBezTo>
                <a:cubicBezTo>
                  <a:pt x="1622" y="1220"/>
                  <a:pt x="1623" y="1217"/>
                  <a:pt x="1623" y="1216"/>
                </a:cubicBezTo>
                <a:cubicBezTo>
                  <a:pt x="1625" y="1212"/>
                  <a:pt x="1626" y="1210"/>
                  <a:pt x="1627" y="1209"/>
                </a:cubicBezTo>
                <a:cubicBezTo>
                  <a:pt x="1624" y="1218"/>
                  <a:pt x="1626" y="1215"/>
                  <a:pt x="1622" y="1222"/>
                </a:cubicBezTo>
                <a:cubicBezTo>
                  <a:pt x="1625" y="1222"/>
                  <a:pt x="1625" y="1222"/>
                  <a:pt x="1625" y="1222"/>
                </a:cubicBezTo>
                <a:cubicBezTo>
                  <a:pt x="1632" y="1205"/>
                  <a:pt x="1633" y="1201"/>
                  <a:pt x="1632" y="1199"/>
                </a:cubicBezTo>
                <a:cubicBezTo>
                  <a:pt x="1632" y="1197"/>
                  <a:pt x="1630" y="1198"/>
                  <a:pt x="1631" y="1193"/>
                </a:cubicBezTo>
                <a:cubicBezTo>
                  <a:pt x="1632" y="1195"/>
                  <a:pt x="1635" y="1184"/>
                  <a:pt x="1637" y="1182"/>
                </a:cubicBezTo>
                <a:cubicBezTo>
                  <a:pt x="1635" y="1188"/>
                  <a:pt x="1638" y="1184"/>
                  <a:pt x="1637" y="1188"/>
                </a:cubicBezTo>
                <a:cubicBezTo>
                  <a:pt x="1640" y="1178"/>
                  <a:pt x="1639" y="1179"/>
                  <a:pt x="1643" y="1168"/>
                </a:cubicBezTo>
                <a:cubicBezTo>
                  <a:pt x="1643" y="1169"/>
                  <a:pt x="1646" y="1163"/>
                  <a:pt x="1644" y="1168"/>
                </a:cubicBezTo>
                <a:cubicBezTo>
                  <a:pt x="1640" y="1178"/>
                  <a:pt x="1638" y="1186"/>
                  <a:pt x="1636" y="1194"/>
                </a:cubicBezTo>
                <a:cubicBezTo>
                  <a:pt x="1633" y="1202"/>
                  <a:pt x="1631" y="1210"/>
                  <a:pt x="1626" y="1221"/>
                </a:cubicBezTo>
                <a:cubicBezTo>
                  <a:pt x="1626" y="1225"/>
                  <a:pt x="1629" y="1223"/>
                  <a:pt x="1630" y="1218"/>
                </a:cubicBezTo>
                <a:cubicBezTo>
                  <a:pt x="1627" y="1224"/>
                  <a:pt x="1628" y="1217"/>
                  <a:pt x="1629" y="1215"/>
                </a:cubicBezTo>
                <a:cubicBezTo>
                  <a:pt x="1634" y="1206"/>
                  <a:pt x="1630" y="1213"/>
                  <a:pt x="1634" y="1201"/>
                </a:cubicBezTo>
                <a:cubicBezTo>
                  <a:pt x="1634" y="1207"/>
                  <a:pt x="1638" y="1199"/>
                  <a:pt x="1641" y="1193"/>
                </a:cubicBezTo>
                <a:cubicBezTo>
                  <a:pt x="1641" y="1193"/>
                  <a:pt x="1641" y="1193"/>
                  <a:pt x="1642" y="1190"/>
                </a:cubicBezTo>
                <a:cubicBezTo>
                  <a:pt x="1642" y="1188"/>
                  <a:pt x="1643" y="1186"/>
                  <a:pt x="1642" y="1187"/>
                </a:cubicBezTo>
                <a:cubicBezTo>
                  <a:pt x="1641" y="1191"/>
                  <a:pt x="1639" y="1195"/>
                  <a:pt x="1638" y="1197"/>
                </a:cubicBezTo>
                <a:cubicBezTo>
                  <a:pt x="1640" y="1191"/>
                  <a:pt x="1640" y="1190"/>
                  <a:pt x="1638" y="1194"/>
                </a:cubicBezTo>
                <a:cubicBezTo>
                  <a:pt x="1640" y="1188"/>
                  <a:pt x="1646" y="1172"/>
                  <a:pt x="1646" y="1167"/>
                </a:cubicBezTo>
                <a:cubicBezTo>
                  <a:pt x="1644" y="1173"/>
                  <a:pt x="1644" y="1176"/>
                  <a:pt x="1643" y="1177"/>
                </a:cubicBezTo>
                <a:cubicBezTo>
                  <a:pt x="1640" y="1177"/>
                  <a:pt x="1647" y="1163"/>
                  <a:pt x="1649" y="1157"/>
                </a:cubicBezTo>
                <a:cubicBezTo>
                  <a:pt x="1648" y="1155"/>
                  <a:pt x="1646" y="1163"/>
                  <a:pt x="1644" y="1165"/>
                </a:cubicBezTo>
                <a:cubicBezTo>
                  <a:pt x="1647" y="1155"/>
                  <a:pt x="1646" y="1152"/>
                  <a:pt x="1646" y="1150"/>
                </a:cubicBezTo>
                <a:cubicBezTo>
                  <a:pt x="1645" y="1148"/>
                  <a:pt x="1645" y="1145"/>
                  <a:pt x="1647" y="1136"/>
                </a:cubicBezTo>
                <a:cubicBezTo>
                  <a:pt x="1647" y="1145"/>
                  <a:pt x="1654" y="1120"/>
                  <a:pt x="1652" y="1134"/>
                </a:cubicBezTo>
                <a:cubicBezTo>
                  <a:pt x="1655" y="1123"/>
                  <a:pt x="1655" y="1114"/>
                  <a:pt x="1658" y="1104"/>
                </a:cubicBezTo>
                <a:cubicBezTo>
                  <a:pt x="1656" y="1113"/>
                  <a:pt x="1657" y="1112"/>
                  <a:pt x="1658" y="1113"/>
                </a:cubicBezTo>
                <a:cubicBezTo>
                  <a:pt x="1661" y="1103"/>
                  <a:pt x="1659" y="1105"/>
                  <a:pt x="1661" y="1096"/>
                </a:cubicBezTo>
                <a:cubicBezTo>
                  <a:pt x="1659" y="1097"/>
                  <a:pt x="1657" y="1099"/>
                  <a:pt x="1658" y="1091"/>
                </a:cubicBezTo>
                <a:cubicBezTo>
                  <a:pt x="1655" y="1103"/>
                  <a:pt x="1657" y="1108"/>
                  <a:pt x="1653" y="1118"/>
                </a:cubicBezTo>
                <a:cubicBezTo>
                  <a:pt x="1655" y="1110"/>
                  <a:pt x="1657" y="1097"/>
                  <a:pt x="1653" y="1106"/>
                </a:cubicBezTo>
                <a:cubicBezTo>
                  <a:pt x="1656" y="1094"/>
                  <a:pt x="1657" y="1086"/>
                  <a:pt x="1658" y="1078"/>
                </a:cubicBezTo>
                <a:cubicBezTo>
                  <a:pt x="1660" y="1078"/>
                  <a:pt x="1658" y="1088"/>
                  <a:pt x="1661" y="1074"/>
                </a:cubicBezTo>
                <a:cubicBezTo>
                  <a:pt x="1662" y="1077"/>
                  <a:pt x="1663" y="1077"/>
                  <a:pt x="1660" y="1090"/>
                </a:cubicBezTo>
                <a:cubicBezTo>
                  <a:pt x="1664" y="1080"/>
                  <a:pt x="1665" y="1071"/>
                  <a:pt x="1668" y="1052"/>
                </a:cubicBezTo>
                <a:cubicBezTo>
                  <a:pt x="1670" y="1055"/>
                  <a:pt x="1673" y="1041"/>
                  <a:pt x="1671" y="1054"/>
                </a:cubicBezTo>
                <a:cubicBezTo>
                  <a:pt x="1670" y="1058"/>
                  <a:pt x="1667" y="1071"/>
                  <a:pt x="1669" y="1071"/>
                </a:cubicBezTo>
                <a:cubicBezTo>
                  <a:pt x="1674" y="1049"/>
                  <a:pt x="1670" y="1082"/>
                  <a:pt x="1675" y="1065"/>
                </a:cubicBezTo>
                <a:cubicBezTo>
                  <a:pt x="1674" y="1071"/>
                  <a:pt x="1672" y="1080"/>
                  <a:pt x="1671" y="1088"/>
                </a:cubicBezTo>
                <a:cubicBezTo>
                  <a:pt x="1669" y="1096"/>
                  <a:pt x="1668" y="1103"/>
                  <a:pt x="1667" y="1107"/>
                </a:cubicBezTo>
                <a:cubicBezTo>
                  <a:pt x="1669" y="1098"/>
                  <a:pt x="1669" y="1105"/>
                  <a:pt x="1670" y="1106"/>
                </a:cubicBezTo>
                <a:cubicBezTo>
                  <a:pt x="1671" y="1098"/>
                  <a:pt x="1672" y="1093"/>
                  <a:pt x="1674" y="1082"/>
                </a:cubicBezTo>
                <a:cubicBezTo>
                  <a:pt x="1677" y="1078"/>
                  <a:pt x="1680" y="1063"/>
                  <a:pt x="1682" y="1052"/>
                </a:cubicBezTo>
                <a:cubicBezTo>
                  <a:pt x="1682" y="1051"/>
                  <a:pt x="1682" y="1044"/>
                  <a:pt x="1680" y="1053"/>
                </a:cubicBezTo>
                <a:cubicBezTo>
                  <a:pt x="1681" y="1053"/>
                  <a:pt x="1681" y="1054"/>
                  <a:pt x="1680" y="1060"/>
                </a:cubicBezTo>
                <a:cubicBezTo>
                  <a:pt x="1679" y="1057"/>
                  <a:pt x="1677" y="1072"/>
                  <a:pt x="1675" y="1075"/>
                </a:cubicBezTo>
                <a:cubicBezTo>
                  <a:pt x="1678" y="1063"/>
                  <a:pt x="1677" y="1063"/>
                  <a:pt x="1679" y="1050"/>
                </a:cubicBezTo>
                <a:cubicBezTo>
                  <a:pt x="1677" y="1054"/>
                  <a:pt x="1678" y="1046"/>
                  <a:pt x="1677" y="1048"/>
                </a:cubicBezTo>
                <a:cubicBezTo>
                  <a:pt x="1675" y="1054"/>
                  <a:pt x="1675" y="1059"/>
                  <a:pt x="1674" y="1062"/>
                </a:cubicBezTo>
                <a:cubicBezTo>
                  <a:pt x="1674" y="1052"/>
                  <a:pt x="1672" y="1057"/>
                  <a:pt x="1672" y="1057"/>
                </a:cubicBezTo>
                <a:cubicBezTo>
                  <a:pt x="1674" y="1050"/>
                  <a:pt x="1676" y="1038"/>
                  <a:pt x="1678" y="1028"/>
                </a:cubicBezTo>
                <a:cubicBezTo>
                  <a:pt x="1679" y="1027"/>
                  <a:pt x="1677" y="1040"/>
                  <a:pt x="1676" y="1045"/>
                </a:cubicBezTo>
                <a:cubicBezTo>
                  <a:pt x="1678" y="1044"/>
                  <a:pt x="1680" y="1032"/>
                  <a:pt x="1681" y="1026"/>
                </a:cubicBezTo>
                <a:cubicBezTo>
                  <a:pt x="1682" y="1032"/>
                  <a:pt x="1683" y="1022"/>
                  <a:pt x="1685" y="1024"/>
                </a:cubicBezTo>
                <a:cubicBezTo>
                  <a:pt x="1684" y="1029"/>
                  <a:pt x="1681" y="1039"/>
                  <a:pt x="1682" y="1042"/>
                </a:cubicBezTo>
                <a:cubicBezTo>
                  <a:pt x="1684" y="1038"/>
                  <a:pt x="1684" y="1041"/>
                  <a:pt x="1686" y="1042"/>
                </a:cubicBezTo>
                <a:cubicBezTo>
                  <a:pt x="1687" y="1043"/>
                  <a:pt x="1688" y="1041"/>
                  <a:pt x="1690" y="1028"/>
                </a:cubicBezTo>
                <a:cubicBezTo>
                  <a:pt x="1689" y="1038"/>
                  <a:pt x="1688" y="1049"/>
                  <a:pt x="1686" y="1059"/>
                </a:cubicBezTo>
                <a:cubicBezTo>
                  <a:pt x="1684" y="1069"/>
                  <a:pt x="1683" y="1079"/>
                  <a:pt x="1681" y="1085"/>
                </a:cubicBezTo>
                <a:cubicBezTo>
                  <a:pt x="1684" y="1079"/>
                  <a:pt x="1683" y="1081"/>
                  <a:pt x="1686" y="1070"/>
                </a:cubicBezTo>
                <a:cubicBezTo>
                  <a:pt x="1686" y="1076"/>
                  <a:pt x="1687" y="1068"/>
                  <a:pt x="1689" y="1069"/>
                </a:cubicBezTo>
                <a:cubicBezTo>
                  <a:pt x="1686" y="1084"/>
                  <a:pt x="1687" y="1077"/>
                  <a:pt x="1689" y="1076"/>
                </a:cubicBezTo>
                <a:cubicBezTo>
                  <a:pt x="1687" y="1083"/>
                  <a:pt x="1688" y="1082"/>
                  <a:pt x="1686" y="1093"/>
                </a:cubicBezTo>
                <a:cubicBezTo>
                  <a:pt x="1685" y="1093"/>
                  <a:pt x="1686" y="1088"/>
                  <a:pt x="1685" y="1087"/>
                </a:cubicBezTo>
                <a:cubicBezTo>
                  <a:pt x="1685" y="1092"/>
                  <a:pt x="1681" y="1106"/>
                  <a:pt x="1682" y="1104"/>
                </a:cubicBezTo>
                <a:cubicBezTo>
                  <a:pt x="1685" y="1090"/>
                  <a:pt x="1683" y="1104"/>
                  <a:pt x="1683" y="1104"/>
                </a:cubicBezTo>
                <a:cubicBezTo>
                  <a:pt x="1688" y="1085"/>
                  <a:pt x="1692" y="1063"/>
                  <a:pt x="1695" y="1042"/>
                </a:cubicBezTo>
                <a:cubicBezTo>
                  <a:pt x="1697" y="1022"/>
                  <a:pt x="1699" y="1002"/>
                  <a:pt x="1699" y="986"/>
                </a:cubicBezTo>
                <a:cubicBezTo>
                  <a:pt x="1698" y="988"/>
                  <a:pt x="1698" y="1004"/>
                  <a:pt x="1696" y="1015"/>
                </a:cubicBezTo>
                <a:cubicBezTo>
                  <a:pt x="1695" y="1015"/>
                  <a:pt x="1695" y="1020"/>
                  <a:pt x="1694" y="1020"/>
                </a:cubicBezTo>
                <a:cubicBezTo>
                  <a:pt x="1694" y="1018"/>
                  <a:pt x="1697" y="1005"/>
                  <a:pt x="1695" y="1006"/>
                </a:cubicBezTo>
                <a:cubicBezTo>
                  <a:pt x="1694" y="1008"/>
                  <a:pt x="1694" y="1019"/>
                  <a:pt x="1693" y="1020"/>
                </a:cubicBezTo>
                <a:cubicBezTo>
                  <a:pt x="1693" y="1010"/>
                  <a:pt x="1696" y="998"/>
                  <a:pt x="1694" y="996"/>
                </a:cubicBezTo>
                <a:cubicBezTo>
                  <a:pt x="1694" y="1007"/>
                  <a:pt x="1692" y="998"/>
                  <a:pt x="1691" y="1011"/>
                </a:cubicBezTo>
                <a:cubicBezTo>
                  <a:pt x="1690" y="1022"/>
                  <a:pt x="1694" y="999"/>
                  <a:pt x="1693" y="1010"/>
                </a:cubicBezTo>
                <a:cubicBezTo>
                  <a:pt x="1692" y="1015"/>
                  <a:pt x="1692" y="1019"/>
                  <a:pt x="1691" y="1021"/>
                </a:cubicBezTo>
                <a:cubicBezTo>
                  <a:pt x="1689" y="1017"/>
                  <a:pt x="1688" y="1020"/>
                  <a:pt x="1686" y="1030"/>
                </a:cubicBezTo>
                <a:cubicBezTo>
                  <a:pt x="1688" y="1014"/>
                  <a:pt x="1685" y="1024"/>
                  <a:pt x="1686" y="1014"/>
                </a:cubicBezTo>
                <a:cubicBezTo>
                  <a:pt x="1687" y="1013"/>
                  <a:pt x="1687" y="1007"/>
                  <a:pt x="1688" y="1006"/>
                </a:cubicBezTo>
                <a:cubicBezTo>
                  <a:pt x="1687" y="1019"/>
                  <a:pt x="1690" y="1004"/>
                  <a:pt x="1689" y="1016"/>
                </a:cubicBezTo>
                <a:cubicBezTo>
                  <a:pt x="1690" y="1007"/>
                  <a:pt x="1692" y="1000"/>
                  <a:pt x="1690" y="998"/>
                </a:cubicBezTo>
                <a:cubicBezTo>
                  <a:pt x="1690" y="1001"/>
                  <a:pt x="1690" y="1005"/>
                  <a:pt x="1689" y="1005"/>
                </a:cubicBezTo>
                <a:cubicBezTo>
                  <a:pt x="1690" y="995"/>
                  <a:pt x="1691" y="981"/>
                  <a:pt x="1692" y="963"/>
                </a:cubicBezTo>
                <a:cubicBezTo>
                  <a:pt x="1690" y="967"/>
                  <a:pt x="1689" y="973"/>
                  <a:pt x="1687" y="986"/>
                </a:cubicBezTo>
                <a:cubicBezTo>
                  <a:pt x="1688" y="990"/>
                  <a:pt x="1690" y="976"/>
                  <a:pt x="1689" y="985"/>
                </a:cubicBezTo>
                <a:cubicBezTo>
                  <a:pt x="1688" y="994"/>
                  <a:pt x="1686" y="1013"/>
                  <a:pt x="1683" y="1022"/>
                </a:cubicBezTo>
                <a:cubicBezTo>
                  <a:pt x="1685" y="1012"/>
                  <a:pt x="1686" y="1001"/>
                  <a:pt x="1687" y="993"/>
                </a:cubicBezTo>
                <a:cubicBezTo>
                  <a:pt x="1687" y="984"/>
                  <a:pt x="1687" y="980"/>
                  <a:pt x="1685" y="984"/>
                </a:cubicBezTo>
                <a:cubicBezTo>
                  <a:pt x="1686" y="984"/>
                  <a:pt x="1686" y="984"/>
                  <a:pt x="1686" y="990"/>
                </a:cubicBezTo>
                <a:cubicBezTo>
                  <a:pt x="1684" y="992"/>
                  <a:pt x="1684" y="987"/>
                  <a:pt x="1684" y="977"/>
                </a:cubicBezTo>
                <a:cubicBezTo>
                  <a:pt x="1683" y="979"/>
                  <a:pt x="1680" y="984"/>
                  <a:pt x="1681" y="989"/>
                </a:cubicBezTo>
                <a:cubicBezTo>
                  <a:pt x="1683" y="981"/>
                  <a:pt x="1683" y="988"/>
                  <a:pt x="1682" y="995"/>
                </a:cubicBezTo>
                <a:cubicBezTo>
                  <a:pt x="1682" y="1003"/>
                  <a:pt x="1681" y="1011"/>
                  <a:pt x="1683" y="1008"/>
                </a:cubicBezTo>
                <a:cubicBezTo>
                  <a:pt x="1684" y="1002"/>
                  <a:pt x="1683" y="1000"/>
                  <a:pt x="1684" y="998"/>
                </a:cubicBezTo>
                <a:cubicBezTo>
                  <a:pt x="1686" y="994"/>
                  <a:pt x="1684" y="1009"/>
                  <a:pt x="1684" y="1011"/>
                </a:cubicBezTo>
                <a:cubicBezTo>
                  <a:pt x="1684" y="1002"/>
                  <a:pt x="1683" y="1015"/>
                  <a:pt x="1681" y="1019"/>
                </a:cubicBezTo>
                <a:cubicBezTo>
                  <a:pt x="1681" y="1018"/>
                  <a:pt x="1679" y="1018"/>
                  <a:pt x="1680" y="1013"/>
                </a:cubicBezTo>
                <a:cubicBezTo>
                  <a:pt x="1680" y="1009"/>
                  <a:pt x="1681" y="1010"/>
                  <a:pt x="1681" y="1006"/>
                </a:cubicBezTo>
                <a:cubicBezTo>
                  <a:pt x="1680" y="1001"/>
                  <a:pt x="1680" y="996"/>
                  <a:pt x="1678" y="994"/>
                </a:cubicBezTo>
                <a:cubicBezTo>
                  <a:pt x="1677" y="1001"/>
                  <a:pt x="1678" y="1001"/>
                  <a:pt x="1678" y="1004"/>
                </a:cubicBezTo>
                <a:cubicBezTo>
                  <a:pt x="1677" y="1005"/>
                  <a:pt x="1677" y="1010"/>
                  <a:pt x="1676" y="1012"/>
                </a:cubicBezTo>
                <a:cubicBezTo>
                  <a:pt x="1678" y="995"/>
                  <a:pt x="1674" y="1015"/>
                  <a:pt x="1675" y="1006"/>
                </a:cubicBezTo>
                <a:cubicBezTo>
                  <a:pt x="1676" y="1001"/>
                  <a:pt x="1676" y="996"/>
                  <a:pt x="1676" y="992"/>
                </a:cubicBezTo>
                <a:cubicBezTo>
                  <a:pt x="1674" y="990"/>
                  <a:pt x="1674" y="979"/>
                  <a:pt x="1673" y="980"/>
                </a:cubicBezTo>
                <a:cubicBezTo>
                  <a:pt x="1675" y="964"/>
                  <a:pt x="1675" y="952"/>
                  <a:pt x="1676" y="937"/>
                </a:cubicBezTo>
                <a:cubicBezTo>
                  <a:pt x="1677" y="943"/>
                  <a:pt x="1676" y="950"/>
                  <a:pt x="1676" y="957"/>
                </a:cubicBezTo>
                <a:cubicBezTo>
                  <a:pt x="1676" y="964"/>
                  <a:pt x="1676" y="969"/>
                  <a:pt x="1677" y="971"/>
                </a:cubicBezTo>
                <a:cubicBezTo>
                  <a:pt x="1678" y="952"/>
                  <a:pt x="1677" y="967"/>
                  <a:pt x="1678" y="971"/>
                </a:cubicBezTo>
                <a:cubicBezTo>
                  <a:pt x="1679" y="960"/>
                  <a:pt x="1680" y="946"/>
                  <a:pt x="1681" y="944"/>
                </a:cubicBezTo>
                <a:cubicBezTo>
                  <a:pt x="1681" y="956"/>
                  <a:pt x="1683" y="952"/>
                  <a:pt x="1683" y="957"/>
                </a:cubicBezTo>
                <a:cubicBezTo>
                  <a:pt x="1684" y="943"/>
                  <a:pt x="1681" y="953"/>
                  <a:pt x="1682" y="937"/>
                </a:cubicBezTo>
                <a:cubicBezTo>
                  <a:pt x="1683" y="938"/>
                  <a:pt x="1682" y="952"/>
                  <a:pt x="1684" y="943"/>
                </a:cubicBezTo>
                <a:cubicBezTo>
                  <a:pt x="1684" y="937"/>
                  <a:pt x="1683" y="934"/>
                  <a:pt x="1684" y="932"/>
                </a:cubicBezTo>
                <a:cubicBezTo>
                  <a:pt x="1685" y="941"/>
                  <a:pt x="1686" y="936"/>
                  <a:pt x="1687" y="927"/>
                </a:cubicBezTo>
                <a:cubicBezTo>
                  <a:pt x="1687" y="938"/>
                  <a:pt x="1687" y="935"/>
                  <a:pt x="1689" y="940"/>
                </a:cubicBezTo>
                <a:cubicBezTo>
                  <a:pt x="1688" y="941"/>
                  <a:pt x="1688" y="941"/>
                  <a:pt x="1688" y="944"/>
                </a:cubicBezTo>
                <a:cubicBezTo>
                  <a:pt x="1689" y="945"/>
                  <a:pt x="1689" y="958"/>
                  <a:pt x="1690" y="960"/>
                </a:cubicBezTo>
                <a:cubicBezTo>
                  <a:pt x="1691" y="954"/>
                  <a:pt x="1691" y="948"/>
                  <a:pt x="1692" y="949"/>
                </a:cubicBezTo>
                <a:cubicBezTo>
                  <a:pt x="1692" y="954"/>
                  <a:pt x="1691" y="957"/>
                  <a:pt x="1691" y="960"/>
                </a:cubicBezTo>
                <a:cubicBezTo>
                  <a:pt x="1694" y="950"/>
                  <a:pt x="1692" y="975"/>
                  <a:pt x="1694" y="965"/>
                </a:cubicBezTo>
                <a:cubicBezTo>
                  <a:pt x="1692" y="963"/>
                  <a:pt x="1695" y="956"/>
                  <a:pt x="1696" y="954"/>
                </a:cubicBezTo>
                <a:cubicBezTo>
                  <a:pt x="1695" y="970"/>
                  <a:pt x="1697" y="973"/>
                  <a:pt x="1696" y="985"/>
                </a:cubicBezTo>
                <a:cubicBezTo>
                  <a:pt x="1696" y="976"/>
                  <a:pt x="1697" y="970"/>
                  <a:pt x="1698" y="966"/>
                </a:cubicBezTo>
                <a:cubicBezTo>
                  <a:pt x="1698" y="956"/>
                  <a:pt x="1697" y="944"/>
                  <a:pt x="1699" y="931"/>
                </a:cubicBezTo>
                <a:cubicBezTo>
                  <a:pt x="1697" y="931"/>
                  <a:pt x="1697" y="937"/>
                  <a:pt x="1697" y="932"/>
                </a:cubicBezTo>
                <a:cubicBezTo>
                  <a:pt x="1696" y="943"/>
                  <a:pt x="1698" y="935"/>
                  <a:pt x="1697" y="949"/>
                </a:cubicBezTo>
                <a:cubicBezTo>
                  <a:pt x="1697" y="948"/>
                  <a:pt x="1695" y="955"/>
                  <a:pt x="1695" y="947"/>
                </a:cubicBezTo>
                <a:cubicBezTo>
                  <a:pt x="1695" y="942"/>
                  <a:pt x="1696" y="938"/>
                  <a:pt x="1696" y="932"/>
                </a:cubicBezTo>
                <a:cubicBezTo>
                  <a:pt x="1694" y="936"/>
                  <a:pt x="1692" y="918"/>
                  <a:pt x="1691" y="899"/>
                </a:cubicBezTo>
                <a:cubicBezTo>
                  <a:pt x="1692" y="900"/>
                  <a:pt x="1692" y="904"/>
                  <a:pt x="1693" y="902"/>
                </a:cubicBezTo>
                <a:cubicBezTo>
                  <a:pt x="1693" y="889"/>
                  <a:pt x="1691" y="900"/>
                  <a:pt x="1691" y="889"/>
                </a:cubicBezTo>
                <a:cubicBezTo>
                  <a:pt x="1692" y="887"/>
                  <a:pt x="1689" y="874"/>
                  <a:pt x="1691" y="874"/>
                </a:cubicBezTo>
                <a:cubicBezTo>
                  <a:pt x="1691" y="874"/>
                  <a:pt x="1691" y="878"/>
                  <a:pt x="1692" y="877"/>
                </a:cubicBezTo>
                <a:cubicBezTo>
                  <a:pt x="1692" y="868"/>
                  <a:pt x="1691" y="863"/>
                  <a:pt x="1691" y="859"/>
                </a:cubicBezTo>
                <a:cubicBezTo>
                  <a:pt x="1689" y="856"/>
                  <a:pt x="1690" y="866"/>
                  <a:pt x="1689" y="868"/>
                </a:cubicBezTo>
                <a:cubicBezTo>
                  <a:pt x="1689" y="863"/>
                  <a:pt x="1688" y="862"/>
                  <a:pt x="1688" y="854"/>
                </a:cubicBezTo>
                <a:cubicBezTo>
                  <a:pt x="1690" y="852"/>
                  <a:pt x="1690" y="852"/>
                  <a:pt x="1690" y="852"/>
                </a:cubicBezTo>
                <a:cubicBezTo>
                  <a:pt x="1690" y="846"/>
                  <a:pt x="1687" y="827"/>
                  <a:pt x="1689" y="826"/>
                </a:cubicBezTo>
                <a:cubicBezTo>
                  <a:pt x="1689" y="828"/>
                  <a:pt x="1690" y="830"/>
                  <a:pt x="1689" y="826"/>
                </a:cubicBezTo>
                <a:cubicBezTo>
                  <a:pt x="1688" y="827"/>
                  <a:pt x="1687" y="818"/>
                  <a:pt x="1686" y="808"/>
                </a:cubicBezTo>
                <a:cubicBezTo>
                  <a:pt x="1684" y="798"/>
                  <a:pt x="1683" y="788"/>
                  <a:pt x="1683" y="788"/>
                </a:cubicBezTo>
                <a:cubicBezTo>
                  <a:pt x="1683" y="788"/>
                  <a:pt x="1681" y="780"/>
                  <a:pt x="1679" y="772"/>
                </a:cubicBezTo>
                <a:cubicBezTo>
                  <a:pt x="1677" y="763"/>
                  <a:pt x="1675" y="754"/>
                  <a:pt x="1675" y="750"/>
                </a:cubicBezTo>
                <a:cubicBezTo>
                  <a:pt x="1677" y="759"/>
                  <a:pt x="1678" y="757"/>
                  <a:pt x="1679" y="767"/>
                </a:cubicBezTo>
                <a:cubicBezTo>
                  <a:pt x="1679" y="755"/>
                  <a:pt x="1682" y="778"/>
                  <a:pt x="1683" y="776"/>
                </a:cubicBezTo>
                <a:cubicBezTo>
                  <a:pt x="1682" y="767"/>
                  <a:pt x="1680" y="764"/>
                  <a:pt x="1681" y="762"/>
                </a:cubicBezTo>
                <a:cubicBezTo>
                  <a:pt x="1681" y="760"/>
                  <a:pt x="1682" y="764"/>
                  <a:pt x="1682" y="769"/>
                </a:cubicBezTo>
                <a:cubicBezTo>
                  <a:pt x="1683" y="773"/>
                  <a:pt x="1684" y="777"/>
                  <a:pt x="1684" y="775"/>
                </a:cubicBezTo>
                <a:cubicBezTo>
                  <a:pt x="1682" y="765"/>
                  <a:pt x="1682" y="764"/>
                  <a:pt x="1682" y="763"/>
                </a:cubicBezTo>
                <a:cubicBezTo>
                  <a:pt x="1683" y="762"/>
                  <a:pt x="1683" y="763"/>
                  <a:pt x="1682" y="756"/>
                </a:cubicBezTo>
                <a:cubicBezTo>
                  <a:pt x="1682" y="765"/>
                  <a:pt x="1680" y="759"/>
                  <a:pt x="1677" y="750"/>
                </a:cubicBezTo>
                <a:cubicBezTo>
                  <a:pt x="1675" y="742"/>
                  <a:pt x="1673" y="729"/>
                  <a:pt x="1672" y="724"/>
                </a:cubicBezTo>
                <a:cubicBezTo>
                  <a:pt x="1675" y="729"/>
                  <a:pt x="1672" y="716"/>
                  <a:pt x="1675" y="725"/>
                </a:cubicBezTo>
                <a:cubicBezTo>
                  <a:pt x="1673" y="715"/>
                  <a:pt x="1672" y="716"/>
                  <a:pt x="1670" y="709"/>
                </a:cubicBezTo>
                <a:cubicBezTo>
                  <a:pt x="1670" y="713"/>
                  <a:pt x="1671" y="717"/>
                  <a:pt x="1671" y="720"/>
                </a:cubicBezTo>
                <a:cubicBezTo>
                  <a:pt x="1670" y="712"/>
                  <a:pt x="1668" y="707"/>
                  <a:pt x="1667" y="707"/>
                </a:cubicBezTo>
                <a:cubicBezTo>
                  <a:pt x="1669" y="719"/>
                  <a:pt x="1675" y="737"/>
                  <a:pt x="1677" y="753"/>
                </a:cubicBezTo>
                <a:cubicBezTo>
                  <a:pt x="1674" y="739"/>
                  <a:pt x="1672" y="731"/>
                  <a:pt x="1671" y="726"/>
                </a:cubicBezTo>
                <a:cubicBezTo>
                  <a:pt x="1669" y="720"/>
                  <a:pt x="1668" y="716"/>
                  <a:pt x="1665" y="709"/>
                </a:cubicBezTo>
                <a:cubicBezTo>
                  <a:pt x="1666" y="705"/>
                  <a:pt x="1667" y="716"/>
                  <a:pt x="1668" y="715"/>
                </a:cubicBezTo>
                <a:cubicBezTo>
                  <a:pt x="1667" y="707"/>
                  <a:pt x="1663" y="697"/>
                  <a:pt x="1661" y="696"/>
                </a:cubicBezTo>
                <a:cubicBezTo>
                  <a:pt x="1663" y="706"/>
                  <a:pt x="1668" y="721"/>
                  <a:pt x="1669" y="732"/>
                </a:cubicBezTo>
                <a:cubicBezTo>
                  <a:pt x="1667" y="724"/>
                  <a:pt x="1665" y="719"/>
                  <a:pt x="1665" y="719"/>
                </a:cubicBezTo>
                <a:cubicBezTo>
                  <a:pt x="1666" y="727"/>
                  <a:pt x="1669" y="733"/>
                  <a:pt x="1669" y="740"/>
                </a:cubicBezTo>
                <a:cubicBezTo>
                  <a:pt x="1667" y="736"/>
                  <a:pt x="1665" y="727"/>
                  <a:pt x="1664" y="721"/>
                </a:cubicBezTo>
                <a:cubicBezTo>
                  <a:pt x="1662" y="714"/>
                  <a:pt x="1662" y="710"/>
                  <a:pt x="1664" y="715"/>
                </a:cubicBezTo>
                <a:cubicBezTo>
                  <a:pt x="1660" y="697"/>
                  <a:pt x="1659" y="703"/>
                  <a:pt x="1657" y="697"/>
                </a:cubicBezTo>
                <a:cubicBezTo>
                  <a:pt x="1660" y="705"/>
                  <a:pt x="1662" y="716"/>
                  <a:pt x="1665" y="726"/>
                </a:cubicBezTo>
                <a:cubicBezTo>
                  <a:pt x="1667" y="737"/>
                  <a:pt x="1669" y="747"/>
                  <a:pt x="1670" y="755"/>
                </a:cubicBezTo>
                <a:cubicBezTo>
                  <a:pt x="1671" y="749"/>
                  <a:pt x="1675" y="766"/>
                  <a:pt x="1676" y="775"/>
                </a:cubicBezTo>
                <a:cubicBezTo>
                  <a:pt x="1676" y="772"/>
                  <a:pt x="1678" y="777"/>
                  <a:pt x="1677" y="769"/>
                </a:cubicBezTo>
                <a:cubicBezTo>
                  <a:pt x="1675" y="765"/>
                  <a:pt x="1674" y="764"/>
                  <a:pt x="1672" y="753"/>
                </a:cubicBezTo>
                <a:cubicBezTo>
                  <a:pt x="1673" y="755"/>
                  <a:pt x="1674" y="754"/>
                  <a:pt x="1675" y="758"/>
                </a:cubicBezTo>
                <a:cubicBezTo>
                  <a:pt x="1676" y="764"/>
                  <a:pt x="1679" y="776"/>
                  <a:pt x="1678" y="776"/>
                </a:cubicBezTo>
                <a:cubicBezTo>
                  <a:pt x="1677" y="783"/>
                  <a:pt x="1675" y="770"/>
                  <a:pt x="1673" y="769"/>
                </a:cubicBezTo>
                <a:cubicBezTo>
                  <a:pt x="1675" y="777"/>
                  <a:pt x="1674" y="777"/>
                  <a:pt x="1676" y="787"/>
                </a:cubicBezTo>
                <a:cubicBezTo>
                  <a:pt x="1677" y="791"/>
                  <a:pt x="1679" y="786"/>
                  <a:pt x="1680" y="802"/>
                </a:cubicBezTo>
                <a:cubicBezTo>
                  <a:pt x="1680" y="804"/>
                  <a:pt x="1678" y="801"/>
                  <a:pt x="1680" y="811"/>
                </a:cubicBezTo>
                <a:cubicBezTo>
                  <a:pt x="1681" y="821"/>
                  <a:pt x="1680" y="805"/>
                  <a:pt x="1681" y="806"/>
                </a:cubicBezTo>
                <a:cubicBezTo>
                  <a:pt x="1683" y="819"/>
                  <a:pt x="1684" y="821"/>
                  <a:pt x="1684" y="838"/>
                </a:cubicBezTo>
                <a:cubicBezTo>
                  <a:pt x="1684" y="839"/>
                  <a:pt x="1683" y="834"/>
                  <a:pt x="1682" y="829"/>
                </a:cubicBezTo>
                <a:cubicBezTo>
                  <a:pt x="1682" y="824"/>
                  <a:pt x="1681" y="819"/>
                  <a:pt x="1681" y="822"/>
                </a:cubicBezTo>
                <a:cubicBezTo>
                  <a:pt x="1682" y="833"/>
                  <a:pt x="1683" y="845"/>
                  <a:pt x="1684" y="857"/>
                </a:cubicBezTo>
                <a:cubicBezTo>
                  <a:pt x="1684" y="846"/>
                  <a:pt x="1686" y="849"/>
                  <a:pt x="1687" y="858"/>
                </a:cubicBezTo>
                <a:cubicBezTo>
                  <a:pt x="1689" y="867"/>
                  <a:pt x="1690" y="881"/>
                  <a:pt x="1689" y="890"/>
                </a:cubicBezTo>
                <a:cubicBezTo>
                  <a:pt x="1688" y="892"/>
                  <a:pt x="1689" y="870"/>
                  <a:pt x="1687" y="877"/>
                </a:cubicBezTo>
                <a:cubicBezTo>
                  <a:pt x="1688" y="888"/>
                  <a:pt x="1688" y="893"/>
                  <a:pt x="1688" y="902"/>
                </a:cubicBezTo>
                <a:cubicBezTo>
                  <a:pt x="1689" y="900"/>
                  <a:pt x="1689" y="906"/>
                  <a:pt x="1689" y="913"/>
                </a:cubicBezTo>
                <a:cubicBezTo>
                  <a:pt x="1689" y="920"/>
                  <a:pt x="1689" y="927"/>
                  <a:pt x="1688" y="927"/>
                </a:cubicBezTo>
                <a:cubicBezTo>
                  <a:pt x="1686" y="924"/>
                  <a:pt x="1687" y="921"/>
                  <a:pt x="1687" y="913"/>
                </a:cubicBezTo>
                <a:cubicBezTo>
                  <a:pt x="1686" y="923"/>
                  <a:pt x="1684" y="925"/>
                  <a:pt x="1683" y="933"/>
                </a:cubicBezTo>
                <a:cubicBezTo>
                  <a:pt x="1683" y="924"/>
                  <a:pt x="1680" y="926"/>
                  <a:pt x="1679" y="936"/>
                </a:cubicBezTo>
                <a:cubicBezTo>
                  <a:pt x="1679" y="936"/>
                  <a:pt x="1680" y="934"/>
                  <a:pt x="1680" y="938"/>
                </a:cubicBezTo>
                <a:cubicBezTo>
                  <a:pt x="1679" y="939"/>
                  <a:pt x="1680" y="945"/>
                  <a:pt x="1679" y="946"/>
                </a:cubicBezTo>
                <a:cubicBezTo>
                  <a:pt x="1679" y="939"/>
                  <a:pt x="1678" y="931"/>
                  <a:pt x="1677" y="930"/>
                </a:cubicBezTo>
                <a:cubicBezTo>
                  <a:pt x="1678" y="942"/>
                  <a:pt x="1676" y="935"/>
                  <a:pt x="1676" y="927"/>
                </a:cubicBezTo>
                <a:cubicBezTo>
                  <a:pt x="1678" y="921"/>
                  <a:pt x="1678" y="936"/>
                  <a:pt x="1679" y="925"/>
                </a:cubicBezTo>
                <a:cubicBezTo>
                  <a:pt x="1678" y="920"/>
                  <a:pt x="1679" y="914"/>
                  <a:pt x="1679" y="904"/>
                </a:cubicBezTo>
                <a:cubicBezTo>
                  <a:pt x="1679" y="899"/>
                  <a:pt x="1678" y="899"/>
                  <a:pt x="1678" y="894"/>
                </a:cubicBezTo>
                <a:cubicBezTo>
                  <a:pt x="1677" y="889"/>
                  <a:pt x="1677" y="904"/>
                  <a:pt x="1676" y="895"/>
                </a:cubicBezTo>
                <a:cubicBezTo>
                  <a:pt x="1676" y="888"/>
                  <a:pt x="1676" y="888"/>
                  <a:pt x="1676" y="888"/>
                </a:cubicBezTo>
                <a:cubicBezTo>
                  <a:pt x="1677" y="894"/>
                  <a:pt x="1678" y="890"/>
                  <a:pt x="1678" y="886"/>
                </a:cubicBezTo>
                <a:cubicBezTo>
                  <a:pt x="1678" y="882"/>
                  <a:pt x="1678" y="878"/>
                  <a:pt x="1679" y="882"/>
                </a:cubicBezTo>
                <a:cubicBezTo>
                  <a:pt x="1679" y="885"/>
                  <a:pt x="1678" y="897"/>
                  <a:pt x="1679" y="896"/>
                </a:cubicBezTo>
                <a:cubicBezTo>
                  <a:pt x="1679" y="892"/>
                  <a:pt x="1683" y="899"/>
                  <a:pt x="1682" y="909"/>
                </a:cubicBezTo>
                <a:cubicBezTo>
                  <a:pt x="1683" y="912"/>
                  <a:pt x="1682" y="893"/>
                  <a:pt x="1683" y="894"/>
                </a:cubicBezTo>
                <a:cubicBezTo>
                  <a:pt x="1683" y="903"/>
                  <a:pt x="1684" y="898"/>
                  <a:pt x="1684" y="891"/>
                </a:cubicBezTo>
                <a:cubicBezTo>
                  <a:pt x="1685" y="885"/>
                  <a:pt x="1685" y="876"/>
                  <a:pt x="1686" y="877"/>
                </a:cubicBezTo>
                <a:cubicBezTo>
                  <a:pt x="1685" y="876"/>
                  <a:pt x="1686" y="873"/>
                  <a:pt x="1686" y="867"/>
                </a:cubicBezTo>
                <a:cubicBezTo>
                  <a:pt x="1685" y="867"/>
                  <a:pt x="1684" y="872"/>
                  <a:pt x="1684" y="877"/>
                </a:cubicBezTo>
                <a:cubicBezTo>
                  <a:pt x="1684" y="882"/>
                  <a:pt x="1684" y="887"/>
                  <a:pt x="1682" y="887"/>
                </a:cubicBezTo>
                <a:cubicBezTo>
                  <a:pt x="1682" y="869"/>
                  <a:pt x="1680" y="856"/>
                  <a:pt x="1679" y="850"/>
                </a:cubicBezTo>
                <a:cubicBezTo>
                  <a:pt x="1679" y="864"/>
                  <a:pt x="1680" y="860"/>
                  <a:pt x="1681" y="870"/>
                </a:cubicBezTo>
                <a:cubicBezTo>
                  <a:pt x="1679" y="868"/>
                  <a:pt x="1681" y="885"/>
                  <a:pt x="1679" y="882"/>
                </a:cubicBezTo>
                <a:cubicBezTo>
                  <a:pt x="1679" y="875"/>
                  <a:pt x="1678" y="876"/>
                  <a:pt x="1678" y="872"/>
                </a:cubicBezTo>
                <a:cubicBezTo>
                  <a:pt x="1679" y="872"/>
                  <a:pt x="1679" y="869"/>
                  <a:pt x="1678" y="865"/>
                </a:cubicBezTo>
                <a:cubicBezTo>
                  <a:pt x="1679" y="868"/>
                  <a:pt x="1679" y="868"/>
                  <a:pt x="1679" y="860"/>
                </a:cubicBezTo>
                <a:cubicBezTo>
                  <a:pt x="1677" y="856"/>
                  <a:pt x="1676" y="845"/>
                  <a:pt x="1674" y="838"/>
                </a:cubicBezTo>
                <a:cubicBezTo>
                  <a:pt x="1673" y="822"/>
                  <a:pt x="1672" y="818"/>
                  <a:pt x="1672" y="809"/>
                </a:cubicBezTo>
                <a:cubicBezTo>
                  <a:pt x="1671" y="807"/>
                  <a:pt x="1670" y="806"/>
                  <a:pt x="1669" y="807"/>
                </a:cubicBezTo>
                <a:cubicBezTo>
                  <a:pt x="1669" y="798"/>
                  <a:pt x="1666" y="792"/>
                  <a:pt x="1666" y="787"/>
                </a:cubicBezTo>
                <a:cubicBezTo>
                  <a:pt x="1667" y="787"/>
                  <a:pt x="1667" y="786"/>
                  <a:pt x="1668" y="789"/>
                </a:cubicBezTo>
                <a:cubicBezTo>
                  <a:pt x="1668" y="794"/>
                  <a:pt x="1668" y="793"/>
                  <a:pt x="1668" y="797"/>
                </a:cubicBezTo>
                <a:cubicBezTo>
                  <a:pt x="1671" y="803"/>
                  <a:pt x="1674" y="806"/>
                  <a:pt x="1676" y="814"/>
                </a:cubicBezTo>
                <a:cubicBezTo>
                  <a:pt x="1678" y="826"/>
                  <a:pt x="1677" y="821"/>
                  <a:pt x="1676" y="815"/>
                </a:cubicBezTo>
                <a:cubicBezTo>
                  <a:pt x="1675" y="808"/>
                  <a:pt x="1673" y="798"/>
                  <a:pt x="1674" y="800"/>
                </a:cubicBezTo>
                <a:cubicBezTo>
                  <a:pt x="1673" y="798"/>
                  <a:pt x="1671" y="788"/>
                  <a:pt x="1670" y="784"/>
                </a:cubicBezTo>
                <a:cubicBezTo>
                  <a:pt x="1670" y="783"/>
                  <a:pt x="1670" y="781"/>
                  <a:pt x="1670" y="779"/>
                </a:cubicBezTo>
                <a:cubicBezTo>
                  <a:pt x="1671" y="784"/>
                  <a:pt x="1672" y="792"/>
                  <a:pt x="1673" y="793"/>
                </a:cubicBezTo>
                <a:cubicBezTo>
                  <a:pt x="1672" y="787"/>
                  <a:pt x="1671" y="781"/>
                  <a:pt x="1670" y="775"/>
                </a:cubicBezTo>
                <a:cubicBezTo>
                  <a:pt x="1669" y="774"/>
                  <a:pt x="1669" y="774"/>
                  <a:pt x="1668" y="777"/>
                </a:cubicBezTo>
                <a:cubicBezTo>
                  <a:pt x="1669" y="787"/>
                  <a:pt x="1671" y="791"/>
                  <a:pt x="1671" y="798"/>
                </a:cubicBezTo>
                <a:cubicBezTo>
                  <a:pt x="1670" y="797"/>
                  <a:pt x="1670" y="796"/>
                  <a:pt x="1669" y="793"/>
                </a:cubicBezTo>
                <a:cubicBezTo>
                  <a:pt x="1670" y="787"/>
                  <a:pt x="1666" y="777"/>
                  <a:pt x="1665" y="768"/>
                </a:cubicBezTo>
                <a:cubicBezTo>
                  <a:pt x="1664" y="768"/>
                  <a:pt x="1663" y="760"/>
                  <a:pt x="1661" y="753"/>
                </a:cubicBezTo>
                <a:cubicBezTo>
                  <a:pt x="1660" y="745"/>
                  <a:pt x="1658" y="737"/>
                  <a:pt x="1657" y="735"/>
                </a:cubicBezTo>
                <a:cubicBezTo>
                  <a:pt x="1656" y="728"/>
                  <a:pt x="1658" y="731"/>
                  <a:pt x="1660" y="732"/>
                </a:cubicBezTo>
                <a:cubicBezTo>
                  <a:pt x="1657" y="720"/>
                  <a:pt x="1655" y="726"/>
                  <a:pt x="1652" y="719"/>
                </a:cubicBezTo>
                <a:cubicBezTo>
                  <a:pt x="1654" y="719"/>
                  <a:pt x="1649" y="701"/>
                  <a:pt x="1652" y="710"/>
                </a:cubicBezTo>
                <a:cubicBezTo>
                  <a:pt x="1648" y="697"/>
                  <a:pt x="1647" y="693"/>
                  <a:pt x="1642" y="682"/>
                </a:cubicBezTo>
                <a:cubicBezTo>
                  <a:pt x="1641" y="675"/>
                  <a:pt x="1647" y="696"/>
                  <a:pt x="1644" y="683"/>
                </a:cubicBezTo>
                <a:cubicBezTo>
                  <a:pt x="1643" y="684"/>
                  <a:pt x="1640" y="669"/>
                  <a:pt x="1641" y="670"/>
                </a:cubicBezTo>
                <a:cubicBezTo>
                  <a:pt x="1645" y="682"/>
                  <a:pt x="1646" y="680"/>
                  <a:pt x="1650" y="691"/>
                </a:cubicBezTo>
                <a:cubicBezTo>
                  <a:pt x="1648" y="683"/>
                  <a:pt x="1647" y="678"/>
                  <a:pt x="1645" y="675"/>
                </a:cubicBezTo>
                <a:cubicBezTo>
                  <a:pt x="1644" y="671"/>
                  <a:pt x="1643" y="667"/>
                  <a:pt x="1641" y="661"/>
                </a:cubicBezTo>
                <a:cubicBezTo>
                  <a:pt x="1641" y="659"/>
                  <a:pt x="1643" y="663"/>
                  <a:pt x="1643" y="662"/>
                </a:cubicBezTo>
                <a:cubicBezTo>
                  <a:pt x="1638" y="646"/>
                  <a:pt x="1634" y="638"/>
                  <a:pt x="1631" y="626"/>
                </a:cubicBezTo>
                <a:cubicBezTo>
                  <a:pt x="1632" y="628"/>
                  <a:pt x="1634" y="633"/>
                  <a:pt x="1636" y="640"/>
                </a:cubicBezTo>
                <a:cubicBezTo>
                  <a:pt x="1639" y="646"/>
                  <a:pt x="1641" y="654"/>
                  <a:pt x="1643" y="658"/>
                </a:cubicBezTo>
                <a:cubicBezTo>
                  <a:pt x="1644" y="654"/>
                  <a:pt x="1640" y="643"/>
                  <a:pt x="1644" y="647"/>
                </a:cubicBezTo>
                <a:cubicBezTo>
                  <a:pt x="1640" y="635"/>
                  <a:pt x="1635" y="623"/>
                  <a:pt x="1631" y="611"/>
                </a:cubicBezTo>
                <a:cubicBezTo>
                  <a:pt x="1631" y="615"/>
                  <a:pt x="1626" y="603"/>
                  <a:pt x="1629" y="613"/>
                </a:cubicBezTo>
                <a:cubicBezTo>
                  <a:pt x="1630" y="613"/>
                  <a:pt x="1634" y="622"/>
                  <a:pt x="1633" y="622"/>
                </a:cubicBezTo>
                <a:cubicBezTo>
                  <a:pt x="1633" y="622"/>
                  <a:pt x="1626" y="608"/>
                  <a:pt x="1625" y="603"/>
                </a:cubicBezTo>
                <a:cubicBezTo>
                  <a:pt x="1627" y="601"/>
                  <a:pt x="1627" y="601"/>
                  <a:pt x="1627" y="601"/>
                </a:cubicBezTo>
                <a:cubicBezTo>
                  <a:pt x="1622" y="588"/>
                  <a:pt x="1619" y="585"/>
                  <a:pt x="1616" y="580"/>
                </a:cubicBezTo>
                <a:cubicBezTo>
                  <a:pt x="1618" y="587"/>
                  <a:pt x="1624" y="595"/>
                  <a:pt x="1624" y="600"/>
                </a:cubicBezTo>
                <a:cubicBezTo>
                  <a:pt x="1622" y="596"/>
                  <a:pt x="1621" y="593"/>
                  <a:pt x="1620" y="590"/>
                </a:cubicBezTo>
                <a:cubicBezTo>
                  <a:pt x="1617" y="588"/>
                  <a:pt x="1622" y="599"/>
                  <a:pt x="1626" y="609"/>
                </a:cubicBezTo>
                <a:cubicBezTo>
                  <a:pt x="1631" y="620"/>
                  <a:pt x="1635" y="630"/>
                  <a:pt x="1635" y="626"/>
                </a:cubicBezTo>
                <a:cubicBezTo>
                  <a:pt x="1636" y="633"/>
                  <a:pt x="1640" y="639"/>
                  <a:pt x="1640" y="643"/>
                </a:cubicBezTo>
                <a:cubicBezTo>
                  <a:pt x="1639" y="644"/>
                  <a:pt x="1630" y="617"/>
                  <a:pt x="1635" y="635"/>
                </a:cubicBezTo>
                <a:cubicBezTo>
                  <a:pt x="1630" y="621"/>
                  <a:pt x="1628" y="618"/>
                  <a:pt x="1626" y="615"/>
                </a:cubicBezTo>
                <a:cubicBezTo>
                  <a:pt x="1624" y="613"/>
                  <a:pt x="1622" y="610"/>
                  <a:pt x="1618" y="598"/>
                </a:cubicBezTo>
                <a:cubicBezTo>
                  <a:pt x="1619" y="608"/>
                  <a:pt x="1612" y="587"/>
                  <a:pt x="1602" y="569"/>
                </a:cubicBezTo>
                <a:cubicBezTo>
                  <a:pt x="1600" y="568"/>
                  <a:pt x="1610" y="584"/>
                  <a:pt x="1608" y="586"/>
                </a:cubicBezTo>
                <a:cubicBezTo>
                  <a:pt x="1602" y="570"/>
                  <a:pt x="1599" y="567"/>
                  <a:pt x="1595" y="558"/>
                </a:cubicBezTo>
                <a:cubicBezTo>
                  <a:pt x="1595" y="563"/>
                  <a:pt x="1605" y="579"/>
                  <a:pt x="1606" y="585"/>
                </a:cubicBezTo>
                <a:cubicBezTo>
                  <a:pt x="1605" y="587"/>
                  <a:pt x="1603" y="582"/>
                  <a:pt x="1601" y="575"/>
                </a:cubicBezTo>
                <a:cubicBezTo>
                  <a:pt x="1598" y="569"/>
                  <a:pt x="1594" y="561"/>
                  <a:pt x="1592" y="558"/>
                </a:cubicBezTo>
                <a:cubicBezTo>
                  <a:pt x="1588" y="549"/>
                  <a:pt x="1597" y="558"/>
                  <a:pt x="1588" y="542"/>
                </a:cubicBezTo>
                <a:cubicBezTo>
                  <a:pt x="1586" y="541"/>
                  <a:pt x="1590" y="550"/>
                  <a:pt x="1589" y="551"/>
                </a:cubicBezTo>
                <a:cubicBezTo>
                  <a:pt x="1584" y="540"/>
                  <a:pt x="1581" y="536"/>
                  <a:pt x="1579" y="532"/>
                </a:cubicBezTo>
                <a:cubicBezTo>
                  <a:pt x="1576" y="528"/>
                  <a:pt x="1574" y="524"/>
                  <a:pt x="1567" y="513"/>
                </a:cubicBezTo>
                <a:cubicBezTo>
                  <a:pt x="1568" y="512"/>
                  <a:pt x="1566" y="508"/>
                  <a:pt x="1567" y="508"/>
                </a:cubicBezTo>
                <a:cubicBezTo>
                  <a:pt x="1569" y="511"/>
                  <a:pt x="1571" y="513"/>
                  <a:pt x="1573" y="516"/>
                </a:cubicBezTo>
                <a:cubicBezTo>
                  <a:pt x="1576" y="522"/>
                  <a:pt x="1580" y="533"/>
                  <a:pt x="1585" y="541"/>
                </a:cubicBezTo>
                <a:cubicBezTo>
                  <a:pt x="1581" y="530"/>
                  <a:pt x="1584" y="533"/>
                  <a:pt x="1582" y="528"/>
                </a:cubicBezTo>
                <a:cubicBezTo>
                  <a:pt x="1581" y="530"/>
                  <a:pt x="1572" y="512"/>
                  <a:pt x="1569" y="504"/>
                </a:cubicBezTo>
                <a:cubicBezTo>
                  <a:pt x="1567" y="503"/>
                  <a:pt x="1563" y="497"/>
                  <a:pt x="1557" y="488"/>
                </a:cubicBezTo>
                <a:cubicBezTo>
                  <a:pt x="1556" y="489"/>
                  <a:pt x="1561" y="496"/>
                  <a:pt x="1559" y="497"/>
                </a:cubicBezTo>
                <a:cubicBezTo>
                  <a:pt x="1557" y="493"/>
                  <a:pt x="1551" y="484"/>
                  <a:pt x="1545" y="476"/>
                </a:cubicBezTo>
                <a:cubicBezTo>
                  <a:pt x="1540" y="468"/>
                  <a:pt x="1535" y="460"/>
                  <a:pt x="1535" y="459"/>
                </a:cubicBezTo>
                <a:cubicBezTo>
                  <a:pt x="1540" y="466"/>
                  <a:pt x="1543" y="468"/>
                  <a:pt x="1543" y="466"/>
                </a:cubicBezTo>
                <a:cubicBezTo>
                  <a:pt x="1543" y="464"/>
                  <a:pt x="1542" y="459"/>
                  <a:pt x="1538" y="453"/>
                </a:cubicBezTo>
                <a:cubicBezTo>
                  <a:pt x="1543" y="464"/>
                  <a:pt x="1529" y="443"/>
                  <a:pt x="1534" y="454"/>
                </a:cubicBezTo>
                <a:cubicBezTo>
                  <a:pt x="1535" y="453"/>
                  <a:pt x="1537" y="455"/>
                  <a:pt x="1539" y="458"/>
                </a:cubicBezTo>
                <a:cubicBezTo>
                  <a:pt x="1540" y="467"/>
                  <a:pt x="1530" y="449"/>
                  <a:pt x="1533" y="457"/>
                </a:cubicBezTo>
                <a:cubicBezTo>
                  <a:pt x="1525" y="446"/>
                  <a:pt x="1517" y="435"/>
                  <a:pt x="1509" y="424"/>
                </a:cubicBezTo>
                <a:cubicBezTo>
                  <a:pt x="1515" y="429"/>
                  <a:pt x="1506" y="419"/>
                  <a:pt x="1508" y="419"/>
                </a:cubicBezTo>
                <a:cubicBezTo>
                  <a:pt x="1511" y="422"/>
                  <a:pt x="1514" y="426"/>
                  <a:pt x="1516" y="430"/>
                </a:cubicBezTo>
                <a:cubicBezTo>
                  <a:pt x="1518" y="428"/>
                  <a:pt x="1511" y="419"/>
                  <a:pt x="1509" y="417"/>
                </a:cubicBezTo>
                <a:cubicBezTo>
                  <a:pt x="1509" y="415"/>
                  <a:pt x="1515" y="423"/>
                  <a:pt x="1518" y="425"/>
                </a:cubicBezTo>
                <a:cubicBezTo>
                  <a:pt x="1512" y="418"/>
                  <a:pt x="1513" y="418"/>
                  <a:pt x="1508" y="411"/>
                </a:cubicBezTo>
                <a:cubicBezTo>
                  <a:pt x="1510" y="417"/>
                  <a:pt x="1503" y="409"/>
                  <a:pt x="1498" y="405"/>
                </a:cubicBezTo>
                <a:cubicBezTo>
                  <a:pt x="1501" y="409"/>
                  <a:pt x="1506" y="414"/>
                  <a:pt x="1506" y="416"/>
                </a:cubicBezTo>
                <a:cubicBezTo>
                  <a:pt x="1500" y="411"/>
                  <a:pt x="1494" y="402"/>
                  <a:pt x="1494" y="399"/>
                </a:cubicBezTo>
                <a:cubicBezTo>
                  <a:pt x="1490" y="399"/>
                  <a:pt x="1477" y="384"/>
                  <a:pt x="1463" y="369"/>
                </a:cubicBezTo>
                <a:cubicBezTo>
                  <a:pt x="1468" y="371"/>
                  <a:pt x="1458" y="361"/>
                  <a:pt x="1457" y="359"/>
                </a:cubicBezTo>
                <a:cubicBezTo>
                  <a:pt x="1460" y="361"/>
                  <a:pt x="1466" y="366"/>
                  <a:pt x="1471" y="373"/>
                </a:cubicBezTo>
                <a:cubicBezTo>
                  <a:pt x="1477" y="379"/>
                  <a:pt x="1482" y="387"/>
                  <a:pt x="1487" y="391"/>
                </a:cubicBezTo>
                <a:cubicBezTo>
                  <a:pt x="1484" y="387"/>
                  <a:pt x="1485" y="387"/>
                  <a:pt x="1490" y="392"/>
                </a:cubicBezTo>
                <a:cubicBezTo>
                  <a:pt x="1491" y="390"/>
                  <a:pt x="1476" y="373"/>
                  <a:pt x="1487" y="382"/>
                </a:cubicBezTo>
                <a:cubicBezTo>
                  <a:pt x="1482" y="376"/>
                  <a:pt x="1478" y="372"/>
                  <a:pt x="1476" y="368"/>
                </a:cubicBezTo>
                <a:cubicBezTo>
                  <a:pt x="1476" y="370"/>
                  <a:pt x="1475" y="370"/>
                  <a:pt x="1473" y="368"/>
                </a:cubicBezTo>
                <a:cubicBezTo>
                  <a:pt x="1479" y="375"/>
                  <a:pt x="1478" y="373"/>
                  <a:pt x="1482" y="379"/>
                </a:cubicBezTo>
                <a:cubicBezTo>
                  <a:pt x="1474" y="372"/>
                  <a:pt x="1487" y="390"/>
                  <a:pt x="1480" y="383"/>
                </a:cubicBezTo>
                <a:cubicBezTo>
                  <a:pt x="1480" y="377"/>
                  <a:pt x="1471" y="375"/>
                  <a:pt x="1465" y="364"/>
                </a:cubicBezTo>
                <a:cubicBezTo>
                  <a:pt x="1474" y="375"/>
                  <a:pt x="1463" y="359"/>
                  <a:pt x="1470" y="366"/>
                </a:cubicBezTo>
                <a:cubicBezTo>
                  <a:pt x="1466" y="362"/>
                  <a:pt x="1463" y="358"/>
                  <a:pt x="1459" y="354"/>
                </a:cubicBezTo>
                <a:cubicBezTo>
                  <a:pt x="1457" y="354"/>
                  <a:pt x="1462" y="359"/>
                  <a:pt x="1458" y="355"/>
                </a:cubicBezTo>
                <a:cubicBezTo>
                  <a:pt x="1455" y="352"/>
                  <a:pt x="1452" y="349"/>
                  <a:pt x="1449" y="345"/>
                </a:cubicBezTo>
                <a:cubicBezTo>
                  <a:pt x="1449" y="344"/>
                  <a:pt x="1450" y="344"/>
                  <a:pt x="1447" y="341"/>
                </a:cubicBezTo>
                <a:cubicBezTo>
                  <a:pt x="1445" y="339"/>
                  <a:pt x="1443" y="339"/>
                  <a:pt x="1437" y="333"/>
                </a:cubicBezTo>
                <a:cubicBezTo>
                  <a:pt x="1437" y="332"/>
                  <a:pt x="1435" y="330"/>
                  <a:pt x="1435" y="329"/>
                </a:cubicBezTo>
                <a:cubicBezTo>
                  <a:pt x="1436" y="329"/>
                  <a:pt x="1443" y="337"/>
                  <a:pt x="1443" y="334"/>
                </a:cubicBezTo>
                <a:cubicBezTo>
                  <a:pt x="1437" y="331"/>
                  <a:pt x="1426" y="318"/>
                  <a:pt x="1430" y="324"/>
                </a:cubicBezTo>
                <a:cubicBezTo>
                  <a:pt x="1425" y="318"/>
                  <a:pt x="1421" y="316"/>
                  <a:pt x="1422" y="319"/>
                </a:cubicBezTo>
                <a:cubicBezTo>
                  <a:pt x="1413" y="311"/>
                  <a:pt x="1411" y="310"/>
                  <a:pt x="1407" y="305"/>
                </a:cubicBezTo>
                <a:cubicBezTo>
                  <a:pt x="1406" y="306"/>
                  <a:pt x="1405" y="305"/>
                  <a:pt x="1401" y="303"/>
                </a:cubicBezTo>
                <a:cubicBezTo>
                  <a:pt x="1398" y="300"/>
                  <a:pt x="1396" y="297"/>
                  <a:pt x="1396" y="297"/>
                </a:cubicBezTo>
                <a:cubicBezTo>
                  <a:pt x="1404" y="305"/>
                  <a:pt x="1404" y="300"/>
                  <a:pt x="1414" y="312"/>
                </a:cubicBezTo>
                <a:cubicBezTo>
                  <a:pt x="1414" y="310"/>
                  <a:pt x="1409" y="306"/>
                  <a:pt x="1404" y="301"/>
                </a:cubicBezTo>
                <a:cubicBezTo>
                  <a:pt x="1400" y="297"/>
                  <a:pt x="1395" y="293"/>
                  <a:pt x="1394" y="293"/>
                </a:cubicBezTo>
                <a:cubicBezTo>
                  <a:pt x="1395" y="293"/>
                  <a:pt x="1384" y="285"/>
                  <a:pt x="1384" y="283"/>
                </a:cubicBezTo>
                <a:cubicBezTo>
                  <a:pt x="1390" y="287"/>
                  <a:pt x="1389" y="288"/>
                  <a:pt x="1397" y="294"/>
                </a:cubicBezTo>
                <a:cubicBezTo>
                  <a:pt x="1399" y="294"/>
                  <a:pt x="1402" y="297"/>
                  <a:pt x="1410" y="305"/>
                </a:cubicBezTo>
                <a:cubicBezTo>
                  <a:pt x="1411" y="304"/>
                  <a:pt x="1415" y="304"/>
                  <a:pt x="1408" y="297"/>
                </a:cubicBezTo>
                <a:cubicBezTo>
                  <a:pt x="1406" y="297"/>
                  <a:pt x="1407" y="301"/>
                  <a:pt x="1395" y="290"/>
                </a:cubicBezTo>
                <a:cubicBezTo>
                  <a:pt x="1395" y="289"/>
                  <a:pt x="1387" y="279"/>
                  <a:pt x="1398" y="288"/>
                </a:cubicBezTo>
                <a:cubicBezTo>
                  <a:pt x="1397" y="285"/>
                  <a:pt x="1391" y="282"/>
                  <a:pt x="1396" y="283"/>
                </a:cubicBezTo>
                <a:cubicBezTo>
                  <a:pt x="1387" y="276"/>
                  <a:pt x="1392" y="282"/>
                  <a:pt x="1382" y="273"/>
                </a:cubicBezTo>
                <a:cubicBezTo>
                  <a:pt x="1385" y="274"/>
                  <a:pt x="1389" y="277"/>
                  <a:pt x="1393" y="279"/>
                </a:cubicBezTo>
                <a:cubicBezTo>
                  <a:pt x="1388" y="274"/>
                  <a:pt x="1375" y="266"/>
                  <a:pt x="1374" y="264"/>
                </a:cubicBezTo>
                <a:cubicBezTo>
                  <a:pt x="1379" y="266"/>
                  <a:pt x="1386" y="270"/>
                  <a:pt x="1380" y="264"/>
                </a:cubicBezTo>
                <a:cubicBezTo>
                  <a:pt x="1390" y="272"/>
                  <a:pt x="1392" y="272"/>
                  <a:pt x="1393" y="272"/>
                </a:cubicBezTo>
                <a:cubicBezTo>
                  <a:pt x="1395" y="272"/>
                  <a:pt x="1396" y="271"/>
                  <a:pt x="1402" y="277"/>
                </a:cubicBezTo>
                <a:cubicBezTo>
                  <a:pt x="1397" y="273"/>
                  <a:pt x="1391" y="267"/>
                  <a:pt x="1392" y="266"/>
                </a:cubicBezTo>
                <a:cubicBezTo>
                  <a:pt x="1402" y="274"/>
                  <a:pt x="1407" y="280"/>
                  <a:pt x="1413" y="286"/>
                </a:cubicBezTo>
                <a:cubicBezTo>
                  <a:pt x="1401" y="277"/>
                  <a:pt x="1407" y="284"/>
                  <a:pt x="1412" y="290"/>
                </a:cubicBezTo>
                <a:cubicBezTo>
                  <a:pt x="1401" y="281"/>
                  <a:pt x="1391" y="274"/>
                  <a:pt x="1383" y="269"/>
                </a:cubicBezTo>
                <a:cubicBezTo>
                  <a:pt x="1394" y="280"/>
                  <a:pt x="1401" y="286"/>
                  <a:pt x="1406" y="292"/>
                </a:cubicBezTo>
                <a:cubicBezTo>
                  <a:pt x="1403" y="290"/>
                  <a:pt x="1400" y="287"/>
                  <a:pt x="1401" y="289"/>
                </a:cubicBezTo>
                <a:cubicBezTo>
                  <a:pt x="1407" y="295"/>
                  <a:pt x="1409" y="297"/>
                  <a:pt x="1411" y="299"/>
                </a:cubicBezTo>
                <a:cubicBezTo>
                  <a:pt x="1414" y="301"/>
                  <a:pt x="1416" y="303"/>
                  <a:pt x="1423" y="311"/>
                </a:cubicBezTo>
                <a:cubicBezTo>
                  <a:pt x="1420" y="308"/>
                  <a:pt x="1418" y="308"/>
                  <a:pt x="1418" y="309"/>
                </a:cubicBezTo>
                <a:cubicBezTo>
                  <a:pt x="1421" y="312"/>
                  <a:pt x="1424" y="316"/>
                  <a:pt x="1430" y="322"/>
                </a:cubicBezTo>
                <a:cubicBezTo>
                  <a:pt x="1429" y="318"/>
                  <a:pt x="1435" y="325"/>
                  <a:pt x="1436" y="324"/>
                </a:cubicBezTo>
                <a:cubicBezTo>
                  <a:pt x="1433" y="320"/>
                  <a:pt x="1428" y="316"/>
                  <a:pt x="1426" y="313"/>
                </a:cubicBezTo>
                <a:cubicBezTo>
                  <a:pt x="1431" y="315"/>
                  <a:pt x="1443" y="328"/>
                  <a:pt x="1446" y="331"/>
                </a:cubicBezTo>
                <a:cubicBezTo>
                  <a:pt x="1444" y="328"/>
                  <a:pt x="1445" y="328"/>
                  <a:pt x="1449" y="333"/>
                </a:cubicBezTo>
                <a:cubicBezTo>
                  <a:pt x="1447" y="329"/>
                  <a:pt x="1445" y="325"/>
                  <a:pt x="1442" y="321"/>
                </a:cubicBezTo>
                <a:cubicBezTo>
                  <a:pt x="1437" y="317"/>
                  <a:pt x="1445" y="326"/>
                  <a:pt x="1440" y="321"/>
                </a:cubicBezTo>
                <a:cubicBezTo>
                  <a:pt x="1429" y="310"/>
                  <a:pt x="1436" y="314"/>
                  <a:pt x="1433" y="311"/>
                </a:cubicBezTo>
                <a:cubicBezTo>
                  <a:pt x="1432" y="311"/>
                  <a:pt x="1425" y="307"/>
                  <a:pt x="1420" y="304"/>
                </a:cubicBezTo>
                <a:cubicBezTo>
                  <a:pt x="1415" y="300"/>
                  <a:pt x="1411" y="297"/>
                  <a:pt x="1417" y="300"/>
                </a:cubicBezTo>
                <a:cubicBezTo>
                  <a:pt x="1411" y="294"/>
                  <a:pt x="1411" y="296"/>
                  <a:pt x="1404" y="289"/>
                </a:cubicBezTo>
                <a:cubicBezTo>
                  <a:pt x="1405" y="288"/>
                  <a:pt x="1404" y="286"/>
                  <a:pt x="1401" y="284"/>
                </a:cubicBezTo>
                <a:cubicBezTo>
                  <a:pt x="1416" y="297"/>
                  <a:pt x="1416" y="295"/>
                  <a:pt x="1420" y="297"/>
                </a:cubicBezTo>
                <a:cubicBezTo>
                  <a:pt x="1424" y="301"/>
                  <a:pt x="1422" y="300"/>
                  <a:pt x="1428" y="305"/>
                </a:cubicBezTo>
                <a:cubicBezTo>
                  <a:pt x="1429" y="305"/>
                  <a:pt x="1433" y="308"/>
                  <a:pt x="1437" y="312"/>
                </a:cubicBezTo>
                <a:cubicBezTo>
                  <a:pt x="1441" y="316"/>
                  <a:pt x="1445" y="320"/>
                  <a:pt x="1446" y="320"/>
                </a:cubicBezTo>
                <a:cubicBezTo>
                  <a:pt x="1445" y="320"/>
                  <a:pt x="1439" y="313"/>
                  <a:pt x="1435" y="309"/>
                </a:cubicBezTo>
                <a:cubicBezTo>
                  <a:pt x="1431" y="305"/>
                  <a:pt x="1429" y="302"/>
                  <a:pt x="1439" y="310"/>
                </a:cubicBezTo>
                <a:cubicBezTo>
                  <a:pt x="1435" y="306"/>
                  <a:pt x="1430" y="302"/>
                  <a:pt x="1426" y="298"/>
                </a:cubicBezTo>
                <a:cubicBezTo>
                  <a:pt x="1422" y="296"/>
                  <a:pt x="1425" y="301"/>
                  <a:pt x="1415" y="292"/>
                </a:cubicBezTo>
                <a:cubicBezTo>
                  <a:pt x="1416" y="290"/>
                  <a:pt x="1416" y="288"/>
                  <a:pt x="1414" y="283"/>
                </a:cubicBezTo>
                <a:cubicBezTo>
                  <a:pt x="1418" y="287"/>
                  <a:pt x="1422" y="291"/>
                  <a:pt x="1427" y="295"/>
                </a:cubicBezTo>
                <a:cubicBezTo>
                  <a:pt x="1426" y="295"/>
                  <a:pt x="1422" y="292"/>
                  <a:pt x="1421" y="292"/>
                </a:cubicBezTo>
                <a:cubicBezTo>
                  <a:pt x="1426" y="296"/>
                  <a:pt x="1429" y="302"/>
                  <a:pt x="1431" y="302"/>
                </a:cubicBezTo>
                <a:cubicBezTo>
                  <a:pt x="1429" y="295"/>
                  <a:pt x="1419" y="288"/>
                  <a:pt x="1411" y="279"/>
                </a:cubicBezTo>
                <a:cubicBezTo>
                  <a:pt x="1411" y="277"/>
                  <a:pt x="1419" y="285"/>
                  <a:pt x="1419" y="285"/>
                </a:cubicBezTo>
                <a:cubicBezTo>
                  <a:pt x="1408" y="276"/>
                  <a:pt x="1416" y="281"/>
                  <a:pt x="1406" y="272"/>
                </a:cubicBezTo>
                <a:cubicBezTo>
                  <a:pt x="1398" y="269"/>
                  <a:pt x="1382" y="258"/>
                  <a:pt x="1362" y="242"/>
                </a:cubicBezTo>
                <a:cubicBezTo>
                  <a:pt x="1367" y="245"/>
                  <a:pt x="1360" y="239"/>
                  <a:pt x="1362" y="238"/>
                </a:cubicBezTo>
                <a:cubicBezTo>
                  <a:pt x="1371" y="245"/>
                  <a:pt x="1386" y="257"/>
                  <a:pt x="1387" y="258"/>
                </a:cubicBezTo>
                <a:cubicBezTo>
                  <a:pt x="1386" y="256"/>
                  <a:pt x="1384" y="255"/>
                  <a:pt x="1382" y="251"/>
                </a:cubicBezTo>
                <a:cubicBezTo>
                  <a:pt x="1386" y="255"/>
                  <a:pt x="1396" y="263"/>
                  <a:pt x="1398" y="264"/>
                </a:cubicBezTo>
                <a:cubicBezTo>
                  <a:pt x="1396" y="262"/>
                  <a:pt x="1395" y="261"/>
                  <a:pt x="1396" y="260"/>
                </a:cubicBezTo>
                <a:cubicBezTo>
                  <a:pt x="1386" y="252"/>
                  <a:pt x="1382" y="250"/>
                  <a:pt x="1377" y="247"/>
                </a:cubicBezTo>
                <a:cubicBezTo>
                  <a:pt x="1372" y="245"/>
                  <a:pt x="1368" y="242"/>
                  <a:pt x="1356" y="233"/>
                </a:cubicBezTo>
                <a:cubicBezTo>
                  <a:pt x="1358" y="237"/>
                  <a:pt x="1349" y="230"/>
                  <a:pt x="1356" y="239"/>
                </a:cubicBezTo>
                <a:cubicBezTo>
                  <a:pt x="1343" y="230"/>
                  <a:pt x="1324" y="217"/>
                  <a:pt x="1305" y="205"/>
                </a:cubicBezTo>
                <a:cubicBezTo>
                  <a:pt x="1286" y="193"/>
                  <a:pt x="1267" y="183"/>
                  <a:pt x="1253" y="177"/>
                </a:cubicBezTo>
                <a:cubicBezTo>
                  <a:pt x="1260" y="181"/>
                  <a:pt x="1269" y="185"/>
                  <a:pt x="1278" y="190"/>
                </a:cubicBezTo>
                <a:cubicBezTo>
                  <a:pt x="1286" y="195"/>
                  <a:pt x="1294" y="199"/>
                  <a:pt x="1298" y="203"/>
                </a:cubicBezTo>
                <a:cubicBezTo>
                  <a:pt x="1297" y="203"/>
                  <a:pt x="1292" y="200"/>
                  <a:pt x="1286" y="197"/>
                </a:cubicBezTo>
                <a:cubicBezTo>
                  <a:pt x="1280" y="193"/>
                  <a:pt x="1274" y="190"/>
                  <a:pt x="1271" y="188"/>
                </a:cubicBezTo>
                <a:cubicBezTo>
                  <a:pt x="1272" y="190"/>
                  <a:pt x="1266" y="187"/>
                  <a:pt x="1262" y="186"/>
                </a:cubicBezTo>
                <a:cubicBezTo>
                  <a:pt x="1250" y="179"/>
                  <a:pt x="1242" y="175"/>
                  <a:pt x="1235" y="173"/>
                </a:cubicBezTo>
                <a:cubicBezTo>
                  <a:pt x="1235" y="170"/>
                  <a:pt x="1235" y="170"/>
                  <a:pt x="1235" y="170"/>
                </a:cubicBezTo>
                <a:cubicBezTo>
                  <a:pt x="1219" y="162"/>
                  <a:pt x="1227" y="170"/>
                  <a:pt x="1223" y="169"/>
                </a:cubicBezTo>
                <a:cubicBezTo>
                  <a:pt x="1227" y="171"/>
                  <a:pt x="1239" y="177"/>
                  <a:pt x="1238" y="176"/>
                </a:cubicBezTo>
                <a:cubicBezTo>
                  <a:pt x="1234" y="174"/>
                  <a:pt x="1231" y="172"/>
                  <a:pt x="1229" y="170"/>
                </a:cubicBezTo>
                <a:cubicBezTo>
                  <a:pt x="1240" y="176"/>
                  <a:pt x="1248" y="180"/>
                  <a:pt x="1238" y="176"/>
                </a:cubicBezTo>
                <a:cubicBezTo>
                  <a:pt x="1240" y="177"/>
                  <a:pt x="1245" y="180"/>
                  <a:pt x="1251" y="183"/>
                </a:cubicBezTo>
                <a:cubicBezTo>
                  <a:pt x="1256" y="186"/>
                  <a:pt x="1261" y="189"/>
                  <a:pt x="1262" y="190"/>
                </a:cubicBezTo>
                <a:cubicBezTo>
                  <a:pt x="1253" y="186"/>
                  <a:pt x="1254" y="187"/>
                  <a:pt x="1244" y="183"/>
                </a:cubicBezTo>
                <a:cubicBezTo>
                  <a:pt x="1246" y="184"/>
                  <a:pt x="1257" y="189"/>
                  <a:pt x="1265" y="194"/>
                </a:cubicBezTo>
                <a:cubicBezTo>
                  <a:pt x="1272" y="198"/>
                  <a:pt x="1278" y="202"/>
                  <a:pt x="1269" y="198"/>
                </a:cubicBezTo>
                <a:cubicBezTo>
                  <a:pt x="1282" y="207"/>
                  <a:pt x="1305" y="218"/>
                  <a:pt x="1324" y="233"/>
                </a:cubicBezTo>
                <a:cubicBezTo>
                  <a:pt x="1316" y="228"/>
                  <a:pt x="1319" y="230"/>
                  <a:pt x="1324" y="234"/>
                </a:cubicBezTo>
                <a:cubicBezTo>
                  <a:pt x="1328" y="237"/>
                  <a:pt x="1334" y="241"/>
                  <a:pt x="1332" y="241"/>
                </a:cubicBezTo>
                <a:cubicBezTo>
                  <a:pt x="1328" y="237"/>
                  <a:pt x="1321" y="233"/>
                  <a:pt x="1318" y="232"/>
                </a:cubicBezTo>
                <a:cubicBezTo>
                  <a:pt x="1326" y="238"/>
                  <a:pt x="1342" y="248"/>
                  <a:pt x="1338" y="247"/>
                </a:cubicBezTo>
                <a:cubicBezTo>
                  <a:pt x="1345" y="252"/>
                  <a:pt x="1349" y="255"/>
                  <a:pt x="1352" y="256"/>
                </a:cubicBezTo>
                <a:cubicBezTo>
                  <a:pt x="1343" y="250"/>
                  <a:pt x="1348" y="252"/>
                  <a:pt x="1346" y="248"/>
                </a:cubicBezTo>
                <a:cubicBezTo>
                  <a:pt x="1354" y="253"/>
                  <a:pt x="1356" y="253"/>
                  <a:pt x="1358" y="254"/>
                </a:cubicBezTo>
                <a:cubicBezTo>
                  <a:pt x="1360" y="254"/>
                  <a:pt x="1363" y="254"/>
                  <a:pt x="1372" y="261"/>
                </a:cubicBezTo>
                <a:cubicBezTo>
                  <a:pt x="1376" y="267"/>
                  <a:pt x="1376" y="270"/>
                  <a:pt x="1376" y="272"/>
                </a:cubicBezTo>
                <a:cubicBezTo>
                  <a:pt x="1376" y="275"/>
                  <a:pt x="1376" y="277"/>
                  <a:pt x="1381" y="283"/>
                </a:cubicBezTo>
                <a:cubicBezTo>
                  <a:pt x="1372" y="276"/>
                  <a:pt x="1375" y="278"/>
                  <a:pt x="1365" y="271"/>
                </a:cubicBezTo>
                <a:cubicBezTo>
                  <a:pt x="1366" y="271"/>
                  <a:pt x="1369" y="273"/>
                  <a:pt x="1368" y="270"/>
                </a:cubicBezTo>
                <a:cubicBezTo>
                  <a:pt x="1358" y="263"/>
                  <a:pt x="1360" y="266"/>
                  <a:pt x="1351" y="260"/>
                </a:cubicBezTo>
                <a:cubicBezTo>
                  <a:pt x="1349" y="256"/>
                  <a:pt x="1366" y="269"/>
                  <a:pt x="1360" y="264"/>
                </a:cubicBezTo>
                <a:cubicBezTo>
                  <a:pt x="1342" y="251"/>
                  <a:pt x="1342" y="251"/>
                  <a:pt x="1342" y="251"/>
                </a:cubicBezTo>
                <a:cubicBezTo>
                  <a:pt x="1334" y="246"/>
                  <a:pt x="1327" y="241"/>
                  <a:pt x="1324" y="238"/>
                </a:cubicBezTo>
                <a:cubicBezTo>
                  <a:pt x="1327" y="240"/>
                  <a:pt x="1332" y="243"/>
                  <a:pt x="1332" y="243"/>
                </a:cubicBezTo>
                <a:cubicBezTo>
                  <a:pt x="1324" y="238"/>
                  <a:pt x="1325" y="237"/>
                  <a:pt x="1318" y="233"/>
                </a:cubicBezTo>
                <a:cubicBezTo>
                  <a:pt x="1319" y="235"/>
                  <a:pt x="1312" y="230"/>
                  <a:pt x="1304" y="225"/>
                </a:cubicBezTo>
                <a:cubicBezTo>
                  <a:pt x="1305" y="227"/>
                  <a:pt x="1301" y="226"/>
                  <a:pt x="1297" y="223"/>
                </a:cubicBezTo>
                <a:cubicBezTo>
                  <a:pt x="1292" y="221"/>
                  <a:pt x="1287" y="217"/>
                  <a:pt x="1286" y="216"/>
                </a:cubicBezTo>
                <a:cubicBezTo>
                  <a:pt x="1299" y="224"/>
                  <a:pt x="1293" y="216"/>
                  <a:pt x="1301" y="220"/>
                </a:cubicBezTo>
                <a:cubicBezTo>
                  <a:pt x="1288" y="211"/>
                  <a:pt x="1293" y="217"/>
                  <a:pt x="1292" y="218"/>
                </a:cubicBezTo>
                <a:cubicBezTo>
                  <a:pt x="1285" y="213"/>
                  <a:pt x="1284" y="213"/>
                  <a:pt x="1283" y="214"/>
                </a:cubicBezTo>
                <a:cubicBezTo>
                  <a:pt x="1283" y="214"/>
                  <a:pt x="1282" y="215"/>
                  <a:pt x="1275" y="210"/>
                </a:cubicBezTo>
                <a:cubicBezTo>
                  <a:pt x="1284" y="213"/>
                  <a:pt x="1269" y="204"/>
                  <a:pt x="1269" y="203"/>
                </a:cubicBezTo>
                <a:cubicBezTo>
                  <a:pt x="1277" y="208"/>
                  <a:pt x="1276" y="206"/>
                  <a:pt x="1283" y="211"/>
                </a:cubicBezTo>
                <a:cubicBezTo>
                  <a:pt x="1279" y="205"/>
                  <a:pt x="1292" y="216"/>
                  <a:pt x="1292" y="213"/>
                </a:cubicBezTo>
                <a:cubicBezTo>
                  <a:pt x="1286" y="209"/>
                  <a:pt x="1277" y="203"/>
                  <a:pt x="1267" y="198"/>
                </a:cubicBezTo>
                <a:cubicBezTo>
                  <a:pt x="1258" y="193"/>
                  <a:pt x="1248" y="188"/>
                  <a:pt x="1242" y="185"/>
                </a:cubicBezTo>
                <a:cubicBezTo>
                  <a:pt x="1241" y="185"/>
                  <a:pt x="1246" y="188"/>
                  <a:pt x="1248" y="190"/>
                </a:cubicBezTo>
                <a:cubicBezTo>
                  <a:pt x="1244" y="188"/>
                  <a:pt x="1239" y="185"/>
                  <a:pt x="1239" y="186"/>
                </a:cubicBezTo>
                <a:cubicBezTo>
                  <a:pt x="1246" y="189"/>
                  <a:pt x="1253" y="193"/>
                  <a:pt x="1260" y="197"/>
                </a:cubicBezTo>
                <a:cubicBezTo>
                  <a:pt x="1261" y="196"/>
                  <a:pt x="1256" y="193"/>
                  <a:pt x="1254" y="192"/>
                </a:cubicBezTo>
                <a:cubicBezTo>
                  <a:pt x="1258" y="193"/>
                  <a:pt x="1272" y="201"/>
                  <a:pt x="1272" y="202"/>
                </a:cubicBezTo>
                <a:cubicBezTo>
                  <a:pt x="1271" y="202"/>
                  <a:pt x="1266" y="200"/>
                  <a:pt x="1261" y="198"/>
                </a:cubicBezTo>
                <a:cubicBezTo>
                  <a:pt x="1257" y="196"/>
                  <a:pt x="1253" y="194"/>
                  <a:pt x="1254" y="195"/>
                </a:cubicBezTo>
                <a:cubicBezTo>
                  <a:pt x="1258" y="198"/>
                  <a:pt x="1265" y="201"/>
                  <a:pt x="1266" y="202"/>
                </a:cubicBezTo>
                <a:cubicBezTo>
                  <a:pt x="1254" y="195"/>
                  <a:pt x="1245" y="191"/>
                  <a:pt x="1238" y="189"/>
                </a:cubicBezTo>
                <a:cubicBezTo>
                  <a:pt x="1232" y="187"/>
                  <a:pt x="1228" y="186"/>
                  <a:pt x="1227" y="188"/>
                </a:cubicBezTo>
                <a:cubicBezTo>
                  <a:pt x="1221" y="182"/>
                  <a:pt x="1212" y="182"/>
                  <a:pt x="1200" y="176"/>
                </a:cubicBezTo>
                <a:cubicBezTo>
                  <a:pt x="1200" y="174"/>
                  <a:pt x="1195" y="172"/>
                  <a:pt x="1200" y="173"/>
                </a:cubicBezTo>
                <a:cubicBezTo>
                  <a:pt x="1207" y="176"/>
                  <a:pt x="1203" y="176"/>
                  <a:pt x="1209" y="179"/>
                </a:cubicBezTo>
                <a:cubicBezTo>
                  <a:pt x="1217" y="182"/>
                  <a:pt x="1209" y="177"/>
                  <a:pt x="1215" y="179"/>
                </a:cubicBezTo>
                <a:cubicBezTo>
                  <a:pt x="1216" y="180"/>
                  <a:pt x="1219" y="182"/>
                  <a:pt x="1224" y="185"/>
                </a:cubicBezTo>
                <a:cubicBezTo>
                  <a:pt x="1223" y="183"/>
                  <a:pt x="1227" y="185"/>
                  <a:pt x="1227" y="184"/>
                </a:cubicBezTo>
                <a:cubicBezTo>
                  <a:pt x="1212" y="177"/>
                  <a:pt x="1200" y="172"/>
                  <a:pt x="1187" y="168"/>
                </a:cubicBezTo>
                <a:cubicBezTo>
                  <a:pt x="1187" y="166"/>
                  <a:pt x="1187" y="166"/>
                  <a:pt x="1187" y="166"/>
                </a:cubicBezTo>
                <a:cubicBezTo>
                  <a:pt x="1171" y="159"/>
                  <a:pt x="1170" y="159"/>
                  <a:pt x="1169" y="159"/>
                </a:cubicBezTo>
                <a:cubicBezTo>
                  <a:pt x="1168" y="160"/>
                  <a:pt x="1168" y="161"/>
                  <a:pt x="1154" y="158"/>
                </a:cubicBezTo>
                <a:cubicBezTo>
                  <a:pt x="1148" y="153"/>
                  <a:pt x="1170" y="158"/>
                  <a:pt x="1146" y="149"/>
                </a:cubicBezTo>
                <a:cubicBezTo>
                  <a:pt x="1158" y="153"/>
                  <a:pt x="1161" y="153"/>
                  <a:pt x="1168" y="157"/>
                </a:cubicBezTo>
                <a:cubicBezTo>
                  <a:pt x="1171" y="156"/>
                  <a:pt x="1158" y="152"/>
                  <a:pt x="1152" y="150"/>
                </a:cubicBezTo>
                <a:cubicBezTo>
                  <a:pt x="1156" y="149"/>
                  <a:pt x="1147" y="147"/>
                  <a:pt x="1146" y="145"/>
                </a:cubicBezTo>
                <a:cubicBezTo>
                  <a:pt x="1156" y="147"/>
                  <a:pt x="1147" y="142"/>
                  <a:pt x="1138" y="137"/>
                </a:cubicBezTo>
                <a:cubicBezTo>
                  <a:pt x="1156" y="144"/>
                  <a:pt x="1168" y="148"/>
                  <a:pt x="1180" y="153"/>
                </a:cubicBezTo>
                <a:cubicBezTo>
                  <a:pt x="1191" y="158"/>
                  <a:pt x="1203" y="163"/>
                  <a:pt x="1220" y="171"/>
                </a:cubicBezTo>
                <a:cubicBezTo>
                  <a:pt x="1217" y="168"/>
                  <a:pt x="1220" y="169"/>
                  <a:pt x="1225" y="171"/>
                </a:cubicBezTo>
                <a:cubicBezTo>
                  <a:pt x="1229" y="174"/>
                  <a:pt x="1235" y="176"/>
                  <a:pt x="1235" y="176"/>
                </a:cubicBezTo>
                <a:cubicBezTo>
                  <a:pt x="1226" y="171"/>
                  <a:pt x="1218" y="167"/>
                  <a:pt x="1210" y="163"/>
                </a:cubicBezTo>
                <a:cubicBezTo>
                  <a:pt x="1210" y="164"/>
                  <a:pt x="1211" y="165"/>
                  <a:pt x="1214" y="167"/>
                </a:cubicBezTo>
                <a:cubicBezTo>
                  <a:pt x="1206" y="163"/>
                  <a:pt x="1200" y="161"/>
                  <a:pt x="1195" y="158"/>
                </a:cubicBezTo>
                <a:cubicBezTo>
                  <a:pt x="1200" y="160"/>
                  <a:pt x="1203" y="161"/>
                  <a:pt x="1204" y="161"/>
                </a:cubicBezTo>
                <a:cubicBezTo>
                  <a:pt x="1194" y="158"/>
                  <a:pt x="1188" y="147"/>
                  <a:pt x="1185" y="147"/>
                </a:cubicBezTo>
                <a:cubicBezTo>
                  <a:pt x="1185" y="147"/>
                  <a:pt x="1200" y="153"/>
                  <a:pt x="1197" y="151"/>
                </a:cubicBezTo>
                <a:cubicBezTo>
                  <a:pt x="1194" y="149"/>
                  <a:pt x="1183" y="145"/>
                  <a:pt x="1178" y="143"/>
                </a:cubicBezTo>
                <a:cubicBezTo>
                  <a:pt x="1185" y="147"/>
                  <a:pt x="1168" y="142"/>
                  <a:pt x="1185" y="151"/>
                </a:cubicBezTo>
                <a:cubicBezTo>
                  <a:pt x="1179" y="149"/>
                  <a:pt x="1166" y="142"/>
                  <a:pt x="1169" y="146"/>
                </a:cubicBezTo>
                <a:cubicBezTo>
                  <a:pt x="1175" y="148"/>
                  <a:pt x="1188" y="152"/>
                  <a:pt x="1189" y="154"/>
                </a:cubicBezTo>
                <a:cubicBezTo>
                  <a:pt x="1179" y="150"/>
                  <a:pt x="1165" y="145"/>
                  <a:pt x="1176" y="151"/>
                </a:cubicBezTo>
                <a:cubicBezTo>
                  <a:pt x="1166" y="146"/>
                  <a:pt x="1160" y="144"/>
                  <a:pt x="1153" y="142"/>
                </a:cubicBezTo>
                <a:cubicBezTo>
                  <a:pt x="1146" y="140"/>
                  <a:pt x="1139" y="137"/>
                  <a:pt x="1128" y="133"/>
                </a:cubicBezTo>
                <a:cubicBezTo>
                  <a:pt x="1131" y="133"/>
                  <a:pt x="1137" y="135"/>
                  <a:pt x="1142" y="136"/>
                </a:cubicBezTo>
                <a:cubicBezTo>
                  <a:pt x="1147" y="138"/>
                  <a:pt x="1151" y="139"/>
                  <a:pt x="1150" y="137"/>
                </a:cubicBezTo>
                <a:cubicBezTo>
                  <a:pt x="1136" y="132"/>
                  <a:pt x="1166" y="140"/>
                  <a:pt x="1143" y="131"/>
                </a:cubicBezTo>
                <a:cubicBezTo>
                  <a:pt x="1150" y="132"/>
                  <a:pt x="1165" y="139"/>
                  <a:pt x="1172" y="141"/>
                </a:cubicBezTo>
                <a:cubicBezTo>
                  <a:pt x="1161" y="136"/>
                  <a:pt x="1162" y="135"/>
                  <a:pt x="1158" y="133"/>
                </a:cubicBezTo>
                <a:cubicBezTo>
                  <a:pt x="1155" y="133"/>
                  <a:pt x="1149" y="130"/>
                  <a:pt x="1143" y="128"/>
                </a:cubicBezTo>
                <a:cubicBezTo>
                  <a:pt x="1137" y="125"/>
                  <a:pt x="1131" y="123"/>
                  <a:pt x="1129" y="124"/>
                </a:cubicBezTo>
                <a:cubicBezTo>
                  <a:pt x="1155" y="133"/>
                  <a:pt x="1110" y="119"/>
                  <a:pt x="1143" y="131"/>
                </a:cubicBezTo>
                <a:cubicBezTo>
                  <a:pt x="1137" y="130"/>
                  <a:pt x="1128" y="127"/>
                  <a:pt x="1131" y="130"/>
                </a:cubicBezTo>
                <a:cubicBezTo>
                  <a:pt x="1126" y="129"/>
                  <a:pt x="1122" y="127"/>
                  <a:pt x="1118" y="126"/>
                </a:cubicBezTo>
                <a:cubicBezTo>
                  <a:pt x="1123" y="130"/>
                  <a:pt x="1112" y="126"/>
                  <a:pt x="1109" y="126"/>
                </a:cubicBezTo>
                <a:cubicBezTo>
                  <a:pt x="1118" y="129"/>
                  <a:pt x="1112" y="128"/>
                  <a:pt x="1112" y="129"/>
                </a:cubicBezTo>
                <a:cubicBezTo>
                  <a:pt x="1124" y="132"/>
                  <a:pt x="1123" y="134"/>
                  <a:pt x="1126" y="136"/>
                </a:cubicBezTo>
                <a:cubicBezTo>
                  <a:pt x="1121" y="135"/>
                  <a:pt x="1114" y="132"/>
                  <a:pt x="1113" y="133"/>
                </a:cubicBezTo>
                <a:cubicBezTo>
                  <a:pt x="1117" y="134"/>
                  <a:pt x="1122" y="135"/>
                  <a:pt x="1123" y="136"/>
                </a:cubicBezTo>
                <a:cubicBezTo>
                  <a:pt x="1117" y="135"/>
                  <a:pt x="1124" y="137"/>
                  <a:pt x="1127" y="139"/>
                </a:cubicBezTo>
                <a:cubicBezTo>
                  <a:pt x="1119" y="137"/>
                  <a:pt x="1111" y="135"/>
                  <a:pt x="1104" y="132"/>
                </a:cubicBezTo>
                <a:cubicBezTo>
                  <a:pt x="1103" y="132"/>
                  <a:pt x="1100" y="132"/>
                  <a:pt x="1098" y="132"/>
                </a:cubicBezTo>
                <a:cubicBezTo>
                  <a:pt x="1107" y="136"/>
                  <a:pt x="1126" y="140"/>
                  <a:pt x="1130" y="143"/>
                </a:cubicBezTo>
                <a:cubicBezTo>
                  <a:pt x="1106" y="138"/>
                  <a:pt x="1080" y="127"/>
                  <a:pt x="1050" y="121"/>
                </a:cubicBezTo>
                <a:cubicBezTo>
                  <a:pt x="1052" y="120"/>
                  <a:pt x="1059" y="122"/>
                  <a:pt x="1067" y="124"/>
                </a:cubicBezTo>
                <a:cubicBezTo>
                  <a:pt x="1075" y="126"/>
                  <a:pt x="1085" y="129"/>
                  <a:pt x="1092" y="131"/>
                </a:cubicBezTo>
                <a:cubicBezTo>
                  <a:pt x="1086" y="128"/>
                  <a:pt x="1096" y="130"/>
                  <a:pt x="1085" y="126"/>
                </a:cubicBezTo>
                <a:cubicBezTo>
                  <a:pt x="1079" y="125"/>
                  <a:pt x="1081" y="127"/>
                  <a:pt x="1069" y="123"/>
                </a:cubicBezTo>
                <a:cubicBezTo>
                  <a:pt x="1069" y="120"/>
                  <a:pt x="1071" y="119"/>
                  <a:pt x="1073" y="118"/>
                </a:cubicBezTo>
                <a:cubicBezTo>
                  <a:pt x="1080" y="119"/>
                  <a:pt x="1080" y="119"/>
                  <a:pt x="1080" y="119"/>
                </a:cubicBezTo>
                <a:cubicBezTo>
                  <a:pt x="1074" y="118"/>
                  <a:pt x="1078" y="120"/>
                  <a:pt x="1083" y="121"/>
                </a:cubicBezTo>
                <a:cubicBezTo>
                  <a:pt x="1089" y="123"/>
                  <a:pt x="1096" y="125"/>
                  <a:pt x="1096" y="124"/>
                </a:cubicBezTo>
                <a:cubicBezTo>
                  <a:pt x="1092" y="123"/>
                  <a:pt x="1087" y="122"/>
                  <a:pt x="1086" y="121"/>
                </a:cubicBezTo>
                <a:cubicBezTo>
                  <a:pt x="1085" y="120"/>
                  <a:pt x="1090" y="119"/>
                  <a:pt x="1079" y="117"/>
                </a:cubicBezTo>
                <a:cubicBezTo>
                  <a:pt x="1070" y="114"/>
                  <a:pt x="1082" y="120"/>
                  <a:pt x="1073" y="117"/>
                </a:cubicBezTo>
                <a:cubicBezTo>
                  <a:pt x="1067" y="116"/>
                  <a:pt x="1064" y="114"/>
                  <a:pt x="1063" y="113"/>
                </a:cubicBezTo>
                <a:cubicBezTo>
                  <a:pt x="1075" y="116"/>
                  <a:pt x="1071" y="115"/>
                  <a:pt x="1062" y="112"/>
                </a:cubicBezTo>
                <a:cubicBezTo>
                  <a:pt x="1078" y="116"/>
                  <a:pt x="1057" y="109"/>
                  <a:pt x="1068" y="112"/>
                </a:cubicBezTo>
                <a:cubicBezTo>
                  <a:pt x="1081" y="114"/>
                  <a:pt x="1077" y="115"/>
                  <a:pt x="1085" y="118"/>
                </a:cubicBezTo>
                <a:cubicBezTo>
                  <a:pt x="1085" y="116"/>
                  <a:pt x="1080" y="115"/>
                  <a:pt x="1088" y="116"/>
                </a:cubicBezTo>
                <a:cubicBezTo>
                  <a:pt x="1081" y="114"/>
                  <a:pt x="1066" y="111"/>
                  <a:pt x="1065" y="109"/>
                </a:cubicBezTo>
                <a:cubicBezTo>
                  <a:pt x="1063" y="108"/>
                  <a:pt x="1080" y="114"/>
                  <a:pt x="1074" y="110"/>
                </a:cubicBezTo>
                <a:cubicBezTo>
                  <a:pt x="1068" y="109"/>
                  <a:pt x="1066" y="109"/>
                  <a:pt x="1064" y="108"/>
                </a:cubicBezTo>
                <a:cubicBezTo>
                  <a:pt x="1066" y="106"/>
                  <a:pt x="1083" y="113"/>
                  <a:pt x="1097" y="116"/>
                </a:cubicBezTo>
                <a:cubicBezTo>
                  <a:pt x="1094" y="114"/>
                  <a:pt x="1094" y="114"/>
                  <a:pt x="1100" y="115"/>
                </a:cubicBezTo>
                <a:cubicBezTo>
                  <a:pt x="1090" y="112"/>
                  <a:pt x="1089" y="112"/>
                  <a:pt x="1087" y="112"/>
                </a:cubicBezTo>
                <a:cubicBezTo>
                  <a:pt x="1086" y="112"/>
                  <a:pt x="1085" y="112"/>
                  <a:pt x="1074" y="109"/>
                </a:cubicBezTo>
                <a:cubicBezTo>
                  <a:pt x="1076" y="108"/>
                  <a:pt x="1070" y="106"/>
                  <a:pt x="1069" y="105"/>
                </a:cubicBezTo>
                <a:cubicBezTo>
                  <a:pt x="1078" y="107"/>
                  <a:pt x="1090" y="111"/>
                  <a:pt x="1086" y="108"/>
                </a:cubicBezTo>
                <a:cubicBezTo>
                  <a:pt x="1075" y="104"/>
                  <a:pt x="1078" y="107"/>
                  <a:pt x="1073" y="105"/>
                </a:cubicBezTo>
                <a:cubicBezTo>
                  <a:pt x="1070" y="104"/>
                  <a:pt x="1053" y="97"/>
                  <a:pt x="1068" y="100"/>
                </a:cubicBezTo>
                <a:cubicBezTo>
                  <a:pt x="1086" y="106"/>
                  <a:pt x="1108" y="110"/>
                  <a:pt x="1118" y="115"/>
                </a:cubicBezTo>
                <a:cubicBezTo>
                  <a:pt x="1112" y="114"/>
                  <a:pt x="1098" y="109"/>
                  <a:pt x="1102" y="111"/>
                </a:cubicBezTo>
                <a:cubicBezTo>
                  <a:pt x="1105" y="114"/>
                  <a:pt x="1117" y="115"/>
                  <a:pt x="1119" y="117"/>
                </a:cubicBezTo>
                <a:cubicBezTo>
                  <a:pt x="1119" y="118"/>
                  <a:pt x="1107" y="114"/>
                  <a:pt x="1102" y="113"/>
                </a:cubicBezTo>
                <a:cubicBezTo>
                  <a:pt x="1110" y="116"/>
                  <a:pt x="1098" y="114"/>
                  <a:pt x="1110" y="117"/>
                </a:cubicBezTo>
                <a:cubicBezTo>
                  <a:pt x="1120" y="121"/>
                  <a:pt x="1101" y="113"/>
                  <a:pt x="1112" y="117"/>
                </a:cubicBezTo>
                <a:cubicBezTo>
                  <a:pt x="1153" y="129"/>
                  <a:pt x="1189" y="144"/>
                  <a:pt x="1222" y="159"/>
                </a:cubicBezTo>
                <a:cubicBezTo>
                  <a:pt x="1255" y="175"/>
                  <a:pt x="1285" y="191"/>
                  <a:pt x="1316" y="211"/>
                </a:cubicBezTo>
                <a:cubicBezTo>
                  <a:pt x="1316" y="210"/>
                  <a:pt x="1313" y="208"/>
                  <a:pt x="1313" y="207"/>
                </a:cubicBezTo>
                <a:cubicBezTo>
                  <a:pt x="1303" y="200"/>
                  <a:pt x="1293" y="197"/>
                  <a:pt x="1283" y="189"/>
                </a:cubicBezTo>
                <a:cubicBezTo>
                  <a:pt x="1291" y="193"/>
                  <a:pt x="1310" y="205"/>
                  <a:pt x="1301" y="197"/>
                </a:cubicBezTo>
                <a:cubicBezTo>
                  <a:pt x="1312" y="204"/>
                  <a:pt x="1317" y="207"/>
                  <a:pt x="1318" y="207"/>
                </a:cubicBezTo>
                <a:cubicBezTo>
                  <a:pt x="1319" y="208"/>
                  <a:pt x="1316" y="206"/>
                  <a:pt x="1312" y="203"/>
                </a:cubicBezTo>
                <a:cubicBezTo>
                  <a:pt x="1303" y="197"/>
                  <a:pt x="1288" y="188"/>
                  <a:pt x="1283" y="187"/>
                </a:cubicBezTo>
                <a:cubicBezTo>
                  <a:pt x="1287" y="189"/>
                  <a:pt x="1292" y="191"/>
                  <a:pt x="1292" y="192"/>
                </a:cubicBezTo>
                <a:cubicBezTo>
                  <a:pt x="1287" y="191"/>
                  <a:pt x="1272" y="184"/>
                  <a:pt x="1259" y="176"/>
                </a:cubicBezTo>
                <a:cubicBezTo>
                  <a:pt x="1260" y="175"/>
                  <a:pt x="1271" y="182"/>
                  <a:pt x="1274" y="183"/>
                </a:cubicBezTo>
                <a:cubicBezTo>
                  <a:pt x="1269" y="180"/>
                  <a:pt x="1264" y="177"/>
                  <a:pt x="1259" y="174"/>
                </a:cubicBezTo>
                <a:cubicBezTo>
                  <a:pt x="1259" y="176"/>
                  <a:pt x="1253" y="173"/>
                  <a:pt x="1246" y="170"/>
                </a:cubicBezTo>
                <a:cubicBezTo>
                  <a:pt x="1239" y="166"/>
                  <a:pt x="1230" y="162"/>
                  <a:pt x="1228" y="160"/>
                </a:cubicBezTo>
                <a:cubicBezTo>
                  <a:pt x="1226" y="159"/>
                  <a:pt x="1216" y="155"/>
                  <a:pt x="1206" y="151"/>
                </a:cubicBezTo>
                <a:cubicBezTo>
                  <a:pt x="1197" y="147"/>
                  <a:pt x="1187" y="143"/>
                  <a:pt x="1187" y="142"/>
                </a:cubicBezTo>
                <a:cubicBezTo>
                  <a:pt x="1208" y="150"/>
                  <a:pt x="1192" y="144"/>
                  <a:pt x="1190" y="141"/>
                </a:cubicBezTo>
                <a:cubicBezTo>
                  <a:pt x="1199" y="145"/>
                  <a:pt x="1215" y="152"/>
                  <a:pt x="1231" y="160"/>
                </a:cubicBezTo>
                <a:cubicBezTo>
                  <a:pt x="1248" y="168"/>
                  <a:pt x="1265" y="177"/>
                  <a:pt x="1280" y="185"/>
                </a:cubicBezTo>
                <a:cubicBezTo>
                  <a:pt x="1280" y="183"/>
                  <a:pt x="1277" y="182"/>
                  <a:pt x="1280" y="182"/>
                </a:cubicBezTo>
                <a:cubicBezTo>
                  <a:pt x="1272" y="179"/>
                  <a:pt x="1267" y="174"/>
                  <a:pt x="1262" y="172"/>
                </a:cubicBezTo>
                <a:cubicBezTo>
                  <a:pt x="1265" y="174"/>
                  <a:pt x="1269" y="177"/>
                  <a:pt x="1268" y="177"/>
                </a:cubicBezTo>
                <a:cubicBezTo>
                  <a:pt x="1243" y="164"/>
                  <a:pt x="1216" y="151"/>
                  <a:pt x="1188" y="139"/>
                </a:cubicBezTo>
                <a:cubicBezTo>
                  <a:pt x="1160" y="127"/>
                  <a:pt x="1132" y="117"/>
                  <a:pt x="1104" y="109"/>
                </a:cubicBezTo>
                <a:cubicBezTo>
                  <a:pt x="1100" y="106"/>
                  <a:pt x="1114" y="110"/>
                  <a:pt x="1093" y="103"/>
                </a:cubicBezTo>
                <a:cubicBezTo>
                  <a:pt x="1100" y="105"/>
                  <a:pt x="1114" y="110"/>
                  <a:pt x="1110" y="107"/>
                </a:cubicBezTo>
                <a:cubicBezTo>
                  <a:pt x="1100" y="104"/>
                  <a:pt x="1095" y="103"/>
                  <a:pt x="1076" y="97"/>
                </a:cubicBezTo>
                <a:cubicBezTo>
                  <a:pt x="1075" y="98"/>
                  <a:pt x="1082" y="100"/>
                  <a:pt x="1077" y="99"/>
                </a:cubicBezTo>
                <a:cubicBezTo>
                  <a:pt x="1071" y="97"/>
                  <a:pt x="1062" y="95"/>
                  <a:pt x="1055" y="94"/>
                </a:cubicBezTo>
                <a:cubicBezTo>
                  <a:pt x="1048" y="92"/>
                  <a:pt x="1042" y="90"/>
                  <a:pt x="1042" y="89"/>
                </a:cubicBezTo>
                <a:cubicBezTo>
                  <a:pt x="1059" y="93"/>
                  <a:pt x="1058" y="91"/>
                  <a:pt x="1069" y="94"/>
                </a:cubicBezTo>
                <a:cubicBezTo>
                  <a:pt x="1073" y="96"/>
                  <a:pt x="1084" y="99"/>
                  <a:pt x="1093" y="101"/>
                </a:cubicBezTo>
                <a:cubicBezTo>
                  <a:pt x="1094" y="101"/>
                  <a:pt x="1096" y="101"/>
                  <a:pt x="1099" y="102"/>
                </a:cubicBezTo>
                <a:cubicBezTo>
                  <a:pt x="1100" y="103"/>
                  <a:pt x="1110" y="106"/>
                  <a:pt x="1116" y="108"/>
                </a:cubicBezTo>
                <a:cubicBezTo>
                  <a:pt x="1122" y="109"/>
                  <a:pt x="1125" y="110"/>
                  <a:pt x="1113" y="106"/>
                </a:cubicBezTo>
                <a:cubicBezTo>
                  <a:pt x="1128" y="110"/>
                  <a:pt x="1133" y="113"/>
                  <a:pt x="1143" y="117"/>
                </a:cubicBezTo>
                <a:cubicBezTo>
                  <a:pt x="1144" y="116"/>
                  <a:pt x="1147" y="117"/>
                  <a:pt x="1146" y="115"/>
                </a:cubicBezTo>
                <a:cubicBezTo>
                  <a:pt x="1136" y="112"/>
                  <a:pt x="1125" y="109"/>
                  <a:pt x="1115" y="106"/>
                </a:cubicBezTo>
                <a:cubicBezTo>
                  <a:pt x="1105" y="103"/>
                  <a:pt x="1095" y="100"/>
                  <a:pt x="1089" y="97"/>
                </a:cubicBezTo>
                <a:cubicBezTo>
                  <a:pt x="1082" y="96"/>
                  <a:pt x="1086" y="98"/>
                  <a:pt x="1083" y="98"/>
                </a:cubicBezTo>
                <a:cubicBezTo>
                  <a:pt x="1072" y="93"/>
                  <a:pt x="1063" y="92"/>
                  <a:pt x="1052" y="90"/>
                </a:cubicBezTo>
                <a:cubicBezTo>
                  <a:pt x="1063" y="91"/>
                  <a:pt x="1043" y="88"/>
                  <a:pt x="1041" y="86"/>
                </a:cubicBezTo>
                <a:cubicBezTo>
                  <a:pt x="1042" y="85"/>
                  <a:pt x="1054" y="89"/>
                  <a:pt x="1051" y="86"/>
                </a:cubicBezTo>
                <a:cubicBezTo>
                  <a:pt x="1047" y="85"/>
                  <a:pt x="1045" y="85"/>
                  <a:pt x="1044" y="84"/>
                </a:cubicBezTo>
                <a:cubicBezTo>
                  <a:pt x="1029" y="82"/>
                  <a:pt x="1013" y="78"/>
                  <a:pt x="1004" y="79"/>
                </a:cubicBezTo>
                <a:cubicBezTo>
                  <a:pt x="1009" y="81"/>
                  <a:pt x="1012" y="79"/>
                  <a:pt x="1014" y="81"/>
                </a:cubicBezTo>
                <a:cubicBezTo>
                  <a:pt x="1015" y="82"/>
                  <a:pt x="1015" y="82"/>
                  <a:pt x="1015" y="82"/>
                </a:cubicBezTo>
                <a:cubicBezTo>
                  <a:pt x="1007" y="80"/>
                  <a:pt x="997" y="78"/>
                  <a:pt x="993" y="78"/>
                </a:cubicBezTo>
                <a:cubicBezTo>
                  <a:pt x="997" y="75"/>
                  <a:pt x="984" y="75"/>
                  <a:pt x="981" y="72"/>
                </a:cubicBezTo>
                <a:cubicBezTo>
                  <a:pt x="987" y="73"/>
                  <a:pt x="993" y="74"/>
                  <a:pt x="991" y="73"/>
                </a:cubicBezTo>
                <a:cubicBezTo>
                  <a:pt x="987" y="72"/>
                  <a:pt x="982" y="72"/>
                  <a:pt x="978" y="71"/>
                </a:cubicBezTo>
                <a:cubicBezTo>
                  <a:pt x="978" y="74"/>
                  <a:pt x="969" y="74"/>
                  <a:pt x="981" y="78"/>
                </a:cubicBezTo>
                <a:cubicBezTo>
                  <a:pt x="973" y="76"/>
                  <a:pt x="959" y="75"/>
                  <a:pt x="971" y="77"/>
                </a:cubicBezTo>
                <a:cubicBezTo>
                  <a:pt x="970" y="77"/>
                  <a:pt x="974" y="77"/>
                  <a:pt x="979" y="78"/>
                </a:cubicBezTo>
                <a:cubicBezTo>
                  <a:pt x="984" y="78"/>
                  <a:pt x="988" y="79"/>
                  <a:pt x="988" y="80"/>
                </a:cubicBezTo>
                <a:cubicBezTo>
                  <a:pt x="982" y="79"/>
                  <a:pt x="974" y="79"/>
                  <a:pt x="972" y="79"/>
                </a:cubicBezTo>
                <a:cubicBezTo>
                  <a:pt x="967" y="79"/>
                  <a:pt x="967" y="78"/>
                  <a:pt x="961" y="78"/>
                </a:cubicBezTo>
                <a:cubicBezTo>
                  <a:pt x="962" y="79"/>
                  <a:pt x="957" y="78"/>
                  <a:pt x="953" y="78"/>
                </a:cubicBezTo>
                <a:cubicBezTo>
                  <a:pt x="949" y="78"/>
                  <a:pt x="946" y="78"/>
                  <a:pt x="952" y="80"/>
                </a:cubicBezTo>
                <a:cubicBezTo>
                  <a:pt x="953" y="79"/>
                  <a:pt x="959" y="79"/>
                  <a:pt x="967" y="80"/>
                </a:cubicBezTo>
                <a:cubicBezTo>
                  <a:pt x="974" y="81"/>
                  <a:pt x="983" y="82"/>
                  <a:pt x="989" y="83"/>
                </a:cubicBezTo>
                <a:cubicBezTo>
                  <a:pt x="988" y="82"/>
                  <a:pt x="989" y="81"/>
                  <a:pt x="995" y="82"/>
                </a:cubicBezTo>
                <a:cubicBezTo>
                  <a:pt x="996" y="83"/>
                  <a:pt x="998" y="83"/>
                  <a:pt x="999" y="84"/>
                </a:cubicBezTo>
                <a:cubicBezTo>
                  <a:pt x="999" y="84"/>
                  <a:pt x="993" y="83"/>
                  <a:pt x="993" y="84"/>
                </a:cubicBezTo>
                <a:cubicBezTo>
                  <a:pt x="1033" y="90"/>
                  <a:pt x="1068" y="96"/>
                  <a:pt x="1098" y="107"/>
                </a:cubicBezTo>
                <a:cubicBezTo>
                  <a:pt x="1080" y="102"/>
                  <a:pt x="1060" y="97"/>
                  <a:pt x="1040" y="93"/>
                </a:cubicBezTo>
                <a:cubicBezTo>
                  <a:pt x="1020" y="88"/>
                  <a:pt x="999" y="85"/>
                  <a:pt x="980" y="83"/>
                </a:cubicBezTo>
                <a:cubicBezTo>
                  <a:pt x="977" y="84"/>
                  <a:pt x="975" y="85"/>
                  <a:pt x="957" y="83"/>
                </a:cubicBezTo>
                <a:cubicBezTo>
                  <a:pt x="961" y="84"/>
                  <a:pt x="978" y="86"/>
                  <a:pt x="976" y="88"/>
                </a:cubicBezTo>
                <a:cubicBezTo>
                  <a:pt x="966" y="87"/>
                  <a:pt x="963" y="88"/>
                  <a:pt x="952" y="86"/>
                </a:cubicBezTo>
                <a:cubicBezTo>
                  <a:pt x="949" y="87"/>
                  <a:pt x="963" y="87"/>
                  <a:pt x="960" y="89"/>
                </a:cubicBezTo>
                <a:cubicBezTo>
                  <a:pt x="951" y="87"/>
                  <a:pt x="942" y="87"/>
                  <a:pt x="933" y="87"/>
                </a:cubicBezTo>
                <a:cubicBezTo>
                  <a:pt x="945" y="88"/>
                  <a:pt x="959" y="89"/>
                  <a:pt x="972" y="91"/>
                </a:cubicBezTo>
                <a:cubicBezTo>
                  <a:pt x="985" y="92"/>
                  <a:pt x="997" y="94"/>
                  <a:pt x="1004" y="95"/>
                </a:cubicBezTo>
                <a:cubicBezTo>
                  <a:pt x="998" y="93"/>
                  <a:pt x="1004" y="94"/>
                  <a:pt x="999" y="92"/>
                </a:cubicBezTo>
                <a:cubicBezTo>
                  <a:pt x="1018" y="96"/>
                  <a:pt x="1032" y="97"/>
                  <a:pt x="1037" y="100"/>
                </a:cubicBezTo>
                <a:cubicBezTo>
                  <a:pt x="1026" y="99"/>
                  <a:pt x="1024" y="97"/>
                  <a:pt x="1010" y="95"/>
                </a:cubicBezTo>
                <a:cubicBezTo>
                  <a:pt x="1007" y="96"/>
                  <a:pt x="1013" y="97"/>
                  <a:pt x="1021" y="98"/>
                </a:cubicBezTo>
                <a:cubicBezTo>
                  <a:pt x="1028" y="100"/>
                  <a:pt x="1036" y="101"/>
                  <a:pt x="1038" y="102"/>
                </a:cubicBezTo>
                <a:cubicBezTo>
                  <a:pt x="1027" y="100"/>
                  <a:pt x="1022" y="100"/>
                  <a:pt x="1021" y="100"/>
                </a:cubicBezTo>
                <a:cubicBezTo>
                  <a:pt x="1019" y="100"/>
                  <a:pt x="1021" y="102"/>
                  <a:pt x="1026" y="104"/>
                </a:cubicBezTo>
                <a:cubicBezTo>
                  <a:pt x="1016" y="102"/>
                  <a:pt x="1014" y="101"/>
                  <a:pt x="1014" y="101"/>
                </a:cubicBezTo>
                <a:cubicBezTo>
                  <a:pt x="1014" y="100"/>
                  <a:pt x="1014" y="99"/>
                  <a:pt x="1008" y="99"/>
                </a:cubicBezTo>
                <a:cubicBezTo>
                  <a:pt x="993" y="98"/>
                  <a:pt x="1007" y="103"/>
                  <a:pt x="999" y="106"/>
                </a:cubicBezTo>
                <a:cubicBezTo>
                  <a:pt x="1007" y="107"/>
                  <a:pt x="1005" y="106"/>
                  <a:pt x="1015" y="108"/>
                </a:cubicBezTo>
                <a:cubicBezTo>
                  <a:pt x="1010" y="108"/>
                  <a:pt x="995" y="107"/>
                  <a:pt x="1013" y="111"/>
                </a:cubicBezTo>
                <a:cubicBezTo>
                  <a:pt x="1001" y="109"/>
                  <a:pt x="999" y="109"/>
                  <a:pt x="999" y="109"/>
                </a:cubicBezTo>
                <a:cubicBezTo>
                  <a:pt x="1000" y="110"/>
                  <a:pt x="1003" y="111"/>
                  <a:pt x="1001" y="111"/>
                </a:cubicBezTo>
                <a:cubicBezTo>
                  <a:pt x="988" y="108"/>
                  <a:pt x="977" y="108"/>
                  <a:pt x="967" y="106"/>
                </a:cubicBezTo>
                <a:cubicBezTo>
                  <a:pt x="967" y="106"/>
                  <a:pt x="959" y="107"/>
                  <a:pt x="958" y="105"/>
                </a:cubicBezTo>
                <a:cubicBezTo>
                  <a:pt x="957" y="105"/>
                  <a:pt x="960" y="104"/>
                  <a:pt x="964" y="105"/>
                </a:cubicBezTo>
                <a:cubicBezTo>
                  <a:pt x="974" y="105"/>
                  <a:pt x="972" y="106"/>
                  <a:pt x="978" y="107"/>
                </a:cubicBezTo>
                <a:cubicBezTo>
                  <a:pt x="978" y="106"/>
                  <a:pt x="996" y="110"/>
                  <a:pt x="993" y="108"/>
                </a:cubicBezTo>
                <a:cubicBezTo>
                  <a:pt x="983" y="105"/>
                  <a:pt x="968" y="106"/>
                  <a:pt x="960" y="103"/>
                </a:cubicBezTo>
                <a:cubicBezTo>
                  <a:pt x="966" y="102"/>
                  <a:pt x="981" y="107"/>
                  <a:pt x="979" y="104"/>
                </a:cubicBezTo>
                <a:cubicBezTo>
                  <a:pt x="973" y="103"/>
                  <a:pt x="972" y="103"/>
                  <a:pt x="966" y="102"/>
                </a:cubicBezTo>
                <a:cubicBezTo>
                  <a:pt x="966" y="102"/>
                  <a:pt x="964" y="101"/>
                  <a:pt x="962" y="101"/>
                </a:cubicBezTo>
                <a:cubicBezTo>
                  <a:pt x="971" y="101"/>
                  <a:pt x="983" y="103"/>
                  <a:pt x="988" y="104"/>
                </a:cubicBezTo>
                <a:cubicBezTo>
                  <a:pt x="982" y="101"/>
                  <a:pt x="979" y="101"/>
                  <a:pt x="991" y="101"/>
                </a:cubicBezTo>
                <a:cubicBezTo>
                  <a:pt x="981" y="100"/>
                  <a:pt x="963" y="99"/>
                  <a:pt x="967" y="97"/>
                </a:cubicBezTo>
                <a:cubicBezTo>
                  <a:pt x="976" y="99"/>
                  <a:pt x="986" y="101"/>
                  <a:pt x="993" y="100"/>
                </a:cubicBezTo>
                <a:cubicBezTo>
                  <a:pt x="987" y="99"/>
                  <a:pt x="974" y="98"/>
                  <a:pt x="976" y="97"/>
                </a:cubicBezTo>
                <a:cubicBezTo>
                  <a:pt x="989" y="99"/>
                  <a:pt x="993" y="99"/>
                  <a:pt x="996" y="98"/>
                </a:cubicBezTo>
                <a:cubicBezTo>
                  <a:pt x="999" y="97"/>
                  <a:pt x="1001" y="96"/>
                  <a:pt x="1011" y="98"/>
                </a:cubicBezTo>
                <a:cubicBezTo>
                  <a:pt x="1007" y="97"/>
                  <a:pt x="1002" y="96"/>
                  <a:pt x="994" y="95"/>
                </a:cubicBezTo>
                <a:cubicBezTo>
                  <a:pt x="991" y="95"/>
                  <a:pt x="995" y="98"/>
                  <a:pt x="986" y="97"/>
                </a:cubicBezTo>
                <a:cubicBezTo>
                  <a:pt x="985" y="95"/>
                  <a:pt x="968" y="96"/>
                  <a:pt x="962" y="93"/>
                </a:cubicBezTo>
                <a:cubicBezTo>
                  <a:pt x="966" y="93"/>
                  <a:pt x="966" y="92"/>
                  <a:pt x="967" y="91"/>
                </a:cubicBezTo>
                <a:cubicBezTo>
                  <a:pt x="954" y="90"/>
                  <a:pt x="955" y="90"/>
                  <a:pt x="947" y="89"/>
                </a:cubicBezTo>
                <a:cubicBezTo>
                  <a:pt x="949" y="92"/>
                  <a:pt x="949" y="92"/>
                  <a:pt x="949" y="92"/>
                </a:cubicBezTo>
                <a:cubicBezTo>
                  <a:pt x="951" y="93"/>
                  <a:pt x="962" y="94"/>
                  <a:pt x="963" y="95"/>
                </a:cubicBezTo>
                <a:cubicBezTo>
                  <a:pt x="952" y="95"/>
                  <a:pt x="936" y="92"/>
                  <a:pt x="945" y="91"/>
                </a:cubicBezTo>
                <a:cubicBezTo>
                  <a:pt x="937" y="90"/>
                  <a:pt x="936" y="91"/>
                  <a:pt x="934" y="92"/>
                </a:cubicBezTo>
                <a:cubicBezTo>
                  <a:pt x="933" y="92"/>
                  <a:pt x="930" y="93"/>
                  <a:pt x="919" y="91"/>
                </a:cubicBezTo>
                <a:cubicBezTo>
                  <a:pt x="922" y="93"/>
                  <a:pt x="913" y="93"/>
                  <a:pt x="914" y="95"/>
                </a:cubicBezTo>
                <a:cubicBezTo>
                  <a:pt x="919" y="95"/>
                  <a:pt x="928" y="95"/>
                  <a:pt x="935" y="96"/>
                </a:cubicBezTo>
                <a:cubicBezTo>
                  <a:pt x="942" y="97"/>
                  <a:pt x="948" y="97"/>
                  <a:pt x="947" y="96"/>
                </a:cubicBezTo>
                <a:cubicBezTo>
                  <a:pt x="932" y="94"/>
                  <a:pt x="927" y="95"/>
                  <a:pt x="920" y="93"/>
                </a:cubicBezTo>
                <a:cubicBezTo>
                  <a:pt x="932" y="95"/>
                  <a:pt x="923" y="92"/>
                  <a:pt x="936" y="93"/>
                </a:cubicBezTo>
                <a:cubicBezTo>
                  <a:pt x="930" y="94"/>
                  <a:pt x="937" y="95"/>
                  <a:pt x="945" y="95"/>
                </a:cubicBezTo>
                <a:cubicBezTo>
                  <a:pt x="953" y="96"/>
                  <a:pt x="963" y="97"/>
                  <a:pt x="964" y="97"/>
                </a:cubicBezTo>
                <a:cubicBezTo>
                  <a:pt x="958" y="98"/>
                  <a:pt x="962" y="98"/>
                  <a:pt x="967" y="99"/>
                </a:cubicBezTo>
                <a:cubicBezTo>
                  <a:pt x="972" y="99"/>
                  <a:pt x="978" y="100"/>
                  <a:pt x="978" y="101"/>
                </a:cubicBezTo>
                <a:cubicBezTo>
                  <a:pt x="968" y="100"/>
                  <a:pt x="957" y="99"/>
                  <a:pt x="945" y="97"/>
                </a:cubicBezTo>
                <a:cubicBezTo>
                  <a:pt x="934" y="96"/>
                  <a:pt x="923" y="96"/>
                  <a:pt x="915" y="96"/>
                </a:cubicBezTo>
                <a:cubicBezTo>
                  <a:pt x="925" y="97"/>
                  <a:pt x="925" y="97"/>
                  <a:pt x="925" y="97"/>
                </a:cubicBezTo>
                <a:cubicBezTo>
                  <a:pt x="921" y="97"/>
                  <a:pt x="923" y="98"/>
                  <a:pt x="932" y="99"/>
                </a:cubicBezTo>
                <a:cubicBezTo>
                  <a:pt x="933" y="98"/>
                  <a:pt x="927" y="97"/>
                  <a:pt x="932" y="97"/>
                </a:cubicBezTo>
                <a:cubicBezTo>
                  <a:pt x="937" y="99"/>
                  <a:pt x="950" y="97"/>
                  <a:pt x="952" y="99"/>
                </a:cubicBezTo>
                <a:cubicBezTo>
                  <a:pt x="942" y="99"/>
                  <a:pt x="926" y="99"/>
                  <a:pt x="930" y="100"/>
                </a:cubicBezTo>
                <a:cubicBezTo>
                  <a:pt x="922" y="100"/>
                  <a:pt x="919" y="98"/>
                  <a:pt x="916" y="99"/>
                </a:cubicBezTo>
                <a:cubicBezTo>
                  <a:pt x="924" y="100"/>
                  <a:pt x="912" y="101"/>
                  <a:pt x="908" y="101"/>
                </a:cubicBezTo>
                <a:cubicBezTo>
                  <a:pt x="903" y="101"/>
                  <a:pt x="891" y="101"/>
                  <a:pt x="891" y="100"/>
                </a:cubicBezTo>
                <a:cubicBezTo>
                  <a:pt x="898" y="99"/>
                  <a:pt x="898" y="99"/>
                  <a:pt x="902" y="96"/>
                </a:cubicBezTo>
                <a:cubicBezTo>
                  <a:pt x="900" y="96"/>
                  <a:pt x="889" y="96"/>
                  <a:pt x="888" y="95"/>
                </a:cubicBezTo>
                <a:cubicBezTo>
                  <a:pt x="894" y="95"/>
                  <a:pt x="908" y="96"/>
                  <a:pt x="908" y="95"/>
                </a:cubicBezTo>
                <a:cubicBezTo>
                  <a:pt x="892" y="95"/>
                  <a:pt x="894" y="91"/>
                  <a:pt x="906" y="91"/>
                </a:cubicBezTo>
                <a:cubicBezTo>
                  <a:pt x="885" y="90"/>
                  <a:pt x="899" y="88"/>
                  <a:pt x="890" y="86"/>
                </a:cubicBezTo>
                <a:cubicBezTo>
                  <a:pt x="884" y="87"/>
                  <a:pt x="874" y="87"/>
                  <a:pt x="867" y="88"/>
                </a:cubicBezTo>
                <a:cubicBezTo>
                  <a:pt x="878" y="88"/>
                  <a:pt x="881" y="89"/>
                  <a:pt x="889" y="90"/>
                </a:cubicBezTo>
                <a:cubicBezTo>
                  <a:pt x="882" y="90"/>
                  <a:pt x="871" y="90"/>
                  <a:pt x="865" y="90"/>
                </a:cubicBezTo>
                <a:cubicBezTo>
                  <a:pt x="859" y="88"/>
                  <a:pt x="876" y="90"/>
                  <a:pt x="874" y="89"/>
                </a:cubicBezTo>
                <a:cubicBezTo>
                  <a:pt x="865" y="89"/>
                  <a:pt x="862" y="88"/>
                  <a:pt x="859" y="87"/>
                </a:cubicBezTo>
                <a:cubicBezTo>
                  <a:pt x="856" y="87"/>
                  <a:pt x="853" y="86"/>
                  <a:pt x="846" y="86"/>
                </a:cubicBezTo>
                <a:cubicBezTo>
                  <a:pt x="846" y="88"/>
                  <a:pt x="837" y="90"/>
                  <a:pt x="824" y="91"/>
                </a:cubicBezTo>
                <a:cubicBezTo>
                  <a:pt x="821" y="90"/>
                  <a:pt x="820" y="88"/>
                  <a:pt x="822" y="87"/>
                </a:cubicBezTo>
                <a:cubicBezTo>
                  <a:pt x="816" y="86"/>
                  <a:pt x="803" y="87"/>
                  <a:pt x="797" y="87"/>
                </a:cubicBezTo>
                <a:cubicBezTo>
                  <a:pt x="806" y="86"/>
                  <a:pt x="808" y="86"/>
                  <a:pt x="810" y="85"/>
                </a:cubicBezTo>
                <a:cubicBezTo>
                  <a:pt x="812" y="85"/>
                  <a:pt x="814" y="84"/>
                  <a:pt x="823" y="84"/>
                </a:cubicBezTo>
                <a:cubicBezTo>
                  <a:pt x="823" y="82"/>
                  <a:pt x="822" y="82"/>
                  <a:pt x="825" y="81"/>
                </a:cubicBezTo>
                <a:cubicBezTo>
                  <a:pt x="835" y="80"/>
                  <a:pt x="828" y="83"/>
                  <a:pt x="839" y="81"/>
                </a:cubicBezTo>
                <a:cubicBezTo>
                  <a:pt x="849" y="81"/>
                  <a:pt x="842" y="79"/>
                  <a:pt x="851" y="78"/>
                </a:cubicBezTo>
                <a:cubicBezTo>
                  <a:pt x="861" y="79"/>
                  <a:pt x="849" y="80"/>
                  <a:pt x="849" y="81"/>
                </a:cubicBezTo>
                <a:cubicBezTo>
                  <a:pt x="863" y="81"/>
                  <a:pt x="882" y="79"/>
                  <a:pt x="900" y="81"/>
                </a:cubicBezTo>
                <a:cubicBezTo>
                  <a:pt x="891" y="82"/>
                  <a:pt x="894" y="82"/>
                  <a:pt x="904" y="82"/>
                </a:cubicBezTo>
                <a:cubicBezTo>
                  <a:pt x="903" y="84"/>
                  <a:pt x="905" y="84"/>
                  <a:pt x="899" y="85"/>
                </a:cubicBezTo>
                <a:cubicBezTo>
                  <a:pt x="903" y="86"/>
                  <a:pt x="909" y="86"/>
                  <a:pt x="916" y="86"/>
                </a:cubicBezTo>
                <a:cubicBezTo>
                  <a:pt x="919" y="84"/>
                  <a:pt x="913" y="84"/>
                  <a:pt x="907" y="81"/>
                </a:cubicBezTo>
                <a:cubicBezTo>
                  <a:pt x="912" y="81"/>
                  <a:pt x="920" y="82"/>
                  <a:pt x="920" y="81"/>
                </a:cubicBezTo>
                <a:cubicBezTo>
                  <a:pt x="913" y="81"/>
                  <a:pt x="907" y="79"/>
                  <a:pt x="905" y="78"/>
                </a:cubicBezTo>
                <a:cubicBezTo>
                  <a:pt x="903" y="77"/>
                  <a:pt x="906" y="76"/>
                  <a:pt x="915" y="78"/>
                </a:cubicBezTo>
                <a:cubicBezTo>
                  <a:pt x="919" y="76"/>
                  <a:pt x="905" y="76"/>
                  <a:pt x="904" y="75"/>
                </a:cubicBezTo>
                <a:cubicBezTo>
                  <a:pt x="913" y="76"/>
                  <a:pt x="920" y="75"/>
                  <a:pt x="913" y="74"/>
                </a:cubicBezTo>
                <a:cubicBezTo>
                  <a:pt x="913" y="75"/>
                  <a:pt x="902" y="74"/>
                  <a:pt x="899" y="74"/>
                </a:cubicBezTo>
                <a:cubicBezTo>
                  <a:pt x="899" y="74"/>
                  <a:pt x="901" y="75"/>
                  <a:pt x="897" y="75"/>
                </a:cubicBezTo>
                <a:cubicBezTo>
                  <a:pt x="883" y="74"/>
                  <a:pt x="891" y="73"/>
                  <a:pt x="899" y="73"/>
                </a:cubicBezTo>
                <a:cubicBezTo>
                  <a:pt x="886" y="72"/>
                  <a:pt x="879" y="73"/>
                  <a:pt x="872" y="74"/>
                </a:cubicBezTo>
                <a:cubicBezTo>
                  <a:pt x="866" y="74"/>
                  <a:pt x="860" y="75"/>
                  <a:pt x="848" y="74"/>
                </a:cubicBezTo>
                <a:cubicBezTo>
                  <a:pt x="856" y="73"/>
                  <a:pt x="863" y="72"/>
                  <a:pt x="871" y="71"/>
                </a:cubicBezTo>
                <a:cubicBezTo>
                  <a:pt x="866" y="71"/>
                  <a:pt x="863" y="71"/>
                  <a:pt x="860" y="70"/>
                </a:cubicBezTo>
                <a:cubicBezTo>
                  <a:pt x="877" y="70"/>
                  <a:pt x="854" y="70"/>
                  <a:pt x="855" y="69"/>
                </a:cubicBezTo>
                <a:cubicBezTo>
                  <a:pt x="864" y="69"/>
                  <a:pt x="872" y="69"/>
                  <a:pt x="872" y="68"/>
                </a:cubicBezTo>
                <a:cubicBezTo>
                  <a:pt x="863" y="68"/>
                  <a:pt x="862" y="69"/>
                  <a:pt x="858" y="67"/>
                </a:cubicBezTo>
                <a:cubicBezTo>
                  <a:pt x="873" y="65"/>
                  <a:pt x="892" y="66"/>
                  <a:pt x="913" y="67"/>
                </a:cubicBezTo>
                <a:cubicBezTo>
                  <a:pt x="912" y="66"/>
                  <a:pt x="913" y="65"/>
                  <a:pt x="915" y="65"/>
                </a:cubicBezTo>
                <a:cubicBezTo>
                  <a:pt x="906" y="65"/>
                  <a:pt x="899" y="65"/>
                  <a:pt x="891" y="65"/>
                </a:cubicBezTo>
                <a:cubicBezTo>
                  <a:pt x="884" y="64"/>
                  <a:pt x="874" y="64"/>
                  <a:pt x="860" y="65"/>
                </a:cubicBezTo>
                <a:cubicBezTo>
                  <a:pt x="860" y="64"/>
                  <a:pt x="865" y="63"/>
                  <a:pt x="859" y="63"/>
                </a:cubicBezTo>
                <a:cubicBezTo>
                  <a:pt x="854" y="66"/>
                  <a:pt x="840" y="65"/>
                  <a:pt x="822" y="66"/>
                </a:cubicBezTo>
                <a:cubicBezTo>
                  <a:pt x="822" y="65"/>
                  <a:pt x="828" y="65"/>
                  <a:pt x="831" y="64"/>
                </a:cubicBezTo>
                <a:cubicBezTo>
                  <a:pt x="823" y="64"/>
                  <a:pt x="817" y="66"/>
                  <a:pt x="813" y="65"/>
                </a:cubicBezTo>
                <a:cubicBezTo>
                  <a:pt x="820" y="64"/>
                  <a:pt x="821" y="63"/>
                  <a:pt x="830" y="63"/>
                </a:cubicBezTo>
                <a:cubicBezTo>
                  <a:pt x="834" y="63"/>
                  <a:pt x="836" y="64"/>
                  <a:pt x="842" y="64"/>
                </a:cubicBezTo>
                <a:cubicBezTo>
                  <a:pt x="842" y="64"/>
                  <a:pt x="850" y="64"/>
                  <a:pt x="855" y="64"/>
                </a:cubicBezTo>
                <a:cubicBezTo>
                  <a:pt x="859" y="62"/>
                  <a:pt x="844" y="62"/>
                  <a:pt x="854" y="61"/>
                </a:cubicBezTo>
                <a:cubicBezTo>
                  <a:pt x="861" y="61"/>
                  <a:pt x="861" y="61"/>
                  <a:pt x="861" y="61"/>
                </a:cubicBezTo>
                <a:cubicBezTo>
                  <a:pt x="860" y="64"/>
                  <a:pt x="861" y="61"/>
                  <a:pt x="878" y="61"/>
                </a:cubicBezTo>
                <a:cubicBezTo>
                  <a:pt x="883" y="61"/>
                  <a:pt x="880" y="63"/>
                  <a:pt x="887" y="63"/>
                </a:cubicBezTo>
                <a:cubicBezTo>
                  <a:pt x="892" y="62"/>
                  <a:pt x="886" y="63"/>
                  <a:pt x="885" y="61"/>
                </a:cubicBezTo>
                <a:cubicBezTo>
                  <a:pt x="901" y="61"/>
                  <a:pt x="911" y="61"/>
                  <a:pt x="921" y="62"/>
                </a:cubicBezTo>
                <a:cubicBezTo>
                  <a:pt x="931" y="62"/>
                  <a:pt x="941" y="63"/>
                  <a:pt x="958" y="65"/>
                </a:cubicBezTo>
                <a:cubicBezTo>
                  <a:pt x="958" y="65"/>
                  <a:pt x="953" y="65"/>
                  <a:pt x="959" y="66"/>
                </a:cubicBezTo>
                <a:cubicBezTo>
                  <a:pt x="961" y="66"/>
                  <a:pt x="970" y="66"/>
                  <a:pt x="981" y="68"/>
                </a:cubicBezTo>
                <a:cubicBezTo>
                  <a:pt x="991" y="69"/>
                  <a:pt x="1003" y="71"/>
                  <a:pt x="1011" y="73"/>
                </a:cubicBezTo>
                <a:cubicBezTo>
                  <a:pt x="1002" y="73"/>
                  <a:pt x="1009" y="75"/>
                  <a:pt x="999" y="75"/>
                </a:cubicBezTo>
                <a:cubicBezTo>
                  <a:pt x="1010" y="76"/>
                  <a:pt x="1002" y="77"/>
                  <a:pt x="1013" y="78"/>
                </a:cubicBezTo>
                <a:cubicBezTo>
                  <a:pt x="1010" y="75"/>
                  <a:pt x="1019" y="78"/>
                  <a:pt x="1023" y="80"/>
                </a:cubicBezTo>
                <a:cubicBezTo>
                  <a:pt x="1022" y="78"/>
                  <a:pt x="1026" y="79"/>
                  <a:pt x="1026" y="78"/>
                </a:cubicBezTo>
                <a:cubicBezTo>
                  <a:pt x="1021" y="77"/>
                  <a:pt x="1013" y="76"/>
                  <a:pt x="1012" y="75"/>
                </a:cubicBezTo>
                <a:cubicBezTo>
                  <a:pt x="1012" y="73"/>
                  <a:pt x="1025" y="75"/>
                  <a:pt x="1038" y="78"/>
                </a:cubicBezTo>
                <a:cubicBezTo>
                  <a:pt x="1052" y="80"/>
                  <a:pt x="1067" y="84"/>
                  <a:pt x="1072" y="84"/>
                </a:cubicBezTo>
                <a:cubicBezTo>
                  <a:pt x="1069" y="85"/>
                  <a:pt x="1083" y="88"/>
                  <a:pt x="1080" y="88"/>
                </a:cubicBezTo>
                <a:cubicBezTo>
                  <a:pt x="1094" y="92"/>
                  <a:pt x="1094" y="92"/>
                  <a:pt x="1094" y="92"/>
                </a:cubicBezTo>
                <a:cubicBezTo>
                  <a:pt x="1099" y="94"/>
                  <a:pt x="1102" y="94"/>
                  <a:pt x="1097" y="92"/>
                </a:cubicBezTo>
                <a:cubicBezTo>
                  <a:pt x="1091" y="91"/>
                  <a:pt x="1084" y="89"/>
                  <a:pt x="1083" y="88"/>
                </a:cubicBezTo>
                <a:cubicBezTo>
                  <a:pt x="1097" y="92"/>
                  <a:pt x="1113" y="96"/>
                  <a:pt x="1107" y="96"/>
                </a:cubicBezTo>
                <a:cubicBezTo>
                  <a:pt x="1134" y="104"/>
                  <a:pt x="1156" y="112"/>
                  <a:pt x="1170" y="117"/>
                </a:cubicBezTo>
                <a:cubicBezTo>
                  <a:pt x="1182" y="121"/>
                  <a:pt x="1184" y="122"/>
                  <a:pt x="1181" y="120"/>
                </a:cubicBezTo>
                <a:cubicBezTo>
                  <a:pt x="1178" y="119"/>
                  <a:pt x="1169" y="116"/>
                  <a:pt x="1160" y="113"/>
                </a:cubicBezTo>
                <a:cubicBezTo>
                  <a:pt x="1150" y="109"/>
                  <a:pt x="1139" y="105"/>
                  <a:pt x="1130" y="103"/>
                </a:cubicBezTo>
                <a:cubicBezTo>
                  <a:pt x="1122" y="100"/>
                  <a:pt x="1116" y="98"/>
                  <a:pt x="1117" y="98"/>
                </a:cubicBezTo>
                <a:cubicBezTo>
                  <a:pt x="1135" y="103"/>
                  <a:pt x="1152" y="109"/>
                  <a:pt x="1167" y="115"/>
                </a:cubicBezTo>
                <a:cubicBezTo>
                  <a:pt x="1182" y="120"/>
                  <a:pt x="1195" y="125"/>
                  <a:pt x="1203" y="129"/>
                </a:cubicBezTo>
                <a:cubicBezTo>
                  <a:pt x="1203" y="130"/>
                  <a:pt x="1197" y="127"/>
                  <a:pt x="1196" y="127"/>
                </a:cubicBezTo>
                <a:cubicBezTo>
                  <a:pt x="1212" y="134"/>
                  <a:pt x="1205" y="130"/>
                  <a:pt x="1209" y="131"/>
                </a:cubicBezTo>
                <a:cubicBezTo>
                  <a:pt x="1216" y="135"/>
                  <a:pt x="1230" y="140"/>
                  <a:pt x="1232" y="142"/>
                </a:cubicBezTo>
                <a:cubicBezTo>
                  <a:pt x="1228" y="140"/>
                  <a:pt x="1209" y="131"/>
                  <a:pt x="1219" y="137"/>
                </a:cubicBezTo>
                <a:cubicBezTo>
                  <a:pt x="1235" y="144"/>
                  <a:pt x="1242" y="149"/>
                  <a:pt x="1254" y="153"/>
                </a:cubicBezTo>
                <a:cubicBezTo>
                  <a:pt x="1247" y="149"/>
                  <a:pt x="1247" y="148"/>
                  <a:pt x="1254" y="152"/>
                </a:cubicBezTo>
                <a:cubicBezTo>
                  <a:pt x="1265" y="157"/>
                  <a:pt x="1260" y="157"/>
                  <a:pt x="1270" y="162"/>
                </a:cubicBezTo>
                <a:cubicBezTo>
                  <a:pt x="1274" y="165"/>
                  <a:pt x="1273" y="162"/>
                  <a:pt x="1273" y="162"/>
                </a:cubicBezTo>
                <a:cubicBezTo>
                  <a:pt x="1253" y="150"/>
                  <a:pt x="1230" y="138"/>
                  <a:pt x="1212" y="132"/>
                </a:cubicBezTo>
                <a:cubicBezTo>
                  <a:pt x="1211" y="130"/>
                  <a:pt x="1206" y="127"/>
                  <a:pt x="1202" y="125"/>
                </a:cubicBezTo>
                <a:cubicBezTo>
                  <a:pt x="1214" y="130"/>
                  <a:pt x="1221" y="133"/>
                  <a:pt x="1227" y="136"/>
                </a:cubicBezTo>
                <a:cubicBezTo>
                  <a:pt x="1233" y="138"/>
                  <a:pt x="1238" y="141"/>
                  <a:pt x="1247" y="146"/>
                </a:cubicBezTo>
                <a:cubicBezTo>
                  <a:pt x="1251" y="146"/>
                  <a:pt x="1237" y="141"/>
                  <a:pt x="1241" y="141"/>
                </a:cubicBezTo>
                <a:cubicBezTo>
                  <a:pt x="1255" y="148"/>
                  <a:pt x="1268" y="153"/>
                  <a:pt x="1276" y="159"/>
                </a:cubicBezTo>
                <a:cubicBezTo>
                  <a:pt x="1269" y="155"/>
                  <a:pt x="1266" y="154"/>
                  <a:pt x="1266" y="156"/>
                </a:cubicBezTo>
                <a:cubicBezTo>
                  <a:pt x="1276" y="162"/>
                  <a:pt x="1274" y="159"/>
                  <a:pt x="1279" y="162"/>
                </a:cubicBezTo>
                <a:cubicBezTo>
                  <a:pt x="1282" y="165"/>
                  <a:pt x="1297" y="173"/>
                  <a:pt x="1298" y="176"/>
                </a:cubicBezTo>
                <a:cubicBezTo>
                  <a:pt x="1287" y="169"/>
                  <a:pt x="1290" y="171"/>
                  <a:pt x="1279" y="164"/>
                </a:cubicBezTo>
                <a:cubicBezTo>
                  <a:pt x="1279" y="167"/>
                  <a:pt x="1279" y="167"/>
                  <a:pt x="1279" y="167"/>
                </a:cubicBezTo>
                <a:cubicBezTo>
                  <a:pt x="1302" y="180"/>
                  <a:pt x="1302" y="180"/>
                  <a:pt x="1302" y="180"/>
                </a:cubicBezTo>
                <a:cubicBezTo>
                  <a:pt x="1322" y="191"/>
                  <a:pt x="1322" y="191"/>
                  <a:pt x="1322" y="191"/>
                </a:cubicBezTo>
                <a:cubicBezTo>
                  <a:pt x="1326" y="194"/>
                  <a:pt x="1328" y="196"/>
                  <a:pt x="1328" y="197"/>
                </a:cubicBezTo>
                <a:cubicBezTo>
                  <a:pt x="1356" y="213"/>
                  <a:pt x="1385" y="235"/>
                  <a:pt x="1412" y="258"/>
                </a:cubicBezTo>
                <a:cubicBezTo>
                  <a:pt x="1439" y="280"/>
                  <a:pt x="1463" y="304"/>
                  <a:pt x="1482" y="322"/>
                </a:cubicBezTo>
                <a:cubicBezTo>
                  <a:pt x="1471" y="310"/>
                  <a:pt x="1464" y="304"/>
                  <a:pt x="1460" y="298"/>
                </a:cubicBezTo>
                <a:cubicBezTo>
                  <a:pt x="1469" y="308"/>
                  <a:pt x="1474" y="312"/>
                  <a:pt x="1478" y="315"/>
                </a:cubicBezTo>
                <a:cubicBezTo>
                  <a:pt x="1482" y="319"/>
                  <a:pt x="1486" y="322"/>
                  <a:pt x="1493" y="330"/>
                </a:cubicBezTo>
                <a:cubicBezTo>
                  <a:pt x="1490" y="321"/>
                  <a:pt x="1499" y="338"/>
                  <a:pt x="1506" y="340"/>
                </a:cubicBezTo>
                <a:cubicBezTo>
                  <a:pt x="1502" y="339"/>
                  <a:pt x="1505" y="341"/>
                  <a:pt x="1507" y="346"/>
                </a:cubicBezTo>
                <a:cubicBezTo>
                  <a:pt x="1518" y="359"/>
                  <a:pt x="1532" y="374"/>
                  <a:pt x="1544" y="389"/>
                </a:cubicBezTo>
                <a:cubicBezTo>
                  <a:pt x="1556" y="404"/>
                  <a:pt x="1566" y="420"/>
                  <a:pt x="1573" y="433"/>
                </a:cubicBezTo>
                <a:cubicBezTo>
                  <a:pt x="1565" y="420"/>
                  <a:pt x="1556" y="407"/>
                  <a:pt x="1547" y="396"/>
                </a:cubicBezTo>
                <a:cubicBezTo>
                  <a:pt x="1539" y="385"/>
                  <a:pt x="1531" y="375"/>
                  <a:pt x="1525" y="370"/>
                </a:cubicBezTo>
                <a:cubicBezTo>
                  <a:pt x="1528" y="372"/>
                  <a:pt x="1524" y="366"/>
                  <a:pt x="1519" y="360"/>
                </a:cubicBezTo>
                <a:cubicBezTo>
                  <a:pt x="1514" y="355"/>
                  <a:pt x="1508" y="348"/>
                  <a:pt x="1507" y="347"/>
                </a:cubicBezTo>
                <a:cubicBezTo>
                  <a:pt x="1510" y="351"/>
                  <a:pt x="1512" y="354"/>
                  <a:pt x="1511" y="354"/>
                </a:cubicBezTo>
                <a:cubicBezTo>
                  <a:pt x="1506" y="349"/>
                  <a:pt x="1495" y="334"/>
                  <a:pt x="1497" y="339"/>
                </a:cubicBezTo>
                <a:cubicBezTo>
                  <a:pt x="1507" y="349"/>
                  <a:pt x="1519" y="364"/>
                  <a:pt x="1530" y="378"/>
                </a:cubicBezTo>
                <a:cubicBezTo>
                  <a:pt x="1541" y="392"/>
                  <a:pt x="1550" y="404"/>
                  <a:pt x="1556" y="410"/>
                </a:cubicBezTo>
                <a:cubicBezTo>
                  <a:pt x="1551" y="404"/>
                  <a:pt x="1546" y="398"/>
                  <a:pt x="1546" y="395"/>
                </a:cubicBezTo>
                <a:cubicBezTo>
                  <a:pt x="1552" y="404"/>
                  <a:pt x="1565" y="419"/>
                  <a:pt x="1571" y="431"/>
                </a:cubicBezTo>
                <a:cubicBezTo>
                  <a:pt x="1570" y="429"/>
                  <a:pt x="1566" y="425"/>
                  <a:pt x="1563" y="421"/>
                </a:cubicBezTo>
                <a:cubicBezTo>
                  <a:pt x="1560" y="417"/>
                  <a:pt x="1558" y="415"/>
                  <a:pt x="1560" y="417"/>
                </a:cubicBezTo>
                <a:cubicBezTo>
                  <a:pt x="1568" y="428"/>
                  <a:pt x="1573" y="437"/>
                  <a:pt x="1576" y="441"/>
                </a:cubicBezTo>
                <a:cubicBezTo>
                  <a:pt x="1578" y="438"/>
                  <a:pt x="1577" y="437"/>
                  <a:pt x="1574" y="430"/>
                </a:cubicBezTo>
                <a:cubicBezTo>
                  <a:pt x="1564" y="416"/>
                  <a:pt x="1550" y="397"/>
                  <a:pt x="1538" y="381"/>
                </a:cubicBezTo>
                <a:cubicBezTo>
                  <a:pt x="1538" y="380"/>
                  <a:pt x="1535" y="377"/>
                  <a:pt x="1536" y="377"/>
                </a:cubicBezTo>
                <a:cubicBezTo>
                  <a:pt x="1543" y="385"/>
                  <a:pt x="1551" y="396"/>
                  <a:pt x="1560" y="408"/>
                </a:cubicBezTo>
                <a:cubicBezTo>
                  <a:pt x="1568" y="420"/>
                  <a:pt x="1577" y="433"/>
                  <a:pt x="1586" y="446"/>
                </a:cubicBezTo>
                <a:cubicBezTo>
                  <a:pt x="1602" y="472"/>
                  <a:pt x="1616" y="497"/>
                  <a:pt x="1622" y="506"/>
                </a:cubicBezTo>
                <a:cubicBezTo>
                  <a:pt x="1616" y="494"/>
                  <a:pt x="1608" y="480"/>
                  <a:pt x="1599" y="465"/>
                </a:cubicBezTo>
                <a:cubicBezTo>
                  <a:pt x="1590" y="450"/>
                  <a:pt x="1580" y="434"/>
                  <a:pt x="1569" y="419"/>
                </a:cubicBezTo>
                <a:cubicBezTo>
                  <a:pt x="1571" y="421"/>
                  <a:pt x="1575" y="425"/>
                  <a:pt x="1576" y="426"/>
                </a:cubicBezTo>
                <a:cubicBezTo>
                  <a:pt x="1571" y="419"/>
                  <a:pt x="1569" y="414"/>
                  <a:pt x="1562" y="404"/>
                </a:cubicBezTo>
                <a:cubicBezTo>
                  <a:pt x="1560" y="403"/>
                  <a:pt x="1562" y="406"/>
                  <a:pt x="1565" y="410"/>
                </a:cubicBezTo>
                <a:cubicBezTo>
                  <a:pt x="1567" y="414"/>
                  <a:pt x="1570" y="418"/>
                  <a:pt x="1570" y="418"/>
                </a:cubicBezTo>
                <a:cubicBezTo>
                  <a:pt x="1563" y="409"/>
                  <a:pt x="1563" y="410"/>
                  <a:pt x="1556" y="401"/>
                </a:cubicBezTo>
                <a:cubicBezTo>
                  <a:pt x="1559" y="402"/>
                  <a:pt x="1557" y="398"/>
                  <a:pt x="1554" y="394"/>
                </a:cubicBezTo>
                <a:cubicBezTo>
                  <a:pt x="1551" y="390"/>
                  <a:pt x="1547" y="385"/>
                  <a:pt x="1546" y="385"/>
                </a:cubicBezTo>
                <a:cubicBezTo>
                  <a:pt x="1551" y="391"/>
                  <a:pt x="1554" y="396"/>
                  <a:pt x="1554" y="398"/>
                </a:cubicBezTo>
                <a:cubicBezTo>
                  <a:pt x="1551" y="395"/>
                  <a:pt x="1545" y="386"/>
                  <a:pt x="1539" y="378"/>
                </a:cubicBezTo>
                <a:cubicBezTo>
                  <a:pt x="1539" y="377"/>
                  <a:pt x="1540" y="377"/>
                  <a:pt x="1537" y="373"/>
                </a:cubicBezTo>
                <a:cubicBezTo>
                  <a:pt x="1537" y="374"/>
                  <a:pt x="1534" y="370"/>
                  <a:pt x="1530" y="366"/>
                </a:cubicBezTo>
                <a:cubicBezTo>
                  <a:pt x="1527" y="362"/>
                  <a:pt x="1523" y="358"/>
                  <a:pt x="1521" y="354"/>
                </a:cubicBezTo>
                <a:cubicBezTo>
                  <a:pt x="1522" y="354"/>
                  <a:pt x="1531" y="367"/>
                  <a:pt x="1528" y="361"/>
                </a:cubicBezTo>
                <a:cubicBezTo>
                  <a:pt x="1525" y="357"/>
                  <a:pt x="1519" y="350"/>
                  <a:pt x="1513" y="343"/>
                </a:cubicBezTo>
                <a:cubicBezTo>
                  <a:pt x="1506" y="336"/>
                  <a:pt x="1500" y="329"/>
                  <a:pt x="1497" y="326"/>
                </a:cubicBezTo>
                <a:cubicBezTo>
                  <a:pt x="1498" y="329"/>
                  <a:pt x="1506" y="337"/>
                  <a:pt x="1506" y="338"/>
                </a:cubicBezTo>
                <a:cubicBezTo>
                  <a:pt x="1502" y="333"/>
                  <a:pt x="1494" y="326"/>
                  <a:pt x="1492" y="322"/>
                </a:cubicBezTo>
                <a:cubicBezTo>
                  <a:pt x="1492" y="321"/>
                  <a:pt x="1495" y="325"/>
                  <a:pt x="1495" y="323"/>
                </a:cubicBezTo>
                <a:cubicBezTo>
                  <a:pt x="1485" y="313"/>
                  <a:pt x="1476" y="304"/>
                  <a:pt x="1467" y="294"/>
                </a:cubicBezTo>
                <a:cubicBezTo>
                  <a:pt x="1466" y="295"/>
                  <a:pt x="1467" y="296"/>
                  <a:pt x="1464" y="294"/>
                </a:cubicBezTo>
                <a:cubicBezTo>
                  <a:pt x="1460" y="290"/>
                  <a:pt x="1450" y="281"/>
                  <a:pt x="1451" y="281"/>
                </a:cubicBezTo>
                <a:cubicBezTo>
                  <a:pt x="1455" y="283"/>
                  <a:pt x="1462" y="293"/>
                  <a:pt x="1461" y="289"/>
                </a:cubicBezTo>
                <a:cubicBezTo>
                  <a:pt x="1454" y="282"/>
                  <a:pt x="1440" y="270"/>
                  <a:pt x="1438" y="267"/>
                </a:cubicBezTo>
                <a:cubicBezTo>
                  <a:pt x="1440" y="268"/>
                  <a:pt x="1443" y="271"/>
                  <a:pt x="1443" y="271"/>
                </a:cubicBezTo>
                <a:cubicBezTo>
                  <a:pt x="1436" y="265"/>
                  <a:pt x="1430" y="261"/>
                  <a:pt x="1426" y="258"/>
                </a:cubicBezTo>
                <a:cubicBezTo>
                  <a:pt x="1435" y="266"/>
                  <a:pt x="1429" y="265"/>
                  <a:pt x="1426" y="264"/>
                </a:cubicBezTo>
                <a:cubicBezTo>
                  <a:pt x="1417" y="257"/>
                  <a:pt x="1417" y="257"/>
                  <a:pt x="1417" y="257"/>
                </a:cubicBezTo>
                <a:cubicBezTo>
                  <a:pt x="1420" y="256"/>
                  <a:pt x="1412" y="248"/>
                  <a:pt x="1418" y="251"/>
                </a:cubicBezTo>
                <a:cubicBezTo>
                  <a:pt x="1412" y="245"/>
                  <a:pt x="1409" y="243"/>
                  <a:pt x="1406" y="242"/>
                </a:cubicBezTo>
                <a:cubicBezTo>
                  <a:pt x="1403" y="240"/>
                  <a:pt x="1400" y="238"/>
                  <a:pt x="1393" y="232"/>
                </a:cubicBezTo>
                <a:cubicBezTo>
                  <a:pt x="1392" y="230"/>
                  <a:pt x="1396" y="233"/>
                  <a:pt x="1396" y="232"/>
                </a:cubicBezTo>
                <a:cubicBezTo>
                  <a:pt x="1384" y="223"/>
                  <a:pt x="1377" y="218"/>
                  <a:pt x="1369" y="213"/>
                </a:cubicBezTo>
                <a:cubicBezTo>
                  <a:pt x="1362" y="208"/>
                  <a:pt x="1355" y="203"/>
                  <a:pt x="1343" y="194"/>
                </a:cubicBezTo>
                <a:cubicBezTo>
                  <a:pt x="1343" y="196"/>
                  <a:pt x="1339" y="194"/>
                  <a:pt x="1331" y="189"/>
                </a:cubicBezTo>
                <a:cubicBezTo>
                  <a:pt x="1327" y="184"/>
                  <a:pt x="1316" y="179"/>
                  <a:pt x="1304" y="172"/>
                </a:cubicBezTo>
                <a:cubicBezTo>
                  <a:pt x="1301" y="169"/>
                  <a:pt x="1301" y="169"/>
                  <a:pt x="1303" y="169"/>
                </a:cubicBezTo>
                <a:cubicBezTo>
                  <a:pt x="1287" y="160"/>
                  <a:pt x="1267" y="149"/>
                  <a:pt x="1246" y="139"/>
                </a:cubicBezTo>
                <a:cubicBezTo>
                  <a:pt x="1224" y="128"/>
                  <a:pt x="1202" y="118"/>
                  <a:pt x="1181" y="110"/>
                </a:cubicBezTo>
                <a:cubicBezTo>
                  <a:pt x="1186" y="114"/>
                  <a:pt x="1173" y="111"/>
                  <a:pt x="1162" y="105"/>
                </a:cubicBezTo>
                <a:cubicBezTo>
                  <a:pt x="1166" y="107"/>
                  <a:pt x="1169" y="108"/>
                  <a:pt x="1172" y="108"/>
                </a:cubicBezTo>
                <a:cubicBezTo>
                  <a:pt x="1165" y="106"/>
                  <a:pt x="1152" y="102"/>
                  <a:pt x="1142" y="99"/>
                </a:cubicBezTo>
                <a:cubicBezTo>
                  <a:pt x="1133" y="96"/>
                  <a:pt x="1128" y="93"/>
                  <a:pt x="1138" y="95"/>
                </a:cubicBezTo>
                <a:cubicBezTo>
                  <a:pt x="1136" y="93"/>
                  <a:pt x="1125" y="90"/>
                  <a:pt x="1116" y="87"/>
                </a:cubicBezTo>
                <a:cubicBezTo>
                  <a:pt x="1106" y="85"/>
                  <a:pt x="1099" y="83"/>
                  <a:pt x="1104" y="84"/>
                </a:cubicBezTo>
                <a:cubicBezTo>
                  <a:pt x="1112" y="87"/>
                  <a:pt x="1118" y="89"/>
                  <a:pt x="1121" y="91"/>
                </a:cubicBezTo>
                <a:cubicBezTo>
                  <a:pt x="1116" y="89"/>
                  <a:pt x="1108" y="87"/>
                  <a:pt x="1100" y="85"/>
                </a:cubicBezTo>
                <a:cubicBezTo>
                  <a:pt x="1092" y="83"/>
                  <a:pt x="1085" y="81"/>
                  <a:pt x="1080" y="79"/>
                </a:cubicBezTo>
                <a:cubicBezTo>
                  <a:pt x="1078" y="78"/>
                  <a:pt x="1084" y="79"/>
                  <a:pt x="1089" y="81"/>
                </a:cubicBezTo>
                <a:cubicBezTo>
                  <a:pt x="1093" y="82"/>
                  <a:pt x="1097" y="83"/>
                  <a:pt x="1090" y="81"/>
                </a:cubicBezTo>
                <a:cubicBezTo>
                  <a:pt x="1079" y="78"/>
                  <a:pt x="1068" y="73"/>
                  <a:pt x="1062" y="74"/>
                </a:cubicBezTo>
                <a:cubicBezTo>
                  <a:pt x="1066" y="74"/>
                  <a:pt x="1075" y="78"/>
                  <a:pt x="1066" y="76"/>
                </a:cubicBezTo>
                <a:cubicBezTo>
                  <a:pt x="1056" y="73"/>
                  <a:pt x="1048" y="70"/>
                  <a:pt x="1040" y="69"/>
                </a:cubicBezTo>
                <a:cubicBezTo>
                  <a:pt x="1031" y="67"/>
                  <a:pt x="1022" y="65"/>
                  <a:pt x="1010" y="64"/>
                </a:cubicBezTo>
                <a:cubicBezTo>
                  <a:pt x="1008" y="62"/>
                  <a:pt x="1016" y="64"/>
                  <a:pt x="1009" y="62"/>
                </a:cubicBezTo>
                <a:cubicBezTo>
                  <a:pt x="1000" y="60"/>
                  <a:pt x="995" y="62"/>
                  <a:pt x="985" y="59"/>
                </a:cubicBezTo>
                <a:cubicBezTo>
                  <a:pt x="991" y="57"/>
                  <a:pt x="1002" y="60"/>
                  <a:pt x="1009" y="60"/>
                </a:cubicBezTo>
                <a:cubicBezTo>
                  <a:pt x="994" y="56"/>
                  <a:pt x="983" y="55"/>
                  <a:pt x="966" y="53"/>
                </a:cubicBezTo>
                <a:cubicBezTo>
                  <a:pt x="974" y="53"/>
                  <a:pt x="964" y="51"/>
                  <a:pt x="979" y="52"/>
                </a:cubicBezTo>
                <a:cubicBezTo>
                  <a:pt x="977" y="49"/>
                  <a:pt x="969" y="48"/>
                  <a:pt x="973" y="46"/>
                </a:cubicBezTo>
                <a:cubicBezTo>
                  <a:pt x="966" y="46"/>
                  <a:pt x="961" y="45"/>
                  <a:pt x="958" y="44"/>
                </a:cubicBezTo>
                <a:cubicBezTo>
                  <a:pt x="967" y="45"/>
                  <a:pt x="970" y="45"/>
                  <a:pt x="975" y="44"/>
                </a:cubicBezTo>
                <a:cubicBezTo>
                  <a:pt x="966" y="43"/>
                  <a:pt x="961" y="41"/>
                  <a:pt x="959" y="40"/>
                </a:cubicBezTo>
                <a:cubicBezTo>
                  <a:pt x="976" y="42"/>
                  <a:pt x="983" y="43"/>
                  <a:pt x="995" y="44"/>
                </a:cubicBezTo>
                <a:cubicBezTo>
                  <a:pt x="989" y="43"/>
                  <a:pt x="977" y="41"/>
                  <a:pt x="968" y="40"/>
                </a:cubicBezTo>
                <a:cubicBezTo>
                  <a:pt x="958" y="39"/>
                  <a:pt x="949" y="39"/>
                  <a:pt x="949" y="40"/>
                </a:cubicBezTo>
                <a:cubicBezTo>
                  <a:pt x="933" y="39"/>
                  <a:pt x="954" y="39"/>
                  <a:pt x="938" y="38"/>
                </a:cubicBezTo>
                <a:cubicBezTo>
                  <a:pt x="933" y="38"/>
                  <a:pt x="941" y="40"/>
                  <a:pt x="924" y="38"/>
                </a:cubicBezTo>
                <a:cubicBezTo>
                  <a:pt x="931" y="37"/>
                  <a:pt x="910" y="35"/>
                  <a:pt x="904" y="34"/>
                </a:cubicBezTo>
                <a:cubicBezTo>
                  <a:pt x="907" y="34"/>
                  <a:pt x="915" y="34"/>
                  <a:pt x="921" y="34"/>
                </a:cubicBezTo>
                <a:cubicBezTo>
                  <a:pt x="928" y="35"/>
                  <a:pt x="935" y="35"/>
                  <a:pt x="936" y="35"/>
                </a:cubicBezTo>
                <a:cubicBezTo>
                  <a:pt x="922" y="33"/>
                  <a:pt x="904" y="32"/>
                  <a:pt x="893" y="33"/>
                </a:cubicBezTo>
                <a:cubicBezTo>
                  <a:pt x="902" y="33"/>
                  <a:pt x="895" y="35"/>
                  <a:pt x="894" y="35"/>
                </a:cubicBezTo>
                <a:cubicBezTo>
                  <a:pt x="899" y="35"/>
                  <a:pt x="912" y="35"/>
                  <a:pt x="912" y="36"/>
                </a:cubicBezTo>
                <a:cubicBezTo>
                  <a:pt x="906" y="36"/>
                  <a:pt x="898" y="36"/>
                  <a:pt x="895" y="36"/>
                </a:cubicBezTo>
                <a:cubicBezTo>
                  <a:pt x="907" y="37"/>
                  <a:pt x="916" y="36"/>
                  <a:pt x="920" y="37"/>
                </a:cubicBezTo>
                <a:cubicBezTo>
                  <a:pt x="920" y="38"/>
                  <a:pt x="905" y="37"/>
                  <a:pt x="899" y="37"/>
                </a:cubicBezTo>
                <a:cubicBezTo>
                  <a:pt x="898" y="38"/>
                  <a:pt x="892" y="38"/>
                  <a:pt x="893" y="39"/>
                </a:cubicBezTo>
                <a:cubicBezTo>
                  <a:pt x="897" y="39"/>
                  <a:pt x="903" y="39"/>
                  <a:pt x="904" y="40"/>
                </a:cubicBezTo>
                <a:cubicBezTo>
                  <a:pt x="899" y="40"/>
                  <a:pt x="900" y="41"/>
                  <a:pt x="891" y="41"/>
                </a:cubicBezTo>
                <a:cubicBezTo>
                  <a:pt x="886" y="39"/>
                  <a:pt x="892" y="39"/>
                  <a:pt x="882" y="38"/>
                </a:cubicBezTo>
                <a:cubicBezTo>
                  <a:pt x="881" y="39"/>
                  <a:pt x="876" y="40"/>
                  <a:pt x="877" y="42"/>
                </a:cubicBezTo>
                <a:cubicBezTo>
                  <a:pt x="882" y="42"/>
                  <a:pt x="891" y="42"/>
                  <a:pt x="900" y="42"/>
                </a:cubicBezTo>
                <a:cubicBezTo>
                  <a:pt x="909" y="42"/>
                  <a:pt x="919" y="42"/>
                  <a:pt x="927" y="44"/>
                </a:cubicBezTo>
                <a:cubicBezTo>
                  <a:pt x="926" y="44"/>
                  <a:pt x="924" y="45"/>
                  <a:pt x="921" y="45"/>
                </a:cubicBezTo>
                <a:cubicBezTo>
                  <a:pt x="909" y="44"/>
                  <a:pt x="890" y="43"/>
                  <a:pt x="889" y="44"/>
                </a:cubicBezTo>
                <a:cubicBezTo>
                  <a:pt x="894" y="45"/>
                  <a:pt x="892" y="45"/>
                  <a:pt x="890" y="45"/>
                </a:cubicBezTo>
                <a:cubicBezTo>
                  <a:pt x="907" y="45"/>
                  <a:pt x="930" y="46"/>
                  <a:pt x="954" y="49"/>
                </a:cubicBezTo>
                <a:cubicBezTo>
                  <a:pt x="940" y="49"/>
                  <a:pt x="927" y="49"/>
                  <a:pt x="905" y="47"/>
                </a:cubicBezTo>
                <a:cubicBezTo>
                  <a:pt x="906" y="48"/>
                  <a:pt x="905" y="49"/>
                  <a:pt x="910" y="49"/>
                </a:cubicBezTo>
                <a:cubicBezTo>
                  <a:pt x="918" y="48"/>
                  <a:pt x="935" y="50"/>
                  <a:pt x="952" y="52"/>
                </a:cubicBezTo>
                <a:cubicBezTo>
                  <a:pt x="952" y="53"/>
                  <a:pt x="944" y="52"/>
                  <a:pt x="935" y="51"/>
                </a:cubicBezTo>
                <a:cubicBezTo>
                  <a:pt x="932" y="53"/>
                  <a:pt x="948" y="53"/>
                  <a:pt x="947" y="55"/>
                </a:cubicBezTo>
                <a:cubicBezTo>
                  <a:pt x="934" y="53"/>
                  <a:pt x="934" y="54"/>
                  <a:pt x="935" y="55"/>
                </a:cubicBezTo>
                <a:cubicBezTo>
                  <a:pt x="936" y="55"/>
                  <a:pt x="937" y="56"/>
                  <a:pt x="927" y="55"/>
                </a:cubicBezTo>
                <a:cubicBezTo>
                  <a:pt x="918" y="54"/>
                  <a:pt x="932" y="54"/>
                  <a:pt x="922" y="53"/>
                </a:cubicBezTo>
                <a:cubicBezTo>
                  <a:pt x="919" y="54"/>
                  <a:pt x="910" y="52"/>
                  <a:pt x="901" y="52"/>
                </a:cubicBezTo>
                <a:cubicBezTo>
                  <a:pt x="903" y="53"/>
                  <a:pt x="898" y="54"/>
                  <a:pt x="891" y="55"/>
                </a:cubicBezTo>
                <a:cubicBezTo>
                  <a:pt x="883" y="55"/>
                  <a:pt x="874" y="55"/>
                  <a:pt x="868" y="55"/>
                </a:cubicBezTo>
                <a:cubicBezTo>
                  <a:pt x="869" y="52"/>
                  <a:pt x="878" y="52"/>
                  <a:pt x="890" y="52"/>
                </a:cubicBezTo>
                <a:cubicBezTo>
                  <a:pt x="881" y="51"/>
                  <a:pt x="875" y="52"/>
                  <a:pt x="868" y="52"/>
                </a:cubicBezTo>
                <a:cubicBezTo>
                  <a:pt x="862" y="53"/>
                  <a:pt x="855" y="54"/>
                  <a:pt x="845" y="54"/>
                </a:cubicBezTo>
                <a:cubicBezTo>
                  <a:pt x="848" y="51"/>
                  <a:pt x="834" y="54"/>
                  <a:pt x="830" y="53"/>
                </a:cubicBezTo>
                <a:cubicBezTo>
                  <a:pt x="836" y="52"/>
                  <a:pt x="842" y="50"/>
                  <a:pt x="851" y="51"/>
                </a:cubicBezTo>
                <a:cubicBezTo>
                  <a:pt x="851" y="50"/>
                  <a:pt x="846" y="50"/>
                  <a:pt x="843" y="50"/>
                </a:cubicBezTo>
                <a:cubicBezTo>
                  <a:pt x="842" y="49"/>
                  <a:pt x="848" y="49"/>
                  <a:pt x="855" y="49"/>
                </a:cubicBezTo>
                <a:cubicBezTo>
                  <a:pt x="862" y="48"/>
                  <a:pt x="869" y="49"/>
                  <a:pt x="871" y="49"/>
                </a:cubicBezTo>
                <a:cubicBezTo>
                  <a:pt x="862" y="49"/>
                  <a:pt x="856" y="51"/>
                  <a:pt x="865" y="51"/>
                </a:cubicBezTo>
                <a:cubicBezTo>
                  <a:pt x="868" y="50"/>
                  <a:pt x="874" y="51"/>
                  <a:pt x="886" y="51"/>
                </a:cubicBezTo>
                <a:cubicBezTo>
                  <a:pt x="874" y="49"/>
                  <a:pt x="887" y="47"/>
                  <a:pt x="873" y="46"/>
                </a:cubicBezTo>
                <a:cubicBezTo>
                  <a:pt x="874" y="47"/>
                  <a:pt x="871" y="48"/>
                  <a:pt x="863" y="48"/>
                </a:cubicBezTo>
                <a:cubicBezTo>
                  <a:pt x="859" y="45"/>
                  <a:pt x="872" y="46"/>
                  <a:pt x="875" y="44"/>
                </a:cubicBezTo>
                <a:cubicBezTo>
                  <a:pt x="877" y="43"/>
                  <a:pt x="870" y="42"/>
                  <a:pt x="866" y="40"/>
                </a:cubicBezTo>
                <a:cubicBezTo>
                  <a:pt x="861" y="39"/>
                  <a:pt x="858" y="37"/>
                  <a:pt x="866" y="36"/>
                </a:cubicBezTo>
                <a:cubicBezTo>
                  <a:pt x="872" y="36"/>
                  <a:pt x="878" y="36"/>
                  <a:pt x="884" y="36"/>
                </a:cubicBezTo>
                <a:cubicBezTo>
                  <a:pt x="883" y="35"/>
                  <a:pt x="888" y="35"/>
                  <a:pt x="887" y="34"/>
                </a:cubicBezTo>
                <a:cubicBezTo>
                  <a:pt x="874" y="34"/>
                  <a:pt x="866" y="35"/>
                  <a:pt x="859" y="36"/>
                </a:cubicBezTo>
                <a:cubicBezTo>
                  <a:pt x="852" y="37"/>
                  <a:pt x="847" y="38"/>
                  <a:pt x="839" y="39"/>
                </a:cubicBezTo>
                <a:cubicBezTo>
                  <a:pt x="832" y="37"/>
                  <a:pt x="848" y="35"/>
                  <a:pt x="840" y="35"/>
                </a:cubicBezTo>
                <a:cubicBezTo>
                  <a:pt x="846" y="34"/>
                  <a:pt x="859" y="34"/>
                  <a:pt x="857" y="33"/>
                </a:cubicBezTo>
                <a:cubicBezTo>
                  <a:pt x="845" y="33"/>
                  <a:pt x="833" y="34"/>
                  <a:pt x="822" y="35"/>
                </a:cubicBezTo>
                <a:cubicBezTo>
                  <a:pt x="825" y="35"/>
                  <a:pt x="833" y="37"/>
                  <a:pt x="827" y="37"/>
                </a:cubicBezTo>
                <a:cubicBezTo>
                  <a:pt x="817" y="37"/>
                  <a:pt x="813" y="37"/>
                  <a:pt x="811" y="36"/>
                </a:cubicBezTo>
                <a:cubicBezTo>
                  <a:pt x="810" y="36"/>
                  <a:pt x="812" y="35"/>
                  <a:pt x="816" y="35"/>
                </a:cubicBezTo>
                <a:cubicBezTo>
                  <a:pt x="823" y="33"/>
                  <a:pt x="836" y="32"/>
                  <a:pt x="841" y="31"/>
                </a:cubicBezTo>
                <a:cubicBezTo>
                  <a:pt x="856" y="30"/>
                  <a:pt x="862" y="32"/>
                  <a:pt x="868" y="33"/>
                </a:cubicBezTo>
                <a:cubicBezTo>
                  <a:pt x="867" y="32"/>
                  <a:pt x="872" y="33"/>
                  <a:pt x="877" y="33"/>
                </a:cubicBezTo>
                <a:cubicBezTo>
                  <a:pt x="882" y="33"/>
                  <a:pt x="887" y="33"/>
                  <a:pt x="885" y="32"/>
                </a:cubicBezTo>
                <a:cubicBezTo>
                  <a:pt x="879" y="32"/>
                  <a:pt x="876" y="32"/>
                  <a:pt x="874" y="31"/>
                </a:cubicBezTo>
                <a:cubicBezTo>
                  <a:pt x="889" y="32"/>
                  <a:pt x="882" y="30"/>
                  <a:pt x="887" y="29"/>
                </a:cubicBezTo>
                <a:cubicBezTo>
                  <a:pt x="872" y="31"/>
                  <a:pt x="851" y="29"/>
                  <a:pt x="833" y="30"/>
                </a:cubicBezTo>
                <a:cubicBezTo>
                  <a:pt x="840" y="28"/>
                  <a:pt x="857" y="30"/>
                  <a:pt x="864" y="28"/>
                </a:cubicBezTo>
                <a:cubicBezTo>
                  <a:pt x="863" y="28"/>
                  <a:pt x="853" y="25"/>
                  <a:pt x="870" y="25"/>
                </a:cubicBezTo>
                <a:cubicBezTo>
                  <a:pt x="879" y="25"/>
                  <a:pt x="878" y="27"/>
                  <a:pt x="889" y="27"/>
                </a:cubicBezTo>
                <a:cubicBezTo>
                  <a:pt x="885" y="25"/>
                  <a:pt x="894" y="25"/>
                  <a:pt x="899" y="25"/>
                </a:cubicBezTo>
                <a:cubicBezTo>
                  <a:pt x="894" y="27"/>
                  <a:pt x="915" y="26"/>
                  <a:pt x="914" y="27"/>
                </a:cubicBezTo>
                <a:cubicBezTo>
                  <a:pt x="905" y="27"/>
                  <a:pt x="912" y="29"/>
                  <a:pt x="897" y="28"/>
                </a:cubicBezTo>
                <a:cubicBezTo>
                  <a:pt x="904" y="30"/>
                  <a:pt x="897" y="29"/>
                  <a:pt x="891" y="30"/>
                </a:cubicBezTo>
                <a:cubicBezTo>
                  <a:pt x="912" y="31"/>
                  <a:pt x="893" y="30"/>
                  <a:pt x="892" y="31"/>
                </a:cubicBezTo>
                <a:cubicBezTo>
                  <a:pt x="928" y="31"/>
                  <a:pt x="958" y="36"/>
                  <a:pt x="974" y="35"/>
                </a:cubicBezTo>
                <a:cubicBezTo>
                  <a:pt x="961" y="34"/>
                  <a:pt x="952" y="33"/>
                  <a:pt x="943" y="32"/>
                </a:cubicBezTo>
                <a:cubicBezTo>
                  <a:pt x="934" y="32"/>
                  <a:pt x="926" y="31"/>
                  <a:pt x="917" y="31"/>
                </a:cubicBezTo>
                <a:cubicBezTo>
                  <a:pt x="908" y="28"/>
                  <a:pt x="924" y="28"/>
                  <a:pt x="939" y="28"/>
                </a:cubicBezTo>
                <a:cubicBezTo>
                  <a:pt x="927" y="26"/>
                  <a:pt x="920" y="28"/>
                  <a:pt x="914" y="26"/>
                </a:cubicBezTo>
                <a:cubicBezTo>
                  <a:pt x="912" y="25"/>
                  <a:pt x="939" y="27"/>
                  <a:pt x="924" y="25"/>
                </a:cubicBezTo>
                <a:cubicBezTo>
                  <a:pt x="916" y="25"/>
                  <a:pt x="905" y="24"/>
                  <a:pt x="893" y="24"/>
                </a:cubicBezTo>
                <a:cubicBezTo>
                  <a:pt x="881" y="24"/>
                  <a:pt x="869" y="24"/>
                  <a:pt x="858" y="24"/>
                </a:cubicBezTo>
                <a:cubicBezTo>
                  <a:pt x="870" y="24"/>
                  <a:pt x="874" y="23"/>
                  <a:pt x="883" y="23"/>
                </a:cubicBezTo>
                <a:cubicBezTo>
                  <a:pt x="876" y="23"/>
                  <a:pt x="870" y="20"/>
                  <a:pt x="878" y="20"/>
                </a:cubicBezTo>
                <a:cubicBezTo>
                  <a:pt x="885" y="20"/>
                  <a:pt x="885" y="20"/>
                  <a:pt x="885" y="20"/>
                </a:cubicBezTo>
                <a:cubicBezTo>
                  <a:pt x="889" y="21"/>
                  <a:pt x="875" y="22"/>
                  <a:pt x="886" y="22"/>
                </a:cubicBezTo>
                <a:cubicBezTo>
                  <a:pt x="883" y="21"/>
                  <a:pt x="893" y="21"/>
                  <a:pt x="892" y="20"/>
                </a:cubicBezTo>
                <a:cubicBezTo>
                  <a:pt x="879" y="19"/>
                  <a:pt x="890" y="17"/>
                  <a:pt x="875" y="16"/>
                </a:cubicBezTo>
                <a:cubicBezTo>
                  <a:pt x="883" y="16"/>
                  <a:pt x="892" y="16"/>
                  <a:pt x="901" y="16"/>
                </a:cubicBezTo>
                <a:cubicBezTo>
                  <a:pt x="900" y="15"/>
                  <a:pt x="887" y="14"/>
                  <a:pt x="884" y="13"/>
                </a:cubicBezTo>
                <a:cubicBezTo>
                  <a:pt x="893" y="13"/>
                  <a:pt x="896" y="14"/>
                  <a:pt x="899" y="13"/>
                </a:cubicBezTo>
                <a:cubicBezTo>
                  <a:pt x="891" y="12"/>
                  <a:pt x="887" y="11"/>
                  <a:pt x="876" y="11"/>
                </a:cubicBezTo>
                <a:cubicBezTo>
                  <a:pt x="872" y="13"/>
                  <a:pt x="885" y="13"/>
                  <a:pt x="885" y="14"/>
                </a:cubicBezTo>
                <a:cubicBezTo>
                  <a:pt x="882" y="15"/>
                  <a:pt x="875" y="15"/>
                  <a:pt x="867" y="15"/>
                </a:cubicBezTo>
                <a:cubicBezTo>
                  <a:pt x="859" y="15"/>
                  <a:pt x="851" y="15"/>
                  <a:pt x="848" y="15"/>
                </a:cubicBezTo>
                <a:cubicBezTo>
                  <a:pt x="854" y="14"/>
                  <a:pt x="870" y="15"/>
                  <a:pt x="870" y="14"/>
                </a:cubicBezTo>
                <a:cubicBezTo>
                  <a:pt x="861" y="14"/>
                  <a:pt x="877" y="12"/>
                  <a:pt x="865" y="11"/>
                </a:cubicBezTo>
                <a:cubicBezTo>
                  <a:pt x="859" y="12"/>
                  <a:pt x="850" y="12"/>
                  <a:pt x="842" y="12"/>
                </a:cubicBezTo>
                <a:cubicBezTo>
                  <a:pt x="834" y="12"/>
                  <a:pt x="826" y="12"/>
                  <a:pt x="823" y="11"/>
                </a:cubicBezTo>
                <a:cubicBezTo>
                  <a:pt x="836" y="11"/>
                  <a:pt x="857" y="10"/>
                  <a:pt x="879" y="10"/>
                </a:cubicBezTo>
                <a:cubicBezTo>
                  <a:pt x="901" y="10"/>
                  <a:pt x="924" y="11"/>
                  <a:pt x="941" y="12"/>
                </a:cubicBezTo>
                <a:cubicBezTo>
                  <a:pt x="927" y="11"/>
                  <a:pt x="940" y="10"/>
                  <a:pt x="932" y="9"/>
                </a:cubicBezTo>
                <a:cubicBezTo>
                  <a:pt x="933" y="11"/>
                  <a:pt x="924" y="11"/>
                  <a:pt x="913" y="10"/>
                </a:cubicBezTo>
                <a:cubicBezTo>
                  <a:pt x="902" y="9"/>
                  <a:pt x="890" y="9"/>
                  <a:pt x="885" y="9"/>
                </a:cubicBezTo>
                <a:cubicBezTo>
                  <a:pt x="887" y="8"/>
                  <a:pt x="894" y="8"/>
                  <a:pt x="901" y="8"/>
                </a:cubicBezTo>
                <a:cubicBezTo>
                  <a:pt x="907" y="9"/>
                  <a:pt x="913" y="9"/>
                  <a:pt x="914" y="8"/>
                </a:cubicBezTo>
                <a:cubicBezTo>
                  <a:pt x="898" y="8"/>
                  <a:pt x="902" y="6"/>
                  <a:pt x="887" y="6"/>
                </a:cubicBezTo>
                <a:cubicBezTo>
                  <a:pt x="899" y="9"/>
                  <a:pt x="880" y="7"/>
                  <a:pt x="866" y="8"/>
                </a:cubicBezTo>
                <a:cubicBezTo>
                  <a:pt x="866" y="8"/>
                  <a:pt x="868" y="9"/>
                  <a:pt x="870" y="9"/>
                </a:cubicBezTo>
                <a:cubicBezTo>
                  <a:pt x="864" y="9"/>
                  <a:pt x="856" y="11"/>
                  <a:pt x="852" y="9"/>
                </a:cubicBezTo>
                <a:cubicBezTo>
                  <a:pt x="864" y="7"/>
                  <a:pt x="854" y="7"/>
                  <a:pt x="863" y="4"/>
                </a:cubicBezTo>
                <a:cubicBezTo>
                  <a:pt x="844" y="5"/>
                  <a:pt x="840" y="3"/>
                  <a:pt x="830" y="5"/>
                </a:cubicBezTo>
                <a:cubicBezTo>
                  <a:pt x="832" y="6"/>
                  <a:pt x="838" y="5"/>
                  <a:pt x="844" y="5"/>
                </a:cubicBezTo>
                <a:cubicBezTo>
                  <a:pt x="849" y="5"/>
                  <a:pt x="855" y="5"/>
                  <a:pt x="857" y="5"/>
                </a:cubicBezTo>
                <a:cubicBezTo>
                  <a:pt x="840" y="6"/>
                  <a:pt x="856" y="7"/>
                  <a:pt x="847" y="8"/>
                </a:cubicBezTo>
                <a:cubicBezTo>
                  <a:pt x="842" y="7"/>
                  <a:pt x="835" y="7"/>
                  <a:pt x="828" y="8"/>
                </a:cubicBezTo>
                <a:cubicBezTo>
                  <a:pt x="820" y="8"/>
                  <a:pt x="813" y="9"/>
                  <a:pt x="809" y="8"/>
                </a:cubicBezTo>
                <a:cubicBezTo>
                  <a:pt x="825" y="8"/>
                  <a:pt x="821" y="6"/>
                  <a:pt x="822" y="5"/>
                </a:cubicBezTo>
                <a:cubicBezTo>
                  <a:pt x="806" y="5"/>
                  <a:pt x="808" y="6"/>
                  <a:pt x="796" y="7"/>
                </a:cubicBezTo>
                <a:cubicBezTo>
                  <a:pt x="790" y="8"/>
                  <a:pt x="787" y="7"/>
                  <a:pt x="788" y="6"/>
                </a:cubicBezTo>
                <a:cubicBezTo>
                  <a:pt x="798" y="5"/>
                  <a:pt x="802" y="5"/>
                  <a:pt x="807" y="5"/>
                </a:cubicBezTo>
                <a:cubicBezTo>
                  <a:pt x="825" y="3"/>
                  <a:pt x="825" y="3"/>
                  <a:pt x="825" y="3"/>
                </a:cubicBezTo>
                <a:cubicBezTo>
                  <a:pt x="819" y="2"/>
                  <a:pt x="831" y="1"/>
                  <a:pt x="830" y="0"/>
                </a:cubicBezTo>
                <a:cubicBezTo>
                  <a:pt x="814" y="1"/>
                  <a:pt x="801" y="2"/>
                  <a:pt x="790" y="4"/>
                </a:cubicBezTo>
                <a:cubicBezTo>
                  <a:pt x="783" y="3"/>
                  <a:pt x="774" y="4"/>
                  <a:pt x="765" y="5"/>
                </a:cubicBezTo>
                <a:cubicBezTo>
                  <a:pt x="757" y="6"/>
                  <a:pt x="748" y="7"/>
                  <a:pt x="743" y="6"/>
                </a:cubicBezTo>
                <a:cubicBezTo>
                  <a:pt x="745" y="4"/>
                  <a:pt x="758" y="3"/>
                  <a:pt x="758" y="0"/>
                </a:cubicBezTo>
                <a:cubicBezTo>
                  <a:pt x="755" y="0"/>
                  <a:pt x="746" y="1"/>
                  <a:pt x="738" y="2"/>
                </a:cubicBezTo>
                <a:cubicBezTo>
                  <a:pt x="730" y="3"/>
                  <a:pt x="722" y="5"/>
                  <a:pt x="721" y="6"/>
                </a:cubicBezTo>
                <a:cubicBezTo>
                  <a:pt x="731" y="4"/>
                  <a:pt x="743" y="2"/>
                  <a:pt x="744" y="3"/>
                </a:cubicBezTo>
                <a:cubicBezTo>
                  <a:pt x="715" y="8"/>
                  <a:pt x="696" y="12"/>
                  <a:pt x="684" y="13"/>
                </a:cubicBezTo>
                <a:cubicBezTo>
                  <a:pt x="683" y="14"/>
                  <a:pt x="674" y="17"/>
                  <a:pt x="672" y="18"/>
                </a:cubicBezTo>
                <a:cubicBezTo>
                  <a:pt x="690" y="15"/>
                  <a:pt x="694" y="12"/>
                  <a:pt x="709" y="11"/>
                </a:cubicBezTo>
                <a:cubicBezTo>
                  <a:pt x="709" y="11"/>
                  <a:pt x="707" y="10"/>
                  <a:pt x="712" y="9"/>
                </a:cubicBezTo>
                <a:cubicBezTo>
                  <a:pt x="722" y="9"/>
                  <a:pt x="733" y="4"/>
                  <a:pt x="742" y="6"/>
                </a:cubicBezTo>
                <a:cubicBezTo>
                  <a:pt x="732" y="7"/>
                  <a:pt x="727" y="8"/>
                  <a:pt x="724" y="9"/>
                </a:cubicBezTo>
                <a:cubicBezTo>
                  <a:pt x="721" y="10"/>
                  <a:pt x="719" y="11"/>
                  <a:pt x="715" y="13"/>
                </a:cubicBezTo>
                <a:close/>
                <a:moveTo>
                  <a:pt x="949" y="53"/>
                </a:moveTo>
                <a:cubicBezTo>
                  <a:pt x="962" y="54"/>
                  <a:pt x="965" y="55"/>
                  <a:pt x="971" y="56"/>
                </a:cubicBezTo>
                <a:cubicBezTo>
                  <a:pt x="973" y="58"/>
                  <a:pt x="960" y="56"/>
                  <a:pt x="954" y="56"/>
                </a:cubicBezTo>
                <a:cubicBezTo>
                  <a:pt x="950" y="55"/>
                  <a:pt x="949" y="54"/>
                  <a:pt x="949" y="53"/>
                </a:cubicBezTo>
                <a:close/>
                <a:moveTo>
                  <a:pt x="935" y="39"/>
                </a:moveTo>
                <a:cubicBezTo>
                  <a:pt x="950" y="40"/>
                  <a:pt x="947" y="40"/>
                  <a:pt x="961" y="43"/>
                </a:cubicBezTo>
                <a:cubicBezTo>
                  <a:pt x="948" y="42"/>
                  <a:pt x="945" y="42"/>
                  <a:pt x="944" y="44"/>
                </a:cubicBezTo>
                <a:cubicBezTo>
                  <a:pt x="951" y="46"/>
                  <a:pt x="957" y="44"/>
                  <a:pt x="966" y="46"/>
                </a:cubicBezTo>
                <a:cubicBezTo>
                  <a:pt x="966" y="49"/>
                  <a:pt x="948" y="44"/>
                  <a:pt x="935" y="45"/>
                </a:cubicBezTo>
                <a:cubicBezTo>
                  <a:pt x="931" y="43"/>
                  <a:pt x="930" y="42"/>
                  <a:pt x="936" y="41"/>
                </a:cubicBezTo>
                <a:cubicBezTo>
                  <a:pt x="922" y="40"/>
                  <a:pt x="926" y="42"/>
                  <a:pt x="912" y="41"/>
                </a:cubicBezTo>
                <a:cubicBezTo>
                  <a:pt x="908" y="39"/>
                  <a:pt x="914" y="39"/>
                  <a:pt x="917" y="38"/>
                </a:cubicBezTo>
                <a:cubicBezTo>
                  <a:pt x="921" y="39"/>
                  <a:pt x="940" y="42"/>
                  <a:pt x="935" y="39"/>
                </a:cubicBezTo>
                <a:close/>
                <a:moveTo>
                  <a:pt x="1641" y="669"/>
                </a:moveTo>
                <a:cubicBezTo>
                  <a:pt x="1644" y="670"/>
                  <a:pt x="1635" y="652"/>
                  <a:pt x="1634" y="645"/>
                </a:cubicBezTo>
                <a:cubicBezTo>
                  <a:pt x="1637" y="650"/>
                  <a:pt x="1643" y="670"/>
                  <a:pt x="1647" y="681"/>
                </a:cubicBezTo>
                <a:cubicBezTo>
                  <a:pt x="1645" y="679"/>
                  <a:pt x="1644" y="677"/>
                  <a:pt x="1641" y="669"/>
                </a:cubicBezTo>
                <a:close/>
                <a:moveTo>
                  <a:pt x="1524" y="1310"/>
                </a:moveTo>
                <a:cubicBezTo>
                  <a:pt x="1523" y="1313"/>
                  <a:pt x="1518" y="1322"/>
                  <a:pt x="1521" y="1319"/>
                </a:cubicBezTo>
                <a:cubicBezTo>
                  <a:pt x="1516" y="1329"/>
                  <a:pt x="1517" y="1324"/>
                  <a:pt x="1512" y="1330"/>
                </a:cubicBezTo>
                <a:cubicBezTo>
                  <a:pt x="1515" y="1327"/>
                  <a:pt x="1520" y="1316"/>
                  <a:pt x="1524" y="1310"/>
                </a:cubicBezTo>
                <a:close/>
                <a:moveTo>
                  <a:pt x="1512" y="585"/>
                </a:moveTo>
                <a:cubicBezTo>
                  <a:pt x="1516" y="594"/>
                  <a:pt x="1516" y="592"/>
                  <a:pt x="1519" y="600"/>
                </a:cubicBezTo>
                <a:cubicBezTo>
                  <a:pt x="1518" y="600"/>
                  <a:pt x="1511" y="586"/>
                  <a:pt x="1512" y="585"/>
                </a:cubicBezTo>
                <a:close/>
                <a:moveTo>
                  <a:pt x="1310" y="338"/>
                </a:moveTo>
                <a:cubicBezTo>
                  <a:pt x="1316" y="342"/>
                  <a:pt x="1320" y="347"/>
                  <a:pt x="1319" y="345"/>
                </a:cubicBezTo>
                <a:cubicBezTo>
                  <a:pt x="1327" y="351"/>
                  <a:pt x="1330" y="355"/>
                  <a:pt x="1331" y="356"/>
                </a:cubicBezTo>
                <a:cubicBezTo>
                  <a:pt x="1326" y="353"/>
                  <a:pt x="1326" y="352"/>
                  <a:pt x="1321" y="348"/>
                </a:cubicBezTo>
                <a:cubicBezTo>
                  <a:pt x="1320" y="349"/>
                  <a:pt x="1330" y="356"/>
                  <a:pt x="1328" y="356"/>
                </a:cubicBezTo>
                <a:cubicBezTo>
                  <a:pt x="1324" y="353"/>
                  <a:pt x="1323" y="353"/>
                  <a:pt x="1318" y="349"/>
                </a:cubicBezTo>
                <a:cubicBezTo>
                  <a:pt x="1320" y="347"/>
                  <a:pt x="1309" y="339"/>
                  <a:pt x="1310" y="338"/>
                </a:cubicBezTo>
                <a:close/>
                <a:moveTo>
                  <a:pt x="362" y="436"/>
                </a:moveTo>
                <a:cubicBezTo>
                  <a:pt x="368" y="429"/>
                  <a:pt x="374" y="423"/>
                  <a:pt x="378" y="417"/>
                </a:cubicBezTo>
                <a:cubicBezTo>
                  <a:pt x="378" y="418"/>
                  <a:pt x="379" y="417"/>
                  <a:pt x="381" y="416"/>
                </a:cubicBezTo>
                <a:cubicBezTo>
                  <a:pt x="380" y="418"/>
                  <a:pt x="376" y="422"/>
                  <a:pt x="372" y="426"/>
                </a:cubicBezTo>
                <a:cubicBezTo>
                  <a:pt x="368" y="430"/>
                  <a:pt x="364" y="434"/>
                  <a:pt x="362" y="436"/>
                </a:cubicBezTo>
                <a:close/>
                <a:moveTo>
                  <a:pt x="522" y="69"/>
                </a:moveTo>
                <a:cubicBezTo>
                  <a:pt x="527" y="69"/>
                  <a:pt x="507" y="79"/>
                  <a:pt x="497" y="82"/>
                </a:cubicBezTo>
                <a:cubicBezTo>
                  <a:pt x="498" y="80"/>
                  <a:pt x="509" y="73"/>
                  <a:pt x="522" y="69"/>
                </a:cubicBezTo>
                <a:close/>
                <a:moveTo>
                  <a:pt x="433" y="114"/>
                </a:moveTo>
                <a:cubicBezTo>
                  <a:pt x="434" y="114"/>
                  <a:pt x="426" y="119"/>
                  <a:pt x="426" y="121"/>
                </a:cubicBezTo>
                <a:cubicBezTo>
                  <a:pt x="415" y="127"/>
                  <a:pt x="411" y="128"/>
                  <a:pt x="400" y="135"/>
                </a:cubicBezTo>
                <a:cubicBezTo>
                  <a:pt x="399" y="133"/>
                  <a:pt x="418" y="122"/>
                  <a:pt x="433" y="114"/>
                </a:cubicBezTo>
                <a:close/>
                <a:moveTo>
                  <a:pt x="691" y="19"/>
                </a:moveTo>
                <a:cubicBezTo>
                  <a:pt x="691" y="20"/>
                  <a:pt x="685" y="22"/>
                  <a:pt x="682" y="23"/>
                </a:cubicBezTo>
                <a:cubicBezTo>
                  <a:pt x="681" y="24"/>
                  <a:pt x="695" y="20"/>
                  <a:pt x="696" y="20"/>
                </a:cubicBezTo>
                <a:cubicBezTo>
                  <a:pt x="710" y="18"/>
                  <a:pt x="690" y="22"/>
                  <a:pt x="694" y="23"/>
                </a:cubicBezTo>
                <a:cubicBezTo>
                  <a:pt x="680" y="24"/>
                  <a:pt x="678" y="26"/>
                  <a:pt x="674" y="28"/>
                </a:cubicBezTo>
                <a:cubicBezTo>
                  <a:pt x="659" y="32"/>
                  <a:pt x="659" y="31"/>
                  <a:pt x="649" y="35"/>
                </a:cubicBezTo>
                <a:cubicBezTo>
                  <a:pt x="647" y="34"/>
                  <a:pt x="653" y="32"/>
                  <a:pt x="650" y="31"/>
                </a:cubicBezTo>
                <a:cubicBezTo>
                  <a:pt x="642" y="35"/>
                  <a:pt x="637" y="34"/>
                  <a:pt x="621" y="39"/>
                </a:cubicBezTo>
                <a:cubicBezTo>
                  <a:pt x="620" y="38"/>
                  <a:pt x="620" y="38"/>
                  <a:pt x="620" y="38"/>
                </a:cubicBezTo>
                <a:cubicBezTo>
                  <a:pt x="631" y="35"/>
                  <a:pt x="640" y="32"/>
                  <a:pt x="650" y="29"/>
                </a:cubicBezTo>
                <a:cubicBezTo>
                  <a:pt x="661" y="26"/>
                  <a:pt x="673" y="23"/>
                  <a:pt x="691" y="19"/>
                </a:cubicBezTo>
                <a:close/>
                <a:moveTo>
                  <a:pt x="528" y="73"/>
                </a:moveTo>
                <a:cubicBezTo>
                  <a:pt x="525" y="74"/>
                  <a:pt x="525" y="74"/>
                  <a:pt x="525" y="75"/>
                </a:cubicBezTo>
                <a:cubicBezTo>
                  <a:pt x="518" y="78"/>
                  <a:pt x="518" y="78"/>
                  <a:pt x="518" y="78"/>
                </a:cubicBezTo>
                <a:cubicBezTo>
                  <a:pt x="518" y="77"/>
                  <a:pt x="516" y="78"/>
                  <a:pt x="514" y="79"/>
                </a:cubicBezTo>
                <a:cubicBezTo>
                  <a:pt x="513" y="78"/>
                  <a:pt x="513" y="78"/>
                  <a:pt x="513" y="78"/>
                </a:cubicBezTo>
                <a:cubicBezTo>
                  <a:pt x="516" y="77"/>
                  <a:pt x="516" y="77"/>
                  <a:pt x="516" y="76"/>
                </a:cubicBezTo>
                <a:cubicBezTo>
                  <a:pt x="523" y="73"/>
                  <a:pt x="523" y="73"/>
                  <a:pt x="523" y="73"/>
                </a:cubicBezTo>
                <a:cubicBezTo>
                  <a:pt x="523" y="74"/>
                  <a:pt x="525" y="73"/>
                  <a:pt x="527" y="72"/>
                </a:cubicBezTo>
                <a:lnTo>
                  <a:pt x="528" y="73"/>
                </a:lnTo>
                <a:close/>
                <a:moveTo>
                  <a:pt x="569" y="57"/>
                </a:moveTo>
                <a:cubicBezTo>
                  <a:pt x="580" y="52"/>
                  <a:pt x="573" y="57"/>
                  <a:pt x="581" y="54"/>
                </a:cubicBezTo>
                <a:cubicBezTo>
                  <a:pt x="580" y="55"/>
                  <a:pt x="572" y="58"/>
                  <a:pt x="567" y="60"/>
                </a:cubicBezTo>
                <a:cubicBezTo>
                  <a:pt x="566" y="59"/>
                  <a:pt x="571" y="57"/>
                  <a:pt x="569" y="57"/>
                </a:cubicBezTo>
                <a:close/>
                <a:moveTo>
                  <a:pt x="771" y="11"/>
                </a:moveTo>
                <a:cubicBezTo>
                  <a:pt x="776" y="10"/>
                  <a:pt x="781" y="10"/>
                  <a:pt x="786" y="9"/>
                </a:cubicBezTo>
                <a:cubicBezTo>
                  <a:pt x="784" y="10"/>
                  <a:pt x="773" y="12"/>
                  <a:pt x="773" y="13"/>
                </a:cubicBezTo>
                <a:cubicBezTo>
                  <a:pt x="760" y="14"/>
                  <a:pt x="770" y="12"/>
                  <a:pt x="771" y="11"/>
                </a:cubicBezTo>
                <a:close/>
                <a:moveTo>
                  <a:pt x="808" y="17"/>
                </a:moveTo>
                <a:cubicBezTo>
                  <a:pt x="810" y="18"/>
                  <a:pt x="801" y="19"/>
                  <a:pt x="790" y="19"/>
                </a:cubicBezTo>
                <a:cubicBezTo>
                  <a:pt x="795" y="20"/>
                  <a:pt x="796" y="19"/>
                  <a:pt x="805" y="19"/>
                </a:cubicBezTo>
                <a:cubicBezTo>
                  <a:pt x="803" y="19"/>
                  <a:pt x="796" y="20"/>
                  <a:pt x="788" y="21"/>
                </a:cubicBezTo>
                <a:cubicBezTo>
                  <a:pt x="780" y="22"/>
                  <a:pt x="771" y="23"/>
                  <a:pt x="766" y="24"/>
                </a:cubicBezTo>
                <a:cubicBezTo>
                  <a:pt x="765" y="23"/>
                  <a:pt x="771" y="22"/>
                  <a:pt x="776" y="21"/>
                </a:cubicBezTo>
                <a:cubicBezTo>
                  <a:pt x="782" y="21"/>
                  <a:pt x="787" y="20"/>
                  <a:pt x="782" y="19"/>
                </a:cubicBezTo>
                <a:cubicBezTo>
                  <a:pt x="799" y="18"/>
                  <a:pt x="794" y="18"/>
                  <a:pt x="808" y="17"/>
                </a:cubicBezTo>
                <a:close/>
                <a:moveTo>
                  <a:pt x="846" y="17"/>
                </a:moveTo>
                <a:cubicBezTo>
                  <a:pt x="846" y="16"/>
                  <a:pt x="862" y="16"/>
                  <a:pt x="868" y="16"/>
                </a:cubicBezTo>
                <a:cubicBezTo>
                  <a:pt x="869" y="18"/>
                  <a:pt x="851" y="18"/>
                  <a:pt x="846" y="17"/>
                </a:cubicBezTo>
                <a:close/>
                <a:moveTo>
                  <a:pt x="856" y="20"/>
                </a:moveTo>
                <a:cubicBezTo>
                  <a:pt x="875" y="20"/>
                  <a:pt x="866" y="21"/>
                  <a:pt x="872" y="22"/>
                </a:cubicBezTo>
                <a:cubicBezTo>
                  <a:pt x="862" y="22"/>
                  <a:pt x="851" y="23"/>
                  <a:pt x="846" y="22"/>
                </a:cubicBezTo>
                <a:cubicBezTo>
                  <a:pt x="849" y="20"/>
                  <a:pt x="867" y="23"/>
                  <a:pt x="856" y="20"/>
                </a:cubicBezTo>
                <a:close/>
                <a:moveTo>
                  <a:pt x="456" y="126"/>
                </a:moveTo>
                <a:cubicBezTo>
                  <a:pt x="471" y="118"/>
                  <a:pt x="480" y="115"/>
                  <a:pt x="490" y="110"/>
                </a:cubicBezTo>
                <a:cubicBezTo>
                  <a:pt x="488" y="112"/>
                  <a:pt x="482" y="116"/>
                  <a:pt x="474" y="119"/>
                </a:cubicBezTo>
                <a:cubicBezTo>
                  <a:pt x="467" y="123"/>
                  <a:pt x="458" y="127"/>
                  <a:pt x="452" y="131"/>
                </a:cubicBezTo>
                <a:cubicBezTo>
                  <a:pt x="453" y="129"/>
                  <a:pt x="455" y="127"/>
                  <a:pt x="456" y="126"/>
                </a:cubicBezTo>
                <a:close/>
                <a:moveTo>
                  <a:pt x="644" y="51"/>
                </a:moveTo>
                <a:cubicBezTo>
                  <a:pt x="641" y="54"/>
                  <a:pt x="630" y="57"/>
                  <a:pt x="621" y="59"/>
                </a:cubicBezTo>
                <a:cubicBezTo>
                  <a:pt x="626" y="57"/>
                  <a:pt x="630" y="54"/>
                  <a:pt x="644" y="51"/>
                </a:cubicBezTo>
                <a:close/>
                <a:moveTo>
                  <a:pt x="802" y="25"/>
                </a:moveTo>
                <a:cubicBezTo>
                  <a:pt x="802" y="26"/>
                  <a:pt x="805" y="26"/>
                  <a:pt x="811" y="26"/>
                </a:cubicBezTo>
                <a:cubicBezTo>
                  <a:pt x="808" y="28"/>
                  <a:pt x="800" y="27"/>
                  <a:pt x="790" y="29"/>
                </a:cubicBezTo>
                <a:cubicBezTo>
                  <a:pt x="794" y="27"/>
                  <a:pt x="781" y="26"/>
                  <a:pt x="802" y="25"/>
                </a:cubicBezTo>
                <a:close/>
                <a:moveTo>
                  <a:pt x="661" y="63"/>
                </a:moveTo>
                <a:cubicBezTo>
                  <a:pt x="659" y="62"/>
                  <a:pt x="650" y="65"/>
                  <a:pt x="652" y="63"/>
                </a:cubicBezTo>
                <a:cubicBezTo>
                  <a:pt x="660" y="61"/>
                  <a:pt x="665" y="59"/>
                  <a:pt x="665" y="58"/>
                </a:cubicBezTo>
                <a:cubicBezTo>
                  <a:pt x="664" y="58"/>
                  <a:pt x="657" y="61"/>
                  <a:pt x="648" y="63"/>
                </a:cubicBezTo>
                <a:cubicBezTo>
                  <a:pt x="649" y="63"/>
                  <a:pt x="639" y="67"/>
                  <a:pt x="629" y="71"/>
                </a:cubicBezTo>
                <a:cubicBezTo>
                  <a:pt x="618" y="75"/>
                  <a:pt x="606" y="79"/>
                  <a:pt x="601" y="78"/>
                </a:cubicBezTo>
                <a:cubicBezTo>
                  <a:pt x="595" y="80"/>
                  <a:pt x="596" y="81"/>
                  <a:pt x="593" y="83"/>
                </a:cubicBezTo>
                <a:cubicBezTo>
                  <a:pt x="587" y="84"/>
                  <a:pt x="578" y="87"/>
                  <a:pt x="565" y="92"/>
                </a:cubicBezTo>
                <a:cubicBezTo>
                  <a:pt x="570" y="89"/>
                  <a:pt x="574" y="88"/>
                  <a:pt x="578" y="86"/>
                </a:cubicBezTo>
                <a:cubicBezTo>
                  <a:pt x="600" y="78"/>
                  <a:pt x="600" y="78"/>
                  <a:pt x="600" y="78"/>
                </a:cubicBezTo>
                <a:cubicBezTo>
                  <a:pt x="598" y="77"/>
                  <a:pt x="589" y="81"/>
                  <a:pt x="592" y="78"/>
                </a:cubicBezTo>
                <a:cubicBezTo>
                  <a:pt x="602" y="75"/>
                  <a:pt x="609" y="73"/>
                  <a:pt x="613" y="72"/>
                </a:cubicBezTo>
                <a:cubicBezTo>
                  <a:pt x="615" y="72"/>
                  <a:pt x="609" y="74"/>
                  <a:pt x="603" y="76"/>
                </a:cubicBezTo>
                <a:cubicBezTo>
                  <a:pt x="606" y="76"/>
                  <a:pt x="608" y="76"/>
                  <a:pt x="608" y="76"/>
                </a:cubicBezTo>
                <a:cubicBezTo>
                  <a:pt x="617" y="72"/>
                  <a:pt x="624" y="72"/>
                  <a:pt x="635" y="68"/>
                </a:cubicBezTo>
                <a:cubicBezTo>
                  <a:pt x="640" y="66"/>
                  <a:pt x="633" y="68"/>
                  <a:pt x="641" y="65"/>
                </a:cubicBezTo>
                <a:cubicBezTo>
                  <a:pt x="636" y="65"/>
                  <a:pt x="625" y="69"/>
                  <a:pt x="628" y="66"/>
                </a:cubicBezTo>
                <a:cubicBezTo>
                  <a:pt x="639" y="63"/>
                  <a:pt x="637" y="63"/>
                  <a:pt x="645" y="60"/>
                </a:cubicBezTo>
                <a:cubicBezTo>
                  <a:pt x="643" y="61"/>
                  <a:pt x="640" y="61"/>
                  <a:pt x="644" y="60"/>
                </a:cubicBezTo>
                <a:cubicBezTo>
                  <a:pt x="639" y="60"/>
                  <a:pt x="626" y="65"/>
                  <a:pt x="620" y="67"/>
                </a:cubicBezTo>
                <a:cubicBezTo>
                  <a:pt x="619" y="65"/>
                  <a:pt x="619" y="65"/>
                  <a:pt x="619" y="65"/>
                </a:cubicBezTo>
                <a:cubicBezTo>
                  <a:pt x="631" y="62"/>
                  <a:pt x="647" y="59"/>
                  <a:pt x="641" y="57"/>
                </a:cubicBezTo>
                <a:cubicBezTo>
                  <a:pt x="652" y="54"/>
                  <a:pt x="651" y="54"/>
                  <a:pt x="662" y="51"/>
                </a:cubicBezTo>
                <a:cubicBezTo>
                  <a:pt x="658" y="54"/>
                  <a:pt x="654" y="56"/>
                  <a:pt x="655" y="57"/>
                </a:cubicBezTo>
                <a:cubicBezTo>
                  <a:pt x="661" y="57"/>
                  <a:pt x="672" y="55"/>
                  <a:pt x="677" y="55"/>
                </a:cubicBezTo>
                <a:cubicBezTo>
                  <a:pt x="682" y="56"/>
                  <a:pt x="681" y="57"/>
                  <a:pt x="661" y="63"/>
                </a:cubicBezTo>
                <a:close/>
                <a:moveTo>
                  <a:pt x="816" y="27"/>
                </a:moveTo>
                <a:cubicBezTo>
                  <a:pt x="825" y="29"/>
                  <a:pt x="825" y="31"/>
                  <a:pt x="820" y="33"/>
                </a:cubicBezTo>
                <a:cubicBezTo>
                  <a:pt x="806" y="33"/>
                  <a:pt x="797" y="36"/>
                  <a:pt x="777" y="37"/>
                </a:cubicBezTo>
                <a:cubicBezTo>
                  <a:pt x="789" y="35"/>
                  <a:pt x="787" y="34"/>
                  <a:pt x="786" y="33"/>
                </a:cubicBezTo>
                <a:cubicBezTo>
                  <a:pt x="785" y="32"/>
                  <a:pt x="784" y="31"/>
                  <a:pt x="799" y="30"/>
                </a:cubicBezTo>
                <a:cubicBezTo>
                  <a:pt x="794" y="29"/>
                  <a:pt x="790" y="31"/>
                  <a:pt x="781" y="32"/>
                </a:cubicBezTo>
                <a:cubicBezTo>
                  <a:pt x="779" y="31"/>
                  <a:pt x="784" y="30"/>
                  <a:pt x="792" y="29"/>
                </a:cubicBezTo>
                <a:cubicBezTo>
                  <a:pt x="799" y="28"/>
                  <a:pt x="809" y="28"/>
                  <a:pt x="816" y="27"/>
                </a:cubicBezTo>
                <a:close/>
                <a:moveTo>
                  <a:pt x="827" y="27"/>
                </a:moveTo>
                <a:cubicBezTo>
                  <a:pt x="828" y="26"/>
                  <a:pt x="836" y="26"/>
                  <a:pt x="841" y="26"/>
                </a:cubicBezTo>
                <a:cubicBezTo>
                  <a:pt x="842" y="27"/>
                  <a:pt x="841" y="28"/>
                  <a:pt x="846" y="28"/>
                </a:cubicBezTo>
                <a:cubicBezTo>
                  <a:pt x="841" y="30"/>
                  <a:pt x="829" y="28"/>
                  <a:pt x="838" y="27"/>
                </a:cubicBezTo>
                <a:lnTo>
                  <a:pt x="827" y="27"/>
                </a:lnTo>
                <a:close/>
                <a:moveTo>
                  <a:pt x="715" y="40"/>
                </a:moveTo>
                <a:cubicBezTo>
                  <a:pt x="724" y="39"/>
                  <a:pt x="730" y="38"/>
                  <a:pt x="737" y="37"/>
                </a:cubicBezTo>
                <a:cubicBezTo>
                  <a:pt x="731" y="40"/>
                  <a:pt x="735" y="40"/>
                  <a:pt x="740" y="39"/>
                </a:cubicBezTo>
                <a:cubicBezTo>
                  <a:pt x="746" y="39"/>
                  <a:pt x="754" y="38"/>
                  <a:pt x="755" y="39"/>
                </a:cubicBezTo>
                <a:cubicBezTo>
                  <a:pt x="748" y="40"/>
                  <a:pt x="742" y="42"/>
                  <a:pt x="735" y="43"/>
                </a:cubicBezTo>
                <a:cubicBezTo>
                  <a:pt x="727" y="45"/>
                  <a:pt x="719" y="46"/>
                  <a:pt x="707" y="49"/>
                </a:cubicBezTo>
                <a:cubicBezTo>
                  <a:pt x="702" y="48"/>
                  <a:pt x="690" y="49"/>
                  <a:pt x="711" y="45"/>
                </a:cubicBezTo>
                <a:cubicBezTo>
                  <a:pt x="713" y="47"/>
                  <a:pt x="713" y="47"/>
                  <a:pt x="713" y="47"/>
                </a:cubicBezTo>
                <a:cubicBezTo>
                  <a:pt x="714" y="45"/>
                  <a:pt x="724" y="43"/>
                  <a:pt x="733" y="41"/>
                </a:cubicBezTo>
                <a:cubicBezTo>
                  <a:pt x="729" y="41"/>
                  <a:pt x="722" y="43"/>
                  <a:pt x="711" y="44"/>
                </a:cubicBezTo>
                <a:cubicBezTo>
                  <a:pt x="707" y="43"/>
                  <a:pt x="713" y="41"/>
                  <a:pt x="715" y="40"/>
                </a:cubicBezTo>
                <a:close/>
                <a:moveTo>
                  <a:pt x="160" y="407"/>
                </a:moveTo>
                <a:cubicBezTo>
                  <a:pt x="162" y="404"/>
                  <a:pt x="164" y="401"/>
                  <a:pt x="164" y="401"/>
                </a:cubicBezTo>
                <a:cubicBezTo>
                  <a:pt x="172" y="390"/>
                  <a:pt x="166" y="401"/>
                  <a:pt x="166" y="404"/>
                </a:cubicBezTo>
                <a:cubicBezTo>
                  <a:pt x="161" y="410"/>
                  <a:pt x="158" y="412"/>
                  <a:pt x="160" y="407"/>
                </a:cubicBezTo>
                <a:close/>
                <a:moveTo>
                  <a:pt x="327" y="221"/>
                </a:moveTo>
                <a:cubicBezTo>
                  <a:pt x="333" y="217"/>
                  <a:pt x="338" y="214"/>
                  <a:pt x="338" y="215"/>
                </a:cubicBezTo>
                <a:cubicBezTo>
                  <a:pt x="335" y="218"/>
                  <a:pt x="334" y="219"/>
                  <a:pt x="333" y="220"/>
                </a:cubicBezTo>
                <a:cubicBezTo>
                  <a:pt x="327" y="225"/>
                  <a:pt x="330" y="220"/>
                  <a:pt x="327" y="221"/>
                </a:cubicBezTo>
                <a:close/>
                <a:moveTo>
                  <a:pt x="489" y="117"/>
                </a:moveTo>
                <a:cubicBezTo>
                  <a:pt x="498" y="114"/>
                  <a:pt x="507" y="109"/>
                  <a:pt x="513" y="107"/>
                </a:cubicBezTo>
                <a:cubicBezTo>
                  <a:pt x="513" y="108"/>
                  <a:pt x="508" y="111"/>
                  <a:pt x="500" y="114"/>
                </a:cubicBezTo>
                <a:cubicBezTo>
                  <a:pt x="493" y="118"/>
                  <a:pt x="483" y="123"/>
                  <a:pt x="475" y="126"/>
                </a:cubicBezTo>
                <a:cubicBezTo>
                  <a:pt x="476" y="124"/>
                  <a:pt x="493" y="117"/>
                  <a:pt x="489" y="117"/>
                </a:cubicBezTo>
                <a:close/>
                <a:moveTo>
                  <a:pt x="263" y="281"/>
                </a:moveTo>
                <a:cubicBezTo>
                  <a:pt x="268" y="276"/>
                  <a:pt x="273" y="271"/>
                  <a:pt x="278" y="266"/>
                </a:cubicBezTo>
                <a:cubicBezTo>
                  <a:pt x="278" y="268"/>
                  <a:pt x="286" y="260"/>
                  <a:pt x="286" y="262"/>
                </a:cubicBezTo>
                <a:cubicBezTo>
                  <a:pt x="277" y="271"/>
                  <a:pt x="290" y="261"/>
                  <a:pt x="275" y="275"/>
                </a:cubicBezTo>
                <a:cubicBezTo>
                  <a:pt x="279" y="268"/>
                  <a:pt x="265" y="282"/>
                  <a:pt x="263" y="281"/>
                </a:cubicBezTo>
                <a:close/>
                <a:moveTo>
                  <a:pt x="333" y="236"/>
                </a:moveTo>
                <a:cubicBezTo>
                  <a:pt x="324" y="241"/>
                  <a:pt x="333" y="231"/>
                  <a:pt x="326" y="236"/>
                </a:cubicBezTo>
                <a:cubicBezTo>
                  <a:pt x="320" y="242"/>
                  <a:pt x="314" y="247"/>
                  <a:pt x="305" y="255"/>
                </a:cubicBezTo>
                <a:cubicBezTo>
                  <a:pt x="304" y="253"/>
                  <a:pt x="320" y="241"/>
                  <a:pt x="322" y="238"/>
                </a:cubicBezTo>
                <a:cubicBezTo>
                  <a:pt x="318" y="240"/>
                  <a:pt x="316" y="244"/>
                  <a:pt x="311" y="247"/>
                </a:cubicBezTo>
                <a:cubicBezTo>
                  <a:pt x="308" y="246"/>
                  <a:pt x="322" y="237"/>
                  <a:pt x="315" y="239"/>
                </a:cubicBezTo>
                <a:cubicBezTo>
                  <a:pt x="322" y="234"/>
                  <a:pt x="326" y="232"/>
                  <a:pt x="334" y="226"/>
                </a:cubicBezTo>
                <a:cubicBezTo>
                  <a:pt x="339" y="224"/>
                  <a:pt x="325" y="234"/>
                  <a:pt x="331" y="231"/>
                </a:cubicBezTo>
                <a:cubicBezTo>
                  <a:pt x="338" y="225"/>
                  <a:pt x="337" y="225"/>
                  <a:pt x="336" y="224"/>
                </a:cubicBezTo>
                <a:cubicBezTo>
                  <a:pt x="347" y="215"/>
                  <a:pt x="348" y="215"/>
                  <a:pt x="355" y="208"/>
                </a:cubicBezTo>
                <a:cubicBezTo>
                  <a:pt x="352" y="209"/>
                  <a:pt x="348" y="211"/>
                  <a:pt x="348" y="209"/>
                </a:cubicBezTo>
                <a:cubicBezTo>
                  <a:pt x="357" y="201"/>
                  <a:pt x="352" y="208"/>
                  <a:pt x="361" y="201"/>
                </a:cubicBezTo>
                <a:cubicBezTo>
                  <a:pt x="365" y="200"/>
                  <a:pt x="357" y="206"/>
                  <a:pt x="358" y="206"/>
                </a:cubicBezTo>
                <a:cubicBezTo>
                  <a:pt x="364" y="203"/>
                  <a:pt x="370" y="195"/>
                  <a:pt x="389" y="183"/>
                </a:cubicBezTo>
                <a:cubicBezTo>
                  <a:pt x="390" y="186"/>
                  <a:pt x="376" y="197"/>
                  <a:pt x="353" y="214"/>
                </a:cubicBezTo>
                <a:cubicBezTo>
                  <a:pt x="351" y="213"/>
                  <a:pt x="359" y="209"/>
                  <a:pt x="364" y="205"/>
                </a:cubicBezTo>
                <a:cubicBezTo>
                  <a:pt x="363" y="205"/>
                  <a:pt x="363" y="205"/>
                  <a:pt x="363" y="205"/>
                </a:cubicBezTo>
                <a:cubicBezTo>
                  <a:pt x="358" y="208"/>
                  <a:pt x="347" y="216"/>
                  <a:pt x="340" y="222"/>
                </a:cubicBezTo>
                <a:cubicBezTo>
                  <a:pt x="350" y="217"/>
                  <a:pt x="351" y="217"/>
                  <a:pt x="349" y="220"/>
                </a:cubicBezTo>
                <a:cubicBezTo>
                  <a:pt x="346" y="223"/>
                  <a:pt x="340" y="229"/>
                  <a:pt x="333" y="236"/>
                </a:cubicBezTo>
                <a:close/>
                <a:moveTo>
                  <a:pt x="505" y="113"/>
                </a:moveTo>
                <a:cubicBezTo>
                  <a:pt x="508" y="113"/>
                  <a:pt x="504" y="115"/>
                  <a:pt x="499" y="118"/>
                </a:cubicBezTo>
                <a:cubicBezTo>
                  <a:pt x="494" y="120"/>
                  <a:pt x="489" y="122"/>
                  <a:pt x="489" y="121"/>
                </a:cubicBezTo>
                <a:cubicBezTo>
                  <a:pt x="495" y="117"/>
                  <a:pt x="495" y="118"/>
                  <a:pt x="505" y="113"/>
                </a:cubicBezTo>
                <a:close/>
                <a:moveTo>
                  <a:pt x="549" y="95"/>
                </a:moveTo>
                <a:cubicBezTo>
                  <a:pt x="549" y="96"/>
                  <a:pt x="541" y="99"/>
                  <a:pt x="541" y="100"/>
                </a:cubicBezTo>
                <a:cubicBezTo>
                  <a:pt x="537" y="102"/>
                  <a:pt x="538" y="101"/>
                  <a:pt x="533" y="103"/>
                </a:cubicBezTo>
                <a:cubicBezTo>
                  <a:pt x="535" y="101"/>
                  <a:pt x="541" y="98"/>
                  <a:pt x="549" y="95"/>
                </a:cubicBezTo>
                <a:close/>
                <a:moveTo>
                  <a:pt x="530" y="104"/>
                </a:moveTo>
                <a:cubicBezTo>
                  <a:pt x="528" y="105"/>
                  <a:pt x="527" y="106"/>
                  <a:pt x="531" y="104"/>
                </a:cubicBezTo>
                <a:cubicBezTo>
                  <a:pt x="527" y="107"/>
                  <a:pt x="508" y="115"/>
                  <a:pt x="501" y="118"/>
                </a:cubicBezTo>
                <a:cubicBezTo>
                  <a:pt x="506" y="113"/>
                  <a:pt x="522" y="108"/>
                  <a:pt x="530" y="104"/>
                </a:cubicBezTo>
                <a:close/>
                <a:moveTo>
                  <a:pt x="781" y="37"/>
                </a:moveTo>
                <a:cubicBezTo>
                  <a:pt x="792" y="36"/>
                  <a:pt x="792" y="36"/>
                  <a:pt x="792" y="36"/>
                </a:cubicBezTo>
                <a:cubicBezTo>
                  <a:pt x="795" y="38"/>
                  <a:pt x="781" y="39"/>
                  <a:pt x="788" y="41"/>
                </a:cubicBezTo>
                <a:cubicBezTo>
                  <a:pt x="775" y="42"/>
                  <a:pt x="780" y="39"/>
                  <a:pt x="781" y="37"/>
                </a:cubicBezTo>
                <a:close/>
                <a:moveTo>
                  <a:pt x="489" y="124"/>
                </a:moveTo>
                <a:cubicBezTo>
                  <a:pt x="490" y="124"/>
                  <a:pt x="485" y="126"/>
                  <a:pt x="481" y="128"/>
                </a:cubicBezTo>
                <a:cubicBezTo>
                  <a:pt x="477" y="130"/>
                  <a:pt x="474" y="132"/>
                  <a:pt x="478" y="131"/>
                </a:cubicBezTo>
                <a:cubicBezTo>
                  <a:pt x="461" y="139"/>
                  <a:pt x="454" y="146"/>
                  <a:pt x="445" y="147"/>
                </a:cubicBezTo>
                <a:cubicBezTo>
                  <a:pt x="462" y="138"/>
                  <a:pt x="478" y="128"/>
                  <a:pt x="489" y="124"/>
                </a:cubicBezTo>
                <a:close/>
                <a:moveTo>
                  <a:pt x="279" y="272"/>
                </a:moveTo>
                <a:cubicBezTo>
                  <a:pt x="290" y="263"/>
                  <a:pt x="285" y="269"/>
                  <a:pt x="291" y="266"/>
                </a:cubicBezTo>
                <a:cubicBezTo>
                  <a:pt x="287" y="272"/>
                  <a:pt x="277" y="282"/>
                  <a:pt x="267" y="293"/>
                </a:cubicBezTo>
                <a:cubicBezTo>
                  <a:pt x="257" y="303"/>
                  <a:pt x="246" y="315"/>
                  <a:pt x="239" y="322"/>
                </a:cubicBezTo>
                <a:cubicBezTo>
                  <a:pt x="238" y="320"/>
                  <a:pt x="245" y="313"/>
                  <a:pt x="240" y="316"/>
                </a:cubicBezTo>
                <a:cubicBezTo>
                  <a:pt x="249" y="307"/>
                  <a:pt x="248" y="307"/>
                  <a:pt x="259" y="295"/>
                </a:cubicBezTo>
                <a:cubicBezTo>
                  <a:pt x="260" y="296"/>
                  <a:pt x="261" y="297"/>
                  <a:pt x="252" y="306"/>
                </a:cubicBezTo>
                <a:cubicBezTo>
                  <a:pt x="263" y="298"/>
                  <a:pt x="269" y="285"/>
                  <a:pt x="282" y="273"/>
                </a:cubicBezTo>
                <a:cubicBezTo>
                  <a:pt x="282" y="272"/>
                  <a:pt x="275" y="278"/>
                  <a:pt x="279" y="272"/>
                </a:cubicBezTo>
                <a:close/>
                <a:moveTo>
                  <a:pt x="424" y="160"/>
                </a:moveTo>
                <a:cubicBezTo>
                  <a:pt x="427" y="159"/>
                  <a:pt x="422" y="162"/>
                  <a:pt x="416" y="166"/>
                </a:cubicBezTo>
                <a:cubicBezTo>
                  <a:pt x="410" y="170"/>
                  <a:pt x="402" y="175"/>
                  <a:pt x="401" y="176"/>
                </a:cubicBezTo>
                <a:cubicBezTo>
                  <a:pt x="402" y="174"/>
                  <a:pt x="406" y="171"/>
                  <a:pt x="411" y="168"/>
                </a:cubicBezTo>
                <a:cubicBezTo>
                  <a:pt x="416" y="165"/>
                  <a:pt x="421" y="162"/>
                  <a:pt x="424" y="160"/>
                </a:cubicBezTo>
                <a:close/>
                <a:moveTo>
                  <a:pt x="715" y="49"/>
                </a:moveTo>
                <a:cubicBezTo>
                  <a:pt x="723" y="48"/>
                  <a:pt x="733" y="47"/>
                  <a:pt x="741" y="46"/>
                </a:cubicBezTo>
                <a:cubicBezTo>
                  <a:pt x="733" y="48"/>
                  <a:pt x="728" y="51"/>
                  <a:pt x="716" y="54"/>
                </a:cubicBezTo>
                <a:cubicBezTo>
                  <a:pt x="716" y="53"/>
                  <a:pt x="711" y="53"/>
                  <a:pt x="706" y="54"/>
                </a:cubicBezTo>
                <a:cubicBezTo>
                  <a:pt x="701" y="55"/>
                  <a:pt x="697" y="55"/>
                  <a:pt x="699" y="54"/>
                </a:cubicBezTo>
                <a:cubicBezTo>
                  <a:pt x="710" y="51"/>
                  <a:pt x="713" y="50"/>
                  <a:pt x="715" y="49"/>
                </a:cubicBezTo>
                <a:close/>
                <a:moveTo>
                  <a:pt x="544" y="103"/>
                </a:moveTo>
                <a:cubicBezTo>
                  <a:pt x="533" y="107"/>
                  <a:pt x="543" y="105"/>
                  <a:pt x="532" y="109"/>
                </a:cubicBezTo>
                <a:cubicBezTo>
                  <a:pt x="538" y="104"/>
                  <a:pt x="522" y="112"/>
                  <a:pt x="514" y="115"/>
                </a:cubicBezTo>
                <a:cubicBezTo>
                  <a:pt x="516" y="113"/>
                  <a:pt x="523" y="109"/>
                  <a:pt x="530" y="106"/>
                </a:cubicBezTo>
                <a:cubicBezTo>
                  <a:pt x="537" y="104"/>
                  <a:pt x="543" y="101"/>
                  <a:pt x="544" y="103"/>
                </a:cubicBezTo>
                <a:close/>
                <a:moveTo>
                  <a:pt x="482" y="130"/>
                </a:moveTo>
                <a:cubicBezTo>
                  <a:pt x="481" y="132"/>
                  <a:pt x="467" y="138"/>
                  <a:pt x="467" y="139"/>
                </a:cubicBezTo>
                <a:cubicBezTo>
                  <a:pt x="470" y="139"/>
                  <a:pt x="482" y="132"/>
                  <a:pt x="479" y="135"/>
                </a:cubicBezTo>
                <a:cubicBezTo>
                  <a:pt x="476" y="137"/>
                  <a:pt x="466" y="142"/>
                  <a:pt x="457" y="147"/>
                </a:cubicBezTo>
                <a:cubicBezTo>
                  <a:pt x="448" y="152"/>
                  <a:pt x="439" y="158"/>
                  <a:pt x="436" y="159"/>
                </a:cubicBezTo>
                <a:cubicBezTo>
                  <a:pt x="443" y="155"/>
                  <a:pt x="446" y="152"/>
                  <a:pt x="452" y="147"/>
                </a:cubicBezTo>
                <a:cubicBezTo>
                  <a:pt x="458" y="143"/>
                  <a:pt x="466" y="138"/>
                  <a:pt x="482" y="130"/>
                </a:cubicBezTo>
                <a:close/>
                <a:moveTo>
                  <a:pt x="181" y="393"/>
                </a:moveTo>
                <a:cubicBezTo>
                  <a:pt x="184" y="388"/>
                  <a:pt x="175" y="405"/>
                  <a:pt x="170" y="413"/>
                </a:cubicBezTo>
                <a:cubicBezTo>
                  <a:pt x="168" y="414"/>
                  <a:pt x="167" y="415"/>
                  <a:pt x="165" y="419"/>
                </a:cubicBezTo>
                <a:cubicBezTo>
                  <a:pt x="164" y="416"/>
                  <a:pt x="177" y="401"/>
                  <a:pt x="175" y="401"/>
                </a:cubicBezTo>
                <a:cubicBezTo>
                  <a:pt x="178" y="396"/>
                  <a:pt x="181" y="394"/>
                  <a:pt x="181" y="393"/>
                </a:cubicBezTo>
                <a:close/>
                <a:moveTo>
                  <a:pt x="210" y="354"/>
                </a:moveTo>
                <a:cubicBezTo>
                  <a:pt x="215" y="347"/>
                  <a:pt x="220" y="340"/>
                  <a:pt x="224" y="337"/>
                </a:cubicBezTo>
                <a:cubicBezTo>
                  <a:pt x="227" y="336"/>
                  <a:pt x="217" y="347"/>
                  <a:pt x="222" y="343"/>
                </a:cubicBezTo>
                <a:cubicBezTo>
                  <a:pt x="218" y="348"/>
                  <a:pt x="215" y="352"/>
                  <a:pt x="211" y="357"/>
                </a:cubicBezTo>
                <a:cubicBezTo>
                  <a:pt x="211" y="356"/>
                  <a:pt x="214" y="352"/>
                  <a:pt x="217" y="348"/>
                </a:cubicBezTo>
                <a:cubicBezTo>
                  <a:pt x="217" y="346"/>
                  <a:pt x="209" y="358"/>
                  <a:pt x="210" y="354"/>
                </a:cubicBezTo>
                <a:close/>
                <a:moveTo>
                  <a:pt x="138" y="460"/>
                </a:moveTo>
                <a:cubicBezTo>
                  <a:pt x="143" y="453"/>
                  <a:pt x="144" y="453"/>
                  <a:pt x="148" y="448"/>
                </a:cubicBezTo>
                <a:cubicBezTo>
                  <a:pt x="148" y="448"/>
                  <a:pt x="145" y="453"/>
                  <a:pt x="143" y="457"/>
                </a:cubicBezTo>
                <a:cubicBezTo>
                  <a:pt x="146" y="453"/>
                  <a:pt x="146" y="454"/>
                  <a:pt x="141" y="463"/>
                </a:cubicBezTo>
                <a:cubicBezTo>
                  <a:pt x="143" y="457"/>
                  <a:pt x="135" y="468"/>
                  <a:pt x="138" y="460"/>
                </a:cubicBezTo>
                <a:close/>
                <a:moveTo>
                  <a:pt x="191" y="378"/>
                </a:moveTo>
                <a:cubicBezTo>
                  <a:pt x="198" y="370"/>
                  <a:pt x="201" y="371"/>
                  <a:pt x="193" y="382"/>
                </a:cubicBezTo>
                <a:cubicBezTo>
                  <a:pt x="191" y="382"/>
                  <a:pt x="190" y="382"/>
                  <a:pt x="191" y="378"/>
                </a:cubicBezTo>
                <a:close/>
                <a:moveTo>
                  <a:pt x="813" y="39"/>
                </a:moveTo>
                <a:cubicBezTo>
                  <a:pt x="831" y="38"/>
                  <a:pt x="818" y="41"/>
                  <a:pt x="826" y="42"/>
                </a:cubicBezTo>
                <a:cubicBezTo>
                  <a:pt x="818" y="43"/>
                  <a:pt x="813" y="43"/>
                  <a:pt x="808" y="43"/>
                </a:cubicBezTo>
                <a:cubicBezTo>
                  <a:pt x="803" y="41"/>
                  <a:pt x="818" y="40"/>
                  <a:pt x="813" y="39"/>
                </a:cubicBezTo>
                <a:close/>
                <a:moveTo>
                  <a:pt x="184" y="390"/>
                </a:moveTo>
                <a:cubicBezTo>
                  <a:pt x="190" y="381"/>
                  <a:pt x="192" y="382"/>
                  <a:pt x="185" y="393"/>
                </a:cubicBezTo>
                <a:cubicBezTo>
                  <a:pt x="182" y="394"/>
                  <a:pt x="187" y="388"/>
                  <a:pt x="184" y="390"/>
                </a:cubicBezTo>
                <a:close/>
                <a:moveTo>
                  <a:pt x="416" y="169"/>
                </a:moveTo>
                <a:cubicBezTo>
                  <a:pt x="416" y="171"/>
                  <a:pt x="406" y="177"/>
                  <a:pt x="407" y="179"/>
                </a:cubicBezTo>
                <a:cubicBezTo>
                  <a:pt x="398" y="183"/>
                  <a:pt x="404" y="176"/>
                  <a:pt x="416" y="169"/>
                </a:cubicBezTo>
                <a:close/>
                <a:moveTo>
                  <a:pt x="621" y="75"/>
                </a:moveTo>
                <a:cubicBezTo>
                  <a:pt x="621" y="77"/>
                  <a:pt x="614" y="78"/>
                  <a:pt x="602" y="83"/>
                </a:cubicBezTo>
                <a:cubicBezTo>
                  <a:pt x="600" y="81"/>
                  <a:pt x="611" y="79"/>
                  <a:pt x="621" y="75"/>
                </a:cubicBezTo>
                <a:close/>
                <a:moveTo>
                  <a:pt x="120" y="497"/>
                </a:moveTo>
                <a:cubicBezTo>
                  <a:pt x="124" y="488"/>
                  <a:pt x="124" y="491"/>
                  <a:pt x="126" y="487"/>
                </a:cubicBezTo>
                <a:cubicBezTo>
                  <a:pt x="127" y="485"/>
                  <a:pt x="128" y="482"/>
                  <a:pt x="131" y="478"/>
                </a:cubicBezTo>
                <a:cubicBezTo>
                  <a:pt x="131" y="480"/>
                  <a:pt x="126" y="490"/>
                  <a:pt x="123" y="496"/>
                </a:cubicBezTo>
                <a:cubicBezTo>
                  <a:pt x="122" y="494"/>
                  <a:pt x="123" y="494"/>
                  <a:pt x="120" y="497"/>
                </a:cubicBezTo>
                <a:close/>
                <a:moveTo>
                  <a:pt x="105" y="531"/>
                </a:moveTo>
                <a:cubicBezTo>
                  <a:pt x="110" y="523"/>
                  <a:pt x="111" y="522"/>
                  <a:pt x="111" y="519"/>
                </a:cubicBezTo>
                <a:cubicBezTo>
                  <a:pt x="112" y="517"/>
                  <a:pt x="113" y="514"/>
                  <a:pt x="119" y="503"/>
                </a:cubicBezTo>
                <a:cubicBezTo>
                  <a:pt x="121" y="503"/>
                  <a:pt x="114" y="520"/>
                  <a:pt x="107" y="533"/>
                </a:cubicBezTo>
                <a:cubicBezTo>
                  <a:pt x="105" y="535"/>
                  <a:pt x="108" y="528"/>
                  <a:pt x="105" y="531"/>
                </a:cubicBezTo>
                <a:close/>
                <a:moveTo>
                  <a:pt x="83" y="588"/>
                </a:moveTo>
                <a:cubicBezTo>
                  <a:pt x="83" y="587"/>
                  <a:pt x="85" y="582"/>
                  <a:pt x="86" y="578"/>
                </a:cubicBezTo>
                <a:cubicBezTo>
                  <a:pt x="87" y="581"/>
                  <a:pt x="89" y="573"/>
                  <a:pt x="90" y="575"/>
                </a:cubicBezTo>
                <a:cubicBezTo>
                  <a:pt x="86" y="589"/>
                  <a:pt x="86" y="580"/>
                  <a:pt x="83" y="588"/>
                </a:cubicBezTo>
                <a:close/>
                <a:moveTo>
                  <a:pt x="60" y="666"/>
                </a:moveTo>
                <a:cubicBezTo>
                  <a:pt x="61" y="658"/>
                  <a:pt x="62" y="659"/>
                  <a:pt x="64" y="650"/>
                </a:cubicBezTo>
                <a:cubicBezTo>
                  <a:pt x="63" y="658"/>
                  <a:pt x="64" y="658"/>
                  <a:pt x="65" y="658"/>
                </a:cubicBezTo>
                <a:cubicBezTo>
                  <a:pt x="62" y="668"/>
                  <a:pt x="62" y="668"/>
                  <a:pt x="62" y="668"/>
                </a:cubicBezTo>
                <a:cubicBezTo>
                  <a:pt x="61" y="666"/>
                  <a:pt x="60" y="671"/>
                  <a:pt x="60" y="666"/>
                </a:cubicBezTo>
                <a:close/>
                <a:moveTo>
                  <a:pt x="95" y="559"/>
                </a:moveTo>
                <a:cubicBezTo>
                  <a:pt x="98" y="551"/>
                  <a:pt x="99" y="554"/>
                  <a:pt x="102" y="546"/>
                </a:cubicBezTo>
                <a:cubicBezTo>
                  <a:pt x="100" y="554"/>
                  <a:pt x="101" y="552"/>
                  <a:pt x="107" y="539"/>
                </a:cubicBezTo>
                <a:cubicBezTo>
                  <a:pt x="108" y="539"/>
                  <a:pt x="102" y="550"/>
                  <a:pt x="101" y="555"/>
                </a:cubicBezTo>
                <a:cubicBezTo>
                  <a:pt x="99" y="553"/>
                  <a:pt x="93" y="567"/>
                  <a:pt x="95" y="559"/>
                </a:cubicBezTo>
                <a:close/>
                <a:moveTo>
                  <a:pt x="52" y="706"/>
                </a:moveTo>
                <a:cubicBezTo>
                  <a:pt x="54" y="701"/>
                  <a:pt x="57" y="698"/>
                  <a:pt x="56" y="701"/>
                </a:cubicBezTo>
                <a:cubicBezTo>
                  <a:pt x="54" y="708"/>
                  <a:pt x="54" y="702"/>
                  <a:pt x="52" y="718"/>
                </a:cubicBezTo>
                <a:cubicBezTo>
                  <a:pt x="49" y="722"/>
                  <a:pt x="54" y="703"/>
                  <a:pt x="52" y="706"/>
                </a:cubicBezTo>
                <a:close/>
                <a:moveTo>
                  <a:pt x="614" y="85"/>
                </a:moveTo>
                <a:cubicBezTo>
                  <a:pt x="612" y="83"/>
                  <a:pt x="612" y="83"/>
                  <a:pt x="612" y="83"/>
                </a:cubicBezTo>
                <a:cubicBezTo>
                  <a:pt x="618" y="81"/>
                  <a:pt x="625" y="79"/>
                  <a:pt x="632" y="77"/>
                </a:cubicBezTo>
                <a:cubicBezTo>
                  <a:pt x="628" y="80"/>
                  <a:pt x="627" y="79"/>
                  <a:pt x="634" y="79"/>
                </a:cubicBezTo>
                <a:cubicBezTo>
                  <a:pt x="647" y="75"/>
                  <a:pt x="644" y="75"/>
                  <a:pt x="658" y="72"/>
                </a:cubicBezTo>
                <a:cubicBezTo>
                  <a:pt x="652" y="75"/>
                  <a:pt x="652" y="75"/>
                  <a:pt x="651" y="78"/>
                </a:cubicBezTo>
                <a:cubicBezTo>
                  <a:pt x="643" y="80"/>
                  <a:pt x="648" y="77"/>
                  <a:pt x="645" y="77"/>
                </a:cubicBezTo>
                <a:cubicBezTo>
                  <a:pt x="636" y="81"/>
                  <a:pt x="626" y="84"/>
                  <a:pt x="624" y="82"/>
                </a:cubicBezTo>
                <a:cubicBezTo>
                  <a:pt x="616" y="85"/>
                  <a:pt x="609" y="87"/>
                  <a:pt x="605" y="89"/>
                </a:cubicBezTo>
                <a:cubicBezTo>
                  <a:pt x="592" y="93"/>
                  <a:pt x="609" y="86"/>
                  <a:pt x="614" y="85"/>
                </a:cubicBezTo>
                <a:close/>
                <a:moveTo>
                  <a:pt x="535" y="115"/>
                </a:moveTo>
                <a:cubicBezTo>
                  <a:pt x="533" y="117"/>
                  <a:pt x="522" y="120"/>
                  <a:pt x="521" y="123"/>
                </a:cubicBezTo>
                <a:cubicBezTo>
                  <a:pt x="513" y="127"/>
                  <a:pt x="520" y="121"/>
                  <a:pt x="510" y="126"/>
                </a:cubicBezTo>
                <a:cubicBezTo>
                  <a:pt x="511" y="124"/>
                  <a:pt x="523" y="120"/>
                  <a:pt x="535" y="115"/>
                </a:cubicBezTo>
                <a:close/>
                <a:moveTo>
                  <a:pt x="452" y="158"/>
                </a:moveTo>
                <a:cubicBezTo>
                  <a:pt x="446" y="161"/>
                  <a:pt x="440" y="165"/>
                  <a:pt x="434" y="168"/>
                </a:cubicBezTo>
                <a:cubicBezTo>
                  <a:pt x="433" y="168"/>
                  <a:pt x="437" y="165"/>
                  <a:pt x="442" y="162"/>
                </a:cubicBezTo>
                <a:cubicBezTo>
                  <a:pt x="446" y="159"/>
                  <a:pt x="451" y="157"/>
                  <a:pt x="452" y="158"/>
                </a:cubicBezTo>
                <a:close/>
                <a:moveTo>
                  <a:pt x="44" y="775"/>
                </a:moveTo>
                <a:cubicBezTo>
                  <a:pt x="46" y="774"/>
                  <a:pt x="46" y="783"/>
                  <a:pt x="44" y="791"/>
                </a:cubicBezTo>
                <a:cubicBezTo>
                  <a:pt x="43" y="788"/>
                  <a:pt x="43" y="785"/>
                  <a:pt x="44" y="775"/>
                </a:cubicBezTo>
                <a:close/>
                <a:moveTo>
                  <a:pt x="160" y="439"/>
                </a:moveTo>
                <a:cubicBezTo>
                  <a:pt x="168" y="425"/>
                  <a:pt x="171" y="430"/>
                  <a:pt x="170" y="433"/>
                </a:cubicBezTo>
                <a:cubicBezTo>
                  <a:pt x="165" y="438"/>
                  <a:pt x="163" y="438"/>
                  <a:pt x="160" y="439"/>
                </a:cubicBezTo>
                <a:close/>
                <a:moveTo>
                  <a:pt x="833" y="46"/>
                </a:moveTo>
                <a:cubicBezTo>
                  <a:pt x="841" y="46"/>
                  <a:pt x="825" y="48"/>
                  <a:pt x="813" y="49"/>
                </a:cubicBezTo>
                <a:cubicBezTo>
                  <a:pt x="809" y="48"/>
                  <a:pt x="815" y="47"/>
                  <a:pt x="821" y="47"/>
                </a:cubicBezTo>
                <a:cubicBezTo>
                  <a:pt x="827" y="47"/>
                  <a:pt x="833" y="47"/>
                  <a:pt x="833" y="46"/>
                </a:cubicBezTo>
                <a:close/>
                <a:moveTo>
                  <a:pt x="366" y="216"/>
                </a:moveTo>
                <a:cubicBezTo>
                  <a:pt x="353" y="225"/>
                  <a:pt x="344" y="233"/>
                  <a:pt x="337" y="240"/>
                </a:cubicBezTo>
                <a:cubicBezTo>
                  <a:pt x="329" y="247"/>
                  <a:pt x="322" y="252"/>
                  <a:pt x="314" y="257"/>
                </a:cubicBezTo>
                <a:cubicBezTo>
                  <a:pt x="321" y="252"/>
                  <a:pt x="330" y="243"/>
                  <a:pt x="339" y="235"/>
                </a:cubicBezTo>
                <a:cubicBezTo>
                  <a:pt x="348" y="227"/>
                  <a:pt x="358" y="220"/>
                  <a:pt x="366" y="216"/>
                </a:cubicBezTo>
                <a:close/>
                <a:moveTo>
                  <a:pt x="540" y="114"/>
                </a:moveTo>
                <a:cubicBezTo>
                  <a:pt x="550" y="109"/>
                  <a:pt x="552" y="110"/>
                  <a:pt x="554" y="110"/>
                </a:cubicBezTo>
                <a:cubicBezTo>
                  <a:pt x="549" y="114"/>
                  <a:pt x="540" y="116"/>
                  <a:pt x="535" y="118"/>
                </a:cubicBezTo>
                <a:cubicBezTo>
                  <a:pt x="541" y="118"/>
                  <a:pt x="549" y="113"/>
                  <a:pt x="556" y="111"/>
                </a:cubicBezTo>
                <a:cubicBezTo>
                  <a:pt x="557" y="114"/>
                  <a:pt x="542" y="118"/>
                  <a:pt x="531" y="123"/>
                </a:cubicBezTo>
                <a:cubicBezTo>
                  <a:pt x="534" y="121"/>
                  <a:pt x="533" y="120"/>
                  <a:pt x="531" y="119"/>
                </a:cubicBezTo>
                <a:cubicBezTo>
                  <a:pt x="534" y="118"/>
                  <a:pt x="543" y="114"/>
                  <a:pt x="540" y="114"/>
                </a:cubicBezTo>
                <a:close/>
                <a:moveTo>
                  <a:pt x="271" y="301"/>
                </a:moveTo>
                <a:cubicBezTo>
                  <a:pt x="266" y="307"/>
                  <a:pt x="263" y="311"/>
                  <a:pt x="258" y="316"/>
                </a:cubicBezTo>
                <a:cubicBezTo>
                  <a:pt x="254" y="320"/>
                  <a:pt x="249" y="326"/>
                  <a:pt x="243" y="334"/>
                </a:cubicBezTo>
                <a:cubicBezTo>
                  <a:pt x="240" y="334"/>
                  <a:pt x="240" y="334"/>
                  <a:pt x="240" y="334"/>
                </a:cubicBezTo>
                <a:cubicBezTo>
                  <a:pt x="248" y="325"/>
                  <a:pt x="252" y="320"/>
                  <a:pt x="256" y="316"/>
                </a:cubicBezTo>
                <a:cubicBezTo>
                  <a:pt x="260" y="311"/>
                  <a:pt x="264" y="307"/>
                  <a:pt x="271" y="301"/>
                </a:cubicBezTo>
                <a:close/>
                <a:moveTo>
                  <a:pt x="353" y="227"/>
                </a:moveTo>
                <a:cubicBezTo>
                  <a:pt x="361" y="220"/>
                  <a:pt x="361" y="220"/>
                  <a:pt x="361" y="220"/>
                </a:cubicBezTo>
                <a:cubicBezTo>
                  <a:pt x="361" y="221"/>
                  <a:pt x="360" y="224"/>
                  <a:pt x="359" y="226"/>
                </a:cubicBezTo>
                <a:cubicBezTo>
                  <a:pt x="344" y="236"/>
                  <a:pt x="346" y="237"/>
                  <a:pt x="337" y="243"/>
                </a:cubicBezTo>
                <a:cubicBezTo>
                  <a:pt x="335" y="242"/>
                  <a:pt x="335" y="242"/>
                  <a:pt x="335" y="242"/>
                </a:cubicBezTo>
                <a:cubicBezTo>
                  <a:pt x="344" y="235"/>
                  <a:pt x="356" y="226"/>
                  <a:pt x="353" y="227"/>
                </a:cubicBezTo>
                <a:close/>
                <a:moveTo>
                  <a:pt x="742" y="60"/>
                </a:moveTo>
                <a:cubicBezTo>
                  <a:pt x="748" y="59"/>
                  <a:pt x="750" y="60"/>
                  <a:pt x="756" y="59"/>
                </a:cubicBezTo>
                <a:cubicBezTo>
                  <a:pt x="758" y="60"/>
                  <a:pt x="754" y="61"/>
                  <a:pt x="749" y="61"/>
                </a:cubicBezTo>
                <a:cubicBezTo>
                  <a:pt x="745" y="62"/>
                  <a:pt x="740" y="62"/>
                  <a:pt x="742" y="60"/>
                </a:cubicBezTo>
                <a:close/>
                <a:moveTo>
                  <a:pt x="472" y="152"/>
                </a:moveTo>
                <a:cubicBezTo>
                  <a:pt x="476" y="150"/>
                  <a:pt x="479" y="149"/>
                  <a:pt x="480" y="150"/>
                </a:cubicBezTo>
                <a:cubicBezTo>
                  <a:pt x="481" y="150"/>
                  <a:pt x="486" y="147"/>
                  <a:pt x="489" y="145"/>
                </a:cubicBezTo>
                <a:cubicBezTo>
                  <a:pt x="484" y="149"/>
                  <a:pt x="480" y="151"/>
                  <a:pt x="489" y="148"/>
                </a:cubicBezTo>
                <a:cubicBezTo>
                  <a:pt x="480" y="153"/>
                  <a:pt x="480" y="154"/>
                  <a:pt x="471" y="158"/>
                </a:cubicBezTo>
                <a:cubicBezTo>
                  <a:pt x="460" y="162"/>
                  <a:pt x="475" y="154"/>
                  <a:pt x="472" y="152"/>
                </a:cubicBezTo>
                <a:close/>
                <a:moveTo>
                  <a:pt x="1285" y="160"/>
                </a:moveTo>
                <a:cubicBezTo>
                  <a:pt x="1275" y="156"/>
                  <a:pt x="1259" y="145"/>
                  <a:pt x="1260" y="149"/>
                </a:cubicBezTo>
                <a:cubicBezTo>
                  <a:pt x="1253" y="145"/>
                  <a:pt x="1250" y="143"/>
                  <a:pt x="1250" y="142"/>
                </a:cubicBezTo>
                <a:cubicBezTo>
                  <a:pt x="1242" y="138"/>
                  <a:pt x="1232" y="134"/>
                  <a:pt x="1224" y="130"/>
                </a:cubicBezTo>
                <a:cubicBezTo>
                  <a:pt x="1216" y="127"/>
                  <a:pt x="1208" y="124"/>
                  <a:pt x="1205" y="121"/>
                </a:cubicBezTo>
                <a:cubicBezTo>
                  <a:pt x="1213" y="124"/>
                  <a:pt x="1230" y="131"/>
                  <a:pt x="1247" y="140"/>
                </a:cubicBezTo>
                <a:cubicBezTo>
                  <a:pt x="1264" y="148"/>
                  <a:pt x="1279" y="157"/>
                  <a:pt x="1285" y="160"/>
                </a:cubicBezTo>
                <a:close/>
                <a:moveTo>
                  <a:pt x="1448" y="277"/>
                </a:moveTo>
                <a:cubicBezTo>
                  <a:pt x="1447" y="279"/>
                  <a:pt x="1443" y="276"/>
                  <a:pt x="1434" y="268"/>
                </a:cubicBezTo>
                <a:cubicBezTo>
                  <a:pt x="1435" y="266"/>
                  <a:pt x="1435" y="266"/>
                  <a:pt x="1435" y="266"/>
                </a:cubicBezTo>
                <a:cubicBezTo>
                  <a:pt x="1438" y="268"/>
                  <a:pt x="1442" y="272"/>
                  <a:pt x="1448" y="277"/>
                </a:cubicBezTo>
                <a:close/>
                <a:moveTo>
                  <a:pt x="1472" y="301"/>
                </a:moveTo>
                <a:cubicBezTo>
                  <a:pt x="1475" y="304"/>
                  <a:pt x="1478" y="307"/>
                  <a:pt x="1482" y="311"/>
                </a:cubicBezTo>
                <a:cubicBezTo>
                  <a:pt x="1480" y="311"/>
                  <a:pt x="1472" y="305"/>
                  <a:pt x="1466" y="298"/>
                </a:cubicBezTo>
                <a:cubicBezTo>
                  <a:pt x="1467" y="298"/>
                  <a:pt x="1474" y="305"/>
                  <a:pt x="1472" y="301"/>
                </a:cubicBezTo>
                <a:close/>
                <a:moveTo>
                  <a:pt x="340" y="244"/>
                </a:moveTo>
                <a:cubicBezTo>
                  <a:pt x="344" y="240"/>
                  <a:pt x="345" y="240"/>
                  <a:pt x="348" y="238"/>
                </a:cubicBezTo>
                <a:cubicBezTo>
                  <a:pt x="350" y="238"/>
                  <a:pt x="350" y="239"/>
                  <a:pt x="340" y="247"/>
                </a:cubicBezTo>
                <a:cubicBezTo>
                  <a:pt x="342" y="244"/>
                  <a:pt x="344" y="242"/>
                  <a:pt x="340" y="244"/>
                </a:cubicBezTo>
                <a:close/>
                <a:moveTo>
                  <a:pt x="1352" y="204"/>
                </a:moveTo>
                <a:cubicBezTo>
                  <a:pt x="1357" y="209"/>
                  <a:pt x="1359" y="210"/>
                  <a:pt x="1370" y="217"/>
                </a:cubicBezTo>
                <a:cubicBezTo>
                  <a:pt x="1369" y="218"/>
                  <a:pt x="1370" y="219"/>
                  <a:pt x="1372" y="221"/>
                </a:cubicBezTo>
                <a:cubicBezTo>
                  <a:pt x="1365" y="217"/>
                  <a:pt x="1358" y="211"/>
                  <a:pt x="1346" y="203"/>
                </a:cubicBezTo>
                <a:cubicBezTo>
                  <a:pt x="1350" y="207"/>
                  <a:pt x="1352" y="209"/>
                  <a:pt x="1361" y="214"/>
                </a:cubicBezTo>
                <a:cubicBezTo>
                  <a:pt x="1360" y="216"/>
                  <a:pt x="1356" y="213"/>
                  <a:pt x="1350" y="209"/>
                </a:cubicBezTo>
                <a:cubicBezTo>
                  <a:pt x="1344" y="204"/>
                  <a:pt x="1336" y="198"/>
                  <a:pt x="1328" y="194"/>
                </a:cubicBezTo>
                <a:cubicBezTo>
                  <a:pt x="1325" y="190"/>
                  <a:pt x="1335" y="197"/>
                  <a:pt x="1340" y="200"/>
                </a:cubicBezTo>
                <a:cubicBezTo>
                  <a:pt x="1340" y="199"/>
                  <a:pt x="1330" y="193"/>
                  <a:pt x="1328" y="191"/>
                </a:cubicBezTo>
                <a:cubicBezTo>
                  <a:pt x="1344" y="201"/>
                  <a:pt x="1343" y="200"/>
                  <a:pt x="1352" y="204"/>
                </a:cubicBezTo>
                <a:close/>
                <a:moveTo>
                  <a:pt x="1046" y="73"/>
                </a:moveTo>
                <a:cubicBezTo>
                  <a:pt x="1058" y="76"/>
                  <a:pt x="1063" y="79"/>
                  <a:pt x="1081" y="84"/>
                </a:cubicBezTo>
                <a:cubicBezTo>
                  <a:pt x="1084" y="83"/>
                  <a:pt x="1071" y="80"/>
                  <a:pt x="1064" y="78"/>
                </a:cubicBezTo>
                <a:cubicBezTo>
                  <a:pt x="1078" y="80"/>
                  <a:pt x="1088" y="83"/>
                  <a:pt x="1112" y="90"/>
                </a:cubicBezTo>
                <a:cubicBezTo>
                  <a:pt x="1108" y="91"/>
                  <a:pt x="1097" y="89"/>
                  <a:pt x="1083" y="85"/>
                </a:cubicBezTo>
                <a:cubicBezTo>
                  <a:pt x="1068" y="81"/>
                  <a:pt x="1050" y="76"/>
                  <a:pt x="1033" y="73"/>
                </a:cubicBezTo>
                <a:cubicBezTo>
                  <a:pt x="1032" y="71"/>
                  <a:pt x="1048" y="75"/>
                  <a:pt x="1046" y="73"/>
                </a:cubicBezTo>
                <a:close/>
                <a:moveTo>
                  <a:pt x="1129" y="96"/>
                </a:moveTo>
                <a:cubicBezTo>
                  <a:pt x="1135" y="98"/>
                  <a:pt x="1149" y="102"/>
                  <a:pt x="1159" y="106"/>
                </a:cubicBezTo>
                <a:cubicBezTo>
                  <a:pt x="1160" y="107"/>
                  <a:pt x="1156" y="106"/>
                  <a:pt x="1152" y="105"/>
                </a:cubicBezTo>
                <a:cubicBezTo>
                  <a:pt x="1154" y="107"/>
                  <a:pt x="1172" y="112"/>
                  <a:pt x="1182" y="117"/>
                </a:cubicBezTo>
                <a:cubicBezTo>
                  <a:pt x="1169" y="113"/>
                  <a:pt x="1152" y="108"/>
                  <a:pt x="1136" y="101"/>
                </a:cubicBezTo>
                <a:cubicBezTo>
                  <a:pt x="1123" y="98"/>
                  <a:pt x="1103" y="92"/>
                  <a:pt x="1082" y="86"/>
                </a:cubicBezTo>
                <a:cubicBezTo>
                  <a:pt x="1062" y="81"/>
                  <a:pt x="1043" y="77"/>
                  <a:pt x="1034" y="75"/>
                </a:cubicBezTo>
                <a:cubicBezTo>
                  <a:pt x="1057" y="79"/>
                  <a:pt x="1079" y="84"/>
                  <a:pt x="1099" y="89"/>
                </a:cubicBezTo>
                <a:cubicBezTo>
                  <a:pt x="1118" y="95"/>
                  <a:pt x="1135" y="100"/>
                  <a:pt x="1149" y="104"/>
                </a:cubicBezTo>
                <a:cubicBezTo>
                  <a:pt x="1152" y="103"/>
                  <a:pt x="1131" y="98"/>
                  <a:pt x="1129" y="96"/>
                </a:cubicBezTo>
                <a:close/>
                <a:moveTo>
                  <a:pt x="1162" y="107"/>
                </a:moveTo>
                <a:cubicBezTo>
                  <a:pt x="1165" y="108"/>
                  <a:pt x="1174" y="111"/>
                  <a:pt x="1180" y="114"/>
                </a:cubicBezTo>
                <a:cubicBezTo>
                  <a:pt x="1187" y="117"/>
                  <a:pt x="1192" y="119"/>
                  <a:pt x="1189" y="118"/>
                </a:cubicBezTo>
                <a:cubicBezTo>
                  <a:pt x="1178" y="113"/>
                  <a:pt x="1161" y="109"/>
                  <a:pt x="1162" y="107"/>
                </a:cubicBezTo>
                <a:close/>
                <a:moveTo>
                  <a:pt x="1463" y="296"/>
                </a:moveTo>
                <a:cubicBezTo>
                  <a:pt x="1475" y="310"/>
                  <a:pt x="1485" y="317"/>
                  <a:pt x="1488" y="324"/>
                </a:cubicBezTo>
                <a:cubicBezTo>
                  <a:pt x="1481" y="316"/>
                  <a:pt x="1478" y="313"/>
                  <a:pt x="1475" y="310"/>
                </a:cubicBezTo>
                <a:cubicBezTo>
                  <a:pt x="1471" y="308"/>
                  <a:pt x="1469" y="305"/>
                  <a:pt x="1463" y="299"/>
                </a:cubicBezTo>
                <a:lnTo>
                  <a:pt x="1463" y="296"/>
                </a:lnTo>
                <a:close/>
                <a:moveTo>
                  <a:pt x="1510" y="346"/>
                </a:moveTo>
                <a:cubicBezTo>
                  <a:pt x="1516" y="355"/>
                  <a:pt x="1522" y="359"/>
                  <a:pt x="1531" y="371"/>
                </a:cubicBezTo>
                <a:cubicBezTo>
                  <a:pt x="1530" y="370"/>
                  <a:pt x="1524" y="364"/>
                  <a:pt x="1519" y="358"/>
                </a:cubicBezTo>
                <a:cubicBezTo>
                  <a:pt x="1514" y="352"/>
                  <a:pt x="1509" y="347"/>
                  <a:pt x="1510" y="346"/>
                </a:cubicBezTo>
                <a:close/>
                <a:moveTo>
                  <a:pt x="1228" y="135"/>
                </a:moveTo>
                <a:cubicBezTo>
                  <a:pt x="1225" y="134"/>
                  <a:pt x="1216" y="130"/>
                  <a:pt x="1205" y="125"/>
                </a:cubicBezTo>
                <a:cubicBezTo>
                  <a:pt x="1208" y="126"/>
                  <a:pt x="1218" y="130"/>
                  <a:pt x="1228" y="135"/>
                </a:cubicBezTo>
                <a:close/>
                <a:moveTo>
                  <a:pt x="1322" y="186"/>
                </a:moveTo>
                <a:cubicBezTo>
                  <a:pt x="1324" y="189"/>
                  <a:pt x="1325" y="189"/>
                  <a:pt x="1325" y="192"/>
                </a:cubicBezTo>
                <a:cubicBezTo>
                  <a:pt x="1321" y="189"/>
                  <a:pt x="1310" y="182"/>
                  <a:pt x="1301" y="177"/>
                </a:cubicBezTo>
                <a:cubicBezTo>
                  <a:pt x="1306" y="180"/>
                  <a:pt x="1309" y="180"/>
                  <a:pt x="1316" y="184"/>
                </a:cubicBezTo>
                <a:cubicBezTo>
                  <a:pt x="1317" y="184"/>
                  <a:pt x="1302" y="176"/>
                  <a:pt x="1307" y="177"/>
                </a:cubicBezTo>
                <a:cubicBezTo>
                  <a:pt x="1310" y="179"/>
                  <a:pt x="1315" y="181"/>
                  <a:pt x="1322" y="186"/>
                </a:cubicBezTo>
                <a:close/>
                <a:moveTo>
                  <a:pt x="1450" y="284"/>
                </a:moveTo>
                <a:cubicBezTo>
                  <a:pt x="1454" y="288"/>
                  <a:pt x="1454" y="289"/>
                  <a:pt x="1458" y="292"/>
                </a:cubicBezTo>
                <a:cubicBezTo>
                  <a:pt x="1458" y="295"/>
                  <a:pt x="1454" y="291"/>
                  <a:pt x="1447" y="284"/>
                </a:cubicBezTo>
                <a:cubicBezTo>
                  <a:pt x="1449" y="286"/>
                  <a:pt x="1450" y="286"/>
                  <a:pt x="1450" y="284"/>
                </a:cubicBezTo>
                <a:close/>
                <a:moveTo>
                  <a:pt x="520" y="133"/>
                </a:moveTo>
                <a:cubicBezTo>
                  <a:pt x="522" y="133"/>
                  <a:pt x="517" y="136"/>
                  <a:pt x="509" y="140"/>
                </a:cubicBezTo>
                <a:cubicBezTo>
                  <a:pt x="506" y="139"/>
                  <a:pt x="511" y="137"/>
                  <a:pt x="520" y="133"/>
                </a:cubicBezTo>
                <a:close/>
                <a:moveTo>
                  <a:pt x="882" y="56"/>
                </a:moveTo>
                <a:cubicBezTo>
                  <a:pt x="881" y="56"/>
                  <a:pt x="879" y="57"/>
                  <a:pt x="880" y="57"/>
                </a:cubicBezTo>
                <a:cubicBezTo>
                  <a:pt x="891" y="58"/>
                  <a:pt x="907" y="58"/>
                  <a:pt x="929" y="59"/>
                </a:cubicBezTo>
                <a:cubicBezTo>
                  <a:pt x="921" y="57"/>
                  <a:pt x="926" y="58"/>
                  <a:pt x="935" y="59"/>
                </a:cubicBezTo>
                <a:cubicBezTo>
                  <a:pt x="943" y="59"/>
                  <a:pt x="955" y="61"/>
                  <a:pt x="959" y="61"/>
                </a:cubicBezTo>
                <a:cubicBezTo>
                  <a:pt x="962" y="63"/>
                  <a:pt x="939" y="60"/>
                  <a:pt x="951" y="64"/>
                </a:cubicBezTo>
                <a:cubicBezTo>
                  <a:pt x="935" y="60"/>
                  <a:pt x="912" y="59"/>
                  <a:pt x="891" y="59"/>
                </a:cubicBezTo>
                <a:cubicBezTo>
                  <a:pt x="870" y="59"/>
                  <a:pt x="850" y="60"/>
                  <a:pt x="838" y="59"/>
                </a:cubicBezTo>
                <a:cubicBezTo>
                  <a:pt x="847" y="58"/>
                  <a:pt x="857" y="58"/>
                  <a:pt x="866" y="58"/>
                </a:cubicBezTo>
                <a:cubicBezTo>
                  <a:pt x="866" y="57"/>
                  <a:pt x="852" y="58"/>
                  <a:pt x="854" y="56"/>
                </a:cubicBezTo>
                <a:cubicBezTo>
                  <a:pt x="863" y="56"/>
                  <a:pt x="870" y="55"/>
                  <a:pt x="882" y="56"/>
                </a:cubicBezTo>
                <a:close/>
                <a:moveTo>
                  <a:pt x="1420" y="260"/>
                </a:moveTo>
                <a:cubicBezTo>
                  <a:pt x="1432" y="270"/>
                  <a:pt x="1423" y="264"/>
                  <a:pt x="1428" y="269"/>
                </a:cubicBezTo>
                <a:cubicBezTo>
                  <a:pt x="1425" y="267"/>
                  <a:pt x="1418" y="262"/>
                  <a:pt x="1414" y="257"/>
                </a:cubicBezTo>
                <a:cubicBezTo>
                  <a:pt x="1416" y="258"/>
                  <a:pt x="1419" y="259"/>
                  <a:pt x="1420" y="260"/>
                </a:cubicBezTo>
                <a:close/>
                <a:moveTo>
                  <a:pt x="1442" y="279"/>
                </a:moveTo>
                <a:cubicBezTo>
                  <a:pt x="1437" y="276"/>
                  <a:pt x="1442" y="280"/>
                  <a:pt x="1441" y="281"/>
                </a:cubicBezTo>
                <a:cubicBezTo>
                  <a:pt x="1438" y="278"/>
                  <a:pt x="1434" y="275"/>
                  <a:pt x="1431" y="271"/>
                </a:cubicBezTo>
                <a:cubicBezTo>
                  <a:pt x="1434" y="273"/>
                  <a:pt x="1433" y="271"/>
                  <a:pt x="1442" y="279"/>
                </a:cubicBezTo>
                <a:close/>
                <a:moveTo>
                  <a:pt x="813" y="59"/>
                </a:moveTo>
                <a:cubicBezTo>
                  <a:pt x="820" y="58"/>
                  <a:pt x="822" y="58"/>
                  <a:pt x="827" y="58"/>
                </a:cubicBezTo>
                <a:cubicBezTo>
                  <a:pt x="829" y="60"/>
                  <a:pt x="824" y="61"/>
                  <a:pt x="811" y="62"/>
                </a:cubicBezTo>
                <a:cubicBezTo>
                  <a:pt x="810" y="61"/>
                  <a:pt x="816" y="60"/>
                  <a:pt x="813" y="59"/>
                </a:cubicBezTo>
                <a:close/>
                <a:moveTo>
                  <a:pt x="1009" y="69"/>
                </a:moveTo>
                <a:cubicBezTo>
                  <a:pt x="1020" y="70"/>
                  <a:pt x="1014" y="71"/>
                  <a:pt x="1027" y="73"/>
                </a:cubicBezTo>
                <a:cubicBezTo>
                  <a:pt x="1029" y="74"/>
                  <a:pt x="1021" y="72"/>
                  <a:pt x="1021" y="73"/>
                </a:cubicBezTo>
                <a:cubicBezTo>
                  <a:pt x="1014" y="72"/>
                  <a:pt x="1008" y="70"/>
                  <a:pt x="1009" y="69"/>
                </a:cubicBezTo>
                <a:close/>
                <a:moveTo>
                  <a:pt x="1392" y="239"/>
                </a:moveTo>
                <a:cubicBezTo>
                  <a:pt x="1389" y="238"/>
                  <a:pt x="1383" y="233"/>
                  <a:pt x="1375" y="227"/>
                </a:cubicBezTo>
                <a:cubicBezTo>
                  <a:pt x="1375" y="225"/>
                  <a:pt x="1388" y="235"/>
                  <a:pt x="1392" y="239"/>
                </a:cubicBezTo>
                <a:close/>
                <a:moveTo>
                  <a:pt x="325" y="264"/>
                </a:moveTo>
                <a:cubicBezTo>
                  <a:pt x="332" y="257"/>
                  <a:pt x="332" y="257"/>
                  <a:pt x="332" y="257"/>
                </a:cubicBezTo>
                <a:cubicBezTo>
                  <a:pt x="335" y="256"/>
                  <a:pt x="332" y="259"/>
                  <a:pt x="332" y="260"/>
                </a:cubicBezTo>
                <a:cubicBezTo>
                  <a:pt x="327" y="264"/>
                  <a:pt x="325" y="265"/>
                  <a:pt x="325" y="264"/>
                </a:cubicBezTo>
                <a:close/>
                <a:moveTo>
                  <a:pt x="549" y="124"/>
                </a:moveTo>
                <a:cubicBezTo>
                  <a:pt x="548" y="127"/>
                  <a:pt x="538" y="129"/>
                  <a:pt x="533" y="131"/>
                </a:cubicBezTo>
                <a:cubicBezTo>
                  <a:pt x="534" y="129"/>
                  <a:pt x="543" y="126"/>
                  <a:pt x="549" y="124"/>
                </a:cubicBezTo>
                <a:close/>
                <a:moveTo>
                  <a:pt x="978" y="65"/>
                </a:moveTo>
                <a:cubicBezTo>
                  <a:pt x="979" y="68"/>
                  <a:pt x="969" y="65"/>
                  <a:pt x="958" y="64"/>
                </a:cubicBezTo>
                <a:cubicBezTo>
                  <a:pt x="962" y="63"/>
                  <a:pt x="969" y="64"/>
                  <a:pt x="978" y="65"/>
                </a:cubicBezTo>
                <a:close/>
                <a:moveTo>
                  <a:pt x="357" y="241"/>
                </a:moveTo>
                <a:cubicBezTo>
                  <a:pt x="358" y="241"/>
                  <a:pt x="358" y="241"/>
                  <a:pt x="358" y="241"/>
                </a:cubicBezTo>
                <a:cubicBezTo>
                  <a:pt x="353" y="245"/>
                  <a:pt x="346" y="252"/>
                  <a:pt x="347" y="249"/>
                </a:cubicBezTo>
                <a:cubicBezTo>
                  <a:pt x="349" y="247"/>
                  <a:pt x="352" y="244"/>
                  <a:pt x="357" y="241"/>
                </a:cubicBezTo>
                <a:close/>
                <a:moveTo>
                  <a:pt x="435" y="185"/>
                </a:moveTo>
                <a:cubicBezTo>
                  <a:pt x="445" y="179"/>
                  <a:pt x="446" y="183"/>
                  <a:pt x="435" y="189"/>
                </a:cubicBezTo>
                <a:cubicBezTo>
                  <a:pt x="434" y="188"/>
                  <a:pt x="438" y="185"/>
                  <a:pt x="435" y="185"/>
                </a:cubicBezTo>
                <a:close/>
                <a:moveTo>
                  <a:pt x="724" y="77"/>
                </a:moveTo>
                <a:cubicBezTo>
                  <a:pt x="727" y="75"/>
                  <a:pt x="739" y="73"/>
                  <a:pt x="736" y="72"/>
                </a:cubicBezTo>
                <a:cubicBezTo>
                  <a:pt x="740" y="72"/>
                  <a:pt x="742" y="72"/>
                  <a:pt x="743" y="71"/>
                </a:cubicBezTo>
                <a:cubicBezTo>
                  <a:pt x="752" y="70"/>
                  <a:pt x="747" y="73"/>
                  <a:pt x="738" y="74"/>
                </a:cubicBezTo>
                <a:cubicBezTo>
                  <a:pt x="746" y="74"/>
                  <a:pt x="761" y="71"/>
                  <a:pt x="751" y="71"/>
                </a:cubicBezTo>
                <a:cubicBezTo>
                  <a:pt x="757" y="70"/>
                  <a:pt x="757" y="70"/>
                  <a:pt x="757" y="69"/>
                </a:cubicBezTo>
                <a:cubicBezTo>
                  <a:pt x="765" y="68"/>
                  <a:pt x="757" y="71"/>
                  <a:pt x="768" y="69"/>
                </a:cubicBezTo>
                <a:cubicBezTo>
                  <a:pt x="772" y="70"/>
                  <a:pt x="764" y="71"/>
                  <a:pt x="767" y="72"/>
                </a:cubicBezTo>
                <a:cubicBezTo>
                  <a:pt x="755" y="73"/>
                  <a:pt x="749" y="74"/>
                  <a:pt x="743" y="75"/>
                </a:cubicBezTo>
                <a:cubicBezTo>
                  <a:pt x="737" y="75"/>
                  <a:pt x="732" y="75"/>
                  <a:pt x="724" y="77"/>
                </a:cubicBezTo>
                <a:close/>
                <a:moveTo>
                  <a:pt x="579" y="117"/>
                </a:moveTo>
                <a:cubicBezTo>
                  <a:pt x="576" y="122"/>
                  <a:pt x="567" y="125"/>
                  <a:pt x="557" y="128"/>
                </a:cubicBezTo>
                <a:cubicBezTo>
                  <a:pt x="547" y="132"/>
                  <a:pt x="536" y="135"/>
                  <a:pt x="529" y="139"/>
                </a:cubicBezTo>
                <a:cubicBezTo>
                  <a:pt x="540" y="132"/>
                  <a:pt x="560" y="123"/>
                  <a:pt x="579" y="117"/>
                </a:cubicBezTo>
                <a:close/>
                <a:moveTo>
                  <a:pt x="595" y="112"/>
                </a:moveTo>
                <a:cubicBezTo>
                  <a:pt x="595" y="111"/>
                  <a:pt x="602" y="108"/>
                  <a:pt x="611" y="105"/>
                </a:cubicBezTo>
                <a:cubicBezTo>
                  <a:pt x="620" y="102"/>
                  <a:pt x="632" y="98"/>
                  <a:pt x="640" y="96"/>
                </a:cubicBezTo>
                <a:cubicBezTo>
                  <a:pt x="639" y="99"/>
                  <a:pt x="622" y="101"/>
                  <a:pt x="621" y="103"/>
                </a:cubicBezTo>
                <a:cubicBezTo>
                  <a:pt x="625" y="103"/>
                  <a:pt x="629" y="99"/>
                  <a:pt x="635" y="99"/>
                </a:cubicBezTo>
                <a:cubicBezTo>
                  <a:pt x="631" y="101"/>
                  <a:pt x="625" y="104"/>
                  <a:pt x="617" y="107"/>
                </a:cubicBezTo>
                <a:cubicBezTo>
                  <a:pt x="617" y="108"/>
                  <a:pt x="634" y="104"/>
                  <a:pt x="616" y="110"/>
                </a:cubicBezTo>
                <a:cubicBezTo>
                  <a:pt x="625" y="108"/>
                  <a:pt x="616" y="112"/>
                  <a:pt x="628" y="109"/>
                </a:cubicBezTo>
                <a:cubicBezTo>
                  <a:pt x="627" y="110"/>
                  <a:pt x="620" y="112"/>
                  <a:pt x="615" y="113"/>
                </a:cubicBezTo>
                <a:cubicBezTo>
                  <a:pt x="616" y="113"/>
                  <a:pt x="618" y="112"/>
                  <a:pt x="618" y="111"/>
                </a:cubicBezTo>
                <a:cubicBezTo>
                  <a:pt x="611" y="114"/>
                  <a:pt x="611" y="114"/>
                  <a:pt x="611" y="114"/>
                </a:cubicBezTo>
                <a:cubicBezTo>
                  <a:pt x="608" y="116"/>
                  <a:pt x="611" y="116"/>
                  <a:pt x="612" y="118"/>
                </a:cubicBezTo>
                <a:cubicBezTo>
                  <a:pt x="598" y="124"/>
                  <a:pt x="601" y="120"/>
                  <a:pt x="606" y="117"/>
                </a:cubicBezTo>
                <a:cubicBezTo>
                  <a:pt x="600" y="120"/>
                  <a:pt x="597" y="121"/>
                  <a:pt x="594" y="123"/>
                </a:cubicBezTo>
                <a:cubicBezTo>
                  <a:pt x="591" y="125"/>
                  <a:pt x="588" y="126"/>
                  <a:pt x="580" y="129"/>
                </a:cubicBezTo>
                <a:cubicBezTo>
                  <a:pt x="583" y="128"/>
                  <a:pt x="583" y="127"/>
                  <a:pt x="578" y="128"/>
                </a:cubicBezTo>
                <a:cubicBezTo>
                  <a:pt x="569" y="132"/>
                  <a:pt x="569" y="133"/>
                  <a:pt x="560" y="136"/>
                </a:cubicBezTo>
                <a:cubicBezTo>
                  <a:pt x="558" y="136"/>
                  <a:pt x="563" y="134"/>
                  <a:pt x="566" y="132"/>
                </a:cubicBezTo>
                <a:cubicBezTo>
                  <a:pt x="570" y="131"/>
                  <a:pt x="573" y="129"/>
                  <a:pt x="567" y="130"/>
                </a:cubicBezTo>
                <a:cubicBezTo>
                  <a:pt x="579" y="125"/>
                  <a:pt x="574" y="130"/>
                  <a:pt x="587" y="124"/>
                </a:cubicBezTo>
                <a:cubicBezTo>
                  <a:pt x="582" y="125"/>
                  <a:pt x="580" y="125"/>
                  <a:pt x="578" y="125"/>
                </a:cubicBezTo>
                <a:cubicBezTo>
                  <a:pt x="576" y="125"/>
                  <a:pt x="573" y="126"/>
                  <a:pt x="564" y="128"/>
                </a:cubicBezTo>
                <a:cubicBezTo>
                  <a:pt x="573" y="124"/>
                  <a:pt x="576" y="124"/>
                  <a:pt x="578" y="123"/>
                </a:cubicBezTo>
                <a:cubicBezTo>
                  <a:pt x="579" y="122"/>
                  <a:pt x="580" y="122"/>
                  <a:pt x="586" y="119"/>
                </a:cubicBezTo>
                <a:cubicBezTo>
                  <a:pt x="588" y="119"/>
                  <a:pt x="591" y="119"/>
                  <a:pt x="595" y="119"/>
                </a:cubicBezTo>
                <a:cubicBezTo>
                  <a:pt x="604" y="115"/>
                  <a:pt x="590" y="119"/>
                  <a:pt x="592" y="117"/>
                </a:cubicBezTo>
                <a:cubicBezTo>
                  <a:pt x="599" y="114"/>
                  <a:pt x="601" y="114"/>
                  <a:pt x="605" y="113"/>
                </a:cubicBezTo>
                <a:cubicBezTo>
                  <a:pt x="598" y="114"/>
                  <a:pt x="600" y="113"/>
                  <a:pt x="600" y="111"/>
                </a:cubicBezTo>
                <a:cubicBezTo>
                  <a:pt x="595" y="112"/>
                  <a:pt x="593" y="114"/>
                  <a:pt x="583" y="117"/>
                </a:cubicBezTo>
                <a:cubicBezTo>
                  <a:pt x="581" y="115"/>
                  <a:pt x="581" y="115"/>
                  <a:pt x="581" y="115"/>
                </a:cubicBezTo>
                <a:cubicBezTo>
                  <a:pt x="584" y="114"/>
                  <a:pt x="589" y="113"/>
                  <a:pt x="594" y="111"/>
                </a:cubicBezTo>
                <a:cubicBezTo>
                  <a:pt x="599" y="110"/>
                  <a:pt x="596" y="111"/>
                  <a:pt x="595" y="112"/>
                </a:cubicBezTo>
                <a:close/>
                <a:moveTo>
                  <a:pt x="576" y="130"/>
                </a:moveTo>
                <a:cubicBezTo>
                  <a:pt x="578" y="131"/>
                  <a:pt x="573" y="134"/>
                  <a:pt x="579" y="133"/>
                </a:cubicBezTo>
                <a:cubicBezTo>
                  <a:pt x="572" y="135"/>
                  <a:pt x="564" y="138"/>
                  <a:pt x="559" y="139"/>
                </a:cubicBezTo>
                <a:cubicBezTo>
                  <a:pt x="560" y="137"/>
                  <a:pt x="566" y="134"/>
                  <a:pt x="576" y="130"/>
                </a:cubicBezTo>
                <a:close/>
                <a:moveTo>
                  <a:pt x="676" y="86"/>
                </a:moveTo>
                <a:cubicBezTo>
                  <a:pt x="686" y="83"/>
                  <a:pt x="686" y="83"/>
                  <a:pt x="686" y="83"/>
                </a:cubicBezTo>
                <a:cubicBezTo>
                  <a:pt x="691" y="84"/>
                  <a:pt x="670" y="87"/>
                  <a:pt x="678" y="88"/>
                </a:cubicBezTo>
                <a:cubicBezTo>
                  <a:pt x="666" y="92"/>
                  <a:pt x="670" y="88"/>
                  <a:pt x="657" y="92"/>
                </a:cubicBezTo>
                <a:cubicBezTo>
                  <a:pt x="657" y="91"/>
                  <a:pt x="662" y="90"/>
                  <a:pt x="667" y="89"/>
                </a:cubicBezTo>
                <a:cubicBezTo>
                  <a:pt x="672" y="88"/>
                  <a:pt x="678" y="87"/>
                  <a:pt x="676" y="86"/>
                </a:cubicBezTo>
                <a:close/>
                <a:moveTo>
                  <a:pt x="491" y="156"/>
                </a:moveTo>
                <a:cubicBezTo>
                  <a:pt x="500" y="152"/>
                  <a:pt x="504" y="149"/>
                  <a:pt x="518" y="143"/>
                </a:cubicBezTo>
                <a:cubicBezTo>
                  <a:pt x="515" y="145"/>
                  <a:pt x="506" y="150"/>
                  <a:pt x="498" y="154"/>
                </a:cubicBezTo>
                <a:cubicBezTo>
                  <a:pt x="498" y="155"/>
                  <a:pt x="504" y="152"/>
                  <a:pt x="508" y="150"/>
                </a:cubicBezTo>
                <a:cubicBezTo>
                  <a:pt x="509" y="151"/>
                  <a:pt x="502" y="155"/>
                  <a:pt x="494" y="158"/>
                </a:cubicBezTo>
                <a:cubicBezTo>
                  <a:pt x="497" y="155"/>
                  <a:pt x="492" y="158"/>
                  <a:pt x="491" y="156"/>
                </a:cubicBezTo>
                <a:close/>
                <a:moveTo>
                  <a:pt x="776" y="69"/>
                </a:moveTo>
                <a:cubicBezTo>
                  <a:pt x="786" y="68"/>
                  <a:pt x="786" y="68"/>
                  <a:pt x="786" y="68"/>
                </a:cubicBezTo>
                <a:cubicBezTo>
                  <a:pt x="786" y="69"/>
                  <a:pt x="788" y="69"/>
                  <a:pt x="794" y="69"/>
                </a:cubicBezTo>
                <a:cubicBezTo>
                  <a:pt x="790" y="70"/>
                  <a:pt x="777" y="72"/>
                  <a:pt x="776" y="73"/>
                </a:cubicBezTo>
                <a:cubicBezTo>
                  <a:pt x="764" y="74"/>
                  <a:pt x="784" y="70"/>
                  <a:pt x="776" y="69"/>
                </a:cubicBezTo>
                <a:close/>
                <a:moveTo>
                  <a:pt x="355" y="246"/>
                </a:moveTo>
                <a:cubicBezTo>
                  <a:pt x="358" y="244"/>
                  <a:pt x="364" y="240"/>
                  <a:pt x="370" y="235"/>
                </a:cubicBezTo>
                <a:cubicBezTo>
                  <a:pt x="377" y="230"/>
                  <a:pt x="383" y="225"/>
                  <a:pt x="387" y="221"/>
                </a:cubicBezTo>
                <a:cubicBezTo>
                  <a:pt x="387" y="224"/>
                  <a:pt x="385" y="227"/>
                  <a:pt x="378" y="233"/>
                </a:cubicBezTo>
                <a:cubicBezTo>
                  <a:pt x="370" y="239"/>
                  <a:pt x="379" y="230"/>
                  <a:pt x="381" y="228"/>
                </a:cubicBezTo>
                <a:cubicBezTo>
                  <a:pt x="367" y="236"/>
                  <a:pt x="360" y="247"/>
                  <a:pt x="351" y="251"/>
                </a:cubicBezTo>
                <a:cubicBezTo>
                  <a:pt x="349" y="255"/>
                  <a:pt x="341" y="262"/>
                  <a:pt x="345" y="261"/>
                </a:cubicBezTo>
                <a:cubicBezTo>
                  <a:pt x="331" y="273"/>
                  <a:pt x="336" y="267"/>
                  <a:pt x="328" y="271"/>
                </a:cubicBezTo>
                <a:cubicBezTo>
                  <a:pt x="335" y="266"/>
                  <a:pt x="346" y="254"/>
                  <a:pt x="355" y="246"/>
                </a:cubicBezTo>
                <a:close/>
                <a:moveTo>
                  <a:pt x="438" y="187"/>
                </a:moveTo>
                <a:cubicBezTo>
                  <a:pt x="449" y="181"/>
                  <a:pt x="434" y="193"/>
                  <a:pt x="444" y="187"/>
                </a:cubicBezTo>
                <a:cubicBezTo>
                  <a:pt x="442" y="189"/>
                  <a:pt x="437" y="192"/>
                  <a:pt x="430" y="196"/>
                </a:cubicBezTo>
                <a:cubicBezTo>
                  <a:pt x="427" y="196"/>
                  <a:pt x="434" y="191"/>
                  <a:pt x="438" y="187"/>
                </a:cubicBezTo>
                <a:close/>
                <a:moveTo>
                  <a:pt x="429" y="195"/>
                </a:moveTo>
                <a:cubicBezTo>
                  <a:pt x="420" y="201"/>
                  <a:pt x="414" y="203"/>
                  <a:pt x="418" y="200"/>
                </a:cubicBezTo>
                <a:cubicBezTo>
                  <a:pt x="426" y="194"/>
                  <a:pt x="428" y="194"/>
                  <a:pt x="429" y="195"/>
                </a:cubicBezTo>
                <a:close/>
                <a:moveTo>
                  <a:pt x="471" y="168"/>
                </a:moveTo>
                <a:cubicBezTo>
                  <a:pt x="466" y="174"/>
                  <a:pt x="477" y="169"/>
                  <a:pt x="474" y="173"/>
                </a:cubicBezTo>
                <a:cubicBezTo>
                  <a:pt x="465" y="176"/>
                  <a:pt x="463" y="174"/>
                  <a:pt x="456" y="177"/>
                </a:cubicBezTo>
                <a:cubicBezTo>
                  <a:pt x="460" y="173"/>
                  <a:pt x="465" y="172"/>
                  <a:pt x="471" y="168"/>
                </a:cubicBezTo>
                <a:close/>
                <a:moveTo>
                  <a:pt x="814" y="66"/>
                </a:moveTo>
                <a:cubicBezTo>
                  <a:pt x="816" y="68"/>
                  <a:pt x="825" y="67"/>
                  <a:pt x="834" y="67"/>
                </a:cubicBezTo>
                <a:cubicBezTo>
                  <a:pt x="843" y="67"/>
                  <a:pt x="853" y="67"/>
                  <a:pt x="855" y="68"/>
                </a:cubicBezTo>
                <a:cubicBezTo>
                  <a:pt x="846" y="68"/>
                  <a:pt x="838" y="68"/>
                  <a:pt x="834" y="69"/>
                </a:cubicBezTo>
                <a:cubicBezTo>
                  <a:pt x="836" y="70"/>
                  <a:pt x="843" y="69"/>
                  <a:pt x="848" y="69"/>
                </a:cubicBezTo>
                <a:cubicBezTo>
                  <a:pt x="849" y="70"/>
                  <a:pt x="835" y="70"/>
                  <a:pt x="825" y="71"/>
                </a:cubicBezTo>
                <a:cubicBezTo>
                  <a:pt x="829" y="68"/>
                  <a:pt x="822" y="70"/>
                  <a:pt x="813" y="70"/>
                </a:cubicBezTo>
                <a:cubicBezTo>
                  <a:pt x="811" y="68"/>
                  <a:pt x="820" y="69"/>
                  <a:pt x="827" y="69"/>
                </a:cubicBezTo>
                <a:cubicBezTo>
                  <a:pt x="829" y="67"/>
                  <a:pt x="816" y="68"/>
                  <a:pt x="809" y="69"/>
                </a:cubicBezTo>
                <a:cubicBezTo>
                  <a:pt x="810" y="68"/>
                  <a:pt x="816" y="67"/>
                  <a:pt x="814" y="66"/>
                </a:cubicBezTo>
                <a:close/>
                <a:moveTo>
                  <a:pt x="288" y="308"/>
                </a:moveTo>
                <a:cubicBezTo>
                  <a:pt x="288" y="307"/>
                  <a:pt x="292" y="303"/>
                  <a:pt x="295" y="301"/>
                </a:cubicBezTo>
                <a:cubicBezTo>
                  <a:pt x="293" y="303"/>
                  <a:pt x="293" y="303"/>
                  <a:pt x="299" y="299"/>
                </a:cubicBezTo>
                <a:cubicBezTo>
                  <a:pt x="299" y="300"/>
                  <a:pt x="293" y="305"/>
                  <a:pt x="290" y="308"/>
                </a:cubicBezTo>
                <a:cubicBezTo>
                  <a:pt x="291" y="307"/>
                  <a:pt x="292" y="304"/>
                  <a:pt x="288" y="308"/>
                </a:cubicBezTo>
                <a:close/>
                <a:moveTo>
                  <a:pt x="324" y="276"/>
                </a:moveTo>
                <a:cubicBezTo>
                  <a:pt x="315" y="285"/>
                  <a:pt x="330" y="275"/>
                  <a:pt x="326" y="279"/>
                </a:cubicBezTo>
                <a:cubicBezTo>
                  <a:pt x="324" y="282"/>
                  <a:pt x="319" y="287"/>
                  <a:pt x="312" y="293"/>
                </a:cubicBezTo>
                <a:cubicBezTo>
                  <a:pt x="310" y="294"/>
                  <a:pt x="315" y="290"/>
                  <a:pt x="319" y="286"/>
                </a:cubicBezTo>
                <a:cubicBezTo>
                  <a:pt x="312" y="291"/>
                  <a:pt x="310" y="294"/>
                  <a:pt x="308" y="296"/>
                </a:cubicBezTo>
                <a:cubicBezTo>
                  <a:pt x="306" y="299"/>
                  <a:pt x="304" y="302"/>
                  <a:pt x="298" y="308"/>
                </a:cubicBezTo>
                <a:cubicBezTo>
                  <a:pt x="297" y="308"/>
                  <a:pt x="299" y="305"/>
                  <a:pt x="302" y="303"/>
                </a:cubicBezTo>
                <a:cubicBezTo>
                  <a:pt x="302" y="302"/>
                  <a:pt x="301" y="303"/>
                  <a:pt x="299" y="305"/>
                </a:cubicBezTo>
                <a:cubicBezTo>
                  <a:pt x="300" y="301"/>
                  <a:pt x="305" y="297"/>
                  <a:pt x="309" y="292"/>
                </a:cubicBezTo>
                <a:cubicBezTo>
                  <a:pt x="308" y="293"/>
                  <a:pt x="304" y="297"/>
                  <a:pt x="301" y="299"/>
                </a:cubicBezTo>
                <a:cubicBezTo>
                  <a:pt x="309" y="290"/>
                  <a:pt x="305" y="294"/>
                  <a:pt x="305" y="291"/>
                </a:cubicBezTo>
                <a:cubicBezTo>
                  <a:pt x="313" y="284"/>
                  <a:pt x="314" y="282"/>
                  <a:pt x="320" y="278"/>
                </a:cubicBezTo>
                <a:cubicBezTo>
                  <a:pt x="320" y="278"/>
                  <a:pt x="313" y="284"/>
                  <a:pt x="314" y="285"/>
                </a:cubicBezTo>
                <a:cubicBezTo>
                  <a:pt x="315" y="285"/>
                  <a:pt x="322" y="276"/>
                  <a:pt x="327" y="274"/>
                </a:cubicBezTo>
                <a:cubicBezTo>
                  <a:pt x="328" y="274"/>
                  <a:pt x="325" y="277"/>
                  <a:pt x="324" y="276"/>
                </a:cubicBezTo>
                <a:close/>
                <a:moveTo>
                  <a:pt x="679" y="88"/>
                </a:moveTo>
                <a:cubicBezTo>
                  <a:pt x="682" y="89"/>
                  <a:pt x="686" y="90"/>
                  <a:pt x="699" y="88"/>
                </a:cubicBezTo>
                <a:cubicBezTo>
                  <a:pt x="699" y="90"/>
                  <a:pt x="680" y="93"/>
                  <a:pt x="670" y="96"/>
                </a:cubicBezTo>
                <a:cubicBezTo>
                  <a:pt x="666" y="95"/>
                  <a:pt x="683" y="93"/>
                  <a:pt x="682" y="91"/>
                </a:cubicBezTo>
                <a:cubicBezTo>
                  <a:pt x="681" y="89"/>
                  <a:pt x="666" y="93"/>
                  <a:pt x="662" y="93"/>
                </a:cubicBezTo>
                <a:cubicBezTo>
                  <a:pt x="671" y="91"/>
                  <a:pt x="669" y="90"/>
                  <a:pt x="679" y="88"/>
                </a:cubicBezTo>
                <a:close/>
                <a:moveTo>
                  <a:pt x="733" y="77"/>
                </a:moveTo>
                <a:cubicBezTo>
                  <a:pt x="741" y="76"/>
                  <a:pt x="746" y="75"/>
                  <a:pt x="750" y="75"/>
                </a:cubicBezTo>
                <a:cubicBezTo>
                  <a:pt x="751" y="76"/>
                  <a:pt x="733" y="78"/>
                  <a:pt x="733" y="77"/>
                </a:cubicBezTo>
                <a:close/>
                <a:moveTo>
                  <a:pt x="257" y="343"/>
                </a:moveTo>
                <a:cubicBezTo>
                  <a:pt x="262" y="337"/>
                  <a:pt x="265" y="335"/>
                  <a:pt x="266" y="336"/>
                </a:cubicBezTo>
                <a:cubicBezTo>
                  <a:pt x="258" y="344"/>
                  <a:pt x="256" y="348"/>
                  <a:pt x="247" y="359"/>
                </a:cubicBezTo>
                <a:cubicBezTo>
                  <a:pt x="244" y="360"/>
                  <a:pt x="248" y="355"/>
                  <a:pt x="252" y="351"/>
                </a:cubicBezTo>
                <a:cubicBezTo>
                  <a:pt x="256" y="346"/>
                  <a:pt x="260" y="341"/>
                  <a:pt x="257" y="343"/>
                </a:cubicBezTo>
                <a:close/>
                <a:moveTo>
                  <a:pt x="76" y="1015"/>
                </a:moveTo>
                <a:cubicBezTo>
                  <a:pt x="77" y="1017"/>
                  <a:pt x="77" y="1018"/>
                  <a:pt x="78" y="1017"/>
                </a:cubicBezTo>
                <a:cubicBezTo>
                  <a:pt x="80" y="1027"/>
                  <a:pt x="79" y="1027"/>
                  <a:pt x="82" y="1037"/>
                </a:cubicBezTo>
                <a:cubicBezTo>
                  <a:pt x="80" y="1033"/>
                  <a:pt x="78" y="1023"/>
                  <a:pt x="76" y="1015"/>
                </a:cubicBezTo>
                <a:close/>
                <a:moveTo>
                  <a:pt x="538" y="138"/>
                </a:moveTo>
                <a:cubicBezTo>
                  <a:pt x="538" y="138"/>
                  <a:pt x="543" y="136"/>
                  <a:pt x="547" y="134"/>
                </a:cubicBezTo>
                <a:cubicBezTo>
                  <a:pt x="550" y="134"/>
                  <a:pt x="546" y="137"/>
                  <a:pt x="536" y="141"/>
                </a:cubicBezTo>
                <a:cubicBezTo>
                  <a:pt x="536" y="141"/>
                  <a:pt x="549" y="134"/>
                  <a:pt x="538" y="138"/>
                </a:cubicBezTo>
                <a:close/>
                <a:moveTo>
                  <a:pt x="728" y="80"/>
                </a:moveTo>
                <a:cubicBezTo>
                  <a:pt x="731" y="80"/>
                  <a:pt x="738" y="79"/>
                  <a:pt x="744" y="79"/>
                </a:cubicBezTo>
                <a:cubicBezTo>
                  <a:pt x="750" y="78"/>
                  <a:pt x="754" y="78"/>
                  <a:pt x="750" y="80"/>
                </a:cubicBezTo>
                <a:cubicBezTo>
                  <a:pt x="745" y="81"/>
                  <a:pt x="744" y="80"/>
                  <a:pt x="743" y="80"/>
                </a:cubicBezTo>
                <a:cubicBezTo>
                  <a:pt x="737" y="81"/>
                  <a:pt x="736" y="82"/>
                  <a:pt x="730" y="83"/>
                </a:cubicBezTo>
                <a:lnTo>
                  <a:pt x="728" y="80"/>
                </a:lnTo>
                <a:close/>
                <a:moveTo>
                  <a:pt x="208" y="409"/>
                </a:moveTo>
                <a:cubicBezTo>
                  <a:pt x="213" y="401"/>
                  <a:pt x="214" y="402"/>
                  <a:pt x="218" y="396"/>
                </a:cubicBezTo>
                <a:cubicBezTo>
                  <a:pt x="220" y="395"/>
                  <a:pt x="217" y="400"/>
                  <a:pt x="214" y="404"/>
                </a:cubicBezTo>
                <a:cubicBezTo>
                  <a:pt x="212" y="407"/>
                  <a:pt x="208" y="411"/>
                  <a:pt x="208" y="409"/>
                </a:cubicBezTo>
                <a:close/>
                <a:moveTo>
                  <a:pt x="428" y="198"/>
                </a:moveTo>
                <a:cubicBezTo>
                  <a:pt x="437" y="193"/>
                  <a:pt x="437" y="193"/>
                  <a:pt x="437" y="193"/>
                </a:cubicBezTo>
                <a:cubicBezTo>
                  <a:pt x="437" y="194"/>
                  <a:pt x="437" y="195"/>
                  <a:pt x="427" y="201"/>
                </a:cubicBezTo>
                <a:cubicBezTo>
                  <a:pt x="429" y="199"/>
                  <a:pt x="429" y="199"/>
                  <a:pt x="428" y="198"/>
                </a:cubicBezTo>
                <a:close/>
                <a:moveTo>
                  <a:pt x="389" y="228"/>
                </a:moveTo>
                <a:cubicBezTo>
                  <a:pt x="385" y="231"/>
                  <a:pt x="381" y="234"/>
                  <a:pt x="378" y="236"/>
                </a:cubicBezTo>
                <a:cubicBezTo>
                  <a:pt x="375" y="237"/>
                  <a:pt x="378" y="234"/>
                  <a:pt x="382" y="231"/>
                </a:cubicBezTo>
                <a:cubicBezTo>
                  <a:pt x="385" y="229"/>
                  <a:pt x="389" y="226"/>
                  <a:pt x="389" y="228"/>
                </a:cubicBezTo>
                <a:close/>
                <a:moveTo>
                  <a:pt x="647" y="102"/>
                </a:moveTo>
                <a:cubicBezTo>
                  <a:pt x="655" y="100"/>
                  <a:pt x="658" y="100"/>
                  <a:pt x="658" y="101"/>
                </a:cubicBezTo>
                <a:cubicBezTo>
                  <a:pt x="648" y="104"/>
                  <a:pt x="648" y="104"/>
                  <a:pt x="648" y="104"/>
                </a:cubicBezTo>
                <a:lnTo>
                  <a:pt x="647" y="102"/>
                </a:lnTo>
                <a:close/>
                <a:moveTo>
                  <a:pt x="754" y="79"/>
                </a:moveTo>
                <a:cubicBezTo>
                  <a:pt x="759" y="79"/>
                  <a:pt x="771" y="76"/>
                  <a:pt x="771" y="77"/>
                </a:cubicBezTo>
                <a:cubicBezTo>
                  <a:pt x="769" y="79"/>
                  <a:pt x="763" y="80"/>
                  <a:pt x="757" y="81"/>
                </a:cubicBezTo>
                <a:cubicBezTo>
                  <a:pt x="751" y="82"/>
                  <a:pt x="745" y="84"/>
                  <a:pt x="743" y="85"/>
                </a:cubicBezTo>
                <a:cubicBezTo>
                  <a:pt x="737" y="86"/>
                  <a:pt x="736" y="85"/>
                  <a:pt x="726" y="87"/>
                </a:cubicBezTo>
                <a:cubicBezTo>
                  <a:pt x="731" y="85"/>
                  <a:pt x="723" y="84"/>
                  <a:pt x="737" y="82"/>
                </a:cubicBezTo>
                <a:cubicBezTo>
                  <a:pt x="744" y="82"/>
                  <a:pt x="737" y="84"/>
                  <a:pt x="736" y="85"/>
                </a:cubicBezTo>
                <a:cubicBezTo>
                  <a:pt x="747" y="83"/>
                  <a:pt x="748" y="81"/>
                  <a:pt x="754" y="79"/>
                </a:cubicBezTo>
                <a:close/>
                <a:moveTo>
                  <a:pt x="1008" y="83"/>
                </a:moveTo>
                <a:cubicBezTo>
                  <a:pt x="1011" y="82"/>
                  <a:pt x="1028" y="86"/>
                  <a:pt x="1036" y="87"/>
                </a:cubicBezTo>
                <a:cubicBezTo>
                  <a:pt x="1033" y="88"/>
                  <a:pt x="1036" y="89"/>
                  <a:pt x="1023" y="87"/>
                </a:cubicBezTo>
                <a:cubicBezTo>
                  <a:pt x="1025" y="85"/>
                  <a:pt x="1015" y="85"/>
                  <a:pt x="1008" y="83"/>
                </a:cubicBezTo>
                <a:close/>
                <a:moveTo>
                  <a:pt x="309" y="304"/>
                </a:moveTo>
                <a:cubicBezTo>
                  <a:pt x="308" y="304"/>
                  <a:pt x="303" y="308"/>
                  <a:pt x="304" y="306"/>
                </a:cubicBezTo>
                <a:cubicBezTo>
                  <a:pt x="311" y="299"/>
                  <a:pt x="309" y="300"/>
                  <a:pt x="315" y="294"/>
                </a:cubicBezTo>
                <a:cubicBezTo>
                  <a:pt x="314" y="293"/>
                  <a:pt x="306" y="302"/>
                  <a:pt x="302" y="306"/>
                </a:cubicBezTo>
                <a:cubicBezTo>
                  <a:pt x="305" y="300"/>
                  <a:pt x="313" y="293"/>
                  <a:pt x="323" y="285"/>
                </a:cubicBezTo>
                <a:cubicBezTo>
                  <a:pt x="314" y="294"/>
                  <a:pt x="323" y="288"/>
                  <a:pt x="320" y="292"/>
                </a:cubicBezTo>
                <a:cubicBezTo>
                  <a:pt x="308" y="301"/>
                  <a:pt x="319" y="295"/>
                  <a:pt x="307" y="307"/>
                </a:cubicBezTo>
                <a:cubicBezTo>
                  <a:pt x="303" y="310"/>
                  <a:pt x="307" y="307"/>
                  <a:pt x="309" y="304"/>
                </a:cubicBezTo>
                <a:close/>
                <a:moveTo>
                  <a:pt x="655" y="102"/>
                </a:moveTo>
                <a:cubicBezTo>
                  <a:pt x="651" y="104"/>
                  <a:pt x="656" y="103"/>
                  <a:pt x="657" y="104"/>
                </a:cubicBezTo>
                <a:cubicBezTo>
                  <a:pt x="652" y="105"/>
                  <a:pt x="644" y="107"/>
                  <a:pt x="644" y="108"/>
                </a:cubicBezTo>
                <a:cubicBezTo>
                  <a:pt x="640" y="109"/>
                  <a:pt x="646" y="105"/>
                  <a:pt x="655" y="102"/>
                </a:cubicBezTo>
                <a:close/>
                <a:moveTo>
                  <a:pt x="672" y="98"/>
                </a:moveTo>
                <a:cubicBezTo>
                  <a:pt x="677" y="97"/>
                  <a:pt x="678" y="97"/>
                  <a:pt x="682" y="96"/>
                </a:cubicBezTo>
                <a:cubicBezTo>
                  <a:pt x="682" y="98"/>
                  <a:pt x="677" y="100"/>
                  <a:pt x="668" y="102"/>
                </a:cubicBezTo>
                <a:cubicBezTo>
                  <a:pt x="672" y="101"/>
                  <a:pt x="668" y="100"/>
                  <a:pt x="672" y="98"/>
                </a:cubicBezTo>
                <a:close/>
                <a:moveTo>
                  <a:pt x="431" y="203"/>
                </a:moveTo>
                <a:cubicBezTo>
                  <a:pt x="434" y="202"/>
                  <a:pt x="437" y="200"/>
                  <a:pt x="438" y="200"/>
                </a:cubicBezTo>
                <a:cubicBezTo>
                  <a:pt x="443" y="196"/>
                  <a:pt x="440" y="197"/>
                  <a:pt x="448" y="192"/>
                </a:cubicBezTo>
                <a:cubicBezTo>
                  <a:pt x="453" y="190"/>
                  <a:pt x="450" y="192"/>
                  <a:pt x="447" y="194"/>
                </a:cubicBezTo>
                <a:cubicBezTo>
                  <a:pt x="443" y="196"/>
                  <a:pt x="440" y="199"/>
                  <a:pt x="444" y="197"/>
                </a:cubicBezTo>
                <a:cubicBezTo>
                  <a:pt x="438" y="201"/>
                  <a:pt x="433" y="203"/>
                  <a:pt x="431" y="203"/>
                </a:cubicBezTo>
                <a:close/>
                <a:moveTo>
                  <a:pt x="455" y="189"/>
                </a:moveTo>
                <a:cubicBezTo>
                  <a:pt x="458" y="189"/>
                  <a:pt x="455" y="192"/>
                  <a:pt x="456" y="193"/>
                </a:cubicBezTo>
                <a:cubicBezTo>
                  <a:pt x="449" y="197"/>
                  <a:pt x="442" y="201"/>
                  <a:pt x="436" y="205"/>
                </a:cubicBezTo>
                <a:cubicBezTo>
                  <a:pt x="441" y="201"/>
                  <a:pt x="443" y="200"/>
                  <a:pt x="444" y="198"/>
                </a:cubicBezTo>
                <a:cubicBezTo>
                  <a:pt x="446" y="196"/>
                  <a:pt x="448" y="194"/>
                  <a:pt x="455" y="189"/>
                </a:cubicBezTo>
                <a:close/>
                <a:moveTo>
                  <a:pt x="804" y="77"/>
                </a:moveTo>
                <a:cubicBezTo>
                  <a:pt x="805" y="76"/>
                  <a:pt x="809" y="77"/>
                  <a:pt x="814" y="77"/>
                </a:cubicBezTo>
                <a:cubicBezTo>
                  <a:pt x="815" y="78"/>
                  <a:pt x="818" y="78"/>
                  <a:pt x="823" y="78"/>
                </a:cubicBezTo>
                <a:cubicBezTo>
                  <a:pt x="812" y="80"/>
                  <a:pt x="813" y="77"/>
                  <a:pt x="804" y="77"/>
                </a:cubicBezTo>
                <a:close/>
                <a:moveTo>
                  <a:pt x="870" y="75"/>
                </a:moveTo>
                <a:cubicBezTo>
                  <a:pt x="880" y="74"/>
                  <a:pt x="892" y="77"/>
                  <a:pt x="897" y="75"/>
                </a:cubicBezTo>
                <a:cubicBezTo>
                  <a:pt x="903" y="77"/>
                  <a:pt x="888" y="78"/>
                  <a:pt x="896" y="80"/>
                </a:cubicBezTo>
                <a:cubicBezTo>
                  <a:pt x="877" y="78"/>
                  <a:pt x="864" y="78"/>
                  <a:pt x="847" y="77"/>
                </a:cubicBezTo>
                <a:cubicBezTo>
                  <a:pt x="850" y="76"/>
                  <a:pt x="849" y="75"/>
                  <a:pt x="863" y="75"/>
                </a:cubicBezTo>
                <a:cubicBezTo>
                  <a:pt x="852" y="77"/>
                  <a:pt x="868" y="77"/>
                  <a:pt x="870" y="75"/>
                </a:cubicBezTo>
                <a:close/>
                <a:moveTo>
                  <a:pt x="1034" y="93"/>
                </a:moveTo>
                <a:cubicBezTo>
                  <a:pt x="1039" y="92"/>
                  <a:pt x="1055" y="97"/>
                  <a:pt x="1058" y="99"/>
                </a:cubicBezTo>
                <a:cubicBezTo>
                  <a:pt x="1056" y="100"/>
                  <a:pt x="1045" y="96"/>
                  <a:pt x="1035" y="95"/>
                </a:cubicBezTo>
                <a:cubicBezTo>
                  <a:pt x="1031" y="93"/>
                  <a:pt x="1044" y="95"/>
                  <a:pt x="1034" y="93"/>
                </a:cubicBezTo>
                <a:close/>
                <a:moveTo>
                  <a:pt x="1183" y="140"/>
                </a:moveTo>
                <a:cubicBezTo>
                  <a:pt x="1168" y="133"/>
                  <a:pt x="1159" y="130"/>
                  <a:pt x="1152" y="128"/>
                </a:cubicBezTo>
                <a:cubicBezTo>
                  <a:pt x="1144" y="126"/>
                  <a:pt x="1136" y="124"/>
                  <a:pt x="1122" y="118"/>
                </a:cubicBezTo>
                <a:cubicBezTo>
                  <a:pt x="1121" y="116"/>
                  <a:pt x="1131" y="119"/>
                  <a:pt x="1138" y="121"/>
                </a:cubicBezTo>
                <a:cubicBezTo>
                  <a:pt x="1147" y="125"/>
                  <a:pt x="1157" y="128"/>
                  <a:pt x="1165" y="131"/>
                </a:cubicBezTo>
                <a:cubicBezTo>
                  <a:pt x="1174" y="134"/>
                  <a:pt x="1180" y="136"/>
                  <a:pt x="1183" y="140"/>
                </a:cubicBezTo>
                <a:close/>
                <a:moveTo>
                  <a:pt x="1005" y="91"/>
                </a:moveTo>
                <a:cubicBezTo>
                  <a:pt x="1002" y="89"/>
                  <a:pt x="995" y="90"/>
                  <a:pt x="988" y="88"/>
                </a:cubicBezTo>
                <a:cubicBezTo>
                  <a:pt x="998" y="88"/>
                  <a:pt x="1002" y="89"/>
                  <a:pt x="1000" y="86"/>
                </a:cubicBezTo>
                <a:cubicBezTo>
                  <a:pt x="1006" y="87"/>
                  <a:pt x="1008" y="88"/>
                  <a:pt x="1014" y="89"/>
                </a:cubicBezTo>
                <a:cubicBezTo>
                  <a:pt x="1013" y="91"/>
                  <a:pt x="1016" y="91"/>
                  <a:pt x="1009" y="92"/>
                </a:cubicBezTo>
                <a:cubicBezTo>
                  <a:pt x="1021" y="94"/>
                  <a:pt x="1034" y="96"/>
                  <a:pt x="1046" y="99"/>
                </a:cubicBezTo>
                <a:cubicBezTo>
                  <a:pt x="1039" y="98"/>
                  <a:pt x="1027" y="96"/>
                  <a:pt x="1015" y="94"/>
                </a:cubicBezTo>
                <a:cubicBezTo>
                  <a:pt x="1004" y="92"/>
                  <a:pt x="992" y="90"/>
                  <a:pt x="985" y="89"/>
                </a:cubicBezTo>
                <a:cubicBezTo>
                  <a:pt x="989" y="89"/>
                  <a:pt x="997" y="90"/>
                  <a:pt x="1005" y="91"/>
                </a:cubicBezTo>
                <a:close/>
                <a:moveTo>
                  <a:pt x="1017" y="89"/>
                </a:moveTo>
                <a:cubicBezTo>
                  <a:pt x="1026" y="91"/>
                  <a:pt x="1026" y="92"/>
                  <a:pt x="1028" y="93"/>
                </a:cubicBezTo>
                <a:cubicBezTo>
                  <a:pt x="1017" y="92"/>
                  <a:pt x="1017" y="91"/>
                  <a:pt x="1017" y="89"/>
                </a:cubicBezTo>
                <a:close/>
                <a:moveTo>
                  <a:pt x="731" y="89"/>
                </a:moveTo>
                <a:cubicBezTo>
                  <a:pt x="740" y="88"/>
                  <a:pt x="755" y="85"/>
                  <a:pt x="762" y="85"/>
                </a:cubicBezTo>
                <a:cubicBezTo>
                  <a:pt x="759" y="86"/>
                  <a:pt x="761" y="87"/>
                  <a:pt x="750" y="88"/>
                </a:cubicBezTo>
                <a:cubicBezTo>
                  <a:pt x="748" y="86"/>
                  <a:pt x="741" y="89"/>
                  <a:pt x="729" y="91"/>
                </a:cubicBezTo>
                <a:cubicBezTo>
                  <a:pt x="727" y="90"/>
                  <a:pt x="731" y="89"/>
                  <a:pt x="731" y="89"/>
                </a:cubicBezTo>
                <a:close/>
                <a:moveTo>
                  <a:pt x="642" y="110"/>
                </a:moveTo>
                <a:cubicBezTo>
                  <a:pt x="638" y="114"/>
                  <a:pt x="654" y="107"/>
                  <a:pt x="663" y="105"/>
                </a:cubicBezTo>
                <a:cubicBezTo>
                  <a:pt x="670" y="105"/>
                  <a:pt x="660" y="108"/>
                  <a:pt x="659" y="110"/>
                </a:cubicBezTo>
                <a:cubicBezTo>
                  <a:pt x="653" y="111"/>
                  <a:pt x="648" y="113"/>
                  <a:pt x="643" y="114"/>
                </a:cubicBezTo>
                <a:cubicBezTo>
                  <a:pt x="636" y="114"/>
                  <a:pt x="657" y="110"/>
                  <a:pt x="654" y="109"/>
                </a:cubicBezTo>
                <a:cubicBezTo>
                  <a:pt x="645" y="111"/>
                  <a:pt x="636" y="116"/>
                  <a:pt x="630" y="118"/>
                </a:cubicBezTo>
                <a:cubicBezTo>
                  <a:pt x="631" y="117"/>
                  <a:pt x="629" y="117"/>
                  <a:pt x="629" y="116"/>
                </a:cubicBezTo>
                <a:cubicBezTo>
                  <a:pt x="629" y="115"/>
                  <a:pt x="632" y="113"/>
                  <a:pt x="642" y="110"/>
                </a:cubicBezTo>
                <a:close/>
                <a:moveTo>
                  <a:pt x="515" y="161"/>
                </a:moveTo>
                <a:cubicBezTo>
                  <a:pt x="511" y="161"/>
                  <a:pt x="509" y="164"/>
                  <a:pt x="503" y="167"/>
                </a:cubicBezTo>
                <a:cubicBezTo>
                  <a:pt x="498" y="167"/>
                  <a:pt x="516" y="159"/>
                  <a:pt x="523" y="156"/>
                </a:cubicBezTo>
                <a:cubicBezTo>
                  <a:pt x="519" y="159"/>
                  <a:pt x="515" y="163"/>
                  <a:pt x="505" y="169"/>
                </a:cubicBezTo>
                <a:cubicBezTo>
                  <a:pt x="505" y="167"/>
                  <a:pt x="505" y="166"/>
                  <a:pt x="515" y="161"/>
                </a:cubicBezTo>
                <a:close/>
                <a:moveTo>
                  <a:pt x="539" y="153"/>
                </a:moveTo>
                <a:cubicBezTo>
                  <a:pt x="537" y="154"/>
                  <a:pt x="536" y="154"/>
                  <a:pt x="532" y="155"/>
                </a:cubicBezTo>
                <a:cubicBezTo>
                  <a:pt x="531" y="155"/>
                  <a:pt x="549" y="147"/>
                  <a:pt x="537" y="152"/>
                </a:cubicBezTo>
                <a:cubicBezTo>
                  <a:pt x="540" y="148"/>
                  <a:pt x="543" y="150"/>
                  <a:pt x="547" y="148"/>
                </a:cubicBezTo>
                <a:cubicBezTo>
                  <a:pt x="546" y="147"/>
                  <a:pt x="549" y="143"/>
                  <a:pt x="563" y="139"/>
                </a:cubicBezTo>
                <a:cubicBezTo>
                  <a:pt x="559" y="143"/>
                  <a:pt x="549" y="149"/>
                  <a:pt x="540" y="154"/>
                </a:cubicBezTo>
                <a:cubicBezTo>
                  <a:pt x="536" y="155"/>
                  <a:pt x="537" y="154"/>
                  <a:pt x="539" y="153"/>
                </a:cubicBezTo>
                <a:close/>
                <a:moveTo>
                  <a:pt x="703" y="96"/>
                </a:moveTo>
                <a:cubicBezTo>
                  <a:pt x="709" y="97"/>
                  <a:pt x="689" y="102"/>
                  <a:pt x="690" y="99"/>
                </a:cubicBezTo>
                <a:cubicBezTo>
                  <a:pt x="696" y="98"/>
                  <a:pt x="696" y="97"/>
                  <a:pt x="703" y="96"/>
                </a:cubicBezTo>
                <a:close/>
                <a:moveTo>
                  <a:pt x="1693" y="1044"/>
                </a:moveTo>
                <a:cubicBezTo>
                  <a:pt x="1691" y="1057"/>
                  <a:pt x="1690" y="1053"/>
                  <a:pt x="1689" y="1066"/>
                </a:cubicBezTo>
                <a:cubicBezTo>
                  <a:pt x="1688" y="1065"/>
                  <a:pt x="1689" y="1060"/>
                  <a:pt x="1690" y="1052"/>
                </a:cubicBezTo>
                <a:cubicBezTo>
                  <a:pt x="1689" y="1051"/>
                  <a:pt x="1687" y="1072"/>
                  <a:pt x="1686" y="1067"/>
                </a:cubicBezTo>
                <a:cubicBezTo>
                  <a:pt x="1688" y="1056"/>
                  <a:pt x="1689" y="1054"/>
                  <a:pt x="1691" y="1042"/>
                </a:cubicBezTo>
                <a:cubicBezTo>
                  <a:pt x="1691" y="1046"/>
                  <a:pt x="1692" y="1041"/>
                  <a:pt x="1693" y="1044"/>
                </a:cubicBezTo>
                <a:close/>
                <a:moveTo>
                  <a:pt x="413" y="230"/>
                </a:moveTo>
                <a:cubicBezTo>
                  <a:pt x="419" y="226"/>
                  <a:pt x="421" y="225"/>
                  <a:pt x="423" y="224"/>
                </a:cubicBezTo>
                <a:cubicBezTo>
                  <a:pt x="426" y="223"/>
                  <a:pt x="430" y="221"/>
                  <a:pt x="440" y="214"/>
                </a:cubicBezTo>
                <a:cubicBezTo>
                  <a:pt x="441" y="215"/>
                  <a:pt x="442" y="216"/>
                  <a:pt x="431" y="223"/>
                </a:cubicBezTo>
                <a:cubicBezTo>
                  <a:pt x="432" y="222"/>
                  <a:pt x="437" y="219"/>
                  <a:pt x="440" y="217"/>
                </a:cubicBezTo>
                <a:cubicBezTo>
                  <a:pt x="440" y="218"/>
                  <a:pt x="436" y="221"/>
                  <a:pt x="432" y="223"/>
                </a:cubicBezTo>
                <a:cubicBezTo>
                  <a:pt x="434" y="223"/>
                  <a:pt x="440" y="219"/>
                  <a:pt x="444" y="216"/>
                </a:cubicBezTo>
                <a:cubicBezTo>
                  <a:pt x="443" y="218"/>
                  <a:pt x="439" y="221"/>
                  <a:pt x="441" y="221"/>
                </a:cubicBezTo>
                <a:cubicBezTo>
                  <a:pt x="432" y="227"/>
                  <a:pt x="436" y="222"/>
                  <a:pt x="426" y="229"/>
                </a:cubicBezTo>
                <a:cubicBezTo>
                  <a:pt x="428" y="226"/>
                  <a:pt x="424" y="227"/>
                  <a:pt x="420" y="229"/>
                </a:cubicBezTo>
                <a:cubicBezTo>
                  <a:pt x="415" y="231"/>
                  <a:pt x="411" y="233"/>
                  <a:pt x="413" y="230"/>
                </a:cubicBezTo>
                <a:close/>
                <a:moveTo>
                  <a:pt x="464" y="208"/>
                </a:moveTo>
                <a:cubicBezTo>
                  <a:pt x="461" y="211"/>
                  <a:pt x="459" y="212"/>
                  <a:pt x="464" y="211"/>
                </a:cubicBezTo>
                <a:cubicBezTo>
                  <a:pt x="455" y="217"/>
                  <a:pt x="460" y="211"/>
                  <a:pt x="454" y="215"/>
                </a:cubicBezTo>
                <a:cubicBezTo>
                  <a:pt x="452" y="216"/>
                  <a:pt x="454" y="216"/>
                  <a:pt x="454" y="218"/>
                </a:cubicBezTo>
                <a:cubicBezTo>
                  <a:pt x="453" y="219"/>
                  <a:pt x="451" y="222"/>
                  <a:pt x="442" y="228"/>
                </a:cubicBezTo>
                <a:cubicBezTo>
                  <a:pt x="445" y="224"/>
                  <a:pt x="453" y="217"/>
                  <a:pt x="440" y="223"/>
                </a:cubicBezTo>
                <a:cubicBezTo>
                  <a:pt x="440" y="222"/>
                  <a:pt x="444" y="219"/>
                  <a:pt x="449" y="216"/>
                </a:cubicBezTo>
                <a:cubicBezTo>
                  <a:pt x="455" y="213"/>
                  <a:pt x="461" y="209"/>
                  <a:pt x="464" y="208"/>
                </a:cubicBezTo>
                <a:close/>
                <a:moveTo>
                  <a:pt x="406" y="226"/>
                </a:moveTo>
                <a:cubicBezTo>
                  <a:pt x="412" y="223"/>
                  <a:pt x="407" y="228"/>
                  <a:pt x="400" y="233"/>
                </a:cubicBezTo>
                <a:cubicBezTo>
                  <a:pt x="406" y="230"/>
                  <a:pt x="402" y="233"/>
                  <a:pt x="403" y="234"/>
                </a:cubicBezTo>
                <a:cubicBezTo>
                  <a:pt x="409" y="230"/>
                  <a:pt x="410" y="228"/>
                  <a:pt x="418" y="223"/>
                </a:cubicBezTo>
                <a:cubicBezTo>
                  <a:pt x="421" y="224"/>
                  <a:pt x="402" y="234"/>
                  <a:pt x="413" y="230"/>
                </a:cubicBezTo>
                <a:cubicBezTo>
                  <a:pt x="397" y="240"/>
                  <a:pt x="393" y="239"/>
                  <a:pt x="385" y="242"/>
                </a:cubicBezTo>
                <a:cubicBezTo>
                  <a:pt x="391" y="238"/>
                  <a:pt x="395" y="235"/>
                  <a:pt x="395" y="234"/>
                </a:cubicBezTo>
                <a:cubicBezTo>
                  <a:pt x="402" y="231"/>
                  <a:pt x="394" y="236"/>
                  <a:pt x="406" y="226"/>
                </a:cubicBezTo>
                <a:close/>
                <a:moveTo>
                  <a:pt x="434" y="208"/>
                </a:moveTo>
                <a:cubicBezTo>
                  <a:pt x="439" y="205"/>
                  <a:pt x="429" y="213"/>
                  <a:pt x="422" y="218"/>
                </a:cubicBezTo>
                <a:cubicBezTo>
                  <a:pt x="419" y="219"/>
                  <a:pt x="423" y="215"/>
                  <a:pt x="422" y="215"/>
                </a:cubicBezTo>
                <a:cubicBezTo>
                  <a:pt x="430" y="208"/>
                  <a:pt x="433" y="210"/>
                  <a:pt x="434" y="208"/>
                </a:cubicBezTo>
                <a:close/>
                <a:moveTo>
                  <a:pt x="450" y="197"/>
                </a:moveTo>
                <a:cubicBezTo>
                  <a:pt x="464" y="189"/>
                  <a:pt x="457" y="194"/>
                  <a:pt x="468" y="187"/>
                </a:cubicBezTo>
                <a:cubicBezTo>
                  <a:pt x="477" y="183"/>
                  <a:pt x="465" y="191"/>
                  <a:pt x="460" y="195"/>
                </a:cubicBezTo>
                <a:cubicBezTo>
                  <a:pt x="464" y="194"/>
                  <a:pt x="474" y="187"/>
                  <a:pt x="476" y="188"/>
                </a:cubicBezTo>
                <a:cubicBezTo>
                  <a:pt x="457" y="200"/>
                  <a:pt x="449" y="203"/>
                  <a:pt x="446" y="207"/>
                </a:cubicBezTo>
                <a:cubicBezTo>
                  <a:pt x="441" y="210"/>
                  <a:pt x="439" y="210"/>
                  <a:pt x="437" y="209"/>
                </a:cubicBezTo>
                <a:cubicBezTo>
                  <a:pt x="444" y="205"/>
                  <a:pt x="449" y="203"/>
                  <a:pt x="458" y="197"/>
                </a:cubicBezTo>
                <a:cubicBezTo>
                  <a:pt x="457" y="196"/>
                  <a:pt x="447" y="202"/>
                  <a:pt x="446" y="201"/>
                </a:cubicBezTo>
                <a:cubicBezTo>
                  <a:pt x="451" y="198"/>
                  <a:pt x="451" y="197"/>
                  <a:pt x="450" y="197"/>
                </a:cubicBezTo>
                <a:close/>
                <a:moveTo>
                  <a:pt x="1386" y="267"/>
                </a:moveTo>
                <a:cubicBezTo>
                  <a:pt x="1379" y="261"/>
                  <a:pt x="1376" y="259"/>
                  <a:pt x="1373" y="257"/>
                </a:cubicBezTo>
                <a:cubicBezTo>
                  <a:pt x="1369" y="255"/>
                  <a:pt x="1366" y="253"/>
                  <a:pt x="1358" y="247"/>
                </a:cubicBezTo>
                <a:cubicBezTo>
                  <a:pt x="1366" y="252"/>
                  <a:pt x="1366" y="248"/>
                  <a:pt x="1359" y="241"/>
                </a:cubicBezTo>
                <a:cubicBezTo>
                  <a:pt x="1375" y="252"/>
                  <a:pt x="1382" y="259"/>
                  <a:pt x="1386" y="267"/>
                </a:cubicBezTo>
                <a:close/>
                <a:moveTo>
                  <a:pt x="489" y="176"/>
                </a:moveTo>
                <a:cubicBezTo>
                  <a:pt x="498" y="170"/>
                  <a:pt x="497" y="173"/>
                  <a:pt x="502" y="170"/>
                </a:cubicBezTo>
                <a:cubicBezTo>
                  <a:pt x="498" y="174"/>
                  <a:pt x="495" y="174"/>
                  <a:pt x="485" y="180"/>
                </a:cubicBezTo>
                <a:cubicBezTo>
                  <a:pt x="486" y="179"/>
                  <a:pt x="488" y="177"/>
                  <a:pt x="489" y="176"/>
                </a:cubicBezTo>
                <a:close/>
                <a:moveTo>
                  <a:pt x="265" y="356"/>
                </a:moveTo>
                <a:cubicBezTo>
                  <a:pt x="268" y="354"/>
                  <a:pt x="263" y="360"/>
                  <a:pt x="263" y="361"/>
                </a:cubicBezTo>
                <a:cubicBezTo>
                  <a:pt x="258" y="367"/>
                  <a:pt x="258" y="363"/>
                  <a:pt x="265" y="356"/>
                </a:cubicBezTo>
                <a:close/>
                <a:moveTo>
                  <a:pt x="591" y="131"/>
                </a:moveTo>
                <a:cubicBezTo>
                  <a:pt x="592" y="132"/>
                  <a:pt x="578" y="137"/>
                  <a:pt x="573" y="138"/>
                </a:cubicBezTo>
                <a:cubicBezTo>
                  <a:pt x="572" y="137"/>
                  <a:pt x="582" y="134"/>
                  <a:pt x="591" y="131"/>
                </a:cubicBezTo>
                <a:close/>
                <a:moveTo>
                  <a:pt x="235" y="395"/>
                </a:moveTo>
                <a:cubicBezTo>
                  <a:pt x="233" y="398"/>
                  <a:pt x="227" y="406"/>
                  <a:pt x="223" y="413"/>
                </a:cubicBezTo>
                <a:cubicBezTo>
                  <a:pt x="219" y="414"/>
                  <a:pt x="228" y="404"/>
                  <a:pt x="235" y="395"/>
                </a:cubicBezTo>
                <a:close/>
                <a:moveTo>
                  <a:pt x="332" y="287"/>
                </a:moveTo>
                <a:cubicBezTo>
                  <a:pt x="331" y="290"/>
                  <a:pt x="335" y="288"/>
                  <a:pt x="328" y="295"/>
                </a:cubicBezTo>
                <a:cubicBezTo>
                  <a:pt x="330" y="291"/>
                  <a:pt x="318" y="301"/>
                  <a:pt x="332" y="287"/>
                </a:cubicBezTo>
                <a:close/>
                <a:moveTo>
                  <a:pt x="1304" y="205"/>
                </a:moveTo>
                <a:cubicBezTo>
                  <a:pt x="1318" y="214"/>
                  <a:pt x="1333" y="225"/>
                  <a:pt x="1347" y="235"/>
                </a:cubicBezTo>
                <a:cubicBezTo>
                  <a:pt x="1343" y="234"/>
                  <a:pt x="1335" y="228"/>
                  <a:pt x="1324" y="220"/>
                </a:cubicBezTo>
                <a:cubicBezTo>
                  <a:pt x="1325" y="224"/>
                  <a:pt x="1339" y="230"/>
                  <a:pt x="1350" y="239"/>
                </a:cubicBezTo>
                <a:cubicBezTo>
                  <a:pt x="1350" y="240"/>
                  <a:pt x="1358" y="245"/>
                  <a:pt x="1356" y="245"/>
                </a:cubicBezTo>
                <a:cubicBezTo>
                  <a:pt x="1346" y="238"/>
                  <a:pt x="1344" y="236"/>
                  <a:pt x="1339" y="232"/>
                </a:cubicBezTo>
                <a:cubicBezTo>
                  <a:pt x="1333" y="229"/>
                  <a:pt x="1329" y="226"/>
                  <a:pt x="1324" y="224"/>
                </a:cubicBezTo>
                <a:cubicBezTo>
                  <a:pt x="1321" y="224"/>
                  <a:pt x="1331" y="229"/>
                  <a:pt x="1336" y="233"/>
                </a:cubicBezTo>
                <a:cubicBezTo>
                  <a:pt x="1325" y="227"/>
                  <a:pt x="1325" y="228"/>
                  <a:pt x="1327" y="230"/>
                </a:cubicBezTo>
                <a:cubicBezTo>
                  <a:pt x="1325" y="228"/>
                  <a:pt x="1324" y="228"/>
                  <a:pt x="1324" y="229"/>
                </a:cubicBezTo>
                <a:cubicBezTo>
                  <a:pt x="1315" y="221"/>
                  <a:pt x="1320" y="222"/>
                  <a:pt x="1307" y="213"/>
                </a:cubicBezTo>
                <a:cubicBezTo>
                  <a:pt x="1308" y="212"/>
                  <a:pt x="1322" y="222"/>
                  <a:pt x="1324" y="222"/>
                </a:cubicBezTo>
                <a:cubicBezTo>
                  <a:pt x="1323" y="220"/>
                  <a:pt x="1318" y="219"/>
                  <a:pt x="1313" y="215"/>
                </a:cubicBezTo>
                <a:cubicBezTo>
                  <a:pt x="1318" y="217"/>
                  <a:pt x="1315" y="215"/>
                  <a:pt x="1312" y="212"/>
                </a:cubicBezTo>
                <a:cubicBezTo>
                  <a:pt x="1308" y="209"/>
                  <a:pt x="1303" y="206"/>
                  <a:pt x="1304" y="205"/>
                </a:cubicBezTo>
                <a:close/>
                <a:moveTo>
                  <a:pt x="775" y="87"/>
                </a:moveTo>
                <a:cubicBezTo>
                  <a:pt x="774" y="87"/>
                  <a:pt x="787" y="86"/>
                  <a:pt x="792" y="85"/>
                </a:cubicBezTo>
                <a:cubicBezTo>
                  <a:pt x="793" y="87"/>
                  <a:pt x="793" y="87"/>
                  <a:pt x="793" y="87"/>
                </a:cubicBezTo>
                <a:cubicBezTo>
                  <a:pt x="780" y="89"/>
                  <a:pt x="784" y="87"/>
                  <a:pt x="775" y="87"/>
                </a:cubicBezTo>
                <a:close/>
                <a:moveTo>
                  <a:pt x="249" y="376"/>
                </a:moveTo>
                <a:cubicBezTo>
                  <a:pt x="257" y="368"/>
                  <a:pt x="259" y="368"/>
                  <a:pt x="267" y="359"/>
                </a:cubicBezTo>
                <a:cubicBezTo>
                  <a:pt x="259" y="370"/>
                  <a:pt x="266" y="362"/>
                  <a:pt x="264" y="367"/>
                </a:cubicBezTo>
                <a:cubicBezTo>
                  <a:pt x="255" y="378"/>
                  <a:pt x="259" y="370"/>
                  <a:pt x="251" y="380"/>
                </a:cubicBezTo>
                <a:cubicBezTo>
                  <a:pt x="247" y="382"/>
                  <a:pt x="260" y="367"/>
                  <a:pt x="250" y="379"/>
                </a:cubicBezTo>
                <a:cubicBezTo>
                  <a:pt x="248" y="380"/>
                  <a:pt x="251" y="376"/>
                  <a:pt x="249" y="376"/>
                </a:cubicBezTo>
                <a:close/>
                <a:moveTo>
                  <a:pt x="643" y="115"/>
                </a:moveTo>
                <a:cubicBezTo>
                  <a:pt x="653" y="111"/>
                  <a:pt x="647" y="115"/>
                  <a:pt x="657" y="112"/>
                </a:cubicBezTo>
                <a:cubicBezTo>
                  <a:pt x="658" y="113"/>
                  <a:pt x="655" y="115"/>
                  <a:pt x="642" y="118"/>
                </a:cubicBezTo>
                <a:cubicBezTo>
                  <a:pt x="642" y="118"/>
                  <a:pt x="646" y="116"/>
                  <a:pt x="648" y="116"/>
                </a:cubicBezTo>
                <a:cubicBezTo>
                  <a:pt x="649" y="114"/>
                  <a:pt x="642" y="117"/>
                  <a:pt x="643" y="115"/>
                </a:cubicBezTo>
                <a:close/>
                <a:moveTo>
                  <a:pt x="983" y="90"/>
                </a:moveTo>
                <a:cubicBezTo>
                  <a:pt x="987" y="90"/>
                  <a:pt x="992" y="91"/>
                  <a:pt x="996" y="92"/>
                </a:cubicBezTo>
                <a:cubicBezTo>
                  <a:pt x="998" y="93"/>
                  <a:pt x="994" y="93"/>
                  <a:pt x="989" y="92"/>
                </a:cubicBezTo>
                <a:cubicBezTo>
                  <a:pt x="985" y="91"/>
                  <a:pt x="980" y="90"/>
                  <a:pt x="983" y="90"/>
                </a:cubicBezTo>
                <a:close/>
                <a:moveTo>
                  <a:pt x="572" y="142"/>
                </a:moveTo>
                <a:cubicBezTo>
                  <a:pt x="579" y="139"/>
                  <a:pt x="578" y="139"/>
                  <a:pt x="577" y="138"/>
                </a:cubicBezTo>
                <a:cubicBezTo>
                  <a:pt x="591" y="133"/>
                  <a:pt x="601" y="130"/>
                  <a:pt x="604" y="130"/>
                </a:cubicBezTo>
                <a:cubicBezTo>
                  <a:pt x="588" y="136"/>
                  <a:pt x="587" y="138"/>
                  <a:pt x="582" y="142"/>
                </a:cubicBezTo>
                <a:cubicBezTo>
                  <a:pt x="577" y="143"/>
                  <a:pt x="582" y="140"/>
                  <a:pt x="572" y="142"/>
                </a:cubicBezTo>
                <a:close/>
                <a:moveTo>
                  <a:pt x="670" y="108"/>
                </a:moveTo>
                <a:cubicBezTo>
                  <a:pt x="676" y="107"/>
                  <a:pt x="684" y="105"/>
                  <a:pt x="684" y="106"/>
                </a:cubicBezTo>
                <a:cubicBezTo>
                  <a:pt x="676" y="108"/>
                  <a:pt x="668" y="110"/>
                  <a:pt x="670" y="108"/>
                </a:cubicBezTo>
                <a:close/>
                <a:moveTo>
                  <a:pt x="544" y="153"/>
                </a:moveTo>
                <a:cubicBezTo>
                  <a:pt x="547" y="154"/>
                  <a:pt x="542" y="156"/>
                  <a:pt x="537" y="159"/>
                </a:cubicBezTo>
                <a:cubicBezTo>
                  <a:pt x="538" y="159"/>
                  <a:pt x="543" y="157"/>
                  <a:pt x="548" y="155"/>
                </a:cubicBezTo>
                <a:cubicBezTo>
                  <a:pt x="553" y="153"/>
                  <a:pt x="557" y="151"/>
                  <a:pt x="557" y="152"/>
                </a:cubicBezTo>
                <a:cubicBezTo>
                  <a:pt x="554" y="154"/>
                  <a:pt x="551" y="155"/>
                  <a:pt x="551" y="154"/>
                </a:cubicBezTo>
                <a:cubicBezTo>
                  <a:pt x="554" y="156"/>
                  <a:pt x="535" y="165"/>
                  <a:pt x="519" y="174"/>
                </a:cubicBezTo>
                <a:cubicBezTo>
                  <a:pt x="524" y="170"/>
                  <a:pt x="516" y="174"/>
                  <a:pt x="516" y="172"/>
                </a:cubicBezTo>
                <a:cubicBezTo>
                  <a:pt x="519" y="170"/>
                  <a:pt x="530" y="165"/>
                  <a:pt x="536" y="161"/>
                </a:cubicBezTo>
                <a:cubicBezTo>
                  <a:pt x="534" y="162"/>
                  <a:pt x="532" y="162"/>
                  <a:pt x="531" y="162"/>
                </a:cubicBezTo>
                <a:cubicBezTo>
                  <a:pt x="527" y="164"/>
                  <a:pt x="530" y="164"/>
                  <a:pt x="520" y="168"/>
                </a:cubicBezTo>
                <a:cubicBezTo>
                  <a:pt x="520" y="167"/>
                  <a:pt x="519" y="168"/>
                  <a:pt x="516" y="169"/>
                </a:cubicBezTo>
                <a:cubicBezTo>
                  <a:pt x="524" y="164"/>
                  <a:pt x="532" y="160"/>
                  <a:pt x="544" y="153"/>
                </a:cubicBezTo>
                <a:close/>
                <a:moveTo>
                  <a:pt x="220" y="419"/>
                </a:moveTo>
                <a:cubicBezTo>
                  <a:pt x="226" y="411"/>
                  <a:pt x="226" y="414"/>
                  <a:pt x="231" y="406"/>
                </a:cubicBezTo>
                <a:cubicBezTo>
                  <a:pt x="231" y="406"/>
                  <a:pt x="226" y="414"/>
                  <a:pt x="226" y="414"/>
                </a:cubicBezTo>
                <a:cubicBezTo>
                  <a:pt x="223" y="418"/>
                  <a:pt x="221" y="420"/>
                  <a:pt x="220" y="419"/>
                </a:cubicBezTo>
                <a:close/>
                <a:moveTo>
                  <a:pt x="741" y="96"/>
                </a:moveTo>
                <a:cubicBezTo>
                  <a:pt x="743" y="96"/>
                  <a:pt x="739" y="97"/>
                  <a:pt x="735" y="98"/>
                </a:cubicBezTo>
                <a:cubicBezTo>
                  <a:pt x="737" y="98"/>
                  <a:pt x="744" y="97"/>
                  <a:pt x="749" y="96"/>
                </a:cubicBezTo>
                <a:cubicBezTo>
                  <a:pt x="744" y="98"/>
                  <a:pt x="760" y="98"/>
                  <a:pt x="771" y="96"/>
                </a:cubicBezTo>
                <a:cubicBezTo>
                  <a:pt x="772" y="98"/>
                  <a:pt x="766" y="99"/>
                  <a:pt x="753" y="101"/>
                </a:cubicBezTo>
                <a:cubicBezTo>
                  <a:pt x="753" y="101"/>
                  <a:pt x="752" y="101"/>
                  <a:pt x="749" y="101"/>
                </a:cubicBezTo>
                <a:cubicBezTo>
                  <a:pt x="749" y="100"/>
                  <a:pt x="755" y="100"/>
                  <a:pt x="759" y="99"/>
                </a:cubicBezTo>
                <a:cubicBezTo>
                  <a:pt x="754" y="99"/>
                  <a:pt x="744" y="99"/>
                  <a:pt x="738" y="99"/>
                </a:cubicBezTo>
                <a:cubicBezTo>
                  <a:pt x="732" y="99"/>
                  <a:pt x="730" y="98"/>
                  <a:pt x="741" y="96"/>
                </a:cubicBezTo>
                <a:close/>
                <a:moveTo>
                  <a:pt x="343" y="285"/>
                </a:moveTo>
                <a:cubicBezTo>
                  <a:pt x="353" y="278"/>
                  <a:pt x="364" y="265"/>
                  <a:pt x="376" y="257"/>
                </a:cubicBezTo>
                <a:cubicBezTo>
                  <a:pt x="371" y="264"/>
                  <a:pt x="356" y="274"/>
                  <a:pt x="342" y="288"/>
                </a:cubicBezTo>
                <a:cubicBezTo>
                  <a:pt x="341" y="287"/>
                  <a:pt x="344" y="284"/>
                  <a:pt x="343" y="285"/>
                </a:cubicBezTo>
                <a:close/>
                <a:moveTo>
                  <a:pt x="472" y="192"/>
                </a:moveTo>
                <a:cubicBezTo>
                  <a:pt x="480" y="187"/>
                  <a:pt x="478" y="190"/>
                  <a:pt x="479" y="190"/>
                </a:cubicBezTo>
                <a:cubicBezTo>
                  <a:pt x="476" y="193"/>
                  <a:pt x="469" y="197"/>
                  <a:pt x="463" y="200"/>
                </a:cubicBezTo>
                <a:cubicBezTo>
                  <a:pt x="456" y="204"/>
                  <a:pt x="451" y="207"/>
                  <a:pt x="449" y="209"/>
                </a:cubicBezTo>
                <a:cubicBezTo>
                  <a:pt x="443" y="212"/>
                  <a:pt x="445" y="210"/>
                  <a:pt x="449" y="208"/>
                </a:cubicBezTo>
                <a:cubicBezTo>
                  <a:pt x="452" y="205"/>
                  <a:pt x="457" y="202"/>
                  <a:pt x="455" y="203"/>
                </a:cubicBezTo>
                <a:cubicBezTo>
                  <a:pt x="463" y="198"/>
                  <a:pt x="462" y="200"/>
                  <a:pt x="468" y="196"/>
                </a:cubicBezTo>
                <a:cubicBezTo>
                  <a:pt x="470" y="195"/>
                  <a:pt x="472" y="193"/>
                  <a:pt x="476" y="191"/>
                </a:cubicBezTo>
                <a:cubicBezTo>
                  <a:pt x="474" y="192"/>
                  <a:pt x="472" y="193"/>
                  <a:pt x="472" y="192"/>
                </a:cubicBezTo>
                <a:close/>
                <a:moveTo>
                  <a:pt x="775" y="91"/>
                </a:moveTo>
                <a:cubicBezTo>
                  <a:pt x="785" y="93"/>
                  <a:pt x="792" y="89"/>
                  <a:pt x="808" y="88"/>
                </a:cubicBezTo>
                <a:cubicBezTo>
                  <a:pt x="793" y="91"/>
                  <a:pt x="801" y="92"/>
                  <a:pt x="788" y="95"/>
                </a:cubicBezTo>
                <a:cubicBezTo>
                  <a:pt x="789" y="93"/>
                  <a:pt x="785" y="92"/>
                  <a:pt x="769" y="94"/>
                </a:cubicBezTo>
                <a:cubicBezTo>
                  <a:pt x="774" y="94"/>
                  <a:pt x="780" y="94"/>
                  <a:pt x="771" y="95"/>
                </a:cubicBezTo>
                <a:cubicBezTo>
                  <a:pt x="764" y="96"/>
                  <a:pt x="764" y="96"/>
                  <a:pt x="764" y="96"/>
                </a:cubicBezTo>
                <a:cubicBezTo>
                  <a:pt x="762" y="94"/>
                  <a:pt x="762" y="94"/>
                  <a:pt x="762" y="94"/>
                </a:cubicBezTo>
                <a:cubicBezTo>
                  <a:pt x="770" y="93"/>
                  <a:pt x="775" y="92"/>
                  <a:pt x="775" y="91"/>
                </a:cubicBezTo>
                <a:close/>
                <a:moveTo>
                  <a:pt x="628" y="124"/>
                </a:moveTo>
                <a:cubicBezTo>
                  <a:pt x="626" y="126"/>
                  <a:pt x="624" y="128"/>
                  <a:pt x="613" y="131"/>
                </a:cubicBezTo>
                <a:cubicBezTo>
                  <a:pt x="611" y="131"/>
                  <a:pt x="609" y="131"/>
                  <a:pt x="609" y="131"/>
                </a:cubicBezTo>
                <a:cubicBezTo>
                  <a:pt x="614" y="128"/>
                  <a:pt x="620" y="127"/>
                  <a:pt x="628" y="124"/>
                </a:cubicBezTo>
                <a:close/>
                <a:moveTo>
                  <a:pt x="256" y="383"/>
                </a:moveTo>
                <a:cubicBezTo>
                  <a:pt x="255" y="383"/>
                  <a:pt x="263" y="371"/>
                  <a:pt x="256" y="380"/>
                </a:cubicBezTo>
                <a:cubicBezTo>
                  <a:pt x="256" y="379"/>
                  <a:pt x="256" y="378"/>
                  <a:pt x="259" y="375"/>
                </a:cubicBezTo>
                <a:cubicBezTo>
                  <a:pt x="263" y="370"/>
                  <a:pt x="263" y="370"/>
                  <a:pt x="263" y="370"/>
                </a:cubicBezTo>
                <a:cubicBezTo>
                  <a:pt x="262" y="375"/>
                  <a:pt x="277" y="357"/>
                  <a:pt x="272" y="366"/>
                </a:cubicBezTo>
                <a:cubicBezTo>
                  <a:pt x="259" y="380"/>
                  <a:pt x="254" y="389"/>
                  <a:pt x="259" y="387"/>
                </a:cubicBezTo>
                <a:cubicBezTo>
                  <a:pt x="257" y="391"/>
                  <a:pt x="247" y="403"/>
                  <a:pt x="249" y="402"/>
                </a:cubicBezTo>
                <a:cubicBezTo>
                  <a:pt x="245" y="407"/>
                  <a:pt x="245" y="406"/>
                  <a:pt x="245" y="405"/>
                </a:cubicBezTo>
                <a:cubicBezTo>
                  <a:pt x="244" y="405"/>
                  <a:pt x="243" y="406"/>
                  <a:pt x="237" y="415"/>
                </a:cubicBezTo>
                <a:cubicBezTo>
                  <a:pt x="235" y="416"/>
                  <a:pt x="239" y="410"/>
                  <a:pt x="236" y="412"/>
                </a:cubicBezTo>
                <a:cubicBezTo>
                  <a:pt x="229" y="421"/>
                  <a:pt x="235" y="416"/>
                  <a:pt x="235" y="417"/>
                </a:cubicBezTo>
                <a:cubicBezTo>
                  <a:pt x="230" y="422"/>
                  <a:pt x="225" y="426"/>
                  <a:pt x="225" y="425"/>
                </a:cubicBezTo>
                <a:cubicBezTo>
                  <a:pt x="225" y="423"/>
                  <a:pt x="228" y="417"/>
                  <a:pt x="231" y="413"/>
                </a:cubicBezTo>
                <a:cubicBezTo>
                  <a:pt x="233" y="408"/>
                  <a:pt x="235" y="406"/>
                  <a:pt x="229" y="411"/>
                </a:cubicBezTo>
                <a:cubicBezTo>
                  <a:pt x="235" y="403"/>
                  <a:pt x="240" y="399"/>
                  <a:pt x="237" y="403"/>
                </a:cubicBezTo>
                <a:cubicBezTo>
                  <a:pt x="240" y="399"/>
                  <a:pt x="244" y="395"/>
                  <a:pt x="247" y="390"/>
                </a:cubicBezTo>
                <a:cubicBezTo>
                  <a:pt x="246" y="389"/>
                  <a:pt x="239" y="400"/>
                  <a:pt x="239" y="398"/>
                </a:cubicBezTo>
                <a:cubicBezTo>
                  <a:pt x="245" y="389"/>
                  <a:pt x="248" y="386"/>
                  <a:pt x="253" y="380"/>
                </a:cubicBezTo>
                <a:cubicBezTo>
                  <a:pt x="255" y="380"/>
                  <a:pt x="244" y="395"/>
                  <a:pt x="254" y="383"/>
                </a:cubicBezTo>
                <a:cubicBezTo>
                  <a:pt x="250" y="388"/>
                  <a:pt x="247" y="394"/>
                  <a:pt x="256" y="383"/>
                </a:cubicBezTo>
                <a:close/>
                <a:moveTo>
                  <a:pt x="401" y="240"/>
                </a:moveTo>
                <a:cubicBezTo>
                  <a:pt x="404" y="235"/>
                  <a:pt x="408" y="236"/>
                  <a:pt x="413" y="233"/>
                </a:cubicBezTo>
                <a:cubicBezTo>
                  <a:pt x="413" y="234"/>
                  <a:pt x="407" y="238"/>
                  <a:pt x="403" y="241"/>
                </a:cubicBezTo>
                <a:cubicBezTo>
                  <a:pt x="398" y="243"/>
                  <a:pt x="408" y="235"/>
                  <a:pt x="401" y="240"/>
                </a:cubicBezTo>
                <a:close/>
                <a:moveTo>
                  <a:pt x="1301" y="211"/>
                </a:moveTo>
                <a:cubicBezTo>
                  <a:pt x="1312" y="219"/>
                  <a:pt x="1300" y="214"/>
                  <a:pt x="1289" y="207"/>
                </a:cubicBezTo>
                <a:cubicBezTo>
                  <a:pt x="1291" y="209"/>
                  <a:pt x="1300" y="215"/>
                  <a:pt x="1309" y="220"/>
                </a:cubicBezTo>
                <a:cubicBezTo>
                  <a:pt x="1317" y="225"/>
                  <a:pt x="1324" y="230"/>
                  <a:pt x="1324" y="232"/>
                </a:cubicBezTo>
                <a:cubicBezTo>
                  <a:pt x="1316" y="226"/>
                  <a:pt x="1311" y="222"/>
                  <a:pt x="1305" y="219"/>
                </a:cubicBezTo>
                <a:cubicBezTo>
                  <a:pt x="1299" y="215"/>
                  <a:pt x="1293" y="211"/>
                  <a:pt x="1283" y="206"/>
                </a:cubicBezTo>
                <a:cubicBezTo>
                  <a:pt x="1294" y="210"/>
                  <a:pt x="1271" y="194"/>
                  <a:pt x="1289" y="205"/>
                </a:cubicBezTo>
                <a:cubicBezTo>
                  <a:pt x="1290" y="204"/>
                  <a:pt x="1273" y="196"/>
                  <a:pt x="1277" y="197"/>
                </a:cubicBezTo>
                <a:cubicBezTo>
                  <a:pt x="1291" y="203"/>
                  <a:pt x="1297" y="212"/>
                  <a:pt x="1301" y="211"/>
                </a:cubicBezTo>
                <a:close/>
                <a:moveTo>
                  <a:pt x="199" y="457"/>
                </a:moveTo>
                <a:cubicBezTo>
                  <a:pt x="203" y="450"/>
                  <a:pt x="205" y="450"/>
                  <a:pt x="206" y="449"/>
                </a:cubicBezTo>
                <a:cubicBezTo>
                  <a:pt x="204" y="452"/>
                  <a:pt x="203" y="454"/>
                  <a:pt x="204" y="455"/>
                </a:cubicBezTo>
                <a:cubicBezTo>
                  <a:pt x="200" y="461"/>
                  <a:pt x="201" y="456"/>
                  <a:pt x="199" y="457"/>
                </a:cubicBezTo>
                <a:close/>
                <a:moveTo>
                  <a:pt x="506" y="176"/>
                </a:moveTo>
                <a:cubicBezTo>
                  <a:pt x="499" y="183"/>
                  <a:pt x="510" y="178"/>
                  <a:pt x="515" y="179"/>
                </a:cubicBezTo>
                <a:cubicBezTo>
                  <a:pt x="523" y="175"/>
                  <a:pt x="516" y="176"/>
                  <a:pt x="526" y="172"/>
                </a:cubicBezTo>
                <a:cubicBezTo>
                  <a:pt x="527" y="173"/>
                  <a:pt x="527" y="173"/>
                  <a:pt x="527" y="173"/>
                </a:cubicBezTo>
                <a:cubicBezTo>
                  <a:pt x="534" y="168"/>
                  <a:pt x="545" y="165"/>
                  <a:pt x="547" y="162"/>
                </a:cubicBezTo>
                <a:cubicBezTo>
                  <a:pt x="551" y="162"/>
                  <a:pt x="557" y="159"/>
                  <a:pt x="566" y="155"/>
                </a:cubicBezTo>
                <a:cubicBezTo>
                  <a:pt x="563" y="157"/>
                  <a:pt x="551" y="163"/>
                  <a:pt x="568" y="156"/>
                </a:cubicBezTo>
                <a:cubicBezTo>
                  <a:pt x="567" y="158"/>
                  <a:pt x="555" y="163"/>
                  <a:pt x="562" y="163"/>
                </a:cubicBezTo>
                <a:cubicBezTo>
                  <a:pt x="557" y="165"/>
                  <a:pt x="553" y="168"/>
                  <a:pt x="551" y="169"/>
                </a:cubicBezTo>
                <a:cubicBezTo>
                  <a:pt x="537" y="173"/>
                  <a:pt x="557" y="164"/>
                  <a:pt x="555" y="161"/>
                </a:cubicBezTo>
                <a:cubicBezTo>
                  <a:pt x="553" y="161"/>
                  <a:pt x="540" y="168"/>
                  <a:pt x="534" y="171"/>
                </a:cubicBezTo>
                <a:cubicBezTo>
                  <a:pt x="542" y="170"/>
                  <a:pt x="533" y="172"/>
                  <a:pt x="539" y="174"/>
                </a:cubicBezTo>
                <a:cubicBezTo>
                  <a:pt x="526" y="180"/>
                  <a:pt x="523" y="182"/>
                  <a:pt x="516" y="186"/>
                </a:cubicBezTo>
                <a:cubicBezTo>
                  <a:pt x="513" y="186"/>
                  <a:pt x="510" y="187"/>
                  <a:pt x="507" y="187"/>
                </a:cubicBezTo>
                <a:cubicBezTo>
                  <a:pt x="517" y="181"/>
                  <a:pt x="523" y="179"/>
                  <a:pt x="528" y="177"/>
                </a:cubicBezTo>
                <a:cubicBezTo>
                  <a:pt x="527" y="176"/>
                  <a:pt x="521" y="178"/>
                  <a:pt x="516" y="181"/>
                </a:cubicBezTo>
                <a:cubicBezTo>
                  <a:pt x="510" y="184"/>
                  <a:pt x="503" y="188"/>
                  <a:pt x="501" y="190"/>
                </a:cubicBezTo>
                <a:cubicBezTo>
                  <a:pt x="493" y="195"/>
                  <a:pt x="490" y="195"/>
                  <a:pt x="484" y="199"/>
                </a:cubicBezTo>
                <a:cubicBezTo>
                  <a:pt x="482" y="198"/>
                  <a:pt x="499" y="190"/>
                  <a:pt x="502" y="187"/>
                </a:cubicBezTo>
                <a:cubicBezTo>
                  <a:pt x="497" y="189"/>
                  <a:pt x="481" y="199"/>
                  <a:pt x="483" y="195"/>
                </a:cubicBezTo>
                <a:cubicBezTo>
                  <a:pt x="492" y="190"/>
                  <a:pt x="496" y="189"/>
                  <a:pt x="501" y="187"/>
                </a:cubicBezTo>
                <a:cubicBezTo>
                  <a:pt x="511" y="180"/>
                  <a:pt x="494" y="186"/>
                  <a:pt x="499" y="182"/>
                </a:cubicBezTo>
                <a:cubicBezTo>
                  <a:pt x="497" y="181"/>
                  <a:pt x="494" y="185"/>
                  <a:pt x="487" y="188"/>
                </a:cubicBezTo>
                <a:cubicBezTo>
                  <a:pt x="484" y="186"/>
                  <a:pt x="494" y="182"/>
                  <a:pt x="506" y="176"/>
                </a:cubicBezTo>
                <a:close/>
                <a:moveTo>
                  <a:pt x="386" y="252"/>
                </a:moveTo>
                <a:cubicBezTo>
                  <a:pt x="390" y="250"/>
                  <a:pt x="391" y="251"/>
                  <a:pt x="392" y="251"/>
                </a:cubicBezTo>
                <a:cubicBezTo>
                  <a:pt x="381" y="260"/>
                  <a:pt x="377" y="263"/>
                  <a:pt x="374" y="265"/>
                </a:cubicBezTo>
                <a:cubicBezTo>
                  <a:pt x="371" y="267"/>
                  <a:pt x="370" y="268"/>
                  <a:pt x="365" y="271"/>
                </a:cubicBezTo>
                <a:cubicBezTo>
                  <a:pt x="359" y="276"/>
                  <a:pt x="369" y="269"/>
                  <a:pt x="364" y="274"/>
                </a:cubicBezTo>
                <a:cubicBezTo>
                  <a:pt x="351" y="285"/>
                  <a:pt x="345" y="289"/>
                  <a:pt x="333" y="299"/>
                </a:cubicBezTo>
                <a:cubicBezTo>
                  <a:pt x="338" y="293"/>
                  <a:pt x="345" y="286"/>
                  <a:pt x="354" y="278"/>
                </a:cubicBezTo>
                <a:cubicBezTo>
                  <a:pt x="362" y="271"/>
                  <a:pt x="372" y="263"/>
                  <a:pt x="386" y="252"/>
                </a:cubicBezTo>
                <a:close/>
                <a:moveTo>
                  <a:pt x="630" y="126"/>
                </a:moveTo>
                <a:cubicBezTo>
                  <a:pt x="622" y="127"/>
                  <a:pt x="640" y="123"/>
                  <a:pt x="646" y="121"/>
                </a:cubicBezTo>
                <a:cubicBezTo>
                  <a:pt x="646" y="123"/>
                  <a:pt x="645" y="124"/>
                  <a:pt x="639" y="126"/>
                </a:cubicBezTo>
                <a:cubicBezTo>
                  <a:pt x="647" y="124"/>
                  <a:pt x="651" y="126"/>
                  <a:pt x="649" y="128"/>
                </a:cubicBezTo>
                <a:cubicBezTo>
                  <a:pt x="661" y="123"/>
                  <a:pt x="655" y="127"/>
                  <a:pt x="668" y="123"/>
                </a:cubicBezTo>
                <a:cubicBezTo>
                  <a:pt x="669" y="124"/>
                  <a:pt x="663" y="125"/>
                  <a:pt x="658" y="127"/>
                </a:cubicBezTo>
                <a:cubicBezTo>
                  <a:pt x="652" y="128"/>
                  <a:pt x="647" y="129"/>
                  <a:pt x="651" y="130"/>
                </a:cubicBezTo>
                <a:cubicBezTo>
                  <a:pt x="639" y="132"/>
                  <a:pt x="649" y="127"/>
                  <a:pt x="637" y="129"/>
                </a:cubicBezTo>
                <a:cubicBezTo>
                  <a:pt x="628" y="132"/>
                  <a:pt x="641" y="130"/>
                  <a:pt x="639" y="131"/>
                </a:cubicBezTo>
                <a:cubicBezTo>
                  <a:pt x="634" y="133"/>
                  <a:pt x="633" y="133"/>
                  <a:pt x="627" y="135"/>
                </a:cubicBezTo>
                <a:cubicBezTo>
                  <a:pt x="631" y="132"/>
                  <a:pt x="623" y="130"/>
                  <a:pt x="637" y="125"/>
                </a:cubicBezTo>
                <a:cubicBezTo>
                  <a:pt x="634" y="126"/>
                  <a:pt x="634" y="125"/>
                  <a:pt x="630" y="126"/>
                </a:cubicBezTo>
                <a:close/>
                <a:moveTo>
                  <a:pt x="316" y="324"/>
                </a:moveTo>
                <a:cubicBezTo>
                  <a:pt x="320" y="321"/>
                  <a:pt x="321" y="318"/>
                  <a:pt x="328" y="313"/>
                </a:cubicBezTo>
                <a:cubicBezTo>
                  <a:pt x="326" y="316"/>
                  <a:pt x="314" y="329"/>
                  <a:pt x="308" y="334"/>
                </a:cubicBezTo>
                <a:cubicBezTo>
                  <a:pt x="315" y="325"/>
                  <a:pt x="314" y="324"/>
                  <a:pt x="306" y="330"/>
                </a:cubicBezTo>
                <a:cubicBezTo>
                  <a:pt x="304" y="333"/>
                  <a:pt x="303" y="335"/>
                  <a:pt x="296" y="342"/>
                </a:cubicBezTo>
                <a:cubicBezTo>
                  <a:pt x="297" y="341"/>
                  <a:pt x="298" y="339"/>
                  <a:pt x="295" y="342"/>
                </a:cubicBezTo>
                <a:cubicBezTo>
                  <a:pt x="296" y="337"/>
                  <a:pt x="308" y="327"/>
                  <a:pt x="313" y="320"/>
                </a:cubicBezTo>
                <a:cubicBezTo>
                  <a:pt x="303" y="328"/>
                  <a:pt x="300" y="334"/>
                  <a:pt x="290" y="344"/>
                </a:cubicBezTo>
                <a:cubicBezTo>
                  <a:pt x="291" y="342"/>
                  <a:pt x="297" y="334"/>
                  <a:pt x="287" y="346"/>
                </a:cubicBezTo>
                <a:cubicBezTo>
                  <a:pt x="285" y="345"/>
                  <a:pt x="296" y="334"/>
                  <a:pt x="296" y="336"/>
                </a:cubicBezTo>
                <a:cubicBezTo>
                  <a:pt x="304" y="328"/>
                  <a:pt x="316" y="316"/>
                  <a:pt x="312" y="317"/>
                </a:cubicBezTo>
                <a:cubicBezTo>
                  <a:pt x="318" y="312"/>
                  <a:pt x="327" y="303"/>
                  <a:pt x="328" y="304"/>
                </a:cubicBezTo>
                <a:cubicBezTo>
                  <a:pt x="321" y="311"/>
                  <a:pt x="320" y="313"/>
                  <a:pt x="319" y="315"/>
                </a:cubicBezTo>
                <a:cubicBezTo>
                  <a:pt x="319" y="316"/>
                  <a:pt x="318" y="318"/>
                  <a:pt x="311" y="325"/>
                </a:cubicBezTo>
                <a:cubicBezTo>
                  <a:pt x="313" y="323"/>
                  <a:pt x="326" y="313"/>
                  <a:pt x="316" y="324"/>
                </a:cubicBezTo>
                <a:close/>
                <a:moveTo>
                  <a:pt x="1056" y="110"/>
                </a:moveTo>
                <a:cubicBezTo>
                  <a:pt x="1048" y="110"/>
                  <a:pt x="1046" y="108"/>
                  <a:pt x="1033" y="106"/>
                </a:cubicBezTo>
                <a:cubicBezTo>
                  <a:pt x="1033" y="105"/>
                  <a:pt x="1046" y="108"/>
                  <a:pt x="1056" y="110"/>
                </a:cubicBezTo>
                <a:close/>
                <a:moveTo>
                  <a:pt x="1683" y="808"/>
                </a:moveTo>
                <a:cubicBezTo>
                  <a:pt x="1684" y="814"/>
                  <a:pt x="1683" y="810"/>
                  <a:pt x="1682" y="806"/>
                </a:cubicBezTo>
                <a:cubicBezTo>
                  <a:pt x="1682" y="801"/>
                  <a:pt x="1681" y="796"/>
                  <a:pt x="1680" y="798"/>
                </a:cubicBezTo>
                <a:cubicBezTo>
                  <a:pt x="1679" y="792"/>
                  <a:pt x="1680" y="789"/>
                  <a:pt x="1679" y="788"/>
                </a:cubicBezTo>
                <a:cubicBezTo>
                  <a:pt x="1678" y="784"/>
                  <a:pt x="1679" y="785"/>
                  <a:pt x="1678" y="780"/>
                </a:cubicBezTo>
                <a:cubicBezTo>
                  <a:pt x="1680" y="780"/>
                  <a:pt x="1680" y="795"/>
                  <a:pt x="1681" y="790"/>
                </a:cubicBezTo>
                <a:cubicBezTo>
                  <a:pt x="1682" y="799"/>
                  <a:pt x="1681" y="797"/>
                  <a:pt x="1683" y="808"/>
                </a:cubicBezTo>
                <a:close/>
                <a:moveTo>
                  <a:pt x="186" y="482"/>
                </a:moveTo>
                <a:cubicBezTo>
                  <a:pt x="190" y="475"/>
                  <a:pt x="190" y="480"/>
                  <a:pt x="193" y="474"/>
                </a:cubicBezTo>
                <a:cubicBezTo>
                  <a:pt x="192" y="478"/>
                  <a:pt x="183" y="492"/>
                  <a:pt x="184" y="488"/>
                </a:cubicBezTo>
                <a:cubicBezTo>
                  <a:pt x="185" y="485"/>
                  <a:pt x="186" y="483"/>
                  <a:pt x="186" y="482"/>
                </a:cubicBezTo>
                <a:close/>
                <a:moveTo>
                  <a:pt x="1690" y="925"/>
                </a:moveTo>
                <a:cubicBezTo>
                  <a:pt x="1689" y="921"/>
                  <a:pt x="1690" y="910"/>
                  <a:pt x="1689" y="897"/>
                </a:cubicBezTo>
                <a:cubicBezTo>
                  <a:pt x="1691" y="897"/>
                  <a:pt x="1690" y="914"/>
                  <a:pt x="1690" y="925"/>
                </a:cubicBezTo>
                <a:close/>
                <a:moveTo>
                  <a:pt x="1024" y="106"/>
                </a:moveTo>
                <a:cubicBezTo>
                  <a:pt x="1024" y="106"/>
                  <a:pt x="1027" y="107"/>
                  <a:pt x="1027" y="107"/>
                </a:cubicBezTo>
                <a:cubicBezTo>
                  <a:pt x="1041" y="110"/>
                  <a:pt x="1046" y="110"/>
                  <a:pt x="1046" y="109"/>
                </a:cubicBezTo>
                <a:cubicBezTo>
                  <a:pt x="1059" y="113"/>
                  <a:pt x="1061" y="115"/>
                  <a:pt x="1062" y="117"/>
                </a:cubicBezTo>
                <a:cubicBezTo>
                  <a:pt x="1062" y="118"/>
                  <a:pt x="1060" y="119"/>
                  <a:pt x="1065" y="121"/>
                </a:cubicBezTo>
                <a:cubicBezTo>
                  <a:pt x="1056" y="120"/>
                  <a:pt x="1056" y="120"/>
                  <a:pt x="1056" y="120"/>
                </a:cubicBezTo>
                <a:cubicBezTo>
                  <a:pt x="1044" y="118"/>
                  <a:pt x="1053" y="118"/>
                  <a:pt x="1045" y="116"/>
                </a:cubicBezTo>
                <a:cubicBezTo>
                  <a:pt x="1042" y="117"/>
                  <a:pt x="1037" y="117"/>
                  <a:pt x="1030" y="116"/>
                </a:cubicBezTo>
                <a:cubicBezTo>
                  <a:pt x="1025" y="113"/>
                  <a:pt x="1016" y="108"/>
                  <a:pt x="1028" y="110"/>
                </a:cubicBezTo>
                <a:cubicBezTo>
                  <a:pt x="1026" y="109"/>
                  <a:pt x="1012" y="107"/>
                  <a:pt x="1005" y="105"/>
                </a:cubicBezTo>
                <a:cubicBezTo>
                  <a:pt x="1007" y="104"/>
                  <a:pt x="1018" y="107"/>
                  <a:pt x="1028" y="109"/>
                </a:cubicBezTo>
                <a:cubicBezTo>
                  <a:pt x="1033" y="110"/>
                  <a:pt x="1027" y="107"/>
                  <a:pt x="1024" y="106"/>
                </a:cubicBezTo>
                <a:close/>
                <a:moveTo>
                  <a:pt x="201" y="460"/>
                </a:moveTo>
                <a:cubicBezTo>
                  <a:pt x="205" y="453"/>
                  <a:pt x="207" y="454"/>
                  <a:pt x="209" y="452"/>
                </a:cubicBezTo>
                <a:cubicBezTo>
                  <a:pt x="204" y="460"/>
                  <a:pt x="205" y="459"/>
                  <a:pt x="201" y="466"/>
                </a:cubicBezTo>
                <a:cubicBezTo>
                  <a:pt x="199" y="466"/>
                  <a:pt x="205" y="457"/>
                  <a:pt x="201" y="460"/>
                </a:cubicBezTo>
                <a:close/>
                <a:moveTo>
                  <a:pt x="574" y="150"/>
                </a:moveTo>
                <a:cubicBezTo>
                  <a:pt x="572" y="150"/>
                  <a:pt x="567" y="152"/>
                  <a:pt x="563" y="154"/>
                </a:cubicBezTo>
                <a:cubicBezTo>
                  <a:pt x="558" y="156"/>
                  <a:pt x="555" y="157"/>
                  <a:pt x="556" y="155"/>
                </a:cubicBezTo>
                <a:cubicBezTo>
                  <a:pt x="570" y="150"/>
                  <a:pt x="584" y="144"/>
                  <a:pt x="587" y="146"/>
                </a:cubicBezTo>
                <a:cubicBezTo>
                  <a:pt x="577" y="150"/>
                  <a:pt x="590" y="149"/>
                  <a:pt x="575" y="155"/>
                </a:cubicBezTo>
                <a:cubicBezTo>
                  <a:pt x="576" y="152"/>
                  <a:pt x="560" y="157"/>
                  <a:pt x="574" y="150"/>
                </a:cubicBezTo>
                <a:close/>
                <a:moveTo>
                  <a:pt x="1330" y="236"/>
                </a:moveTo>
                <a:cubicBezTo>
                  <a:pt x="1330" y="235"/>
                  <a:pt x="1325" y="232"/>
                  <a:pt x="1330" y="234"/>
                </a:cubicBezTo>
                <a:cubicBezTo>
                  <a:pt x="1341" y="241"/>
                  <a:pt x="1340" y="244"/>
                  <a:pt x="1330" y="236"/>
                </a:cubicBezTo>
                <a:close/>
                <a:moveTo>
                  <a:pt x="137" y="590"/>
                </a:moveTo>
                <a:cubicBezTo>
                  <a:pt x="134" y="595"/>
                  <a:pt x="141" y="584"/>
                  <a:pt x="144" y="578"/>
                </a:cubicBezTo>
                <a:cubicBezTo>
                  <a:pt x="143" y="584"/>
                  <a:pt x="139" y="588"/>
                  <a:pt x="137" y="599"/>
                </a:cubicBezTo>
                <a:cubicBezTo>
                  <a:pt x="136" y="598"/>
                  <a:pt x="140" y="588"/>
                  <a:pt x="137" y="590"/>
                </a:cubicBezTo>
                <a:close/>
                <a:moveTo>
                  <a:pt x="164" y="528"/>
                </a:moveTo>
                <a:cubicBezTo>
                  <a:pt x="170" y="518"/>
                  <a:pt x="174" y="509"/>
                  <a:pt x="178" y="501"/>
                </a:cubicBezTo>
                <a:cubicBezTo>
                  <a:pt x="183" y="493"/>
                  <a:pt x="187" y="485"/>
                  <a:pt x="194" y="477"/>
                </a:cubicBezTo>
                <a:cubicBezTo>
                  <a:pt x="185" y="490"/>
                  <a:pt x="185" y="494"/>
                  <a:pt x="179" y="505"/>
                </a:cubicBezTo>
                <a:cubicBezTo>
                  <a:pt x="181" y="503"/>
                  <a:pt x="185" y="496"/>
                  <a:pt x="188" y="491"/>
                </a:cubicBezTo>
                <a:cubicBezTo>
                  <a:pt x="191" y="487"/>
                  <a:pt x="193" y="484"/>
                  <a:pt x="190" y="491"/>
                </a:cubicBezTo>
                <a:cubicBezTo>
                  <a:pt x="193" y="488"/>
                  <a:pt x="196" y="479"/>
                  <a:pt x="199" y="474"/>
                </a:cubicBezTo>
                <a:cubicBezTo>
                  <a:pt x="201" y="474"/>
                  <a:pt x="199" y="477"/>
                  <a:pt x="196" y="481"/>
                </a:cubicBezTo>
                <a:cubicBezTo>
                  <a:pt x="194" y="485"/>
                  <a:pt x="191" y="490"/>
                  <a:pt x="192" y="491"/>
                </a:cubicBezTo>
                <a:cubicBezTo>
                  <a:pt x="195" y="488"/>
                  <a:pt x="196" y="484"/>
                  <a:pt x="202" y="474"/>
                </a:cubicBezTo>
                <a:cubicBezTo>
                  <a:pt x="203" y="475"/>
                  <a:pt x="200" y="480"/>
                  <a:pt x="197" y="486"/>
                </a:cubicBezTo>
                <a:cubicBezTo>
                  <a:pt x="194" y="491"/>
                  <a:pt x="190" y="498"/>
                  <a:pt x="187" y="502"/>
                </a:cubicBezTo>
                <a:cubicBezTo>
                  <a:pt x="192" y="492"/>
                  <a:pt x="190" y="493"/>
                  <a:pt x="186" y="498"/>
                </a:cubicBezTo>
                <a:cubicBezTo>
                  <a:pt x="183" y="502"/>
                  <a:pt x="178" y="509"/>
                  <a:pt x="176" y="511"/>
                </a:cubicBezTo>
                <a:cubicBezTo>
                  <a:pt x="174" y="514"/>
                  <a:pt x="172" y="519"/>
                  <a:pt x="171" y="522"/>
                </a:cubicBezTo>
                <a:cubicBezTo>
                  <a:pt x="168" y="527"/>
                  <a:pt x="166" y="528"/>
                  <a:pt x="164" y="528"/>
                </a:cubicBezTo>
                <a:close/>
                <a:moveTo>
                  <a:pt x="832" y="92"/>
                </a:moveTo>
                <a:cubicBezTo>
                  <a:pt x="836" y="93"/>
                  <a:pt x="847" y="93"/>
                  <a:pt x="847" y="94"/>
                </a:cubicBezTo>
                <a:cubicBezTo>
                  <a:pt x="850" y="94"/>
                  <a:pt x="852" y="94"/>
                  <a:pt x="857" y="93"/>
                </a:cubicBezTo>
                <a:cubicBezTo>
                  <a:pt x="855" y="93"/>
                  <a:pt x="854" y="93"/>
                  <a:pt x="850" y="93"/>
                </a:cubicBezTo>
                <a:cubicBezTo>
                  <a:pt x="854" y="93"/>
                  <a:pt x="860" y="92"/>
                  <a:pt x="866" y="92"/>
                </a:cubicBezTo>
                <a:cubicBezTo>
                  <a:pt x="872" y="92"/>
                  <a:pt x="878" y="92"/>
                  <a:pt x="881" y="93"/>
                </a:cubicBezTo>
                <a:cubicBezTo>
                  <a:pt x="875" y="93"/>
                  <a:pt x="874" y="93"/>
                  <a:pt x="870" y="93"/>
                </a:cubicBezTo>
                <a:cubicBezTo>
                  <a:pt x="868" y="94"/>
                  <a:pt x="881" y="94"/>
                  <a:pt x="888" y="94"/>
                </a:cubicBezTo>
                <a:cubicBezTo>
                  <a:pt x="885" y="95"/>
                  <a:pt x="879" y="96"/>
                  <a:pt x="865" y="96"/>
                </a:cubicBezTo>
                <a:cubicBezTo>
                  <a:pt x="865" y="95"/>
                  <a:pt x="876" y="95"/>
                  <a:pt x="874" y="94"/>
                </a:cubicBezTo>
                <a:cubicBezTo>
                  <a:pt x="859" y="94"/>
                  <a:pt x="855" y="96"/>
                  <a:pt x="846" y="97"/>
                </a:cubicBezTo>
                <a:cubicBezTo>
                  <a:pt x="847" y="98"/>
                  <a:pt x="854" y="97"/>
                  <a:pt x="859" y="97"/>
                </a:cubicBezTo>
                <a:cubicBezTo>
                  <a:pt x="859" y="101"/>
                  <a:pt x="837" y="101"/>
                  <a:pt x="812" y="103"/>
                </a:cubicBezTo>
                <a:cubicBezTo>
                  <a:pt x="827" y="101"/>
                  <a:pt x="811" y="101"/>
                  <a:pt x="816" y="99"/>
                </a:cubicBezTo>
                <a:cubicBezTo>
                  <a:pt x="816" y="98"/>
                  <a:pt x="804" y="99"/>
                  <a:pt x="799" y="100"/>
                </a:cubicBezTo>
                <a:cubicBezTo>
                  <a:pt x="793" y="98"/>
                  <a:pt x="807" y="98"/>
                  <a:pt x="804" y="97"/>
                </a:cubicBezTo>
                <a:cubicBezTo>
                  <a:pt x="815" y="95"/>
                  <a:pt x="809" y="98"/>
                  <a:pt x="821" y="97"/>
                </a:cubicBezTo>
                <a:cubicBezTo>
                  <a:pt x="821" y="95"/>
                  <a:pt x="808" y="97"/>
                  <a:pt x="817" y="95"/>
                </a:cubicBezTo>
                <a:cubicBezTo>
                  <a:pt x="825" y="94"/>
                  <a:pt x="826" y="95"/>
                  <a:pt x="828" y="96"/>
                </a:cubicBezTo>
                <a:cubicBezTo>
                  <a:pt x="832" y="96"/>
                  <a:pt x="833" y="95"/>
                  <a:pt x="837" y="95"/>
                </a:cubicBezTo>
                <a:cubicBezTo>
                  <a:pt x="835" y="94"/>
                  <a:pt x="827" y="93"/>
                  <a:pt x="832" y="92"/>
                </a:cubicBezTo>
                <a:close/>
                <a:moveTo>
                  <a:pt x="149" y="563"/>
                </a:moveTo>
                <a:cubicBezTo>
                  <a:pt x="153" y="553"/>
                  <a:pt x="157" y="547"/>
                  <a:pt x="160" y="545"/>
                </a:cubicBezTo>
                <a:cubicBezTo>
                  <a:pt x="156" y="556"/>
                  <a:pt x="153" y="559"/>
                  <a:pt x="147" y="575"/>
                </a:cubicBezTo>
                <a:cubicBezTo>
                  <a:pt x="150" y="565"/>
                  <a:pt x="151" y="565"/>
                  <a:pt x="149" y="563"/>
                </a:cubicBezTo>
                <a:close/>
                <a:moveTo>
                  <a:pt x="598" y="141"/>
                </a:moveTo>
                <a:cubicBezTo>
                  <a:pt x="606" y="139"/>
                  <a:pt x="622" y="133"/>
                  <a:pt x="626" y="134"/>
                </a:cubicBezTo>
                <a:cubicBezTo>
                  <a:pt x="619" y="136"/>
                  <a:pt x="613" y="138"/>
                  <a:pt x="607" y="140"/>
                </a:cubicBezTo>
                <a:cubicBezTo>
                  <a:pt x="610" y="137"/>
                  <a:pt x="597" y="143"/>
                  <a:pt x="598" y="141"/>
                </a:cubicBezTo>
                <a:close/>
                <a:moveTo>
                  <a:pt x="696" y="115"/>
                </a:moveTo>
                <a:cubicBezTo>
                  <a:pt x="701" y="114"/>
                  <a:pt x="705" y="113"/>
                  <a:pt x="709" y="112"/>
                </a:cubicBezTo>
                <a:cubicBezTo>
                  <a:pt x="707" y="112"/>
                  <a:pt x="700" y="113"/>
                  <a:pt x="694" y="115"/>
                </a:cubicBezTo>
                <a:cubicBezTo>
                  <a:pt x="688" y="117"/>
                  <a:pt x="682" y="119"/>
                  <a:pt x="682" y="120"/>
                </a:cubicBezTo>
                <a:cubicBezTo>
                  <a:pt x="666" y="124"/>
                  <a:pt x="665" y="122"/>
                  <a:pt x="672" y="119"/>
                </a:cubicBezTo>
                <a:cubicBezTo>
                  <a:pt x="683" y="117"/>
                  <a:pt x="693" y="114"/>
                  <a:pt x="706" y="111"/>
                </a:cubicBezTo>
                <a:cubicBezTo>
                  <a:pt x="718" y="108"/>
                  <a:pt x="733" y="104"/>
                  <a:pt x="754" y="102"/>
                </a:cubicBezTo>
                <a:cubicBezTo>
                  <a:pt x="747" y="105"/>
                  <a:pt x="735" y="105"/>
                  <a:pt x="728" y="107"/>
                </a:cubicBezTo>
                <a:cubicBezTo>
                  <a:pt x="722" y="109"/>
                  <a:pt x="737" y="107"/>
                  <a:pt x="730" y="109"/>
                </a:cubicBezTo>
                <a:cubicBezTo>
                  <a:pt x="724" y="111"/>
                  <a:pt x="715" y="113"/>
                  <a:pt x="708" y="115"/>
                </a:cubicBezTo>
                <a:cubicBezTo>
                  <a:pt x="710" y="115"/>
                  <a:pt x="711" y="115"/>
                  <a:pt x="715" y="114"/>
                </a:cubicBezTo>
                <a:cubicBezTo>
                  <a:pt x="716" y="115"/>
                  <a:pt x="702" y="117"/>
                  <a:pt x="696" y="119"/>
                </a:cubicBezTo>
                <a:cubicBezTo>
                  <a:pt x="692" y="118"/>
                  <a:pt x="700" y="116"/>
                  <a:pt x="696" y="115"/>
                </a:cubicBezTo>
                <a:close/>
                <a:moveTo>
                  <a:pt x="339" y="299"/>
                </a:moveTo>
                <a:cubicBezTo>
                  <a:pt x="346" y="292"/>
                  <a:pt x="345" y="295"/>
                  <a:pt x="346" y="295"/>
                </a:cubicBezTo>
                <a:cubicBezTo>
                  <a:pt x="355" y="288"/>
                  <a:pt x="347" y="291"/>
                  <a:pt x="357" y="284"/>
                </a:cubicBezTo>
                <a:cubicBezTo>
                  <a:pt x="359" y="283"/>
                  <a:pt x="355" y="288"/>
                  <a:pt x="369" y="276"/>
                </a:cubicBezTo>
                <a:cubicBezTo>
                  <a:pt x="369" y="277"/>
                  <a:pt x="365" y="280"/>
                  <a:pt x="360" y="284"/>
                </a:cubicBezTo>
                <a:cubicBezTo>
                  <a:pt x="366" y="281"/>
                  <a:pt x="376" y="273"/>
                  <a:pt x="386" y="264"/>
                </a:cubicBezTo>
                <a:cubicBezTo>
                  <a:pt x="383" y="264"/>
                  <a:pt x="382" y="265"/>
                  <a:pt x="379" y="265"/>
                </a:cubicBezTo>
                <a:cubicBezTo>
                  <a:pt x="387" y="258"/>
                  <a:pt x="391" y="256"/>
                  <a:pt x="396" y="254"/>
                </a:cubicBezTo>
                <a:cubicBezTo>
                  <a:pt x="400" y="252"/>
                  <a:pt x="405" y="249"/>
                  <a:pt x="414" y="242"/>
                </a:cubicBezTo>
                <a:cubicBezTo>
                  <a:pt x="415" y="243"/>
                  <a:pt x="403" y="251"/>
                  <a:pt x="396" y="256"/>
                </a:cubicBezTo>
                <a:cubicBezTo>
                  <a:pt x="398" y="257"/>
                  <a:pt x="407" y="248"/>
                  <a:pt x="412" y="245"/>
                </a:cubicBezTo>
                <a:cubicBezTo>
                  <a:pt x="409" y="249"/>
                  <a:pt x="399" y="256"/>
                  <a:pt x="389" y="263"/>
                </a:cubicBezTo>
                <a:cubicBezTo>
                  <a:pt x="380" y="271"/>
                  <a:pt x="372" y="278"/>
                  <a:pt x="372" y="280"/>
                </a:cubicBezTo>
                <a:cubicBezTo>
                  <a:pt x="370" y="280"/>
                  <a:pt x="373" y="278"/>
                  <a:pt x="373" y="277"/>
                </a:cubicBezTo>
                <a:cubicBezTo>
                  <a:pt x="361" y="287"/>
                  <a:pt x="368" y="284"/>
                  <a:pt x="363" y="289"/>
                </a:cubicBezTo>
                <a:cubicBezTo>
                  <a:pt x="349" y="299"/>
                  <a:pt x="363" y="285"/>
                  <a:pt x="361" y="285"/>
                </a:cubicBezTo>
                <a:cubicBezTo>
                  <a:pt x="346" y="298"/>
                  <a:pt x="334" y="309"/>
                  <a:pt x="324" y="321"/>
                </a:cubicBezTo>
                <a:cubicBezTo>
                  <a:pt x="325" y="319"/>
                  <a:pt x="326" y="318"/>
                  <a:pt x="323" y="320"/>
                </a:cubicBezTo>
                <a:cubicBezTo>
                  <a:pt x="326" y="316"/>
                  <a:pt x="331" y="312"/>
                  <a:pt x="341" y="302"/>
                </a:cubicBezTo>
                <a:cubicBezTo>
                  <a:pt x="336" y="304"/>
                  <a:pt x="339" y="301"/>
                  <a:pt x="335" y="303"/>
                </a:cubicBezTo>
                <a:cubicBezTo>
                  <a:pt x="338" y="301"/>
                  <a:pt x="339" y="299"/>
                  <a:pt x="339" y="299"/>
                </a:cubicBezTo>
                <a:close/>
                <a:moveTo>
                  <a:pt x="778" y="100"/>
                </a:moveTo>
                <a:cubicBezTo>
                  <a:pt x="782" y="101"/>
                  <a:pt x="774" y="102"/>
                  <a:pt x="766" y="103"/>
                </a:cubicBezTo>
                <a:cubicBezTo>
                  <a:pt x="767" y="104"/>
                  <a:pt x="772" y="103"/>
                  <a:pt x="776" y="102"/>
                </a:cubicBezTo>
                <a:cubicBezTo>
                  <a:pt x="769" y="104"/>
                  <a:pt x="756" y="107"/>
                  <a:pt x="747" y="108"/>
                </a:cubicBezTo>
                <a:cubicBezTo>
                  <a:pt x="745" y="107"/>
                  <a:pt x="753" y="106"/>
                  <a:pt x="759" y="105"/>
                </a:cubicBezTo>
                <a:cubicBezTo>
                  <a:pt x="759" y="104"/>
                  <a:pt x="748" y="106"/>
                  <a:pt x="743" y="107"/>
                </a:cubicBezTo>
                <a:cubicBezTo>
                  <a:pt x="751" y="104"/>
                  <a:pt x="762" y="103"/>
                  <a:pt x="778" y="100"/>
                </a:cubicBezTo>
                <a:close/>
                <a:moveTo>
                  <a:pt x="1126" y="137"/>
                </a:moveTo>
                <a:cubicBezTo>
                  <a:pt x="1133" y="139"/>
                  <a:pt x="1148" y="144"/>
                  <a:pt x="1146" y="145"/>
                </a:cubicBezTo>
                <a:cubicBezTo>
                  <a:pt x="1139" y="142"/>
                  <a:pt x="1124" y="138"/>
                  <a:pt x="1126" y="137"/>
                </a:cubicBezTo>
                <a:close/>
                <a:moveTo>
                  <a:pt x="161" y="545"/>
                </a:moveTo>
                <a:cubicBezTo>
                  <a:pt x="161" y="548"/>
                  <a:pt x="164" y="546"/>
                  <a:pt x="161" y="554"/>
                </a:cubicBezTo>
                <a:cubicBezTo>
                  <a:pt x="158" y="561"/>
                  <a:pt x="159" y="555"/>
                  <a:pt x="159" y="554"/>
                </a:cubicBezTo>
                <a:cubicBezTo>
                  <a:pt x="154" y="563"/>
                  <a:pt x="156" y="562"/>
                  <a:pt x="152" y="571"/>
                </a:cubicBezTo>
                <a:cubicBezTo>
                  <a:pt x="150" y="572"/>
                  <a:pt x="151" y="568"/>
                  <a:pt x="153" y="563"/>
                </a:cubicBezTo>
                <a:cubicBezTo>
                  <a:pt x="155" y="557"/>
                  <a:pt x="159" y="550"/>
                  <a:pt x="161" y="545"/>
                </a:cubicBezTo>
                <a:close/>
                <a:moveTo>
                  <a:pt x="229" y="428"/>
                </a:moveTo>
                <a:cubicBezTo>
                  <a:pt x="234" y="423"/>
                  <a:pt x="234" y="420"/>
                  <a:pt x="239" y="415"/>
                </a:cubicBezTo>
                <a:cubicBezTo>
                  <a:pt x="241" y="414"/>
                  <a:pt x="239" y="418"/>
                  <a:pt x="233" y="426"/>
                </a:cubicBezTo>
                <a:cubicBezTo>
                  <a:pt x="234" y="427"/>
                  <a:pt x="237" y="422"/>
                  <a:pt x="240" y="418"/>
                </a:cubicBezTo>
                <a:cubicBezTo>
                  <a:pt x="237" y="425"/>
                  <a:pt x="236" y="428"/>
                  <a:pt x="226" y="442"/>
                </a:cubicBezTo>
                <a:cubicBezTo>
                  <a:pt x="226" y="438"/>
                  <a:pt x="232" y="428"/>
                  <a:pt x="229" y="428"/>
                </a:cubicBezTo>
                <a:close/>
                <a:moveTo>
                  <a:pt x="418" y="238"/>
                </a:moveTo>
                <a:cubicBezTo>
                  <a:pt x="427" y="232"/>
                  <a:pt x="422" y="238"/>
                  <a:pt x="430" y="231"/>
                </a:cubicBezTo>
                <a:cubicBezTo>
                  <a:pt x="428" y="234"/>
                  <a:pt x="430" y="234"/>
                  <a:pt x="421" y="240"/>
                </a:cubicBezTo>
                <a:cubicBezTo>
                  <a:pt x="418" y="241"/>
                  <a:pt x="418" y="240"/>
                  <a:pt x="418" y="238"/>
                </a:cubicBezTo>
                <a:close/>
                <a:moveTo>
                  <a:pt x="596" y="146"/>
                </a:moveTo>
                <a:cubicBezTo>
                  <a:pt x="605" y="142"/>
                  <a:pt x="614" y="139"/>
                  <a:pt x="624" y="136"/>
                </a:cubicBezTo>
                <a:cubicBezTo>
                  <a:pt x="619" y="140"/>
                  <a:pt x="605" y="143"/>
                  <a:pt x="597" y="147"/>
                </a:cubicBezTo>
                <a:cubicBezTo>
                  <a:pt x="602" y="145"/>
                  <a:pt x="597" y="147"/>
                  <a:pt x="596" y="146"/>
                </a:cubicBezTo>
                <a:close/>
                <a:moveTo>
                  <a:pt x="1640" y="666"/>
                </a:moveTo>
                <a:cubicBezTo>
                  <a:pt x="1638" y="664"/>
                  <a:pt x="1633" y="645"/>
                  <a:pt x="1629" y="633"/>
                </a:cubicBezTo>
                <a:cubicBezTo>
                  <a:pt x="1632" y="637"/>
                  <a:pt x="1635" y="650"/>
                  <a:pt x="1640" y="666"/>
                </a:cubicBezTo>
                <a:close/>
                <a:moveTo>
                  <a:pt x="1630" y="627"/>
                </a:moveTo>
                <a:cubicBezTo>
                  <a:pt x="1633" y="635"/>
                  <a:pt x="1630" y="631"/>
                  <a:pt x="1634" y="641"/>
                </a:cubicBezTo>
                <a:cubicBezTo>
                  <a:pt x="1631" y="640"/>
                  <a:pt x="1627" y="624"/>
                  <a:pt x="1630" y="627"/>
                </a:cubicBezTo>
                <a:close/>
                <a:moveTo>
                  <a:pt x="300" y="343"/>
                </a:moveTo>
                <a:cubicBezTo>
                  <a:pt x="290" y="352"/>
                  <a:pt x="295" y="349"/>
                  <a:pt x="285" y="360"/>
                </a:cubicBezTo>
                <a:cubicBezTo>
                  <a:pt x="283" y="361"/>
                  <a:pt x="286" y="356"/>
                  <a:pt x="290" y="352"/>
                </a:cubicBezTo>
                <a:cubicBezTo>
                  <a:pt x="294" y="347"/>
                  <a:pt x="299" y="342"/>
                  <a:pt x="300" y="343"/>
                </a:cubicBezTo>
                <a:close/>
                <a:moveTo>
                  <a:pt x="214" y="452"/>
                </a:moveTo>
                <a:cubicBezTo>
                  <a:pt x="215" y="450"/>
                  <a:pt x="218" y="445"/>
                  <a:pt x="221" y="441"/>
                </a:cubicBezTo>
                <a:cubicBezTo>
                  <a:pt x="224" y="437"/>
                  <a:pt x="227" y="434"/>
                  <a:pt x="226" y="436"/>
                </a:cubicBezTo>
                <a:cubicBezTo>
                  <a:pt x="221" y="444"/>
                  <a:pt x="223" y="441"/>
                  <a:pt x="218" y="450"/>
                </a:cubicBezTo>
                <a:cubicBezTo>
                  <a:pt x="217" y="449"/>
                  <a:pt x="216" y="449"/>
                  <a:pt x="214" y="452"/>
                </a:cubicBezTo>
                <a:close/>
                <a:moveTo>
                  <a:pt x="282" y="362"/>
                </a:moveTo>
                <a:cubicBezTo>
                  <a:pt x="276" y="370"/>
                  <a:pt x="276" y="373"/>
                  <a:pt x="285" y="363"/>
                </a:cubicBezTo>
                <a:cubicBezTo>
                  <a:pt x="282" y="368"/>
                  <a:pt x="278" y="372"/>
                  <a:pt x="273" y="378"/>
                </a:cubicBezTo>
                <a:cubicBezTo>
                  <a:pt x="274" y="376"/>
                  <a:pt x="279" y="366"/>
                  <a:pt x="270" y="377"/>
                </a:cubicBezTo>
                <a:cubicBezTo>
                  <a:pt x="267" y="380"/>
                  <a:pt x="270" y="376"/>
                  <a:pt x="274" y="372"/>
                </a:cubicBezTo>
                <a:cubicBezTo>
                  <a:pt x="277" y="367"/>
                  <a:pt x="282" y="362"/>
                  <a:pt x="282" y="362"/>
                </a:cubicBezTo>
                <a:close/>
                <a:moveTo>
                  <a:pt x="943" y="101"/>
                </a:moveTo>
                <a:cubicBezTo>
                  <a:pt x="952" y="102"/>
                  <a:pt x="954" y="103"/>
                  <a:pt x="954" y="104"/>
                </a:cubicBezTo>
                <a:cubicBezTo>
                  <a:pt x="945" y="103"/>
                  <a:pt x="938" y="101"/>
                  <a:pt x="943" y="101"/>
                </a:cubicBezTo>
                <a:close/>
                <a:moveTo>
                  <a:pt x="1677" y="1015"/>
                </a:moveTo>
                <a:cubicBezTo>
                  <a:pt x="1676" y="1021"/>
                  <a:pt x="1676" y="1022"/>
                  <a:pt x="1676" y="1018"/>
                </a:cubicBezTo>
                <a:cubicBezTo>
                  <a:pt x="1674" y="1023"/>
                  <a:pt x="1674" y="1037"/>
                  <a:pt x="1673" y="1043"/>
                </a:cubicBezTo>
                <a:cubicBezTo>
                  <a:pt x="1672" y="1043"/>
                  <a:pt x="1671" y="1043"/>
                  <a:pt x="1671" y="1047"/>
                </a:cubicBezTo>
                <a:cubicBezTo>
                  <a:pt x="1671" y="1046"/>
                  <a:pt x="1672" y="1040"/>
                  <a:pt x="1673" y="1034"/>
                </a:cubicBezTo>
                <a:cubicBezTo>
                  <a:pt x="1674" y="1027"/>
                  <a:pt x="1675" y="1020"/>
                  <a:pt x="1676" y="1015"/>
                </a:cubicBezTo>
                <a:cubicBezTo>
                  <a:pt x="1676" y="1015"/>
                  <a:pt x="1677" y="1015"/>
                  <a:pt x="1677" y="1015"/>
                </a:cubicBezTo>
                <a:close/>
                <a:moveTo>
                  <a:pt x="256" y="395"/>
                </a:moveTo>
                <a:cubicBezTo>
                  <a:pt x="264" y="384"/>
                  <a:pt x="268" y="385"/>
                  <a:pt x="259" y="395"/>
                </a:cubicBezTo>
                <a:cubicBezTo>
                  <a:pt x="260" y="392"/>
                  <a:pt x="258" y="395"/>
                  <a:pt x="256" y="395"/>
                </a:cubicBezTo>
                <a:close/>
                <a:moveTo>
                  <a:pt x="318" y="327"/>
                </a:moveTo>
                <a:cubicBezTo>
                  <a:pt x="305" y="340"/>
                  <a:pt x="296" y="352"/>
                  <a:pt x="286" y="360"/>
                </a:cubicBezTo>
                <a:cubicBezTo>
                  <a:pt x="289" y="357"/>
                  <a:pt x="295" y="349"/>
                  <a:pt x="302" y="342"/>
                </a:cubicBezTo>
                <a:cubicBezTo>
                  <a:pt x="308" y="335"/>
                  <a:pt x="314" y="328"/>
                  <a:pt x="318" y="327"/>
                </a:cubicBezTo>
                <a:close/>
                <a:moveTo>
                  <a:pt x="499" y="192"/>
                </a:moveTo>
                <a:cubicBezTo>
                  <a:pt x="498" y="193"/>
                  <a:pt x="497" y="194"/>
                  <a:pt x="494" y="195"/>
                </a:cubicBezTo>
                <a:cubicBezTo>
                  <a:pt x="495" y="196"/>
                  <a:pt x="505" y="190"/>
                  <a:pt x="509" y="188"/>
                </a:cubicBezTo>
                <a:cubicBezTo>
                  <a:pt x="508" y="189"/>
                  <a:pt x="507" y="190"/>
                  <a:pt x="508" y="191"/>
                </a:cubicBezTo>
                <a:cubicBezTo>
                  <a:pt x="502" y="194"/>
                  <a:pt x="495" y="197"/>
                  <a:pt x="492" y="197"/>
                </a:cubicBezTo>
                <a:cubicBezTo>
                  <a:pt x="489" y="198"/>
                  <a:pt x="490" y="196"/>
                  <a:pt x="499" y="192"/>
                </a:cubicBezTo>
                <a:close/>
                <a:moveTo>
                  <a:pt x="1007" y="111"/>
                </a:moveTo>
                <a:cubicBezTo>
                  <a:pt x="1013" y="111"/>
                  <a:pt x="1019" y="113"/>
                  <a:pt x="1020" y="114"/>
                </a:cubicBezTo>
                <a:cubicBezTo>
                  <a:pt x="1022" y="115"/>
                  <a:pt x="1019" y="115"/>
                  <a:pt x="1007" y="111"/>
                </a:cubicBezTo>
                <a:close/>
                <a:moveTo>
                  <a:pt x="1254" y="197"/>
                </a:moveTo>
                <a:cubicBezTo>
                  <a:pt x="1259" y="200"/>
                  <a:pt x="1259" y="201"/>
                  <a:pt x="1263" y="203"/>
                </a:cubicBezTo>
                <a:cubicBezTo>
                  <a:pt x="1265" y="205"/>
                  <a:pt x="1254" y="200"/>
                  <a:pt x="1263" y="206"/>
                </a:cubicBezTo>
                <a:cubicBezTo>
                  <a:pt x="1257" y="204"/>
                  <a:pt x="1252" y="198"/>
                  <a:pt x="1254" y="197"/>
                </a:cubicBezTo>
                <a:close/>
                <a:moveTo>
                  <a:pt x="1449" y="346"/>
                </a:moveTo>
                <a:cubicBezTo>
                  <a:pt x="1447" y="347"/>
                  <a:pt x="1438" y="337"/>
                  <a:pt x="1436" y="335"/>
                </a:cubicBezTo>
                <a:cubicBezTo>
                  <a:pt x="1428" y="325"/>
                  <a:pt x="1443" y="338"/>
                  <a:pt x="1449" y="346"/>
                </a:cubicBezTo>
                <a:close/>
                <a:moveTo>
                  <a:pt x="396" y="259"/>
                </a:moveTo>
                <a:cubicBezTo>
                  <a:pt x="401" y="255"/>
                  <a:pt x="406" y="251"/>
                  <a:pt x="411" y="248"/>
                </a:cubicBezTo>
                <a:cubicBezTo>
                  <a:pt x="408" y="251"/>
                  <a:pt x="412" y="248"/>
                  <a:pt x="413" y="248"/>
                </a:cubicBezTo>
                <a:cubicBezTo>
                  <a:pt x="408" y="252"/>
                  <a:pt x="403" y="256"/>
                  <a:pt x="398" y="260"/>
                </a:cubicBezTo>
                <a:lnTo>
                  <a:pt x="396" y="259"/>
                </a:lnTo>
                <a:close/>
                <a:moveTo>
                  <a:pt x="301" y="346"/>
                </a:moveTo>
                <a:cubicBezTo>
                  <a:pt x="306" y="341"/>
                  <a:pt x="310" y="338"/>
                  <a:pt x="312" y="337"/>
                </a:cubicBezTo>
                <a:cubicBezTo>
                  <a:pt x="308" y="341"/>
                  <a:pt x="305" y="344"/>
                  <a:pt x="306" y="345"/>
                </a:cubicBezTo>
                <a:cubicBezTo>
                  <a:pt x="299" y="351"/>
                  <a:pt x="301" y="348"/>
                  <a:pt x="301" y="346"/>
                </a:cubicBezTo>
                <a:close/>
                <a:moveTo>
                  <a:pt x="978" y="108"/>
                </a:moveTo>
                <a:cubicBezTo>
                  <a:pt x="985" y="109"/>
                  <a:pt x="987" y="110"/>
                  <a:pt x="991" y="111"/>
                </a:cubicBezTo>
                <a:cubicBezTo>
                  <a:pt x="991" y="112"/>
                  <a:pt x="983" y="111"/>
                  <a:pt x="982" y="111"/>
                </a:cubicBezTo>
                <a:cubicBezTo>
                  <a:pt x="975" y="111"/>
                  <a:pt x="980" y="109"/>
                  <a:pt x="978" y="108"/>
                </a:cubicBezTo>
                <a:close/>
                <a:moveTo>
                  <a:pt x="148" y="588"/>
                </a:moveTo>
                <a:cubicBezTo>
                  <a:pt x="152" y="578"/>
                  <a:pt x="151" y="586"/>
                  <a:pt x="154" y="579"/>
                </a:cubicBezTo>
                <a:cubicBezTo>
                  <a:pt x="152" y="584"/>
                  <a:pt x="153" y="584"/>
                  <a:pt x="150" y="591"/>
                </a:cubicBezTo>
                <a:cubicBezTo>
                  <a:pt x="148" y="593"/>
                  <a:pt x="150" y="588"/>
                  <a:pt x="148" y="588"/>
                </a:cubicBezTo>
                <a:close/>
                <a:moveTo>
                  <a:pt x="192" y="499"/>
                </a:moveTo>
                <a:cubicBezTo>
                  <a:pt x="189" y="506"/>
                  <a:pt x="184" y="514"/>
                  <a:pt x="181" y="522"/>
                </a:cubicBezTo>
                <a:cubicBezTo>
                  <a:pt x="178" y="526"/>
                  <a:pt x="180" y="521"/>
                  <a:pt x="183" y="514"/>
                </a:cubicBezTo>
                <a:cubicBezTo>
                  <a:pt x="186" y="508"/>
                  <a:pt x="190" y="500"/>
                  <a:pt x="192" y="499"/>
                </a:cubicBezTo>
                <a:close/>
                <a:moveTo>
                  <a:pt x="214" y="461"/>
                </a:moveTo>
                <a:cubicBezTo>
                  <a:pt x="213" y="461"/>
                  <a:pt x="214" y="460"/>
                  <a:pt x="215" y="458"/>
                </a:cubicBezTo>
                <a:cubicBezTo>
                  <a:pt x="219" y="453"/>
                  <a:pt x="219" y="453"/>
                  <a:pt x="219" y="453"/>
                </a:cubicBezTo>
                <a:cubicBezTo>
                  <a:pt x="216" y="457"/>
                  <a:pt x="222" y="450"/>
                  <a:pt x="222" y="453"/>
                </a:cubicBezTo>
                <a:cubicBezTo>
                  <a:pt x="220" y="456"/>
                  <a:pt x="218" y="460"/>
                  <a:pt x="216" y="464"/>
                </a:cubicBezTo>
                <a:cubicBezTo>
                  <a:pt x="213" y="466"/>
                  <a:pt x="220" y="453"/>
                  <a:pt x="214" y="461"/>
                </a:cubicBezTo>
                <a:close/>
                <a:moveTo>
                  <a:pt x="291" y="361"/>
                </a:moveTo>
                <a:cubicBezTo>
                  <a:pt x="287" y="365"/>
                  <a:pt x="280" y="373"/>
                  <a:pt x="283" y="371"/>
                </a:cubicBezTo>
                <a:cubicBezTo>
                  <a:pt x="279" y="375"/>
                  <a:pt x="274" y="380"/>
                  <a:pt x="272" y="380"/>
                </a:cubicBezTo>
                <a:cubicBezTo>
                  <a:pt x="274" y="378"/>
                  <a:pt x="278" y="373"/>
                  <a:pt x="282" y="368"/>
                </a:cubicBezTo>
                <a:cubicBezTo>
                  <a:pt x="286" y="364"/>
                  <a:pt x="290" y="360"/>
                  <a:pt x="291" y="361"/>
                </a:cubicBezTo>
                <a:close/>
                <a:moveTo>
                  <a:pt x="1099" y="135"/>
                </a:moveTo>
                <a:cubicBezTo>
                  <a:pt x="1110" y="140"/>
                  <a:pt x="1124" y="143"/>
                  <a:pt x="1128" y="147"/>
                </a:cubicBezTo>
                <a:cubicBezTo>
                  <a:pt x="1123" y="145"/>
                  <a:pt x="1118" y="143"/>
                  <a:pt x="1112" y="141"/>
                </a:cubicBezTo>
                <a:cubicBezTo>
                  <a:pt x="1115" y="144"/>
                  <a:pt x="1122" y="147"/>
                  <a:pt x="1113" y="146"/>
                </a:cubicBezTo>
                <a:cubicBezTo>
                  <a:pt x="1107" y="143"/>
                  <a:pt x="1112" y="143"/>
                  <a:pt x="1100" y="141"/>
                </a:cubicBezTo>
                <a:cubicBezTo>
                  <a:pt x="1108" y="142"/>
                  <a:pt x="1098" y="137"/>
                  <a:pt x="1099" y="135"/>
                </a:cubicBezTo>
                <a:close/>
                <a:moveTo>
                  <a:pt x="1315" y="237"/>
                </a:moveTo>
                <a:cubicBezTo>
                  <a:pt x="1320" y="241"/>
                  <a:pt x="1326" y="246"/>
                  <a:pt x="1320" y="243"/>
                </a:cubicBezTo>
                <a:cubicBezTo>
                  <a:pt x="1312" y="237"/>
                  <a:pt x="1310" y="235"/>
                  <a:pt x="1315" y="237"/>
                </a:cubicBezTo>
                <a:close/>
                <a:moveTo>
                  <a:pt x="1401" y="304"/>
                </a:moveTo>
                <a:cubicBezTo>
                  <a:pt x="1402" y="306"/>
                  <a:pt x="1398" y="303"/>
                  <a:pt x="1394" y="300"/>
                </a:cubicBezTo>
                <a:cubicBezTo>
                  <a:pt x="1390" y="297"/>
                  <a:pt x="1387" y="293"/>
                  <a:pt x="1388" y="293"/>
                </a:cubicBezTo>
                <a:cubicBezTo>
                  <a:pt x="1395" y="298"/>
                  <a:pt x="1396" y="299"/>
                  <a:pt x="1401" y="304"/>
                </a:cubicBezTo>
                <a:close/>
                <a:moveTo>
                  <a:pt x="1436" y="336"/>
                </a:moveTo>
                <a:cubicBezTo>
                  <a:pt x="1433" y="335"/>
                  <a:pt x="1428" y="331"/>
                  <a:pt x="1421" y="324"/>
                </a:cubicBezTo>
                <a:cubicBezTo>
                  <a:pt x="1421" y="322"/>
                  <a:pt x="1430" y="331"/>
                  <a:pt x="1436" y="336"/>
                </a:cubicBezTo>
                <a:close/>
                <a:moveTo>
                  <a:pt x="920" y="106"/>
                </a:moveTo>
                <a:cubicBezTo>
                  <a:pt x="920" y="105"/>
                  <a:pt x="926" y="105"/>
                  <a:pt x="929" y="106"/>
                </a:cubicBezTo>
                <a:cubicBezTo>
                  <a:pt x="931" y="107"/>
                  <a:pt x="929" y="108"/>
                  <a:pt x="920" y="107"/>
                </a:cubicBezTo>
                <a:cubicBezTo>
                  <a:pt x="919" y="106"/>
                  <a:pt x="925" y="106"/>
                  <a:pt x="920" y="106"/>
                </a:cubicBezTo>
                <a:close/>
                <a:moveTo>
                  <a:pt x="1643" y="1152"/>
                </a:moveTo>
                <a:cubicBezTo>
                  <a:pt x="1639" y="1166"/>
                  <a:pt x="1636" y="1173"/>
                  <a:pt x="1633" y="1177"/>
                </a:cubicBezTo>
                <a:cubicBezTo>
                  <a:pt x="1636" y="1169"/>
                  <a:pt x="1637" y="1164"/>
                  <a:pt x="1638" y="1160"/>
                </a:cubicBezTo>
                <a:cubicBezTo>
                  <a:pt x="1635" y="1167"/>
                  <a:pt x="1631" y="1181"/>
                  <a:pt x="1627" y="1188"/>
                </a:cubicBezTo>
                <a:cubicBezTo>
                  <a:pt x="1629" y="1181"/>
                  <a:pt x="1635" y="1167"/>
                  <a:pt x="1631" y="1171"/>
                </a:cubicBezTo>
                <a:cubicBezTo>
                  <a:pt x="1635" y="1163"/>
                  <a:pt x="1637" y="1155"/>
                  <a:pt x="1641" y="1144"/>
                </a:cubicBezTo>
                <a:cubicBezTo>
                  <a:pt x="1642" y="1145"/>
                  <a:pt x="1644" y="1145"/>
                  <a:pt x="1643" y="1152"/>
                </a:cubicBezTo>
                <a:close/>
                <a:moveTo>
                  <a:pt x="1206" y="181"/>
                </a:moveTo>
                <a:cubicBezTo>
                  <a:pt x="1202" y="180"/>
                  <a:pt x="1198" y="178"/>
                  <a:pt x="1194" y="176"/>
                </a:cubicBezTo>
                <a:cubicBezTo>
                  <a:pt x="1192" y="173"/>
                  <a:pt x="1209" y="180"/>
                  <a:pt x="1206" y="181"/>
                </a:cubicBezTo>
                <a:close/>
                <a:moveTo>
                  <a:pt x="287" y="369"/>
                </a:moveTo>
                <a:cubicBezTo>
                  <a:pt x="293" y="362"/>
                  <a:pt x="293" y="362"/>
                  <a:pt x="293" y="362"/>
                </a:cubicBezTo>
                <a:cubicBezTo>
                  <a:pt x="296" y="362"/>
                  <a:pt x="296" y="362"/>
                  <a:pt x="296" y="362"/>
                </a:cubicBezTo>
                <a:cubicBezTo>
                  <a:pt x="285" y="374"/>
                  <a:pt x="288" y="370"/>
                  <a:pt x="287" y="369"/>
                </a:cubicBezTo>
                <a:close/>
                <a:moveTo>
                  <a:pt x="1593" y="1273"/>
                </a:moveTo>
                <a:cubicBezTo>
                  <a:pt x="1591" y="1274"/>
                  <a:pt x="1593" y="1270"/>
                  <a:pt x="1595" y="1265"/>
                </a:cubicBezTo>
                <a:cubicBezTo>
                  <a:pt x="1597" y="1260"/>
                  <a:pt x="1600" y="1255"/>
                  <a:pt x="1601" y="1256"/>
                </a:cubicBezTo>
                <a:cubicBezTo>
                  <a:pt x="1599" y="1262"/>
                  <a:pt x="1597" y="1265"/>
                  <a:pt x="1593" y="1273"/>
                </a:cubicBezTo>
                <a:close/>
                <a:moveTo>
                  <a:pt x="1654" y="1083"/>
                </a:moveTo>
                <a:cubicBezTo>
                  <a:pt x="1653" y="1086"/>
                  <a:pt x="1652" y="1091"/>
                  <a:pt x="1651" y="1097"/>
                </a:cubicBezTo>
                <a:cubicBezTo>
                  <a:pt x="1649" y="1098"/>
                  <a:pt x="1650" y="1094"/>
                  <a:pt x="1651" y="1089"/>
                </a:cubicBezTo>
                <a:cubicBezTo>
                  <a:pt x="1652" y="1085"/>
                  <a:pt x="1653" y="1081"/>
                  <a:pt x="1654" y="1083"/>
                </a:cubicBezTo>
                <a:close/>
                <a:moveTo>
                  <a:pt x="1574" y="1308"/>
                </a:moveTo>
                <a:cubicBezTo>
                  <a:pt x="1572" y="1308"/>
                  <a:pt x="1572" y="1308"/>
                  <a:pt x="1572" y="1308"/>
                </a:cubicBezTo>
                <a:cubicBezTo>
                  <a:pt x="1576" y="1301"/>
                  <a:pt x="1574" y="1304"/>
                  <a:pt x="1578" y="1295"/>
                </a:cubicBezTo>
                <a:cubicBezTo>
                  <a:pt x="1580" y="1293"/>
                  <a:pt x="1583" y="1290"/>
                  <a:pt x="1578" y="1301"/>
                </a:cubicBezTo>
                <a:cubicBezTo>
                  <a:pt x="1578" y="1297"/>
                  <a:pt x="1578" y="1299"/>
                  <a:pt x="1574" y="1308"/>
                </a:cubicBezTo>
                <a:close/>
                <a:moveTo>
                  <a:pt x="1640" y="1138"/>
                </a:moveTo>
                <a:cubicBezTo>
                  <a:pt x="1638" y="1144"/>
                  <a:pt x="1634" y="1158"/>
                  <a:pt x="1633" y="1155"/>
                </a:cubicBezTo>
                <a:cubicBezTo>
                  <a:pt x="1634" y="1149"/>
                  <a:pt x="1638" y="1144"/>
                  <a:pt x="1637" y="1142"/>
                </a:cubicBezTo>
                <a:cubicBezTo>
                  <a:pt x="1639" y="1135"/>
                  <a:pt x="1639" y="1140"/>
                  <a:pt x="1640" y="1138"/>
                </a:cubicBezTo>
                <a:close/>
                <a:moveTo>
                  <a:pt x="1614" y="1218"/>
                </a:moveTo>
                <a:cubicBezTo>
                  <a:pt x="1610" y="1229"/>
                  <a:pt x="1609" y="1228"/>
                  <a:pt x="1607" y="1228"/>
                </a:cubicBezTo>
                <a:cubicBezTo>
                  <a:pt x="1608" y="1226"/>
                  <a:pt x="1610" y="1223"/>
                  <a:pt x="1612" y="1218"/>
                </a:cubicBezTo>
                <a:cubicBezTo>
                  <a:pt x="1610" y="1224"/>
                  <a:pt x="1613" y="1216"/>
                  <a:pt x="1614" y="1218"/>
                </a:cubicBezTo>
                <a:close/>
                <a:moveTo>
                  <a:pt x="1590" y="1267"/>
                </a:moveTo>
                <a:cubicBezTo>
                  <a:pt x="1593" y="1261"/>
                  <a:pt x="1600" y="1247"/>
                  <a:pt x="1598" y="1254"/>
                </a:cubicBezTo>
                <a:cubicBezTo>
                  <a:pt x="1603" y="1244"/>
                  <a:pt x="1599" y="1248"/>
                  <a:pt x="1599" y="1248"/>
                </a:cubicBezTo>
                <a:cubicBezTo>
                  <a:pt x="1603" y="1238"/>
                  <a:pt x="1605" y="1238"/>
                  <a:pt x="1607" y="1234"/>
                </a:cubicBezTo>
                <a:cubicBezTo>
                  <a:pt x="1603" y="1246"/>
                  <a:pt x="1592" y="1269"/>
                  <a:pt x="1583" y="1289"/>
                </a:cubicBezTo>
                <a:cubicBezTo>
                  <a:pt x="1584" y="1286"/>
                  <a:pt x="1583" y="1285"/>
                  <a:pt x="1582" y="1286"/>
                </a:cubicBezTo>
                <a:cubicBezTo>
                  <a:pt x="1586" y="1277"/>
                  <a:pt x="1586" y="1280"/>
                  <a:pt x="1588" y="1276"/>
                </a:cubicBezTo>
                <a:cubicBezTo>
                  <a:pt x="1590" y="1274"/>
                  <a:pt x="1589" y="1273"/>
                  <a:pt x="1591" y="1270"/>
                </a:cubicBezTo>
                <a:cubicBezTo>
                  <a:pt x="1583" y="1280"/>
                  <a:pt x="1591" y="1269"/>
                  <a:pt x="1590" y="1267"/>
                </a:cubicBezTo>
                <a:close/>
                <a:moveTo>
                  <a:pt x="1572" y="1299"/>
                </a:moveTo>
                <a:cubicBezTo>
                  <a:pt x="1583" y="1278"/>
                  <a:pt x="1593" y="1257"/>
                  <a:pt x="1602" y="1235"/>
                </a:cubicBezTo>
                <a:cubicBezTo>
                  <a:pt x="1600" y="1242"/>
                  <a:pt x="1595" y="1255"/>
                  <a:pt x="1589" y="1268"/>
                </a:cubicBezTo>
                <a:cubicBezTo>
                  <a:pt x="1583" y="1281"/>
                  <a:pt x="1576" y="1293"/>
                  <a:pt x="1572" y="1299"/>
                </a:cubicBezTo>
                <a:close/>
                <a:moveTo>
                  <a:pt x="1132" y="164"/>
                </a:moveTo>
                <a:cubicBezTo>
                  <a:pt x="1138" y="166"/>
                  <a:pt x="1140" y="167"/>
                  <a:pt x="1144" y="169"/>
                </a:cubicBezTo>
                <a:cubicBezTo>
                  <a:pt x="1143" y="169"/>
                  <a:pt x="1142" y="171"/>
                  <a:pt x="1132" y="167"/>
                </a:cubicBezTo>
                <a:cubicBezTo>
                  <a:pt x="1139" y="168"/>
                  <a:pt x="1130" y="165"/>
                  <a:pt x="1132" y="164"/>
                </a:cubicBezTo>
                <a:close/>
                <a:moveTo>
                  <a:pt x="1240" y="212"/>
                </a:moveTo>
                <a:cubicBezTo>
                  <a:pt x="1246" y="215"/>
                  <a:pt x="1248" y="217"/>
                  <a:pt x="1252" y="219"/>
                </a:cubicBezTo>
                <a:cubicBezTo>
                  <a:pt x="1251" y="220"/>
                  <a:pt x="1247" y="218"/>
                  <a:pt x="1240" y="214"/>
                </a:cubicBezTo>
                <a:lnTo>
                  <a:pt x="1240" y="212"/>
                </a:lnTo>
                <a:close/>
                <a:moveTo>
                  <a:pt x="1554" y="519"/>
                </a:moveTo>
                <a:cubicBezTo>
                  <a:pt x="1559" y="528"/>
                  <a:pt x="1565" y="539"/>
                  <a:pt x="1564" y="541"/>
                </a:cubicBezTo>
                <a:cubicBezTo>
                  <a:pt x="1559" y="531"/>
                  <a:pt x="1557" y="528"/>
                  <a:pt x="1553" y="521"/>
                </a:cubicBezTo>
                <a:cubicBezTo>
                  <a:pt x="1556" y="525"/>
                  <a:pt x="1553" y="520"/>
                  <a:pt x="1554" y="519"/>
                </a:cubicBezTo>
                <a:close/>
                <a:moveTo>
                  <a:pt x="1556" y="1321"/>
                </a:moveTo>
                <a:cubicBezTo>
                  <a:pt x="1555" y="1323"/>
                  <a:pt x="1555" y="1324"/>
                  <a:pt x="1554" y="1324"/>
                </a:cubicBezTo>
                <a:cubicBezTo>
                  <a:pt x="1553" y="1325"/>
                  <a:pt x="1549" y="1331"/>
                  <a:pt x="1547" y="1336"/>
                </a:cubicBezTo>
                <a:cubicBezTo>
                  <a:pt x="1553" y="1324"/>
                  <a:pt x="1555" y="1317"/>
                  <a:pt x="1559" y="1309"/>
                </a:cubicBezTo>
                <a:cubicBezTo>
                  <a:pt x="1559" y="1313"/>
                  <a:pt x="1566" y="1297"/>
                  <a:pt x="1567" y="1299"/>
                </a:cubicBezTo>
                <a:cubicBezTo>
                  <a:pt x="1562" y="1311"/>
                  <a:pt x="1557" y="1317"/>
                  <a:pt x="1556" y="1321"/>
                </a:cubicBezTo>
                <a:close/>
                <a:moveTo>
                  <a:pt x="1501" y="1406"/>
                </a:moveTo>
                <a:cubicBezTo>
                  <a:pt x="1495" y="1414"/>
                  <a:pt x="1492" y="1416"/>
                  <a:pt x="1490" y="1417"/>
                </a:cubicBezTo>
                <a:cubicBezTo>
                  <a:pt x="1494" y="1410"/>
                  <a:pt x="1501" y="1404"/>
                  <a:pt x="1506" y="1395"/>
                </a:cubicBezTo>
                <a:cubicBezTo>
                  <a:pt x="1507" y="1394"/>
                  <a:pt x="1504" y="1398"/>
                  <a:pt x="1502" y="1402"/>
                </a:cubicBezTo>
                <a:cubicBezTo>
                  <a:pt x="1499" y="1406"/>
                  <a:pt x="1497" y="1409"/>
                  <a:pt x="1501" y="1406"/>
                </a:cubicBezTo>
                <a:close/>
                <a:moveTo>
                  <a:pt x="1429" y="1489"/>
                </a:moveTo>
                <a:cubicBezTo>
                  <a:pt x="1435" y="1485"/>
                  <a:pt x="1449" y="1468"/>
                  <a:pt x="1460" y="1456"/>
                </a:cubicBezTo>
                <a:cubicBezTo>
                  <a:pt x="1461" y="1457"/>
                  <a:pt x="1455" y="1464"/>
                  <a:pt x="1449" y="1470"/>
                </a:cubicBezTo>
                <a:cubicBezTo>
                  <a:pt x="1443" y="1476"/>
                  <a:pt x="1437" y="1482"/>
                  <a:pt x="1439" y="1482"/>
                </a:cubicBezTo>
                <a:cubicBezTo>
                  <a:pt x="1425" y="1496"/>
                  <a:pt x="1425" y="1496"/>
                  <a:pt x="1425" y="1496"/>
                </a:cubicBezTo>
                <a:cubicBezTo>
                  <a:pt x="1420" y="1500"/>
                  <a:pt x="1416" y="1504"/>
                  <a:pt x="1408" y="1512"/>
                </a:cubicBezTo>
                <a:cubicBezTo>
                  <a:pt x="1407" y="1512"/>
                  <a:pt x="1411" y="1507"/>
                  <a:pt x="1417" y="1503"/>
                </a:cubicBezTo>
                <a:cubicBezTo>
                  <a:pt x="1422" y="1498"/>
                  <a:pt x="1428" y="1492"/>
                  <a:pt x="1429" y="1489"/>
                </a:cubicBezTo>
                <a:close/>
                <a:moveTo>
                  <a:pt x="1480" y="420"/>
                </a:moveTo>
                <a:cubicBezTo>
                  <a:pt x="1488" y="431"/>
                  <a:pt x="1481" y="429"/>
                  <a:pt x="1476" y="422"/>
                </a:cubicBezTo>
                <a:cubicBezTo>
                  <a:pt x="1475" y="420"/>
                  <a:pt x="1477" y="420"/>
                  <a:pt x="1480" y="420"/>
                </a:cubicBezTo>
                <a:close/>
                <a:moveTo>
                  <a:pt x="1434" y="377"/>
                </a:moveTo>
                <a:cubicBezTo>
                  <a:pt x="1432" y="373"/>
                  <a:pt x="1436" y="374"/>
                  <a:pt x="1442" y="380"/>
                </a:cubicBezTo>
                <a:cubicBezTo>
                  <a:pt x="1443" y="385"/>
                  <a:pt x="1436" y="378"/>
                  <a:pt x="1431" y="375"/>
                </a:cubicBezTo>
                <a:cubicBezTo>
                  <a:pt x="1438" y="384"/>
                  <a:pt x="1446" y="394"/>
                  <a:pt x="1452" y="403"/>
                </a:cubicBezTo>
                <a:cubicBezTo>
                  <a:pt x="1453" y="404"/>
                  <a:pt x="1448" y="400"/>
                  <a:pt x="1452" y="404"/>
                </a:cubicBezTo>
                <a:cubicBezTo>
                  <a:pt x="1451" y="406"/>
                  <a:pt x="1444" y="397"/>
                  <a:pt x="1438" y="391"/>
                </a:cubicBezTo>
                <a:cubicBezTo>
                  <a:pt x="1440" y="393"/>
                  <a:pt x="1444" y="398"/>
                  <a:pt x="1447" y="402"/>
                </a:cubicBezTo>
                <a:cubicBezTo>
                  <a:pt x="1451" y="406"/>
                  <a:pt x="1454" y="410"/>
                  <a:pt x="1453" y="411"/>
                </a:cubicBezTo>
                <a:cubicBezTo>
                  <a:pt x="1447" y="404"/>
                  <a:pt x="1444" y="401"/>
                  <a:pt x="1444" y="400"/>
                </a:cubicBezTo>
                <a:cubicBezTo>
                  <a:pt x="1443" y="399"/>
                  <a:pt x="1444" y="402"/>
                  <a:pt x="1446" y="405"/>
                </a:cubicBezTo>
                <a:cubicBezTo>
                  <a:pt x="1439" y="396"/>
                  <a:pt x="1434" y="391"/>
                  <a:pt x="1430" y="387"/>
                </a:cubicBezTo>
                <a:cubicBezTo>
                  <a:pt x="1426" y="383"/>
                  <a:pt x="1423" y="381"/>
                  <a:pt x="1420" y="379"/>
                </a:cubicBezTo>
                <a:cubicBezTo>
                  <a:pt x="1414" y="375"/>
                  <a:pt x="1408" y="371"/>
                  <a:pt x="1393" y="356"/>
                </a:cubicBezTo>
                <a:cubicBezTo>
                  <a:pt x="1399" y="361"/>
                  <a:pt x="1395" y="351"/>
                  <a:pt x="1401" y="359"/>
                </a:cubicBezTo>
                <a:cubicBezTo>
                  <a:pt x="1403" y="361"/>
                  <a:pt x="1403" y="360"/>
                  <a:pt x="1403" y="360"/>
                </a:cubicBezTo>
                <a:cubicBezTo>
                  <a:pt x="1402" y="357"/>
                  <a:pt x="1398" y="356"/>
                  <a:pt x="1394" y="351"/>
                </a:cubicBezTo>
                <a:cubicBezTo>
                  <a:pt x="1400" y="354"/>
                  <a:pt x="1394" y="347"/>
                  <a:pt x="1404" y="357"/>
                </a:cubicBezTo>
                <a:cubicBezTo>
                  <a:pt x="1404" y="355"/>
                  <a:pt x="1398" y="351"/>
                  <a:pt x="1395" y="347"/>
                </a:cubicBezTo>
                <a:cubicBezTo>
                  <a:pt x="1401" y="352"/>
                  <a:pt x="1393" y="343"/>
                  <a:pt x="1398" y="347"/>
                </a:cubicBezTo>
                <a:cubicBezTo>
                  <a:pt x="1396" y="344"/>
                  <a:pt x="1387" y="337"/>
                  <a:pt x="1386" y="335"/>
                </a:cubicBezTo>
                <a:cubicBezTo>
                  <a:pt x="1382" y="335"/>
                  <a:pt x="1376" y="330"/>
                  <a:pt x="1370" y="329"/>
                </a:cubicBezTo>
                <a:cubicBezTo>
                  <a:pt x="1364" y="322"/>
                  <a:pt x="1349" y="311"/>
                  <a:pt x="1343" y="305"/>
                </a:cubicBezTo>
                <a:cubicBezTo>
                  <a:pt x="1347" y="305"/>
                  <a:pt x="1349" y="311"/>
                  <a:pt x="1360" y="319"/>
                </a:cubicBezTo>
                <a:cubicBezTo>
                  <a:pt x="1358" y="317"/>
                  <a:pt x="1356" y="314"/>
                  <a:pt x="1353" y="311"/>
                </a:cubicBezTo>
                <a:cubicBezTo>
                  <a:pt x="1361" y="317"/>
                  <a:pt x="1361" y="319"/>
                  <a:pt x="1370" y="326"/>
                </a:cubicBezTo>
                <a:cubicBezTo>
                  <a:pt x="1371" y="325"/>
                  <a:pt x="1371" y="325"/>
                  <a:pt x="1371" y="325"/>
                </a:cubicBezTo>
                <a:cubicBezTo>
                  <a:pt x="1371" y="325"/>
                  <a:pt x="1362" y="318"/>
                  <a:pt x="1358" y="314"/>
                </a:cubicBezTo>
                <a:cubicBezTo>
                  <a:pt x="1366" y="319"/>
                  <a:pt x="1371" y="325"/>
                  <a:pt x="1371" y="322"/>
                </a:cubicBezTo>
                <a:cubicBezTo>
                  <a:pt x="1373" y="324"/>
                  <a:pt x="1374" y="325"/>
                  <a:pt x="1376" y="327"/>
                </a:cubicBezTo>
                <a:cubicBezTo>
                  <a:pt x="1378" y="327"/>
                  <a:pt x="1375" y="325"/>
                  <a:pt x="1371" y="322"/>
                </a:cubicBezTo>
                <a:cubicBezTo>
                  <a:pt x="1368" y="319"/>
                  <a:pt x="1364" y="316"/>
                  <a:pt x="1367" y="316"/>
                </a:cubicBezTo>
                <a:cubicBezTo>
                  <a:pt x="1361" y="312"/>
                  <a:pt x="1365" y="317"/>
                  <a:pt x="1364" y="317"/>
                </a:cubicBezTo>
                <a:cubicBezTo>
                  <a:pt x="1361" y="314"/>
                  <a:pt x="1348" y="304"/>
                  <a:pt x="1356" y="311"/>
                </a:cubicBezTo>
                <a:cubicBezTo>
                  <a:pt x="1355" y="311"/>
                  <a:pt x="1350" y="306"/>
                  <a:pt x="1346" y="304"/>
                </a:cubicBezTo>
                <a:cubicBezTo>
                  <a:pt x="1346" y="303"/>
                  <a:pt x="1356" y="309"/>
                  <a:pt x="1349" y="303"/>
                </a:cubicBezTo>
                <a:cubicBezTo>
                  <a:pt x="1355" y="306"/>
                  <a:pt x="1362" y="312"/>
                  <a:pt x="1369" y="318"/>
                </a:cubicBezTo>
                <a:cubicBezTo>
                  <a:pt x="1376" y="324"/>
                  <a:pt x="1382" y="330"/>
                  <a:pt x="1387" y="332"/>
                </a:cubicBezTo>
                <a:cubicBezTo>
                  <a:pt x="1395" y="339"/>
                  <a:pt x="1388" y="336"/>
                  <a:pt x="1393" y="341"/>
                </a:cubicBezTo>
                <a:cubicBezTo>
                  <a:pt x="1397" y="344"/>
                  <a:pt x="1393" y="339"/>
                  <a:pt x="1394" y="339"/>
                </a:cubicBezTo>
                <a:cubicBezTo>
                  <a:pt x="1397" y="343"/>
                  <a:pt x="1405" y="350"/>
                  <a:pt x="1408" y="354"/>
                </a:cubicBezTo>
                <a:cubicBezTo>
                  <a:pt x="1405" y="354"/>
                  <a:pt x="1416" y="369"/>
                  <a:pt x="1406" y="361"/>
                </a:cubicBezTo>
                <a:cubicBezTo>
                  <a:pt x="1412" y="368"/>
                  <a:pt x="1423" y="378"/>
                  <a:pt x="1427" y="382"/>
                </a:cubicBezTo>
                <a:cubicBezTo>
                  <a:pt x="1427" y="381"/>
                  <a:pt x="1423" y="377"/>
                  <a:pt x="1420" y="374"/>
                </a:cubicBezTo>
                <a:cubicBezTo>
                  <a:pt x="1417" y="371"/>
                  <a:pt x="1414" y="368"/>
                  <a:pt x="1416" y="368"/>
                </a:cubicBezTo>
                <a:cubicBezTo>
                  <a:pt x="1424" y="377"/>
                  <a:pt x="1427" y="380"/>
                  <a:pt x="1434" y="387"/>
                </a:cubicBezTo>
                <a:cubicBezTo>
                  <a:pt x="1433" y="384"/>
                  <a:pt x="1421" y="373"/>
                  <a:pt x="1416" y="367"/>
                </a:cubicBezTo>
                <a:cubicBezTo>
                  <a:pt x="1412" y="361"/>
                  <a:pt x="1418" y="365"/>
                  <a:pt x="1417" y="363"/>
                </a:cubicBezTo>
                <a:cubicBezTo>
                  <a:pt x="1417" y="361"/>
                  <a:pt x="1425" y="371"/>
                  <a:pt x="1429" y="374"/>
                </a:cubicBezTo>
                <a:cubicBezTo>
                  <a:pt x="1428" y="371"/>
                  <a:pt x="1426" y="368"/>
                  <a:pt x="1434" y="377"/>
                </a:cubicBezTo>
                <a:close/>
                <a:moveTo>
                  <a:pt x="1514" y="497"/>
                </a:moveTo>
                <a:cubicBezTo>
                  <a:pt x="1517" y="503"/>
                  <a:pt x="1507" y="490"/>
                  <a:pt x="1507" y="492"/>
                </a:cubicBezTo>
                <a:cubicBezTo>
                  <a:pt x="1504" y="485"/>
                  <a:pt x="1502" y="484"/>
                  <a:pt x="1496" y="476"/>
                </a:cubicBezTo>
                <a:cubicBezTo>
                  <a:pt x="1496" y="474"/>
                  <a:pt x="1498" y="477"/>
                  <a:pt x="1500" y="480"/>
                </a:cubicBezTo>
                <a:cubicBezTo>
                  <a:pt x="1498" y="477"/>
                  <a:pt x="1494" y="471"/>
                  <a:pt x="1491" y="467"/>
                </a:cubicBezTo>
                <a:cubicBezTo>
                  <a:pt x="1487" y="463"/>
                  <a:pt x="1484" y="460"/>
                  <a:pt x="1484" y="461"/>
                </a:cubicBezTo>
                <a:cubicBezTo>
                  <a:pt x="1477" y="451"/>
                  <a:pt x="1483" y="460"/>
                  <a:pt x="1483" y="457"/>
                </a:cubicBezTo>
                <a:cubicBezTo>
                  <a:pt x="1478" y="451"/>
                  <a:pt x="1476" y="449"/>
                  <a:pt x="1473" y="448"/>
                </a:cubicBezTo>
                <a:cubicBezTo>
                  <a:pt x="1471" y="446"/>
                  <a:pt x="1469" y="444"/>
                  <a:pt x="1464" y="437"/>
                </a:cubicBezTo>
                <a:cubicBezTo>
                  <a:pt x="1464" y="435"/>
                  <a:pt x="1469" y="439"/>
                  <a:pt x="1475" y="447"/>
                </a:cubicBezTo>
                <a:cubicBezTo>
                  <a:pt x="1475" y="446"/>
                  <a:pt x="1471" y="441"/>
                  <a:pt x="1471" y="441"/>
                </a:cubicBezTo>
                <a:cubicBezTo>
                  <a:pt x="1469" y="440"/>
                  <a:pt x="1463" y="432"/>
                  <a:pt x="1462" y="433"/>
                </a:cubicBezTo>
                <a:cubicBezTo>
                  <a:pt x="1457" y="425"/>
                  <a:pt x="1465" y="433"/>
                  <a:pt x="1468" y="435"/>
                </a:cubicBezTo>
                <a:cubicBezTo>
                  <a:pt x="1466" y="431"/>
                  <a:pt x="1462" y="429"/>
                  <a:pt x="1460" y="424"/>
                </a:cubicBezTo>
                <a:cubicBezTo>
                  <a:pt x="1461" y="423"/>
                  <a:pt x="1467" y="430"/>
                  <a:pt x="1470" y="436"/>
                </a:cubicBezTo>
                <a:cubicBezTo>
                  <a:pt x="1473" y="440"/>
                  <a:pt x="1473" y="436"/>
                  <a:pt x="1479" y="445"/>
                </a:cubicBezTo>
                <a:cubicBezTo>
                  <a:pt x="1477" y="442"/>
                  <a:pt x="1477" y="440"/>
                  <a:pt x="1478" y="440"/>
                </a:cubicBezTo>
                <a:cubicBezTo>
                  <a:pt x="1482" y="446"/>
                  <a:pt x="1492" y="457"/>
                  <a:pt x="1489" y="457"/>
                </a:cubicBezTo>
                <a:cubicBezTo>
                  <a:pt x="1495" y="463"/>
                  <a:pt x="1495" y="463"/>
                  <a:pt x="1495" y="463"/>
                </a:cubicBezTo>
                <a:cubicBezTo>
                  <a:pt x="1491" y="457"/>
                  <a:pt x="1484" y="446"/>
                  <a:pt x="1476" y="436"/>
                </a:cubicBezTo>
                <a:cubicBezTo>
                  <a:pt x="1478" y="436"/>
                  <a:pt x="1476" y="433"/>
                  <a:pt x="1471" y="427"/>
                </a:cubicBezTo>
                <a:cubicBezTo>
                  <a:pt x="1472" y="427"/>
                  <a:pt x="1475" y="430"/>
                  <a:pt x="1476" y="430"/>
                </a:cubicBezTo>
                <a:cubicBezTo>
                  <a:pt x="1469" y="419"/>
                  <a:pt x="1465" y="420"/>
                  <a:pt x="1462" y="418"/>
                </a:cubicBezTo>
                <a:cubicBezTo>
                  <a:pt x="1459" y="415"/>
                  <a:pt x="1456" y="411"/>
                  <a:pt x="1454" y="408"/>
                </a:cubicBezTo>
                <a:cubicBezTo>
                  <a:pt x="1457" y="412"/>
                  <a:pt x="1459" y="412"/>
                  <a:pt x="1458" y="410"/>
                </a:cubicBezTo>
                <a:cubicBezTo>
                  <a:pt x="1458" y="408"/>
                  <a:pt x="1454" y="403"/>
                  <a:pt x="1448" y="397"/>
                </a:cubicBezTo>
                <a:cubicBezTo>
                  <a:pt x="1449" y="394"/>
                  <a:pt x="1449" y="394"/>
                  <a:pt x="1449" y="394"/>
                </a:cubicBezTo>
                <a:cubicBezTo>
                  <a:pt x="1453" y="398"/>
                  <a:pt x="1460" y="408"/>
                  <a:pt x="1460" y="406"/>
                </a:cubicBezTo>
                <a:cubicBezTo>
                  <a:pt x="1466" y="413"/>
                  <a:pt x="1458" y="407"/>
                  <a:pt x="1464" y="413"/>
                </a:cubicBezTo>
                <a:cubicBezTo>
                  <a:pt x="1466" y="416"/>
                  <a:pt x="1467" y="415"/>
                  <a:pt x="1464" y="412"/>
                </a:cubicBezTo>
                <a:cubicBezTo>
                  <a:pt x="1467" y="413"/>
                  <a:pt x="1471" y="420"/>
                  <a:pt x="1477" y="427"/>
                </a:cubicBezTo>
                <a:cubicBezTo>
                  <a:pt x="1477" y="429"/>
                  <a:pt x="1475" y="427"/>
                  <a:pt x="1474" y="427"/>
                </a:cubicBezTo>
                <a:cubicBezTo>
                  <a:pt x="1478" y="431"/>
                  <a:pt x="1484" y="437"/>
                  <a:pt x="1488" y="444"/>
                </a:cubicBezTo>
                <a:cubicBezTo>
                  <a:pt x="1484" y="440"/>
                  <a:pt x="1482" y="438"/>
                  <a:pt x="1478" y="433"/>
                </a:cubicBezTo>
                <a:cubicBezTo>
                  <a:pt x="1478" y="434"/>
                  <a:pt x="1482" y="440"/>
                  <a:pt x="1486" y="445"/>
                </a:cubicBezTo>
                <a:cubicBezTo>
                  <a:pt x="1490" y="451"/>
                  <a:pt x="1493" y="456"/>
                  <a:pt x="1492" y="456"/>
                </a:cubicBezTo>
                <a:cubicBezTo>
                  <a:pt x="1495" y="460"/>
                  <a:pt x="1496" y="459"/>
                  <a:pt x="1497" y="459"/>
                </a:cubicBezTo>
                <a:cubicBezTo>
                  <a:pt x="1497" y="457"/>
                  <a:pt x="1495" y="456"/>
                  <a:pt x="1492" y="451"/>
                </a:cubicBezTo>
                <a:cubicBezTo>
                  <a:pt x="1494" y="452"/>
                  <a:pt x="1498" y="457"/>
                  <a:pt x="1495" y="451"/>
                </a:cubicBezTo>
                <a:cubicBezTo>
                  <a:pt x="1503" y="463"/>
                  <a:pt x="1508" y="468"/>
                  <a:pt x="1509" y="467"/>
                </a:cubicBezTo>
                <a:cubicBezTo>
                  <a:pt x="1502" y="456"/>
                  <a:pt x="1511" y="472"/>
                  <a:pt x="1501" y="457"/>
                </a:cubicBezTo>
                <a:cubicBezTo>
                  <a:pt x="1502" y="456"/>
                  <a:pt x="1502" y="456"/>
                  <a:pt x="1502" y="456"/>
                </a:cubicBezTo>
                <a:cubicBezTo>
                  <a:pt x="1505" y="459"/>
                  <a:pt x="1509" y="465"/>
                  <a:pt x="1512" y="470"/>
                </a:cubicBezTo>
                <a:cubicBezTo>
                  <a:pt x="1515" y="475"/>
                  <a:pt x="1518" y="478"/>
                  <a:pt x="1518" y="477"/>
                </a:cubicBezTo>
                <a:cubicBezTo>
                  <a:pt x="1522" y="483"/>
                  <a:pt x="1523" y="486"/>
                  <a:pt x="1526" y="492"/>
                </a:cubicBezTo>
                <a:cubicBezTo>
                  <a:pt x="1522" y="485"/>
                  <a:pt x="1520" y="484"/>
                  <a:pt x="1521" y="487"/>
                </a:cubicBezTo>
                <a:cubicBezTo>
                  <a:pt x="1522" y="489"/>
                  <a:pt x="1524" y="494"/>
                  <a:pt x="1528" y="500"/>
                </a:cubicBezTo>
                <a:cubicBezTo>
                  <a:pt x="1527" y="500"/>
                  <a:pt x="1529" y="507"/>
                  <a:pt x="1523" y="497"/>
                </a:cubicBezTo>
                <a:cubicBezTo>
                  <a:pt x="1524" y="500"/>
                  <a:pt x="1527" y="503"/>
                  <a:pt x="1530" y="508"/>
                </a:cubicBezTo>
                <a:cubicBezTo>
                  <a:pt x="1532" y="511"/>
                  <a:pt x="1531" y="508"/>
                  <a:pt x="1533" y="509"/>
                </a:cubicBezTo>
                <a:cubicBezTo>
                  <a:pt x="1542" y="524"/>
                  <a:pt x="1535" y="518"/>
                  <a:pt x="1531" y="514"/>
                </a:cubicBezTo>
                <a:cubicBezTo>
                  <a:pt x="1534" y="525"/>
                  <a:pt x="1544" y="536"/>
                  <a:pt x="1549" y="549"/>
                </a:cubicBezTo>
                <a:cubicBezTo>
                  <a:pt x="1545" y="538"/>
                  <a:pt x="1550" y="545"/>
                  <a:pt x="1548" y="540"/>
                </a:cubicBezTo>
                <a:cubicBezTo>
                  <a:pt x="1552" y="549"/>
                  <a:pt x="1553" y="555"/>
                  <a:pt x="1561" y="568"/>
                </a:cubicBezTo>
                <a:cubicBezTo>
                  <a:pt x="1557" y="563"/>
                  <a:pt x="1555" y="559"/>
                  <a:pt x="1558" y="568"/>
                </a:cubicBezTo>
                <a:cubicBezTo>
                  <a:pt x="1552" y="555"/>
                  <a:pt x="1548" y="548"/>
                  <a:pt x="1545" y="542"/>
                </a:cubicBezTo>
                <a:cubicBezTo>
                  <a:pt x="1541" y="537"/>
                  <a:pt x="1539" y="533"/>
                  <a:pt x="1534" y="526"/>
                </a:cubicBezTo>
                <a:cubicBezTo>
                  <a:pt x="1534" y="523"/>
                  <a:pt x="1537" y="529"/>
                  <a:pt x="1539" y="533"/>
                </a:cubicBezTo>
                <a:cubicBezTo>
                  <a:pt x="1539" y="531"/>
                  <a:pt x="1530" y="516"/>
                  <a:pt x="1532" y="523"/>
                </a:cubicBezTo>
                <a:cubicBezTo>
                  <a:pt x="1529" y="518"/>
                  <a:pt x="1526" y="513"/>
                  <a:pt x="1524" y="509"/>
                </a:cubicBezTo>
                <a:cubicBezTo>
                  <a:pt x="1525" y="508"/>
                  <a:pt x="1529" y="515"/>
                  <a:pt x="1531" y="518"/>
                </a:cubicBezTo>
                <a:cubicBezTo>
                  <a:pt x="1531" y="515"/>
                  <a:pt x="1526" y="510"/>
                  <a:pt x="1523" y="504"/>
                </a:cubicBezTo>
                <a:cubicBezTo>
                  <a:pt x="1524" y="503"/>
                  <a:pt x="1520" y="499"/>
                  <a:pt x="1524" y="502"/>
                </a:cubicBezTo>
                <a:cubicBezTo>
                  <a:pt x="1520" y="497"/>
                  <a:pt x="1520" y="497"/>
                  <a:pt x="1520" y="497"/>
                </a:cubicBezTo>
                <a:cubicBezTo>
                  <a:pt x="1519" y="496"/>
                  <a:pt x="1517" y="495"/>
                  <a:pt x="1512" y="488"/>
                </a:cubicBezTo>
                <a:cubicBezTo>
                  <a:pt x="1514" y="493"/>
                  <a:pt x="1522" y="502"/>
                  <a:pt x="1520" y="503"/>
                </a:cubicBezTo>
                <a:cubicBezTo>
                  <a:pt x="1515" y="495"/>
                  <a:pt x="1512" y="491"/>
                  <a:pt x="1510" y="488"/>
                </a:cubicBezTo>
                <a:cubicBezTo>
                  <a:pt x="1507" y="484"/>
                  <a:pt x="1506" y="482"/>
                  <a:pt x="1504" y="478"/>
                </a:cubicBezTo>
                <a:cubicBezTo>
                  <a:pt x="1503" y="477"/>
                  <a:pt x="1502" y="478"/>
                  <a:pt x="1501" y="479"/>
                </a:cubicBezTo>
                <a:cubicBezTo>
                  <a:pt x="1502" y="480"/>
                  <a:pt x="1507" y="487"/>
                  <a:pt x="1507" y="485"/>
                </a:cubicBezTo>
                <a:cubicBezTo>
                  <a:pt x="1512" y="492"/>
                  <a:pt x="1510" y="491"/>
                  <a:pt x="1512" y="495"/>
                </a:cubicBezTo>
                <a:cubicBezTo>
                  <a:pt x="1513" y="497"/>
                  <a:pt x="1513" y="497"/>
                  <a:pt x="1514" y="497"/>
                </a:cubicBezTo>
                <a:close/>
                <a:moveTo>
                  <a:pt x="1185" y="196"/>
                </a:moveTo>
                <a:cubicBezTo>
                  <a:pt x="1185" y="198"/>
                  <a:pt x="1185" y="198"/>
                  <a:pt x="1185" y="198"/>
                </a:cubicBezTo>
                <a:cubicBezTo>
                  <a:pt x="1177" y="195"/>
                  <a:pt x="1169" y="191"/>
                  <a:pt x="1170" y="190"/>
                </a:cubicBezTo>
                <a:cubicBezTo>
                  <a:pt x="1179" y="194"/>
                  <a:pt x="1178" y="193"/>
                  <a:pt x="1185" y="196"/>
                </a:cubicBezTo>
                <a:close/>
                <a:moveTo>
                  <a:pt x="1465" y="409"/>
                </a:moveTo>
                <a:cubicBezTo>
                  <a:pt x="1466" y="413"/>
                  <a:pt x="1457" y="402"/>
                  <a:pt x="1454" y="398"/>
                </a:cubicBezTo>
                <a:cubicBezTo>
                  <a:pt x="1456" y="398"/>
                  <a:pt x="1461" y="403"/>
                  <a:pt x="1465" y="409"/>
                </a:cubicBezTo>
                <a:close/>
                <a:moveTo>
                  <a:pt x="1203" y="207"/>
                </a:moveTo>
                <a:cubicBezTo>
                  <a:pt x="1217" y="215"/>
                  <a:pt x="1221" y="218"/>
                  <a:pt x="1222" y="220"/>
                </a:cubicBezTo>
                <a:cubicBezTo>
                  <a:pt x="1223" y="222"/>
                  <a:pt x="1222" y="222"/>
                  <a:pt x="1224" y="225"/>
                </a:cubicBezTo>
                <a:cubicBezTo>
                  <a:pt x="1211" y="218"/>
                  <a:pt x="1205" y="216"/>
                  <a:pt x="1207" y="219"/>
                </a:cubicBezTo>
                <a:cubicBezTo>
                  <a:pt x="1201" y="217"/>
                  <a:pt x="1200" y="217"/>
                  <a:pt x="1195" y="214"/>
                </a:cubicBezTo>
                <a:cubicBezTo>
                  <a:pt x="1197" y="213"/>
                  <a:pt x="1193" y="208"/>
                  <a:pt x="1197" y="208"/>
                </a:cubicBezTo>
                <a:cubicBezTo>
                  <a:pt x="1190" y="204"/>
                  <a:pt x="1186" y="203"/>
                  <a:pt x="1177" y="199"/>
                </a:cubicBezTo>
                <a:cubicBezTo>
                  <a:pt x="1179" y="198"/>
                  <a:pt x="1187" y="202"/>
                  <a:pt x="1193" y="205"/>
                </a:cubicBezTo>
                <a:cubicBezTo>
                  <a:pt x="1200" y="207"/>
                  <a:pt x="1205" y="210"/>
                  <a:pt x="1203" y="207"/>
                </a:cubicBezTo>
                <a:close/>
                <a:moveTo>
                  <a:pt x="1140" y="181"/>
                </a:moveTo>
                <a:cubicBezTo>
                  <a:pt x="1138" y="180"/>
                  <a:pt x="1143" y="182"/>
                  <a:pt x="1150" y="186"/>
                </a:cubicBezTo>
                <a:cubicBezTo>
                  <a:pt x="1156" y="189"/>
                  <a:pt x="1165" y="193"/>
                  <a:pt x="1168" y="195"/>
                </a:cubicBezTo>
                <a:cubicBezTo>
                  <a:pt x="1159" y="190"/>
                  <a:pt x="1147" y="186"/>
                  <a:pt x="1150" y="190"/>
                </a:cubicBezTo>
                <a:cubicBezTo>
                  <a:pt x="1139" y="186"/>
                  <a:pt x="1136" y="184"/>
                  <a:pt x="1126" y="180"/>
                </a:cubicBezTo>
                <a:cubicBezTo>
                  <a:pt x="1123" y="179"/>
                  <a:pt x="1127" y="180"/>
                  <a:pt x="1131" y="182"/>
                </a:cubicBezTo>
                <a:cubicBezTo>
                  <a:pt x="1136" y="184"/>
                  <a:pt x="1142" y="186"/>
                  <a:pt x="1144" y="186"/>
                </a:cubicBezTo>
                <a:cubicBezTo>
                  <a:pt x="1137" y="182"/>
                  <a:pt x="1148" y="185"/>
                  <a:pt x="1140" y="181"/>
                </a:cubicBezTo>
                <a:close/>
                <a:moveTo>
                  <a:pt x="1232" y="228"/>
                </a:moveTo>
                <a:cubicBezTo>
                  <a:pt x="1234" y="228"/>
                  <a:pt x="1235" y="228"/>
                  <a:pt x="1235" y="228"/>
                </a:cubicBezTo>
                <a:cubicBezTo>
                  <a:pt x="1243" y="232"/>
                  <a:pt x="1252" y="237"/>
                  <a:pt x="1252" y="238"/>
                </a:cubicBezTo>
                <a:cubicBezTo>
                  <a:pt x="1256" y="240"/>
                  <a:pt x="1258" y="240"/>
                  <a:pt x="1260" y="241"/>
                </a:cubicBezTo>
                <a:cubicBezTo>
                  <a:pt x="1253" y="237"/>
                  <a:pt x="1246" y="233"/>
                  <a:pt x="1238" y="228"/>
                </a:cubicBezTo>
                <a:cubicBezTo>
                  <a:pt x="1241" y="229"/>
                  <a:pt x="1249" y="233"/>
                  <a:pt x="1257" y="238"/>
                </a:cubicBezTo>
                <a:cubicBezTo>
                  <a:pt x="1264" y="242"/>
                  <a:pt x="1271" y="247"/>
                  <a:pt x="1272" y="248"/>
                </a:cubicBezTo>
                <a:cubicBezTo>
                  <a:pt x="1275" y="250"/>
                  <a:pt x="1292" y="260"/>
                  <a:pt x="1285" y="255"/>
                </a:cubicBezTo>
                <a:cubicBezTo>
                  <a:pt x="1291" y="256"/>
                  <a:pt x="1295" y="262"/>
                  <a:pt x="1302" y="266"/>
                </a:cubicBezTo>
                <a:cubicBezTo>
                  <a:pt x="1304" y="266"/>
                  <a:pt x="1310" y="271"/>
                  <a:pt x="1321" y="277"/>
                </a:cubicBezTo>
                <a:cubicBezTo>
                  <a:pt x="1316" y="277"/>
                  <a:pt x="1328" y="286"/>
                  <a:pt x="1333" y="291"/>
                </a:cubicBezTo>
                <a:cubicBezTo>
                  <a:pt x="1331" y="292"/>
                  <a:pt x="1333" y="293"/>
                  <a:pt x="1328" y="291"/>
                </a:cubicBezTo>
                <a:cubicBezTo>
                  <a:pt x="1323" y="287"/>
                  <a:pt x="1322" y="286"/>
                  <a:pt x="1317" y="283"/>
                </a:cubicBezTo>
                <a:cubicBezTo>
                  <a:pt x="1317" y="281"/>
                  <a:pt x="1320" y="283"/>
                  <a:pt x="1320" y="283"/>
                </a:cubicBezTo>
                <a:cubicBezTo>
                  <a:pt x="1313" y="278"/>
                  <a:pt x="1312" y="278"/>
                  <a:pt x="1309" y="275"/>
                </a:cubicBezTo>
                <a:cubicBezTo>
                  <a:pt x="1304" y="272"/>
                  <a:pt x="1304" y="273"/>
                  <a:pt x="1306" y="277"/>
                </a:cubicBezTo>
                <a:cubicBezTo>
                  <a:pt x="1318" y="284"/>
                  <a:pt x="1321" y="287"/>
                  <a:pt x="1333" y="296"/>
                </a:cubicBezTo>
                <a:cubicBezTo>
                  <a:pt x="1332" y="296"/>
                  <a:pt x="1332" y="297"/>
                  <a:pt x="1335" y="299"/>
                </a:cubicBezTo>
                <a:cubicBezTo>
                  <a:pt x="1334" y="300"/>
                  <a:pt x="1321" y="289"/>
                  <a:pt x="1322" y="291"/>
                </a:cubicBezTo>
                <a:cubicBezTo>
                  <a:pt x="1317" y="287"/>
                  <a:pt x="1319" y="288"/>
                  <a:pt x="1309" y="281"/>
                </a:cubicBezTo>
                <a:cubicBezTo>
                  <a:pt x="1313" y="285"/>
                  <a:pt x="1306" y="282"/>
                  <a:pt x="1298" y="276"/>
                </a:cubicBezTo>
                <a:cubicBezTo>
                  <a:pt x="1311" y="287"/>
                  <a:pt x="1317" y="290"/>
                  <a:pt x="1327" y="296"/>
                </a:cubicBezTo>
                <a:cubicBezTo>
                  <a:pt x="1326" y="296"/>
                  <a:pt x="1327" y="298"/>
                  <a:pt x="1332" y="302"/>
                </a:cubicBezTo>
                <a:cubicBezTo>
                  <a:pt x="1335" y="304"/>
                  <a:pt x="1334" y="302"/>
                  <a:pt x="1335" y="302"/>
                </a:cubicBezTo>
                <a:cubicBezTo>
                  <a:pt x="1337" y="304"/>
                  <a:pt x="1340" y="307"/>
                  <a:pt x="1345" y="310"/>
                </a:cubicBezTo>
                <a:cubicBezTo>
                  <a:pt x="1345" y="312"/>
                  <a:pt x="1339" y="309"/>
                  <a:pt x="1332" y="303"/>
                </a:cubicBezTo>
                <a:cubicBezTo>
                  <a:pt x="1324" y="298"/>
                  <a:pt x="1316" y="291"/>
                  <a:pt x="1311" y="287"/>
                </a:cubicBezTo>
                <a:cubicBezTo>
                  <a:pt x="1300" y="279"/>
                  <a:pt x="1294" y="278"/>
                  <a:pt x="1287" y="271"/>
                </a:cubicBezTo>
                <a:cubicBezTo>
                  <a:pt x="1286" y="271"/>
                  <a:pt x="1282" y="269"/>
                  <a:pt x="1279" y="269"/>
                </a:cubicBezTo>
                <a:cubicBezTo>
                  <a:pt x="1270" y="261"/>
                  <a:pt x="1269" y="260"/>
                  <a:pt x="1266" y="254"/>
                </a:cubicBezTo>
                <a:cubicBezTo>
                  <a:pt x="1277" y="260"/>
                  <a:pt x="1273" y="260"/>
                  <a:pt x="1276" y="263"/>
                </a:cubicBezTo>
                <a:cubicBezTo>
                  <a:pt x="1280" y="266"/>
                  <a:pt x="1278" y="262"/>
                  <a:pt x="1282" y="265"/>
                </a:cubicBezTo>
                <a:cubicBezTo>
                  <a:pt x="1291" y="270"/>
                  <a:pt x="1286" y="269"/>
                  <a:pt x="1285" y="268"/>
                </a:cubicBezTo>
                <a:cubicBezTo>
                  <a:pt x="1287" y="270"/>
                  <a:pt x="1291" y="272"/>
                  <a:pt x="1295" y="275"/>
                </a:cubicBezTo>
                <a:cubicBezTo>
                  <a:pt x="1293" y="273"/>
                  <a:pt x="1291" y="271"/>
                  <a:pt x="1287" y="269"/>
                </a:cubicBezTo>
                <a:cubicBezTo>
                  <a:pt x="1291" y="270"/>
                  <a:pt x="1296" y="272"/>
                  <a:pt x="1304" y="277"/>
                </a:cubicBezTo>
                <a:cubicBezTo>
                  <a:pt x="1305" y="276"/>
                  <a:pt x="1299" y="272"/>
                  <a:pt x="1301" y="271"/>
                </a:cubicBezTo>
                <a:cubicBezTo>
                  <a:pt x="1296" y="270"/>
                  <a:pt x="1283" y="257"/>
                  <a:pt x="1269" y="250"/>
                </a:cubicBezTo>
                <a:cubicBezTo>
                  <a:pt x="1273" y="251"/>
                  <a:pt x="1281" y="257"/>
                  <a:pt x="1285" y="259"/>
                </a:cubicBezTo>
                <a:cubicBezTo>
                  <a:pt x="1276" y="252"/>
                  <a:pt x="1270" y="248"/>
                  <a:pt x="1266" y="245"/>
                </a:cubicBezTo>
                <a:cubicBezTo>
                  <a:pt x="1266" y="246"/>
                  <a:pt x="1261" y="244"/>
                  <a:pt x="1263" y="246"/>
                </a:cubicBezTo>
                <a:cubicBezTo>
                  <a:pt x="1255" y="243"/>
                  <a:pt x="1241" y="235"/>
                  <a:pt x="1229" y="227"/>
                </a:cubicBezTo>
                <a:cubicBezTo>
                  <a:pt x="1231" y="227"/>
                  <a:pt x="1243" y="235"/>
                  <a:pt x="1249" y="238"/>
                </a:cubicBezTo>
                <a:cubicBezTo>
                  <a:pt x="1252" y="239"/>
                  <a:pt x="1252" y="239"/>
                  <a:pt x="1252" y="239"/>
                </a:cubicBezTo>
                <a:cubicBezTo>
                  <a:pt x="1249" y="236"/>
                  <a:pt x="1241" y="233"/>
                  <a:pt x="1232" y="228"/>
                </a:cubicBezTo>
                <a:close/>
                <a:moveTo>
                  <a:pt x="1032" y="160"/>
                </a:moveTo>
                <a:cubicBezTo>
                  <a:pt x="1021" y="157"/>
                  <a:pt x="1016" y="156"/>
                  <a:pt x="1012" y="155"/>
                </a:cubicBezTo>
                <a:cubicBezTo>
                  <a:pt x="1008" y="154"/>
                  <a:pt x="1005" y="154"/>
                  <a:pt x="995" y="151"/>
                </a:cubicBezTo>
                <a:cubicBezTo>
                  <a:pt x="995" y="150"/>
                  <a:pt x="1008" y="153"/>
                  <a:pt x="1013" y="154"/>
                </a:cubicBezTo>
                <a:cubicBezTo>
                  <a:pt x="1009" y="152"/>
                  <a:pt x="1013" y="153"/>
                  <a:pt x="1009" y="151"/>
                </a:cubicBezTo>
                <a:cubicBezTo>
                  <a:pt x="1003" y="150"/>
                  <a:pt x="995" y="148"/>
                  <a:pt x="988" y="146"/>
                </a:cubicBezTo>
                <a:cubicBezTo>
                  <a:pt x="980" y="144"/>
                  <a:pt x="974" y="144"/>
                  <a:pt x="972" y="146"/>
                </a:cubicBezTo>
                <a:cubicBezTo>
                  <a:pt x="969" y="145"/>
                  <a:pt x="962" y="144"/>
                  <a:pt x="962" y="143"/>
                </a:cubicBezTo>
                <a:cubicBezTo>
                  <a:pt x="973" y="144"/>
                  <a:pt x="968" y="144"/>
                  <a:pt x="967" y="141"/>
                </a:cubicBezTo>
                <a:cubicBezTo>
                  <a:pt x="978" y="142"/>
                  <a:pt x="978" y="142"/>
                  <a:pt x="979" y="141"/>
                </a:cubicBezTo>
                <a:cubicBezTo>
                  <a:pt x="983" y="142"/>
                  <a:pt x="987" y="142"/>
                  <a:pt x="982" y="141"/>
                </a:cubicBezTo>
                <a:cubicBezTo>
                  <a:pt x="991" y="141"/>
                  <a:pt x="997" y="145"/>
                  <a:pt x="999" y="147"/>
                </a:cubicBezTo>
                <a:cubicBezTo>
                  <a:pt x="1006" y="147"/>
                  <a:pt x="996" y="144"/>
                  <a:pt x="1001" y="143"/>
                </a:cubicBezTo>
                <a:cubicBezTo>
                  <a:pt x="1010" y="144"/>
                  <a:pt x="1012" y="148"/>
                  <a:pt x="1017" y="148"/>
                </a:cubicBezTo>
                <a:cubicBezTo>
                  <a:pt x="1024" y="150"/>
                  <a:pt x="1021" y="149"/>
                  <a:pt x="1017" y="149"/>
                </a:cubicBezTo>
                <a:cubicBezTo>
                  <a:pt x="1013" y="148"/>
                  <a:pt x="1007" y="147"/>
                  <a:pt x="1008" y="147"/>
                </a:cubicBezTo>
                <a:cubicBezTo>
                  <a:pt x="1019" y="150"/>
                  <a:pt x="1019" y="152"/>
                  <a:pt x="1028" y="154"/>
                </a:cubicBezTo>
                <a:cubicBezTo>
                  <a:pt x="1016" y="154"/>
                  <a:pt x="1023" y="154"/>
                  <a:pt x="1032" y="160"/>
                </a:cubicBezTo>
                <a:close/>
                <a:moveTo>
                  <a:pt x="1084" y="170"/>
                </a:moveTo>
                <a:cubicBezTo>
                  <a:pt x="1079" y="167"/>
                  <a:pt x="1084" y="169"/>
                  <a:pt x="1084" y="168"/>
                </a:cubicBezTo>
                <a:cubicBezTo>
                  <a:pt x="1076" y="166"/>
                  <a:pt x="1063" y="163"/>
                  <a:pt x="1062" y="161"/>
                </a:cubicBezTo>
                <a:cubicBezTo>
                  <a:pt x="1071" y="164"/>
                  <a:pt x="1073" y="163"/>
                  <a:pt x="1080" y="165"/>
                </a:cubicBezTo>
                <a:cubicBezTo>
                  <a:pt x="1092" y="169"/>
                  <a:pt x="1071" y="163"/>
                  <a:pt x="1074" y="165"/>
                </a:cubicBezTo>
                <a:cubicBezTo>
                  <a:pt x="1080" y="167"/>
                  <a:pt x="1089" y="168"/>
                  <a:pt x="1092" y="168"/>
                </a:cubicBezTo>
                <a:cubicBezTo>
                  <a:pt x="1090" y="166"/>
                  <a:pt x="1086" y="166"/>
                  <a:pt x="1080" y="164"/>
                </a:cubicBezTo>
                <a:cubicBezTo>
                  <a:pt x="1074" y="160"/>
                  <a:pt x="1094" y="168"/>
                  <a:pt x="1088" y="164"/>
                </a:cubicBezTo>
                <a:cubicBezTo>
                  <a:pt x="1093" y="166"/>
                  <a:pt x="1095" y="167"/>
                  <a:pt x="1101" y="169"/>
                </a:cubicBezTo>
                <a:cubicBezTo>
                  <a:pt x="1095" y="170"/>
                  <a:pt x="1103" y="174"/>
                  <a:pt x="1084" y="170"/>
                </a:cubicBezTo>
                <a:close/>
                <a:moveTo>
                  <a:pt x="1548" y="535"/>
                </a:moveTo>
                <a:cubicBezTo>
                  <a:pt x="1549" y="538"/>
                  <a:pt x="1554" y="545"/>
                  <a:pt x="1552" y="545"/>
                </a:cubicBezTo>
                <a:cubicBezTo>
                  <a:pt x="1546" y="531"/>
                  <a:pt x="1547" y="539"/>
                  <a:pt x="1542" y="529"/>
                </a:cubicBezTo>
                <a:cubicBezTo>
                  <a:pt x="1541" y="525"/>
                  <a:pt x="1547" y="536"/>
                  <a:pt x="1548" y="535"/>
                </a:cubicBezTo>
                <a:close/>
                <a:moveTo>
                  <a:pt x="876" y="132"/>
                </a:moveTo>
                <a:cubicBezTo>
                  <a:pt x="887" y="132"/>
                  <a:pt x="891" y="135"/>
                  <a:pt x="878" y="135"/>
                </a:cubicBezTo>
                <a:lnTo>
                  <a:pt x="876" y="132"/>
                </a:lnTo>
                <a:close/>
                <a:moveTo>
                  <a:pt x="912" y="134"/>
                </a:moveTo>
                <a:cubicBezTo>
                  <a:pt x="916" y="134"/>
                  <a:pt x="920" y="135"/>
                  <a:pt x="925" y="135"/>
                </a:cubicBezTo>
                <a:cubicBezTo>
                  <a:pt x="922" y="136"/>
                  <a:pt x="915" y="135"/>
                  <a:pt x="909" y="135"/>
                </a:cubicBezTo>
                <a:cubicBezTo>
                  <a:pt x="902" y="135"/>
                  <a:pt x="897" y="135"/>
                  <a:pt x="897" y="136"/>
                </a:cubicBezTo>
                <a:cubicBezTo>
                  <a:pt x="892" y="135"/>
                  <a:pt x="895" y="135"/>
                  <a:pt x="899" y="134"/>
                </a:cubicBezTo>
                <a:cubicBezTo>
                  <a:pt x="904" y="134"/>
                  <a:pt x="910" y="134"/>
                  <a:pt x="912" y="134"/>
                </a:cubicBezTo>
                <a:close/>
                <a:moveTo>
                  <a:pt x="1573" y="586"/>
                </a:moveTo>
                <a:cubicBezTo>
                  <a:pt x="1574" y="586"/>
                  <a:pt x="1576" y="595"/>
                  <a:pt x="1580" y="602"/>
                </a:cubicBezTo>
                <a:cubicBezTo>
                  <a:pt x="1577" y="598"/>
                  <a:pt x="1579" y="604"/>
                  <a:pt x="1582" y="612"/>
                </a:cubicBezTo>
                <a:cubicBezTo>
                  <a:pt x="1584" y="619"/>
                  <a:pt x="1587" y="628"/>
                  <a:pt x="1587" y="630"/>
                </a:cubicBezTo>
                <a:cubicBezTo>
                  <a:pt x="1586" y="626"/>
                  <a:pt x="1582" y="616"/>
                  <a:pt x="1578" y="608"/>
                </a:cubicBezTo>
                <a:cubicBezTo>
                  <a:pt x="1578" y="607"/>
                  <a:pt x="1580" y="610"/>
                  <a:pt x="1581" y="610"/>
                </a:cubicBezTo>
                <a:cubicBezTo>
                  <a:pt x="1575" y="596"/>
                  <a:pt x="1577" y="610"/>
                  <a:pt x="1581" y="619"/>
                </a:cubicBezTo>
                <a:cubicBezTo>
                  <a:pt x="1577" y="612"/>
                  <a:pt x="1571" y="595"/>
                  <a:pt x="1566" y="586"/>
                </a:cubicBezTo>
                <a:cubicBezTo>
                  <a:pt x="1567" y="585"/>
                  <a:pt x="1571" y="595"/>
                  <a:pt x="1575" y="603"/>
                </a:cubicBezTo>
                <a:cubicBezTo>
                  <a:pt x="1575" y="601"/>
                  <a:pt x="1568" y="589"/>
                  <a:pt x="1573" y="596"/>
                </a:cubicBezTo>
                <a:cubicBezTo>
                  <a:pt x="1571" y="591"/>
                  <a:pt x="1568" y="584"/>
                  <a:pt x="1567" y="584"/>
                </a:cubicBezTo>
                <a:cubicBezTo>
                  <a:pt x="1566" y="580"/>
                  <a:pt x="1569" y="583"/>
                  <a:pt x="1575" y="594"/>
                </a:cubicBezTo>
                <a:cubicBezTo>
                  <a:pt x="1574" y="591"/>
                  <a:pt x="1575" y="591"/>
                  <a:pt x="1573" y="586"/>
                </a:cubicBezTo>
                <a:close/>
                <a:moveTo>
                  <a:pt x="736" y="147"/>
                </a:moveTo>
                <a:cubicBezTo>
                  <a:pt x="749" y="145"/>
                  <a:pt x="743" y="149"/>
                  <a:pt x="754" y="147"/>
                </a:cubicBezTo>
                <a:cubicBezTo>
                  <a:pt x="747" y="149"/>
                  <a:pt x="732" y="152"/>
                  <a:pt x="734" y="153"/>
                </a:cubicBezTo>
                <a:cubicBezTo>
                  <a:pt x="729" y="154"/>
                  <a:pt x="724" y="155"/>
                  <a:pt x="718" y="156"/>
                </a:cubicBezTo>
                <a:cubicBezTo>
                  <a:pt x="719" y="156"/>
                  <a:pt x="717" y="156"/>
                  <a:pt x="715" y="156"/>
                </a:cubicBezTo>
                <a:cubicBezTo>
                  <a:pt x="714" y="155"/>
                  <a:pt x="728" y="153"/>
                  <a:pt x="733" y="152"/>
                </a:cubicBezTo>
                <a:cubicBezTo>
                  <a:pt x="732" y="152"/>
                  <a:pt x="727" y="153"/>
                  <a:pt x="723" y="153"/>
                </a:cubicBezTo>
                <a:cubicBezTo>
                  <a:pt x="736" y="150"/>
                  <a:pt x="735" y="148"/>
                  <a:pt x="736" y="147"/>
                </a:cubicBezTo>
                <a:close/>
                <a:moveTo>
                  <a:pt x="786" y="140"/>
                </a:moveTo>
                <a:cubicBezTo>
                  <a:pt x="794" y="137"/>
                  <a:pt x="792" y="142"/>
                  <a:pt x="788" y="143"/>
                </a:cubicBezTo>
                <a:cubicBezTo>
                  <a:pt x="779" y="144"/>
                  <a:pt x="782" y="142"/>
                  <a:pt x="781" y="142"/>
                </a:cubicBezTo>
                <a:cubicBezTo>
                  <a:pt x="781" y="140"/>
                  <a:pt x="766" y="144"/>
                  <a:pt x="770" y="142"/>
                </a:cubicBezTo>
                <a:cubicBezTo>
                  <a:pt x="774" y="141"/>
                  <a:pt x="776" y="141"/>
                  <a:pt x="776" y="140"/>
                </a:cubicBezTo>
                <a:cubicBezTo>
                  <a:pt x="780" y="140"/>
                  <a:pt x="793" y="141"/>
                  <a:pt x="786" y="140"/>
                </a:cubicBezTo>
                <a:close/>
                <a:moveTo>
                  <a:pt x="919" y="136"/>
                </a:moveTo>
                <a:cubicBezTo>
                  <a:pt x="931" y="137"/>
                  <a:pt x="935" y="139"/>
                  <a:pt x="951" y="140"/>
                </a:cubicBezTo>
                <a:cubicBezTo>
                  <a:pt x="956" y="141"/>
                  <a:pt x="957" y="143"/>
                  <a:pt x="953" y="143"/>
                </a:cubicBezTo>
                <a:cubicBezTo>
                  <a:pt x="946" y="141"/>
                  <a:pt x="941" y="142"/>
                  <a:pt x="940" y="142"/>
                </a:cubicBezTo>
                <a:cubicBezTo>
                  <a:pt x="927" y="141"/>
                  <a:pt x="941" y="142"/>
                  <a:pt x="936" y="140"/>
                </a:cubicBezTo>
                <a:cubicBezTo>
                  <a:pt x="932" y="140"/>
                  <a:pt x="927" y="140"/>
                  <a:pt x="928" y="141"/>
                </a:cubicBezTo>
                <a:cubicBezTo>
                  <a:pt x="918" y="140"/>
                  <a:pt x="917" y="140"/>
                  <a:pt x="905" y="139"/>
                </a:cubicBezTo>
                <a:cubicBezTo>
                  <a:pt x="901" y="139"/>
                  <a:pt x="900" y="137"/>
                  <a:pt x="904" y="137"/>
                </a:cubicBezTo>
                <a:cubicBezTo>
                  <a:pt x="913" y="140"/>
                  <a:pt x="914" y="137"/>
                  <a:pt x="919" y="136"/>
                </a:cubicBezTo>
                <a:close/>
                <a:moveTo>
                  <a:pt x="1165" y="195"/>
                </a:moveTo>
                <a:cubicBezTo>
                  <a:pt x="1172" y="198"/>
                  <a:pt x="1177" y="201"/>
                  <a:pt x="1183" y="204"/>
                </a:cubicBezTo>
                <a:cubicBezTo>
                  <a:pt x="1181" y="204"/>
                  <a:pt x="1176" y="202"/>
                  <a:pt x="1177" y="203"/>
                </a:cubicBezTo>
                <a:cubicBezTo>
                  <a:pt x="1169" y="199"/>
                  <a:pt x="1167" y="197"/>
                  <a:pt x="1165" y="195"/>
                </a:cubicBezTo>
                <a:close/>
                <a:moveTo>
                  <a:pt x="1162" y="194"/>
                </a:moveTo>
                <a:cubicBezTo>
                  <a:pt x="1160" y="195"/>
                  <a:pt x="1173" y="200"/>
                  <a:pt x="1168" y="200"/>
                </a:cubicBezTo>
                <a:cubicBezTo>
                  <a:pt x="1163" y="198"/>
                  <a:pt x="1156" y="195"/>
                  <a:pt x="1156" y="194"/>
                </a:cubicBezTo>
                <a:cubicBezTo>
                  <a:pt x="1152" y="192"/>
                  <a:pt x="1154" y="194"/>
                  <a:pt x="1154" y="195"/>
                </a:cubicBezTo>
                <a:cubicBezTo>
                  <a:pt x="1154" y="196"/>
                  <a:pt x="1164" y="199"/>
                  <a:pt x="1166" y="201"/>
                </a:cubicBezTo>
                <a:cubicBezTo>
                  <a:pt x="1152" y="196"/>
                  <a:pt x="1141" y="191"/>
                  <a:pt x="1124" y="186"/>
                </a:cubicBezTo>
                <a:cubicBezTo>
                  <a:pt x="1131" y="186"/>
                  <a:pt x="1125" y="183"/>
                  <a:pt x="1135" y="186"/>
                </a:cubicBezTo>
                <a:cubicBezTo>
                  <a:pt x="1134" y="183"/>
                  <a:pt x="1121" y="182"/>
                  <a:pt x="1123" y="180"/>
                </a:cubicBezTo>
                <a:cubicBezTo>
                  <a:pt x="1135" y="185"/>
                  <a:pt x="1142" y="187"/>
                  <a:pt x="1148" y="189"/>
                </a:cubicBezTo>
                <a:cubicBezTo>
                  <a:pt x="1154" y="191"/>
                  <a:pt x="1159" y="192"/>
                  <a:pt x="1165" y="194"/>
                </a:cubicBezTo>
                <a:cubicBezTo>
                  <a:pt x="1165" y="195"/>
                  <a:pt x="1164" y="195"/>
                  <a:pt x="1162" y="194"/>
                </a:cubicBezTo>
                <a:close/>
                <a:moveTo>
                  <a:pt x="724" y="150"/>
                </a:moveTo>
                <a:cubicBezTo>
                  <a:pt x="729" y="149"/>
                  <a:pt x="735" y="149"/>
                  <a:pt x="724" y="151"/>
                </a:cubicBezTo>
                <a:cubicBezTo>
                  <a:pt x="729" y="150"/>
                  <a:pt x="726" y="151"/>
                  <a:pt x="726" y="152"/>
                </a:cubicBezTo>
                <a:cubicBezTo>
                  <a:pt x="718" y="153"/>
                  <a:pt x="711" y="155"/>
                  <a:pt x="707" y="155"/>
                </a:cubicBezTo>
                <a:cubicBezTo>
                  <a:pt x="709" y="153"/>
                  <a:pt x="725" y="153"/>
                  <a:pt x="724" y="150"/>
                </a:cubicBezTo>
                <a:close/>
                <a:moveTo>
                  <a:pt x="838" y="137"/>
                </a:moveTo>
                <a:cubicBezTo>
                  <a:pt x="843" y="136"/>
                  <a:pt x="857" y="135"/>
                  <a:pt x="863" y="137"/>
                </a:cubicBezTo>
                <a:cubicBezTo>
                  <a:pt x="851" y="137"/>
                  <a:pt x="834" y="138"/>
                  <a:pt x="829" y="139"/>
                </a:cubicBezTo>
                <a:cubicBezTo>
                  <a:pt x="819" y="140"/>
                  <a:pt x="819" y="139"/>
                  <a:pt x="813" y="139"/>
                </a:cubicBezTo>
                <a:cubicBezTo>
                  <a:pt x="814" y="139"/>
                  <a:pt x="815" y="138"/>
                  <a:pt x="815" y="138"/>
                </a:cubicBezTo>
                <a:cubicBezTo>
                  <a:pt x="827" y="137"/>
                  <a:pt x="829" y="137"/>
                  <a:pt x="838" y="137"/>
                </a:cubicBezTo>
                <a:close/>
                <a:moveTo>
                  <a:pt x="1628" y="1083"/>
                </a:moveTo>
                <a:cubicBezTo>
                  <a:pt x="1626" y="1092"/>
                  <a:pt x="1625" y="1090"/>
                  <a:pt x="1623" y="1103"/>
                </a:cubicBezTo>
                <a:cubicBezTo>
                  <a:pt x="1622" y="1102"/>
                  <a:pt x="1623" y="1099"/>
                  <a:pt x="1624" y="1094"/>
                </a:cubicBezTo>
                <a:cubicBezTo>
                  <a:pt x="1622" y="1097"/>
                  <a:pt x="1620" y="1106"/>
                  <a:pt x="1619" y="1107"/>
                </a:cubicBezTo>
                <a:cubicBezTo>
                  <a:pt x="1617" y="1111"/>
                  <a:pt x="1619" y="1094"/>
                  <a:pt x="1616" y="1108"/>
                </a:cubicBezTo>
                <a:cubicBezTo>
                  <a:pt x="1616" y="1108"/>
                  <a:pt x="1616" y="1105"/>
                  <a:pt x="1616" y="1105"/>
                </a:cubicBezTo>
                <a:cubicBezTo>
                  <a:pt x="1616" y="1103"/>
                  <a:pt x="1616" y="1102"/>
                  <a:pt x="1616" y="1102"/>
                </a:cubicBezTo>
                <a:cubicBezTo>
                  <a:pt x="1621" y="1094"/>
                  <a:pt x="1619" y="1085"/>
                  <a:pt x="1624" y="1066"/>
                </a:cubicBezTo>
                <a:cubicBezTo>
                  <a:pt x="1624" y="1072"/>
                  <a:pt x="1625" y="1064"/>
                  <a:pt x="1627" y="1065"/>
                </a:cubicBezTo>
                <a:cubicBezTo>
                  <a:pt x="1625" y="1072"/>
                  <a:pt x="1625" y="1074"/>
                  <a:pt x="1625" y="1078"/>
                </a:cubicBezTo>
                <a:cubicBezTo>
                  <a:pt x="1627" y="1075"/>
                  <a:pt x="1626" y="1071"/>
                  <a:pt x="1627" y="1065"/>
                </a:cubicBezTo>
                <a:cubicBezTo>
                  <a:pt x="1627" y="1068"/>
                  <a:pt x="1628" y="1067"/>
                  <a:pt x="1629" y="1061"/>
                </a:cubicBezTo>
                <a:cubicBezTo>
                  <a:pt x="1630" y="1061"/>
                  <a:pt x="1626" y="1076"/>
                  <a:pt x="1626" y="1078"/>
                </a:cubicBezTo>
                <a:cubicBezTo>
                  <a:pt x="1626" y="1078"/>
                  <a:pt x="1626" y="1085"/>
                  <a:pt x="1628" y="1083"/>
                </a:cubicBezTo>
                <a:close/>
                <a:moveTo>
                  <a:pt x="604" y="185"/>
                </a:moveTo>
                <a:cubicBezTo>
                  <a:pt x="612" y="182"/>
                  <a:pt x="609" y="185"/>
                  <a:pt x="619" y="181"/>
                </a:cubicBezTo>
                <a:cubicBezTo>
                  <a:pt x="613" y="184"/>
                  <a:pt x="619" y="184"/>
                  <a:pt x="607" y="188"/>
                </a:cubicBezTo>
                <a:cubicBezTo>
                  <a:pt x="607" y="186"/>
                  <a:pt x="609" y="185"/>
                  <a:pt x="597" y="191"/>
                </a:cubicBezTo>
                <a:cubicBezTo>
                  <a:pt x="590" y="191"/>
                  <a:pt x="608" y="186"/>
                  <a:pt x="604" y="185"/>
                </a:cubicBezTo>
                <a:close/>
                <a:moveTo>
                  <a:pt x="796" y="140"/>
                </a:moveTo>
                <a:cubicBezTo>
                  <a:pt x="805" y="139"/>
                  <a:pt x="808" y="140"/>
                  <a:pt x="810" y="141"/>
                </a:cubicBezTo>
                <a:cubicBezTo>
                  <a:pt x="805" y="142"/>
                  <a:pt x="804" y="142"/>
                  <a:pt x="798" y="143"/>
                </a:cubicBezTo>
                <a:lnTo>
                  <a:pt x="796" y="140"/>
                </a:lnTo>
                <a:close/>
                <a:moveTo>
                  <a:pt x="1598" y="657"/>
                </a:moveTo>
                <a:cubicBezTo>
                  <a:pt x="1599" y="658"/>
                  <a:pt x="1600" y="662"/>
                  <a:pt x="1602" y="667"/>
                </a:cubicBezTo>
                <a:cubicBezTo>
                  <a:pt x="1604" y="672"/>
                  <a:pt x="1605" y="678"/>
                  <a:pt x="1605" y="679"/>
                </a:cubicBezTo>
                <a:cubicBezTo>
                  <a:pt x="1603" y="677"/>
                  <a:pt x="1600" y="663"/>
                  <a:pt x="1598" y="657"/>
                </a:cubicBezTo>
                <a:close/>
                <a:moveTo>
                  <a:pt x="1615" y="711"/>
                </a:moveTo>
                <a:cubicBezTo>
                  <a:pt x="1615" y="710"/>
                  <a:pt x="1616" y="714"/>
                  <a:pt x="1617" y="719"/>
                </a:cubicBezTo>
                <a:cubicBezTo>
                  <a:pt x="1619" y="723"/>
                  <a:pt x="1620" y="728"/>
                  <a:pt x="1619" y="727"/>
                </a:cubicBezTo>
                <a:cubicBezTo>
                  <a:pt x="1618" y="728"/>
                  <a:pt x="1618" y="728"/>
                  <a:pt x="1618" y="728"/>
                </a:cubicBezTo>
                <a:cubicBezTo>
                  <a:pt x="1615" y="718"/>
                  <a:pt x="1616" y="717"/>
                  <a:pt x="1615" y="711"/>
                </a:cubicBezTo>
                <a:close/>
                <a:moveTo>
                  <a:pt x="883" y="138"/>
                </a:moveTo>
                <a:cubicBezTo>
                  <a:pt x="877" y="138"/>
                  <a:pt x="866" y="138"/>
                  <a:pt x="858" y="139"/>
                </a:cubicBezTo>
                <a:cubicBezTo>
                  <a:pt x="857" y="138"/>
                  <a:pt x="862" y="137"/>
                  <a:pt x="867" y="137"/>
                </a:cubicBezTo>
                <a:cubicBezTo>
                  <a:pt x="873" y="137"/>
                  <a:pt x="880" y="138"/>
                  <a:pt x="883" y="138"/>
                </a:cubicBezTo>
                <a:close/>
                <a:moveTo>
                  <a:pt x="1610" y="696"/>
                </a:moveTo>
                <a:cubicBezTo>
                  <a:pt x="1609" y="694"/>
                  <a:pt x="1607" y="692"/>
                  <a:pt x="1609" y="697"/>
                </a:cubicBezTo>
                <a:cubicBezTo>
                  <a:pt x="1607" y="693"/>
                  <a:pt x="1603" y="684"/>
                  <a:pt x="1602" y="678"/>
                </a:cubicBezTo>
                <a:cubicBezTo>
                  <a:pt x="1604" y="681"/>
                  <a:pt x="1608" y="694"/>
                  <a:pt x="1603" y="677"/>
                </a:cubicBezTo>
                <a:cubicBezTo>
                  <a:pt x="1605" y="680"/>
                  <a:pt x="1607" y="686"/>
                  <a:pt x="1610" y="696"/>
                </a:cubicBezTo>
                <a:close/>
                <a:moveTo>
                  <a:pt x="1263" y="250"/>
                </a:moveTo>
                <a:cubicBezTo>
                  <a:pt x="1251" y="243"/>
                  <a:pt x="1257" y="249"/>
                  <a:pt x="1246" y="243"/>
                </a:cubicBezTo>
                <a:cubicBezTo>
                  <a:pt x="1249" y="242"/>
                  <a:pt x="1239" y="236"/>
                  <a:pt x="1232" y="232"/>
                </a:cubicBezTo>
                <a:cubicBezTo>
                  <a:pt x="1237" y="236"/>
                  <a:pt x="1232" y="234"/>
                  <a:pt x="1225" y="230"/>
                </a:cubicBezTo>
                <a:cubicBezTo>
                  <a:pt x="1219" y="227"/>
                  <a:pt x="1211" y="222"/>
                  <a:pt x="1209" y="220"/>
                </a:cubicBezTo>
                <a:cubicBezTo>
                  <a:pt x="1212" y="221"/>
                  <a:pt x="1224" y="227"/>
                  <a:pt x="1234" y="232"/>
                </a:cubicBezTo>
                <a:cubicBezTo>
                  <a:pt x="1244" y="237"/>
                  <a:pt x="1251" y="242"/>
                  <a:pt x="1244" y="239"/>
                </a:cubicBezTo>
                <a:cubicBezTo>
                  <a:pt x="1252" y="244"/>
                  <a:pt x="1252" y="243"/>
                  <a:pt x="1252" y="241"/>
                </a:cubicBezTo>
                <a:cubicBezTo>
                  <a:pt x="1255" y="244"/>
                  <a:pt x="1261" y="248"/>
                  <a:pt x="1269" y="252"/>
                </a:cubicBezTo>
                <a:cubicBezTo>
                  <a:pt x="1277" y="257"/>
                  <a:pt x="1285" y="262"/>
                  <a:pt x="1290" y="266"/>
                </a:cubicBezTo>
                <a:cubicBezTo>
                  <a:pt x="1284" y="263"/>
                  <a:pt x="1270" y="256"/>
                  <a:pt x="1263" y="250"/>
                </a:cubicBezTo>
                <a:close/>
                <a:moveTo>
                  <a:pt x="1453" y="409"/>
                </a:moveTo>
                <a:cubicBezTo>
                  <a:pt x="1456" y="411"/>
                  <a:pt x="1460" y="418"/>
                  <a:pt x="1466" y="424"/>
                </a:cubicBezTo>
                <a:cubicBezTo>
                  <a:pt x="1465" y="425"/>
                  <a:pt x="1458" y="415"/>
                  <a:pt x="1457" y="416"/>
                </a:cubicBezTo>
                <a:cubicBezTo>
                  <a:pt x="1454" y="412"/>
                  <a:pt x="1457" y="413"/>
                  <a:pt x="1453" y="409"/>
                </a:cubicBezTo>
                <a:close/>
                <a:moveTo>
                  <a:pt x="1395" y="348"/>
                </a:moveTo>
                <a:cubicBezTo>
                  <a:pt x="1392" y="348"/>
                  <a:pt x="1385" y="339"/>
                  <a:pt x="1375" y="331"/>
                </a:cubicBezTo>
                <a:cubicBezTo>
                  <a:pt x="1380" y="333"/>
                  <a:pt x="1384" y="339"/>
                  <a:pt x="1395" y="348"/>
                </a:cubicBezTo>
                <a:close/>
                <a:moveTo>
                  <a:pt x="324" y="380"/>
                </a:moveTo>
                <a:cubicBezTo>
                  <a:pt x="318" y="387"/>
                  <a:pt x="313" y="393"/>
                  <a:pt x="312" y="391"/>
                </a:cubicBezTo>
                <a:cubicBezTo>
                  <a:pt x="315" y="388"/>
                  <a:pt x="322" y="381"/>
                  <a:pt x="324" y="380"/>
                </a:cubicBezTo>
                <a:close/>
                <a:moveTo>
                  <a:pt x="1186" y="211"/>
                </a:moveTo>
                <a:cubicBezTo>
                  <a:pt x="1191" y="213"/>
                  <a:pt x="1196" y="216"/>
                  <a:pt x="1207" y="222"/>
                </a:cubicBezTo>
                <a:cubicBezTo>
                  <a:pt x="1206" y="222"/>
                  <a:pt x="1202" y="220"/>
                  <a:pt x="1201" y="221"/>
                </a:cubicBezTo>
                <a:cubicBezTo>
                  <a:pt x="1210" y="225"/>
                  <a:pt x="1222" y="231"/>
                  <a:pt x="1227" y="234"/>
                </a:cubicBezTo>
                <a:cubicBezTo>
                  <a:pt x="1220" y="231"/>
                  <a:pt x="1210" y="226"/>
                  <a:pt x="1202" y="222"/>
                </a:cubicBezTo>
                <a:cubicBezTo>
                  <a:pt x="1194" y="218"/>
                  <a:pt x="1187" y="215"/>
                  <a:pt x="1187" y="217"/>
                </a:cubicBezTo>
                <a:cubicBezTo>
                  <a:pt x="1174" y="209"/>
                  <a:pt x="1154" y="201"/>
                  <a:pt x="1134" y="194"/>
                </a:cubicBezTo>
                <a:cubicBezTo>
                  <a:pt x="1136" y="193"/>
                  <a:pt x="1141" y="194"/>
                  <a:pt x="1148" y="197"/>
                </a:cubicBezTo>
                <a:cubicBezTo>
                  <a:pt x="1137" y="190"/>
                  <a:pt x="1126" y="188"/>
                  <a:pt x="1125" y="190"/>
                </a:cubicBezTo>
                <a:cubicBezTo>
                  <a:pt x="1121" y="189"/>
                  <a:pt x="1117" y="188"/>
                  <a:pt x="1113" y="186"/>
                </a:cubicBezTo>
                <a:cubicBezTo>
                  <a:pt x="1111" y="183"/>
                  <a:pt x="1121" y="185"/>
                  <a:pt x="1133" y="189"/>
                </a:cubicBezTo>
                <a:cubicBezTo>
                  <a:pt x="1145" y="194"/>
                  <a:pt x="1160" y="200"/>
                  <a:pt x="1169" y="204"/>
                </a:cubicBezTo>
                <a:cubicBezTo>
                  <a:pt x="1169" y="205"/>
                  <a:pt x="1163" y="203"/>
                  <a:pt x="1169" y="206"/>
                </a:cubicBezTo>
                <a:cubicBezTo>
                  <a:pt x="1180" y="209"/>
                  <a:pt x="1183" y="213"/>
                  <a:pt x="1198" y="219"/>
                </a:cubicBezTo>
                <a:cubicBezTo>
                  <a:pt x="1193" y="215"/>
                  <a:pt x="1188" y="214"/>
                  <a:pt x="1178" y="209"/>
                </a:cubicBezTo>
                <a:cubicBezTo>
                  <a:pt x="1176" y="207"/>
                  <a:pt x="1183" y="210"/>
                  <a:pt x="1183" y="210"/>
                </a:cubicBezTo>
                <a:cubicBezTo>
                  <a:pt x="1181" y="207"/>
                  <a:pt x="1176" y="207"/>
                  <a:pt x="1169" y="203"/>
                </a:cubicBezTo>
                <a:cubicBezTo>
                  <a:pt x="1166" y="201"/>
                  <a:pt x="1173" y="203"/>
                  <a:pt x="1171" y="202"/>
                </a:cubicBezTo>
                <a:cubicBezTo>
                  <a:pt x="1180" y="207"/>
                  <a:pt x="1177" y="204"/>
                  <a:pt x="1186" y="208"/>
                </a:cubicBezTo>
                <a:cubicBezTo>
                  <a:pt x="1190" y="211"/>
                  <a:pt x="1189" y="212"/>
                  <a:pt x="1186" y="211"/>
                </a:cubicBezTo>
                <a:close/>
                <a:moveTo>
                  <a:pt x="1614" y="716"/>
                </a:moveTo>
                <a:cubicBezTo>
                  <a:pt x="1616" y="726"/>
                  <a:pt x="1619" y="737"/>
                  <a:pt x="1620" y="743"/>
                </a:cubicBezTo>
                <a:cubicBezTo>
                  <a:pt x="1619" y="742"/>
                  <a:pt x="1617" y="735"/>
                  <a:pt x="1616" y="728"/>
                </a:cubicBezTo>
                <a:cubicBezTo>
                  <a:pt x="1614" y="722"/>
                  <a:pt x="1613" y="715"/>
                  <a:pt x="1614" y="716"/>
                </a:cubicBezTo>
                <a:close/>
                <a:moveTo>
                  <a:pt x="953" y="145"/>
                </a:moveTo>
                <a:cubicBezTo>
                  <a:pt x="958" y="149"/>
                  <a:pt x="945" y="150"/>
                  <a:pt x="922" y="149"/>
                </a:cubicBezTo>
                <a:cubicBezTo>
                  <a:pt x="916" y="148"/>
                  <a:pt x="919" y="148"/>
                  <a:pt x="909" y="148"/>
                </a:cubicBezTo>
                <a:cubicBezTo>
                  <a:pt x="919" y="147"/>
                  <a:pt x="918" y="146"/>
                  <a:pt x="923" y="144"/>
                </a:cubicBezTo>
                <a:cubicBezTo>
                  <a:pt x="929" y="146"/>
                  <a:pt x="927" y="145"/>
                  <a:pt x="939" y="146"/>
                </a:cubicBezTo>
                <a:cubicBezTo>
                  <a:pt x="940" y="147"/>
                  <a:pt x="934" y="147"/>
                  <a:pt x="934" y="148"/>
                </a:cubicBezTo>
                <a:cubicBezTo>
                  <a:pt x="954" y="149"/>
                  <a:pt x="940" y="144"/>
                  <a:pt x="931" y="143"/>
                </a:cubicBezTo>
                <a:cubicBezTo>
                  <a:pt x="936" y="142"/>
                  <a:pt x="942" y="144"/>
                  <a:pt x="953" y="145"/>
                </a:cubicBezTo>
                <a:close/>
                <a:moveTo>
                  <a:pt x="1118" y="182"/>
                </a:moveTo>
                <a:cubicBezTo>
                  <a:pt x="1105" y="179"/>
                  <a:pt x="1100" y="176"/>
                  <a:pt x="1081" y="171"/>
                </a:cubicBezTo>
                <a:cubicBezTo>
                  <a:pt x="1090" y="172"/>
                  <a:pt x="1102" y="177"/>
                  <a:pt x="1118" y="182"/>
                </a:cubicBezTo>
                <a:close/>
                <a:moveTo>
                  <a:pt x="1536" y="538"/>
                </a:moveTo>
                <a:cubicBezTo>
                  <a:pt x="1542" y="543"/>
                  <a:pt x="1548" y="554"/>
                  <a:pt x="1548" y="551"/>
                </a:cubicBezTo>
                <a:cubicBezTo>
                  <a:pt x="1555" y="564"/>
                  <a:pt x="1551" y="559"/>
                  <a:pt x="1558" y="572"/>
                </a:cubicBezTo>
                <a:cubicBezTo>
                  <a:pt x="1558" y="574"/>
                  <a:pt x="1555" y="571"/>
                  <a:pt x="1553" y="569"/>
                </a:cubicBezTo>
                <a:cubicBezTo>
                  <a:pt x="1557" y="578"/>
                  <a:pt x="1559" y="583"/>
                  <a:pt x="1562" y="589"/>
                </a:cubicBezTo>
                <a:cubicBezTo>
                  <a:pt x="1565" y="595"/>
                  <a:pt x="1568" y="601"/>
                  <a:pt x="1572" y="612"/>
                </a:cubicBezTo>
                <a:cubicBezTo>
                  <a:pt x="1571" y="614"/>
                  <a:pt x="1566" y="604"/>
                  <a:pt x="1564" y="603"/>
                </a:cubicBezTo>
                <a:cubicBezTo>
                  <a:pt x="1562" y="597"/>
                  <a:pt x="1564" y="597"/>
                  <a:pt x="1567" y="605"/>
                </a:cubicBezTo>
                <a:cubicBezTo>
                  <a:pt x="1567" y="600"/>
                  <a:pt x="1559" y="588"/>
                  <a:pt x="1561" y="588"/>
                </a:cubicBezTo>
                <a:cubicBezTo>
                  <a:pt x="1556" y="581"/>
                  <a:pt x="1552" y="571"/>
                  <a:pt x="1548" y="562"/>
                </a:cubicBezTo>
                <a:cubicBezTo>
                  <a:pt x="1549" y="563"/>
                  <a:pt x="1550" y="565"/>
                  <a:pt x="1553" y="570"/>
                </a:cubicBezTo>
                <a:cubicBezTo>
                  <a:pt x="1552" y="565"/>
                  <a:pt x="1543" y="552"/>
                  <a:pt x="1536" y="538"/>
                </a:cubicBezTo>
                <a:close/>
                <a:moveTo>
                  <a:pt x="1570" y="596"/>
                </a:moveTo>
                <a:cubicBezTo>
                  <a:pt x="1572" y="602"/>
                  <a:pt x="1575" y="608"/>
                  <a:pt x="1578" y="614"/>
                </a:cubicBezTo>
                <a:cubicBezTo>
                  <a:pt x="1577" y="614"/>
                  <a:pt x="1574" y="609"/>
                  <a:pt x="1572" y="605"/>
                </a:cubicBezTo>
                <a:cubicBezTo>
                  <a:pt x="1570" y="600"/>
                  <a:pt x="1568" y="595"/>
                  <a:pt x="1570" y="596"/>
                </a:cubicBezTo>
                <a:close/>
                <a:moveTo>
                  <a:pt x="1619" y="744"/>
                </a:moveTo>
                <a:cubicBezTo>
                  <a:pt x="1617" y="738"/>
                  <a:pt x="1615" y="735"/>
                  <a:pt x="1612" y="722"/>
                </a:cubicBezTo>
                <a:cubicBezTo>
                  <a:pt x="1613" y="722"/>
                  <a:pt x="1612" y="718"/>
                  <a:pt x="1613" y="718"/>
                </a:cubicBezTo>
                <a:cubicBezTo>
                  <a:pt x="1615" y="729"/>
                  <a:pt x="1616" y="734"/>
                  <a:pt x="1619" y="744"/>
                </a:cubicBezTo>
                <a:close/>
                <a:moveTo>
                  <a:pt x="1355" y="317"/>
                </a:moveTo>
                <a:cubicBezTo>
                  <a:pt x="1359" y="321"/>
                  <a:pt x="1365" y="328"/>
                  <a:pt x="1363" y="322"/>
                </a:cubicBezTo>
                <a:cubicBezTo>
                  <a:pt x="1367" y="326"/>
                  <a:pt x="1368" y="328"/>
                  <a:pt x="1367" y="329"/>
                </a:cubicBezTo>
                <a:cubicBezTo>
                  <a:pt x="1372" y="333"/>
                  <a:pt x="1368" y="326"/>
                  <a:pt x="1377" y="336"/>
                </a:cubicBezTo>
                <a:cubicBezTo>
                  <a:pt x="1377" y="337"/>
                  <a:pt x="1373" y="333"/>
                  <a:pt x="1377" y="338"/>
                </a:cubicBezTo>
                <a:cubicBezTo>
                  <a:pt x="1384" y="344"/>
                  <a:pt x="1389" y="349"/>
                  <a:pt x="1391" y="351"/>
                </a:cubicBezTo>
                <a:cubicBezTo>
                  <a:pt x="1392" y="352"/>
                  <a:pt x="1390" y="351"/>
                  <a:pt x="1384" y="345"/>
                </a:cubicBezTo>
                <a:cubicBezTo>
                  <a:pt x="1382" y="343"/>
                  <a:pt x="1380" y="341"/>
                  <a:pt x="1377" y="338"/>
                </a:cubicBezTo>
                <a:cubicBezTo>
                  <a:pt x="1376" y="339"/>
                  <a:pt x="1376" y="339"/>
                  <a:pt x="1376" y="339"/>
                </a:cubicBezTo>
                <a:cubicBezTo>
                  <a:pt x="1378" y="343"/>
                  <a:pt x="1383" y="344"/>
                  <a:pt x="1388" y="350"/>
                </a:cubicBezTo>
                <a:cubicBezTo>
                  <a:pt x="1383" y="348"/>
                  <a:pt x="1373" y="338"/>
                  <a:pt x="1364" y="330"/>
                </a:cubicBezTo>
                <a:cubicBezTo>
                  <a:pt x="1363" y="331"/>
                  <a:pt x="1367" y="334"/>
                  <a:pt x="1372" y="338"/>
                </a:cubicBezTo>
                <a:cubicBezTo>
                  <a:pt x="1377" y="342"/>
                  <a:pt x="1382" y="347"/>
                  <a:pt x="1385" y="350"/>
                </a:cubicBezTo>
                <a:cubicBezTo>
                  <a:pt x="1388" y="355"/>
                  <a:pt x="1377" y="344"/>
                  <a:pt x="1375" y="345"/>
                </a:cubicBezTo>
                <a:cubicBezTo>
                  <a:pt x="1379" y="348"/>
                  <a:pt x="1385" y="355"/>
                  <a:pt x="1387" y="356"/>
                </a:cubicBezTo>
                <a:cubicBezTo>
                  <a:pt x="1385" y="357"/>
                  <a:pt x="1380" y="352"/>
                  <a:pt x="1372" y="344"/>
                </a:cubicBezTo>
                <a:cubicBezTo>
                  <a:pt x="1365" y="337"/>
                  <a:pt x="1356" y="329"/>
                  <a:pt x="1348" y="324"/>
                </a:cubicBezTo>
                <a:cubicBezTo>
                  <a:pt x="1349" y="323"/>
                  <a:pt x="1345" y="320"/>
                  <a:pt x="1346" y="320"/>
                </a:cubicBezTo>
                <a:cubicBezTo>
                  <a:pt x="1359" y="329"/>
                  <a:pt x="1345" y="313"/>
                  <a:pt x="1347" y="312"/>
                </a:cubicBezTo>
                <a:cubicBezTo>
                  <a:pt x="1346" y="312"/>
                  <a:pt x="1355" y="317"/>
                  <a:pt x="1355" y="317"/>
                </a:cubicBezTo>
                <a:close/>
                <a:moveTo>
                  <a:pt x="809" y="144"/>
                </a:moveTo>
                <a:cubicBezTo>
                  <a:pt x="814" y="144"/>
                  <a:pt x="820" y="143"/>
                  <a:pt x="825" y="143"/>
                </a:cubicBezTo>
                <a:cubicBezTo>
                  <a:pt x="828" y="144"/>
                  <a:pt x="823" y="144"/>
                  <a:pt x="818" y="145"/>
                </a:cubicBezTo>
                <a:cubicBezTo>
                  <a:pt x="813" y="145"/>
                  <a:pt x="807" y="145"/>
                  <a:pt x="809" y="144"/>
                </a:cubicBezTo>
                <a:close/>
                <a:moveTo>
                  <a:pt x="303" y="406"/>
                </a:moveTo>
                <a:cubicBezTo>
                  <a:pt x="302" y="408"/>
                  <a:pt x="298" y="414"/>
                  <a:pt x="295" y="418"/>
                </a:cubicBezTo>
                <a:cubicBezTo>
                  <a:pt x="296" y="418"/>
                  <a:pt x="301" y="410"/>
                  <a:pt x="303" y="409"/>
                </a:cubicBezTo>
                <a:cubicBezTo>
                  <a:pt x="297" y="419"/>
                  <a:pt x="291" y="421"/>
                  <a:pt x="283" y="432"/>
                </a:cubicBezTo>
                <a:cubicBezTo>
                  <a:pt x="287" y="426"/>
                  <a:pt x="291" y="422"/>
                  <a:pt x="303" y="406"/>
                </a:cubicBezTo>
                <a:close/>
                <a:moveTo>
                  <a:pt x="231" y="511"/>
                </a:moveTo>
                <a:cubicBezTo>
                  <a:pt x="235" y="503"/>
                  <a:pt x="235" y="505"/>
                  <a:pt x="238" y="500"/>
                </a:cubicBezTo>
                <a:cubicBezTo>
                  <a:pt x="240" y="500"/>
                  <a:pt x="233" y="509"/>
                  <a:pt x="231" y="513"/>
                </a:cubicBezTo>
                <a:cubicBezTo>
                  <a:pt x="232" y="512"/>
                  <a:pt x="232" y="511"/>
                  <a:pt x="231" y="511"/>
                </a:cubicBezTo>
                <a:close/>
                <a:moveTo>
                  <a:pt x="253" y="477"/>
                </a:moveTo>
                <a:cubicBezTo>
                  <a:pt x="250" y="484"/>
                  <a:pt x="246" y="488"/>
                  <a:pt x="244" y="493"/>
                </a:cubicBezTo>
                <a:cubicBezTo>
                  <a:pt x="242" y="495"/>
                  <a:pt x="242" y="494"/>
                  <a:pt x="240" y="498"/>
                </a:cubicBezTo>
                <a:cubicBezTo>
                  <a:pt x="240" y="496"/>
                  <a:pt x="243" y="491"/>
                  <a:pt x="246" y="486"/>
                </a:cubicBezTo>
                <a:cubicBezTo>
                  <a:pt x="249" y="481"/>
                  <a:pt x="252" y="477"/>
                  <a:pt x="253" y="477"/>
                </a:cubicBezTo>
                <a:close/>
                <a:moveTo>
                  <a:pt x="776" y="149"/>
                </a:moveTo>
                <a:cubicBezTo>
                  <a:pt x="776" y="148"/>
                  <a:pt x="787" y="148"/>
                  <a:pt x="789" y="148"/>
                </a:cubicBezTo>
                <a:cubicBezTo>
                  <a:pt x="790" y="149"/>
                  <a:pt x="783" y="150"/>
                  <a:pt x="777" y="151"/>
                </a:cubicBezTo>
                <a:cubicBezTo>
                  <a:pt x="773" y="150"/>
                  <a:pt x="785" y="148"/>
                  <a:pt x="776" y="149"/>
                </a:cubicBezTo>
                <a:close/>
                <a:moveTo>
                  <a:pt x="885" y="143"/>
                </a:moveTo>
                <a:cubicBezTo>
                  <a:pt x="889" y="143"/>
                  <a:pt x="894" y="143"/>
                  <a:pt x="898" y="143"/>
                </a:cubicBezTo>
                <a:cubicBezTo>
                  <a:pt x="897" y="144"/>
                  <a:pt x="894" y="145"/>
                  <a:pt x="896" y="146"/>
                </a:cubicBezTo>
                <a:cubicBezTo>
                  <a:pt x="877" y="145"/>
                  <a:pt x="898" y="145"/>
                  <a:pt x="885" y="143"/>
                </a:cubicBezTo>
                <a:close/>
                <a:moveTo>
                  <a:pt x="1452" y="413"/>
                </a:moveTo>
                <a:cubicBezTo>
                  <a:pt x="1451" y="415"/>
                  <a:pt x="1460" y="425"/>
                  <a:pt x="1459" y="426"/>
                </a:cubicBezTo>
                <a:cubicBezTo>
                  <a:pt x="1449" y="415"/>
                  <a:pt x="1456" y="423"/>
                  <a:pt x="1452" y="421"/>
                </a:cubicBezTo>
                <a:cubicBezTo>
                  <a:pt x="1457" y="429"/>
                  <a:pt x="1456" y="431"/>
                  <a:pt x="1460" y="438"/>
                </a:cubicBezTo>
                <a:cubicBezTo>
                  <a:pt x="1454" y="432"/>
                  <a:pt x="1443" y="416"/>
                  <a:pt x="1438" y="409"/>
                </a:cubicBezTo>
                <a:cubicBezTo>
                  <a:pt x="1440" y="409"/>
                  <a:pt x="1444" y="413"/>
                  <a:pt x="1446" y="413"/>
                </a:cubicBezTo>
                <a:cubicBezTo>
                  <a:pt x="1442" y="407"/>
                  <a:pt x="1440" y="406"/>
                  <a:pt x="1433" y="398"/>
                </a:cubicBezTo>
                <a:cubicBezTo>
                  <a:pt x="1428" y="391"/>
                  <a:pt x="1437" y="401"/>
                  <a:pt x="1436" y="398"/>
                </a:cubicBezTo>
                <a:cubicBezTo>
                  <a:pt x="1433" y="393"/>
                  <a:pt x="1433" y="397"/>
                  <a:pt x="1425" y="387"/>
                </a:cubicBezTo>
                <a:cubicBezTo>
                  <a:pt x="1421" y="381"/>
                  <a:pt x="1424" y="383"/>
                  <a:pt x="1430" y="389"/>
                </a:cubicBezTo>
                <a:cubicBezTo>
                  <a:pt x="1437" y="396"/>
                  <a:pt x="1445" y="406"/>
                  <a:pt x="1452" y="413"/>
                </a:cubicBezTo>
                <a:close/>
                <a:moveTo>
                  <a:pt x="1533" y="532"/>
                </a:moveTo>
                <a:cubicBezTo>
                  <a:pt x="1529" y="526"/>
                  <a:pt x="1527" y="521"/>
                  <a:pt x="1525" y="518"/>
                </a:cubicBezTo>
                <a:cubicBezTo>
                  <a:pt x="1526" y="517"/>
                  <a:pt x="1535" y="532"/>
                  <a:pt x="1533" y="532"/>
                </a:cubicBezTo>
                <a:close/>
                <a:moveTo>
                  <a:pt x="1024" y="160"/>
                </a:moveTo>
                <a:cubicBezTo>
                  <a:pt x="1020" y="160"/>
                  <a:pt x="1014" y="160"/>
                  <a:pt x="1016" y="162"/>
                </a:cubicBezTo>
                <a:cubicBezTo>
                  <a:pt x="1011" y="161"/>
                  <a:pt x="1007" y="160"/>
                  <a:pt x="1003" y="159"/>
                </a:cubicBezTo>
                <a:cubicBezTo>
                  <a:pt x="1005" y="158"/>
                  <a:pt x="1013" y="159"/>
                  <a:pt x="1014" y="157"/>
                </a:cubicBezTo>
                <a:cubicBezTo>
                  <a:pt x="1017" y="159"/>
                  <a:pt x="1026" y="160"/>
                  <a:pt x="1033" y="162"/>
                </a:cubicBezTo>
                <a:cubicBezTo>
                  <a:pt x="1041" y="164"/>
                  <a:pt x="1048" y="165"/>
                  <a:pt x="1049" y="167"/>
                </a:cubicBezTo>
                <a:cubicBezTo>
                  <a:pt x="1035" y="162"/>
                  <a:pt x="1033" y="164"/>
                  <a:pt x="1022" y="162"/>
                </a:cubicBezTo>
                <a:cubicBezTo>
                  <a:pt x="1019" y="160"/>
                  <a:pt x="1026" y="162"/>
                  <a:pt x="1024" y="160"/>
                </a:cubicBezTo>
                <a:close/>
                <a:moveTo>
                  <a:pt x="1103" y="181"/>
                </a:moveTo>
                <a:cubicBezTo>
                  <a:pt x="1108" y="182"/>
                  <a:pt x="1104" y="183"/>
                  <a:pt x="1110" y="185"/>
                </a:cubicBezTo>
                <a:cubicBezTo>
                  <a:pt x="1101" y="183"/>
                  <a:pt x="1101" y="183"/>
                  <a:pt x="1101" y="183"/>
                </a:cubicBezTo>
                <a:cubicBezTo>
                  <a:pt x="1090" y="179"/>
                  <a:pt x="1095" y="181"/>
                  <a:pt x="1083" y="178"/>
                </a:cubicBezTo>
                <a:cubicBezTo>
                  <a:pt x="1082" y="177"/>
                  <a:pt x="1084" y="178"/>
                  <a:pt x="1086" y="178"/>
                </a:cubicBezTo>
                <a:cubicBezTo>
                  <a:pt x="1083" y="177"/>
                  <a:pt x="1080" y="176"/>
                  <a:pt x="1076" y="174"/>
                </a:cubicBezTo>
                <a:cubicBezTo>
                  <a:pt x="1082" y="174"/>
                  <a:pt x="1097" y="182"/>
                  <a:pt x="1088" y="176"/>
                </a:cubicBezTo>
                <a:cubicBezTo>
                  <a:pt x="1097" y="179"/>
                  <a:pt x="1096" y="178"/>
                  <a:pt x="1103" y="181"/>
                </a:cubicBezTo>
                <a:close/>
                <a:moveTo>
                  <a:pt x="814" y="146"/>
                </a:moveTo>
                <a:cubicBezTo>
                  <a:pt x="821" y="146"/>
                  <a:pt x="823" y="145"/>
                  <a:pt x="833" y="145"/>
                </a:cubicBezTo>
                <a:cubicBezTo>
                  <a:pt x="834" y="148"/>
                  <a:pt x="823" y="149"/>
                  <a:pt x="813" y="150"/>
                </a:cubicBezTo>
                <a:cubicBezTo>
                  <a:pt x="806" y="150"/>
                  <a:pt x="806" y="150"/>
                  <a:pt x="809" y="149"/>
                </a:cubicBezTo>
                <a:cubicBezTo>
                  <a:pt x="796" y="151"/>
                  <a:pt x="784" y="153"/>
                  <a:pt x="769" y="154"/>
                </a:cubicBezTo>
                <a:cubicBezTo>
                  <a:pt x="774" y="152"/>
                  <a:pt x="785" y="151"/>
                  <a:pt x="795" y="150"/>
                </a:cubicBezTo>
                <a:cubicBezTo>
                  <a:pt x="805" y="149"/>
                  <a:pt x="814" y="148"/>
                  <a:pt x="814" y="146"/>
                </a:cubicBezTo>
                <a:close/>
                <a:moveTo>
                  <a:pt x="1580" y="630"/>
                </a:moveTo>
                <a:cubicBezTo>
                  <a:pt x="1581" y="634"/>
                  <a:pt x="1579" y="631"/>
                  <a:pt x="1578" y="627"/>
                </a:cubicBezTo>
                <a:cubicBezTo>
                  <a:pt x="1581" y="636"/>
                  <a:pt x="1579" y="633"/>
                  <a:pt x="1577" y="628"/>
                </a:cubicBezTo>
                <a:cubicBezTo>
                  <a:pt x="1574" y="622"/>
                  <a:pt x="1571" y="615"/>
                  <a:pt x="1573" y="615"/>
                </a:cubicBezTo>
                <a:cubicBezTo>
                  <a:pt x="1574" y="616"/>
                  <a:pt x="1579" y="630"/>
                  <a:pt x="1580" y="630"/>
                </a:cubicBezTo>
                <a:close/>
                <a:moveTo>
                  <a:pt x="730" y="158"/>
                </a:moveTo>
                <a:cubicBezTo>
                  <a:pt x="742" y="155"/>
                  <a:pt x="745" y="156"/>
                  <a:pt x="744" y="158"/>
                </a:cubicBezTo>
                <a:cubicBezTo>
                  <a:pt x="741" y="158"/>
                  <a:pt x="716" y="162"/>
                  <a:pt x="732" y="159"/>
                </a:cubicBezTo>
                <a:cubicBezTo>
                  <a:pt x="736" y="158"/>
                  <a:pt x="730" y="159"/>
                  <a:pt x="730" y="158"/>
                </a:cubicBezTo>
                <a:close/>
                <a:moveTo>
                  <a:pt x="1520" y="510"/>
                </a:moveTo>
                <a:cubicBezTo>
                  <a:pt x="1525" y="518"/>
                  <a:pt x="1524" y="518"/>
                  <a:pt x="1528" y="525"/>
                </a:cubicBezTo>
                <a:cubicBezTo>
                  <a:pt x="1525" y="523"/>
                  <a:pt x="1524" y="519"/>
                  <a:pt x="1519" y="512"/>
                </a:cubicBezTo>
                <a:lnTo>
                  <a:pt x="1520" y="510"/>
                </a:lnTo>
                <a:close/>
                <a:moveTo>
                  <a:pt x="1582" y="636"/>
                </a:moveTo>
                <a:cubicBezTo>
                  <a:pt x="1585" y="644"/>
                  <a:pt x="1587" y="650"/>
                  <a:pt x="1585" y="650"/>
                </a:cubicBezTo>
                <a:cubicBezTo>
                  <a:pt x="1583" y="644"/>
                  <a:pt x="1583" y="644"/>
                  <a:pt x="1580" y="638"/>
                </a:cubicBezTo>
                <a:lnTo>
                  <a:pt x="1582" y="636"/>
                </a:lnTo>
                <a:close/>
                <a:moveTo>
                  <a:pt x="1601" y="692"/>
                </a:moveTo>
                <a:cubicBezTo>
                  <a:pt x="1600" y="694"/>
                  <a:pt x="1600" y="694"/>
                  <a:pt x="1600" y="694"/>
                </a:cubicBezTo>
                <a:cubicBezTo>
                  <a:pt x="1597" y="687"/>
                  <a:pt x="1596" y="682"/>
                  <a:pt x="1595" y="678"/>
                </a:cubicBezTo>
                <a:cubicBezTo>
                  <a:pt x="1597" y="679"/>
                  <a:pt x="1599" y="685"/>
                  <a:pt x="1601" y="692"/>
                </a:cubicBezTo>
                <a:close/>
                <a:moveTo>
                  <a:pt x="1609" y="721"/>
                </a:moveTo>
                <a:cubicBezTo>
                  <a:pt x="1612" y="731"/>
                  <a:pt x="1612" y="733"/>
                  <a:pt x="1615" y="744"/>
                </a:cubicBezTo>
                <a:cubicBezTo>
                  <a:pt x="1613" y="745"/>
                  <a:pt x="1611" y="736"/>
                  <a:pt x="1608" y="726"/>
                </a:cubicBezTo>
                <a:cubicBezTo>
                  <a:pt x="1610" y="727"/>
                  <a:pt x="1608" y="722"/>
                  <a:pt x="1609" y="721"/>
                </a:cubicBezTo>
                <a:close/>
                <a:moveTo>
                  <a:pt x="1531" y="530"/>
                </a:moveTo>
                <a:cubicBezTo>
                  <a:pt x="1533" y="536"/>
                  <a:pt x="1537" y="539"/>
                  <a:pt x="1542" y="550"/>
                </a:cubicBezTo>
                <a:cubicBezTo>
                  <a:pt x="1537" y="545"/>
                  <a:pt x="1530" y="535"/>
                  <a:pt x="1526" y="528"/>
                </a:cubicBezTo>
                <a:cubicBezTo>
                  <a:pt x="1524" y="524"/>
                  <a:pt x="1527" y="528"/>
                  <a:pt x="1529" y="532"/>
                </a:cubicBezTo>
                <a:cubicBezTo>
                  <a:pt x="1532" y="535"/>
                  <a:pt x="1534" y="538"/>
                  <a:pt x="1531" y="530"/>
                </a:cubicBezTo>
                <a:close/>
                <a:moveTo>
                  <a:pt x="1603" y="699"/>
                </a:moveTo>
                <a:cubicBezTo>
                  <a:pt x="1603" y="703"/>
                  <a:pt x="1606" y="713"/>
                  <a:pt x="1605" y="713"/>
                </a:cubicBezTo>
                <a:cubicBezTo>
                  <a:pt x="1602" y="703"/>
                  <a:pt x="1601" y="699"/>
                  <a:pt x="1603" y="699"/>
                </a:cubicBezTo>
                <a:close/>
                <a:moveTo>
                  <a:pt x="862" y="145"/>
                </a:moveTo>
                <a:cubicBezTo>
                  <a:pt x="871" y="145"/>
                  <a:pt x="875" y="147"/>
                  <a:pt x="878" y="146"/>
                </a:cubicBezTo>
                <a:cubicBezTo>
                  <a:pt x="884" y="147"/>
                  <a:pt x="882" y="147"/>
                  <a:pt x="878" y="147"/>
                </a:cubicBezTo>
                <a:cubicBezTo>
                  <a:pt x="874" y="147"/>
                  <a:pt x="868" y="147"/>
                  <a:pt x="869" y="147"/>
                </a:cubicBezTo>
                <a:cubicBezTo>
                  <a:pt x="863" y="147"/>
                  <a:pt x="861" y="147"/>
                  <a:pt x="862" y="145"/>
                </a:cubicBezTo>
                <a:close/>
                <a:moveTo>
                  <a:pt x="627" y="187"/>
                </a:moveTo>
                <a:cubicBezTo>
                  <a:pt x="634" y="185"/>
                  <a:pt x="642" y="182"/>
                  <a:pt x="643" y="183"/>
                </a:cubicBezTo>
                <a:cubicBezTo>
                  <a:pt x="640" y="184"/>
                  <a:pt x="640" y="184"/>
                  <a:pt x="639" y="184"/>
                </a:cubicBezTo>
                <a:cubicBezTo>
                  <a:pt x="637" y="185"/>
                  <a:pt x="634" y="187"/>
                  <a:pt x="632" y="188"/>
                </a:cubicBezTo>
                <a:cubicBezTo>
                  <a:pt x="622" y="191"/>
                  <a:pt x="627" y="188"/>
                  <a:pt x="627" y="187"/>
                </a:cubicBezTo>
                <a:close/>
                <a:moveTo>
                  <a:pt x="1628" y="1015"/>
                </a:moveTo>
                <a:cubicBezTo>
                  <a:pt x="1626" y="1026"/>
                  <a:pt x="1624" y="1032"/>
                  <a:pt x="1624" y="1023"/>
                </a:cubicBezTo>
                <a:cubicBezTo>
                  <a:pt x="1625" y="1015"/>
                  <a:pt x="1626" y="1015"/>
                  <a:pt x="1627" y="1006"/>
                </a:cubicBezTo>
                <a:cubicBezTo>
                  <a:pt x="1627" y="1008"/>
                  <a:pt x="1627" y="1013"/>
                  <a:pt x="1628" y="1015"/>
                </a:cubicBezTo>
                <a:close/>
                <a:moveTo>
                  <a:pt x="478" y="260"/>
                </a:moveTo>
                <a:cubicBezTo>
                  <a:pt x="485" y="255"/>
                  <a:pt x="486" y="255"/>
                  <a:pt x="494" y="250"/>
                </a:cubicBezTo>
                <a:cubicBezTo>
                  <a:pt x="497" y="251"/>
                  <a:pt x="488" y="256"/>
                  <a:pt x="480" y="261"/>
                </a:cubicBezTo>
                <a:lnTo>
                  <a:pt x="478" y="260"/>
                </a:lnTo>
                <a:close/>
                <a:moveTo>
                  <a:pt x="1158" y="205"/>
                </a:moveTo>
                <a:cubicBezTo>
                  <a:pt x="1158" y="206"/>
                  <a:pt x="1154" y="204"/>
                  <a:pt x="1149" y="202"/>
                </a:cubicBezTo>
                <a:cubicBezTo>
                  <a:pt x="1144" y="200"/>
                  <a:pt x="1138" y="198"/>
                  <a:pt x="1137" y="197"/>
                </a:cubicBezTo>
                <a:cubicBezTo>
                  <a:pt x="1137" y="196"/>
                  <a:pt x="1140" y="197"/>
                  <a:pt x="1145" y="199"/>
                </a:cubicBezTo>
                <a:cubicBezTo>
                  <a:pt x="1150" y="201"/>
                  <a:pt x="1155" y="204"/>
                  <a:pt x="1158" y="205"/>
                </a:cubicBezTo>
                <a:close/>
                <a:moveTo>
                  <a:pt x="1300" y="282"/>
                </a:moveTo>
                <a:cubicBezTo>
                  <a:pt x="1309" y="288"/>
                  <a:pt x="1315" y="296"/>
                  <a:pt x="1321" y="299"/>
                </a:cubicBezTo>
                <a:cubicBezTo>
                  <a:pt x="1327" y="304"/>
                  <a:pt x="1315" y="296"/>
                  <a:pt x="1315" y="298"/>
                </a:cubicBezTo>
                <a:cubicBezTo>
                  <a:pt x="1302" y="288"/>
                  <a:pt x="1300" y="287"/>
                  <a:pt x="1292" y="281"/>
                </a:cubicBezTo>
                <a:cubicBezTo>
                  <a:pt x="1297" y="284"/>
                  <a:pt x="1297" y="281"/>
                  <a:pt x="1300" y="282"/>
                </a:cubicBezTo>
                <a:close/>
                <a:moveTo>
                  <a:pt x="1527" y="531"/>
                </a:moveTo>
                <a:cubicBezTo>
                  <a:pt x="1528" y="536"/>
                  <a:pt x="1532" y="543"/>
                  <a:pt x="1535" y="549"/>
                </a:cubicBezTo>
                <a:cubicBezTo>
                  <a:pt x="1538" y="556"/>
                  <a:pt x="1541" y="561"/>
                  <a:pt x="1540" y="564"/>
                </a:cubicBezTo>
                <a:cubicBezTo>
                  <a:pt x="1537" y="556"/>
                  <a:pt x="1535" y="551"/>
                  <a:pt x="1532" y="547"/>
                </a:cubicBezTo>
                <a:cubicBezTo>
                  <a:pt x="1530" y="543"/>
                  <a:pt x="1527" y="539"/>
                  <a:pt x="1524" y="531"/>
                </a:cubicBezTo>
                <a:cubicBezTo>
                  <a:pt x="1523" y="528"/>
                  <a:pt x="1526" y="532"/>
                  <a:pt x="1527" y="531"/>
                </a:cubicBezTo>
                <a:close/>
                <a:moveTo>
                  <a:pt x="1026" y="166"/>
                </a:moveTo>
                <a:cubicBezTo>
                  <a:pt x="1030" y="166"/>
                  <a:pt x="1038" y="170"/>
                  <a:pt x="1035" y="170"/>
                </a:cubicBezTo>
                <a:cubicBezTo>
                  <a:pt x="1033" y="169"/>
                  <a:pt x="1030" y="169"/>
                  <a:pt x="1026" y="168"/>
                </a:cubicBezTo>
                <a:cubicBezTo>
                  <a:pt x="1028" y="168"/>
                  <a:pt x="1030" y="167"/>
                  <a:pt x="1026" y="166"/>
                </a:cubicBezTo>
                <a:close/>
                <a:moveTo>
                  <a:pt x="808" y="152"/>
                </a:moveTo>
                <a:cubicBezTo>
                  <a:pt x="815" y="152"/>
                  <a:pt x="820" y="152"/>
                  <a:pt x="824" y="152"/>
                </a:cubicBezTo>
                <a:cubicBezTo>
                  <a:pt x="822" y="153"/>
                  <a:pt x="807" y="154"/>
                  <a:pt x="808" y="152"/>
                </a:cubicBezTo>
                <a:close/>
                <a:moveTo>
                  <a:pt x="1135" y="198"/>
                </a:moveTo>
                <a:cubicBezTo>
                  <a:pt x="1143" y="201"/>
                  <a:pt x="1154" y="205"/>
                  <a:pt x="1158" y="208"/>
                </a:cubicBezTo>
                <a:cubicBezTo>
                  <a:pt x="1157" y="208"/>
                  <a:pt x="1151" y="206"/>
                  <a:pt x="1145" y="203"/>
                </a:cubicBezTo>
                <a:cubicBezTo>
                  <a:pt x="1139" y="201"/>
                  <a:pt x="1133" y="199"/>
                  <a:pt x="1135" y="198"/>
                </a:cubicBezTo>
                <a:close/>
                <a:moveTo>
                  <a:pt x="1522" y="530"/>
                </a:moveTo>
                <a:cubicBezTo>
                  <a:pt x="1516" y="518"/>
                  <a:pt x="1513" y="513"/>
                  <a:pt x="1510" y="510"/>
                </a:cubicBezTo>
                <a:cubicBezTo>
                  <a:pt x="1508" y="506"/>
                  <a:pt x="1506" y="504"/>
                  <a:pt x="1502" y="496"/>
                </a:cubicBezTo>
                <a:cubicBezTo>
                  <a:pt x="1504" y="498"/>
                  <a:pt x="1510" y="506"/>
                  <a:pt x="1515" y="514"/>
                </a:cubicBezTo>
                <a:cubicBezTo>
                  <a:pt x="1519" y="522"/>
                  <a:pt x="1523" y="529"/>
                  <a:pt x="1522" y="530"/>
                </a:cubicBezTo>
                <a:close/>
                <a:moveTo>
                  <a:pt x="1543" y="565"/>
                </a:moveTo>
                <a:cubicBezTo>
                  <a:pt x="1545" y="568"/>
                  <a:pt x="1548" y="574"/>
                  <a:pt x="1550" y="579"/>
                </a:cubicBezTo>
                <a:cubicBezTo>
                  <a:pt x="1552" y="584"/>
                  <a:pt x="1554" y="589"/>
                  <a:pt x="1553" y="590"/>
                </a:cubicBezTo>
                <a:cubicBezTo>
                  <a:pt x="1549" y="582"/>
                  <a:pt x="1546" y="574"/>
                  <a:pt x="1542" y="566"/>
                </a:cubicBezTo>
                <a:cubicBezTo>
                  <a:pt x="1543" y="568"/>
                  <a:pt x="1545" y="570"/>
                  <a:pt x="1543" y="565"/>
                </a:cubicBezTo>
                <a:close/>
                <a:moveTo>
                  <a:pt x="1567" y="619"/>
                </a:moveTo>
                <a:cubicBezTo>
                  <a:pt x="1569" y="623"/>
                  <a:pt x="1570" y="627"/>
                  <a:pt x="1572" y="631"/>
                </a:cubicBezTo>
                <a:cubicBezTo>
                  <a:pt x="1571" y="633"/>
                  <a:pt x="1568" y="625"/>
                  <a:pt x="1566" y="620"/>
                </a:cubicBezTo>
                <a:lnTo>
                  <a:pt x="1567" y="619"/>
                </a:lnTo>
                <a:close/>
                <a:moveTo>
                  <a:pt x="1595" y="699"/>
                </a:moveTo>
                <a:cubicBezTo>
                  <a:pt x="1592" y="699"/>
                  <a:pt x="1590" y="683"/>
                  <a:pt x="1587" y="674"/>
                </a:cubicBezTo>
                <a:cubicBezTo>
                  <a:pt x="1587" y="671"/>
                  <a:pt x="1592" y="688"/>
                  <a:pt x="1595" y="699"/>
                </a:cubicBezTo>
                <a:close/>
                <a:moveTo>
                  <a:pt x="1608" y="1099"/>
                </a:moveTo>
                <a:cubicBezTo>
                  <a:pt x="1605" y="1109"/>
                  <a:pt x="1601" y="1118"/>
                  <a:pt x="1601" y="1113"/>
                </a:cubicBezTo>
                <a:cubicBezTo>
                  <a:pt x="1603" y="1105"/>
                  <a:pt x="1605" y="1100"/>
                  <a:pt x="1606" y="1095"/>
                </a:cubicBezTo>
                <a:cubicBezTo>
                  <a:pt x="1607" y="1090"/>
                  <a:pt x="1608" y="1085"/>
                  <a:pt x="1610" y="1077"/>
                </a:cubicBezTo>
                <a:cubicBezTo>
                  <a:pt x="1611" y="1077"/>
                  <a:pt x="1609" y="1084"/>
                  <a:pt x="1608" y="1090"/>
                </a:cubicBezTo>
                <a:cubicBezTo>
                  <a:pt x="1607" y="1096"/>
                  <a:pt x="1605" y="1102"/>
                  <a:pt x="1608" y="1099"/>
                </a:cubicBezTo>
                <a:close/>
                <a:moveTo>
                  <a:pt x="1457" y="438"/>
                </a:moveTo>
                <a:cubicBezTo>
                  <a:pt x="1460" y="442"/>
                  <a:pt x="1465" y="448"/>
                  <a:pt x="1465" y="449"/>
                </a:cubicBezTo>
                <a:cubicBezTo>
                  <a:pt x="1466" y="453"/>
                  <a:pt x="1459" y="442"/>
                  <a:pt x="1455" y="437"/>
                </a:cubicBezTo>
                <a:cubicBezTo>
                  <a:pt x="1456" y="438"/>
                  <a:pt x="1457" y="439"/>
                  <a:pt x="1457" y="438"/>
                </a:cubicBezTo>
                <a:close/>
                <a:moveTo>
                  <a:pt x="1585" y="685"/>
                </a:moveTo>
                <a:cubicBezTo>
                  <a:pt x="1588" y="690"/>
                  <a:pt x="1591" y="695"/>
                  <a:pt x="1594" y="708"/>
                </a:cubicBezTo>
                <a:cubicBezTo>
                  <a:pt x="1590" y="699"/>
                  <a:pt x="1597" y="724"/>
                  <a:pt x="1592" y="710"/>
                </a:cubicBezTo>
                <a:cubicBezTo>
                  <a:pt x="1594" y="721"/>
                  <a:pt x="1596" y="726"/>
                  <a:pt x="1600" y="742"/>
                </a:cubicBezTo>
                <a:cubicBezTo>
                  <a:pt x="1596" y="732"/>
                  <a:pt x="1597" y="739"/>
                  <a:pt x="1601" y="752"/>
                </a:cubicBezTo>
                <a:cubicBezTo>
                  <a:pt x="1597" y="741"/>
                  <a:pt x="1595" y="733"/>
                  <a:pt x="1593" y="725"/>
                </a:cubicBezTo>
                <a:cubicBezTo>
                  <a:pt x="1591" y="716"/>
                  <a:pt x="1589" y="707"/>
                  <a:pt x="1584" y="694"/>
                </a:cubicBezTo>
                <a:cubicBezTo>
                  <a:pt x="1584" y="693"/>
                  <a:pt x="1586" y="697"/>
                  <a:pt x="1586" y="696"/>
                </a:cubicBezTo>
                <a:cubicBezTo>
                  <a:pt x="1583" y="690"/>
                  <a:pt x="1579" y="678"/>
                  <a:pt x="1576" y="673"/>
                </a:cubicBezTo>
                <a:cubicBezTo>
                  <a:pt x="1573" y="663"/>
                  <a:pt x="1570" y="650"/>
                  <a:pt x="1569" y="647"/>
                </a:cubicBezTo>
                <a:cubicBezTo>
                  <a:pt x="1566" y="637"/>
                  <a:pt x="1572" y="653"/>
                  <a:pt x="1572" y="648"/>
                </a:cubicBezTo>
                <a:cubicBezTo>
                  <a:pt x="1573" y="653"/>
                  <a:pt x="1573" y="655"/>
                  <a:pt x="1574" y="659"/>
                </a:cubicBezTo>
                <a:cubicBezTo>
                  <a:pt x="1575" y="662"/>
                  <a:pt x="1577" y="662"/>
                  <a:pt x="1576" y="665"/>
                </a:cubicBezTo>
                <a:cubicBezTo>
                  <a:pt x="1578" y="668"/>
                  <a:pt x="1577" y="661"/>
                  <a:pt x="1580" y="665"/>
                </a:cubicBezTo>
                <a:cubicBezTo>
                  <a:pt x="1582" y="675"/>
                  <a:pt x="1584" y="682"/>
                  <a:pt x="1586" y="679"/>
                </a:cubicBezTo>
                <a:cubicBezTo>
                  <a:pt x="1589" y="689"/>
                  <a:pt x="1586" y="684"/>
                  <a:pt x="1585" y="685"/>
                </a:cubicBezTo>
                <a:close/>
                <a:moveTo>
                  <a:pt x="1545" y="582"/>
                </a:moveTo>
                <a:cubicBezTo>
                  <a:pt x="1544" y="585"/>
                  <a:pt x="1545" y="585"/>
                  <a:pt x="1553" y="604"/>
                </a:cubicBezTo>
                <a:cubicBezTo>
                  <a:pt x="1550" y="594"/>
                  <a:pt x="1553" y="601"/>
                  <a:pt x="1556" y="606"/>
                </a:cubicBezTo>
                <a:cubicBezTo>
                  <a:pt x="1557" y="609"/>
                  <a:pt x="1558" y="612"/>
                  <a:pt x="1557" y="613"/>
                </a:cubicBezTo>
                <a:cubicBezTo>
                  <a:pt x="1559" y="615"/>
                  <a:pt x="1560" y="619"/>
                  <a:pt x="1563" y="624"/>
                </a:cubicBezTo>
                <a:cubicBezTo>
                  <a:pt x="1563" y="623"/>
                  <a:pt x="1560" y="616"/>
                  <a:pt x="1561" y="617"/>
                </a:cubicBezTo>
                <a:cubicBezTo>
                  <a:pt x="1565" y="626"/>
                  <a:pt x="1566" y="629"/>
                  <a:pt x="1569" y="638"/>
                </a:cubicBezTo>
                <a:cubicBezTo>
                  <a:pt x="1568" y="637"/>
                  <a:pt x="1567" y="636"/>
                  <a:pt x="1567" y="637"/>
                </a:cubicBezTo>
                <a:cubicBezTo>
                  <a:pt x="1565" y="632"/>
                  <a:pt x="1565" y="631"/>
                  <a:pt x="1565" y="630"/>
                </a:cubicBezTo>
                <a:cubicBezTo>
                  <a:pt x="1564" y="627"/>
                  <a:pt x="1563" y="626"/>
                  <a:pt x="1562" y="625"/>
                </a:cubicBezTo>
                <a:cubicBezTo>
                  <a:pt x="1562" y="627"/>
                  <a:pt x="1565" y="633"/>
                  <a:pt x="1566" y="637"/>
                </a:cubicBezTo>
                <a:cubicBezTo>
                  <a:pt x="1566" y="639"/>
                  <a:pt x="1563" y="634"/>
                  <a:pt x="1562" y="634"/>
                </a:cubicBezTo>
                <a:cubicBezTo>
                  <a:pt x="1559" y="622"/>
                  <a:pt x="1552" y="603"/>
                  <a:pt x="1543" y="584"/>
                </a:cubicBezTo>
                <a:cubicBezTo>
                  <a:pt x="1534" y="566"/>
                  <a:pt x="1524" y="548"/>
                  <a:pt x="1519" y="540"/>
                </a:cubicBezTo>
                <a:cubicBezTo>
                  <a:pt x="1519" y="538"/>
                  <a:pt x="1515" y="532"/>
                  <a:pt x="1511" y="526"/>
                </a:cubicBezTo>
                <a:cubicBezTo>
                  <a:pt x="1508" y="520"/>
                  <a:pt x="1504" y="514"/>
                  <a:pt x="1503" y="511"/>
                </a:cubicBezTo>
                <a:cubicBezTo>
                  <a:pt x="1502" y="511"/>
                  <a:pt x="1496" y="499"/>
                  <a:pt x="1495" y="502"/>
                </a:cubicBezTo>
                <a:cubicBezTo>
                  <a:pt x="1490" y="492"/>
                  <a:pt x="1488" y="489"/>
                  <a:pt x="1483" y="482"/>
                </a:cubicBezTo>
                <a:cubicBezTo>
                  <a:pt x="1490" y="488"/>
                  <a:pt x="1503" y="507"/>
                  <a:pt x="1514" y="529"/>
                </a:cubicBezTo>
                <a:cubicBezTo>
                  <a:pt x="1526" y="550"/>
                  <a:pt x="1538" y="572"/>
                  <a:pt x="1545" y="582"/>
                </a:cubicBezTo>
                <a:close/>
                <a:moveTo>
                  <a:pt x="1396" y="375"/>
                </a:moveTo>
                <a:cubicBezTo>
                  <a:pt x="1398" y="379"/>
                  <a:pt x="1389" y="369"/>
                  <a:pt x="1382" y="364"/>
                </a:cubicBezTo>
                <a:cubicBezTo>
                  <a:pt x="1383" y="363"/>
                  <a:pt x="1382" y="362"/>
                  <a:pt x="1378" y="358"/>
                </a:cubicBezTo>
                <a:cubicBezTo>
                  <a:pt x="1383" y="359"/>
                  <a:pt x="1388" y="368"/>
                  <a:pt x="1396" y="375"/>
                </a:cubicBezTo>
                <a:close/>
                <a:moveTo>
                  <a:pt x="1468" y="457"/>
                </a:moveTo>
                <a:cubicBezTo>
                  <a:pt x="1473" y="465"/>
                  <a:pt x="1473" y="465"/>
                  <a:pt x="1473" y="465"/>
                </a:cubicBezTo>
                <a:cubicBezTo>
                  <a:pt x="1472" y="467"/>
                  <a:pt x="1472" y="467"/>
                  <a:pt x="1472" y="467"/>
                </a:cubicBezTo>
                <a:cubicBezTo>
                  <a:pt x="1467" y="460"/>
                  <a:pt x="1467" y="458"/>
                  <a:pt x="1468" y="457"/>
                </a:cubicBezTo>
                <a:close/>
                <a:moveTo>
                  <a:pt x="1607" y="792"/>
                </a:moveTo>
                <a:cubicBezTo>
                  <a:pt x="1603" y="776"/>
                  <a:pt x="1605" y="770"/>
                  <a:pt x="1601" y="756"/>
                </a:cubicBezTo>
                <a:cubicBezTo>
                  <a:pt x="1603" y="754"/>
                  <a:pt x="1603" y="754"/>
                  <a:pt x="1603" y="754"/>
                </a:cubicBezTo>
                <a:cubicBezTo>
                  <a:pt x="1603" y="758"/>
                  <a:pt x="1603" y="758"/>
                  <a:pt x="1602" y="759"/>
                </a:cubicBezTo>
                <a:cubicBezTo>
                  <a:pt x="1605" y="769"/>
                  <a:pt x="1606" y="774"/>
                  <a:pt x="1607" y="778"/>
                </a:cubicBezTo>
                <a:cubicBezTo>
                  <a:pt x="1608" y="783"/>
                  <a:pt x="1609" y="787"/>
                  <a:pt x="1611" y="796"/>
                </a:cubicBezTo>
                <a:cubicBezTo>
                  <a:pt x="1612" y="819"/>
                  <a:pt x="1616" y="840"/>
                  <a:pt x="1618" y="868"/>
                </a:cubicBezTo>
                <a:cubicBezTo>
                  <a:pt x="1616" y="865"/>
                  <a:pt x="1615" y="856"/>
                  <a:pt x="1614" y="847"/>
                </a:cubicBezTo>
                <a:cubicBezTo>
                  <a:pt x="1613" y="837"/>
                  <a:pt x="1612" y="828"/>
                  <a:pt x="1613" y="823"/>
                </a:cubicBezTo>
                <a:cubicBezTo>
                  <a:pt x="1611" y="823"/>
                  <a:pt x="1609" y="808"/>
                  <a:pt x="1608" y="797"/>
                </a:cubicBezTo>
                <a:cubicBezTo>
                  <a:pt x="1606" y="786"/>
                  <a:pt x="1606" y="778"/>
                  <a:pt x="1607" y="792"/>
                </a:cubicBezTo>
                <a:close/>
                <a:moveTo>
                  <a:pt x="1492" y="1353"/>
                </a:moveTo>
                <a:cubicBezTo>
                  <a:pt x="1492" y="1352"/>
                  <a:pt x="1494" y="1348"/>
                  <a:pt x="1494" y="1347"/>
                </a:cubicBezTo>
                <a:cubicBezTo>
                  <a:pt x="1494" y="1346"/>
                  <a:pt x="1492" y="1349"/>
                  <a:pt x="1489" y="1353"/>
                </a:cubicBezTo>
                <a:cubicBezTo>
                  <a:pt x="1488" y="1352"/>
                  <a:pt x="1495" y="1342"/>
                  <a:pt x="1498" y="1339"/>
                </a:cubicBezTo>
                <a:cubicBezTo>
                  <a:pt x="1500" y="1338"/>
                  <a:pt x="1496" y="1344"/>
                  <a:pt x="1499" y="1342"/>
                </a:cubicBezTo>
                <a:cubicBezTo>
                  <a:pt x="1495" y="1347"/>
                  <a:pt x="1496" y="1348"/>
                  <a:pt x="1492" y="1353"/>
                </a:cubicBezTo>
                <a:close/>
                <a:moveTo>
                  <a:pt x="1450" y="1410"/>
                </a:moveTo>
                <a:cubicBezTo>
                  <a:pt x="1443" y="1420"/>
                  <a:pt x="1447" y="1410"/>
                  <a:pt x="1441" y="1417"/>
                </a:cubicBezTo>
                <a:cubicBezTo>
                  <a:pt x="1448" y="1408"/>
                  <a:pt x="1451" y="1403"/>
                  <a:pt x="1451" y="1401"/>
                </a:cubicBezTo>
                <a:cubicBezTo>
                  <a:pt x="1459" y="1390"/>
                  <a:pt x="1454" y="1399"/>
                  <a:pt x="1455" y="1399"/>
                </a:cubicBezTo>
                <a:cubicBezTo>
                  <a:pt x="1459" y="1394"/>
                  <a:pt x="1462" y="1390"/>
                  <a:pt x="1462" y="1388"/>
                </a:cubicBezTo>
                <a:cubicBezTo>
                  <a:pt x="1468" y="1383"/>
                  <a:pt x="1464" y="1389"/>
                  <a:pt x="1459" y="1395"/>
                </a:cubicBezTo>
                <a:cubicBezTo>
                  <a:pt x="1454" y="1402"/>
                  <a:pt x="1448" y="1410"/>
                  <a:pt x="1450" y="1410"/>
                </a:cubicBezTo>
                <a:close/>
                <a:moveTo>
                  <a:pt x="1561" y="1212"/>
                </a:moveTo>
                <a:cubicBezTo>
                  <a:pt x="1558" y="1214"/>
                  <a:pt x="1566" y="1197"/>
                  <a:pt x="1563" y="1200"/>
                </a:cubicBezTo>
                <a:cubicBezTo>
                  <a:pt x="1567" y="1193"/>
                  <a:pt x="1564" y="1204"/>
                  <a:pt x="1568" y="1194"/>
                </a:cubicBezTo>
                <a:cubicBezTo>
                  <a:pt x="1568" y="1198"/>
                  <a:pt x="1562" y="1209"/>
                  <a:pt x="1561" y="1212"/>
                </a:cubicBezTo>
                <a:close/>
                <a:moveTo>
                  <a:pt x="1568" y="1199"/>
                </a:moveTo>
                <a:cubicBezTo>
                  <a:pt x="1566" y="1204"/>
                  <a:pt x="1563" y="1211"/>
                  <a:pt x="1564" y="1212"/>
                </a:cubicBezTo>
                <a:cubicBezTo>
                  <a:pt x="1561" y="1217"/>
                  <a:pt x="1552" y="1233"/>
                  <a:pt x="1554" y="1225"/>
                </a:cubicBezTo>
                <a:cubicBezTo>
                  <a:pt x="1555" y="1222"/>
                  <a:pt x="1557" y="1220"/>
                  <a:pt x="1558" y="1215"/>
                </a:cubicBezTo>
                <a:cubicBezTo>
                  <a:pt x="1560" y="1218"/>
                  <a:pt x="1564" y="1204"/>
                  <a:pt x="1568" y="1199"/>
                </a:cubicBezTo>
                <a:close/>
                <a:moveTo>
                  <a:pt x="1541" y="1263"/>
                </a:moveTo>
                <a:cubicBezTo>
                  <a:pt x="1538" y="1271"/>
                  <a:pt x="1535" y="1276"/>
                  <a:pt x="1534" y="1275"/>
                </a:cubicBezTo>
                <a:cubicBezTo>
                  <a:pt x="1537" y="1267"/>
                  <a:pt x="1540" y="1262"/>
                  <a:pt x="1541" y="1263"/>
                </a:cubicBezTo>
                <a:close/>
                <a:moveTo>
                  <a:pt x="1618" y="875"/>
                </a:moveTo>
                <a:cubicBezTo>
                  <a:pt x="1618" y="875"/>
                  <a:pt x="1619" y="881"/>
                  <a:pt x="1619" y="885"/>
                </a:cubicBezTo>
                <a:cubicBezTo>
                  <a:pt x="1619" y="890"/>
                  <a:pt x="1619" y="894"/>
                  <a:pt x="1617" y="892"/>
                </a:cubicBezTo>
                <a:cubicBezTo>
                  <a:pt x="1617" y="881"/>
                  <a:pt x="1618" y="881"/>
                  <a:pt x="1618" y="875"/>
                </a:cubicBezTo>
                <a:close/>
                <a:moveTo>
                  <a:pt x="1524" y="1296"/>
                </a:moveTo>
                <a:cubicBezTo>
                  <a:pt x="1520" y="1302"/>
                  <a:pt x="1518" y="1307"/>
                  <a:pt x="1515" y="1310"/>
                </a:cubicBezTo>
                <a:cubicBezTo>
                  <a:pt x="1516" y="1308"/>
                  <a:pt x="1520" y="1301"/>
                  <a:pt x="1522" y="1296"/>
                </a:cubicBezTo>
                <a:lnTo>
                  <a:pt x="1524" y="1296"/>
                </a:lnTo>
                <a:close/>
                <a:moveTo>
                  <a:pt x="1461" y="457"/>
                </a:moveTo>
                <a:cubicBezTo>
                  <a:pt x="1462" y="456"/>
                  <a:pt x="1471" y="467"/>
                  <a:pt x="1480" y="480"/>
                </a:cubicBezTo>
                <a:cubicBezTo>
                  <a:pt x="1489" y="494"/>
                  <a:pt x="1498" y="509"/>
                  <a:pt x="1499" y="513"/>
                </a:cubicBezTo>
                <a:cubicBezTo>
                  <a:pt x="1493" y="503"/>
                  <a:pt x="1489" y="497"/>
                  <a:pt x="1485" y="491"/>
                </a:cubicBezTo>
                <a:cubicBezTo>
                  <a:pt x="1481" y="486"/>
                  <a:pt x="1477" y="480"/>
                  <a:pt x="1470" y="471"/>
                </a:cubicBezTo>
                <a:cubicBezTo>
                  <a:pt x="1473" y="470"/>
                  <a:pt x="1467" y="465"/>
                  <a:pt x="1461" y="457"/>
                </a:cubicBezTo>
                <a:close/>
                <a:moveTo>
                  <a:pt x="1540" y="585"/>
                </a:moveTo>
                <a:cubicBezTo>
                  <a:pt x="1535" y="582"/>
                  <a:pt x="1532" y="566"/>
                  <a:pt x="1529" y="565"/>
                </a:cubicBezTo>
                <a:cubicBezTo>
                  <a:pt x="1527" y="558"/>
                  <a:pt x="1536" y="576"/>
                  <a:pt x="1540" y="585"/>
                </a:cubicBezTo>
                <a:close/>
                <a:moveTo>
                  <a:pt x="1561" y="635"/>
                </a:moveTo>
                <a:cubicBezTo>
                  <a:pt x="1559" y="629"/>
                  <a:pt x="1557" y="626"/>
                  <a:pt x="1557" y="627"/>
                </a:cubicBezTo>
                <a:cubicBezTo>
                  <a:pt x="1555" y="622"/>
                  <a:pt x="1553" y="616"/>
                  <a:pt x="1551" y="611"/>
                </a:cubicBezTo>
                <a:cubicBezTo>
                  <a:pt x="1548" y="605"/>
                  <a:pt x="1546" y="600"/>
                  <a:pt x="1547" y="599"/>
                </a:cubicBezTo>
                <a:cubicBezTo>
                  <a:pt x="1553" y="611"/>
                  <a:pt x="1553" y="616"/>
                  <a:pt x="1556" y="619"/>
                </a:cubicBezTo>
                <a:cubicBezTo>
                  <a:pt x="1560" y="626"/>
                  <a:pt x="1558" y="628"/>
                  <a:pt x="1561" y="631"/>
                </a:cubicBezTo>
                <a:cubicBezTo>
                  <a:pt x="1562" y="634"/>
                  <a:pt x="1561" y="634"/>
                  <a:pt x="1562" y="638"/>
                </a:cubicBezTo>
                <a:cubicBezTo>
                  <a:pt x="1562" y="638"/>
                  <a:pt x="1561" y="635"/>
                  <a:pt x="1561" y="635"/>
                </a:cubicBezTo>
                <a:close/>
                <a:moveTo>
                  <a:pt x="1501" y="1333"/>
                </a:moveTo>
                <a:cubicBezTo>
                  <a:pt x="1498" y="1337"/>
                  <a:pt x="1495" y="1340"/>
                  <a:pt x="1492" y="1344"/>
                </a:cubicBezTo>
                <a:cubicBezTo>
                  <a:pt x="1491" y="1343"/>
                  <a:pt x="1501" y="1330"/>
                  <a:pt x="1501" y="1333"/>
                </a:cubicBezTo>
                <a:close/>
                <a:moveTo>
                  <a:pt x="1570" y="655"/>
                </a:moveTo>
                <a:cubicBezTo>
                  <a:pt x="1573" y="665"/>
                  <a:pt x="1571" y="665"/>
                  <a:pt x="1571" y="667"/>
                </a:cubicBezTo>
                <a:cubicBezTo>
                  <a:pt x="1565" y="654"/>
                  <a:pt x="1571" y="661"/>
                  <a:pt x="1565" y="648"/>
                </a:cubicBezTo>
                <a:cubicBezTo>
                  <a:pt x="1565" y="642"/>
                  <a:pt x="1570" y="661"/>
                  <a:pt x="1570" y="655"/>
                </a:cubicBezTo>
                <a:close/>
                <a:moveTo>
                  <a:pt x="1582" y="696"/>
                </a:moveTo>
                <a:cubicBezTo>
                  <a:pt x="1580" y="693"/>
                  <a:pt x="1581" y="700"/>
                  <a:pt x="1577" y="685"/>
                </a:cubicBezTo>
                <a:cubicBezTo>
                  <a:pt x="1578" y="683"/>
                  <a:pt x="1581" y="694"/>
                  <a:pt x="1581" y="689"/>
                </a:cubicBezTo>
                <a:cubicBezTo>
                  <a:pt x="1586" y="708"/>
                  <a:pt x="1589" y="714"/>
                  <a:pt x="1591" y="723"/>
                </a:cubicBezTo>
                <a:cubicBezTo>
                  <a:pt x="1589" y="716"/>
                  <a:pt x="1587" y="717"/>
                  <a:pt x="1590" y="728"/>
                </a:cubicBezTo>
                <a:cubicBezTo>
                  <a:pt x="1588" y="724"/>
                  <a:pt x="1586" y="717"/>
                  <a:pt x="1583" y="707"/>
                </a:cubicBezTo>
                <a:cubicBezTo>
                  <a:pt x="1585" y="709"/>
                  <a:pt x="1582" y="698"/>
                  <a:pt x="1582" y="696"/>
                </a:cubicBezTo>
                <a:close/>
                <a:moveTo>
                  <a:pt x="1579" y="687"/>
                </a:moveTo>
                <a:cubicBezTo>
                  <a:pt x="1578" y="679"/>
                  <a:pt x="1577" y="682"/>
                  <a:pt x="1574" y="672"/>
                </a:cubicBezTo>
                <a:cubicBezTo>
                  <a:pt x="1572" y="666"/>
                  <a:pt x="1577" y="674"/>
                  <a:pt x="1579" y="682"/>
                </a:cubicBezTo>
                <a:cubicBezTo>
                  <a:pt x="1580" y="685"/>
                  <a:pt x="1580" y="687"/>
                  <a:pt x="1579" y="687"/>
                </a:cubicBezTo>
                <a:close/>
                <a:moveTo>
                  <a:pt x="1603" y="773"/>
                </a:moveTo>
                <a:cubicBezTo>
                  <a:pt x="1602" y="776"/>
                  <a:pt x="1600" y="768"/>
                  <a:pt x="1598" y="759"/>
                </a:cubicBezTo>
                <a:cubicBezTo>
                  <a:pt x="1599" y="756"/>
                  <a:pt x="1601" y="768"/>
                  <a:pt x="1603" y="773"/>
                </a:cubicBezTo>
                <a:close/>
                <a:moveTo>
                  <a:pt x="1548" y="1234"/>
                </a:moveTo>
                <a:cubicBezTo>
                  <a:pt x="1546" y="1235"/>
                  <a:pt x="1551" y="1223"/>
                  <a:pt x="1554" y="1216"/>
                </a:cubicBezTo>
                <a:cubicBezTo>
                  <a:pt x="1554" y="1218"/>
                  <a:pt x="1557" y="1210"/>
                  <a:pt x="1559" y="1207"/>
                </a:cubicBezTo>
                <a:cubicBezTo>
                  <a:pt x="1560" y="1211"/>
                  <a:pt x="1554" y="1222"/>
                  <a:pt x="1548" y="1234"/>
                </a:cubicBezTo>
                <a:close/>
                <a:moveTo>
                  <a:pt x="1452" y="1398"/>
                </a:moveTo>
                <a:cubicBezTo>
                  <a:pt x="1445" y="1408"/>
                  <a:pt x="1444" y="1403"/>
                  <a:pt x="1446" y="1400"/>
                </a:cubicBezTo>
                <a:cubicBezTo>
                  <a:pt x="1451" y="1395"/>
                  <a:pt x="1453" y="1395"/>
                  <a:pt x="1452" y="1398"/>
                </a:cubicBezTo>
                <a:close/>
                <a:moveTo>
                  <a:pt x="1510" y="1310"/>
                </a:moveTo>
                <a:cubicBezTo>
                  <a:pt x="1508" y="1312"/>
                  <a:pt x="1509" y="1308"/>
                  <a:pt x="1515" y="1299"/>
                </a:cubicBezTo>
                <a:cubicBezTo>
                  <a:pt x="1515" y="1299"/>
                  <a:pt x="1516" y="1298"/>
                  <a:pt x="1517" y="1296"/>
                </a:cubicBezTo>
                <a:cubicBezTo>
                  <a:pt x="1517" y="1298"/>
                  <a:pt x="1513" y="1305"/>
                  <a:pt x="1510" y="1310"/>
                </a:cubicBezTo>
                <a:close/>
                <a:moveTo>
                  <a:pt x="1487" y="1336"/>
                </a:moveTo>
                <a:cubicBezTo>
                  <a:pt x="1481" y="1344"/>
                  <a:pt x="1483" y="1341"/>
                  <a:pt x="1478" y="1349"/>
                </a:cubicBezTo>
                <a:cubicBezTo>
                  <a:pt x="1475" y="1349"/>
                  <a:pt x="1475" y="1349"/>
                  <a:pt x="1475" y="1349"/>
                </a:cubicBezTo>
                <a:cubicBezTo>
                  <a:pt x="1481" y="1341"/>
                  <a:pt x="1482" y="1341"/>
                  <a:pt x="1487" y="1333"/>
                </a:cubicBezTo>
                <a:cubicBezTo>
                  <a:pt x="1488" y="1332"/>
                  <a:pt x="1486" y="1336"/>
                  <a:pt x="1487" y="1336"/>
                </a:cubicBezTo>
                <a:close/>
                <a:moveTo>
                  <a:pt x="1599" y="1021"/>
                </a:moveTo>
                <a:cubicBezTo>
                  <a:pt x="1598" y="1017"/>
                  <a:pt x="1597" y="1019"/>
                  <a:pt x="1598" y="1009"/>
                </a:cubicBezTo>
                <a:cubicBezTo>
                  <a:pt x="1599" y="1012"/>
                  <a:pt x="1600" y="999"/>
                  <a:pt x="1601" y="1002"/>
                </a:cubicBezTo>
                <a:cubicBezTo>
                  <a:pt x="1600" y="1011"/>
                  <a:pt x="1600" y="1011"/>
                  <a:pt x="1599" y="1021"/>
                </a:cubicBezTo>
                <a:close/>
                <a:moveTo>
                  <a:pt x="1500" y="1310"/>
                </a:moveTo>
                <a:cubicBezTo>
                  <a:pt x="1498" y="1311"/>
                  <a:pt x="1500" y="1306"/>
                  <a:pt x="1503" y="1301"/>
                </a:cubicBezTo>
                <a:cubicBezTo>
                  <a:pt x="1505" y="1296"/>
                  <a:pt x="1508" y="1290"/>
                  <a:pt x="1510" y="1290"/>
                </a:cubicBezTo>
                <a:cubicBezTo>
                  <a:pt x="1505" y="1298"/>
                  <a:pt x="1508" y="1296"/>
                  <a:pt x="1503" y="1302"/>
                </a:cubicBezTo>
                <a:cubicBezTo>
                  <a:pt x="1502" y="1305"/>
                  <a:pt x="1503" y="1305"/>
                  <a:pt x="1500" y="1310"/>
                </a:cubicBezTo>
                <a:close/>
                <a:moveTo>
                  <a:pt x="1582" y="736"/>
                </a:moveTo>
                <a:cubicBezTo>
                  <a:pt x="1581" y="736"/>
                  <a:pt x="1580" y="731"/>
                  <a:pt x="1578" y="724"/>
                </a:cubicBezTo>
                <a:cubicBezTo>
                  <a:pt x="1577" y="725"/>
                  <a:pt x="1579" y="733"/>
                  <a:pt x="1581" y="740"/>
                </a:cubicBezTo>
                <a:cubicBezTo>
                  <a:pt x="1578" y="738"/>
                  <a:pt x="1577" y="735"/>
                  <a:pt x="1579" y="749"/>
                </a:cubicBezTo>
                <a:cubicBezTo>
                  <a:pt x="1575" y="739"/>
                  <a:pt x="1577" y="747"/>
                  <a:pt x="1575" y="745"/>
                </a:cubicBezTo>
                <a:cubicBezTo>
                  <a:pt x="1572" y="730"/>
                  <a:pt x="1565" y="711"/>
                  <a:pt x="1562" y="697"/>
                </a:cubicBezTo>
                <a:cubicBezTo>
                  <a:pt x="1563" y="698"/>
                  <a:pt x="1564" y="700"/>
                  <a:pt x="1564" y="699"/>
                </a:cubicBezTo>
                <a:cubicBezTo>
                  <a:pt x="1567" y="708"/>
                  <a:pt x="1569" y="717"/>
                  <a:pt x="1572" y="726"/>
                </a:cubicBezTo>
                <a:cubicBezTo>
                  <a:pt x="1572" y="719"/>
                  <a:pt x="1565" y="703"/>
                  <a:pt x="1563" y="692"/>
                </a:cubicBezTo>
                <a:cubicBezTo>
                  <a:pt x="1564" y="691"/>
                  <a:pt x="1565" y="696"/>
                  <a:pt x="1566" y="700"/>
                </a:cubicBezTo>
                <a:cubicBezTo>
                  <a:pt x="1567" y="705"/>
                  <a:pt x="1568" y="708"/>
                  <a:pt x="1569" y="706"/>
                </a:cubicBezTo>
                <a:cubicBezTo>
                  <a:pt x="1570" y="709"/>
                  <a:pt x="1570" y="712"/>
                  <a:pt x="1570" y="713"/>
                </a:cubicBezTo>
                <a:cubicBezTo>
                  <a:pt x="1573" y="714"/>
                  <a:pt x="1576" y="732"/>
                  <a:pt x="1578" y="731"/>
                </a:cubicBezTo>
                <a:cubicBezTo>
                  <a:pt x="1573" y="719"/>
                  <a:pt x="1577" y="726"/>
                  <a:pt x="1576" y="718"/>
                </a:cubicBezTo>
                <a:cubicBezTo>
                  <a:pt x="1578" y="720"/>
                  <a:pt x="1579" y="727"/>
                  <a:pt x="1582" y="736"/>
                </a:cubicBezTo>
                <a:close/>
                <a:moveTo>
                  <a:pt x="1591" y="1069"/>
                </a:moveTo>
                <a:cubicBezTo>
                  <a:pt x="1589" y="1079"/>
                  <a:pt x="1588" y="1076"/>
                  <a:pt x="1586" y="1082"/>
                </a:cubicBezTo>
                <a:cubicBezTo>
                  <a:pt x="1586" y="1079"/>
                  <a:pt x="1588" y="1068"/>
                  <a:pt x="1590" y="1063"/>
                </a:cubicBezTo>
                <a:cubicBezTo>
                  <a:pt x="1590" y="1064"/>
                  <a:pt x="1590" y="1067"/>
                  <a:pt x="1591" y="1069"/>
                </a:cubicBezTo>
                <a:close/>
                <a:moveTo>
                  <a:pt x="1578" y="1122"/>
                </a:moveTo>
                <a:cubicBezTo>
                  <a:pt x="1575" y="1134"/>
                  <a:pt x="1572" y="1143"/>
                  <a:pt x="1570" y="1144"/>
                </a:cubicBezTo>
                <a:cubicBezTo>
                  <a:pt x="1572" y="1137"/>
                  <a:pt x="1572" y="1135"/>
                  <a:pt x="1575" y="1126"/>
                </a:cubicBezTo>
                <a:cubicBezTo>
                  <a:pt x="1577" y="1121"/>
                  <a:pt x="1576" y="1126"/>
                  <a:pt x="1578" y="1122"/>
                </a:cubicBezTo>
                <a:close/>
                <a:moveTo>
                  <a:pt x="1483" y="1335"/>
                </a:moveTo>
                <a:cubicBezTo>
                  <a:pt x="1481" y="1336"/>
                  <a:pt x="1487" y="1327"/>
                  <a:pt x="1486" y="1327"/>
                </a:cubicBezTo>
                <a:cubicBezTo>
                  <a:pt x="1489" y="1324"/>
                  <a:pt x="1490" y="1321"/>
                  <a:pt x="1491" y="1321"/>
                </a:cubicBezTo>
                <a:cubicBezTo>
                  <a:pt x="1490" y="1325"/>
                  <a:pt x="1486" y="1332"/>
                  <a:pt x="1483" y="1335"/>
                </a:cubicBezTo>
                <a:close/>
                <a:moveTo>
                  <a:pt x="1019" y="192"/>
                </a:moveTo>
                <a:cubicBezTo>
                  <a:pt x="1018" y="193"/>
                  <a:pt x="1008" y="190"/>
                  <a:pt x="1011" y="192"/>
                </a:cubicBezTo>
                <a:cubicBezTo>
                  <a:pt x="998" y="189"/>
                  <a:pt x="997" y="189"/>
                  <a:pt x="990" y="188"/>
                </a:cubicBezTo>
                <a:cubicBezTo>
                  <a:pt x="993" y="186"/>
                  <a:pt x="1003" y="188"/>
                  <a:pt x="1019" y="192"/>
                </a:cubicBezTo>
                <a:close/>
                <a:moveTo>
                  <a:pt x="1518" y="572"/>
                </a:moveTo>
                <a:cubicBezTo>
                  <a:pt x="1522" y="579"/>
                  <a:pt x="1526" y="586"/>
                  <a:pt x="1524" y="587"/>
                </a:cubicBezTo>
                <a:cubicBezTo>
                  <a:pt x="1522" y="582"/>
                  <a:pt x="1517" y="572"/>
                  <a:pt x="1518" y="572"/>
                </a:cubicBezTo>
                <a:close/>
                <a:moveTo>
                  <a:pt x="1536" y="608"/>
                </a:moveTo>
                <a:cubicBezTo>
                  <a:pt x="1539" y="613"/>
                  <a:pt x="1538" y="614"/>
                  <a:pt x="1538" y="615"/>
                </a:cubicBezTo>
                <a:cubicBezTo>
                  <a:pt x="1539" y="617"/>
                  <a:pt x="1541" y="619"/>
                  <a:pt x="1542" y="623"/>
                </a:cubicBezTo>
                <a:cubicBezTo>
                  <a:pt x="1542" y="625"/>
                  <a:pt x="1540" y="621"/>
                  <a:pt x="1538" y="616"/>
                </a:cubicBezTo>
                <a:cubicBezTo>
                  <a:pt x="1536" y="612"/>
                  <a:pt x="1534" y="607"/>
                  <a:pt x="1536" y="608"/>
                </a:cubicBezTo>
                <a:close/>
                <a:moveTo>
                  <a:pt x="1543" y="627"/>
                </a:moveTo>
                <a:cubicBezTo>
                  <a:pt x="1545" y="630"/>
                  <a:pt x="1551" y="647"/>
                  <a:pt x="1555" y="656"/>
                </a:cubicBezTo>
                <a:cubicBezTo>
                  <a:pt x="1551" y="652"/>
                  <a:pt x="1548" y="639"/>
                  <a:pt x="1543" y="627"/>
                </a:cubicBezTo>
                <a:close/>
                <a:moveTo>
                  <a:pt x="1499" y="1307"/>
                </a:moveTo>
                <a:cubicBezTo>
                  <a:pt x="1494" y="1314"/>
                  <a:pt x="1489" y="1317"/>
                  <a:pt x="1497" y="1305"/>
                </a:cubicBezTo>
                <a:cubicBezTo>
                  <a:pt x="1499" y="1305"/>
                  <a:pt x="1499" y="1305"/>
                  <a:pt x="1499" y="1305"/>
                </a:cubicBezTo>
                <a:cubicBezTo>
                  <a:pt x="1499" y="1305"/>
                  <a:pt x="1501" y="1301"/>
                  <a:pt x="1502" y="1299"/>
                </a:cubicBezTo>
                <a:cubicBezTo>
                  <a:pt x="1504" y="1300"/>
                  <a:pt x="1498" y="1307"/>
                  <a:pt x="1499" y="1307"/>
                </a:cubicBezTo>
                <a:close/>
                <a:moveTo>
                  <a:pt x="1133" y="227"/>
                </a:moveTo>
                <a:cubicBezTo>
                  <a:pt x="1137" y="230"/>
                  <a:pt x="1144" y="234"/>
                  <a:pt x="1158" y="241"/>
                </a:cubicBezTo>
                <a:cubicBezTo>
                  <a:pt x="1153" y="240"/>
                  <a:pt x="1138" y="232"/>
                  <a:pt x="1127" y="227"/>
                </a:cubicBezTo>
                <a:cubicBezTo>
                  <a:pt x="1125" y="225"/>
                  <a:pt x="1132" y="227"/>
                  <a:pt x="1133" y="227"/>
                </a:cubicBezTo>
                <a:close/>
                <a:moveTo>
                  <a:pt x="1485" y="516"/>
                </a:moveTo>
                <a:cubicBezTo>
                  <a:pt x="1485" y="519"/>
                  <a:pt x="1481" y="512"/>
                  <a:pt x="1480" y="513"/>
                </a:cubicBezTo>
                <a:cubicBezTo>
                  <a:pt x="1481" y="517"/>
                  <a:pt x="1486" y="521"/>
                  <a:pt x="1490" y="529"/>
                </a:cubicBezTo>
                <a:cubicBezTo>
                  <a:pt x="1490" y="530"/>
                  <a:pt x="1488" y="527"/>
                  <a:pt x="1485" y="522"/>
                </a:cubicBezTo>
                <a:cubicBezTo>
                  <a:pt x="1482" y="517"/>
                  <a:pt x="1478" y="512"/>
                  <a:pt x="1476" y="509"/>
                </a:cubicBezTo>
                <a:cubicBezTo>
                  <a:pt x="1480" y="512"/>
                  <a:pt x="1477" y="508"/>
                  <a:pt x="1477" y="506"/>
                </a:cubicBezTo>
                <a:cubicBezTo>
                  <a:pt x="1481" y="511"/>
                  <a:pt x="1481" y="511"/>
                  <a:pt x="1485" y="516"/>
                </a:cubicBezTo>
                <a:close/>
                <a:moveTo>
                  <a:pt x="1286" y="310"/>
                </a:moveTo>
                <a:cubicBezTo>
                  <a:pt x="1286" y="313"/>
                  <a:pt x="1281" y="311"/>
                  <a:pt x="1283" y="313"/>
                </a:cubicBezTo>
                <a:cubicBezTo>
                  <a:pt x="1281" y="311"/>
                  <a:pt x="1276" y="307"/>
                  <a:pt x="1271" y="304"/>
                </a:cubicBezTo>
                <a:cubicBezTo>
                  <a:pt x="1267" y="301"/>
                  <a:pt x="1262" y="298"/>
                  <a:pt x="1263" y="296"/>
                </a:cubicBezTo>
                <a:cubicBezTo>
                  <a:pt x="1270" y="301"/>
                  <a:pt x="1273" y="302"/>
                  <a:pt x="1276" y="304"/>
                </a:cubicBezTo>
                <a:cubicBezTo>
                  <a:pt x="1278" y="305"/>
                  <a:pt x="1281" y="306"/>
                  <a:pt x="1286" y="310"/>
                </a:cubicBezTo>
                <a:close/>
                <a:moveTo>
                  <a:pt x="1379" y="387"/>
                </a:moveTo>
                <a:cubicBezTo>
                  <a:pt x="1386" y="393"/>
                  <a:pt x="1386" y="396"/>
                  <a:pt x="1383" y="393"/>
                </a:cubicBezTo>
                <a:cubicBezTo>
                  <a:pt x="1387" y="398"/>
                  <a:pt x="1387" y="396"/>
                  <a:pt x="1387" y="396"/>
                </a:cubicBezTo>
                <a:cubicBezTo>
                  <a:pt x="1392" y="400"/>
                  <a:pt x="1393" y="402"/>
                  <a:pt x="1396" y="405"/>
                </a:cubicBezTo>
                <a:cubicBezTo>
                  <a:pt x="1393" y="404"/>
                  <a:pt x="1386" y="398"/>
                  <a:pt x="1380" y="392"/>
                </a:cubicBezTo>
                <a:cubicBezTo>
                  <a:pt x="1373" y="386"/>
                  <a:pt x="1366" y="379"/>
                  <a:pt x="1365" y="375"/>
                </a:cubicBezTo>
                <a:cubicBezTo>
                  <a:pt x="1357" y="369"/>
                  <a:pt x="1364" y="376"/>
                  <a:pt x="1360" y="373"/>
                </a:cubicBezTo>
                <a:cubicBezTo>
                  <a:pt x="1350" y="364"/>
                  <a:pt x="1342" y="356"/>
                  <a:pt x="1330" y="347"/>
                </a:cubicBezTo>
                <a:cubicBezTo>
                  <a:pt x="1335" y="350"/>
                  <a:pt x="1339" y="351"/>
                  <a:pt x="1344" y="357"/>
                </a:cubicBezTo>
                <a:cubicBezTo>
                  <a:pt x="1347" y="358"/>
                  <a:pt x="1339" y="352"/>
                  <a:pt x="1335" y="348"/>
                </a:cubicBezTo>
                <a:cubicBezTo>
                  <a:pt x="1337" y="348"/>
                  <a:pt x="1341" y="352"/>
                  <a:pt x="1344" y="355"/>
                </a:cubicBezTo>
                <a:cubicBezTo>
                  <a:pt x="1348" y="359"/>
                  <a:pt x="1351" y="362"/>
                  <a:pt x="1351" y="363"/>
                </a:cubicBezTo>
                <a:cubicBezTo>
                  <a:pt x="1356" y="364"/>
                  <a:pt x="1367" y="377"/>
                  <a:pt x="1374" y="384"/>
                </a:cubicBezTo>
                <a:cubicBezTo>
                  <a:pt x="1368" y="375"/>
                  <a:pt x="1381" y="393"/>
                  <a:pt x="1379" y="387"/>
                </a:cubicBezTo>
                <a:close/>
                <a:moveTo>
                  <a:pt x="1472" y="499"/>
                </a:moveTo>
                <a:cubicBezTo>
                  <a:pt x="1476" y="507"/>
                  <a:pt x="1467" y="496"/>
                  <a:pt x="1478" y="512"/>
                </a:cubicBezTo>
                <a:cubicBezTo>
                  <a:pt x="1472" y="507"/>
                  <a:pt x="1467" y="496"/>
                  <a:pt x="1462" y="489"/>
                </a:cubicBezTo>
                <a:cubicBezTo>
                  <a:pt x="1457" y="484"/>
                  <a:pt x="1458" y="486"/>
                  <a:pt x="1459" y="489"/>
                </a:cubicBezTo>
                <a:cubicBezTo>
                  <a:pt x="1466" y="497"/>
                  <a:pt x="1467" y="504"/>
                  <a:pt x="1469" y="510"/>
                </a:cubicBezTo>
                <a:cubicBezTo>
                  <a:pt x="1468" y="506"/>
                  <a:pt x="1465" y="502"/>
                  <a:pt x="1461" y="496"/>
                </a:cubicBezTo>
                <a:cubicBezTo>
                  <a:pt x="1462" y="494"/>
                  <a:pt x="1462" y="494"/>
                  <a:pt x="1462" y="494"/>
                </a:cubicBezTo>
                <a:cubicBezTo>
                  <a:pt x="1460" y="493"/>
                  <a:pt x="1456" y="488"/>
                  <a:pt x="1452" y="482"/>
                </a:cubicBezTo>
                <a:cubicBezTo>
                  <a:pt x="1447" y="476"/>
                  <a:pt x="1442" y="469"/>
                  <a:pt x="1437" y="464"/>
                </a:cubicBezTo>
                <a:cubicBezTo>
                  <a:pt x="1437" y="461"/>
                  <a:pt x="1444" y="470"/>
                  <a:pt x="1444" y="469"/>
                </a:cubicBezTo>
                <a:cubicBezTo>
                  <a:pt x="1450" y="476"/>
                  <a:pt x="1448" y="475"/>
                  <a:pt x="1451" y="480"/>
                </a:cubicBezTo>
                <a:cubicBezTo>
                  <a:pt x="1451" y="475"/>
                  <a:pt x="1454" y="481"/>
                  <a:pt x="1457" y="481"/>
                </a:cubicBezTo>
                <a:cubicBezTo>
                  <a:pt x="1453" y="476"/>
                  <a:pt x="1453" y="476"/>
                  <a:pt x="1453" y="476"/>
                </a:cubicBezTo>
                <a:cubicBezTo>
                  <a:pt x="1450" y="472"/>
                  <a:pt x="1453" y="478"/>
                  <a:pt x="1452" y="477"/>
                </a:cubicBezTo>
                <a:cubicBezTo>
                  <a:pt x="1442" y="464"/>
                  <a:pt x="1455" y="477"/>
                  <a:pt x="1444" y="463"/>
                </a:cubicBezTo>
                <a:cubicBezTo>
                  <a:pt x="1444" y="463"/>
                  <a:pt x="1446" y="466"/>
                  <a:pt x="1447" y="468"/>
                </a:cubicBezTo>
                <a:cubicBezTo>
                  <a:pt x="1446" y="467"/>
                  <a:pt x="1445" y="466"/>
                  <a:pt x="1445" y="468"/>
                </a:cubicBezTo>
                <a:cubicBezTo>
                  <a:pt x="1442" y="464"/>
                  <a:pt x="1440" y="461"/>
                  <a:pt x="1437" y="458"/>
                </a:cubicBezTo>
                <a:cubicBezTo>
                  <a:pt x="1440" y="457"/>
                  <a:pt x="1429" y="447"/>
                  <a:pt x="1424" y="440"/>
                </a:cubicBezTo>
                <a:cubicBezTo>
                  <a:pt x="1424" y="438"/>
                  <a:pt x="1424" y="438"/>
                  <a:pt x="1424" y="438"/>
                </a:cubicBezTo>
                <a:cubicBezTo>
                  <a:pt x="1427" y="441"/>
                  <a:pt x="1428" y="443"/>
                  <a:pt x="1429" y="443"/>
                </a:cubicBezTo>
                <a:cubicBezTo>
                  <a:pt x="1430" y="446"/>
                  <a:pt x="1434" y="450"/>
                  <a:pt x="1437" y="454"/>
                </a:cubicBezTo>
                <a:cubicBezTo>
                  <a:pt x="1441" y="458"/>
                  <a:pt x="1444" y="461"/>
                  <a:pt x="1445" y="461"/>
                </a:cubicBezTo>
                <a:cubicBezTo>
                  <a:pt x="1447" y="465"/>
                  <a:pt x="1452" y="472"/>
                  <a:pt x="1457" y="479"/>
                </a:cubicBezTo>
                <a:cubicBezTo>
                  <a:pt x="1462" y="486"/>
                  <a:pt x="1466" y="492"/>
                  <a:pt x="1467" y="496"/>
                </a:cubicBezTo>
                <a:cubicBezTo>
                  <a:pt x="1473" y="504"/>
                  <a:pt x="1468" y="495"/>
                  <a:pt x="1472" y="499"/>
                </a:cubicBezTo>
                <a:close/>
                <a:moveTo>
                  <a:pt x="1221" y="270"/>
                </a:moveTo>
                <a:cubicBezTo>
                  <a:pt x="1233" y="277"/>
                  <a:pt x="1223" y="274"/>
                  <a:pt x="1221" y="273"/>
                </a:cubicBezTo>
                <a:cubicBezTo>
                  <a:pt x="1215" y="270"/>
                  <a:pt x="1210" y="267"/>
                  <a:pt x="1208" y="265"/>
                </a:cubicBezTo>
                <a:cubicBezTo>
                  <a:pt x="1207" y="264"/>
                  <a:pt x="1211" y="266"/>
                  <a:pt x="1215" y="268"/>
                </a:cubicBezTo>
                <a:cubicBezTo>
                  <a:pt x="1219" y="270"/>
                  <a:pt x="1223" y="272"/>
                  <a:pt x="1221" y="270"/>
                </a:cubicBezTo>
                <a:close/>
                <a:moveTo>
                  <a:pt x="1405" y="414"/>
                </a:moveTo>
                <a:cubicBezTo>
                  <a:pt x="1410" y="421"/>
                  <a:pt x="1412" y="426"/>
                  <a:pt x="1422" y="436"/>
                </a:cubicBezTo>
                <a:cubicBezTo>
                  <a:pt x="1421" y="436"/>
                  <a:pt x="1416" y="431"/>
                  <a:pt x="1411" y="425"/>
                </a:cubicBezTo>
                <a:cubicBezTo>
                  <a:pt x="1406" y="419"/>
                  <a:pt x="1399" y="412"/>
                  <a:pt x="1395" y="407"/>
                </a:cubicBezTo>
                <a:cubicBezTo>
                  <a:pt x="1396" y="406"/>
                  <a:pt x="1402" y="413"/>
                  <a:pt x="1405" y="414"/>
                </a:cubicBezTo>
                <a:close/>
                <a:moveTo>
                  <a:pt x="1560" y="675"/>
                </a:moveTo>
                <a:cubicBezTo>
                  <a:pt x="1560" y="680"/>
                  <a:pt x="1557" y="672"/>
                  <a:pt x="1555" y="668"/>
                </a:cubicBezTo>
                <a:cubicBezTo>
                  <a:pt x="1555" y="673"/>
                  <a:pt x="1557" y="675"/>
                  <a:pt x="1559" y="684"/>
                </a:cubicBezTo>
                <a:cubicBezTo>
                  <a:pt x="1556" y="678"/>
                  <a:pt x="1553" y="669"/>
                  <a:pt x="1550" y="660"/>
                </a:cubicBezTo>
                <a:cubicBezTo>
                  <a:pt x="1547" y="651"/>
                  <a:pt x="1543" y="641"/>
                  <a:pt x="1539" y="632"/>
                </a:cubicBezTo>
                <a:cubicBezTo>
                  <a:pt x="1540" y="631"/>
                  <a:pt x="1543" y="637"/>
                  <a:pt x="1544" y="638"/>
                </a:cubicBezTo>
                <a:cubicBezTo>
                  <a:pt x="1543" y="632"/>
                  <a:pt x="1541" y="631"/>
                  <a:pt x="1537" y="621"/>
                </a:cubicBezTo>
                <a:cubicBezTo>
                  <a:pt x="1541" y="626"/>
                  <a:pt x="1544" y="635"/>
                  <a:pt x="1548" y="645"/>
                </a:cubicBezTo>
                <a:cubicBezTo>
                  <a:pt x="1552" y="654"/>
                  <a:pt x="1556" y="665"/>
                  <a:pt x="1560" y="675"/>
                </a:cubicBezTo>
                <a:close/>
                <a:moveTo>
                  <a:pt x="1064" y="206"/>
                </a:moveTo>
                <a:cubicBezTo>
                  <a:pt x="1064" y="207"/>
                  <a:pt x="1054" y="204"/>
                  <a:pt x="1056" y="205"/>
                </a:cubicBezTo>
                <a:cubicBezTo>
                  <a:pt x="1047" y="203"/>
                  <a:pt x="1047" y="201"/>
                  <a:pt x="1035" y="199"/>
                </a:cubicBezTo>
                <a:cubicBezTo>
                  <a:pt x="1036" y="198"/>
                  <a:pt x="1042" y="200"/>
                  <a:pt x="1048" y="201"/>
                </a:cubicBezTo>
                <a:cubicBezTo>
                  <a:pt x="1055" y="203"/>
                  <a:pt x="1061" y="205"/>
                  <a:pt x="1064" y="206"/>
                </a:cubicBezTo>
                <a:close/>
                <a:moveTo>
                  <a:pt x="1321" y="337"/>
                </a:moveTo>
                <a:cubicBezTo>
                  <a:pt x="1325" y="341"/>
                  <a:pt x="1319" y="337"/>
                  <a:pt x="1316" y="334"/>
                </a:cubicBezTo>
                <a:cubicBezTo>
                  <a:pt x="1313" y="332"/>
                  <a:pt x="1314" y="333"/>
                  <a:pt x="1313" y="334"/>
                </a:cubicBezTo>
                <a:cubicBezTo>
                  <a:pt x="1307" y="329"/>
                  <a:pt x="1302" y="323"/>
                  <a:pt x="1298" y="323"/>
                </a:cubicBezTo>
                <a:cubicBezTo>
                  <a:pt x="1288" y="314"/>
                  <a:pt x="1307" y="327"/>
                  <a:pt x="1299" y="321"/>
                </a:cubicBezTo>
                <a:cubicBezTo>
                  <a:pt x="1306" y="325"/>
                  <a:pt x="1312" y="331"/>
                  <a:pt x="1321" y="337"/>
                </a:cubicBezTo>
                <a:close/>
                <a:moveTo>
                  <a:pt x="1582" y="1089"/>
                </a:moveTo>
                <a:cubicBezTo>
                  <a:pt x="1580" y="1092"/>
                  <a:pt x="1579" y="1095"/>
                  <a:pt x="1577" y="1096"/>
                </a:cubicBezTo>
                <a:cubicBezTo>
                  <a:pt x="1578" y="1090"/>
                  <a:pt x="1580" y="1087"/>
                  <a:pt x="1581" y="1077"/>
                </a:cubicBezTo>
                <a:cubicBezTo>
                  <a:pt x="1579" y="1099"/>
                  <a:pt x="1588" y="1058"/>
                  <a:pt x="1582" y="1089"/>
                </a:cubicBezTo>
                <a:close/>
                <a:moveTo>
                  <a:pt x="958" y="185"/>
                </a:moveTo>
                <a:cubicBezTo>
                  <a:pt x="956" y="186"/>
                  <a:pt x="944" y="186"/>
                  <a:pt x="934" y="184"/>
                </a:cubicBezTo>
                <a:cubicBezTo>
                  <a:pt x="931" y="182"/>
                  <a:pt x="948" y="184"/>
                  <a:pt x="958" y="185"/>
                </a:cubicBezTo>
                <a:close/>
                <a:moveTo>
                  <a:pt x="1008" y="193"/>
                </a:moveTo>
                <a:cubicBezTo>
                  <a:pt x="1014" y="194"/>
                  <a:pt x="1020" y="196"/>
                  <a:pt x="1026" y="197"/>
                </a:cubicBezTo>
                <a:cubicBezTo>
                  <a:pt x="1026" y="198"/>
                  <a:pt x="1021" y="197"/>
                  <a:pt x="1017" y="196"/>
                </a:cubicBezTo>
                <a:cubicBezTo>
                  <a:pt x="1012" y="195"/>
                  <a:pt x="1007" y="194"/>
                  <a:pt x="1008" y="193"/>
                </a:cubicBezTo>
                <a:close/>
                <a:moveTo>
                  <a:pt x="1593" y="817"/>
                </a:moveTo>
                <a:cubicBezTo>
                  <a:pt x="1594" y="829"/>
                  <a:pt x="1593" y="835"/>
                  <a:pt x="1591" y="839"/>
                </a:cubicBezTo>
                <a:cubicBezTo>
                  <a:pt x="1591" y="835"/>
                  <a:pt x="1591" y="833"/>
                  <a:pt x="1590" y="833"/>
                </a:cubicBezTo>
                <a:cubicBezTo>
                  <a:pt x="1591" y="829"/>
                  <a:pt x="1589" y="816"/>
                  <a:pt x="1588" y="817"/>
                </a:cubicBezTo>
                <a:cubicBezTo>
                  <a:pt x="1587" y="812"/>
                  <a:pt x="1586" y="807"/>
                  <a:pt x="1585" y="802"/>
                </a:cubicBezTo>
                <a:cubicBezTo>
                  <a:pt x="1587" y="807"/>
                  <a:pt x="1586" y="800"/>
                  <a:pt x="1586" y="795"/>
                </a:cubicBezTo>
                <a:cubicBezTo>
                  <a:pt x="1586" y="793"/>
                  <a:pt x="1587" y="796"/>
                  <a:pt x="1588" y="803"/>
                </a:cubicBezTo>
                <a:cubicBezTo>
                  <a:pt x="1589" y="800"/>
                  <a:pt x="1587" y="792"/>
                  <a:pt x="1587" y="787"/>
                </a:cubicBezTo>
                <a:cubicBezTo>
                  <a:pt x="1588" y="790"/>
                  <a:pt x="1589" y="797"/>
                  <a:pt x="1590" y="804"/>
                </a:cubicBezTo>
                <a:cubicBezTo>
                  <a:pt x="1591" y="810"/>
                  <a:pt x="1592" y="816"/>
                  <a:pt x="1593" y="817"/>
                </a:cubicBezTo>
                <a:close/>
                <a:moveTo>
                  <a:pt x="1598" y="871"/>
                </a:moveTo>
                <a:cubicBezTo>
                  <a:pt x="1598" y="873"/>
                  <a:pt x="1598" y="876"/>
                  <a:pt x="1598" y="881"/>
                </a:cubicBezTo>
                <a:cubicBezTo>
                  <a:pt x="1596" y="871"/>
                  <a:pt x="1595" y="887"/>
                  <a:pt x="1594" y="870"/>
                </a:cubicBezTo>
                <a:cubicBezTo>
                  <a:pt x="1595" y="870"/>
                  <a:pt x="1597" y="866"/>
                  <a:pt x="1598" y="871"/>
                </a:cubicBezTo>
                <a:close/>
                <a:moveTo>
                  <a:pt x="782" y="186"/>
                </a:moveTo>
                <a:cubicBezTo>
                  <a:pt x="786" y="188"/>
                  <a:pt x="770" y="189"/>
                  <a:pt x="765" y="190"/>
                </a:cubicBezTo>
                <a:cubicBezTo>
                  <a:pt x="765" y="188"/>
                  <a:pt x="774" y="187"/>
                  <a:pt x="782" y="186"/>
                </a:cubicBezTo>
                <a:close/>
                <a:moveTo>
                  <a:pt x="1597" y="945"/>
                </a:moveTo>
                <a:cubicBezTo>
                  <a:pt x="1596" y="943"/>
                  <a:pt x="1596" y="950"/>
                  <a:pt x="1595" y="949"/>
                </a:cubicBezTo>
                <a:cubicBezTo>
                  <a:pt x="1595" y="942"/>
                  <a:pt x="1595" y="938"/>
                  <a:pt x="1595" y="935"/>
                </a:cubicBezTo>
                <a:cubicBezTo>
                  <a:pt x="1596" y="932"/>
                  <a:pt x="1596" y="928"/>
                  <a:pt x="1595" y="921"/>
                </a:cubicBezTo>
                <a:cubicBezTo>
                  <a:pt x="1596" y="916"/>
                  <a:pt x="1597" y="919"/>
                  <a:pt x="1597" y="913"/>
                </a:cubicBezTo>
                <a:cubicBezTo>
                  <a:pt x="1598" y="923"/>
                  <a:pt x="1598" y="933"/>
                  <a:pt x="1597" y="945"/>
                </a:cubicBezTo>
                <a:close/>
                <a:moveTo>
                  <a:pt x="997" y="193"/>
                </a:moveTo>
                <a:cubicBezTo>
                  <a:pt x="1011" y="196"/>
                  <a:pt x="1010" y="198"/>
                  <a:pt x="1016" y="200"/>
                </a:cubicBezTo>
                <a:cubicBezTo>
                  <a:pt x="1007" y="199"/>
                  <a:pt x="1001" y="195"/>
                  <a:pt x="997" y="193"/>
                </a:cubicBezTo>
                <a:close/>
                <a:moveTo>
                  <a:pt x="1582" y="772"/>
                </a:moveTo>
                <a:cubicBezTo>
                  <a:pt x="1583" y="773"/>
                  <a:pt x="1584" y="778"/>
                  <a:pt x="1585" y="783"/>
                </a:cubicBezTo>
                <a:cubicBezTo>
                  <a:pt x="1586" y="787"/>
                  <a:pt x="1586" y="791"/>
                  <a:pt x="1584" y="788"/>
                </a:cubicBezTo>
                <a:cubicBezTo>
                  <a:pt x="1582" y="777"/>
                  <a:pt x="1585" y="782"/>
                  <a:pt x="1582" y="772"/>
                </a:cubicBezTo>
                <a:close/>
                <a:moveTo>
                  <a:pt x="1597" y="891"/>
                </a:moveTo>
                <a:cubicBezTo>
                  <a:pt x="1598" y="900"/>
                  <a:pt x="1595" y="901"/>
                  <a:pt x="1597" y="904"/>
                </a:cubicBezTo>
                <a:cubicBezTo>
                  <a:pt x="1596" y="917"/>
                  <a:pt x="1595" y="897"/>
                  <a:pt x="1594" y="903"/>
                </a:cubicBezTo>
                <a:cubicBezTo>
                  <a:pt x="1593" y="894"/>
                  <a:pt x="1594" y="891"/>
                  <a:pt x="1595" y="896"/>
                </a:cubicBezTo>
                <a:cubicBezTo>
                  <a:pt x="1596" y="894"/>
                  <a:pt x="1595" y="883"/>
                  <a:pt x="1596" y="885"/>
                </a:cubicBezTo>
                <a:cubicBezTo>
                  <a:pt x="1597" y="889"/>
                  <a:pt x="1597" y="890"/>
                  <a:pt x="1597" y="891"/>
                </a:cubicBezTo>
                <a:close/>
                <a:moveTo>
                  <a:pt x="1594" y="965"/>
                </a:moveTo>
                <a:cubicBezTo>
                  <a:pt x="1595" y="964"/>
                  <a:pt x="1595" y="968"/>
                  <a:pt x="1596" y="967"/>
                </a:cubicBezTo>
                <a:cubicBezTo>
                  <a:pt x="1595" y="974"/>
                  <a:pt x="1594" y="985"/>
                  <a:pt x="1593" y="987"/>
                </a:cubicBezTo>
                <a:cubicBezTo>
                  <a:pt x="1594" y="973"/>
                  <a:pt x="1595" y="976"/>
                  <a:pt x="1594" y="965"/>
                </a:cubicBezTo>
                <a:close/>
                <a:moveTo>
                  <a:pt x="1082" y="216"/>
                </a:moveTo>
                <a:cubicBezTo>
                  <a:pt x="1077" y="216"/>
                  <a:pt x="1069" y="213"/>
                  <a:pt x="1060" y="211"/>
                </a:cubicBezTo>
                <a:cubicBezTo>
                  <a:pt x="1058" y="210"/>
                  <a:pt x="1057" y="209"/>
                  <a:pt x="1053" y="208"/>
                </a:cubicBezTo>
                <a:cubicBezTo>
                  <a:pt x="1059" y="208"/>
                  <a:pt x="1071" y="212"/>
                  <a:pt x="1082" y="216"/>
                </a:cubicBezTo>
                <a:close/>
                <a:moveTo>
                  <a:pt x="944" y="187"/>
                </a:moveTo>
                <a:cubicBezTo>
                  <a:pt x="950" y="188"/>
                  <a:pt x="956" y="189"/>
                  <a:pt x="962" y="189"/>
                </a:cubicBezTo>
                <a:cubicBezTo>
                  <a:pt x="964" y="191"/>
                  <a:pt x="959" y="191"/>
                  <a:pt x="954" y="190"/>
                </a:cubicBezTo>
                <a:cubicBezTo>
                  <a:pt x="949" y="189"/>
                  <a:pt x="944" y="188"/>
                  <a:pt x="944" y="187"/>
                </a:cubicBezTo>
                <a:close/>
                <a:moveTo>
                  <a:pt x="1164" y="247"/>
                </a:moveTo>
                <a:cubicBezTo>
                  <a:pt x="1164" y="248"/>
                  <a:pt x="1157" y="246"/>
                  <a:pt x="1151" y="242"/>
                </a:cubicBezTo>
                <a:cubicBezTo>
                  <a:pt x="1148" y="240"/>
                  <a:pt x="1160" y="245"/>
                  <a:pt x="1164" y="247"/>
                </a:cubicBezTo>
                <a:close/>
                <a:moveTo>
                  <a:pt x="1018" y="200"/>
                </a:moveTo>
                <a:cubicBezTo>
                  <a:pt x="1022" y="200"/>
                  <a:pt x="1026" y="201"/>
                  <a:pt x="1030" y="202"/>
                </a:cubicBezTo>
                <a:cubicBezTo>
                  <a:pt x="1031" y="204"/>
                  <a:pt x="1024" y="202"/>
                  <a:pt x="1019" y="201"/>
                </a:cubicBezTo>
                <a:lnTo>
                  <a:pt x="1018" y="200"/>
                </a:lnTo>
                <a:close/>
                <a:moveTo>
                  <a:pt x="1232" y="283"/>
                </a:moveTo>
                <a:cubicBezTo>
                  <a:pt x="1223" y="278"/>
                  <a:pt x="1214" y="273"/>
                  <a:pt x="1205" y="269"/>
                </a:cubicBezTo>
                <a:cubicBezTo>
                  <a:pt x="1206" y="268"/>
                  <a:pt x="1212" y="271"/>
                  <a:pt x="1219" y="275"/>
                </a:cubicBezTo>
                <a:cubicBezTo>
                  <a:pt x="1225" y="278"/>
                  <a:pt x="1232" y="282"/>
                  <a:pt x="1232" y="283"/>
                </a:cubicBezTo>
                <a:close/>
                <a:moveTo>
                  <a:pt x="753" y="195"/>
                </a:moveTo>
                <a:cubicBezTo>
                  <a:pt x="763" y="192"/>
                  <a:pt x="761" y="196"/>
                  <a:pt x="751" y="197"/>
                </a:cubicBezTo>
                <a:cubicBezTo>
                  <a:pt x="754" y="195"/>
                  <a:pt x="750" y="196"/>
                  <a:pt x="753" y="195"/>
                </a:cubicBezTo>
                <a:close/>
                <a:moveTo>
                  <a:pt x="1536" y="631"/>
                </a:moveTo>
                <a:cubicBezTo>
                  <a:pt x="1541" y="644"/>
                  <a:pt x="1546" y="659"/>
                  <a:pt x="1551" y="673"/>
                </a:cubicBezTo>
                <a:cubicBezTo>
                  <a:pt x="1556" y="687"/>
                  <a:pt x="1560" y="701"/>
                  <a:pt x="1564" y="710"/>
                </a:cubicBezTo>
                <a:cubicBezTo>
                  <a:pt x="1563" y="711"/>
                  <a:pt x="1563" y="711"/>
                  <a:pt x="1563" y="711"/>
                </a:cubicBezTo>
                <a:cubicBezTo>
                  <a:pt x="1564" y="713"/>
                  <a:pt x="1567" y="720"/>
                  <a:pt x="1568" y="722"/>
                </a:cubicBezTo>
                <a:cubicBezTo>
                  <a:pt x="1569" y="731"/>
                  <a:pt x="1571" y="744"/>
                  <a:pt x="1574" y="756"/>
                </a:cubicBezTo>
                <a:cubicBezTo>
                  <a:pt x="1576" y="767"/>
                  <a:pt x="1578" y="779"/>
                  <a:pt x="1581" y="784"/>
                </a:cubicBezTo>
                <a:cubicBezTo>
                  <a:pt x="1582" y="791"/>
                  <a:pt x="1582" y="809"/>
                  <a:pt x="1585" y="806"/>
                </a:cubicBezTo>
                <a:cubicBezTo>
                  <a:pt x="1585" y="816"/>
                  <a:pt x="1586" y="821"/>
                  <a:pt x="1587" y="828"/>
                </a:cubicBezTo>
                <a:cubicBezTo>
                  <a:pt x="1587" y="834"/>
                  <a:pt x="1588" y="842"/>
                  <a:pt x="1589" y="857"/>
                </a:cubicBezTo>
                <a:cubicBezTo>
                  <a:pt x="1586" y="837"/>
                  <a:pt x="1583" y="811"/>
                  <a:pt x="1578" y="783"/>
                </a:cubicBezTo>
                <a:cubicBezTo>
                  <a:pt x="1573" y="755"/>
                  <a:pt x="1567" y="725"/>
                  <a:pt x="1558" y="697"/>
                </a:cubicBezTo>
                <a:cubicBezTo>
                  <a:pt x="1555" y="689"/>
                  <a:pt x="1552" y="678"/>
                  <a:pt x="1548" y="668"/>
                </a:cubicBezTo>
                <a:cubicBezTo>
                  <a:pt x="1544" y="657"/>
                  <a:pt x="1540" y="646"/>
                  <a:pt x="1536" y="636"/>
                </a:cubicBezTo>
                <a:cubicBezTo>
                  <a:pt x="1537" y="636"/>
                  <a:pt x="1534" y="630"/>
                  <a:pt x="1536" y="631"/>
                </a:cubicBezTo>
                <a:close/>
                <a:moveTo>
                  <a:pt x="1593" y="962"/>
                </a:moveTo>
                <a:cubicBezTo>
                  <a:pt x="1595" y="970"/>
                  <a:pt x="1592" y="983"/>
                  <a:pt x="1591" y="988"/>
                </a:cubicBezTo>
                <a:cubicBezTo>
                  <a:pt x="1590" y="979"/>
                  <a:pt x="1593" y="970"/>
                  <a:pt x="1593" y="962"/>
                </a:cubicBezTo>
                <a:close/>
                <a:moveTo>
                  <a:pt x="788" y="190"/>
                </a:moveTo>
                <a:cubicBezTo>
                  <a:pt x="796" y="189"/>
                  <a:pt x="797" y="190"/>
                  <a:pt x="798" y="192"/>
                </a:cubicBezTo>
                <a:cubicBezTo>
                  <a:pt x="795" y="192"/>
                  <a:pt x="791" y="192"/>
                  <a:pt x="787" y="193"/>
                </a:cubicBezTo>
                <a:cubicBezTo>
                  <a:pt x="784" y="192"/>
                  <a:pt x="790" y="191"/>
                  <a:pt x="788" y="190"/>
                </a:cubicBezTo>
                <a:close/>
                <a:moveTo>
                  <a:pt x="922" y="188"/>
                </a:moveTo>
                <a:cubicBezTo>
                  <a:pt x="925" y="189"/>
                  <a:pt x="926" y="190"/>
                  <a:pt x="926" y="191"/>
                </a:cubicBezTo>
                <a:cubicBezTo>
                  <a:pt x="921" y="190"/>
                  <a:pt x="914" y="190"/>
                  <a:pt x="907" y="190"/>
                </a:cubicBezTo>
                <a:cubicBezTo>
                  <a:pt x="900" y="190"/>
                  <a:pt x="893" y="190"/>
                  <a:pt x="890" y="189"/>
                </a:cubicBezTo>
                <a:cubicBezTo>
                  <a:pt x="886" y="189"/>
                  <a:pt x="885" y="190"/>
                  <a:pt x="885" y="190"/>
                </a:cubicBezTo>
                <a:cubicBezTo>
                  <a:pt x="879" y="189"/>
                  <a:pt x="879" y="188"/>
                  <a:pt x="864" y="189"/>
                </a:cubicBezTo>
                <a:cubicBezTo>
                  <a:pt x="863" y="188"/>
                  <a:pt x="864" y="187"/>
                  <a:pt x="860" y="187"/>
                </a:cubicBezTo>
                <a:cubicBezTo>
                  <a:pt x="857" y="187"/>
                  <a:pt x="861" y="188"/>
                  <a:pt x="855" y="189"/>
                </a:cubicBezTo>
                <a:cubicBezTo>
                  <a:pt x="848" y="188"/>
                  <a:pt x="846" y="188"/>
                  <a:pt x="837" y="189"/>
                </a:cubicBezTo>
                <a:cubicBezTo>
                  <a:pt x="839" y="189"/>
                  <a:pt x="840" y="188"/>
                  <a:pt x="839" y="187"/>
                </a:cubicBezTo>
                <a:cubicBezTo>
                  <a:pt x="852" y="186"/>
                  <a:pt x="862" y="186"/>
                  <a:pt x="874" y="186"/>
                </a:cubicBezTo>
                <a:cubicBezTo>
                  <a:pt x="887" y="187"/>
                  <a:pt x="901" y="187"/>
                  <a:pt x="922" y="188"/>
                </a:cubicBezTo>
                <a:close/>
                <a:moveTo>
                  <a:pt x="931" y="189"/>
                </a:moveTo>
                <a:cubicBezTo>
                  <a:pt x="933" y="189"/>
                  <a:pt x="934" y="189"/>
                  <a:pt x="934" y="190"/>
                </a:cubicBezTo>
                <a:cubicBezTo>
                  <a:pt x="937" y="190"/>
                  <a:pt x="944" y="190"/>
                  <a:pt x="952" y="191"/>
                </a:cubicBezTo>
                <a:cubicBezTo>
                  <a:pt x="960" y="192"/>
                  <a:pt x="967" y="193"/>
                  <a:pt x="970" y="195"/>
                </a:cubicBezTo>
                <a:cubicBezTo>
                  <a:pt x="964" y="194"/>
                  <a:pt x="954" y="193"/>
                  <a:pt x="945" y="192"/>
                </a:cubicBezTo>
                <a:cubicBezTo>
                  <a:pt x="936" y="191"/>
                  <a:pt x="930" y="190"/>
                  <a:pt x="931" y="189"/>
                </a:cubicBezTo>
                <a:close/>
                <a:moveTo>
                  <a:pt x="214" y="1069"/>
                </a:moveTo>
                <a:cubicBezTo>
                  <a:pt x="211" y="1065"/>
                  <a:pt x="212" y="1058"/>
                  <a:pt x="208" y="1048"/>
                </a:cubicBezTo>
                <a:cubicBezTo>
                  <a:pt x="211" y="1052"/>
                  <a:pt x="213" y="1065"/>
                  <a:pt x="214" y="1069"/>
                </a:cubicBezTo>
                <a:close/>
                <a:moveTo>
                  <a:pt x="549" y="265"/>
                </a:moveTo>
                <a:cubicBezTo>
                  <a:pt x="551" y="266"/>
                  <a:pt x="542" y="271"/>
                  <a:pt x="537" y="272"/>
                </a:cubicBezTo>
                <a:cubicBezTo>
                  <a:pt x="537" y="271"/>
                  <a:pt x="543" y="268"/>
                  <a:pt x="549" y="265"/>
                </a:cubicBezTo>
                <a:close/>
                <a:moveTo>
                  <a:pt x="631" y="235"/>
                </a:moveTo>
                <a:cubicBezTo>
                  <a:pt x="636" y="232"/>
                  <a:pt x="638" y="232"/>
                  <a:pt x="642" y="231"/>
                </a:cubicBezTo>
                <a:cubicBezTo>
                  <a:pt x="642" y="232"/>
                  <a:pt x="638" y="233"/>
                  <a:pt x="638" y="234"/>
                </a:cubicBezTo>
                <a:cubicBezTo>
                  <a:pt x="633" y="236"/>
                  <a:pt x="631" y="236"/>
                  <a:pt x="631" y="235"/>
                </a:cubicBezTo>
                <a:close/>
                <a:moveTo>
                  <a:pt x="665" y="225"/>
                </a:moveTo>
                <a:cubicBezTo>
                  <a:pt x="659" y="225"/>
                  <a:pt x="655" y="228"/>
                  <a:pt x="646" y="231"/>
                </a:cubicBezTo>
                <a:cubicBezTo>
                  <a:pt x="651" y="228"/>
                  <a:pt x="660" y="224"/>
                  <a:pt x="670" y="222"/>
                </a:cubicBezTo>
                <a:cubicBezTo>
                  <a:pt x="680" y="219"/>
                  <a:pt x="691" y="217"/>
                  <a:pt x="698" y="215"/>
                </a:cubicBezTo>
                <a:cubicBezTo>
                  <a:pt x="700" y="215"/>
                  <a:pt x="695" y="216"/>
                  <a:pt x="689" y="218"/>
                </a:cubicBezTo>
                <a:cubicBezTo>
                  <a:pt x="684" y="219"/>
                  <a:pt x="678" y="221"/>
                  <a:pt x="680" y="221"/>
                </a:cubicBezTo>
                <a:cubicBezTo>
                  <a:pt x="681" y="222"/>
                  <a:pt x="687" y="220"/>
                  <a:pt x="691" y="219"/>
                </a:cubicBezTo>
                <a:cubicBezTo>
                  <a:pt x="688" y="220"/>
                  <a:pt x="683" y="222"/>
                  <a:pt x="676" y="225"/>
                </a:cubicBezTo>
                <a:cubicBezTo>
                  <a:pt x="679" y="225"/>
                  <a:pt x="688" y="223"/>
                  <a:pt x="697" y="221"/>
                </a:cubicBezTo>
                <a:cubicBezTo>
                  <a:pt x="695" y="222"/>
                  <a:pt x="694" y="222"/>
                  <a:pt x="697" y="222"/>
                </a:cubicBezTo>
                <a:cubicBezTo>
                  <a:pt x="693" y="223"/>
                  <a:pt x="685" y="226"/>
                  <a:pt x="677" y="228"/>
                </a:cubicBezTo>
                <a:cubicBezTo>
                  <a:pt x="668" y="231"/>
                  <a:pt x="661" y="233"/>
                  <a:pt x="658" y="233"/>
                </a:cubicBezTo>
                <a:cubicBezTo>
                  <a:pt x="652" y="235"/>
                  <a:pt x="662" y="232"/>
                  <a:pt x="657" y="235"/>
                </a:cubicBezTo>
                <a:cubicBezTo>
                  <a:pt x="652" y="236"/>
                  <a:pt x="648" y="238"/>
                  <a:pt x="643" y="239"/>
                </a:cubicBezTo>
                <a:cubicBezTo>
                  <a:pt x="649" y="236"/>
                  <a:pt x="643" y="237"/>
                  <a:pt x="646" y="235"/>
                </a:cubicBezTo>
                <a:cubicBezTo>
                  <a:pt x="659" y="231"/>
                  <a:pt x="660" y="231"/>
                  <a:pt x="673" y="226"/>
                </a:cubicBezTo>
                <a:cubicBezTo>
                  <a:pt x="664" y="228"/>
                  <a:pt x="655" y="231"/>
                  <a:pt x="645" y="234"/>
                </a:cubicBezTo>
                <a:cubicBezTo>
                  <a:pt x="640" y="235"/>
                  <a:pt x="654" y="229"/>
                  <a:pt x="646" y="232"/>
                </a:cubicBezTo>
                <a:cubicBezTo>
                  <a:pt x="652" y="229"/>
                  <a:pt x="658" y="227"/>
                  <a:pt x="665" y="225"/>
                </a:cubicBezTo>
                <a:close/>
                <a:moveTo>
                  <a:pt x="716" y="211"/>
                </a:moveTo>
                <a:cubicBezTo>
                  <a:pt x="711" y="212"/>
                  <a:pt x="706" y="213"/>
                  <a:pt x="702" y="215"/>
                </a:cubicBezTo>
                <a:cubicBezTo>
                  <a:pt x="702" y="213"/>
                  <a:pt x="714" y="210"/>
                  <a:pt x="716" y="211"/>
                </a:cubicBezTo>
                <a:close/>
                <a:moveTo>
                  <a:pt x="774" y="201"/>
                </a:moveTo>
                <a:cubicBezTo>
                  <a:pt x="773" y="202"/>
                  <a:pt x="766" y="204"/>
                  <a:pt x="759" y="205"/>
                </a:cubicBezTo>
                <a:cubicBezTo>
                  <a:pt x="751" y="206"/>
                  <a:pt x="743" y="207"/>
                  <a:pt x="740" y="208"/>
                </a:cubicBezTo>
                <a:cubicBezTo>
                  <a:pt x="741" y="207"/>
                  <a:pt x="747" y="205"/>
                  <a:pt x="754" y="204"/>
                </a:cubicBezTo>
                <a:cubicBezTo>
                  <a:pt x="761" y="203"/>
                  <a:pt x="769" y="202"/>
                  <a:pt x="774" y="201"/>
                </a:cubicBezTo>
                <a:close/>
                <a:moveTo>
                  <a:pt x="594" y="254"/>
                </a:moveTo>
                <a:cubicBezTo>
                  <a:pt x="593" y="256"/>
                  <a:pt x="589" y="258"/>
                  <a:pt x="579" y="262"/>
                </a:cubicBezTo>
                <a:cubicBezTo>
                  <a:pt x="577" y="260"/>
                  <a:pt x="585" y="258"/>
                  <a:pt x="594" y="254"/>
                </a:cubicBezTo>
                <a:close/>
                <a:moveTo>
                  <a:pt x="531" y="287"/>
                </a:moveTo>
                <a:cubicBezTo>
                  <a:pt x="530" y="286"/>
                  <a:pt x="541" y="280"/>
                  <a:pt x="545" y="278"/>
                </a:cubicBezTo>
                <a:cubicBezTo>
                  <a:pt x="545" y="280"/>
                  <a:pt x="551" y="277"/>
                  <a:pt x="550" y="279"/>
                </a:cubicBezTo>
                <a:cubicBezTo>
                  <a:pt x="543" y="283"/>
                  <a:pt x="545" y="283"/>
                  <a:pt x="534" y="289"/>
                </a:cubicBezTo>
                <a:cubicBezTo>
                  <a:pt x="530" y="289"/>
                  <a:pt x="539" y="282"/>
                  <a:pt x="531" y="287"/>
                </a:cubicBezTo>
                <a:close/>
                <a:moveTo>
                  <a:pt x="722" y="215"/>
                </a:moveTo>
                <a:cubicBezTo>
                  <a:pt x="726" y="214"/>
                  <a:pt x="725" y="213"/>
                  <a:pt x="721" y="214"/>
                </a:cubicBezTo>
                <a:cubicBezTo>
                  <a:pt x="722" y="213"/>
                  <a:pt x="728" y="212"/>
                  <a:pt x="732" y="211"/>
                </a:cubicBezTo>
                <a:cubicBezTo>
                  <a:pt x="735" y="212"/>
                  <a:pt x="730" y="214"/>
                  <a:pt x="729" y="215"/>
                </a:cubicBezTo>
                <a:cubicBezTo>
                  <a:pt x="717" y="217"/>
                  <a:pt x="717" y="217"/>
                  <a:pt x="703" y="221"/>
                </a:cubicBezTo>
                <a:cubicBezTo>
                  <a:pt x="709" y="218"/>
                  <a:pt x="706" y="219"/>
                  <a:pt x="702" y="219"/>
                </a:cubicBezTo>
                <a:cubicBezTo>
                  <a:pt x="713" y="215"/>
                  <a:pt x="716" y="215"/>
                  <a:pt x="722" y="215"/>
                </a:cubicBezTo>
                <a:close/>
                <a:moveTo>
                  <a:pt x="1582" y="888"/>
                </a:moveTo>
                <a:cubicBezTo>
                  <a:pt x="1582" y="894"/>
                  <a:pt x="1581" y="894"/>
                  <a:pt x="1581" y="904"/>
                </a:cubicBezTo>
                <a:cubicBezTo>
                  <a:pt x="1581" y="901"/>
                  <a:pt x="1580" y="901"/>
                  <a:pt x="1579" y="902"/>
                </a:cubicBezTo>
                <a:cubicBezTo>
                  <a:pt x="1579" y="898"/>
                  <a:pt x="1578" y="883"/>
                  <a:pt x="1578" y="893"/>
                </a:cubicBezTo>
                <a:cubicBezTo>
                  <a:pt x="1578" y="892"/>
                  <a:pt x="1578" y="885"/>
                  <a:pt x="1577" y="881"/>
                </a:cubicBezTo>
                <a:cubicBezTo>
                  <a:pt x="1579" y="879"/>
                  <a:pt x="1580" y="884"/>
                  <a:pt x="1582" y="888"/>
                </a:cubicBezTo>
                <a:close/>
                <a:moveTo>
                  <a:pt x="502" y="305"/>
                </a:moveTo>
                <a:cubicBezTo>
                  <a:pt x="508" y="301"/>
                  <a:pt x="513" y="298"/>
                  <a:pt x="513" y="300"/>
                </a:cubicBezTo>
                <a:cubicBezTo>
                  <a:pt x="507" y="303"/>
                  <a:pt x="509" y="303"/>
                  <a:pt x="502" y="307"/>
                </a:cubicBezTo>
                <a:cubicBezTo>
                  <a:pt x="500" y="307"/>
                  <a:pt x="502" y="306"/>
                  <a:pt x="502" y="305"/>
                </a:cubicBezTo>
                <a:close/>
                <a:moveTo>
                  <a:pt x="610" y="251"/>
                </a:moveTo>
                <a:cubicBezTo>
                  <a:pt x="605" y="254"/>
                  <a:pt x="598" y="257"/>
                  <a:pt x="591" y="260"/>
                </a:cubicBezTo>
                <a:cubicBezTo>
                  <a:pt x="584" y="263"/>
                  <a:pt x="576" y="266"/>
                  <a:pt x="572" y="269"/>
                </a:cubicBezTo>
                <a:cubicBezTo>
                  <a:pt x="572" y="267"/>
                  <a:pt x="579" y="263"/>
                  <a:pt x="587" y="259"/>
                </a:cubicBezTo>
                <a:cubicBezTo>
                  <a:pt x="595" y="256"/>
                  <a:pt x="605" y="253"/>
                  <a:pt x="610" y="251"/>
                </a:cubicBezTo>
                <a:close/>
                <a:moveTo>
                  <a:pt x="625" y="243"/>
                </a:moveTo>
                <a:cubicBezTo>
                  <a:pt x="628" y="243"/>
                  <a:pt x="631" y="241"/>
                  <a:pt x="636" y="240"/>
                </a:cubicBezTo>
                <a:cubicBezTo>
                  <a:pt x="637" y="241"/>
                  <a:pt x="629" y="244"/>
                  <a:pt x="619" y="248"/>
                </a:cubicBezTo>
                <a:cubicBezTo>
                  <a:pt x="617" y="247"/>
                  <a:pt x="626" y="244"/>
                  <a:pt x="625" y="243"/>
                </a:cubicBezTo>
                <a:close/>
                <a:moveTo>
                  <a:pt x="419" y="368"/>
                </a:moveTo>
                <a:cubicBezTo>
                  <a:pt x="427" y="361"/>
                  <a:pt x="428" y="360"/>
                  <a:pt x="439" y="352"/>
                </a:cubicBezTo>
                <a:cubicBezTo>
                  <a:pt x="439" y="352"/>
                  <a:pt x="434" y="357"/>
                  <a:pt x="429" y="361"/>
                </a:cubicBezTo>
                <a:cubicBezTo>
                  <a:pt x="424" y="365"/>
                  <a:pt x="419" y="369"/>
                  <a:pt x="419" y="368"/>
                </a:cubicBezTo>
                <a:close/>
                <a:moveTo>
                  <a:pt x="471" y="328"/>
                </a:moveTo>
                <a:cubicBezTo>
                  <a:pt x="471" y="325"/>
                  <a:pt x="487" y="316"/>
                  <a:pt x="496" y="310"/>
                </a:cubicBezTo>
                <a:cubicBezTo>
                  <a:pt x="491" y="314"/>
                  <a:pt x="488" y="316"/>
                  <a:pt x="485" y="319"/>
                </a:cubicBezTo>
                <a:cubicBezTo>
                  <a:pt x="481" y="321"/>
                  <a:pt x="477" y="324"/>
                  <a:pt x="471" y="328"/>
                </a:cubicBezTo>
                <a:close/>
                <a:moveTo>
                  <a:pt x="563" y="275"/>
                </a:moveTo>
                <a:cubicBezTo>
                  <a:pt x="566" y="273"/>
                  <a:pt x="575" y="268"/>
                  <a:pt x="584" y="264"/>
                </a:cubicBezTo>
                <a:cubicBezTo>
                  <a:pt x="593" y="260"/>
                  <a:pt x="601" y="257"/>
                  <a:pt x="602" y="258"/>
                </a:cubicBezTo>
                <a:cubicBezTo>
                  <a:pt x="588" y="264"/>
                  <a:pt x="580" y="267"/>
                  <a:pt x="563" y="275"/>
                </a:cubicBezTo>
                <a:close/>
                <a:moveTo>
                  <a:pt x="666" y="233"/>
                </a:moveTo>
                <a:cubicBezTo>
                  <a:pt x="677" y="229"/>
                  <a:pt x="685" y="227"/>
                  <a:pt x="686" y="229"/>
                </a:cubicBezTo>
                <a:cubicBezTo>
                  <a:pt x="679" y="232"/>
                  <a:pt x="666" y="235"/>
                  <a:pt x="666" y="233"/>
                </a:cubicBezTo>
                <a:close/>
                <a:moveTo>
                  <a:pt x="525" y="301"/>
                </a:moveTo>
                <a:cubicBezTo>
                  <a:pt x="520" y="304"/>
                  <a:pt x="516" y="307"/>
                  <a:pt x="511" y="310"/>
                </a:cubicBezTo>
                <a:cubicBezTo>
                  <a:pt x="516" y="306"/>
                  <a:pt x="518" y="304"/>
                  <a:pt x="509" y="309"/>
                </a:cubicBezTo>
                <a:cubicBezTo>
                  <a:pt x="511" y="306"/>
                  <a:pt x="518" y="302"/>
                  <a:pt x="523" y="300"/>
                </a:cubicBezTo>
                <a:cubicBezTo>
                  <a:pt x="528" y="298"/>
                  <a:pt x="530" y="297"/>
                  <a:pt x="525" y="301"/>
                </a:cubicBezTo>
                <a:close/>
                <a:moveTo>
                  <a:pt x="432" y="365"/>
                </a:moveTo>
                <a:cubicBezTo>
                  <a:pt x="435" y="362"/>
                  <a:pt x="437" y="362"/>
                  <a:pt x="441" y="358"/>
                </a:cubicBezTo>
                <a:cubicBezTo>
                  <a:pt x="443" y="361"/>
                  <a:pt x="426" y="373"/>
                  <a:pt x="413" y="385"/>
                </a:cubicBezTo>
                <a:cubicBezTo>
                  <a:pt x="411" y="384"/>
                  <a:pt x="416" y="380"/>
                  <a:pt x="421" y="375"/>
                </a:cubicBezTo>
                <a:cubicBezTo>
                  <a:pt x="426" y="371"/>
                  <a:pt x="432" y="366"/>
                  <a:pt x="432" y="365"/>
                </a:cubicBezTo>
                <a:close/>
                <a:moveTo>
                  <a:pt x="538" y="292"/>
                </a:moveTo>
                <a:cubicBezTo>
                  <a:pt x="547" y="287"/>
                  <a:pt x="549" y="287"/>
                  <a:pt x="556" y="283"/>
                </a:cubicBezTo>
                <a:cubicBezTo>
                  <a:pt x="555" y="286"/>
                  <a:pt x="549" y="288"/>
                  <a:pt x="540" y="293"/>
                </a:cubicBezTo>
                <a:lnTo>
                  <a:pt x="538" y="2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735904" y="4574417"/>
            <a:ext cx="2137596" cy="1374735"/>
            <a:chOff x="3027331" y="1500055"/>
            <a:chExt cx="2137596" cy="137473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00508F81-0486-4BE7-97C7-7061BB5851A9}"/>
                </a:ext>
              </a:extLst>
            </p:cNvPr>
            <p:cNvSpPr/>
            <p:nvPr/>
          </p:nvSpPr>
          <p:spPr>
            <a:xfrm>
              <a:off x="3239259" y="1500055"/>
              <a:ext cx="1713741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E654525-D5F2-4F06-BDA4-BE759ED068E0}"/>
                </a:ext>
              </a:extLst>
            </p:cNvPr>
            <p:cNvSpPr/>
            <p:nvPr/>
          </p:nvSpPr>
          <p:spPr>
            <a:xfrm>
              <a:off x="3027331" y="2105349"/>
              <a:ext cx="213759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083331" y="4574417"/>
            <a:ext cx="2137596" cy="1374735"/>
            <a:chOff x="3027331" y="1500055"/>
            <a:chExt cx="2137596" cy="137473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0508F81-0486-4BE7-97C7-7061BB5851A9}"/>
                </a:ext>
              </a:extLst>
            </p:cNvPr>
            <p:cNvSpPr/>
            <p:nvPr/>
          </p:nvSpPr>
          <p:spPr>
            <a:xfrm>
              <a:off x="3239259" y="1500055"/>
              <a:ext cx="1713741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E654525-D5F2-4F06-BDA4-BE759ED068E0}"/>
                </a:ext>
              </a:extLst>
            </p:cNvPr>
            <p:cNvSpPr/>
            <p:nvPr/>
          </p:nvSpPr>
          <p:spPr>
            <a:xfrm>
              <a:off x="3027331" y="2105349"/>
              <a:ext cx="213759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462257" y="4574417"/>
            <a:ext cx="2137596" cy="1374735"/>
            <a:chOff x="3027331" y="1500055"/>
            <a:chExt cx="2137596" cy="1374735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0508F81-0486-4BE7-97C7-7061BB5851A9}"/>
                </a:ext>
              </a:extLst>
            </p:cNvPr>
            <p:cNvSpPr/>
            <p:nvPr/>
          </p:nvSpPr>
          <p:spPr>
            <a:xfrm>
              <a:off x="3239259" y="1500055"/>
              <a:ext cx="1713741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7E654525-D5F2-4F06-BDA4-BE759ED068E0}"/>
                </a:ext>
              </a:extLst>
            </p:cNvPr>
            <p:cNvSpPr/>
            <p:nvPr/>
          </p:nvSpPr>
          <p:spPr>
            <a:xfrm>
              <a:off x="3027331" y="2105349"/>
              <a:ext cx="213759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9581213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3D13AD7D-38A6-4F6E-9E93-20B19D07CDE3}"/>
              </a:ext>
            </a:extLst>
          </p:cNvPr>
          <p:cNvGrpSpPr/>
          <p:nvPr/>
        </p:nvGrpSpPr>
        <p:grpSpPr>
          <a:xfrm>
            <a:off x="3954447" y="1838066"/>
            <a:ext cx="3898269" cy="3842268"/>
            <a:chOff x="1208356" y="1584066"/>
            <a:chExt cx="3898269" cy="3842268"/>
          </a:xfrm>
        </p:grpSpPr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563C923A-A2D0-4C6C-8842-29AD55D0F505}"/>
                </a:ext>
              </a:extLst>
            </p:cNvPr>
            <p:cNvSpPr/>
            <p:nvPr/>
          </p:nvSpPr>
          <p:spPr bwMode="auto">
            <a:xfrm>
              <a:off x="3216885" y="3559758"/>
              <a:ext cx="1889740" cy="1866576"/>
            </a:xfrm>
            <a:custGeom>
              <a:avLst/>
              <a:gdLst>
                <a:gd name="T0" fmla="*/ 0 w 2320"/>
                <a:gd name="T1" fmla="*/ 1620 h 2320"/>
                <a:gd name="T2" fmla="*/ 700 w 2320"/>
                <a:gd name="T3" fmla="*/ 2320 h 2320"/>
                <a:gd name="T4" fmla="*/ 2320 w 2320"/>
                <a:gd name="T5" fmla="*/ 2320 h 2320"/>
                <a:gd name="T6" fmla="*/ 2320 w 2320"/>
                <a:gd name="T7" fmla="*/ 700 h 2320"/>
                <a:gd name="T8" fmla="*/ 1620 w 2320"/>
                <a:gd name="T9" fmla="*/ 0 h 2320"/>
                <a:gd name="T10" fmla="*/ 0 w 2320"/>
                <a:gd name="T11" fmla="*/ 0 h 2320"/>
                <a:gd name="T12" fmla="*/ 0 w 2320"/>
                <a:gd name="T13" fmla="*/ 1620 h 2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0" h="2320">
                  <a:moveTo>
                    <a:pt x="0" y="1620"/>
                  </a:moveTo>
                  <a:cubicBezTo>
                    <a:pt x="0" y="2005"/>
                    <a:pt x="315" y="2320"/>
                    <a:pt x="700" y="2320"/>
                  </a:cubicBezTo>
                  <a:cubicBezTo>
                    <a:pt x="1240" y="2320"/>
                    <a:pt x="1780" y="2320"/>
                    <a:pt x="2320" y="2320"/>
                  </a:cubicBezTo>
                  <a:cubicBezTo>
                    <a:pt x="2320" y="1780"/>
                    <a:pt x="2320" y="1240"/>
                    <a:pt x="2320" y="700"/>
                  </a:cubicBezTo>
                  <a:cubicBezTo>
                    <a:pt x="2320" y="315"/>
                    <a:pt x="2005" y="0"/>
                    <a:pt x="1620" y="0"/>
                  </a:cubicBezTo>
                  <a:cubicBezTo>
                    <a:pt x="1080" y="0"/>
                    <a:pt x="540" y="0"/>
                    <a:pt x="0" y="0"/>
                  </a:cubicBezTo>
                  <a:lnTo>
                    <a:pt x="0" y="162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189" tIns="60595" rIns="121189" bIns="6059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95" dirty="0">
                <a:cs typeface="+mn-ea"/>
                <a:sym typeface="+mn-lt"/>
              </a:endParaRPr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CC2B534E-BA76-40F2-B173-8DDD9FCA906D}"/>
                </a:ext>
              </a:extLst>
            </p:cNvPr>
            <p:cNvSpPr/>
            <p:nvPr/>
          </p:nvSpPr>
          <p:spPr bwMode="auto">
            <a:xfrm>
              <a:off x="1208356" y="3559758"/>
              <a:ext cx="1889740" cy="1866576"/>
            </a:xfrm>
            <a:custGeom>
              <a:avLst/>
              <a:gdLst>
                <a:gd name="T0" fmla="*/ 2320 w 2320"/>
                <a:gd name="T1" fmla="*/ 1620 h 2320"/>
                <a:gd name="T2" fmla="*/ 1620 w 2320"/>
                <a:gd name="T3" fmla="*/ 2320 h 2320"/>
                <a:gd name="T4" fmla="*/ 0 w 2320"/>
                <a:gd name="T5" fmla="*/ 2320 h 2320"/>
                <a:gd name="T6" fmla="*/ 0 w 2320"/>
                <a:gd name="T7" fmla="*/ 700 h 2320"/>
                <a:gd name="T8" fmla="*/ 700 w 2320"/>
                <a:gd name="T9" fmla="*/ 0 h 2320"/>
                <a:gd name="T10" fmla="*/ 2320 w 2320"/>
                <a:gd name="T11" fmla="*/ 0 h 2320"/>
                <a:gd name="T12" fmla="*/ 2320 w 2320"/>
                <a:gd name="T13" fmla="*/ 1620 h 2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0" h="2320">
                  <a:moveTo>
                    <a:pt x="2320" y="1620"/>
                  </a:moveTo>
                  <a:cubicBezTo>
                    <a:pt x="2320" y="2005"/>
                    <a:pt x="2005" y="2320"/>
                    <a:pt x="1620" y="2320"/>
                  </a:cubicBezTo>
                  <a:cubicBezTo>
                    <a:pt x="1080" y="2320"/>
                    <a:pt x="540" y="2320"/>
                    <a:pt x="0" y="2320"/>
                  </a:cubicBezTo>
                  <a:cubicBezTo>
                    <a:pt x="0" y="1780"/>
                    <a:pt x="0" y="1240"/>
                    <a:pt x="0" y="700"/>
                  </a:cubicBezTo>
                  <a:cubicBezTo>
                    <a:pt x="0" y="315"/>
                    <a:pt x="315" y="0"/>
                    <a:pt x="700" y="0"/>
                  </a:cubicBezTo>
                  <a:cubicBezTo>
                    <a:pt x="1240" y="0"/>
                    <a:pt x="1780" y="0"/>
                    <a:pt x="2320" y="0"/>
                  </a:cubicBezTo>
                  <a:lnTo>
                    <a:pt x="2320" y="16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189" tIns="60595" rIns="121189" bIns="6059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95" dirty="0">
                <a:cs typeface="+mn-ea"/>
                <a:sym typeface="+mn-lt"/>
              </a:endParaRPr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26F73136-A4EA-4553-B7AC-D6D58E18D176}"/>
                </a:ext>
              </a:extLst>
            </p:cNvPr>
            <p:cNvSpPr/>
            <p:nvPr/>
          </p:nvSpPr>
          <p:spPr bwMode="auto">
            <a:xfrm>
              <a:off x="3216885" y="1584066"/>
              <a:ext cx="1889740" cy="1862521"/>
            </a:xfrm>
            <a:custGeom>
              <a:avLst/>
              <a:gdLst>
                <a:gd name="T0" fmla="*/ 0 w 2320"/>
                <a:gd name="T1" fmla="*/ 700 h 2320"/>
                <a:gd name="T2" fmla="*/ 700 w 2320"/>
                <a:gd name="T3" fmla="*/ 0 h 2320"/>
                <a:gd name="T4" fmla="*/ 2320 w 2320"/>
                <a:gd name="T5" fmla="*/ 0 h 2320"/>
                <a:gd name="T6" fmla="*/ 2320 w 2320"/>
                <a:gd name="T7" fmla="*/ 1620 h 2320"/>
                <a:gd name="T8" fmla="*/ 1620 w 2320"/>
                <a:gd name="T9" fmla="*/ 2320 h 2320"/>
                <a:gd name="T10" fmla="*/ 0 w 2320"/>
                <a:gd name="T11" fmla="*/ 2320 h 2320"/>
                <a:gd name="T12" fmla="*/ 0 w 2320"/>
                <a:gd name="T13" fmla="*/ 700 h 2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0" h="2320">
                  <a:moveTo>
                    <a:pt x="0" y="700"/>
                  </a:moveTo>
                  <a:cubicBezTo>
                    <a:pt x="0" y="315"/>
                    <a:pt x="315" y="0"/>
                    <a:pt x="700" y="0"/>
                  </a:cubicBezTo>
                  <a:cubicBezTo>
                    <a:pt x="1240" y="0"/>
                    <a:pt x="1780" y="0"/>
                    <a:pt x="2320" y="0"/>
                  </a:cubicBezTo>
                  <a:cubicBezTo>
                    <a:pt x="2320" y="540"/>
                    <a:pt x="2320" y="1080"/>
                    <a:pt x="2320" y="1620"/>
                  </a:cubicBezTo>
                  <a:cubicBezTo>
                    <a:pt x="2320" y="2005"/>
                    <a:pt x="2005" y="2320"/>
                    <a:pt x="1620" y="2320"/>
                  </a:cubicBezTo>
                  <a:cubicBezTo>
                    <a:pt x="1080" y="2320"/>
                    <a:pt x="540" y="2320"/>
                    <a:pt x="0" y="2320"/>
                  </a:cubicBezTo>
                  <a:lnTo>
                    <a:pt x="0" y="7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189" tIns="60595" rIns="121189" bIns="6059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95" dirty="0">
                <a:cs typeface="+mn-ea"/>
                <a:sym typeface="+mn-lt"/>
              </a:endParaRPr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6D6E7077-910B-45ED-B971-29BD04F843D9}"/>
                </a:ext>
              </a:extLst>
            </p:cNvPr>
            <p:cNvSpPr/>
            <p:nvPr/>
          </p:nvSpPr>
          <p:spPr bwMode="auto">
            <a:xfrm>
              <a:off x="1208356" y="1584066"/>
              <a:ext cx="1889740" cy="1862521"/>
            </a:xfrm>
            <a:custGeom>
              <a:avLst/>
              <a:gdLst>
                <a:gd name="T0" fmla="*/ 2320 w 2320"/>
                <a:gd name="T1" fmla="*/ 700 h 2320"/>
                <a:gd name="T2" fmla="*/ 1620 w 2320"/>
                <a:gd name="T3" fmla="*/ 0 h 2320"/>
                <a:gd name="T4" fmla="*/ 0 w 2320"/>
                <a:gd name="T5" fmla="*/ 0 h 2320"/>
                <a:gd name="T6" fmla="*/ 0 w 2320"/>
                <a:gd name="T7" fmla="*/ 1620 h 2320"/>
                <a:gd name="T8" fmla="*/ 700 w 2320"/>
                <a:gd name="T9" fmla="*/ 2320 h 2320"/>
                <a:gd name="T10" fmla="*/ 2320 w 2320"/>
                <a:gd name="T11" fmla="*/ 2320 h 2320"/>
                <a:gd name="T12" fmla="*/ 2320 w 2320"/>
                <a:gd name="T13" fmla="*/ 700 h 2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0" h="2320">
                  <a:moveTo>
                    <a:pt x="2320" y="700"/>
                  </a:moveTo>
                  <a:cubicBezTo>
                    <a:pt x="2320" y="315"/>
                    <a:pt x="2005" y="0"/>
                    <a:pt x="1620" y="0"/>
                  </a:cubicBezTo>
                  <a:cubicBezTo>
                    <a:pt x="1080" y="0"/>
                    <a:pt x="540" y="0"/>
                    <a:pt x="0" y="0"/>
                  </a:cubicBezTo>
                  <a:cubicBezTo>
                    <a:pt x="0" y="540"/>
                    <a:pt x="0" y="1080"/>
                    <a:pt x="0" y="1620"/>
                  </a:cubicBezTo>
                  <a:cubicBezTo>
                    <a:pt x="0" y="2005"/>
                    <a:pt x="315" y="2320"/>
                    <a:pt x="700" y="2320"/>
                  </a:cubicBezTo>
                  <a:cubicBezTo>
                    <a:pt x="1240" y="2320"/>
                    <a:pt x="1780" y="2320"/>
                    <a:pt x="2320" y="2320"/>
                  </a:cubicBezTo>
                  <a:lnTo>
                    <a:pt x="2320" y="7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189" tIns="60595" rIns="121189" bIns="6059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95" dirty="0">
                <a:cs typeface="+mn-ea"/>
                <a:sym typeface="+mn-lt"/>
              </a:endParaRPr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96449D10-72DE-4279-9FFD-BD2F3D75D7A2}"/>
                </a:ext>
              </a:extLst>
            </p:cNvPr>
            <p:cNvSpPr/>
            <p:nvPr/>
          </p:nvSpPr>
          <p:spPr bwMode="auto">
            <a:xfrm>
              <a:off x="2644228" y="2996172"/>
              <a:ext cx="453868" cy="450415"/>
            </a:xfrm>
            <a:custGeom>
              <a:avLst/>
              <a:gdLst>
                <a:gd name="T0" fmla="*/ 560 w 560"/>
                <a:gd name="T1" fmla="*/ 559 h 559"/>
                <a:gd name="T2" fmla="*/ 0 w 560"/>
                <a:gd name="T3" fmla="*/ 559 h 559"/>
                <a:gd name="T4" fmla="*/ 560 w 560"/>
                <a:gd name="T5" fmla="*/ 0 h 559"/>
                <a:gd name="T6" fmla="*/ 560 w 560"/>
                <a:gd name="T7" fmla="*/ 559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0" h="559">
                  <a:moveTo>
                    <a:pt x="560" y="559"/>
                  </a:moveTo>
                  <a:lnTo>
                    <a:pt x="0" y="559"/>
                  </a:lnTo>
                  <a:cubicBezTo>
                    <a:pt x="0" y="250"/>
                    <a:pt x="251" y="0"/>
                    <a:pt x="560" y="0"/>
                  </a:cubicBezTo>
                  <a:lnTo>
                    <a:pt x="560" y="55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121189" tIns="60595" rIns="121189" bIns="6059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zh-CN" altLang="en-US" sz="1295" dirty="0">
                <a:cs typeface="+mn-ea"/>
                <a:sym typeface="+mn-lt"/>
              </a:endParaRPr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F6D88941-3729-4A00-BC65-502277A3BA93}"/>
                </a:ext>
              </a:extLst>
            </p:cNvPr>
            <p:cNvSpPr/>
            <p:nvPr/>
          </p:nvSpPr>
          <p:spPr bwMode="auto">
            <a:xfrm>
              <a:off x="3216884" y="2996172"/>
              <a:ext cx="453868" cy="450415"/>
            </a:xfrm>
            <a:custGeom>
              <a:avLst/>
              <a:gdLst>
                <a:gd name="T0" fmla="*/ 0 w 559"/>
                <a:gd name="T1" fmla="*/ 559 h 559"/>
                <a:gd name="T2" fmla="*/ 559 w 559"/>
                <a:gd name="T3" fmla="*/ 559 h 559"/>
                <a:gd name="T4" fmla="*/ 0 w 559"/>
                <a:gd name="T5" fmla="*/ 0 h 559"/>
                <a:gd name="T6" fmla="*/ 0 w 559"/>
                <a:gd name="T7" fmla="*/ 559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9" h="559">
                  <a:moveTo>
                    <a:pt x="0" y="559"/>
                  </a:moveTo>
                  <a:lnTo>
                    <a:pt x="559" y="559"/>
                  </a:lnTo>
                  <a:cubicBezTo>
                    <a:pt x="559" y="250"/>
                    <a:pt x="309" y="0"/>
                    <a:pt x="0" y="0"/>
                  </a:cubicBezTo>
                  <a:lnTo>
                    <a:pt x="0" y="55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121189" tIns="60595" rIns="121189" bIns="6059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95" dirty="0">
                <a:cs typeface="+mn-ea"/>
                <a:sym typeface="+mn-lt"/>
              </a:endParaRPr>
            </a:p>
          </p:txBody>
        </p:sp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id="{2BAE1FC0-A42F-4231-ADD6-F2BEA02DD312}"/>
                </a:ext>
              </a:extLst>
            </p:cNvPr>
            <p:cNvSpPr/>
            <p:nvPr/>
          </p:nvSpPr>
          <p:spPr bwMode="auto">
            <a:xfrm>
              <a:off x="2644228" y="3559759"/>
              <a:ext cx="453868" cy="450415"/>
            </a:xfrm>
            <a:custGeom>
              <a:avLst/>
              <a:gdLst>
                <a:gd name="T0" fmla="*/ 560 w 560"/>
                <a:gd name="T1" fmla="*/ 0 h 560"/>
                <a:gd name="T2" fmla="*/ 0 w 560"/>
                <a:gd name="T3" fmla="*/ 0 h 560"/>
                <a:gd name="T4" fmla="*/ 560 w 560"/>
                <a:gd name="T5" fmla="*/ 560 h 560"/>
                <a:gd name="T6" fmla="*/ 560 w 560"/>
                <a:gd name="T7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0" h="560">
                  <a:moveTo>
                    <a:pt x="560" y="0"/>
                  </a:moveTo>
                  <a:lnTo>
                    <a:pt x="0" y="0"/>
                  </a:lnTo>
                  <a:cubicBezTo>
                    <a:pt x="0" y="309"/>
                    <a:pt x="251" y="560"/>
                    <a:pt x="560" y="560"/>
                  </a:cubicBezTo>
                  <a:lnTo>
                    <a:pt x="56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121189" tIns="60595" rIns="121189" bIns="6059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95" dirty="0">
                <a:cs typeface="+mn-ea"/>
                <a:sym typeface="+mn-lt"/>
              </a:endParaRPr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52C8DA9F-C556-4562-A5B5-7F950F374567}"/>
                </a:ext>
              </a:extLst>
            </p:cNvPr>
            <p:cNvSpPr/>
            <p:nvPr/>
          </p:nvSpPr>
          <p:spPr bwMode="auto">
            <a:xfrm>
              <a:off x="3216884" y="3559759"/>
              <a:ext cx="453868" cy="450415"/>
            </a:xfrm>
            <a:custGeom>
              <a:avLst/>
              <a:gdLst>
                <a:gd name="T0" fmla="*/ 0 w 559"/>
                <a:gd name="T1" fmla="*/ 0 h 560"/>
                <a:gd name="T2" fmla="*/ 559 w 559"/>
                <a:gd name="T3" fmla="*/ 0 h 560"/>
                <a:gd name="T4" fmla="*/ 0 w 559"/>
                <a:gd name="T5" fmla="*/ 560 h 560"/>
                <a:gd name="T6" fmla="*/ 0 w 559"/>
                <a:gd name="T7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9" h="560">
                  <a:moveTo>
                    <a:pt x="0" y="0"/>
                  </a:moveTo>
                  <a:lnTo>
                    <a:pt x="559" y="0"/>
                  </a:lnTo>
                  <a:cubicBezTo>
                    <a:pt x="559" y="309"/>
                    <a:pt x="309" y="560"/>
                    <a:pt x="0" y="56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121189" tIns="60595" rIns="121189" bIns="6059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95" dirty="0"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4D98015-BC24-4A55-A442-7CFC60100063}"/>
                </a:ext>
              </a:extLst>
            </p:cNvPr>
            <p:cNvSpPr/>
            <p:nvPr/>
          </p:nvSpPr>
          <p:spPr>
            <a:xfrm>
              <a:off x="2859151" y="3117789"/>
              <a:ext cx="156791" cy="288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875" dirty="0">
                  <a:cs typeface="+mn-ea"/>
                  <a:sym typeface="+mn-lt"/>
                </a:rPr>
                <a:t>1</a:t>
              </a:r>
              <a:endParaRPr lang="zh-CN" altLang="en-US" sz="1875" dirty="0"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EF75A59-1135-4785-8C6F-37F9CC67337E}"/>
                </a:ext>
              </a:extLst>
            </p:cNvPr>
            <p:cNvSpPr/>
            <p:nvPr/>
          </p:nvSpPr>
          <p:spPr>
            <a:xfrm>
              <a:off x="3287667" y="3117789"/>
              <a:ext cx="156791" cy="288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875" dirty="0">
                  <a:cs typeface="+mn-ea"/>
                  <a:sym typeface="+mn-lt"/>
                </a:rPr>
                <a:t>2</a:t>
              </a:r>
              <a:endParaRPr lang="zh-CN" altLang="en-US" sz="1875" dirty="0"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BF2B2BC-8BD3-4B90-8A58-E33F7156B3DA}"/>
                </a:ext>
              </a:extLst>
            </p:cNvPr>
            <p:cNvSpPr/>
            <p:nvPr/>
          </p:nvSpPr>
          <p:spPr>
            <a:xfrm>
              <a:off x="2859149" y="3582359"/>
              <a:ext cx="156792" cy="288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875" dirty="0">
                  <a:cs typeface="+mn-ea"/>
                  <a:sym typeface="+mn-lt"/>
                </a:rPr>
                <a:t>3</a:t>
              </a:r>
              <a:endParaRPr lang="zh-CN" altLang="en-US" sz="1875" dirty="0"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E6B8A3B-000F-4B60-A707-499A233325EA}"/>
                </a:ext>
              </a:extLst>
            </p:cNvPr>
            <p:cNvSpPr/>
            <p:nvPr/>
          </p:nvSpPr>
          <p:spPr>
            <a:xfrm>
              <a:off x="3287667" y="3582361"/>
              <a:ext cx="156791" cy="288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875" dirty="0">
                  <a:cs typeface="+mn-ea"/>
                  <a:sym typeface="+mn-lt"/>
                </a:rPr>
                <a:t>4</a:t>
              </a:r>
              <a:endParaRPr lang="zh-CN" altLang="en-US" sz="1875" dirty="0">
                <a:cs typeface="+mn-ea"/>
                <a:sym typeface="+mn-lt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1134328" y="-100705"/>
            <a:ext cx="47692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单击此处添加标题文本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1854" y="2984774"/>
            <a:ext cx="1583456" cy="1573214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664838" y="1586961"/>
            <a:ext cx="2654245" cy="1317605"/>
            <a:chOff x="2298755" y="1500055"/>
            <a:chExt cx="2654245" cy="1317605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00508F81-0486-4BE7-97C7-7061BB5851A9}"/>
                </a:ext>
              </a:extLst>
            </p:cNvPr>
            <p:cNvSpPr/>
            <p:nvPr/>
          </p:nvSpPr>
          <p:spPr>
            <a:xfrm>
              <a:off x="3239259" y="1500055"/>
              <a:ext cx="1713741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20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7E654525-D5F2-4F06-BDA4-BE759ED068E0}"/>
                </a:ext>
              </a:extLst>
            </p:cNvPr>
            <p:cNvSpPr/>
            <p:nvPr/>
          </p:nvSpPr>
          <p:spPr>
            <a:xfrm>
              <a:off x="2298755" y="2105349"/>
              <a:ext cx="2654245" cy="71231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20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439395" y="1586961"/>
            <a:ext cx="2658990" cy="1374735"/>
            <a:chOff x="2294010" y="1500055"/>
            <a:chExt cx="2658990" cy="1374735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00508F81-0486-4BE7-97C7-7061BB5851A9}"/>
                </a:ext>
              </a:extLst>
            </p:cNvPr>
            <p:cNvSpPr/>
            <p:nvPr/>
          </p:nvSpPr>
          <p:spPr>
            <a:xfrm>
              <a:off x="2294010" y="1500055"/>
              <a:ext cx="1713741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20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7E654525-D5F2-4F06-BDA4-BE759ED068E0}"/>
                </a:ext>
              </a:extLst>
            </p:cNvPr>
            <p:cNvSpPr/>
            <p:nvPr/>
          </p:nvSpPr>
          <p:spPr>
            <a:xfrm>
              <a:off x="2298755" y="2105349"/>
              <a:ext cx="265424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4838" y="4139189"/>
            <a:ext cx="2654245" cy="1317605"/>
            <a:chOff x="2298755" y="1500055"/>
            <a:chExt cx="2654245" cy="1317605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00508F81-0486-4BE7-97C7-7061BB5851A9}"/>
                </a:ext>
              </a:extLst>
            </p:cNvPr>
            <p:cNvSpPr/>
            <p:nvPr/>
          </p:nvSpPr>
          <p:spPr>
            <a:xfrm>
              <a:off x="3239259" y="1500055"/>
              <a:ext cx="1713741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20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7E654525-D5F2-4F06-BDA4-BE759ED068E0}"/>
                </a:ext>
              </a:extLst>
            </p:cNvPr>
            <p:cNvSpPr/>
            <p:nvPr/>
          </p:nvSpPr>
          <p:spPr>
            <a:xfrm>
              <a:off x="2298755" y="2105349"/>
              <a:ext cx="2654245" cy="71231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20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439395" y="4139189"/>
            <a:ext cx="2658990" cy="1374735"/>
            <a:chOff x="2294010" y="1500055"/>
            <a:chExt cx="2658990" cy="1374735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00508F81-0486-4BE7-97C7-7061BB5851A9}"/>
                </a:ext>
              </a:extLst>
            </p:cNvPr>
            <p:cNvSpPr/>
            <p:nvPr/>
          </p:nvSpPr>
          <p:spPr>
            <a:xfrm>
              <a:off x="2294010" y="1500055"/>
              <a:ext cx="1713741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20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7E654525-D5F2-4F06-BDA4-BE759ED068E0}"/>
                </a:ext>
              </a:extLst>
            </p:cNvPr>
            <p:cNvSpPr/>
            <p:nvPr/>
          </p:nvSpPr>
          <p:spPr>
            <a:xfrm>
              <a:off x="2298755" y="2105349"/>
              <a:ext cx="265424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8313" y="1798937"/>
            <a:ext cx="586679" cy="1356114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2716" y="1798937"/>
            <a:ext cx="586679" cy="1356114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8313" y="4373514"/>
            <a:ext cx="586679" cy="1356114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2716" y="4373514"/>
            <a:ext cx="586679" cy="13561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7352" y="2192255"/>
            <a:ext cx="1107996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/>
              <a:t>壹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6430866" y="2192255"/>
            <a:ext cx="1107996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/>
              <a:t>贰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4387352" y="4264174"/>
            <a:ext cx="1107996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/>
              <a:t>叁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6430866" y="4264174"/>
            <a:ext cx="1107996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/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1168572209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88022"/>
            <a:ext cx="12192000" cy="668195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354" y="3643086"/>
            <a:ext cx="3215478" cy="32154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" r="1460" b="51754"/>
          <a:stretch/>
        </p:blipFill>
        <p:spPr>
          <a:xfrm>
            <a:off x="1" y="4562488"/>
            <a:ext cx="12192000" cy="229551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8876" y="2674468"/>
            <a:ext cx="1263617" cy="172364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1362" y="5692168"/>
            <a:ext cx="615027" cy="8828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832" y="224726"/>
            <a:ext cx="3847066" cy="19235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015" y="757438"/>
            <a:ext cx="4610100" cy="1905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771115" y="1570964"/>
            <a:ext cx="2719378" cy="2965032"/>
            <a:chOff x="3341477" y="1124935"/>
            <a:chExt cx="685180" cy="74707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1477" y="1237560"/>
              <a:ext cx="685180" cy="6344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85011" y="1124935"/>
              <a:ext cx="525549" cy="6669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肆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310243" y="1206062"/>
            <a:ext cx="738664" cy="47089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/>
              <a:t>单击此处添加标题文本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1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81877" y="3510806"/>
            <a:ext cx="4415390" cy="565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2"/>
            <a:ext cx="12192000" cy="2921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1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340277" y="3537692"/>
            <a:ext cx="3570899" cy="4572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813232" y="1951852"/>
            <a:ext cx="1107996" cy="30038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/>
              <a:t>此处添加详细文本描述，文字内容建议与标题相关尽量简洁生动</a:t>
            </a:r>
            <a:r>
              <a:rPr lang="en-US" altLang="zh-CN" sz="2000" dirty="0"/>
              <a:t>……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502" y="3984975"/>
            <a:ext cx="620051" cy="765946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7458523" y="4064160"/>
            <a:ext cx="400110" cy="6309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中国风</a:t>
            </a:r>
          </a:p>
        </p:txBody>
      </p:sp>
    </p:spTree>
    <p:extLst>
      <p:ext uri="{BB962C8B-B14F-4D97-AF65-F5344CB8AC3E}">
        <p14:creationId xmlns:p14="http://schemas.microsoft.com/office/powerpoint/2010/main" val="1477418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B1B9036B-BB2E-4B8F-BA98-949C2657A37A}"/>
              </a:ext>
            </a:extLst>
          </p:cNvPr>
          <p:cNvSpPr/>
          <p:nvPr/>
        </p:nvSpPr>
        <p:spPr>
          <a:xfrm>
            <a:off x="1278384" y="1467421"/>
            <a:ext cx="2671690" cy="391825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4">
            <a:extLst>
              <a:ext uri="{FF2B5EF4-FFF2-40B4-BE49-F238E27FC236}">
                <a16:creationId xmlns:a16="http://schemas.microsoft.com/office/drawing/2014/main" id="{EED26225-C125-46D0-A8E8-1F1EA7DCCB6E}"/>
              </a:ext>
            </a:extLst>
          </p:cNvPr>
          <p:cNvSpPr/>
          <p:nvPr/>
        </p:nvSpPr>
        <p:spPr>
          <a:xfrm>
            <a:off x="1276670" y="1462515"/>
            <a:ext cx="2689647" cy="58477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4A9C666-2ABD-438D-9107-33782E152FFE}"/>
              </a:ext>
            </a:extLst>
          </p:cNvPr>
          <p:cNvSpPr/>
          <p:nvPr/>
        </p:nvSpPr>
        <p:spPr>
          <a:xfrm>
            <a:off x="2380791" y="1466960"/>
            <a:ext cx="657802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壹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12D5462-D7A7-4E89-B0EC-9D5E6349E477}"/>
              </a:ext>
            </a:extLst>
          </p:cNvPr>
          <p:cNvSpPr/>
          <p:nvPr/>
        </p:nvSpPr>
        <p:spPr>
          <a:xfrm>
            <a:off x="4719009" y="1472327"/>
            <a:ext cx="2671689" cy="391825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E1A8326-52D8-4F8A-BDF5-DAAB18EA918A}"/>
              </a:ext>
            </a:extLst>
          </p:cNvPr>
          <p:cNvSpPr/>
          <p:nvPr/>
        </p:nvSpPr>
        <p:spPr>
          <a:xfrm>
            <a:off x="4719010" y="1467421"/>
            <a:ext cx="2671689" cy="58477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2">
            <a:extLst>
              <a:ext uri="{FF2B5EF4-FFF2-40B4-BE49-F238E27FC236}">
                <a16:creationId xmlns:a16="http://schemas.microsoft.com/office/drawing/2014/main" id="{BFC3F548-BCB1-4856-A997-07084735BD02}"/>
              </a:ext>
            </a:extLst>
          </p:cNvPr>
          <p:cNvSpPr/>
          <p:nvPr/>
        </p:nvSpPr>
        <p:spPr>
          <a:xfrm>
            <a:off x="5815075" y="1471866"/>
            <a:ext cx="657802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贰</a:t>
            </a:r>
          </a:p>
        </p:txBody>
      </p:sp>
      <p:sp>
        <p:nvSpPr>
          <p:cNvPr id="8" name="1">
            <a:extLst>
              <a:ext uri="{FF2B5EF4-FFF2-40B4-BE49-F238E27FC236}">
                <a16:creationId xmlns:a16="http://schemas.microsoft.com/office/drawing/2014/main" id="{A58430DE-59F0-427B-A25F-6021AA9EAD12}"/>
              </a:ext>
            </a:extLst>
          </p:cNvPr>
          <p:cNvSpPr/>
          <p:nvPr/>
        </p:nvSpPr>
        <p:spPr>
          <a:xfrm>
            <a:off x="8143390" y="1471866"/>
            <a:ext cx="2671690" cy="391825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B1D25E9-2254-4A63-AB41-1FC8920B961E}"/>
              </a:ext>
            </a:extLst>
          </p:cNvPr>
          <p:cNvSpPr/>
          <p:nvPr/>
        </p:nvSpPr>
        <p:spPr>
          <a:xfrm>
            <a:off x="8143390" y="1466960"/>
            <a:ext cx="2671690" cy="58477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128D87F-93FA-43F7-861B-4BB5E21A86F5}"/>
              </a:ext>
            </a:extLst>
          </p:cNvPr>
          <p:cNvSpPr/>
          <p:nvPr/>
        </p:nvSpPr>
        <p:spPr>
          <a:xfrm>
            <a:off x="9247186" y="1471405"/>
            <a:ext cx="657802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叁</a:t>
            </a:r>
          </a:p>
        </p:txBody>
      </p:sp>
      <p:sp>
        <p:nvSpPr>
          <p:cNvPr id="23" name="文本框 14">
            <a:extLst>
              <a:ext uri="{FF2B5EF4-FFF2-40B4-BE49-F238E27FC236}">
                <a16:creationId xmlns:a16="http://schemas.microsoft.com/office/drawing/2014/main" id="{D0CA574F-A13E-430A-BDDA-384DED0BA447}"/>
              </a:ext>
            </a:extLst>
          </p:cNvPr>
          <p:cNvSpPr txBox="1"/>
          <p:nvPr/>
        </p:nvSpPr>
        <p:spPr>
          <a:xfrm>
            <a:off x="1728654" y="2767897"/>
            <a:ext cx="1962076" cy="2217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4" name="文本框 14">
            <a:extLst>
              <a:ext uri="{FF2B5EF4-FFF2-40B4-BE49-F238E27FC236}">
                <a16:creationId xmlns:a16="http://schemas.microsoft.com/office/drawing/2014/main" id="{CD83AEA9-B038-4A12-972C-918D4754627E}"/>
              </a:ext>
            </a:extLst>
          </p:cNvPr>
          <p:cNvSpPr txBox="1"/>
          <p:nvPr/>
        </p:nvSpPr>
        <p:spPr>
          <a:xfrm>
            <a:off x="5254569" y="2767897"/>
            <a:ext cx="1962076" cy="2217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5" name="文本框 14">
            <a:extLst>
              <a:ext uri="{FF2B5EF4-FFF2-40B4-BE49-F238E27FC236}">
                <a16:creationId xmlns:a16="http://schemas.microsoft.com/office/drawing/2014/main" id="{F3C26FED-C118-4F9B-B9C1-A3453AC46BCB}"/>
              </a:ext>
            </a:extLst>
          </p:cNvPr>
          <p:cNvSpPr txBox="1"/>
          <p:nvPr/>
        </p:nvSpPr>
        <p:spPr>
          <a:xfrm>
            <a:off x="8595049" y="2767897"/>
            <a:ext cx="1962076" cy="2217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34328" y="-100705"/>
            <a:ext cx="47692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148048975"/>
      </p:ext>
    </p:extLst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C80FBBE-BCCE-44AB-8CB6-2789686C0CBB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1" t="974" r="52828" b="51377"/>
          <a:stretch/>
        </p:blipFill>
        <p:spPr>
          <a:xfrm>
            <a:off x="4981943" y="2446389"/>
            <a:ext cx="1084241" cy="1084242"/>
          </a:xfrm>
          <a:custGeom>
            <a:avLst/>
            <a:gdLst>
              <a:gd name="connsiteX0" fmla="*/ 0 w 1084241"/>
              <a:gd name="connsiteY0" fmla="*/ 0 h 1084242"/>
              <a:gd name="connsiteX1" fmla="*/ 1084241 w 1084241"/>
              <a:gd name="connsiteY1" fmla="*/ 0 h 1084242"/>
              <a:gd name="connsiteX2" fmla="*/ 1084241 w 1084241"/>
              <a:gd name="connsiteY2" fmla="*/ 1084242 h 1084242"/>
              <a:gd name="connsiteX3" fmla="*/ 0 w 1084241"/>
              <a:gd name="connsiteY3" fmla="*/ 1084242 h 1084242"/>
              <a:gd name="connsiteX4" fmla="*/ 0 w 1084241"/>
              <a:gd name="connsiteY4" fmla="*/ 0 h 1084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4241" h="1084242">
                <a:moveTo>
                  <a:pt x="0" y="0"/>
                </a:moveTo>
                <a:lnTo>
                  <a:pt x="1084241" y="0"/>
                </a:lnTo>
                <a:lnTo>
                  <a:pt x="1084241" y="1084242"/>
                </a:lnTo>
                <a:lnTo>
                  <a:pt x="0" y="108424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6D337DD-DBEB-4A35-AA84-10B45AC60C99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61" t="974" r="13978" b="51377"/>
          <a:stretch/>
        </p:blipFill>
        <p:spPr>
          <a:xfrm>
            <a:off x="6167788" y="2446389"/>
            <a:ext cx="1084241" cy="1084242"/>
          </a:xfrm>
          <a:custGeom>
            <a:avLst/>
            <a:gdLst>
              <a:gd name="connsiteX0" fmla="*/ 0 w 1084241"/>
              <a:gd name="connsiteY0" fmla="*/ 0 h 1084242"/>
              <a:gd name="connsiteX1" fmla="*/ 1084241 w 1084241"/>
              <a:gd name="connsiteY1" fmla="*/ 0 h 1084242"/>
              <a:gd name="connsiteX2" fmla="*/ 1084241 w 1084241"/>
              <a:gd name="connsiteY2" fmla="*/ 1084242 h 1084242"/>
              <a:gd name="connsiteX3" fmla="*/ 0 w 1084241"/>
              <a:gd name="connsiteY3" fmla="*/ 1084242 h 1084242"/>
              <a:gd name="connsiteX4" fmla="*/ 0 w 1084241"/>
              <a:gd name="connsiteY4" fmla="*/ 0 h 1084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4241" h="1084242">
                <a:moveTo>
                  <a:pt x="0" y="0"/>
                </a:moveTo>
                <a:lnTo>
                  <a:pt x="1084241" y="0"/>
                </a:lnTo>
                <a:lnTo>
                  <a:pt x="1084241" y="1084242"/>
                </a:lnTo>
                <a:lnTo>
                  <a:pt x="0" y="108424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81DCC67-85FE-4512-93B1-36FA978317A3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1" t="49679" r="52828" b="2672"/>
          <a:stretch/>
        </p:blipFill>
        <p:spPr>
          <a:xfrm>
            <a:off x="4981943" y="3630860"/>
            <a:ext cx="1084241" cy="1084242"/>
          </a:xfrm>
          <a:custGeom>
            <a:avLst/>
            <a:gdLst>
              <a:gd name="connsiteX0" fmla="*/ 0 w 1084241"/>
              <a:gd name="connsiteY0" fmla="*/ 0 h 1084242"/>
              <a:gd name="connsiteX1" fmla="*/ 1084241 w 1084241"/>
              <a:gd name="connsiteY1" fmla="*/ 0 h 1084242"/>
              <a:gd name="connsiteX2" fmla="*/ 1084241 w 1084241"/>
              <a:gd name="connsiteY2" fmla="*/ 1084242 h 1084242"/>
              <a:gd name="connsiteX3" fmla="*/ 0 w 1084241"/>
              <a:gd name="connsiteY3" fmla="*/ 1084242 h 1084242"/>
              <a:gd name="connsiteX4" fmla="*/ 0 w 1084241"/>
              <a:gd name="connsiteY4" fmla="*/ 0 h 1084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4241" h="1084242">
                <a:moveTo>
                  <a:pt x="0" y="0"/>
                </a:moveTo>
                <a:lnTo>
                  <a:pt x="1084241" y="0"/>
                </a:lnTo>
                <a:lnTo>
                  <a:pt x="1084241" y="1084242"/>
                </a:lnTo>
                <a:lnTo>
                  <a:pt x="0" y="108424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EAB5F72-CE96-4CF4-9DF3-23BF600F5F39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61" t="49679" r="13978" b="2672"/>
          <a:stretch/>
        </p:blipFill>
        <p:spPr>
          <a:xfrm>
            <a:off x="6167788" y="3630860"/>
            <a:ext cx="1084241" cy="1084242"/>
          </a:xfrm>
          <a:custGeom>
            <a:avLst/>
            <a:gdLst>
              <a:gd name="connsiteX0" fmla="*/ 0 w 1084241"/>
              <a:gd name="connsiteY0" fmla="*/ 0 h 1084242"/>
              <a:gd name="connsiteX1" fmla="*/ 1084241 w 1084241"/>
              <a:gd name="connsiteY1" fmla="*/ 0 h 1084242"/>
              <a:gd name="connsiteX2" fmla="*/ 1084241 w 1084241"/>
              <a:gd name="connsiteY2" fmla="*/ 1084242 h 1084242"/>
              <a:gd name="connsiteX3" fmla="*/ 0 w 1084241"/>
              <a:gd name="connsiteY3" fmla="*/ 1084242 h 1084242"/>
              <a:gd name="connsiteX4" fmla="*/ 0 w 1084241"/>
              <a:gd name="connsiteY4" fmla="*/ 0 h 1084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4241" h="1084242">
                <a:moveTo>
                  <a:pt x="0" y="0"/>
                </a:moveTo>
                <a:lnTo>
                  <a:pt x="1084241" y="0"/>
                </a:lnTo>
                <a:lnTo>
                  <a:pt x="1084241" y="1084242"/>
                </a:lnTo>
                <a:lnTo>
                  <a:pt x="0" y="108424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3B3E9A0-F893-43D8-A3AC-ABA94559F1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07" b="44717"/>
          <a:stretch/>
        </p:blipFill>
        <p:spPr>
          <a:xfrm>
            <a:off x="2100445" y="3289409"/>
            <a:ext cx="7916238" cy="644212"/>
          </a:xfrm>
          <a:prstGeom prst="rect">
            <a:avLst/>
          </a:prstGeom>
        </p:spPr>
      </p:pic>
      <p:sp>
        <p:nvSpPr>
          <p:cNvPr id="14" name="任意多边形 13"/>
          <p:cNvSpPr/>
          <p:nvPr/>
        </p:nvSpPr>
        <p:spPr>
          <a:xfrm>
            <a:off x="1146629" y="1669143"/>
            <a:ext cx="4557486" cy="1620266"/>
          </a:xfrm>
          <a:custGeom>
            <a:avLst/>
            <a:gdLst>
              <a:gd name="connsiteX0" fmla="*/ 0 w 4557486"/>
              <a:gd name="connsiteY0" fmla="*/ 0 h 1620266"/>
              <a:gd name="connsiteX1" fmla="*/ 4557486 w 4557486"/>
              <a:gd name="connsiteY1" fmla="*/ 0 h 1620266"/>
              <a:gd name="connsiteX2" fmla="*/ 4557486 w 4557486"/>
              <a:gd name="connsiteY2" fmla="*/ 1111407 h 1620266"/>
              <a:gd name="connsiteX3" fmla="*/ 4539927 w 4557486"/>
              <a:gd name="connsiteY3" fmla="*/ 1119866 h 1620266"/>
              <a:gd name="connsiteX4" fmla="*/ 4138306 w 4557486"/>
              <a:gd name="connsiteY4" fmla="*/ 1562397 h 1620266"/>
              <a:gd name="connsiteX5" fmla="*/ 4117126 w 4557486"/>
              <a:gd name="connsiteY5" fmla="*/ 1620266 h 1620266"/>
              <a:gd name="connsiteX6" fmla="*/ 0 w 4557486"/>
              <a:gd name="connsiteY6" fmla="*/ 1620266 h 1620266"/>
              <a:gd name="connsiteX7" fmla="*/ 0 w 4557486"/>
              <a:gd name="connsiteY7" fmla="*/ 0 h 162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57486" h="1620266">
                <a:moveTo>
                  <a:pt x="0" y="0"/>
                </a:moveTo>
                <a:lnTo>
                  <a:pt x="4557486" y="0"/>
                </a:lnTo>
                <a:lnTo>
                  <a:pt x="4557486" y="1111407"/>
                </a:lnTo>
                <a:lnTo>
                  <a:pt x="4539927" y="1119866"/>
                </a:lnTo>
                <a:cubicBezTo>
                  <a:pt x="4360796" y="1217176"/>
                  <a:pt x="4218273" y="1373336"/>
                  <a:pt x="4138306" y="1562397"/>
                </a:cubicBezTo>
                <a:lnTo>
                  <a:pt x="4117126" y="1620266"/>
                </a:lnTo>
                <a:lnTo>
                  <a:pt x="0" y="162026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6531429" y="1669143"/>
            <a:ext cx="4557486" cy="1620266"/>
          </a:xfrm>
          <a:custGeom>
            <a:avLst/>
            <a:gdLst>
              <a:gd name="connsiteX0" fmla="*/ 0 w 4557486"/>
              <a:gd name="connsiteY0" fmla="*/ 0 h 1620266"/>
              <a:gd name="connsiteX1" fmla="*/ 4557486 w 4557486"/>
              <a:gd name="connsiteY1" fmla="*/ 0 h 1620266"/>
              <a:gd name="connsiteX2" fmla="*/ 4557486 w 4557486"/>
              <a:gd name="connsiteY2" fmla="*/ 1620266 h 1620266"/>
              <a:gd name="connsiteX3" fmla="*/ 438788 w 4557486"/>
              <a:gd name="connsiteY3" fmla="*/ 1620266 h 1620266"/>
              <a:gd name="connsiteX4" fmla="*/ 417608 w 4557486"/>
              <a:gd name="connsiteY4" fmla="*/ 1562397 h 1620266"/>
              <a:gd name="connsiteX5" fmla="*/ 15987 w 4557486"/>
              <a:gd name="connsiteY5" fmla="*/ 1119866 h 1620266"/>
              <a:gd name="connsiteX6" fmla="*/ 0 w 4557486"/>
              <a:gd name="connsiteY6" fmla="*/ 1112165 h 1620266"/>
              <a:gd name="connsiteX7" fmla="*/ 0 w 4557486"/>
              <a:gd name="connsiteY7" fmla="*/ 0 h 162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57486" h="1620266">
                <a:moveTo>
                  <a:pt x="0" y="0"/>
                </a:moveTo>
                <a:lnTo>
                  <a:pt x="4557486" y="0"/>
                </a:lnTo>
                <a:lnTo>
                  <a:pt x="4557486" y="1620266"/>
                </a:lnTo>
                <a:lnTo>
                  <a:pt x="438788" y="1620266"/>
                </a:lnTo>
                <a:lnTo>
                  <a:pt x="417608" y="1562397"/>
                </a:lnTo>
                <a:cubicBezTo>
                  <a:pt x="337642" y="1373336"/>
                  <a:pt x="195119" y="1217176"/>
                  <a:pt x="15987" y="1119866"/>
                </a:cubicBezTo>
                <a:lnTo>
                  <a:pt x="0" y="111216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146629" y="3904969"/>
            <a:ext cx="4557486" cy="1620266"/>
          </a:xfrm>
          <a:custGeom>
            <a:avLst/>
            <a:gdLst>
              <a:gd name="connsiteX0" fmla="*/ 0 w 4557486"/>
              <a:gd name="connsiteY0" fmla="*/ 0 h 1620266"/>
              <a:gd name="connsiteX1" fmla="*/ 4127488 w 4557486"/>
              <a:gd name="connsiteY1" fmla="*/ 0 h 1620266"/>
              <a:gd name="connsiteX2" fmla="*/ 4138306 w 4557486"/>
              <a:gd name="connsiteY2" fmla="*/ 29559 h 1620266"/>
              <a:gd name="connsiteX3" fmla="*/ 4539927 w 4557486"/>
              <a:gd name="connsiteY3" fmla="*/ 472090 h 1620266"/>
              <a:gd name="connsiteX4" fmla="*/ 4557486 w 4557486"/>
              <a:gd name="connsiteY4" fmla="*/ 480549 h 1620266"/>
              <a:gd name="connsiteX5" fmla="*/ 4557486 w 4557486"/>
              <a:gd name="connsiteY5" fmla="*/ 1620266 h 1620266"/>
              <a:gd name="connsiteX6" fmla="*/ 0 w 4557486"/>
              <a:gd name="connsiteY6" fmla="*/ 1620266 h 1620266"/>
              <a:gd name="connsiteX7" fmla="*/ 0 w 4557486"/>
              <a:gd name="connsiteY7" fmla="*/ 0 h 162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57486" h="1620266">
                <a:moveTo>
                  <a:pt x="0" y="0"/>
                </a:moveTo>
                <a:lnTo>
                  <a:pt x="4127488" y="0"/>
                </a:lnTo>
                <a:lnTo>
                  <a:pt x="4138306" y="29559"/>
                </a:lnTo>
                <a:cubicBezTo>
                  <a:pt x="4218273" y="218620"/>
                  <a:pt x="4360796" y="374780"/>
                  <a:pt x="4539927" y="472090"/>
                </a:cubicBezTo>
                <a:lnTo>
                  <a:pt x="4557486" y="480549"/>
                </a:lnTo>
                <a:lnTo>
                  <a:pt x="4557486" y="1620266"/>
                </a:lnTo>
                <a:lnTo>
                  <a:pt x="0" y="162026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6531429" y="3904969"/>
            <a:ext cx="4557486" cy="1620266"/>
          </a:xfrm>
          <a:custGeom>
            <a:avLst/>
            <a:gdLst>
              <a:gd name="connsiteX0" fmla="*/ 428427 w 4557486"/>
              <a:gd name="connsiteY0" fmla="*/ 0 h 1620266"/>
              <a:gd name="connsiteX1" fmla="*/ 4557486 w 4557486"/>
              <a:gd name="connsiteY1" fmla="*/ 0 h 1620266"/>
              <a:gd name="connsiteX2" fmla="*/ 4557486 w 4557486"/>
              <a:gd name="connsiteY2" fmla="*/ 1620266 h 1620266"/>
              <a:gd name="connsiteX3" fmla="*/ 0 w 4557486"/>
              <a:gd name="connsiteY3" fmla="*/ 1620266 h 1620266"/>
              <a:gd name="connsiteX4" fmla="*/ 0 w 4557486"/>
              <a:gd name="connsiteY4" fmla="*/ 479792 h 1620266"/>
              <a:gd name="connsiteX5" fmla="*/ 15987 w 4557486"/>
              <a:gd name="connsiteY5" fmla="*/ 472090 h 1620266"/>
              <a:gd name="connsiteX6" fmla="*/ 417608 w 4557486"/>
              <a:gd name="connsiteY6" fmla="*/ 29559 h 1620266"/>
              <a:gd name="connsiteX7" fmla="*/ 428427 w 4557486"/>
              <a:gd name="connsiteY7" fmla="*/ 0 h 162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57486" h="1620266">
                <a:moveTo>
                  <a:pt x="428427" y="0"/>
                </a:moveTo>
                <a:lnTo>
                  <a:pt x="4557486" y="0"/>
                </a:lnTo>
                <a:lnTo>
                  <a:pt x="4557486" y="1620266"/>
                </a:lnTo>
                <a:lnTo>
                  <a:pt x="0" y="1620266"/>
                </a:lnTo>
                <a:lnTo>
                  <a:pt x="0" y="479792"/>
                </a:lnTo>
                <a:lnTo>
                  <a:pt x="15987" y="472090"/>
                </a:lnTo>
                <a:cubicBezTo>
                  <a:pt x="195119" y="374780"/>
                  <a:pt x="337642" y="218620"/>
                  <a:pt x="417608" y="29559"/>
                </a:cubicBezTo>
                <a:lnTo>
                  <a:pt x="428427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534729" y="1977456"/>
            <a:ext cx="37011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6" name="矩形 25"/>
          <p:cNvSpPr/>
          <p:nvPr/>
        </p:nvSpPr>
        <p:spPr>
          <a:xfrm>
            <a:off x="6959601" y="1977456"/>
            <a:ext cx="37011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7" name="矩形 26"/>
          <p:cNvSpPr/>
          <p:nvPr/>
        </p:nvSpPr>
        <p:spPr>
          <a:xfrm>
            <a:off x="1534729" y="4257279"/>
            <a:ext cx="37011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8" name="矩形 27"/>
          <p:cNvSpPr/>
          <p:nvPr/>
        </p:nvSpPr>
        <p:spPr>
          <a:xfrm>
            <a:off x="6959601" y="4257279"/>
            <a:ext cx="37011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9" name="矩形 28"/>
          <p:cNvSpPr/>
          <p:nvPr/>
        </p:nvSpPr>
        <p:spPr>
          <a:xfrm>
            <a:off x="1134328" y="-100705"/>
            <a:ext cx="47692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96814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134328" y="-100705"/>
            <a:ext cx="47692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单击此处添加标题文本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945" y="1644997"/>
            <a:ext cx="7682518" cy="400106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79175" y="2661307"/>
            <a:ext cx="41220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7550" y="1061245"/>
            <a:ext cx="4954450" cy="495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39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88022"/>
            <a:ext cx="12192000" cy="668195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467" y="1779199"/>
            <a:ext cx="5079365" cy="50793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8525" y="463872"/>
            <a:ext cx="6489549" cy="6009059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4DEE6F8C-D752-40D6-9DA9-1284D78AB85F}"/>
              </a:ext>
            </a:extLst>
          </p:cNvPr>
          <p:cNvSpPr/>
          <p:nvPr/>
        </p:nvSpPr>
        <p:spPr>
          <a:xfrm>
            <a:off x="3457976" y="757438"/>
            <a:ext cx="5419324" cy="54193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982" y="3959178"/>
            <a:ext cx="1263617" cy="172364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1059" y="4183811"/>
            <a:ext cx="1203731" cy="17278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832" y="224726"/>
            <a:ext cx="3847066" cy="19235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015" y="757438"/>
            <a:ext cx="4610100" cy="1905000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4653108" y="590740"/>
            <a:ext cx="3285317" cy="4901163"/>
            <a:chOff x="4625486" y="691132"/>
            <a:chExt cx="3285317" cy="4901163"/>
          </a:xfrm>
        </p:grpSpPr>
        <p:grpSp>
          <p:nvGrpSpPr>
            <p:cNvPr id="55" name="组合 54"/>
            <p:cNvGrpSpPr/>
            <p:nvPr/>
          </p:nvGrpSpPr>
          <p:grpSpPr>
            <a:xfrm>
              <a:off x="4625486" y="691132"/>
              <a:ext cx="3285317" cy="4901163"/>
              <a:chOff x="4437133" y="756874"/>
              <a:chExt cx="3285317" cy="4901163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4437133" y="756874"/>
                <a:ext cx="3247043" cy="2644314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19900" dirty="0"/>
                  <a:t>谢</a:t>
                </a: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768069" y="2773617"/>
                <a:ext cx="1954381" cy="156709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11500" dirty="0"/>
                  <a:t>谢</a:t>
                </a: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4916892" y="3151575"/>
                <a:ext cx="1292662" cy="250646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/>
                  <a:t>此处添加详细文本描述，文字内容建议与标题相关尽量简洁生动</a:t>
                </a:r>
                <a:r>
                  <a:rPr lang="en-US" altLang="zh-CN" dirty="0"/>
                  <a:t>……</a:t>
                </a:r>
              </a:p>
              <a:p>
                <a:endParaRPr lang="zh-CN" altLang="en-US" dirty="0"/>
              </a:p>
            </p:txBody>
          </p:sp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87454" y="4257048"/>
                <a:ext cx="633871" cy="1237369"/>
              </a:xfrm>
              <a:prstGeom prst="rect">
                <a:avLst/>
              </a:prstGeom>
            </p:spPr>
          </p:pic>
        </p:grpSp>
        <p:sp>
          <p:nvSpPr>
            <p:cNvPr id="56" name="文本框 55"/>
            <p:cNvSpPr txBox="1"/>
            <p:nvPr/>
          </p:nvSpPr>
          <p:spPr>
            <a:xfrm>
              <a:off x="6434738" y="4294143"/>
              <a:ext cx="400110" cy="103169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</a:rPr>
                <a:t>模板网</a:t>
              </a: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51552" y="1799105"/>
            <a:ext cx="2732758" cy="4292349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2"/>
            <a:ext cx="12192000" cy="292100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" r="1460" b="51754"/>
          <a:stretch/>
        </p:blipFill>
        <p:spPr>
          <a:xfrm>
            <a:off x="1" y="4562488"/>
            <a:ext cx="12192000" cy="229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1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88022"/>
            <a:ext cx="12192000" cy="668195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354" y="3643086"/>
            <a:ext cx="3215478" cy="321547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8876" y="2674468"/>
            <a:ext cx="1263617" cy="172364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1362" y="5692168"/>
            <a:ext cx="615027" cy="8828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832" y="224726"/>
            <a:ext cx="3847066" cy="19235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015" y="757438"/>
            <a:ext cx="4610100" cy="1905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61015" y="2099272"/>
            <a:ext cx="1672289" cy="3201826"/>
            <a:chOff x="5396509" y="-2532410"/>
            <a:chExt cx="1672289" cy="3201826"/>
          </a:xfrm>
        </p:grpSpPr>
        <p:sp>
          <p:nvSpPr>
            <p:cNvPr id="20" name="文本框 19"/>
            <p:cNvSpPr txBox="1"/>
            <p:nvPr/>
          </p:nvSpPr>
          <p:spPr>
            <a:xfrm>
              <a:off x="5396509" y="-2532410"/>
              <a:ext cx="1292662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7200" dirty="0"/>
                <a:t>目录</a:t>
              </a: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7256" y="-567953"/>
              <a:ext cx="633871" cy="1237369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6207024" y="-1562914"/>
              <a:ext cx="861774" cy="211852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4400" dirty="0"/>
                <a:t>CONTENTS</a:t>
              </a:r>
              <a:endParaRPr lang="zh-CN" altLang="en-US" sz="4400" dirty="0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5816187" y="-465116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中国风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41477" y="971275"/>
            <a:ext cx="710973" cy="5234982"/>
            <a:chOff x="3714234" y="864403"/>
            <a:chExt cx="710973" cy="523498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14234" y="1130688"/>
              <a:ext cx="685180" cy="6344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790594" y="864403"/>
              <a:ext cx="53091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748099" y="1903365"/>
              <a:ext cx="677108" cy="419602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200" dirty="0"/>
                <a:t>单击此处添加标题文本</a:t>
              </a: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1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2616895" y="3665389"/>
              <a:ext cx="3570899" cy="45724"/>
            </a:xfrm>
            <a:prstGeom prst="rect">
              <a:avLst/>
            </a:prstGeom>
          </p:spPr>
        </p:pic>
      </p:grpSp>
      <p:grpSp>
        <p:nvGrpSpPr>
          <p:cNvPr id="63" name="组合 62"/>
          <p:cNvGrpSpPr/>
          <p:nvPr/>
        </p:nvGrpSpPr>
        <p:grpSpPr>
          <a:xfrm>
            <a:off x="4637832" y="971275"/>
            <a:ext cx="710973" cy="5234982"/>
            <a:chOff x="3714234" y="864403"/>
            <a:chExt cx="710973" cy="5234982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14234" y="1130688"/>
              <a:ext cx="685180" cy="634450"/>
            </a:xfrm>
            <a:prstGeom prst="rect">
              <a:avLst/>
            </a:prstGeom>
          </p:spPr>
        </p:pic>
        <p:sp>
          <p:nvSpPr>
            <p:cNvPr id="65" name="矩形 64"/>
            <p:cNvSpPr/>
            <p:nvPr/>
          </p:nvSpPr>
          <p:spPr>
            <a:xfrm>
              <a:off x="3790594" y="864403"/>
              <a:ext cx="53091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748099" y="1903365"/>
              <a:ext cx="677108" cy="419602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200" dirty="0"/>
                <a:t>单击此处添加标题文本</a:t>
              </a: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11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2616895" y="3665389"/>
              <a:ext cx="3570899" cy="45724"/>
            </a:xfrm>
            <a:prstGeom prst="rect">
              <a:avLst/>
            </a:prstGeom>
          </p:spPr>
        </p:pic>
      </p:grpSp>
      <p:grpSp>
        <p:nvGrpSpPr>
          <p:cNvPr id="68" name="组合 67"/>
          <p:cNvGrpSpPr/>
          <p:nvPr/>
        </p:nvGrpSpPr>
        <p:grpSpPr>
          <a:xfrm>
            <a:off x="5934187" y="971275"/>
            <a:ext cx="710973" cy="5234982"/>
            <a:chOff x="3714234" y="864403"/>
            <a:chExt cx="710973" cy="5234982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14234" y="1130688"/>
              <a:ext cx="685180" cy="634450"/>
            </a:xfrm>
            <a:prstGeom prst="rect">
              <a:avLst/>
            </a:prstGeom>
          </p:spPr>
        </p:pic>
        <p:sp>
          <p:nvSpPr>
            <p:cNvPr id="70" name="矩形 69"/>
            <p:cNvSpPr/>
            <p:nvPr/>
          </p:nvSpPr>
          <p:spPr>
            <a:xfrm>
              <a:off x="3790594" y="864403"/>
              <a:ext cx="53091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748099" y="1903365"/>
              <a:ext cx="677108" cy="419602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200" dirty="0"/>
                <a:t>单击此处添加标题文本</a:t>
              </a:r>
            </a:p>
          </p:txBody>
        </p: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11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2616895" y="3665389"/>
              <a:ext cx="3570899" cy="45724"/>
            </a:xfrm>
            <a:prstGeom prst="rect">
              <a:avLst/>
            </a:prstGeom>
          </p:spPr>
        </p:pic>
      </p:grpSp>
      <p:grpSp>
        <p:nvGrpSpPr>
          <p:cNvPr id="73" name="组合 72"/>
          <p:cNvGrpSpPr/>
          <p:nvPr/>
        </p:nvGrpSpPr>
        <p:grpSpPr>
          <a:xfrm>
            <a:off x="7230542" y="971275"/>
            <a:ext cx="710973" cy="5234982"/>
            <a:chOff x="3714234" y="864403"/>
            <a:chExt cx="710973" cy="5234982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14234" y="1130688"/>
              <a:ext cx="685180" cy="634450"/>
            </a:xfrm>
            <a:prstGeom prst="rect">
              <a:avLst/>
            </a:prstGeom>
          </p:spPr>
        </p:pic>
        <p:sp>
          <p:nvSpPr>
            <p:cNvPr id="75" name="矩形 74"/>
            <p:cNvSpPr/>
            <p:nvPr/>
          </p:nvSpPr>
          <p:spPr>
            <a:xfrm>
              <a:off x="3790594" y="864403"/>
              <a:ext cx="53091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4</a:t>
              </a:r>
              <a:endPara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748099" y="1903365"/>
              <a:ext cx="677108" cy="419602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200" dirty="0"/>
                <a:t>单击此处添加标题文本</a:t>
              </a:r>
            </a:p>
          </p:txBody>
        </p:sp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11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2616895" y="3665389"/>
              <a:ext cx="3570899" cy="45724"/>
            </a:xfrm>
            <a:prstGeom prst="rect">
              <a:avLst/>
            </a:prstGeom>
          </p:spPr>
        </p:pic>
      </p:grpSp>
      <p:grpSp>
        <p:nvGrpSpPr>
          <p:cNvPr id="78" name="组合 77"/>
          <p:cNvGrpSpPr/>
          <p:nvPr/>
        </p:nvGrpSpPr>
        <p:grpSpPr>
          <a:xfrm>
            <a:off x="8526897" y="971275"/>
            <a:ext cx="710973" cy="5234982"/>
            <a:chOff x="3714234" y="864403"/>
            <a:chExt cx="710973" cy="5234982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14234" y="1130688"/>
              <a:ext cx="685180" cy="634450"/>
            </a:xfrm>
            <a:prstGeom prst="rect">
              <a:avLst/>
            </a:prstGeom>
          </p:spPr>
        </p:pic>
        <p:sp>
          <p:nvSpPr>
            <p:cNvPr id="80" name="矩形 79"/>
            <p:cNvSpPr/>
            <p:nvPr/>
          </p:nvSpPr>
          <p:spPr>
            <a:xfrm>
              <a:off x="3790594" y="864403"/>
              <a:ext cx="53091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5</a:t>
              </a:r>
              <a:endPara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748099" y="1903365"/>
              <a:ext cx="677108" cy="419602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200" dirty="0"/>
                <a:t>单击此处添加标题文本</a:t>
              </a:r>
            </a:p>
          </p:txBody>
        </p:sp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11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2616895" y="3665389"/>
              <a:ext cx="3570899" cy="4572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2"/>
            <a:ext cx="12192000" cy="2921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" r="1460" b="51754"/>
          <a:stretch/>
        </p:blipFill>
        <p:spPr>
          <a:xfrm>
            <a:off x="1" y="4562488"/>
            <a:ext cx="12192000" cy="229551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B4C1BC7-D53B-5034-A7F9-1B41C1242200}"/>
              </a:ext>
            </a:extLst>
          </p:cNvPr>
          <p:cNvSpPr txBox="1"/>
          <p:nvPr/>
        </p:nvSpPr>
        <p:spPr>
          <a:xfrm>
            <a:off x="107289600" y="-51797466"/>
            <a:ext cx="6299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  <p:extLst>
      <p:ext uri="{BB962C8B-B14F-4D97-AF65-F5344CB8AC3E}">
        <p14:creationId xmlns:p14="http://schemas.microsoft.com/office/powerpoint/2010/main" val="7772284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8150" y="3120705"/>
            <a:ext cx="437171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827726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88022"/>
            <a:ext cx="12192000" cy="668195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354" y="3643086"/>
            <a:ext cx="3215478" cy="32154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" r="1460" b="51754"/>
          <a:stretch/>
        </p:blipFill>
        <p:spPr>
          <a:xfrm>
            <a:off x="1" y="4562488"/>
            <a:ext cx="12192000" cy="229551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8876" y="2674468"/>
            <a:ext cx="1263617" cy="172364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1362" y="5692168"/>
            <a:ext cx="615027" cy="8828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832" y="224726"/>
            <a:ext cx="3847066" cy="19235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015" y="757438"/>
            <a:ext cx="4610100" cy="1905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771115" y="1570964"/>
            <a:ext cx="2719378" cy="2965032"/>
            <a:chOff x="3341477" y="1124935"/>
            <a:chExt cx="685180" cy="74707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1477" y="1237560"/>
              <a:ext cx="685180" cy="6344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85011" y="1124935"/>
              <a:ext cx="525549" cy="6669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壹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310243" y="1206062"/>
            <a:ext cx="738664" cy="47089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/>
              <a:t>单击此处添加标题文本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81877" y="3510806"/>
            <a:ext cx="4415390" cy="565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2"/>
            <a:ext cx="12192000" cy="2921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340277" y="3537692"/>
            <a:ext cx="3570899" cy="4572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813232" y="1951852"/>
            <a:ext cx="1107996" cy="30038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/>
              <a:t>此处添加详细文本描述，文字内容建议与标题相关尽量简洁生动</a:t>
            </a:r>
            <a:r>
              <a:rPr lang="en-US" altLang="zh-CN" sz="2000" dirty="0"/>
              <a:t>……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502" y="3984975"/>
            <a:ext cx="620051" cy="765946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7458523" y="4064160"/>
            <a:ext cx="400110" cy="6309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中国风</a:t>
            </a:r>
          </a:p>
        </p:txBody>
      </p:sp>
    </p:spTree>
    <p:extLst>
      <p:ext uri="{BB962C8B-B14F-4D97-AF65-F5344CB8AC3E}">
        <p14:creationId xmlns:p14="http://schemas.microsoft.com/office/powerpoint/2010/main" val="1806049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19a0d73-785d-4d78-931e-19a1c705c63b">
            <a:extLst>
              <a:ext uri="{FF2B5EF4-FFF2-40B4-BE49-F238E27FC236}">
                <a16:creationId xmlns:a16="http://schemas.microsoft.com/office/drawing/2014/main" id="{73E8B747-C043-4C0F-9F5E-489A30BAC6F9}"/>
              </a:ext>
            </a:extLst>
          </p:cNvPr>
          <p:cNvGrpSpPr>
            <a:grpSpLocks noChangeAspect="1"/>
          </p:cNvGrpSpPr>
          <p:nvPr/>
        </p:nvGrpSpPr>
        <p:grpSpPr>
          <a:xfrm>
            <a:off x="989009" y="2970133"/>
            <a:ext cx="10210807" cy="1070133"/>
            <a:chOff x="0" y="2799639"/>
            <a:chExt cx="12192000" cy="1277772"/>
          </a:xfrm>
        </p:grpSpPr>
        <p:sp>
          <p:nvSpPr>
            <p:cNvPr id="11" name="îŝḷîḓé-矩形: 圆角 1">
              <a:extLst>
                <a:ext uri="{FF2B5EF4-FFF2-40B4-BE49-F238E27FC236}">
                  <a16:creationId xmlns:a16="http://schemas.microsoft.com/office/drawing/2014/main" id="{8BEFF907-BFBF-4742-BBFA-7DFA39CCFF1B}"/>
                </a:ext>
              </a:extLst>
            </p:cNvPr>
            <p:cNvSpPr/>
            <p:nvPr/>
          </p:nvSpPr>
          <p:spPr>
            <a:xfrm>
              <a:off x="0" y="3324225"/>
              <a:ext cx="12192000" cy="209550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2" name="îŝḷîḓé-Oval 5">
              <a:extLst>
                <a:ext uri="{FF2B5EF4-FFF2-40B4-BE49-F238E27FC236}">
                  <a16:creationId xmlns:a16="http://schemas.microsoft.com/office/drawing/2014/main" id="{726D2DD1-A03D-42C9-8E49-420388F62F0C}"/>
                </a:ext>
              </a:extLst>
            </p:cNvPr>
            <p:cNvSpPr/>
            <p:nvPr/>
          </p:nvSpPr>
          <p:spPr>
            <a:xfrm>
              <a:off x="1361364" y="2799639"/>
              <a:ext cx="1277772" cy="127777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" name="îŝḷîḓé-Oval 6">
              <a:extLst>
                <a:ext uri="{FF2B5EF4-FFF2-40B4-BE49-F238E27FC236}">
                  <a16:creationId xmlns:a16="http://schemas.microsoft.com/office/drawing/2014/main" id="{AA46E199-7720-495B-8ADA-964CD57F4D10}"/>
                </a:ext>
              </a:extLst>
            </p:cNvPr>
            <p:cNvSpPr/>
            <p:nvPr/>
          </p:nvSpPr>
          <p:spPr>
            <a:xfrm>
              <a:off x="7073900" y="2924175"/>
              <a:ext cx="1028700" cy="10287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4" name="îŝḷîḓé-Oval 7">
              <a:extLst>
                <a:ext uri="{FF2B5EF4-FFF2-40B4-BE49-F238E27FC236}">
                  <a16:creationId xmlns:a16="http://schemas.microsoft.com/office/drawing/2014/main" id="{173909DC-6972-443F-828E-8C1112230637}"/>
                </a:ext>
              </a:extLst>
            </p:cNvPr>
            <p:cNvSpPr/>
            <p:nvPr/>
          </p:nvSpPr>
          <p:spPr>
            <a:xfrm>
              <a:off x="4470400" y="3114675"/>
              <a:ext cx="647700" cy="6477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5" name="îŝḷîḓé-Oval 8">
              <a:extLst>
                <a:ext uri="{FF2B5EF4-FFF2-40B4-BE49-F238E27FC236}">
                  <a16:creationId xmlns:a16="http://schemas.microsoft.com/office/drawing/2014/main" id="{1CA83ECE-3051-4B95-8E36-C7A794894B73}"/>
                </a:ext>
              </a:extLst>
            </p:cNvPr>
            <p:cNvSpPr/>
            <p:nvPr/>
          </p:nvSpPr>
          <p:spPr>
            <a:xfrm>
              <a:off x="10058400" y="3114675"/>
              <a:ext cx="647700" cy="6477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6" name="îṥļîḑé-任意多边形: 形状 25">
              <a:extLst>
                <a:ext uri="{FF2B5EF4-FFF2-40B4-BE49-F238E27FC236}">
                  <a16:creationId xmlns:a16="http://schemas.microsoft.com/office/drawing/2014/main" id="{CC8C61B1-3795-4AB1-873E-55F20913C544}"/>
                </a:ext>
              </a:extLst>
            </p:cNvPr>
            <p:cNvSpPr/>
            <p:nvPr/>
          </p:nvSpPr>
          <p:spPr bwMode="auto">
            <a:xfrm>
              <a:off x="1704466" y="3195416"/>
              <a:ext cx="591569" cy="4862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7" name="îṥļîḑé-任意多边形: 形状 26">
              <a:extLst>
                <a:ext uri="{FF2B5EF4-FFF2-40B4-BE49-F238E27FC236}">
                  <a16:creationId xmlns:a16="http://schemas.microsoft.com/office/drawing/2014/main" id="{48926A4D-0271-48F0-8514-0B0E66F27E8D}"/>
                </a:ext>
              </a:extLst>
            </p:cNvPr>
            <p:cNvSpPr/>
            <p:nvPr/>
          </p:nvSpPr>
          <p:spPr bwMode="auto">
            <a:xfrm>
              <a:off x="10196534" y="3259563"/>
              <a:ext cx="371432" cy="35792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8" name="îṥļîḑé-任意多边形: 形状 27">
              <a:extLst>
                <a:ext uri="{FF2B5EF4-FFF2-40B4-BE49-F238E27FC236}">
                  <a16:creationId xmlns:a16="http://schemas.microsoft.com/office/drawing/2014/main" id="{7824D307-66C1-495A-BB93-C8A23F74A98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12034" y="3256500"/>
              <a:ext cx="364432" cy="364050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9" name="îṥļîḑé-任意多边形: 形状 28">
              <a:extLst>
                <a:ext uri="{FF2B5EF4-FFF2-40B4-BE49-F238E27FC236}">
                  <a16:creationId xmlns:a16="http://schemas.microsoft.com/office/drawing/2014/main" id="{7BED975D-329F-4BE1-B10E-870355B6B783}"/>
                </a:ext>
              </a:extLst>
            </p:cNvPr>
            <p:cNvSpPr/>
            <p:nvPr/>
          </p:nvSpPr>
          <p:spPr bwMode="auto">
            <a:xfrm>
              <a:off x="7322243" y="3173012"/>
              <a:ext cx="532014" cy="531027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741E8CCE-7DE9-4678-8451-FEB583ED3EF5}"/>
              </a:ext>
            </a:extLst>
          </p:cNvPr>
          <p:cNvSpPr/>
          <p:nvPr/>
        </p:nvSpPr>
        <p:spPr>
          <a:xfrm>
            <a:off x="4182750" y="1424466"/>
            <a:ext cx="1713741" cy="6052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200000"/>
              </a:lnSpc>
            </a:pPr>
            <a:r>
              <a:rPr lang="zh-CN" altLang="en-US" sz="2000" b="1" dirty="0">
                <a:cs typeface="+mn-ea"/>
                <a:sym typeface="+mn-lt"/>
              </a:rPr>
              <a:t>添加标题文本</a:t>
            </a:r>
            <a:endParaRPr lang="en-US" altLang="zh-CN" sz="1400" b="1" dirty="0"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C8C8F06-79B5-450F-98BC-54D8B476C139}"/>
              </a:ext>
            </a:extLst>
          </p:cNvPr>
          <p:cNvSpPr/>
          <p:nvPr/>
        </p:nvSpPr>
        <p:spPr>
          <a:xfrm>
            <a:off x="3139228" y="2046046"/>
            <a:ext cx="3800783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B0C49A7-8AAA-4149-865B-186F1CEAFE4B}"/>
              </a:ext>
            </a:extLst>
          </p:cNvPr>
          <p:cNvSpPr/>
          <p:nvPr/>
        </p:nvSpPr>
        <p:spPr>
          <a:xfrm>
            <a:off x="1733992" y="4094420"/>
            <a:ext cx="1713741" cy="6052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200000"/>
              </a:lnSpc>
            </a:pPr>
            <a:r>
              <a:rPr lang="zh-CN" altLang="en-US" sz="2000" b="1" dirty="0">
                <a:cs typeface="+mn-ea"/>
                <a:sym typeface="+mn-lt"/>
              </a:rPr>
              <a:t>添加标题文本</a:t>
            </a:r>
            <a:endParaRPr lang="en-US" altLang="zh-CN" sz="1400" b="1" dirty="0"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5EFE240-105A-4194-9CA8-CD9807D04D05}"/>
              </a:ext>
            </a:extLst>
          </p:cNvPr>
          <p:cNvSpPr/>
          <p:nvPr/>
        </p:nvSpPr>
        <p:spPr>
          <a:xfrm>
            <a:off x="690470" y="4716000"/>
            <a:ext cx="3800783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8BD3459-7C02-4B17-8664-3D02B3759D38}"/>
              </a:ext>
            </a:extLst>
          </p:cNvPr>
          <p:cNvSpPr/>
          <p:nvPr/>
        </p:nvSpPr>
        <p:spPr>
          <a:xfrm>
            <a:off x="8918630" y="1424466"/>
            <a:ext cx="1713741" cy="6052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200000"/>
              </a:lnSpc>
            </a:pPr>
            <a:r>
              <a:rPr lang="zh-CN" altLang="en-US" sz="2000" b="1" dirty="0">
                <a:cs typeface="+mn-ea"/>
                <a:sym typeface="+mn-lt"/>
              </a:rPr>
              <a:t>添加标题文本</a:t>
            </a:r>
            <a:endParaRPr lang="en-US" altLang="zh-CN" sz="1400" b="1" dirty="0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9F0A4CD-675F-4979-9339-09BD325C64D7}"/>
              </a:ext>
            </a:extLst>
          </p:cNvPr>
          <p:cNvSpPr/>
          <p:nvPr/>
        </p:nvSpPr>
        <p:spPr>
          <a:xfrm>
            <a:off x="7875108" y="2046046"/>
            <a:ext cx="3800783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E8742B3-A7E4-4DD6-B46F-C3D3CA8F9E9F}"/>
              </a:ext>
            </a:extLst>
          </p:cNvPr>
          <p:cNvSpPr/>
          <p:nvPr/>
        </p:nvSpPr>
        <p:spPr>
          <a:xfrm>
            <a:off x="6469872" y="4094420"/>
            <a:ext cx="1713741" cy="6052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200000"/>
              </a:lnSpc>
            </a:pPr>
            <a:r>
              <a:rPr lang="zh-CN" altLang="en-US" sz="2000" b="1" dirty="0">
                <a:cs typeface="+mn-ea"/>
                <a:sym typeface="+mn-lt"/>
              </a:rPr>
              <a:t>添加标题文本</a:t>
            </a:r>
            <a:endParaRPr lang="en-US" altLang="zh-CN" sz="1400" b="1" dirty="0"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24C0B1F-2DBE-4CDB-A3A8-6882E14AB438}"/>
              </a:ext>
            </a:extLst>
          </p:cNvPr>
          <p:cNvSpPr/>
          <p:nvPr/>
        </p:nvSpPr>
        <p:spPr>
          <a:xfrm>
            <a:off x="5426350" y="4716000"/>
            <a:ext cx="3800783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9" name="矩形 28"/>
          <p:cNvSpPr/>
          <p:nvPr/>
        </p:nvSpPr>
        <p:spPr>
          <a:xfrm>
            <a:off x="1134328" y="-100705"/>
            <a:ext cx="47692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8554208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EA06CA2-9152-4EA8-A659-F5584A3BD7D4}"/>
              </a:ext>
            </a:extLst>
          </p:cNvPr>
          <p:cNvSpPr/>
          <p:nvPr/>
        </p:nvSpPr>
        <p:spPr>
          <a:xfrm>
            <a:off x="1483781" y="1938175"/>
            <a:ext cx="9356388" cy="3387725"/>
          </a:xfrm>
          <a:prstGeom prst="rect">
            <a:avLst/>
          </a:prstGeom>
          <a:noFill/>
          <a:ln w="76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800000" rIns="0" bIns="0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442" y="2723147"/>
            <a:ext cx="1853451" cy="18552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48308" y="2298537"/>
            <a:ext cx="3231654" cy="2667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字以内，据统计每页幻灯片的最好控制在</a:t>
            </a:r>
            <a:r>
              <a:rPr lang="en-US" altLang="zh-CN" dirty="0"/>
              <a:t>5</a:t>
            </a:r>
            <a:r>
              <a:rPr lang="zh-CN" altLang="en-US" dirty="0"/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2527300"/>
            <a:ext cx="4657475" cy="46609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750218" y="2298537"/>
            <a:ext cx="3231654" cy="2667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字以内，据统计每页幻灯片的最好控制在</a:t>
            </a:r>
            <a:r>
              <a:rPr lang="en-US" altLang="zh-CN" dirty="0"/>
              <a:t>5</a:t>
            </a:r>
            <a:r>
              <a:rPr lang="zh-CN" altLang="en-US" dirty="0"/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134328" y="-100705"/>
            <a:ext cx="47692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58911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E57A4C3-CB42-4646-B1F5-EEAE54D7FA0A}"/>
              </a:ext>
            </a:extLst>
          </p:cNvPr>
          <p:cNvGrpSpPr/>
          <p:nvPr/>
        </p:nvGrpSpPr>
        <p:grpSpPr>
          <a:xfrm>
            <a:off x="3687432" y="1530350"/>
            <a:ext cx="4432300" cy="4432300"/>
            <a:chOff x="3887547" y="1827758"/>
            <a:chExt cx="4432300" cy="4432300"/>
          </a:xfrm>
        </p:grpSpPr>
        <p:sp>
          <p:nvSpPr>
            <p:cNvPr id="12" name="PA_椭圆 13">
              <a:extLst>
                <a:ext uri="{FF2B5EF4-FFF2-40B4-BE49-F238E27FC236}">
                  <a16:creationId xmlns:a16="http://schemas.microsoft.com/office/drawing/2014/main" id="{8368A133-BAC0-4B06-95A4-625AB8185BD9}"/>
                </a:ext>
              </a:extLst>
            </p:cNvPr>
            <p:cNvSpPr/>
            <p:nvPr/>
          </p:nvSpPr>
          <p:spPr>
            <a:xfrm rot="2687795">
              <a:off x="3887547" y="3056483"/>
              <a:ext cx="4432300" cy="1974850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PA_椭圆 213">
              <a:extLst>
                <a:ext uri="{FF2B5EF4-FFF2-40B4-BE49-F238E27FC236}">
                  <a16:creationId xmlns:a16="http://schemas.microsoft.com/office/drawing/2014/main" id="{1E94D3AA-BF7C-4CFE-A3B1-46429B9CBA53}"/>
                </a:ext>
              </a:extLst>
            </p:cNvPr>
            <p:cNvSpPr/>
            <p:nvPr/>
          </p:nvSpPr>
          <p:spPr>
            <a:xfrm rot="8087795">
              <a:off x="3873165" y="3056483"/>
              <a:ext cx="4432300" cy="1974850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PA_椭圆 214">
              <a:extLst>
                <a:ext uri="{FF2B5EF4-FFF2-40B4-BE49-F238E27FC236}">
                  <a16:creationId xmlns:a16="http://schemas.microsoft.com/office/drawing/2014/main" id="{4C3E76BA-8561-4E55-91C8-A397B4FEF7F1}"/>
                </a:ext>
              </a:extLst>
            </p:cNvPr>
            <p:cNvSpPr/>
            <p:nvPr/>
          </p:nvSpPr>
          <p:spPr>
            <a:xfrm>
              <a:off x="6025910" y="5250423"/>
              <a:ext cx="155575" cy="1555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PA_椭圆 215">
              <a:extLst>
                <a:ext uri="{FF2B5EF4-FFF2-40B4-BE49-F238E27FC236}">
                  <a16:creationId xmlns:a16="http://schemas.microsoft.com/office/drawing/2014/main" id="{4E75A088-95E0-401A-AAD9-8BAB9AE5B7CF}"/>
                </a:ext>
              </a:extLst>
            </p:cNvPr>
            <p:cNvSpPr/>
            <p:nvPr/>
          </p:nvSpPr>
          <p:spPr>
            <a:xfrm>
              <a:off x="6018211" y="2694716"/>
              <a:ext cx="155575" cy="1555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PA_椭圆 217">
              <a:extLst>
                <a:ext uri="{FF2B5EF4-FFF2-40B4-BE49-F238E27FC236}">
                  <a16:creationId xmlns:a16="http://schemas.microsoft.com/office/drawing/2014/main" id="{00597A47-C467-4961-A92D-3467A4C622E1}"/>
                </a:ext>
              </a:extLst>
            </p:cNvPr>
            <p:cNvSpPr/>
            <p:nvPr/>
          </p:nvSpPr>
          <p:spPr>
            <a:xfrm>
              <a:off x="7292973" y="4002813"/>
              <a:ext cx="155575" cy="1555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PA_椭圆 218">
              <a:extLst>
                <a:ext uri="{FF2B5EF4-FFF2-40B4-BE49-F238E27FC236}">
                  <a16:creationId xmlns:a16="http://schemas.microsoft.com/office/drawing/2014/main" id="{BED5E4BC-D4C3-4BA9-958B-F878CDB1F634}"/>
                </a:ext>
              </a:extLst>
            </p:cNvPr>
            <p:cNvSpPr/>
            <p:nvPr/>
          </p:nvSpPr>
          <p:spPr>
            <a:xfrm>
              <a:off x="4752976" y="3979132"/>
              <a:ext cx="155575" cy="1555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PA_文本框 219">
              <a:extLst>
                <a:ext uri="{FF2B5EF4-FFF2-40B4-BE49-F238E27FC236}">
                  <a16:creationId xmlns:a16="http://schemas.microsoft.com/office/drawing/2014/main" id="{23C28371-8F91-4CD2-8B14-A698F3CF9387}"/>
                </a:ext>
              </a:extLst>
            </p:cNvPr>
            <p:cNvSpPr txBox="1"/>
            <p:nvPr/>
          </p:nvSpPr>
          <p:spPr>
            <a:xfrm>
              <a:off x="4650870" y="2581191"/>
              <a:ext cx="889000" cy="7694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400" dirty="0">
                  <a:solidFill>
                    <a:schemeClr val="tx1">
                      <a:alpha val="90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4400" dirty="0">
                <a:solidFill>
                  <a:schemeClr val="tx1">
                    <a:alpha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PA_文本框 220">
              <a:extLst>
                <a:ext uri="{FF2B5EF4-FFF2-40B4-BE49-F238E27FC236}">
                  <a16:creationId xmlns:a16="http://schemas.microsoft.com/office/drawing/2014/main" id="{AF15EBD2-8CAF-4F82-A2CC-6870FBA96FCE}"/>
                </a:ext>
              </a:extLst>
            </p:cNvPr>
            <p:cNvSpPr txBox="1"/>
            <p:nvPr/>
          </p:nvSpPr>
          <p:spPr>
            <a:xfrm>
              <a:off x="6601328" y="2580815"/>
              <a:ext cx="889000" cy="7694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400" dirty="0">
                  <a:solidFill>
                    <a:schemeClr val="tx1">
                      <a:alpha val="90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4400" dirty="0">
                <a:solidFill>
                  <a:schemeClr val="tx1">
                    <a:alpha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PA_文本框 221">
              <a:extLst>
                <a:ext uri="{FF2B5EF4-FFF2-40B4-BE49-F238E27FC236}">
                  <a16:creationId xmlns:a16="http://schemas.microsoft.com/office/drawing/2014/main" id="{E59587B0-C163-463E-8D10-10EDC457B3F6}"/>
                </a:ext>
              </a:extLst>
            </p:cNvPr>
            <p:cNvSpPr txBox="1"/>
            <p:nvPr/>
          </p:nvSpPr>
          <p:spPr>
            <a:xfrm>
              <a:off x="4571508" y="4708508"/>
              <a:ext cx="889000" cy="7694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400" dirty="0">
                  <a:solidFill>
                    <a:schemeClr val="tx1">
                      <a:alpha val="90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4400" dirty="0">
                <a:solidFill>
                  <a:schemeClr val="tx1">
                    <a:alpha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PA_文本框 222">
              <a:extLst>
                <a:ext uri="{FF2B5EF4-FFF2-40B4-BE49-F238E27FC236}">
                  <a16:creationId xmlns:a16="http://schemas.microsoft.com/office/drawing/2014/main" id="{12388E0F-6F4D-4FEC-8CDE-1663DE743264}"/>
                </a:ext>
              </a:extLst>
            </p:cNvPr>
            <p:cNvSpPr txBox="1"/>
            <p:nvPr/>
          </p:nvSpPr>
          <p:spPr>
            <a:xfrm>
              <a:off x="6843800" y="4799936"/>
              <a:ext cx="889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400" dirty="0">
                  <a:solidFill>
                    <a:schemeClr val="tx1">
                      <a:alpha val="90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4400" dirty="0">
                <a:solidFill>
                  <a:schemeClr val="tx1">
                    <a:alpha val="9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134328" y="-100705"/>
            <a:ext cx="47692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单击此处添加标题文本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41E8CCE-7DE9-4678-8451-FEB583ED3EF5}"/>
              </a:ext>
            </a:extLst>
          </p:cNvPr>
          <p:cNvSpPr/>
          <p:nvPr/>
        </p:nvSpPr>
        <p:spPr>
          <a:xfrm>
            <a:off x="2309472" y="1792014"/>
            <a:ext cx="1713741" cy="6052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200000"/>
              </a:lnSpc>
            </a:pPr>
            <a:r>
              <a:rPr lang="zh-CN" altLang="en-US" sz="2000" b="1" dirty="0">
                <a:cs typeface="+mn-ea"/>
                <a:sym typeface="+mn-lt"/>
              </a:rPr>
              <a:t>添加标题文本</a:t>
            </a:r>
            <a:endParaRPr lang="en-US" altLang="zh-CN" sz="1400" b="1" dirty="0"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C8C8F06-79B5-450F-98BC-54D8B476C139}"/>
              </a:ext>
            </a:extLst>
          </p:cNvPr>
          <p:cNvSpPr/>
          <p:nvPr/>
        </p:nvSpPr>
        <p:spPr>
          <a:xfrm>
            <a:off x="1134328" y="2413594"/>
            <a:ext cx="2844111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41E8CCE-7DE9-4678-8451-FEB583ED3EF5}"/>
              </a:ext>
            </a:extLst>
          </p:cNvPr>
          <p:cNvSpPr/>
          <p:nvPr/>
        </p:nvSpPr>
        <p:spPr>
          <a:xfrm>
            <a:off x="2309472" y="4002168"/>
            <a:ext cx="1713741" cy="6052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200000"/>
              </a:lnSpc>
            </a:pPr>
            <a:r>
              <a:rPr lang="zh-CN" altLang="en-US" sz="2000" b="1" dirty="0">
                <a:cs typeface="+mn-ea"/>
                <a:sym typeface="+mn-lt"/>
              </a:rPr>
              <a:t>添加标题文本</a:t>
            </a:r>
            <a:endParaRPr lang="en-US" altLang="zh-CN" sz="1400" b="1" dirty="0"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C8C8F06-79B5-450F-98BC-54D8B476C139}"/>
              </a:ext>
            </a:extLst>
          </p:cNvPr>
          <p:cNvSpPr/>
          <p:nvPr/>
        </p:nvSpPr>
        <p:spPr>
          <a:xfrm>
            <a:off x="1134328" y="4623748"/>
            <a:ext cx="2844111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741E8CCE-7DE9-4678-8451-FEB583ED3EF5}"/>
              </a:ext>
            </a:extLst>
          </p:cNvPr>
          <p:cNvSpPr/>
          <p:nvPr/>
        </p:nvSpPr>
        <p:spPr>
          <a:xfrm>
            <a:off x="7971483" y="1792014"/>
            <a:ext cx="1713741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000" b="1" dirty="0">
                <a:cs typeface="+mn-ea"/>
                <a:sym typeface="+mn-lt"/>
              </a:rPr>
              <a:t>添加标题文本</a:t>
            </a:r>
            <a:endParaRPr lang="en-US" altLang="zh-CN" sz="1400" b="1" dirty="0"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2C8C8F06-79B5-450F-98BC-54D8B476C139}"/>
              </a:ext>
            </a:extLst>
          </p:cNvPr>
          <p:cNvSpPr/>
          <p:nvPr/>
        </p:nvSpPr>
        <p:spPr>
          <a:xfrm>
            <a:off x="7952528" y="2413594"/>
            <a:ext cx="2844111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741E8CCE-7DE9-4678-8451-FEB583ED3EF5}"/>
              </a:ext>
            </a:extLst>
          </p:cNvPr>
          <p:cNvSpPr/>
          <p:nvPr/>
        </p:nvSpPr>
        <p:spPr>
          <a:xfrm>
            <a:off x="7971483" y="4002168"/>
            <a:ext cx="1713741" cy="6052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000" b="1" dirty="0">
                <a:cs typeface="+mn-ea"/>
                <a:sym typeface="+mn-lt"/>
              </a:rPr>
              <a:t>添加标题文本</a:t>
            </a:r>
            <a:endParaRPr lang="en-US" altLang="zh-CN" sz="1400" b="1" dirty="0">
              <a:cs typeface="+mn-ea"/>
              <a:sym typeface="+mn-lt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2C8C8F06-79B5-450F-98BC-54D8B476C139}"/>
              </a:ext>
            </a:extLst>
          </p:cNvPr>
          <p:cNvSpPr/>
          <p:nvPr/>
        </p:nvSpPr>
        <p:spPr>
          <a:xfrm>
            <a:off x="7952528" y="4623748"/>
            <a:ext cx="2844111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017" y="2867875"/>
            <a:ext cx="1203731" cy="172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05224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88022"/>
            <a:ext cx="12192000" cy="668195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354" y="3643086"/>
            <a:ext cx="3215478" cy="32154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" r="1460" b="51754"/>
          <a:stretch/>
        </p:blipFill>
        <p:spPr>
          <a:xfrm>
            <a:off x="1" y="4562488"/>
            <a:ext cx="12192000" cy="229551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8876" y="2674468"/>
            <a:ext cx="1263617" cy="172364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1362" y="5692168"/>
            <a:ext cx="615027" cy="8828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832" y="224726"/>
            <a:ext cx="3847066" cy="19235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015" y="757438"/>
            <a:ext cx="4610100" cy="1905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771115" y="1570964"/>
            <a:ext cx="2719378" cy="2965032"/>
            <a:chOff x="3341477" y="1124935"/>
            <a:chExt cx="685180" cy="74707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1477" y="1237560"/>
              <a:ext cx="685180" cy="6344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85011" y="1124935"/>
              <a:ext cx="525549" cy="6669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贰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310243" y="1206062"/>
            <a:ext cx="738664" cy="47089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/>
              <a:t>单击此处添加标题文本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1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81877" y="3510806"/>
            <a:ext cx="4415390" cy="565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2"/>
            <a:ext cx="12192000" cy="2921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1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340277" y="3537692"/>
            <a:ext cx="3570899" cy="4572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813232" y="1951852"/>
            <a:ext cx="1107996" cy="30038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/>
              <a:t>此处添加详细文本描述，文字内容建议与标题相关尽量简洁生动</a:t>
            </a:r>
            <a:r>
              <a:rPr lang="en-US" altLang="zh-CN" sz="2000" dirty="0"/>
              <a:t>……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502" y="3984975"/>
            <a:ext cx="620051" cy="765946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7458523" y="4064160"/>
            <a:ext cx="400110" cy="6309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中国风</a:t>
            </a:r>
          </a:p>
        </p:txBody>
      </p:sp>
    </p:spTree>
    <p:extLst>
      <p:ext uri="{BB962C8B-B14F-4D97-AF65-F5344CB8AC3E}">
        <p14:creationId xmlns:p14="http://schemas.microsoft.com/office/powerpoint/2010/main" val="2932918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134328" y="-100705"/>
            <a:ext cx="47692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单击此处添加标题文本</a:t>
            </a:r>
          </a:p>
        </p:txBody>
      </p:sp>
      <p:sp>
        <p:nvSpPr>
          <p:cNvPr id="29" name="Freeform 12">
            <a:extLst>
              <a:ext uri="{FF2B5EF4-FFF2-40B4-BE49-F238E27FC236}">
                <a16:creationId xmlns:a16="http://schemas.microsoft.com/office/drawing/2014/main" id="{804CBAF5-1834-425F-AE21-42A288109D81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4355531" y="3647916"/>
            <a:ext cx="3921241" cy="45719"/>
          </a:xfrm>
          <a:custGeom>
            <a:avLst/>
            <a:gdLst>
              <a:gd name="T0" fmla="*/ 109 w 780"/>
              <a:gd name="T1" fmla="*/ 11 h 72"/>
              <a:gd name="T2" fmla="*/ 225 w 780"/>
              <a:gd name="T3" fmla="*/ 17 h 72"/>
              <a:gd name="T4" fmla="*/ 596 w 780"/>
              <a:gd name="T5" fmla="*/ 18 h 72"/>
              <a:gd name="T6" fmla="*/ 480 w 780"/>
              <a:gd name="T7" fmla="*/ 21 h 72"/>
              <a:gd name="T8" fmla="*/ 547 w 780"/>
              <a:gd name="T9" fmla="*/ 23 h 72"/>
              <a:gd name="T10" fmla="*/ 406 w 780"/>
              <a:gd name="T11" fmla="*/ 25 h 72"/>
              <a:gd name="T12" fmla="*/ 571 w 780"/>
              <a:gd name="T13" fmla="*/ 26 h 72"/>
              <a:gd name="T14" fmla="*/ 331 w 780"/>
              <a:gd name="T15" fmla="*/ 27 h 72"/>
              <a:gd name="T16" fmla="*/ 358 w 780"/>
              <a:gd name="T17" fmla="*/ 27 h 72"/>
              <a:gd name="T18" fmla="*/ 444 w 780"/>
              <a:gd name="T19" fmla="*/ 27 h 72"/>
              <a:gd name="T20" fmla="*/ 389 w 780"/>
              <a:gd name="T21" fmla="*/ 30 h 72"/>
              <a:gd name="T22" fmla="*/ 330 w 780"/>
              <a:gd name="T23" fmla="*/ 37 h 72"/>
              <a:gd name="T24" fmla="*/ 422 w 780"/>
              <a:gd name="T25" fmla="*/ 38 h 72"/>
              <a:gd name="T26" fmla="*/ 185 w 780"/>
              <a:gd name="T27" fmla="*/ 51 h 72"/>
              <a:gd name="T28" fmla="*/ 507 w 780"/>
              <a:gd name="T29" fmla="*/ 54 h 72"/>
              <a:gd name="T30" fmla="*/ 461 w 780"/>
              <a:gd name="T31" fmla="*/ 61 h 72"/>
              <a:gd name="T32" fmla="*/ 251 w 780"/>
              <a:gd name="T33" fmla="*/ 60 h 72"/>
              <a:gd name="T34" fmla="*/ 297 w 780"/>
              <a:gd name="T35" fmla="*/ 64 h 72"/>
              <a:gd name="T36" fmla="*/ 173 w 780"/>
              <a:gd name="T37" fmla="*/ 23 h 72"/>
              <a:gd name="T38" fmla="*/ 321 w 780"/>
              <a:gd name="T39" fmla="*/ 28 h 72"/>
              <a:gd name="T40" fmla="*/ 780 w 780"/>
              <a:gd name="T41" fmla="*/ 53 h 72"/>
              <a:gd name="T42" fmla="*/ 776 w 780"/>
              <a:gd name="T43" fmla="*/ 32 h 72"/>
              <a:gd name="T44" fmla="*/ 749 w 780"/>
              <a:gd name="T45" fmla="*/ 14 h 72"/>
              <a:gd name="T46" fmla="*/ 660 w 780"/>
              <a:gd name="T47" fmla="*/ 19 h 72"/>
              <a:gd name="T48" fmla="*/ 634 w 780"/>
              <a:gd name="T49" fmla="*/ 25 h 72"/>
              <a:gd name="T50" fmla="*/ 692 w 780"/>
              <a:gd name="T51" fmla="*/ 26 h 72"/>
              <a:gd name="T52" fmla="*/ 589 w 780"/>
              <a:gd name="T53" fmla="*/ 38 h 72"/>
              <a:gd name="T54" fmla="*/ 468 w 780"/>
              <a:gd name="T55" fmla="*/ 39 h 72"/>
              <a:gd name="T56" fmla="*/ 177 w 780"/>
              <a:gd name="T57" fmla="*/ 32 h 72"/>
              <a:gd name="T58" fmla="*/ 39 w 780"/>
              <a:gd name="T59" fmla="*/ 20 h 72"/>
              <a:gd name="T60" fmla="*/ 192 w 780"/>
              <a:gd name="T61" fmla="*/ 46 h 72"/>
              <a:gd name="T62" fmla="*/ 556 w 780"/>
              <a:gd name="T63" fmla="*/ 53 h 72"/>
              <a:gd name="T64" fmla="*/ 633 w 780"/>
              <a:gd name="T65" fmla="*/ 56 h 72"/>
              <a:gd name="T66" fmla="*/ 599 w 780"/>
              <a:gd name="T67" fmla="*/ 59 h 72"/>
              <a:gd name="T68" fmla="*/ 780 w 780"/>
              <a:gd name="T69" fmla="*/ 55 h 72"/>
              <a:gd name="T70" fmla="*/ 757 w 780"/>
              <a:gd name="T71" fmla="*/ 19 h 72"/>
              <a:gd name="T72" fmla="*/ 84 w 780"/>
              <a:gd name="T73" fmla="*/ 36 h 72"/>
              <a:gd name="T74" fmla="*/ 209 w 780"/>
              <a:gd name="T75" fmla="*/ 39 h 72"/>
              <a:gd name="T76" fmla="*/ 554 w 780"/>
              <a:gd name="T77" fmla="*/ 39 h 72"/>
              <a:gd name="T78" fmla="*/ 473 w 780"/>
              <a:gd name="T79" fmla="*/ 48 h 72"/>
              <a:gd name="T80" fmla="*/ 187 w 780"/>
              <a:gd name="T81" fmla="*/ 20 h 72"/>
              <a:gd name="T82" fmla="*/ 204 w 780"/>
              <a:gd name="T83" fmla="*/ 18 h 72"/>
              <a:gd name="T84" fmla="*/ 187 w 780"/>
              <a:gd name="T85" fmla="*/ 19 h 72"/>
              <a:gd name="T86" fmla="*/ 135 w 780"/>
              <a:gd name="T87" fmla="*/ 14 h 72"/>
              <a:gd name="T88" fmla="*/ 156 w 780"/>
              <a:gd name="T89" fmla="*/ 15 h 72"/>
              <a:gd name="T90" fmla="*/ 240 w 780"/>
              <a:gd name="T91" fmla="*/ 21 h 72"/>
              <a:gd name="T92" fmla="*/ 307 w 780"/>
              <a:gd name="T93" fmla="*/ 21 h 72"/>
              <a:gd name="T94" fmla="*/ 278 w 780"/>
              <a:gd name="T95" fmla="*/ 18 h 72"/>
              <a:gd name="T96" fmla="*/ 269 w 780"/>
              <a:gd name="T97" fmla="*/ 21 h 72"/>
              <a:gd name="T98" fmla="*/ 352 w 780"/>
              <a:gd name="T99" fmla="*/ 26 h 72"/>
              <a:gd name="T100" fmla="*/ 58 w 780"/>
              <a:gd name="T101" fmla="*/ 38 h 72"/>
              <a:gd name="T102" fmla="*/ 353 w 780"/>
              <a:gd name="T103" fmla="*/ 60 h 72"/>
              <a:gd name="T104" fmla="*/ 107 w 780"/>
              <a:gd name="T105" fmla="*/ 42 h 72"/>
              <a:gd name="T106" fmla="*/ 407 w 780"/>
              <a:gd name="T107" fmla="*/ 40 h 72"/>
              <a:gd name="T108" fmla="*/ 446 w 780"/>
              <a:gd name="T109" fmla="*/ 38 h 72"/>
              <a:gd name="T110" fmla="*/ 269 w 780"/>
              <a:gd name="T111" fmla="*/ 55 h 72"/>
              <a:gd name="T112" fmla="*/ 576 w 780"/>
              <a:gd name="T113" fmla="*/ 55 h 72"/>
              <a:gd name="T114" fmla="*/ 352 w 780"/>
              <a:gd name="T115" fmla="*/ 66 h 72"/>
              <a:gd name="T116" fmla="*/ 433 w 780"/>
              <a:gd name="T117" fmla="*/ 60 h 72"/>
              <a:gd name="T118" fmla="*/ 262 w 780"/>
              <a:gd name="T119" fmla="*/ 2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0" h="72">
                <a:moveTo>
                  <a:pt x="57" y="7"/>
                </a:moveTo>
                <a:cubicBezTo>
                  <a:pt x="62" y="8"/>
                  <a:pt x="71" y="11"/>
                  <a:pt x="77" y="9"/>
                </a:cubicBezTo>
                <a:cubicBezTo>
                  <a:pt x="78" y="10"/>
                  <a:pt x="81" y="12"/>
                  <a:pt x="83" y="10"/>
                </a:cubicBezTo>
                <a:cubicBezTo>
                  <a:pt x="76" y="8"/>
                  <a:pt x="67" y="9"/>
                  <a:pt x="61" y="7"/>
                </a:cubicBezTo>
                <a:cubicBezTo>
                  <a:pt x="68" y="6"/>
                  <a:pt x="73" y="8"/>
                  <a:pt x="78" y="7"/>
                </a:cubicBezTo>
                <a:cubicBezTo>
                  <a:pt x="68" y="6"/>
                  <a:pt x="58" y="4"/>
                  <a:pt x="47" y="2"/>
                </a:cubicBezTo>
                <a:cubicBezTo>
                  <a:pt x="46" y="3"/>
                  <a:pt x="46" y="3"/>
                  <a:pt x="45" y="4"/>
                </a:cubicBezTo>
                <a:cubicBezTo>
                  <a:pt x="44" y="3"/>
                  <a:pt x="41" y="2"/>
                  <a:pt x="41" y="4"/>
                </a:cubicBezTo>
                <a:cubicBezTo>
                  <a:pt x="47" y="5"/>
                  <a:pt x="56" y="6"/>
                  <a:pt x="61" y="7"/>
                </a:cubicBezTo>
                <a:cubicBezTo>
                  <a:pt x="60" y="8"/>
                  <a:pt x="57" y="5"/>
                  <a:pt x="57" y="7"/>
                </a:cubicBezTo>
                <a:close/>
                <a:moveTo>
                  <a:pt x="89" y="11"/>
                </a:moveTo>
                <a:cubicBezTo>
                  <a:pt x="86" y="11"/>
                  <a:pt x="84" y="9"/>
                  <a:pt x="83" y="11"/>
                </a:cubicBezTo>
                <a:cubicBezTo>
                  <a:pt x="84" y="11"/>
                  <a:pt x="87" y="12"/>
                  <a:pt x="89" y="11"/>
                </a:cubicBezTo>
                <a:close/>
                <a:moveTo>
                  <a:pt x="106" y="11"/>
                </a:moveTo>
                <a:cubicBezTo>
                  <a:pt x="104" y="12"/>
                  <a:pt x="102" y="11"/>
                  <a:pt x="99" y="11"/>
                </a:cubicBezTo>
                <a:cubicBezTo>
                  <a:pt x="100" y="12"/>
                  <a:pt x="106" y="13"/>
                  <a:pt x="106" y="11"/>
                </a:cubicBezTo>
                <a:close/>
                <a:moveTo>
                  <a:pt x="117" y="12"/>
                </a:moveTo>
                <a:cubicBezTo>
                  <a:pt x="116" y="12"/>
                  <a:pt x="117" y="11"/>
                  <a:pt x="116" y="11"/>
                </a:cubicBezTo>
                <a:cubicBezTo>
                  <a:pt x="115" y="14"/>
                  <a:pt x="111" y="11"/>
                  <a:pt x="109" y="11"/>
                </a:cubicBezTo>
                <a:cubicBezTo>
                  <a:pt x="110" y="13"/>
                  <a:pt x="107" y="11"/>
                  <a:pt x="107" y="12"/>
                </a:cubicBezTo>
                <a:cubicBezTo>
                  <a:pt x="109" y="12"/>
                  <a:pt x="113" y="13"/>
                  <a:pt x="117" y="13"/>
                </a:cubicBezTo>
                <a:lnTo>
                  <a:pt x="117" y="12"/>
                </a:lnTo>
                <a:close/>
                <a:moveTo>
                  <a:pt x="36" y="14"/>
                </a:moveTo>
                <a:cubicBezTo>
                  <a:pt x="34" y="13"/>
                  <a:pt x="31" y="12"/>
                  <a:pt x="30" y="13"/>
                </a:cubicBezTo>
                <a:cubicBezTo>
                  <a:pt x="32" y="14"/>
                  <a:pt x="34" y="15"/>
                  <a:pt x="36" y="14"/>
                </a:cubicBezTo>
                <a:close/>
                <a:moveTo>
                  <a:pt x="199" y="16"/>
                </a:moveTo>
                <a:cubicBezTo>
                  <a:pt x="199" y="15"/>
                  <a:pt x="193" y="15"/>
                  <a:pt x="195" y="16"/>
                </a:cubicBezTo>
                <a:cubicBezTo>
                  <a:pt x="196" y="15"/>
                  <a:pt x="198" y="17"/>
                  <a:pt x="199" y="16"/>
                </a:cubicBezTo>
                <a:close/>
                <a:moveTo>
                  <a:pt x="212" y="17"/>
                </a:moveTo>
                <a:cubicBezTo>
                  <a:pt x="211" y="15"/>
                  <a:pt x="208" y="15"/>
                  <a:pt x="207" y="17"/>
                </a:cubicBezTo>
                <a:cubicBezTo>
                  <a:pt x="210" y="16"/>
                  <a:pt x="209" y="16"/>
                  <a:pt x="212" y="17"/>
                </a:cubicBezTo>
                <a:close/>
                <a:moveTo>
                  <a:pt x="217" y="15"/>
                </a:moveTo>
                <a:cubicBezTo>
                  <a:pt x="216" y="16"/>
                  <a:pt x="213" y="15"/>
                  <a:pt x="213" y="16"/>
                </a:cubicBezTo>
                <a:cubicBezTo>
                  <a:pt x="215" y="16"/>
                  <a:pt x="215" y="17"/>
                  <a:pt x="218" y="17"/>
                </a:cubicBezTo>
                <a:cubicBezTo>
                  <a:pt x="218" y="16"/>
                  <a:pt x="216" y="16"/>
                  <a:pt x="217" y="15"/>
                </a:cubicBezTo>
                <a:close/>
                <a:moveTo>
                  <a:pt x="226" y="17"/>
                </a:moveTo>
                <a:cubicBezTo>
                  <a:pt x="227" y="16"/>
                  <a:pt x="224" y="15"/>
                  <a:pt x="224" y="16"/>
                </a:cubicBezTo>
                <a:cubicBezTo>
                  <a:pt x="224" y="16"/>
                  <a:pt x="225" y="16"/>
                  <a:pt x="225" y="17"/>
                </a:cubicBezTo>
                <a:cubicBezTo>
                  <a:pt x="222" y="17"/>
                  <a:pt x="222" y="15"/>
                  <a:pt x="220" y="17"/>
                </a:cubicBezTo>
                <a:cubicBezTo>
                  <a:pt x="222" y="18"/>
                  <a:pt x="223" y="17"/>
                  <a:pt x="226" y="17"/>
                </a:cubicBezTo>
                <a:close/>
                <a:moveTo>
                  <a:pt x="244" y="17"/>
                </a:moveTo>
                <a:cubicBezTo>
                  <a:pt x="242" y="17"/>
                  <a:pt x="241" y="16"/>
                  <a:pt x="240" y="17"/>
                </a:cubicBezTo>
                <a:cubicBezTo>
                  <a:pt x="240" y="19"/>
                  <a:pt x="243" y="17"/>
                  <a:pt x="244" y="17"/>
                </a:cubicBezTo>
                <a:close/>
                <a:moveTo>
                  <a:pt x="44" y="18"/>
                </a:moveTo>
                <a:cubicBezTo>
                  <a:pt x="46" y="18"/>
                  <a:pt x="48" y="19"/>
                  <a:pt x="49" y="18"/>
                </a:cubicBezTo>
                <a:cubicBezTo>
                  <a:pt x="48" y="16"/>
                  <a:pt x="44" y="17"/>
                  <a:pt x="44" y="18"/>
                </a:cubicBezTo>
                <a:close/>
                <a:moveTo>
                  <a:pt x="250" y="18"/>
                </a:moveTo>
                <a:cubicBezTo>
                  <a:pt x="249" y="17"/>
                  <a:pt x="249" y="18"/>
                  <a:pt x="248" y="18"/>
                </a:cubicBezTo>
                <a:cubicBezTo>
                  <a:pt x="247" y="17"/>
                  <a:pt x="248" y="17"/>
                  <a:pt x="247" y="17"/>
                </a:cubicBezTo>
                <a:cubicBezTo>
                  <a:pt x="247" y="18"/>
                  <a:pt x="246" y="17"/>
                  <a:pt x="246" y="18"/>
                </a:cubicBezTo>
                <a:cubicBezTo>
                  <a:pt x="248" y="18"/>
                  <a:pt x="249" y="19"/>
                  <a:pt x="250" y="18"/>
                </a:cubicBezTo>
                <a:close/>
                <a:moveTo>
                  <a:pt x="581" y="19"/>
                </a:moveTo>
                <a:cubicBezTo>
                  <a:pt x="579" y="19"/>
                  <a:pt x="583" y="19"/>
                  <a:pt x="583" y="18"/>
                </a:cubicBezTo>
                <a:cubicBezTo>
                  <a:pt x="578" y="18"/>
                  <a:pt x="571" y="20"/>
                  <a:pt x="566" y="18"/>
                </a:cubicBezTo>
                <a:cubicBezTo>
                  <a:pt x="565" y="18"/>
                  <a:pt x="564" y="19"/>
                  <a:pt x="564" y="20"/>
                </a:cubicBezTo>
                <a:cubicBezTo>
                  <a:pt x="571" y="20"/>
                  <a:pt x="574" y="21"/>
                  <a:pt x="581" y="19"/>
                </a:cubicBezTo>
                <a:close/>
                <a:moveTo>
                  <a:pt x="596" y="18"/>
                </a:moveTo>
                <a:cubicBezTo>
                  <a:pt x="593" y="18"/>
                  <a:pt x="592" y="18"/>
                  <a:pt x="590" y="18"/>
                </a:cubicBezTo>
                <a:cubicBezTo>
                  <a:pt x="590" y="19"/>
                  <a:pt x="588" y="18"/>
                  <a:pt x="588" y="20"/>
                </a:cubicBezTo>
                <a:cubicBezTo>
                  <a:pt x="591" y="20"/>
                  <a:pt x="595" y="20"/>
                  <a:pt x="596" y="18"/>
                </a:cubicBezTo>
                <a:close/>
                <a:moveTo>
                  <a:pt x="231" y="23"/>
                </a:moveTo>
                <a:cubicBezTo>
                  <a:pt x="231" y="22"/>
                  <a:pt x="232" y="24"/>
                  <a:pt x="233" y="23"/>
                </a:cubicBezTo>
                <a:cubicBezTo>
                  <a:pt x="230" y="21"/>
                  <a:pt x="233" y="20"/>
                  <a:pt x="233" y="19"/>
                </a:cubicBezTo>
                <a:cubicBezTo>
                  <a:pt x="232" y="20"/>
                  <a:pt x="230" y="19"/>
                  <a:pt x="231" y="20"/>
                </a:cubicBezTo>
                <a:cubicBezTo>
                  <a:pt x="233" y="21"/>
                  <a:pt x="229" y="23"/>
                  <a:pt x="231" y="23"/>
                </a:cubicBezTo>
                <a:close/>
                <a:moveTo>
                  <a:pt x="419" y="21"/>
                </a:moveTo>
                <a:cubicBezTo>
                  <a:pt x="395" y="20"/>
                  <a:pt x="371" y="20"/>
                  <a:pt x="346" y="20"/>
                </a:cubicBezTo>
                <a:cubicBezTo>
                  <a:pt x="345" y="20"/>
                  <a:pt x="345" y="21"/>
                  <a:pt x="345" y="21"/>
                </a:cubicBezTo>
                <a:cubicBezTo>
                  <a:pt x="369" y="21"/>
                  <a:pt x="397" y="23"/>
                  <a:pt x="419" y="21"/>
                </a:cubicBezTo>
                <a:close/>
                <a:moveTo>
                  <a:pt x="12" y="21"/>
                </a:moveTo>
                <a:cubicBezTo>
                  <a:pt x="14" y="21"/>
                  <a:pt x="16" y="23"/>
                  <a:pt x="17" y="21"/>
                </a:cubicBezTo>
                <a:cubicBezTo>
                  <a:pt x="15" y="21"/>
                  <a:pt x="12" y="21"/>
                  <a:pt x="12" y="21"/>
                </a:cubicBezTo>
                <a:close/>
                <a:moveTo>
                  <a:pt x="438" y="21"/>
                </a:moveTo>
                <a:cubicBezTo>
                  <a:pt x="436" y="21"/>
                  <a:pt x="432" y="20"/>
                  <a:pt x="429" y="22"/>
                </a:cubicBezTo>
                <a:cubicBezTo>
                  <a:pt x="433" y="21"/>
                  <a:pt x="436" y="23"/>
                  <a:pt x="438" y="21"/>
                </a:cubicBezTo>
                <a:close/>
                <a:moveTo>
                  <a:pt x="480" y="21"/>
                </a:moveTo>
                <a:cubicBezTo>
                  <a:pt x="478" y="21"/>
                  <a:pt x="476" y="21"/>
                  <a:pt x="476" y="21"/>
                </a:cubicBezTo>
                <a:cubicBezTo>
                  <a:pt x="477" y="22"/>
                  <a:pt x="479" y="22"/>
                  <a:pt x="480" y="21"/>
                </a:cubicBezTo>
                <a:close/>
                <a:moveTo>
                  <a:pt x="80" y="22"/>
                </a:moveTo>
                <a:cubicBezTo>
                  <a:pt x="81" y="22"/>
                  <a:pt x="82" y="22"/>
                  <a:pt x="83" y="21"/>
                </a:cubicBezTo>
                <a:cubicBezTo>
                  <a:pt x="81" y="21"/>
                  <a:pt x="79" y="21"/>
                  <a:pt x="80" y="22"/>
                </a:cubicBezTo>
                <a:close/>
                <a:moveTo>
                  <a:pt x="425" y="21"/>
                </a:moveTo>
                <a:cubicBezTo>
                  <a:pt x="424" y="21"/>
                  <a:pt x="421" y="20"/>
                  <a:pt x="421" y="22"/>
                </a:cubicBezTo>
                <a:cubicBezTo>
                  <a:pt x="422" y="22"/>
                  <a:pt x="424" y="22"/>
                  <a:pt x="425" y="21"/>
                </a:cubicBezTo>
                <a:close/>
                <a:moveTo>
                  <a:pt x="443" y="21"/>
                </a:moveTo>
                <a:cubicBezTo>
                  <a:pt x="442" y="21"/>
                  <a:pt x="439" y="20"/>
                  <a:pt x="440" y="22"/>
                </a:cubicBezTo>
                <a:cubicBezTo>
                  <a:pt x="441" y="21"/>
                  <a:pt x="442" y="22"/>
                  <a:pt x="443" y="21"/>
                </a:cubicBezTo>
                <a:close/>
                <a:moveTo>
                  <a:pt x="365" y="23"/>
                </a:moveTo>
                <a:cubicBezTo>
                  <a:pt x="367" y="23"/>
                  <a:pt x="365" y="24"/>
                  <a:pt x="365" y="24"/>
                </a:cubicBezTo>
                <a:cubicBezTo>
                  <a:pt x="366" y="24"/>
                  <a:pt x="367" y="22"/>
                  <a:pt x="369" y="22"/>
                </a:cubicBezTo>
                <a:cubicBezTo>
                  <a:pt x="367" y="23"/>
                  <a:pt x="364" y="22"/>
                  <a:pt x="365" y="23"/>
                </a:cubicBezTo>
                <a:close/>
                <a:moveTo>
                  <a:pt x="568" y="22"/>
                </a:moveTo>
                <a:cubicBezTo>
                  <a:pt x="572" y="24"/>
                  <a:pt x="579" y="23"/>
                  <a:pt x="583" y="22"/>
                </a:cubicBezTo>
                <a:cubicBezTo>
                  <a:pt x="578" y="22"/>
                  <a:pt x="571" y="22"/>
                  <a:pt x="568" y="22"/>
                </a:cubicBezTo>
                <a:close/>
                <a:moveTo>
                  <a:pt x="547" y="23"/>
                </a:moveTo>
                <a:cubicBezTo>
                  <a:pt x="545" y="23"/>
                  <a:pt x="543" y="23"/>
                  <a:pt x="540" y="23"/>
                </a:cubicBezTo>
                <a:cubicBezTo>
                  <a:pt x="537" y="23"/>
                  <a:pt x="531" y="22"/>
                  <a:pt x="531" y="24"/>
                </a:cubicBezTo>
                <a:cubicBezTo>
                  <a:pt x="533" y="23"/>
                  <a:pt x="543" y="24"/>
                  <a:pt x="547" y="23"/>
                </a:cubicBezTo>
                <a:close/>
                <a:moveTo>
                  <a:pt x="552" y="23"/>
                </a:moveTo>
                <a:cubicBezTo>
                  <a:pt x="552" y="22"/>
                  <a:pt x="548" y="23"/>
                  <a:pt x="547" y="23"/>
                </a:cubicBezTo>
                <a:cubicBezTo>
                  <a:pt x="549" y="23"/>
                  <a:pt x="550" y="23"/>
                  <a:pt x="552" y="23"/>
                </a:cubicBezTo>
                <a:close/>
                <a:moveTo>
                  <a:pt x="567" y="23"/>
                </a:moveTo>
                <a:cubicBezTo>
                  <a:pt x="566" y="23"/>
                  <a:pt x="564" y="22"/>
                  <a:pt x="565" y="23"/>
                </a:cubicBezTo>
                <a:cubicBezTo>
                  <a:pt x="565" y="23"/>
                  <a:pt x="564" y="24"/>
                  <a:pt x="565" y="24"/>
                </a:cubicBezTo>
                <a:cubicBezTo>
                  <a:pt x="566" y="24"/>
                  <a:pt x="566" y="23"/>
                  <a:pt x="567" y="23"/>
                </a:cubicBezTo>
                <a:close/>
                <a:moveTo>
                  <a:pt x="460" y="23"/>
                </a:moveTo>
                <a:cubicBezTo>
                  <a:pt x="458" y="24"/>
                  <a:pt x="458" y="23"/>
                  <a:pt x="456" y="24"/>
                </a:cubicBezTo>
                <a:cubicBezTo>
                  <a:pt x="458" y="24"/>
                  <a:pt x="460" y="25"/>
                  <a:pt x="460" y="23"/>
                </a:cubicBezTo>
                <a:close/>
                <a:moveTo>
                  <a:pt x="473" y="23"/>
                </a:moveTo>
                <a:cubicBezTo>
                  <a:pt x="475" y="25"/>
                  <a:pt x="478" y="23"/>
                  <a:pt x="473" y="23"/>
                </a:cubicBezTo>
                <a:close/>
                <a:moveTo>
                  <a:pt x="483" y="23"/>
                </a:moveTo>
                <a:cubicBezTo>
                  <a:pt x="482" y="24"/>
                  <a:pt x="479" y="23"/>
                  <a:pt x="479" y="24"/>
                </a:cubicBezTo>
                <a:cubicBezTo>
                  <a:pt x="480" y="24"/>
                  <a:pt x="482" y="25"/>
                  <a:pt x="483" y="23"/>
                </a:cubicBezTo>
                <a:close/>
                <a:moveTo>
                  <a:pt x="406" y="25"/>
                </a:moveTo>
                <a:cubicBezTo>
                  <a:pt x="411" y="25"/>
                  <a:pt x="409" y="23"/>
                  <a:pt x="406" y="25"/>
                </a:cubicBezTo>
                <a:close/>
                <a:moveTo>
                  <a:pt x="430" y="24"/>
                </a:moveTo>
                <a:cubicBezTo>
                  <a:pt x="431" y="25"/>
                  <a:pt x="431" y="24"/>
                  <a:pt x="432" y="24"/>
                </a:cubicBezTo>
                <a:cubicBezTo>
                  <a:pt x="437" y="24"/>
                  <a:pt x="433" y="23"/>
                  <a:pt x="430" y="24"/>
                </a:cubicBezTo>
                <a:close/>
                <a:moveTo>
                  <a:pt x="447" y="25"/>
                </a:moveTo>
                <a:cubicBezTo>
                  <a:pt x="453" y="25"/>
                  <a:pt x="447" y="23"/>
                  <a:pt x="444" y="25"/>
                </a:cubicBezTo>
                <a:cubicBezTo>
                  <a:pt x="446" y="24"/>
                  <a:pt x="446" y="25"/>
                  <a:pt x="447" y="25"/>
                </a:cubicBezTo>
                <a:close/>
                <a:moveTo>
                  <a:pt x="353" y="25"/>
                </a:moveTo>
                <a:cubicBezTo>
                  <a:pt x="355" y="25"/>
                  <a:pt x="358" y="25"/>
                  <a:pt x="361" y="25"/>
                </a:cubicBezTo>
                <a:cubicBezTo>
                  <a:pt x="358" y="25"/>
                  <a:pt x="356" y="24"/>
                  <a:pt x="353" y="25"/>
                </a:cubicBezTo>
                <a:close/>
                <a:moveTo>
                  <a:pt x="581" y="26"/>
                </a:moveTo>
                <a:cubicBezTo>
                  <a:pt x="582" y="26"/>
                  <a:pt x="582" y="26"/>
                  <a:pt x="581" y="27"/>
                </a:cubicBezTo>
                <a:cubicBezTo>
                  <a:pt x="584" y="27"/>
                  <a:pt x="584" y="27"/>
                  <a:pt x="584" y="27"/>
                </a:cubicBezTo>
                <a:cubicBezTo>
                  <a:pt x="584" y="26"/>
                  <a:pt x="585" y="26"/>
                  <a:pt x="585" y="25"/>
                </a:cubicBezTo>
                <a:cubicBezTo>
                  <a:pt x="583" y="24"/>
                  <a:pt x="582" y="25"/>
                  <a:pt x="581" y="26"/>
                </a:cubicBezTo>
                <a:close/>
                <a:moveTo>
                  <a:pt x="571" y="26"/>
                </a:moveTo>
                <a:cubicBezTo>
                  <a:pt x="571" y="26"/>
                  <a:pt x="571" y="26"/>
                  <a:pt x="571" y="26"/>
                </a:cubicBezTo>
                <a:cubicBezTo>
                  <a:pt x="571" y="26"/>
                  <a:pt x="571" y="26"/>
                  <a:pt x="571" y="26"/>
                </a:cubicBezTo>
                <a:cubicBezTo>
                  <a:pt x="571" y="26"/>
                  <a:pt x="571" y="26"/>
                  <a:pt x="571" y="26"/>
                </a:cubicBezTo>
                <a:close/>
                <a:moveTo>
                  <a:pt x="577" y="29"/>
                </a:moveTo>
                <a:cubicBezTo>
                  <a:pt x="577" y="27"/>
                  <a:pt x="579" y="27"/>
                  <a:pt x="578" y="26"/>
                </a:cubicBezTo>
                <a:cubicBezTo>
                  <a:pt x="575" y="26"/>
                  <a:pt x="574" y="26"/>
                  <a:pt x="572" y="26"/>
                </a:cubicBezTo>
                <a:cubicBezTo>
                  <a:pt x="572" y="26"/>
                  <a:pt x="571" y="26"/>
                  <a:pt x="571" y="26"/>
                </a:cubicBezTo>
                <a:cubicBezTo>
                  <a:pt x="571" y="29"/>
                  <a:pt x="577" y="26"/>
                  <a:pt x="577" y="29"/>
                </a:cubicBezTo>
                <a:close/>
                <a:moveTo>
                  <a:pt x="571" y="26"/>
                </a:moveTo>
                <a:cubicBezTo>
                  <a:pt x="566" y="26"/>
                  <a:pt x="559" y="24"/>
                  <a:pt x="559" y="27"/>
                </a:cubicBezTo>
                <a:cubicBezTo>
                  <a:pt x="563" y="26"/>
                  <a:pt x="567" y="29"/>
                  <a:pt x="571" y="26"/>
                </a:cubicBezTo>
                <a:close/>
                <a:moveTo>
                  <a:pt x="545" y="26"/>
                </a:moveTo>
                <a:cubicBezTo>
                  <a:pt x="547" y="27"/>
                  <a:pt x="549" y="27"/>
                  <a:pt x="549" y="26"/>
                </a:cubicBezTo>
                <a:cubicBezTo>
                  <a:pt x="549" y="26"/>
                  <a:pt x="546" y="25"/>
                  <a:pt x="545" y="26"/>
                </a:cubicBezTo>
                <a:close/>
                <a:moveTo>
                  <a:pt x="558" y="25"/>
                </a:moveTo>
                <a:cubicBezTo>
                  <a:pt x="556" y="26"/>
                  <a:pt x="556" y="26"/>
                  <a:pt x="555" y="26"/>
                </a:cubicBezTo>
                <a:cubicBezTo>
                  <a:pt x="555" y="27"/>
                  <a:pt x="558" y="27"/>
                  <a:pt x="558" y="25"/>
                </a:cubicBezTo>
                <a:close/>
                <a:moveTo>
                  <a:pt x="598" y="26"/>
                </a:moveTo>
                <a:cubicBezTo>
                  <a:pt x="595" y="25"/>
                  <a:pt x="592" y="26"/>
                  <a:pt x="589" y="27"/>
                </a:cubicBezTo>
                <a:cubicBezTo>
                  <a:pt x="592" y="27"/>
                  <a:pt x="597" y="28"/>
                  <a:pt x="598" y="26"/>
                </a:cubicBezTo>
                <a:close/>
                <a:moveTo>
                  <a:pt x="326" y="26"/>
                </a:moveTo>
                <a:cubicBezTo>
                  <a:pt x="328" y="26"/>
                  <a:pt x="330" y="26"/>
                  <a:pt x="331" y="27"/>
                </a:cubicBezTo>
                <a:cubicBezTo>
                  <a:pt x="330" y="29"/>
                  <a:pt x="326" y="26"/>
                  <a:pt x="325" y="28"/>
                </a:cubicBezTo>
                <a:cubicBezTo>
                  <a:pt x="327" y="29"/>
                  <a:pt x="331" y="29"/>
                  <a:pt x="333" y="29"/>
                </a:cubicBezTo>
                <a:cubicBezTo>
                  <a:pt x="332" y="28"/>
                  <a:pt x="336" y="29"/>
                  <a:pt x="336" y="28"/>
                </a:cubicBezTo>
                <a:cubicBezTo>
                  <a:pt x="334" y="27"/>
                  <a:pt x="333" y="28"/>
                  <a:pt x="331" y="27"/>
                </a:cubicBezTo>
                <a:cubicBezTo>
                  <a:pt x="334" y="25"/>
                  <a:pt x="340" y="29"/>
                  <a:pt x="343" y="26"/>
                </a:cubicBezTo>
                <a:cubicBezTo>
                  <a:pt x="338" y="26"/>
                  <a:pt x="331" y="25"/>
                  <a:pt x="326" y="26"/>
                </a:cubicBezTo>
                <a:close/>
                <a:moveTo>
                  <a:pt x="504" y="26"/>
                </a:moveTo>
                <a:cubicBezTo>
                  <a:pt x="503" y="26"/>
                  <a:pt x="502" y="26"/>
                  <a:pt x="501" y="26"/>
                </a:cubicBezTo>
                <a:cubicBezTo>
                  <a:pt x="501" y="28"/>
                  <a:pt x="505" y="27"/>
                  <a:pt x="504" y="26"/>
                </a:cubicBezTo>
                <a:close/>
                <a:moveTo>
                  <a:pt x="515" y="26"/>
                </a:moveTo>
                <a:cubicBezTo>
                  <a:pt x="512" y="27"/>
                  <a:pt x="509" y="26"/>
                  <a:pt x="507" y="27"/>
                </a:cubicBezTo>
                <a:cubicBezTo>
                  <a:pt x="511" y="27"/>
                  <a:pt x="513" y="28"/>
                  <a:pt x="515" y="26"/>
                </a:cubicBezTo>
                <a:close/>
                <a:moveTo>
                  <a:pt x="530" y="26"/>
                </a:moveTo>
                <a:cubicBezTo>
                  <a:pt x="527" y="27"/>
                  <a:pt x="523" y="25"/>
                  <a:pt x="522" y="27"/>
                </a:cubicBezTo>
                <a:cubicBezTo>
                  <a:pt x="526" y="26"/>
                  <a:pt x="529" y="28"/>
                  <a:pt x="530" y="26"/>
                </a:cubicBezTo>
                <a:close/>
                <a:moveTo>
                  <a:pt x="532" y="27"/>
                </a:moveTo>
                <a:cubicBezTo>
                  <a:pt x="534" y="28"/>
                  <a:pt x="535" y="27"/>
                  <a:pt x="535" y="26"/>
                </a:cubicBezTo>
                <a:cubicBezTo>
                  <a:pt x="534" y="26"/>
                  <a:pt x="533" y="26"/>
                  <a:pt x="532" y="27"/>
                </a:cubicBezTo>
                <a:close/>
                <a:moveTo>
                  <a:pt x="358" y="27"/>
                </a:moveTo>
                <a:cubicBezTo>
                  <a:pt x="358" y="27"/>
                  <a:pt x="363" y="29"/>
                  <a:pt x="363" y="26"/>
                </a:cubicBezTo>
                <a:cubicBezTo>
                  <a:pt x="361" y="27"/>
                  <a:pt x="360" y="26"/>
                  <a:pt x="358" y="27"/>
                </a:cubicBezTo>
                <a:close/>
                <a:moveTo>
                  <a:pt x="379" y="27"/>
                </a:moveTo>
                <a:cubicBezTo>
                  <a:pt x="378" y="26"/>
                  <a:pt x="377" y="26"/>
                  <a:pt x="376" y="27"/>
                </a:cubicBezTo>
                <a:cubicBezTo>
                  <a:pt x="377" y="27"/>
                  <a:pt x="379" y="28"/>
                  <a:pt x="379" y="27"/>
                </a:cubicBezTo>
                <a:close/>
                <a:moveTo>
                  <a:pt x="412" y="26"/>
                </a:moveTo>
                <a:cubicBezTo>
                  <a:pt x="410" y="27"/>
                  <a:pt x="410" y="26"/>
                  <a:pt x="408" y="27"/>
                </a:cubicBezTo>
                <a:cubicBezTo>
                  <a:pt x="408" y="29"/>
                  <a:pt x="412" y="28"/>
                  <a:pt x="412" y="26"/>
                </a:cubicBezTo>
                <a:close/>
                <a:moveTo>
                  <a:pt x="466" y="27"/>
                </a:moveTo>
                <a:cubicBezTo>
                  <a:pt x="467" y="27"/>
                  <a:pt x="470" y="27"/>
                  <a:pt x="470" y="26"/>
                </a:cubicBezTo>
                <a:cubicBezTo>
                  <a:pt x="469" y="27"/>
                  <a:pt x="466" y="26"/>
                  <a:pt x="466" y="27"/>
                </a:cubicBezTo>
                <a:close/>
                <a:moveTo>
                  <a:pt x="165" y="27"/>
                </a:moveTo>
                <a:cubicBezTo>
                  <a:pt x="170" y="27"/>
                  <a:pt x="179" y="29"/>
                  <a:pt x="184" y="28"/>
                </a:cubicBezTo>
                <a:cubicBezTo>
                  <a:pt x="178" y="28"/>
                  <a:pt x="170" y="26"/>
                  <a:pt x="165" y="27"/>
                </a:cubicBezTo>
                <a:close/>
                <a:moveTo>
                  <a:pt x="416" y="27"/>
                </a:moveTo>
                <a:cubicBezTo>
                  <a:pt x="416" y="28"/>
                  <a:pt x="422" y="28"/>
                  <a:pt x="422" y="27"/>
                </a:cubicBezTo>
                <a:cubicBezTo>
                  <a:pt x="420" y="27"/>
                  <a:pt x="418" y="26"/>
                  <a:pt x="416" y="27"/>
                </a:cubicBezTo>
                <a:close/>
                <a:moveTo>
                  <a:pt x="437" y="27"/>
                </a:moveTo>
                <a:cubicBezTo>
                  <a:pt x="439" y="28"/>
                  <a:pt x="442" y="28"/>
                  <a:pt x="444" y="27"/>
                </a:cubicBezTo>
                <a:cubicBezTo>
                  <a:pt x="442" y="27"/>
                  <a:pt x="439" y="27"/>
                  <a:pt x="437" y="27"/>
                </a:cubicBezTo>
                <a:close/>
                <a:moveTo>
                  <a:pt x="664" y="27"/>
                </a:moveTo>
                <a:cubicBezTo>
                  <a:pt x="663" y="27"/>
                  <a:pt x="659" y="27"/>
                  <a:pt x="661" y="28"/>
                </a:cubicBezTo>
                <a:cubicBezTo>
                  <a:pt x="661" y="26"/>
                  <a:pt x="663" y="29"/>
                  <a:pt x="664" y="27"/>
                </a:cubicBezTo>
                <a:close/>
                <a:moveTo>
                  <a:pt x="653" y="28"/>
                </a:moveTo>
                <a:cubicBezTo>
                  <a:pt x="654" y="27"/>
                  <a:pt x="648" y="27"/>
                  <a:pt x="650" y="28"/>
                </a:cubicBezTo>
                <a:cubicBezTo>
                  <a:pt x="651" y="27"/>
                  <a:pt x="652" y="29"/>
                  <a:pt x="653" y="28"/>
                </a:cubicBezTo>
                <a:close/>
                <a:moveTo>
                  <a:pt x="342" y="28"/>
                </a:moveTo>
                <a:cubicBezTo>
                  <a:pt x="336" y="27"/>
                  <a:pt x="337" y="30"/>
                  <a:pt x="342" y="28"/>
                </a:cubicBezTo>
                <a:close/>
                <a:moveTo>
                  <a:pt x="287" y="29"/>
                </a:moveTo>
                <a:cubicBezTo>
                  <a:pt x="293" y="29"/>
                  <a:pt x="288" y="27"/>
                  <a:pt x="285" y="29"/>
                </a:cubicBezTo>
                <a:cubicBezTo>
                  <a:pt x="286" y="29"/>
                  <a:pt x="286" y="29"/>
                  <a:pt x="287" y="29"/>
                </a:cubicBezTo>
                <a:close/>
                <a:moveTo>
                  <a:pt x="373" y="29"/>
                </a:moveTo>
                <a:cubicBezTo>
                  <a:pt x="374" y="29"/>
                  <a:pt x="376" y="30"/>
                  <a:pt x="376" y="28"/>
                </a:cubicBezTo>
                <a:cubicBezTo>
                  <a:pt x="375" y="28"/>
                  <a:pt x="373" y="28"/>
                  <a:pt x="373" y="29"/>
                </a:cubicBezTo>
                <a:close/>
                <a:moveTo>
                  <a:pt x="382" y="29"/>
                </a:moveTo>
                <a:cubicBezTo>
                  <a:pt x="382" y="28"/>
                  <a:pt x="377" y="28"/>
                  <a:pt x="377" y="29"/>
                </a:cubicBezTo>
                <a:cubicBezTo>
                  <a:pt x="378" y="29"/>
                  <a:pt x="382" y="30"/>
                  <a:pt x="382" y="29"/>
                </a:cubicBezTo>
                <a:close/>
                <a:moveTo>
                  <a:pt x="389" y="30"/>
                </a:moveTo>
                <a:cubicBezTo>
                  <a:pt x="389" y="28"/>
                  <a:pt x="386" y="28"/>
                  <a:pt x="386" y="29"/>
                </a:cubicBezTo>
                <a:cubicBezTo>
                  <a:pt x="386" y="31"/>
                  <a:pt x="388" y="29"/>
                  <a:pt x="389" y="30"/>
                </a:cubicBezTo>
                <a:close/>
                <a:moveTo>
                  <a:pt x="155" y="29"/>
                </a:moveTo>
                <a:cubicBezTo>
                  <a:pt x="154" y="29"/>
                  <a:pt x="153" y="29"/>
                  <a:pt x="151" y="29"/>
                </a:cubicBezTo>
                <a:cubicBezTo>
                  <a:pt x="143" y="28"/>
                  <a:pt x="153" y="31"/>
                  <a:pt x="155" y="29"/>
                </a:cubicBezTo>
                <a:close/>
                <a:moveTo>
                  <a:pt x="253" y="36"/>
                </a:moveTo>
                <a:cubicBezTo>
                  <a:pt x="255" y="36"/>
                  <a:pt x="262" y="37"/>
                  <a:pt x="260" y="35"/>
                </a:cubicBezTo>
                <a:cubicBezTo>
                  <a:pt x="260" y="36"/>
                  <a:pt x="254" y="34"/>
                  <a:pt x="253" y="36"/>
                </a:cubicBezTo>
                <a:close/>
                <a:moveTo>
                  <a:pt x="283" y="36"/>
                </a:moveTo>
                <a:cubicBezTo>
                  <a:pt x="281" y="35"/>
                  <a:pt x="278" y="35"/>
                  <a:pt x="278" y="36"/>
                </a:cubicBezTo>
                <a:cubicBezTo>
                  <a:pt x="280" y="35"/>
                  <a:pt x="281" y="37"/>
                  <a:pt x="283" y="36"/>
                </a:cubicBezTo>
                <a:close/>
                <a:moveTo>
                  <a:pt x="46" y="36"/>
                </a:moveTo>
                <a:cubicBezTo>
                  <a:pt x="48" y="36"/>
                  <a:pt x="52" y="37"/>
                  <a:pt x="52" y="36"/>
                </a:cubicBezTo>
                <a:cubicBezTo>
                  <a:pt x="51" y="36"/>
                  <a:pt x="47" y="35"/>
                  <a:pt x="46" y="36"/>
                </a:cubicBezTo>
                <a:close/>
                <a:moveTo>
                  <a:pt x="21" y="37"/>
                </a:moveTo>
                <a:cubicBezTo>
                  <a:pt x="22" y="37"/>
                  <a:pt x="25" y="38"/>
                  <a:pt x="26" y="37"/>
                </a:cubicBezTo>
                <a:cubicBezTo>
                  <a:pt x="24" y="38"/>
                  <a:pt x="23" y="36"/>
                  <a:pt x="21" y="37"/>
                </a:cubicBezTo>
                <a:close/>
                <a:moveTo>
                  <a:pt x="329" y="38"/>
                </a:moveTo>
                <a:cubicBezTo>
                  <a:pt x="329" y="38"/>
                  <a:pt x="329" y="38"/>
                  <a:pt x="330" y="37"/>
                </a:cubicBezTo>
                <a:cubicBezTo>
                  <a:pt x="329" y="37"/>
                  <a:pt x="329" y="37"/>
                  <a:pt x="328" y="37"/>
                </a:cubicBezTo>
                <a:cubicBezTo>
                  <a:pt x="328" y="38"/>
                  <a:pt x="328" y="39"/>
                  <a:pt x="329" y="38"/>
                </a:cubicBezTo>
                <a:close/>
                <a:moveTo>
                  <a:pt x="502" y="38"/>
                </a:moveTo>
                <a:cubicBezTo>
                  <a:pt x="504" y="39"/>
                  <a:pt x="504" y="39"/>
                  <a:pt x="506" y="40"/>
                </a:cubicBezTo>
                <a:cubicBezTo>
                  <a:pt x="507" y="39"/>
                  <a:pt x="515" y="41"/>
                  <a:pt x="515" y="38"/>
                </a:cubicBezTo>
                <a:cubicBezTo>
                  <a:pt x="514" y="38"/>
                  <a:pt x="512" y="40"/>
                  <a:pt x="512" y="37"/>
                </a:cubicBezTo>
                <a:cubicBezTo>
                  <a:pt x="510" y="37"/>
                  <a:pt x="510" y="38"/>
                  <a:pt x="509" y="38"/>
                </a:cubicBezTo>
                <a:cubicBezTo>
                  <a:pt x="509" y="37"/>
                  <a:pt x="509" y="37"/>
                  <a:pt x="508" y="37"/>
                </a:cubicBezTo>
                <a:cubicBezTo>
                  <a:pt x="508" y="40"/>
                  <a:pt x="504" y="37"/>
                  <a:pt x="502" y="38"/>
                </a:cubicBezTo>
                <a:close/>
                <a:moveTo>
                  <a:pt x="65" y="44"/>
                </a:moveTo>
                <a:cubicBezTo>
                  <a:pt x="51" y="42"/>
                  <a:pt x="38" y="38"/>
                  <a:pt x="27" y="38"/>
                </a:cubicBezTo>
                <a:cubicBezTo>
                  <a:pt x="41" y="40"/>
                  <a:pt x="55" y="43"/>
                  <a:pt x="71" y="45"/>
                </a:cubicBezTo>
                <a:cubicBezTo>
                  <a:pt x="70" y="43"/>
                  <a:pt x="67" y="44"/>
                  <a:pt x="65" y="44"/>
                </a:cubicBezTo>
                <a:close/>
                <a:moveTo>
                  <a:pt x="376" y="39"/>
                </a:moveTo>
                <a:cubicBezTo>
                  <a:pt x="375" y="38"/>
                  <a:pt x="373" y="39"/>
                  <a:pt x="372" y="38"/>
                </a:cubicBezTo>
                <a:cubicBezTo>
                  <a:pt x="372" y="40"/>
                  <a:pt x="375" y="39"/>
                  <a:pt x="376" y="39"/>
                </a:cubicBezTo>
                <a:close/>
                <a:moveTo>
                  <a:pt x="419" y="38"/>
                </a:moveTo>
                <a:cubicBezTo>
                  <a:pt x="420" y="39"/>
                  <a:pt x="422" y="41"/>
                  <a:pt x="423" y="39"/>
                </a:cubicBezTo>
                <a:cubicBezTo>
                  <a:pt x="422" y="39"/>
                  <a:pt x="422" y="38"/>
                  <a:pt x="422" y="38"/>
                </a:cubicBezTo>
                <a:cubicBezTo>
                  <a:pt x="421" y="38"/>
                  <a:pt x="419" y="37"/>
                  <a:pt x="419" y="38"/>
                </a:cubicBezTo>
                <a:close/>
                <a:moveTo>
                  <a:pt x="492" y="38"/>
                </a:moveTo>
                <a:cubicBezTo>
                  <a:pt x="490" y="38"/>
                  <a:pt x="488" y="38"/>
                  <a:pt x="486" y="39"/>
                </a:cubicBezTo>
                <a:cubicBezTo>
                  <a:pt x="488" y="39"/>
                  <a:pt x="490" y="39"/>
                  <a:pt x="492" y="38"/>
                </a:cubicBezTo>
                <a:close/>
                <a:moveTo>
                  <a:pt x="500" y="38"/>
                </a:moveTo>
                <a:cubicBezTo>
                  <a:pt x="498" y="38"/>
                  <a:pt x="496" y="39"/>
                  <a:pt x="495" y="38"/>
                </a:cubicBezTo>
                <a:cubicBezTo>
                  <a:pt x="495" y="40"/>
                  <a:pt x="499" y="39"/>
                  <a:pt x="500" y="38"/>
                </a:cubicBezTo>
                <a:close/>
                <a:moveTo>
                  <a:pt x="432" y="40"/>
                </a:moveTo>
                <a:cubicBezTo>
                  <a:pt x="433" y="39"/>
                  <a:pt x="435" y="40"/>
                  <a:pt x="436" y="39"/>
                </a:cubicBezTo>
                <a:cubicBezTo>
                  <a:pt x="435" y="38"/>
                  <a:pt x="432" y="39"/>
                  <a:pt x="432" y="40"/>
                </a:cubicBezTo>
                <a:close/>
                <a:moveTo>
                  <a:pt x="108" y="51"/>
                </a:moveTo>
                <a:cubicBezTo>
                  <a:pt x="108" y="51"/>
                  <a:pt x="107" y="51"/>
                  <a:pt x="108" y="52"/>
                </a:cubicBezTo>
                <a:cubicBezTo>
                  <a:pt x="108" y="51"/>
                  <a:pt x="108" y="50"/>
                  <a:pt x="109" y="51"/>
                </a:cubicBezTo>
                <a:cubicBezTo>
                  <a:pt x="110" y="51"/>
                  <a:pt x="109" y="51"/>
                  <a:pt x="109" y="52"/>
                </a:cubicBezTo>
                <a:cubicBezTo>
                  <a:pt x="123" y="52"/>
                  <a:pt x="135" y="55"/>
                  <a:pt x="148" y="55"/>
                </a:cubicBezTo>
                <a:cubicBezTo>
                  <a:pt x="162" y="56"/>
                  <a:pt x="176" y="59"/>
                  <a:pt x="191" y="58"/>
                </a:cubicBezTo>
                <a:cubicBezTo>
                  <a:pt x="149" y="54"/>
                  <a:pt x="109" y="50"/>
                  <a:pt x="72" y="45"/>
                </a:cubicBezTo>
                <a:cubicBezTo>
                  <a:pt x="82" y="48"/>
                  <a:pt x="96" y="49"/>
                  <a:pt x="108" y="51"/>
                </a:cubicBezTo>
                <a:close/>
                <a:moveTo>
                  <a:pt x="185" y="51"/>
                </a:moveTo>
                <a:cubicBezTo>
                  <a:pt x="184" y="50"/>
                  <a:pt x="182" y="51"/>
                  <a:pt x="181" y="50"/>
                </a:cubicBezTo>
                <a:cubicBezTo>
                  <a:pt x="181" y="51"/>
                  <a:pt x="184" y="52"/>
                  <a:pt x="185" y="51"/>
                </a:cubicBezTo>
                <a:close/>
                <a:moveTo>
                  <a:pt x="203" y="53"/>
                </a:moveTo>
                <a:cubicBezTo>
                  <a:pt x="209" y="53"/>
                  <a:pt x="212" y="54"/>
                  <a:pt x="219" y="53"/>
                </a:cubicBezTo>
                <a:cubicBezTo>
                  <a:pt x="218" y="53"/>
                  <a:pt x="217" y="53"/>
                  <a:pt x="217" y="53"/>
                </a:cubicBezTo>
                <a:cubicBezTo>
                  <a:pt x="218" y="52"/>
                  <a:pt x="221" y="54"/>
                  <a:pt x="221" y="52"/>
                </a:cubicBezTo>
                <a:cubicBezTo>
                  <a:pt x="222" y="52"/>
                  <a:pt x="221" y="53"/>
                  <a:pt x="223" y="53"/>
                </a:cubicBezTo>
                <a:cubicBezTo>
                  <a:pt x="225" y="51"/>
                  <a:pt x="228" y="54"/>
                  <a:pt x="232" y="53"/>
                </a:cubicBezTo>
                <a:cubicBezTo>
                  <a:pt x="230" y="54"/>
                  <a:pt x="234" y="53"/>
                  <a:pt x="234" y="54"/>
                </a:cubicBezTo>
                <a:cubicBezTo>
                  <a:pt x="231" y="54"/>
                  <a:pt x="229" y="54"/>
                  <a:pt x="227" y="54"/>
                </a:cubicBezTo>
                <a:cubicBezTo>
                  <a:pt x="230" y="55"/>
                  <a:pt x="235" y="56"/>
                  <a:pt x="236" y="53"/>
                </a:cubicBezTo>
                <a:cubicBezTo>
                  <a:pt x="239" y="54"/>
                  <a:pt x="243" y="54"/>
                  <a:pt x="244" y="53"/>
                </a:cubicBezTo>
                <a:cubicBezTo>
                  <a:pt x="231" y="50"/>
                  <a:pt x="217" y="52"/>
                  <a:pt x="203" y="53"/>
                </a:cubicBezTo>
                <a:close/>
                <a:moveTo>
                  <a:pt x="554" y="53"/>
                </a:moveTo>
                <a:cubicBezTo>
                  <a:pt x="552" y="53"/>
                  <a:pt x="551" y="53"/>
                  <a:pt x="549" y="53"/>
                </a:cubicBezTo>
                <a:cubicBezTo>
                  <a:pt x="550" y="55"/>
                  <a:pt x="554" y="54"/>
                  <a:pt x="554" y="53"/>
                </a:cubicBezTo>
                <a:close/>
                <a:moveTo>
                  <a:pt x="507" y="54"/>
                </a:moveTo>
                <a:cubicBezTo>
                  <a:pt x="508" y="55"/>
                  <a:pt x="510" y="55"/>
                  <a:pt x="511" y="54"/>
                </a:cubicBezTo>
                <a:cubicBezTo>
                  <a:pt x="510" y="53"/>
                  <a:pt x="508" y="54"/>
                  <a:pt x="507" y="54"/>
                </a:cubicBezTo>
                <a:close/>
                <a:moveTo>
                  <a:pt x="520" y="53"/>
                </a:moveTo>
                <a:cubicBezTo>
                  <a:pt x="518" y="54"/>
                  <a:pt x="517" y="53"/>
                  <a:pt x="516" y="54"/>
                </a:cubicBezTo>
                <a:cubicBezTo>
                  <a:pt x="517" y="55"/>
                  <a:pt x="520" y="55"/>
                  <a:pt x="520" y="53"/>
                </a:cubicBezTo>
                <a:close/>
                <a:moveTo>
                  <a:pt x="525" y="54"/>
                </a:moveTo>
                <a:cubicBezTo>
                  <a:pt x="527" y="55"/>
                  <a:pt x="529" y="54"/>
                  <a:pt x="531" y="53"/>
                </a:cubicBezTo>
                <a:cubicBezTo>
                  <a:pt x="528" y="53"/>
                  <a:pt x="526" y="53"/>
                  <a:pt x="525" y="54"/>
                </a:cubicBezTo>
                <a:close/>
                <a:moveTo>
                  <a:pt x="441" y="55"/>
                </a:moveTo>
                <a:cubicBezTo>
                  <a:pt x="444" y="55"/>
                  <a:pt x="446" y="55"/>
                  <a:pt x="448" y="54"/>
                </a:cubicBezTo>
                <a:cubicBezTo>
                  <a:pt x="445" y="54"/>
                  <a:pt x="443" y="53"/>
                  <a:pt x="441" y="55"/>
                </a:cubicBezTo>
                <a:close/>
                <a:moveTo>
                  <a:pt x="453" y="55"/>
                </a:moveTo>
                <a:cubicBezTo>
                  <a:pt x="458" y="55"/>
                  <a:pt x="463" y="55"/>
                  <a:pt x="466" y="54"/>
                </a:cubicBezTo>
                <a:cubicBezTo>
                  <a:pt x="463" y="54"/>
                  <a:pt x="455" y="54"/>
                  <a:pt x="453" y="55"/>
                </a:cubicBezTo>
                <a:close/>
                <a:moveTo>
                  <a:pt x="528" y="57"/>
                </a:moveTo>
                <a:cubicBezTo>
                  <a:pt x="530" y="57"/>
                  <a:pt x="532" y="57"/>
                  <a:pt x="533" y="56"/>
                </a:cubicBezTo>
                <a:cubicBezTo>
                  <a:pt x="531" y="57"/>
                  <a:pt x="528" y="55"/>
                  <a:pt x="528" y="57"/>
                </a:cubicBezTo>
                <a:close/>
                <a:moveTo>
                  <a:pt x="227" y="59"/>
                </a:moveTo>
                <a:cubicBezTo>
                  <a:pt x="222" y="57"/>
                  <a:pt x="223" y="60"/>
                  <a:pt x="227" y="59"/>
                </a:cubicBezTo>
                <a:close/>
                <a:moveTo>
                  <a:pt x="443" y="61"/>
                </a:moveTo>
                <a:cubicBezTo>
                  <a:pt x="449" y="61"/>
                  <a:pt x="455" y="61"/>
                  <a:pt x="461" y="61"/>
                </a:cubicBezTo>
                <a:cubicBezTo>
                  <a:pt x="467" y="61"/>
                  <a:pt x="473" y="60"/>
                  <a:pt x="479" y="59"/>
                </a:cubicBezTo>
                <a:cubicBezTo>
                  <a:pt x="465" y="58"/>
                  <a:pt x="449" y="59"/>
                  <a:pt x="434" y="59"/>
                </a:cubicBezTo>
                <a:cubicBezTo>
                  <a:pt x="436" y="60"/>
                  <a:pt x="440" y="61"/>
                  <a:pt x="443" y="61"/>
                </a:cubicBezTo>
                <a:close/>
                <a:moveTo>
                  <a:pt x="533" y="58"/>
                </a:moveTo>
                <a:cubicBezTo>
                  <a:pt x="532" y="59"/>
                  <a:pt x="530" y="59"/>
                  <a:pt x="529" y="59"/>
                </a:cubicBezTo>
                <a:cubicBezTo>
                  <a:pt x="528" y="62"/>
                  <a:pt x="536" y="59"/>
                  <a:pt x="533" y="58"/>
                </a:cubicBezTo>
                <a:close/>
                <a:moveTo>
                  <a:pt x="486" y="59"/>
                </a:moveTo>
                <a:cubicBezTo>
                  <a:pt x="486" y="60"/>
                  <a:pt x="487" y="59"/>
                  <a:pt x="487" y="60"/>
                </a:cubicBezTo>
                <a:cubicBezTo>
                  <a:pt x="501" y="60"/>
                  <a:pt x="511" y="61"/>
                  <a:pt x="522" y="59"/>
                </a:cubicBezTo>
                <a:cubicBezTo>
                  <a:pt x="511" y="59"/>
                  <a:pt x="496" y="58"/>
                  <a:pt x="488" y="60"/>
                </a:cubicBezTo>
                <a:cubicBezTo>
                  <a:pt x="489" y="58"/>
                  <a:pt x="487" y="59"/>
                  <a:pt x="486" y="59"/>
                </a:cubicBezTo>
                <a:close/>
                <a:moveTo>
                  <a:pt x="526" y="60"/>
                </a:moveTo>
                <a:cubicBezTo>
                  <a:pt x="528" y="60"/>
                  <a:pt x="528" y="60"/>
                  <a:pt x="528" y="60"/>
                </a:cubicBezTo>
                <a:cubicBezTo>
                  <a:pt x="528" y="58"/>
                  <a:pt x="525" y="58"/>
                  <a:pt x="526" y="60"/>
                </a:cubicBezTo>
                <a:close/>
                <a:moveTo>
                  <a:pt x="778" y="59"/>
                </a:moveTo>
                <a:cubicBezTo>
                  <a:pt x="775" y="59"/>
                  <a:pt x="772" y="59"/>
                  <a:pt x="772" y="60"/>
                </a:cubicBezTo>
                <a:cubicBezTo>
                  <a:pt x="774" y="60"/>
                  <a:pt x="776" y="60"/>
                  <a:pt x="778" y="59"/>
                </a:cubicBezTo>
                <a:close/>
                <a:moveTo>
                  <a:pt x="247" y="61"/>
                </a:moveTo>
                <a:cubicBezTo>
                  <a:pt x="248" y="61"/>
                  <a:pt x="250" y="62"/>
                  <a:pt x="251" y="60"/>
                </a:cubicBezTo>
                <a:cubicBezTo>
                  <a:pt x="250" y="60"/>
                  <a:pt x="247" y="60"/>
                  <a:pt x="247" y="61"/>
                </a:cubicBezTo>
                <a:close/>
                <a:moveTo>
                  <a:pt x="256" y="61"/>
                </a:moveTo>
                <a:cubicBezTo>
                  <a:pt x="256" y="62"/>
                  <a:pt x="267" y="62"/>
                  <a:pt x="261" y="61"/>
                </a:cubicBezTo>
                <a:cubicBezTo>
                  <a:pt x="260" y="61"/>
                  <a:pt x="257" y="61"/>
                  <a:pt x="256" y="61"/>
                </a:cubicBezTo>
                <a:close/>
                <a:moveTo>
                  <a:pt x="594" y="63"/>
                </a:moveTo>
                <a:cubicBezTo>
                  <a:pt x="595" y="63"/>
                  <a:pt x="598" y="63"/>
                  <a:pt x="599" y="62"/>
                </a:cubicBezTo>
                <a:cubicBezTo>
                  <a:pt x="597" y="62"/>
                  <a:pt x="594" y="62"/>
                  <a:pt x="594" y="63"/>
                </a:cubicBezTo>
                <a:close/>
                <a:moveTo>
                  <a:pt x="561" y="63"/>
                </a:moveTo>
                <a:cubicBezTo>
                  <a:pt x="559" y="63"/>
                  <a:pt x="552" y="62"/>
                  <a:pt x="551" y="64"/>
                </a:cubicBezTo>
                <a:cubicBezTo>
                  <a:pt x="553" y="63"/>
                  <a:pt x="559" y="64"/>
                  <a:pt x="561" y="63"/>
                </a:cubicBezTo>
                <a:close/>
                <a:moveTo>
                  <a:pt x="524" y="64"/>
                </a:moveTo>
                <a:cubicBezTo>
                  <a:pt x="528" y="64"/>
                  <a:pt x="536" y="63"/>
                  <a:pt x="528" y="63"/>
                </a:cubicBezTo>
                <a:cubicBezTo>
                  <a:pt x="528" y="63"/>
                  <a:pt x="527" y="64"/>
                  <a:pt x="527" y="63"/>
                </a:cubicBezTo>
                <a:cubicBezTo>
                  <a:pt x="525" y="63"/>
                  <a:pt x="525" y="63"/>
                  <a:pt x="525" y="63"/>
                </a:cubicBezTo>
                <a:cubicBezTo>
                  <a:pt x="522" y="63"/>
                  <a:pt x="520" y="64"/>
                  <a:pt x="524" y="64"/>
                </a:cubicBezTo>
                <a:close/>
                <a:moveTo>
                  <a:pt x="538" y="63"/>
                </a:moveTo>
                <a:cubicBezTo>
                  <a:pt x="536" y="63"/>
                  <a:pt x="534" y="63"/>
                  <a:pt x="533" y="64"/>
                </a:cubicBezTo>
                <a:cubicBezTo>
                  <a:pt x="534" y="64"/>
                  <a:pt x="537" y="64"/>
                  <a:pt x="538" y="63"/>
                </a:cubicBezTo>
                <a:close/>
                <a:moveTo>
                  <a:pt x="297" y="64"/>
                </a:moveTo>
                <a:cubicBezTo>
                  <a:pt x="291" y="63"/>
                  <a:pt x="293" y="65"/>
                  <a:pt x="297" y="64"/>
                </a:cubicBezTo>
                <a:close/>
                <a:moveTo>
                  <a:pt x="492" y="64"/>
                </a:moveTo>
                <a:cubicBezTo>
                  <a:pt x="488" y="63"/>
                  <a:pt x="487" y="65"/>
                  <a:pt x="492" y="64"/>
                </a:cubicBezTo>
                <a:close/>
                <a:moveTo>
                  <a:pt x="493" y="63"/>
                </a:moveTo>
                <a:cubicBezTo>
                  <a:pt x="498" y="65"/>
                  <a:pt x="505" y="64"/>
                  <a:pt x="510" y="63"/>
                </a:cubicBezTo>
                <a:cubicBezTo>
                  <a:pt x="504" y="63"/>
                  <a:pt x="498" y="64"/>
                  <a:pt x="493" y="63"/>
                </a:cubicBezTo>
                <a:close/>
                <a:moveTo>
                  <a:pt x="511" y="64"/>
                </a:moveTo>
                <a:cubicBezTo>
                  <a:pt x="512" y="64"/>
                  <a:pt x="514" y="65"/>
                  <a:pt x="515" y="63"/>
                </a:cubicBezTo>
                <a:cubicBezTo>
                  <a:pt x="514" y="64"/>
                  <a:pt x="512" y="63"/>
                  <a:pt x="511" y="64"/>
                </a:cubicBezTo>
                <a:close/>
                <a:moveTo>
                  <a:pt x="464" y="64"/>
                </a:moveTo>
                <a:cubicBezTo>
                  <a:pt x="466" y="65"/>
                  <a:pt x="467" y="65"/>
                  <a:pt x="468" y="64"/>
                </a:cubicBezTo>
                <a:cubicBezTo>
                  <a:pt x="467" y="64"/>
                  <a:pt x="464" y="63"/>
                  <a:pt x="464" y="64"/>
                </a:cubicBezTo>
                <a:close/>
                <a:moveTo>
                  <a:pt x="20" y="1"/>
                </a:moveTo>
                <a:cubicBezTo>
                  <a:pt x="26" y="2"/>
                  <a:pt x="35" y="4"/>
                  <a:pt x="40" y="4"/>
                </a:cubicBezTo>
                <a:cubicBezTo>
                  <a:pt x="34" y="3"/>
                  <a:pt x="28" y="0"/>
                  <a:pt x="20" y="1"/>
                </a:cubicBezTo>
                <a:close/>
                <a:moveTo>
                  <a:pt x="79" y="17"/>
                </a:moveTo>
                <a:cubicBezTo>
                  <a:pt x="84" y="16"/>
                  <a:pt x="90" y="18"/>
                  <a:pt x="95" y="18"/>
                </a:cubicBezTo>
                <a:cubicBezTo>
                  <a:pt x="106" y="19"/>
                  <a:pt x="117" y="19"/>
                  <a:pt x="125" y="21"/>
                </a:cubicBezTo>
                <a:cubicBezTo>
                  <a:pt x="140" y="21"/>
                  <a:pt x="156" y="23"/>
                  <a:pt x="173" y="23"/>
                </a:cubicBezTo>
                <a:cubicBezTo>
                  <a:pt x="174" y="23"/>
                  <a:pt x="174" y="24"/>
                  <a:pt x="175" y="24"/>
                </a:cubicBezTo>
                <a:cubicBezTo>
                  <a:pt x="184" y="23"/>
                  <a:pt x="193" y="25"/>
                  <a:pt x="200" y="24"/>
                </a:cubicBezTo>
                <a:cubicBezTo>
                  <a:pt x="201" y="24"/>
                  <a:pt x="200" y="25"/>
                  <a:pt x="202" y="25"/>
                </a:cubicBezTo>
                <a:cubicBezTo>
                  <a:pt x="204" y="23"/>
                  <a:pt x="205" y="25"/>
                  <a:pt x="207" y="25"/>
                </a:cubicBezTo>
                <a:cubicBezTo>
                  <a:pt x="210" y="25"/>
                  <a:pt x="222" y="24"/>
                  <a:pt x="223" y="26"/>
                </a:cubicBezTo>
                <a:cubicBezTo>
                  <a:pt x="223" y="25"/>
                  <a:pt x="224" y="25"/>
                  <a:pt x="225" y="26"/>
                </a:cubicBezTo>
                <a:cubicBezTo>
                  <a:pt x="224" y="26"/>
                  <a:pt x="223" y="26"/>
                  <a:pt x="223" y="27"/>
                </a:cubicBezTo>
                <a:cubicBezTo>
                  <a:pt x="232" y="24"/>
                  <a:pt x="245" y="27"/>
                  <a:pt x="252" y="27"/>
                </a:cubicBezTo>
                <a:cubicBezTo>
                  <a:pt x="253" y="27"/>
                  <a:pt x="252" y="26"/>
                  <a:pt x="253" y="26"/>
                </a:cubicBezTo>
                <a:cubicBezTo>
                  <a:pt x="261" y="27"/>
                  <a:pt x="270" y="30"/>
                  <a:pt x="277" y="28"/>
                </a:cubicBezTo>
                <a:cubicBezTo>
                  <a:pt x="276" y="28"/>
                  <a:pt x="275" y="28"/>
                  <a:pt x="276" y="27"/>
                </a:cubicBezTo>
                <a:cubicBezTo>
                  <a:pt x="279" y="28"/>
                  <a:pt x="279" y="29"/>
                  <a:pt x="279" y="27"/>
                </a:cubicBezTo>
                <a:cubicBezTo>
                  <a:pt x="284" y="28"/>
                  <a:pt x="291" y="27"/>
                  <a:pt x="291" y="29"/>
                </a:cubicBezTo>
                <a:cubicBezTo>
                  <a:pt x="293" y="28"/>
                  <a:pt x="294" y="28"/>
                  <a:pt x="295" y="27"/>
                </a:cubicBezTo>
                <a:cubicBezTo>
                  <a:pt x="296" y="28"/>
                  <a:pt x="297" y="29"/>
                  <a:pt x="298" y="29"/>
                </a:cubicBezTo>
                <a:cubicBezTo>
                  <a:pt x="299" y="29"/>
                  <a:pt x="301" y="27"/>
                  <a:pt x="300" y="29"/>
                </a:cubicBezTo>
                <a:cubicBezTo>
                  <a:pt x="302" y="29"/>
                  <a:pt x="302" y="28"/>
                  <a:pt x="303" y="28"/>
                </a:cubicBezTo>
                <a:cubicBezTo>
                  <a:pt x="306" y="28"/>
                  <a:pt x="310" y="29"/>
                  <a:pt x="313" y="28"/>
                </a:cubicBezTo>
                <a:cubicBezTo>
                  <a:pt x="315" y="29"/>
                  <a:pt x="320" y="30"/>
                  <a:pt x="321" y="28"/>
                </a:cubicBezTo>
                <a:cubicBezTo>
                  <a:pt x="318" y="26"/>
                  <a:pt x="317" y="28"/>
                  <a:pt x="313" y="27"/>
                </a:cubicBezTo>
                <a:cubicBezTo>
                  <a:pt x="283" y="27"/>
                  <a:pt x="260" y="25"/>
                  <a:pt x="231" y="24"/>
                </a:cubicBezTo>
                <a:cubicBezTo>
                  <a:pt x="218" y="23"/>
                  <a:pt x="206" y="23"/>
                  <a:pt x="193" y="22"/>
                </a:cubicBezTo>
                <a:cubicBezTo>
                  <a:pt x="182" y="22"/>
                  <a:pt x="170" y="21"/>
                  <a:pt x="159" y="20"/>
                </a:cubicBezTo>
                <a:cubicBezTo>
                  <a:pt x="129" y="19"/>
                  <a:pt x="100" y="17"/>
                  <a:pt x="72" y="13"/>
                </a:cubicBezTo>
                <a:cubicBezTo>
                  <a:pt x="64" y="12"/>
                  <a:pt x="55" y="12"/>
                  <a:pt x="47" y="11"/>
                </a:cubicBezTo>
                <a:cubicBezTo>
                  <a:pt x="34" y="9"/>
                  <a:pt x="21" y="5"/>
                  <a:pt x="8" y="5"/>
                </a:cubicBezTo>
                <a:cubicBezTo>
                  <a:pt x="28" y="9"/>
                  <a:pt x="51" y="13"/>
                  <a:pt x="70" y="16"/>
                </a:cubicBezTo>
                <a:cubicBezTo>
                  <a:pt x="71" y="16"/>
                  <a:pt x="77" y="16"/>
                  <a:pt x="79" y="17"/>
                </a:cubicBezTo>
                <a:close/>
                <a:moveTo>
                  <a:pt x="685" y="15"/>
                </a:moveTo>
                <a:cubicBezTo>
                  <a:pt x="684" y="16"/>
                  <a:pt x="683" y="16"/>
                  <a:pt x="682" y="16"/>
                </a:cubicBezTo>
                <a:cubicBezTo>
                  <a:pt x="684" y="16"/>
                  <a:pt x="685" y="16"/>
                  <a:pt x="685" y="15"/>
                </a:cubicBezTo>
                <a:close/>
                <a:moveTo>
                  <a:pt x="680" y="16"/>
                </a:moveTo>
                <a:cubicBezTo>
                  <a:pt x="680" y="16"/>
                  <a:pt x="680" y="16"/>
                  <a:pt x="680" y="16"/>
                </a:cubicBezTo>
                <a:cubicBezTo>
                  <a:pt x="681" y="16"/>
                  <a:pt x="682" y="16"/>
                  <a:pt x="682" y="16"/>
                </a:cubicBezTo>
                <a:cubicBezTo>
                  <a:pt x="682" y="16"/>
                  <a:pt x="681" y="16"/>
                  <a:pt x="680" y="16"/>
                </a:cubicBezTo>
                <a:close/>
                <a:moveTo>
                  <a:pt x="780" y="55"/>
                </a:moveTo>
                <a:cubicBezTo>
                  <a:pt x="770" y="56"/>
                  <a:pt x="762" y="60"/>
                  <a:pt x="753" y="58"/>
                </a:cubicBezTo>
                <a:cubicBezTo>
                  <a:pt x="762" y="56"/>
                  <a:pt x="771" y="56"/>
                  <a:pt x="780" y="53"/>
                </a:cubicBezTo>
                <a:cubicBezTo>
                  <a:pt x="778" y="53"/>
                  <a:pt x="776" y="53"/>
                  <a:pt x="774" y="52"/>
                </a:cubicBezTo>
                <a:cubicBezTo>
                  <a:pt x="775" y="52"/>
                  <a:pt x="776" y="52"/>
                  <a:pt x="777" y="51"/>
                </a:cubicBezTo>
                <a:cubicBezTo>
                  <a:pt x="776" y="51"/>
                  <a:pt x="774" y="52"/>
                  <a:pt x="774" y="51"/>
                </a:cubicBezTo>
                <a:cubicBezTo>
                  <a:pt x="776" y="51"/>
                  <a:pt x="778" y="50"/>
                  <a:pt x="780" y="50"/>
                </a:cubicBezTo>
                <a:cubicBezTo>
                  <a:pt x="777" y="50"/>
                  <a:pt x="772" y="50"/>
                  <a:pt x="776" y="48"/>
                </a:cubicBezTo>
                <a:cubicBezTo>
                  <a:pt x="774" y="48"/>
                  <a:pt x="772" y="50"/>
                  <a:pt x="771" y="48"/>
                </a:cubicBezTo>
                <a:cubicBezTo>
                  <a:pt x="773" y="47"/>
                  <a:pt x="775" y="49"/>
                  <a:pt x="776" y="47"/>
                </a:cubicBezTo>
                <a:cubicBezTo>
                  <a:pt x="770" y="48"/>
                  <a:pt x="771" y="45"/>
                  <a:pt x="770" y="44"/>
                </a:cubicBezTo>
                <a:cubicBezTo>
                  <a:pt x="770" y="44"/>
                  <a:pt x="769" y="44"/>
                  <a:pt x="768" y="44"/>
                </a:cubicBezTo>
                <a:cubicBezTo>
                  <a:pt x="768" y="43"/>
                  <a:pt x="767" y="42"/>
                  <a:pt x="764" y="41"/>
                </a:cubicBezTo>
                <a:cubicBezTo>
                  <a:pt x="766" y="40"/>
                  <a:pt x="767" y="43"/>
                  <a:pt x="769" y="41"/>
                </a:cubicBezTo>
                <a:cubicBezTo>
                  <a:pt x="766" y="41"/>
                  <a:pt x="764" y="39"/>
                  <a:pt x="765" y="37"/>
                </a:cubicBezTo>
                <a:cubicBezTo>
                  <a:pt x="766" y="37"/>
                  <a:pt x="768" y="38"/>
                  <a:pt x="769" y="37"/>
                </a:cubicBezTo>
                <a:cubicBezTo>
                  <a:pt x="768" y="36"/>
                  <a:pt x="768" y="36"/>
                  <a:pt x="767" y="35"/>
                </a:cubicBezTo>
                <a:cubicBezTo>
                  <a:pt x="768" y="35"/>
                  <a:pt x="769" y="35"/>
                  <a:pt x="769" y="34"/>
                </a:cubicBezTo>
                <a:cubicBezTo>
                  <a:pt x="768" y="34"/>
                  <a:pt x="768" y="35"/>
                  <a:pt x="767" y="35"/>
                </a:cubicBezTo>
                <a:cubicBezTo>
                  <a:pt x="767" y="33"/>
                  <a:pt x="769" y="34"/>
                  <a:pt x="769" y="33"/>
                </a:cubicBezTo>
                <a:cubicBezTo>
                  <a:pt x="768" y="33"/>
                  <a:pt x="766" y="33"/>
                  <a:pt x="766" y="32"/>
                </a:cubicBezTo>
                <a:cubicBezTo>
                  <a:pt x="769" y="32"/>
                  <a:pt x="772" y="32"/>
                  <a:pt x="776" y="32"/>
                </a:cubicBezTo>
                <a:cubicBezTo>
                  <a:pt x="776" y="30"/>
                  <a:pt x="773" y="31"/>
                  <a:pt x="774" y="29"/>
                </a:cubicBezTo>
                <a:cubicBezTo>
                  <a:pt x="775" y="28"/>
                  <a:pt x="778" y="29"/>
                  <a:pt x="778" y="27"/>
                </a:cubicBezTo>
                <a:cubicBezTo>
                  <a:pt x="776" y="28"/>
                  <a:pt x="775" y="27"/>
                  <a:pt x="773" y="27"/>
                </a:cubicBezTo>
                <a:cubicBezTo>
                  <a:pt x="774" y="26"/>
                  <a:pt x="773" y="24"/>
                  <a:pt x="773" y="23"/>
                </a:cubicBezTo>
                <a:cubicBezTo>
                  <a:pt x="769" y="22"/>
                  <a:pt x="767" y="22"/>
                  <a:pt x="764" y="22"/>
                </a:cubicBezTo>
                <a:cubicBezTo>
                  <a:pt x="765" y="21"/>
                  <a:pt x="766" y="21"/>
                  <a:pt x="769" y="20"/>
                </a:cubicBezTo>
                <a:cubicBezTo>
                  <a:pt x="769" y="19"/>
                  <a:pt x="766" y="20"/>
                  <a:pt x="766" y="19"/>
                </a:cubicBezTo>
                <a:cubicBezTo>
                  <a:pt x="767" y="19"/>
                  <a:pt x="767" y="18"/>
                  <a:pt x="766" y="18"/>
                </a:cubicBezTo>
                <a:cubicBezTo>
                  <a:pt x="766" y="19"/>
                  <a:pt x="766" y="17"/>
                  <a:pt x="765" y="17"/>
                </a:cubicBezTo>
                <a:cubicBezTo>
                  <a:pt x="768" y="17"/>
                  <a:pt x="772" y="18"/>
                  <a:pt x="773" y="17"/>
                </a:cubicBezTo>
                <a:cubicBezTo>
                  <a:pt x="772" y="16"/>
                  <a:pt x="768" y="16"/>
                  <a:pt x="766" y="16"/>
                </a:cubicBezTo>
                <a:cubicBezTo>
                  <a:pt x="767" y="15"/>
                  <a:pt x="765" y="15"/>
                  <a:pt x="765" y="14"/>
                </a:cubicBezTo>
                <a:cubicBezTo>
                  <a:pt x="770" y="14"/>
                  <a:pt x="770" y="16"/>
                  <a:pt x="772" y="13"/>
                </a:cubicBezTo>
                <a:cubicBezTo>
                  <a:pt x="773" y="14"/>
                  <a:pt x="772" y="17"/>
                  <a:pt x="775" y="15"/>
                </a:cubicBezTo>
                <a:cubicBezTo>
                  <a:pt x="773" y="15"/>
                  <a:pt x="773" y="13"/>
                  <a:pt x="774" y="11"/>
                </a:cubicBezTo>
                <a:cubicBezTo>
                  <a:pt x="767" y="10"/>
                  <a:pt x="757" y="8"/>
                  <a:pt x="751" y="9"/>
                </a:cubicBezTo>
                <a:cubicBezTo>
                  <a:pt x="753" y="11"/>
                  <a:pt x="756" y="11"/>
                  <a:pt x="759" y="12"/>
                </a:cubicBezTo>
                <a:cubicBezTo>
                  <a:pt x="751" y="12"/>
                  <a:pt x="751" y="12"/>
                  <a:pt x="751" y="12"/>
                </a:cubicBezTo>
                <a:cubicBezTo>
                  <a:pt x="751" y="13"/>
                  <a:pt x="749" y="13"/>
                  <a:pt x="749" y="14"/>
                </a:cubicBezTo>
                <a:cubicBezTo>
                  <a:pt x="743" y="14"/>
                  <a:pt x="738" y="13"/>
                  <a:pt x="731" y="14"/>
                </a:cubicBezTo>
                <a:cubicBezTo>
                  <a:pt x="736" y="15"/>
                  <a:pt x="743" y="14"/>
                  <a:pt x="747" y="15"/>
                </a:cubicBezTo>
                <a:cubicBezTo>
                  <a:pt x="741" y="16"/>
                  <a:pt x="736" y="14"/>
                  <a:pt x="729" y="17"/>
                </a:cubicBezTo>
                <a:cubicBezTo>
                  <a:pt x="728" y="16"/>
                  <a:pt x="729" y="15"/>
                  <a:pt x="728" y="15"/>
                </a:cubicBezTo>
                <a:cubicBezTo>
                  <a:pt x="727" y="15"/>
                  <a:pt x="723" y="15"/>
                  <a:pt x="724" y="16"/>
                </a:cubicBezTo>
                <a:cubicBezTo>
                  <a:pt x="721" y="17"/>
                  <a:pt x="721" y="15"/>
                  <a:pt x="720" y="15"/>
                </a:cubicBezTo>
                <a:cubicBezTo>
                  <a:pt x="721" y="17"/>
                  <a:pt x="717" y="16"/>
                  <a:pt x="716" y="16"/>
                </a:cubicBezTo>
                <a:cubicBezTo>
                  <a:pt x="716" y="15"/>
                  <a:pt x="717" y="16"/>
                  <a:pt x="717" y="15"/>
                </a:cubicBezTo>
                <a:cubicBezTo>
                  <a:pt x="713" y="14"/>
                  <a:pt x="711" y="17"/>
                  <a:pt x="709" y="15"/>
                </a:cubicBezTo>
                <a:cubicBezTo>
                  <a:pt x="710" y="15"/>
                  <a:pt x="712" y="16"/>
                  <a:pt x="712" y="15"/>
                </a:cubicBezTo>
                <a:cubicBezTo>
                  <a:pt x="710" y="15"/>
                  <a:pt x="710" y="15"/>
                  <a:pt x="707" y="15"/>
                </a:cubicBezTo>
                <a:cubicBezTo>
                  <a:pt x="702" y="18"/>
                  <a:pt x="694" y="15"/>
                  <a:pt x="689" y="17"/>
                </a:cubicBezTo>
                <a:cubicBezTo>
                  <a:pt x="689" y="16"/>
                  <a:pt x="686" y="15"/>
                  <a:pt x="686" y="16"/>
                </a:cubicBezTo>
                <a:cubicBezTo>
                  <a:pt x="687" y="16"/>
                  <a:pt x="687" y="16"/>
                  <a:pt x="687" y="16"/>
                </a:cubicBezTo>
                <a:cubicBezTo>
                  <a:pt x="685" y="17"/>
                  <a:pt x="682" y="17"/>
                  <a:pt x="680" y="16"/>
                </a:cubicBezTo>
                <a:cubicBezTo>
                  <a:pt x="672" y="17"/>
                  <a:pt x="663" y="18"/>
                  <a:pt x="651" y="18"/>
                </a:cubicBezTo>
                <a:cubicBezTo>
                  <a:pt x="651" y="20"/>
                  <a:pt x="655" y="19"/>
                  <a:pt x="653" y="20"/>
                </a:cubicBezTo>
                <a:cubicBezTo>
                  <a:pt x="654" y="20"/>
                  <a:pt x="659" y="21"/>
                  <a:pt x="658" y="20"/>
                </a:cubicBezTo>
                <a:cubicBezTo>
                  <a:pt x="650" y="20"/>
                  <a:pt x="657" y="18"/>
                  <a:pt x="660" y="19"/>
                </a:cubicBezTo>
                <a:cubicBezTo>
                  <a:pt x="662" y="20"/>
                  <a:pt x="659" y="20"/>
                  <a:pt x="661" y="20"/>
                </a:cubicBezTo>
                <a:cubicBezTo>
                  <a:pt x="662" y="20"/>
                  <a:pt x="660" y="19"/>
                  <a:pt x="662" y="19"/>
                </a:cubicBezTo>
                <a:cubicBezTo>
                  <a:pt x="663" y="20"/>
                  <a:pt x="662" y="20"/>
                  <a:pt x="662" y="20"/>
                </a:cubicBezTo>
                <a:cubicBezTo>
                  <a:pt x="664" y="19"/>
                  <a:pt x="664" y="19"/>
                  <a:pt x="665" y="20"/>
                </a:cubicBezTo>
                <a:cubicBezTo>
                  <a:pt x="667" y="17"/>
                  <a:pt x="672" y="19"/>
                  <a:pt x="673" y="19"/>
                </a:cubicBezTo>
                <a:cubicBezTo>
                  <a:pt x="672" y="18"/>
                  <a:pt x="678" y="19"/>
                  <a:pt x="676" y="20"/>
                </a:cubicBezTo>
                <a:cubicBezTo>
                  <a:pt x="680" y="20"/>
                  <a:pt x="688" y="20"/>
                  <a:pt x="692" y="20"/>
                </a:cubicBezTo>
                <a:cubicBezTo>
                  <a:pt x="693" y="21"/>
                  <a:pt x="692" y="20"/>
                  <a:pt x="692" y="21"/>
                </a:cubicBezTo>
                <a:cubicBezTo>
                  <a:pt x="695" y="21"/>
                  <a:pt x="695" y="22"/>
                  <a:pt x="698" y="23"/>
                </a:cubicBezTo>
                <a:cubicBezTo>
                  <a:pt x="689" y="23"/>
                  <a:pt x="679" y="23"/>
                  <a:pt x="672" y="25"/>
                </a:cubicBezTo>
                <a:cubicBezTo>
                  <a:pt x="671" y="25"/>
                  <a:pt x="672" y="23"/>
                  <a:pt x="671" y="23"/>
                </a:cubicBezTo>
                <a:cubicBezTo>
                  <a:pt x="666" y="24"/>
                  <a:pt x="664" y="25"/>
                  <a:pt x="660" y="25"/>
                </a:cubicBezTo>
                <a:cubicBezTo>
                  <a:pt x="661" y="21"/>
                  <a:pt x="652" y="26"/>
                  <a:pt x="649" y="23"/>
                </a:cubicBezTo>
                <a:cubicBezTo>
                  <a:pt x="649" y="25"/>
                  <a:pt x="645" y="24"/>
                  <a:pt x="645" y="23"/>
                </a:cubicBezTo>
                <a:cubicBezTo>
                  <a:pt x="643" y="24"/>
                  <a:pt x="643" y="25"/>
                  <a:pt x="642" y="25"/>
                </a:cubicBezTo>
                <a:cubicBezTo>
                  <a:pt x="640" y="24"/>
                  <a:pt x="640" y="25"/>
                  <a:pt x="641" y="23"/>
                </a:cubicBezTo>
                <a:cubicBezTo>
                  <a:pt x="639" y="24"/>
                  <a:pt x="638" y="24"/>
                  <a:pt x="637" y="25"/>
                </a:cubicBezTo>
                <a:cubicBezTo>
                  <a:pt x="637" y="24"/>
                  <a:pt x="637" y="24"/>
                  <a:pt x="637" y="24"/>
                </a:cubicBezTo>
                <a:cubicBezTo>
                  <a:pt x="635" y="23"/>
                  <a:pt x="636" y="25"/>
                  <a:pt x="634" y="25"/>
                </a:cubicBezTo>
                <a:cubicBezTo>
                  <a:pt x="636" y="23"/>
                  <a:pt x="632" y="24"/>
                  <a:pt x="632" y="25"/>
                </a:cubicBezTo>
                <a:cubicBezTo>
                  <a:pt x="630" y="23"/>
                  <a:pt x="624" y="24"/>
                  <a:pt x="621" y="25"/>
                </a:cubicBezTo>
                <a:cubicBezTo>
                  <a:pt x="622" y="24"/>
                  <a:pt x="618" y="24"/>
                  <a:pt x="616" y="24"/>
                </a:cubicBezTo>
                <a:cubicBezTo>
                  <a:pt x="616" y="26"/>
                  <a:pt x="613" y="26"/>
                  <a:pt x="611" y="25"/>
                </a:cubicBezTo>
                <a:cubicBezTo>
                  <a:pt x="611" y="25"/>
                  <a:pt x="611" y="26"/>
                  <a:pt x="610" y="26"/>
                </a:cubicBezTo>
                <a:cubicBezTo>
                  <a:pt x="610" y="25"/>
                  <a:pt x="609" y="26"/>
                  <a:pt x="609" y="25"/>
                </a:cubicBezTo>
                <a:cubicBezTo>
                  <a:pt x="608" y="24"/>
                  <a:pt x="611" y="25"/>
                  <a:pt x="611" y="24"/>
                </a:cubicBezTo>
                <a:cubicBezTo>
                  <a:pt x="606" y="24"/>
                  <a:pt x="602" y="25"/>
                  <a:pt x="598" y="24"/>
                </a:cubicBezTo>
                <a:cubicBezTo>
                  <a:pt x="598" y="25"/>
                  <a:pt x="600" y="27"/>
                  <a:pt x="598" y="26"/>
                </a:cubicBezTo>
                <a:cubicBezTo>
                  <a:pt x="601" y="28"/>
                  <a:pt x="605" y="27"/>
                  <a:pt x="609" y="27"/>
                </a:cubicBezTo>
                <a:cubicBezTo>
                  <a:pt x="627" y="26"/>
                  <a:pt x="645" y="26"/>
                  <a:pt x="666" y="27"/>
                </a:cubicBezTo>
                <a:cubicBezTo>
                  <a:pt x="666" y="27"/>
                  <a:pt x="665" y="27"/>
                  <a:pt x="665" y="27"/>
                </a:cubicBezTo>
                <a:cubicBezTo>
                  <a:pt x="667" y="29"/>
                  <a:pt x="668" y="27"/>
                  <a:pt x="667" y="26"/>
                </a:cubicBezTo>
                <a:cubicBezTo>
                  <a:pt x="672" y="27"/>
                  <a:pt x="676" y="25"/>
                  <a:pt x="679" y="27"/>
                </a:cubicBezTo>
                <a:cubicBezTo>
                  <a:pt x="678" y="27"/>
                  <a:pt x="677" y="27"/>
                  <a:pt x="677" y="27"/>
                </a:cubicBezTo>
                <a:cubicBezTo>
                  <a:pt x="679" y="27"/>
                  <a:pt x="679" y="27"/>
                  <a:pt x="681" y="27"/>
                </a:cubicBezTo>
                <a:cubicBezTo>
                  <a:pt x="682" y="27"/>
                  <a:pt x="681" y="27"/>
                  <a:pt x="681" y="26"/>
                </a:cubicBezTo>
                <a:cubicBezTo>
                  <a:pt x="684" y="26"/>
                  <a:pt x="688" y="25"/>
                  <a:pt x="689" y="27"/>
                </a:cubicBezTo>
                <a:cubicBezTo>
                  <a:pt x="691" y="28"/>
                  <a:pt x="690" y="26"/>
                  <a:pt x="692" y="26"/>
                </a:cubicBezTo>
                <a:cubicBezTo>
                  <a:pt x="692" y="28"/>
                  <a:pt x="694" y="25"/>
                  <a:pt x="696" y="25"/>
                </a:cubicBezTo>
                <a:cubicBezTo>
                  <a:pt x="696" y="26"/>
                  <a:pt x="696" y="28"/>
                  <a:pt x="697" y="27"/>
                </a:cubicBezTo>
                <a:cubicBezTo>
                  <a:pt x="697" y="26"/>
                  <a:pt x="696" y="26"/>
                  <a:pt x="697" y="26"/>
                </a:cubicBezTo>
                <a:cubicBezTo>
                  <a:pt x="697" y="27"/>
                  <a:pt x="698" y="26"/>
                  <a:pt x="698" y="26"/>
                </a:cubicBezTo>
                <a:cubicBezTo>
                  <a:pt x="697" y="26"/>
                  <a:pt x="698" y="27"/>
                  <a:pt x="699" y="27"/>
                </a:cubicBezTo>
                <a:cubicBezTo>
                  <a:pt x="701" y="26"/>
                  <a:pt x="698" y="26"/>
                  <a:pt x="699" y="25"/>
                </a:cubicBezTo>
                <a:cubicBezTo>
                  <a:pt x="704" y="29"/>
                  <a:pt x="710" y="25"/>
                  <a:pt x="714" y="27"/>
                </a:cubicBezTo>
                <a:cubicBezTo>
                  <a:pt x="713" y="28"/>
                  <a:pt x="710" y="27"/>
                  <a:pt x="710" y="29"/>
                </a:cubicBezTo>
                <a:cubicBezTo>
                  <a:pt x="713" y="29"/>
                  <a:pt x="715" y="28"/>
                  <a:pt x="716" y="29"/>
                </a:cubicBezTo>
                <a:cubicBezTo>
                  <a:pt x="715" y="30"/>
                  <a:pt x="714" y="28"/>
                  <a:pt x="714" y="30"/>
                </a:cubicBezTo>
                <a:cubicBezTo>
                  <a:pt x="716" y="30"/>
                  <a:pt x="717" y="29"/>
                  <a:pt x="717" y="28"/>
                </a:cubicBezTo>
                <a:cubicBezTo>
                  <a:pt x="725" y="31"/>
                  <a:pt x="735" y="29"/>
                  <a:pt x="744" y="30"/>
                </a:cubicBezTo>
                <a:cubicBezTo>
                  <a:pt x="744" y="31"/>
                  <a:pt x="744" y="31"/>
                  <a:pt x="744" y="32"/>
                </a:cubicBezTo>
                <a:cubicBezTo>
                  <a:pt x="726" y="31"/>
                  <a:pt x="714" y="32"/>
                  <a:pt x="698" y="32"/>
                </a:cubicBezTo>
                <a:cubicBezTo>
                  <a:pt x="698" y="32"/>
                  <a:pt x="699" y="31"/>
                  <a:pt x="698" y="31"/>
                </a:cubicBezTo>
                <a:cubicBezTo>
                  <a:pt x="696" y="31"/>
                  <a:pt x="697" y="33"/>
                  <a:pt x="695" y="33"/>
                </a:cubicBezTo>
                <a:cubicBezTo>
                  <a:pt x="684" y="34"/>
                  <a:pt x="668" y="33"/>
                  <a:pt x="656" y="36"/>
                </a:cubicBezTo>
                <a:cubicBezTo>
                  <a:pt x="642" y="36"/>
                  <a:pt x="619" y="35"/>
                  <a:pt x="604" y="37"/>
                </a:cubicBezTo>
                <a:cubicBezTo>
                  <a:pt x="600" y="35"/>
                  <a:pt x="596" y="37"/>
                  <a:pt x="589" y="38"/>
                </a:cubicBezTo>
                <a:cubicBezTo>
                  <a:pt x="589" y="37"/>
                  <a:pt x="591" y="38"/>
                  <a:pt x="591" y="37"/>
                </a:cubicBezTo>
                <a:cubicBezTo>
                  <a:pt x="575" y="37"/>
                  <a:pt x="562" y="37"/>
                  <a:pt x="547" y="38"/>
                </a:cubicBezTo>
                <a:cubicBezTo>
                  <a:pt x="546" y="38"/>
                  <a:pt x="546" y="39"/>
                  <a:pt x="545" y="39"/>
                </a:cubicBezTo>
                <a:cubicBezTo>
                  <a:pt x="545" y="38"/>
                  <a:pt x="545" y="38"/>
                  <a:pt x="546" y="38"/>
                </a:cubicBezTo>
                <a:cubicBezTo>
                  <a:pt x="544" y="38"/>
                  <a:pt x="544" y="38"/>
                  <a:pt x="542" y="38"/>
                </a:cubicBezTo>
                <a:cubicBezTo>
                  <a:pt x="541" y="39"/>
                  <a:pt x="544" y="40"/>
                  <a:pt x="542" y="40"/>
                </a:cubicBezTo>
                <a:cubicBezTo>
                  <a:pt x="541" y="40"/>
                  <a:pt x="536" y="41"/>
                  <a:pt x="534" y="39"/>
                </a:cubicBezTo>
                <a:cubicBezTo>
                  <a:pt x="531" y="40"/>
                  <a:pt x="525" y="41"/>
                  <a:pt x="526" y="40"/>
                </a:cubicBezTo>
                <a:cubicBezTo>
                  <a:pt x="524" y="39"/>
                  <a:pt x="523" y="41"/>
                  <a:pt x="523" y="40"/>
                </a:cubicBezTo>
                <a:cubicBezTo>
                  <a:pt x="524" y="38"/>
                  <a:pt x="526" y="39"/>
                  <a:pt x="528" y="38"/>
                </a:cubicBezTo>
                <a:cubicBezTo>
                  <a:pt x="528" y="40"/>
                  <a:pt x="528" y="40"/>
                  <a:pt x="528" y="40"/>
                </a:cubicBezTo>
                <a:cubicBezTo>
                  <a:pt x="530" y="39"/>
                  <a:pt x="534" y="39"/>
                  <a:pt x="535" y="38"/>
                </a:cubicBezTo>
                <a:cubicBezTo>
                  <a:pt x="530" y="38"/>
                  <a:pt x="521" y="38"/>
                  <a:pt x="517" y="38"/>
                </a:cubicBezTo>
                <a:cubicBezTo>
                  <a:pt x="518" y="40"/>
                  <a:pt x="520" y="39"/>
                  <a:pt x="521" y="40"/>
                </a:cubicBezTo>
                <a:cubicBezTo>
                  <a:pt x="506" y="40"/>
                  <a:pt x="489" y="42"/>
                  <a:pt x="471" y="40"/>
                </a:cubicBezTo>
                <a:cubicBezTo>
                  <a:pt x="474" y="38"/>
                  <a:pt x="478" y="40"/>
                  <a:pt x="482" y="38"/>
                </a:cubicBezTo>
                <a:cubicBezTo>
                  <a:pt x="478" y="39"/>
                  <a:pt x="474" y="38"/>
                  <a:pt x="472" y="39"/>
                </a:cubicBezTo>
                <a:cubicBezTo>
                  <a:pt x="471" y="38"/>
                  <a:pt x="473" y="38"/>
                  <a:pt x="471" y="38"/>
                </a:cubicBezTo>
                <a:cubicBezTo>
                  <a:pt x="469" y="37"/>
                  <a:pt x="470" y="39"/>
                  <a:pt x="468" y="39"/>
                </a:cubicBezTo>
                <a:cubicBezTo>
                  <a:pt x="468" y="38"/>
                  <a:pt x="469" y="38"/>
                  <a:pt x="469" y="38"/>
                </a:cubicBezTo>
                <a:cubicBezTo>
                  <a:pt x="467" y="37"/>
                  <a:pt x="467" y="40"/>
                  <a:pt x="465" y="38"/>
                </a:cubicBezTo>
                <a:cubicBezTo>
                  <a:pt x="466" y="39"/>
                  <a:pt x="467" y="40"/>
                  <a:pt x="468" y="40"/>
                </a:cubicBezTo>
                <a:cubicBezTo>
                  <a:pt x="470" y="41"/>
                  <a:pt x="469" y="39"/>
                  <a:pt x="470" y="39"/>
                </a:cubicBezTo>
                <a:cubicBezTo>
                  <a:pt x="471" y="40"/>
                  <a:pt x="469" y="40"/>
                  <a:pt x="470" y="41"/>
                </a:cubicBezTo>
                <a:cubicBezTo>
                  <a:pt x="460" y="41"/>
                  <a:pt x="452" y="42"/>
                  <a:pt x="444" y="41"/>
                </a:cubicBezTo>
                <a:cubicBezTo>
                  <a:pt x="443" y="42"/>
                  <a:pt x="438" y="42"/>
                  <a:pt x="437" y="41"/>
                </a:cubicBezTo>
                <a:cubicBezTo>
                  <a:pt x="426" y="42"/>
                  <a:pt x="415" y="41"/>
                  <a:pt x="404" y="41"/>
                </a:cubicBezTo>
                <a:cubicBezTo>
                  <a:pt x="398" y="41"/>
                  <a:pt x="387" y="43"/>
                  <a:pt x="382" y="40"/>
                </a:cubicBezTo>
                <a:cubicBezTo>
                  <a:pt x="374" y="42"/>
                  <a:pt x="364" y="41"/>
                  <a:pt x="355" y="41"/>
                </a:cubicBezTo>
                <a:cubicBezTo>
                  <a:pt x="336" y="42"/>
                  <a:pt x="310" y="40"/>
                  <a:pt x="295" y="39"/>
                </a:cubicBezTo>
                <a:cubicBezTo>
                  <a:pt x="287" y="40"/>
                  <a:pt x="280" y="39"/>
                  <a:pt x="273" y="38"/>
                </a:cubicBezTo>
                <a:cubicBezTo>
                  <a:pt x="272" y="37"/>
                  <a:pt x="275" y="37"/>
                  <a:pt x="275" y="36"/>
                </a:cubicBezTo>
                <a:cubicBezTo>
                  <a:pt x="274" y="36"/>
                  <a:pt x="272" y="35"/>
                  <a:pt x="272" y="36"/>
                </a:cubicBezTo>
                <a:cubicBezTo>
                  <a:pt x="273" y="37"/>
                  <a:pt x="272" y="38"/>
                  <a:pt x="271" y="39"/>
                </a:cubicBezTo>
                <a:cubicBezTo>
                  <a:pt x="258" y="37"/>
                  <a:pt x="245" y="39"/>
                  <a:pt x="232" y="36"/>
                </a:cubicBezTo>
                <a:cubicBezTo>
                  <a:pt x="235" y="36"/>
                  <a:pt x="239" y="37"/>
                  <a:pt x="243" y="35"/>
                </a:cubicBezTo>
                <a:cubicBezTo>
                  <a:pt x="231" y="35"/>
                  <a:pt x="223" y="33"/>
                  <a:pt x="212" y="33"/>
                </a:cubicBezTo>
                <a:cubicBezTo>
                  <a:pt x="202" y="33"/>
                  <a:pt x="186" y="31"/>
                  <a:pt x="177" y="32"/>
                </a:cubicBezTo>
                <a:cubicBezTo>
                  <a:pt x="174" y="29"/>
                  <a:pt x="168" y="31"/>
                  <a:pt x="165" y="30"/>
                </a:cubicBezTo>
                <a:cubicBezTo>
                  <a:pt x="165" y="31"/>
                  <a:pt x="165" y="32"/>
                  <a:pt x="165" y="32"/>
                </a:cubicBezTo>
                <a:cubicBezTo>
                  <a:pt x="156" y="32"/>
                  <a:pt x="150" y="31"/>
                  <a:pt x="143" y="30"/>
                </a:cubicBezTo>
                <a:cubicBezTo>
                  <a:pt x="144" y="30"/>
                  <a:pt x="143" y="30"/>
                  <a:pt x="143" y="29"/>
                </a:cubicBezTo>
                <a:cubicBezTo>
                  <a:pt x="144" y="29"/>
                  <a:pt x="146" y="29"/>
                  <a:pt x="147" y="29"/>
                </a:cubicBezTo>
                <a:cubicBezTo>
                  <a:pt x="132" y="26"/>
                  <a:pt x="120" y="27"/>
                  <a:pt x="105" y="25"/>
                </a:cubicBezTo>
                <a:cubicBezTo>
                  <a:pt x="111" y="27"/>
                  <a:pt x="122" y="26"/>
                  <a:pt x="128" y="29"/>
                </a:cubicBezTo>
                <a:cubicBezTo>
                  <a:pt x="118" y="29"/>
                  <a:pt x="102" y="28"/>
                  <a:pt x="95" y="24"/>
                </a:cubicBezTo>
                <a:cubicBezTo>
                  <a:pt x="95" y="25"/>
                  <a:pt x="96" y="25"/>
                  <a:pt x="96" y="25"/>
                </a:cubicBezTo>
                <a:cubicBezTo>
                  <a:pt x="94" y="24"/>
                  <a:pt x="90" y="25"/>
                  <a:pt x="90" y="23"/>
                </a:cubicBezTo>
                <a:cubicBezTo>
                  <a:pt x="90" y="24"/>
                  <a:pt x="90" y="25"/>
                  <a:pt x="89" y="25"/>
                </a:cubicBezTo>
                <a:cubicBezTo>
                  <a:pt x="81" y="23"/>
                  <a:pt x="72" y="21"/>
                  <a:pt x="65" y="22"/>
                </a:cubicBezTo>
                <a:cubicBezTo>
                  <a:pt x="64" y="19"/>
                  <a:pt x="58" y="22"/>
                  <a:pt x="56" y="19"/>
                </a:cubicBezTo>
                <a:cubicBezTo>
                  <a:pt x="59" y="19"/>
                  <a:pt x="62" y="20"/>
                  <a:pt x="65" y="19"/>
                </a:cubicBezTo>
                <a:cubicBezTo>
                  <a:pt x="60" y="19"/>
                  <a:pt x="52" y="17"/>
                  <a:pt x="49" y="18"/>
                </a:cubicBezTo>
                <a:cubicBezTo>
                  <a:pt x="51" y="19"/>
                  <a:pt x="55" y="18"/>
                  <a:pt x="56" y="20"/>
                </a:cubicBezTo>
                <a:cubicBezTo>
                  <a:pt x="49" y="21"/>
                  <a:pt x="40" y="17"/>
                  <a:pt x="32" y="18"/>
                </a:cubicBezTo>
                <a:cubicBezTo>
                  <a:pt x="38" y="19"/>
                  <a:pt x="45" y="19"/>
                  <a:pt x="50" y="21"/>
                </a:cubicBezTo>
                <a:cubicBezTo>
                  <a:pt x="46" y="21"/>
                  <a:pt x="42" y="21"/>
                  <a:pt x="39" y="20"/>
                </a:cubicBezTo>
                <a:cubicBezTo>
                  <a:pt x="39" y="22"/>
                  <a:pt x="43" y="20"/>
                  <a:pt x="44" y="22"/>
                </a:cubicBezTo>
                <a:cubicBezTo>
                  <a:pt x="27" y="20"/>
                  <a:pt x="15" y="18"/>
                  <a:pt x="0" y="15"/>
                </a:cubicBezTo>
                <a:cubicBezTo>
                  <a:pt x="5" y="20"/>
                  <a:pt x="16" y="20"/>
                  <a:pt x="26" y="21"/>
                </a:cubicBezTo>
                <a:cubicBezTo>
                  <a:pt x="37" y="25"/>
                  <a:pt x="51" y="28"/>
                  <a:pt x="63" y="31"/>
                </a:cubicBezTo>
                <a:cubicBezTo>
                  <a:pt x="50" y="30"/>
                  <a:pt x="40" y="27"/>
                  <a:pt x="25" y="25"/>
                </a:cubicBezTo>
                <a:cubicBezTo>
                  <a:pt x="39" y="28"/>
                  <a:pt x="50" y="31"/>
                  <a:pt x="64" y="33"/>
                </a:cubicBezTo>
                <a:cubicBezTo>
                  <a:pt x="64" y="33"/>
                  <a:pt x="65" y="33"/>
                  <a:pt x="64" y="34"/>
                </a:cubicBezTo>
                <a:cubicBezTo>
                  <a:pt x="66" y="33"/>
                  <a:pt x="69" y="33"/>
                  <a:pt x="67" y="34"/>
                </a:cubicBezTo>
                <a:cubicBezTo>
                  <a:pt x="69" y="35"/>
                  <a:pt x="69" y="32"/>
                  <a:pt x="71" y="34"/>
                </a:cubicBezTo>
                <a:cubicBezTo>
                  <a:pt x="71" y="34"/>
                  <a:pt x="70" y="34"/>
                  <a:pt x="69" y="35"/>
                </a:cubicBezTo>
                <a:cubicBezTo>
                  <a:pt x="93" y="38"/>
                  <a:pt x="119" y="42"/>
                  <a:pt x="139" y="43"/>
                </a:cubicBezTo>
                <a:cubicBezTo>
                  <a:pt x="139" y="43"/>
                  <a:pt x="138" y="43"/>
                  <a:pt x="138" y="44"/>
                </a:cubicBezTo>
                <a:cubicBezTo>
                  <a:pt x="147" y="44"/>
                  <a:pt x="163" y="45"/>
                  <a:pt x="173" y="45"/>
                </a:cubicBezTo>
                <a:cubicBezTo>
                  <a:pt x="175" y="45"/>
                  <a:pt x="175" y="47"/>
                  <a:pt x="176" y="45"/>
                </a:cubicBezTo>
                <a:cubicBezTo>
                  <a:pt x="172" y="44"/>
                  <a:pt x="168" y="45"/>
                  <a:pt x="165" y="44"/>
                </a:cubicBezTo>
                <a:cubicBezTo>
                  <a:pt x="164" y="44"/>
                  <a:pt x="163" y="44"/>
                  <a:pt x="162" y="44"/>
                </a:cubicBezTo>
                <a:cubicBezTo>
                  <a:pt x="136" y="40"/>
                  <a:pt x="110" y="40"/>
                  <a:pt x="84" y="34"/>
                </a:cubicBezTo>
                <a:cubicBezTo>
                  <a:pt x="100" y="35"/>
                  <a:pt x="113" y="39"/>
                  <a:pt x="129" y="40"/>
                </a:cubicBezTo>
                <a:cubicBezTo>
                  <a:pt x="153" y="41"/>
                  <a:pt x="176" y="44"/>
                  <a:pt x="192" y="46"/>
                </a:cubicBezTo>
                <a:cubicBezTo>
                  <a:pt x="193" y="44"/>
                  <a:pt x="197" y="46"/>
                  <a:pt x="200" y="45"/>
                </a:cubicBezTo>
                <a:cubicBezTo>
                  <a:pt x="200" y="46"/>
                  <a:pt x="200" y="46"/>
                  <a:pt x="200" y="46"/>
                </a:cubicBezTo>
                <a:cubicBezTo>
                  <a:pt x="206" y="45"/>
                  <a:pt x="212" y="47"/>
                  <a:pt x="218" y="47"/>
                </a:cubicBezTo>
                <a:cubicBezTo>
                  <a:pt x="217" y="47"/>
                  <a:pt x="217" y="46"/>
                  <a:pt x="218" y="46"/>
                </a:cubicBezTo>
                <a:cubicBezTo>
                  <a:pt x="221" y="47"/>
                  <a:pt x="228" y="45"/>
                  <a:pt x="230" y="48"/>
                </a:cubicBezTo>
                <a:cubicBezTo>
                  <a:pt x="231" y="48"/>
                  <a:pt x="235" y="47"/>
                  <a:pt x="238" y="48"/>
                </a:cubicBezTo>
                <a:cubicBezTo>
                  <a:pt x="238" y="48"/>
                  <a:pt x="238" y="49"/>
                  <a:pt x="238" y="49"/>
                </a:cubicBezTo>
                <a:cubicBezTo>
                  <a:pt x="241" y="50"/>
                  <a:pt x="243" y="48"/>
                  <a:pt x="244" y="48"/>
                </a:cubicBezTo>
                <a:cubicBezTo>
                  <a:pt x="244" y="48"/>
                  <a:pt x="246" y="51"/>
                  <a:pt x="246" y="49"/>
                </a:cubicBezTo>
                <a:cubicBezTo>
                  <a:pt x="246" y="49"/>
                  <a:pt x="245" y="48"/>
                  <a:pt x="246" y="48"/>
                </a:cubicBezTo>
                <a:cubicBezTo>
                  <a:pt x="260" y="50"/>
                  <a:pt x="281" y="49"/>
                  <a:pt x="299" y="51"/>
                </a:cubicBezTo>
                <a:cubicBezTo>
                  <a:pt x="299" y="52"/>
                  <a:pt x="297" y="51"/>
                  <a:pt x="297" y="52"/>
                </a:cubicBezTo>
                <a:cubicBezTo>
                  <a:pt x="299" y="52"/>
                  <a:pt x="300" y="51"/>
                  <a:pt x="301" y="51"/>
                </a:cubicBezTo>
                <a:cubicBezTo>
                  <a:pt x="310" y="52"/>
                  <a:pt x="318" y="50"/>
                  <a:pt x="325" y="52"/>
                </a:cubicBezTo>
                <a:cubicBezTo>
                  <a:pt x="324" y="52"/>
                  <a:pt x="325" y="51"/>
                  <a:pt x="326" y="51"/>
                </a:cubicBezTo>
                <a:cubicBezTo>
                  <a:pt x="405" y="55"/>
                  <a:pt x="464" y="52"/>
                  <a:pt x="542" y="53"/>
                </a:cubicBezTo>
                <a:cubicBezTo>
                  <a:pt x="542" y="54"/>
                  <a:pt x="541" y="53"/>
                  <a:pt x="541" y="54"/>
                </a:cubicBezTo>
                <a:cubicBezTo>
                  <a:pt x="546" y="52"/>
                  <a:pt x="552" y="52"/>
                  <a:pt x="559" y="53"/>
                </a:cubicBezTo>
                <a:cubicBezTo>
                  <a:pt x="559" y="53"/>
                  <a:pt x="555" y="53"/>
                  <a:pt x="556" y="53"/>
                </a:cubicBezTo>
                <a:cubicBezTo>
                  <a:pt x="570" y="54"/>
                  <a:pt x="579" y="53"/>
                  <a:pt x="593" y="53"/>
                </a:cubicBezTo>
                <a:cubicBezTo>
                  <a:pt x="594" y="53"/>
                  <a:pt x="594" y="54"/>
                  <a:pt x="595" y="53"/>
                </a:cubicBezTo>
                <a:cubicBezTo>
                  <a:pt x="595" y="51"/>
                  <a:pt x="596" y="54"/>
                  <a:pt x="597" y="54"/>
                </a:cubicBezTo>
                <a:cubicBezTo>
                  <a:pt x="600" y="50"/>
                  <a:pt x="608" y="53"/>
                  <a:pt x="615" y="52"/>
                </a:cubicBezTo>
                <a:cubicBezTo>
                  <a:pt x="614" y="53"/>
                  <a:pt x="615" y="53"/>
                  <a:pt x="615" y="53"/>
                </a:cubicBezTo>
                <a:cubicBezTo>
                  <a:pt x="616" y="53"/>
                  <a:pt x="615" y="52"/>
                  <a:pt x="615" y="52"/>
                </a:cubicBezTo>
                <a:cubicBezTo>
                  <a:pt x="618" y="53"/>
                  <a:pt x="619" y="52"/>
                  <a:pt x="621" y="52"/>
                </a:cubicBezTo>
                <a:cubicBezTo>
                  <a:pt x="627" y="51"/>
                  <a:pt x="637" y="52"/>
                  <a:pt x="645" y="51"/>
                </a:cubicBezTo>
                <a:cubicBezTo>
                  <a:pt x="649" y="51"/>
                  <a:pt x="659" y="51"/>
                  <a:pt x="660" y="53"/>
                </a:cubicBezTo>
                <a:cubicBezTo>
                  <a:pt x="660" y="51"/>
                  <a:pt x="661" y="51"/>
                  <a:pt x="662" y="51"/>
                </a:cubicBezTo>
                <a:cubicBezTo>
                  <a:pt x="662" y="52"/>
                  <a:pt x="662" y="53"/>
                  <a:pt x="664" y="53"/>
                </a:cubicBezTo>
                <a:cubicBezTo>
                  <a:pt x="664" y="52"/>
                  <a:pt x="663" y="52"/>
                  <a:pt x="663" y="51"/>
                </a:cubicBezTo>
                <a:cubicBezTo>
                  <a:pt x="665" y="51"/>
                  <a:pt x="667" y="51"/>
                  <a:pt x="669" y="51"/>
                </a:cubicBezTo>
                <a:cubicBezTo>
                  <a:pt x="669" y="52"/>
                  <a:pt x="667" y="52"/>
                  <a:pt x="669" y="52"/>
                </a:cubicBezTo>
                <a:cubicBezTo>
                  <a:pt x="673" y="52"/>
                  <a:pt x="676" y="52"/>
                  <a:pt x="679" y="52"/>
                </a:cubicBezTo>
                <a:cubicBezTo>
                  <a:pt x="677" y="53"/>
                  <a:pt x="675" y="53"/>
                  <a:pt x="672" y="53"/>
                </a:cubicBezTo>
                <a:cubicBezTo>
                  <a:pt x="668" y="55"/>
                  <a:pt x="656" y="55"/>
                  <a:pt x="650" y="55"/>
                </a:cubicBezTo>
                <a:cubicBezTo>
                  <a:pt x="645" y="56"/>
                  <a:pt x="637" y="57"/>
                  <a:pt x="631" y="56"/>
                </a:cubicBezTo>
                <a:cubicBezTo>
                  <a:pt x="632" y="56"/>
                  <a:pt x="633" y="56"/>
                  <a:pt x="633" y="56"/>
                </a:cubicBezTo>
                <a:cubicBezTo>
                  <a:pt x="632" y="56"/>
                  <a:pt x="631" y="55"/>
                  <a:pt x="631" y="55"/>
                </a:cubicBezTo>
                <a:cubicBezTo>
                  <a:pt x="629" y="55"/>
                  <a:pt x="631" y="56"/>
                  <a:pt x="630" y="57"/>
                </a:cubicBezTo>
                <a:cubicBezTo>
                  <a:pt x="628" y="56"/>
                  <a:pt x="621" y="58"/>
                  <a:pt x="620" y="57"/>
                </a:cubicBezTo>
                <a:cubicBezTo>
                  <a:pt x="621" y="57"/>
                  <a:pt x="623" y="57"/>
                  <a:pt x="623" y="55"/>
                </a:cubicBezTo>
                <a:cubicBezTo>
                  <a:pt x="622" y="56"/>
                  <a:pt x="619" y="56"/>
                  <a:pt x="618" y="55"/>
                </a:cubicBezTo>
                <a:cubicBezTo>
                  <a:pt x="616" y="59"/>
                  <a:pt x="611" y="57"/>
                  <a:pt x="607" y="57"/>
                </a:cubicBezTo>
                <a:cubicBezTo>
                  <a:pt x="603" y="57"/>
                  <a:pt x="599" y="59"/>
                  <a:pt x="596" y="57"/>
                </a:cubicBezTo>
                <a:cubicBezTo>
                  <a:pt x="596" y="57"/>
                  <a:pt x="596" y="58"/>
                  <a:pt x="595" y="58"/>
                </a:cubicBezTo>
                <a:cubicBezTo>
                  <a:pt x="594" y="58"/>
                  <a:pt x="595" y="56"/>
                  <a:pt x="594" y="56"/>
                </a:cubicBezTo>
                <a:cubicBezTo>
                  <a:pt x="594" y="58"/>
                  <a:pt x="591" y="56"/>
                  <a:pt x="591" y="57"/>
                </a:cubicBezTo>
                <a:cubicBezTo>
                  <a:pt x="591" y="57"/>
                  <a:pt x="591" y="57"/>
                  <a:pt x="591" y="56"/>
                </a:cubicBezTo>
                <a:cubicBezTo>
                  <a:pt x="587" y="57"/>
                  <a:pt x="582" y="55"/>
                  <a:pt x="578" y="57"/>
                </a:cubicBezTo>
                <a:cubicBezTo>
                  <a:pt x="579" y="56"/>
                  <a:pt x="579" y="55"/>
                  <a:pt x="577" y="55"/>
                </a:cubicBezTo>
                <a:cubicBezTo>
                  <a:pt x="576" y="56"/>
                  <a:pt x="578" y="56"/>
                  <a:pt x="578" y="57"/>
                </a:cubicBezTo>
                <a:cubicBezTo>
                  <a:pt x="568" y="59"/>
                  <a:pt x="551" y="58"/>
                  <a:pt x="538" y="59"/>
                </a:cubicBezTo>
                <a:cubicBezTo>
                  <a:pt x="546" y="60"/>
                  <a:pt x="556" y="59"/>
                  <a:pt x="564" y="59"/>
                </a:cubicBezTo>
                <a:cubicBezTo>
                  <a:pt x="564" y="60"/>
                  <a:pt x="564" y="60"/>
                  <a:pt x="564" y="60"/>
                </a:cubicBezTo>
                <a:cubicBezTo>
                  <a:pt x="574" y="59"/>
                  <a:pt x="585" y="61"/>
                  <a:pt x="593" y="60"/>
                </a:cubicBezTo>
                <a:cubicBezTo>
                  <a:pt x="595" y="59"/>
                  <a:pt x="600" y="58"/>
                  <a:pt x="599" y="59"/>
                </a:cubicBezTo>
                <a:cubicBezTo>
                  <a:pt x="608" y="57"/>
                  <a:pt x="619" y="58"/>
                  <a:pt x="631" y="58"/>
                </a:cubicBezTo>
                <a:cubicBezTo>
                  <a:pt x="631" y="59"/>
                  <a:pt x="631" y="59"/>
                  <a:pt x="631" y="59"/>
                </a:cubicBezTo>
                <a:cubicBezTo>
                  <a:pt x="633" y="59"/>
                  <a:pt x="632" y="57"/>
                  <a:pt x="633" y="58"/>
                </a:cubicBezTo>
                <a:cubicBezTo>
                  <a:pt x="647" y="59"/>
                  <a:pt x="660" y="57"/>
                  <a:pt x="673" y="57"/>
                </a:cubicBezTo>
                <a:cubicBezTo>
                  <a:pt x="652" y="60"/>
                  <a:pt x="636" y="61"/>
                  <a:pt x="617" y="61"/>
                </a:cubicBezTo>
                <a:cubicBezTo>
                  <a:pt x="617" y="63"/>
                  <a:pt x="619" y="63"/>
                  <a:pt x="620" y="63"/>
                </a:cubicBezTo>
                <a:cubicBezTo>
                  <a:pt x="627" y="63"/>
                  <a:pt x="636" y="63"/>
                  <a:pt x="644" y="62"/>
                </a:cubicBezTo>
                <a:cubicBezTo>
                  <a:pt x="673" y="61"/>
                  <a:pt x="705" y="56"/>
                  <a:pt x="733" y="57"/>
                </a:cubicBezTo>
                <a:cubicBezTo>
                  <a:pt x="730" y="60"/>
                  <a:pt x="725" y="58"/>
                  <a:pt x="721" y="59"/>
                </a:cubicBezTo>
                <a:cubicBezTo>
                  <a:pt x="717" y="59"/>
                  <a:pt x="713" y="59"/>
                  <a:pt x="709" y="60"/>
                </a:cubicBezTo>
                <a:cubicBezTo>
                  <a:pt x="698" y="61"/>
                  <a:pt x="685" y="62"/>
                  <a:pt x="673" y="63"/>
                </a:cubicBezTo>
                <a:cubicBezTo>
                  <a:pt x="663" y="64"/>
                  <a:pt x="653" y="65"/>
                  <a:pt x="644" y="65"/>
                </a:cubicBezTo>
                <a:cubicBezTo>
                  <a:pt x="573" y="68"/>
                  <a:pt x="512" y="68"/>
                  <a:pt x="447" y="69"/>
                </a:cubicBezTo>
                <a:cubicBezTo>
                  <a:pt x="447" y="71"/>
                  <a:pt x="450" y="70"/>
                  <a:pt x="451" y="70"/>
                </a:cubicBezTo>
                <a:cubicBezTo>
                  <a:pt x="473" y="69"/>
                  <a:pt x="495" y="71"/>
                  <a:pt x="521" y="70"/>
                </a:cubicBezTo>
                <a:cubicBezTo>
                  <a:pt x="520" y="71"/>
                  <a:pt x="522" y="72"/>
                  <a:pt x="522" y="71"/>
                </a:cubicBezTo>
                <a:cubicBezTo>
                  <a:pt x="521" y="71"/>
                  <a:pt x="521" y="70"/>
                  <a:pt x="521" y="70"/>
                </a:cubicBezTo>
                <a:cubicBezTo>
                  <a:pt x="584" y="69"/>
                  <a:pt x="637" y="69"/>
                  <a:pt x="695" y="63"/>
                </a:cubicBezTo>
                <a:cubicBezTo>
                  <a:pt x="725" y="61"/>
                  <a:pt x="753" y="63"/>
                  <a:pt x="780" y="55"/>
                </a:cubicBezTo>
                <a:close/>
                <a:moveTo>
                  <a:pt x="771" y="13"/>
                </a:moveTo>
                <a:cubicBezTo>
                  <a:pt x="769" y="12"/>
                  <a:pt x="767" y="12"/>
                  <a:pt x="766" y="11"/>
                </a:cubicBezTo>
                <a:cubicBezTo>
                  <a:pt x="767" y="11"/>
                  <a:pt x="770" y="11"/>
                  <a:pt x="771" y="13"/>
                </a:cubicBezTo>
                <a:close/>
                <a:moveTo>
                  <a:pt x="603" y="27"/>
                </a:moveTo>
                <a:cubicBezTo>
                  <a:pt x="603" y="26"/>
                  <a:pt x="604" y="26"/>
                  <a:pt x="604" y="25"/>
                </a:cubicBezTo>
                <a:cubicBezTo>
                  <a:pt x="606" y="25"/>
                  <a:pt x="606" y="25"/>
                  <a:pt x="606" y="25"/>
                </a:cubicBezTo>
                <a:cubicBezTo>
                  <a:pt x="605" y="25"/>
                  <a:pt x="605" y="27"/>
                  <a:pt x="603" y="27"/>
                </a:cubicBezTo>
                <a:close/>
                <a:moveTo>
                  <a:pt x="668" y="25"/>
                </a:moveTo>
                <a:cubicBezTo>
                  <a:pt x="668" y="24"/>
                  <a:pt x="670" y="24"/>
                  <a:pt x="671" y="24"/>
                </a:cubicBezTo>
                <a:cubicBezTo>
                  <a:pt x="671" y="25"/>
                  <a:pt x="669" y="25"/>
                  <a:pt x="668" y="25"/>
                </a:cubicBezTo>
                <a:close/>
                <a:moveTo>
                  <a:pt x="715" y="27"/>
                </a:moveTo>
                <a:cubicBezTo>
                  <a:pt x="716" y="25"/>
                  <a:pt x="717" y="28"/>
                  <a:pt x="720" y="27"/>
                </a:cubicBezTo>
                <a:cubicBezTo>
                  <a:pt x="720" y="28"/>
                  <a:pt x="715" y="27"/>
                  <a:pt x="715" y="27"/>
                </a:cubicBezTo>
                <a:close/>
                <a:moveTo>
                  <a:pt x="730" y="25"/>
                </a:moveTo>
                <a:cubicBezTo>
                  <a:pt x="733" y="26"/>
                  <a:pt x="735" y="26"/>
                  <a:pt x="737" y="25"/>
                </a:cubicBezTo>
                <a:cubicBezTo>
                  <a:pt x="737" y="27"/>
                  <a:pt x="730" y="27"/>
                  <a:pt x="730" y="25"/>
                </a:cubicBezTo>
                <a:close/>
                <a:moveTo>
                  <a:pt x="757" y="19"/>
                </a:moveTo>
                <a:cubicBezTo>
                  <a:pt x="756" y="20"/>
                  <a:pt x="755" y="20"/>
                  <a:pt x="753" y="21"/>
                </a:cubicBezTo>
                <a:cubicBezTo>
                  <a:pt x="754" y="20"/>
                  <a:pt x="755" y="18"/>
                  <a:pt x="757" y="19"/>
                </a:cubicBezTo>
                <a:close/>
                <a:moveTo>
                  <a:pt x="758" y="32"/>
                </a:moveTo>
                <a:cubicBezTo>
                  <a:pt x="754" y="33"/>
                  <a:pt x="754" y="31"/>
                  <a:pt x="758" y="32"/>
                </a:cubicBezTo>
                <a:close/>
                <a:moveTo>
                  <a:pt x="759" y="34"/>
                </a:moveTo>
                <a:cubicBezTo>
                  <a:pt x="758" y="35"/>
                  <a:pt x="756" y="34"/>
                  <a:pt x="755" y="36"/>
                </a:cubicBezTo>
                <a:cubicBezTo>
                  <a:pt x="751" y="35"/>
                  <a:pt x="747" y="37"/>
                  <a:pt x="743" y="35"/>
                </a:cubicBezTo>
                <a:cubicBezTo>
                  <a:pt x="748" y="32"/>
                  <a:pt x="753" y="34"/>
                  <a:pt x="759" y="34"/>
                </a:cubicBezTo>
                <a:close/>
                <a:moveTo>
                  <a:pt x="44" y="22"/>
                </a:moveTo>
                <a:cubicBezTo>
                  <a:pt x="46" y="21"/>
                  <a:pt x="48" y="22"/>
                  <a:pt x="50" y="22"/>
                </a:cubicBezTo>
                <a:cubicBezTo>
                  <a:pt x="48" y="23"/>
                  <a:pt x="46" y="22"/>
                  <a:pt x="44" y="22"/>
                </a:cubicBezTo>
                <a:close/>
                <a:moveTo>
                  <a:pt x="64" y="31"/>
                </a:moveTo>
                <a:cubicBezTo>
                  <a:pt x="66" y="31"/>
                  <a:pt x="69" y="31"/>
                  <a:pt x="71" y="32"/>
                </a:cubicBezTo>
                <a:cubicBezTo>
                  <a:pt x="69" y="33"/>
                  <a:pt x="66" y="32"/>
                  <a:pt x="64" y="31"/>
                </a:cubicBezTo>
                <a:close/>
                <a:moveTo>
                  <a:pt x="78" y="35"/>
                </a:moveTo>
                <a:cubicBezTo>
                  <a:pt x="74" y="36"/>
                  <a:pt x="74" y="33"/>
                  <a:pt x="78" y="35"/>
                </a:cubicBezTo>
                <a:close/>
                <a:moveTo>
                  <a:pt x="79" y="33"/>
                </a:moveTo>
                <a:cubicBezTo>
                  <a:pt x="80" y="34"/>
                  <a:pt x="84" y="33"/>
                  <a:pt x="84" y="35"/>
                </a:cubicBezTo>
                <a:cubicBezTo>
                  <a:pt x="83" y="34"/>
                  <a:pt x="79" y="35"/>
                  <a:pt x="79" y="33"/>
                </a:cubicBezTo>
                <a:close/>
                <a:moveTo>
                  <a:pt x="84" y="36"/>
                </a:moveTo>
                <a:cubicBezTo>
                  <a:pt x="80" y="37"/>
                  <a:pt x="78" y="34"/>
                  <a:pt x="84" y="36"/>
                </a:cubicBezTo>
                <a:close/>
                <a:moveTo>
                  <a:pt x="133" y="29"/>
                </a:moveTo>
                <a:cubicBezTo>
                  <a:pt x="135" y="29"/>
                  <a:pt x="138" y="29"/>
                  <a:pt x="142" y="29"/>
                </a:cubicBezTo>
                <a:cubicBezTo>
                  <a:pt x="140" y="31"/>
                  <a:pt x="134" y="30"/>
                  <a:pt x="133" y="29"/>
                </a:cubicBezTo>
                <a:close/>
                <a:moveTo>
                  <a:pt x="154" y="35"/>
                </a:moveTo>
                <a:cubicBezTo>
                  <a:pt x="156" y="35"/>
                  <a:pt x="156" y="36"/>
                  <a:pt x="158" y="36"/>
                </a:cubicBezTo>
                <a:cubicBezTo>
                  <a:pt x="158" y="36"/>
                  <a:pt x="154" y="37"/>
                  <a:pt x="154" y="35"/>
                </a:cubicBezTo>
                <a:close/>
                <a:moveTo>
                  <a:pt x="167" y="36"/>
                </a:moveTo>
                <a:cubicBezTo>
                  <a:pt x="172" y="37"/>
                  <a:pt x="177" y="36"/>
                  <a:pt x="181" y="38"/>
                </a:cubicBezTo>
                <a:cubicBezTo>
                  <a:pt x="178" y="38"/>
                  <a:pt x="171" y="38"/>
                  <a:pt x="167" y="36"/>
                </a:cubicBezTo>
                <a:close/>
                <a:moveTo>
                  <a:pt x="192" y="39"/>
                </a:moveTo>
                <a:cubicBezTo>
                  <a:pt x="193" y="38"/>
                  <a:pt x="195" y="39"/>
                  <a:pt x="196" y="38"/>
                </a:cubicBezTo>
                <a:cubicBezTo>
                  <a:pt x="197" y="38"/>
                  <a:pt x="198" y="39"/>
                  <a:pt x="200" y="39"/>
                </a:cubicBezTo>
                <a:cubicBezTo>
                  <a:pt x="197" y="40"/>
                  <a:pt x="195" y="39"/>
                  <a:pt x="192" y="39"/>
                </a:cubicBezTo>
                <a:close/>
                <a:moveTo>
                  <a:pt x="177" y="33"/>
                </a:moveTo>
                <a:cubicBezTo>
                  <a:pt x="194" y="33"/>
                  <a:pt x="217" y="34"/>
                  <a:pt x="231" y="37"/>
                </a:cubicBezTo>
                <a:cubicBezTo>
                  <a:pt x="212" y="36"/>
                  <a:pt x="194" y="35"/>
                  <a:pt x="177" y="33"/>
                </a:cubicBezTo>
                <a:close/>
                <a:moveTo>
                  <a:pt x="206" y="40"/>
                </a:moveTo>
                <a:cubicBezTo>
                  <a:pt x="206" y="38"/>
                  <a:pt x="209" y="41"/>
                  <a:pt x="208" y="39"/>
                </a:cubicBezTo>
                <a:cubicBezTo>
                  <a:pt x="209" y="39"/>
                  <a:pt x="209" y="39"/>
                  <a:pt x="209" y="39"/>
                </a:cubicBezTo>
                <a:cubicBezTo>
                  <a:pt x="209" y="40"/>
                  <a:pt x="210" y="40"/>
                  <a:pt x="211" y="40"/>
                </a:cubicBezTo>
                <a:cubicBezTo>
                  <a:pt x="212" y="40"/>
                  <a:pt x="207" y="40"/>
                  <a:pt x="206" y="40"/>
                </a:cubicBezTo>
                <a:close/>
                <a:moveTo>
                  <a:pt x="212" y="40"/>
                </a:moveTo>
                <a:cubicBezTo>
                  <a:pt x="216" y="38"/>
                  <a:pt x="220" y="41"/>
                  <a:pt x="224" y="40"/>
                </a:cubicBezTo>
                <a:cubicBezTo>
                  <a:pt x="223" y="42"/>
                  <a:pt x="216" y="41"/>
                  <a:pt x="212" y="40"/>
                </a:cubicBezTo>
                <a:close/>
                <a:moveTo>
                  <a:pt x="236" y="41"/>
                </a:moveTo>
                <a:cubicBezTo>
                  <a:pt x="233" y="43"/>
                  <a:pt x="230" y="41"/>
                  <a:pt x="225" y="41"/>
                </a:cubicBezTo>
                <a:cubicBezTo>
                  <a:pt x="226" y="39"/>
                  <a:pt x="231" y="42"/>
                  <a:pt x="232" y="40"/>
                </a:cubicBezTo>
                <a:cubicBezTo>
                  <a:pt x="234" y="40"/>
                  <a:pt x="235" y="41"/>
                  <a:pt x="236" y="40"/>
                </a:cubicBezTo>
                <a:cubicBezTo>
                  <a:pt x="237" y="41"/>
                  <a:pt x="236" y="41"/>
                  <a:pt x="236" y="41"/>
                </a:cubicBezTo>
                <a:close/>
                <a:moveTo>
                  <a:pt x="237" y="42"/>
                </a:moveTo>
                <a:cubicBezTo>
                  <a:pt x="237" y="40"/>
                  <a:pt x="237" y="40"/>
                  <a:pt x="237" y="40"/>
                </a:cubicBezTo>
                <a:cubicBezTo>
                  <a:pt x="239" y="40"/>
                  <a:pt x="239" y="41"/>
                  <a:pt x="241" y="40"/>
                </a:cubicBezTo>
                <a:cubicBezTo>
                  <a:pt x="241" y="41"/>
                  <a:pt x="240" y="41"/>
                  <a:pt x="239" y="41"/>
                </a:cubicBezTo>
                <a:cubicBezTo>
                  <a:pt x="241" y="42"/>
                  <a:pt x="242" y="41"/>
                  <a:pt x="243" y="42"/>
                </a:cubicBezTo>
                <a:cubicBezTo>
                  <a:pt x="242" y="44"/>
                  <a:pt x="240" y="41"/>
                  <a:pt x="237" y="42"/>
                </a:cubicBezTo>
                <a:close/>
                <a:moveTo>
                  <a:pt x="554" y="39"/>
                </a:moveTo>
                <a:cubicBezTo>
                  <a:pt x="555" y="38"/>
                  <a:pt x="555" y="39"/>
                  <a:pt x="556" y="39"/>
                </a:cubicBezTo>
                <a:cubicBezTo>
                  <a:pt x="557" y="40"/>
                  <a:pt x="553" y="41"/>
                  <a:pt x="554" y="39"/>
                </a:cubicBezTo>
                <a:close/>
                <a:moveTo>
                  <a:pt x="245" y="42"/>
                </a:moveTo>
                <a:cubicBezTo>
                  <a:pt x="245" y="41"/>
                  <a:pt x="247" y="43"/>
                  <a:pt x="248" y="42"/>
                </a:cubicBezTo>
                <a:cubicBezTo>
                  <a:pt x="250" y="43"/>
                  <a:pt x="245" y="42"/>
                  <a:pt x="245" y="42"/>
                </a:cubicBezTo>
                <a:close/>
                <a:moveTo>
                  <a:pt x="249" y="42"/>
                </a:moveTo>
                <a:cubicBezTo>
                  <a:pt x="250" y="41"/>
                  <a:pt x="252" y="41"/>
                  <a:pt x="253" y="41"/>
                </a:cubicBezTo>
                <a:cubicBezTo>
                  <a:pt x="253" y="42"/>
                  <a:pt x="251" y="42"/>
                  <a:pt x="253" y="42"/>
                </a:cubicBezTo>
                <a:cubicBezTo>
                  <a:pt x="254" y="42"/>
                  <a:pt x="253" y="42"/>
                  <a:pt x="253" y="41"/>
                </a:cubicBezTo>
                <a:cubicBezTo>
                  <a:pt x="256" y="41"/>
                  <a:pt x="254" y="42"/>
                  <a:pt x="255" y="43"/>
                </a:cubicBezTo>
                <a:cubicBezTo>
                  <a:pt x="253" y="43"/>
                  <a:pt x="252" y="42"/>
                  <a:pt x="249" y="42"/>
                </a:cubicBezTo>
                <a:close/>
                <a:moveTo>
                  <a:pt x="566" y="53"/>
                </a:moveTo>
                <a:cubicBezTo>
                  <a:pt x="566" y="51"/>
                  <a:pt x="569" y="52"/>
                  <a:pt x="570" y="52"/>
                </a:cubicBezTo>
                <a:cubicBezTo>
                  <a:pt x="569" y="53"/>
                  <a:pt x="568" y="52"/>
                  <a:pt x="566" y="53"/>
                </a:cubicBezTo>
                <a:close/>
                <a:moveTo>
                  <a:pt x="648" y="44"/>
                </a:moveTo>
                <a:cubicBezTo>
                  <a:pt x="623" y="45"/>
                  <a:pt x="597" y="45"/>
                  <a:pt x="574" y="46"/>
                </a:cubicBezTo>
                <a:cubicBezTo>
                  <a:pt x="571" y="46"/>
                  <a:pt x="570" y="47"/>
                  <a:pt x="567" y="47"/>
                </a:cubicBezTo>
                <a:cubicBezTo>
                  <a:pt x="564" y="47"/>
                  <a:pt x="558" y="46"/>
                  <a:pt x="552" y="46"/>
                </a:cubicBezTo>
                <a:cubicBezTo>
                  <a:pt x="547" y="46"/>
                  <a:pt x="541" y="47"/>
                  <a:pt x="536" y="47"/>
                </a:cubicBezTo>
                <a:cubicBezTo>
                  <a:pt x="528" y="47"/>
                  <a:pt x="520" y="46"/>
                  <a:pt x="513" y="48"/>
                </a:cubicBezTo>
                <a:cubicBezTo>
                  <a:pt x="498" y="47"/>
                  <a:pt x="488" y="47"/>
                  <a:pt x="473" y="48"/>
                </a:cubicBezTo>
                <a:cubicBezTo>
                  <a:pt x="455" y="46"/>
                  <a:pt x="433" y="48"/>
                  <a:pt x="415" y="48"/>
                </a:cubicBezTo>
                <a:cubicBezTo>
                  <a:pt x="358" y="48"/>
                  <a:pt x="305" y="45"/>
                  <a:pt x="256" y="43"/>
                </a:cubicBezTo>
                <a:cubicBezTo>
                  <a:pt x="256" y="42"/>
                  <a:pt x="259" y="43"/>
                  <a:pt x="259" y="41"/>
                </a:cubicBezTo>
                <a:cubicBezTo>
                  <a:pt x="304" y="44"/>
                  <a:pt x="349" y="45"/>
                  <a:pt x="392" y="45"/>
                </a:cubicBezTo>
                <a:cubicBezTo>
                  <a:pt x="401" y="45"/>
                  <a:pt x="414" y="45"/>
                  <a:pt x="423" y="45"/>
                </a:cubicBezTo>
                <a:cubicBezTo>
                  <a:pt x="428" y="45"/>
                  <a:pt x="432" y="45"/>
                  <a:pt x="436" y="45"/>
                </a:cubicBezTo>
                <a:cubicBezTo>
                  <a:pt x="442" y="45"/>
                  <a:pt x="449" y="47"/>
                  <a:pt x="454" y="44"/>
                </a:cubicBezTo>
                <a:cubicBezTo>
                  <a:pt x="459" y="47"/>
                  <a:pt x="465" y="45"/>
                  <a:pt x="473" y="45"/>
                </a:cubicBezTo>
                <a:cubicBezTo>
                  <a:pt x="537" y="44"/>
                  <a:pt x="608" y="44"/>
                  <a:pt x="668" y="42"/>
                </a:cubicBezTo>
                <a:cubicBezTo>
                  <a:pt x="663" y="44"/>
                  <a:pt x="655" y="44"/>
                  <a:pt x="648" y="44"/>
                </a:cubicBezTo>
                <a:close/>
                <a:moveTo>
                  <a:pt x="676" y="57"/>
                </a:moveTo>
                <a:cubicBezTo>
                  <a:pt x="677" y="57"/>
                  <a:pt x="679" y="57"/>
                  <a:pt x="681" y="57"/>
                </a:cubicBezTo>
                <a:cubicBezTo>
                  <a:pt x="679" y="58"/>
                  <a:pt x="678" y="58"/>
                  <a:pt x="676" y="57"/>
                </a:cubicBezTo>
                <a:close/>
                <a:moveTo>
                  <a:pt x="200" y="17"/>
                </a:moveTo>
                <a:cubicBezTo>
                  <a:pt x="200" y="17"/>
                  <a:pt x="200" y="18"/>
                  <a:pt x="198" y="18"/>
                </a:cubicBezTo>
                <a:cubicBezTo>
                  <a:pt x="198" y="17"/>
                  <a:pt x="199" y="17"/>
                  <a:pt x="199" y="17"/>
                </a:cubicBezTo>
                <a:cubicBezTo>
                  <a:pt x="197" y="17"/>
                  <a:pt x="190" y="16"/>
                  <a:pt x="189" y="17"/>
                </a:cubicBezTo>
                <a:cubicBezTo>
                  <a:pt x="190" y="17"/>
                  <a:pt x="190" y="17"/>
                  <a:pt x="190" y="18"/>
                </a:cubicBezTo>
                <a:cubicBezTo>
                  <a:pt x="189" y="17"/>
                  <a:pt x="188" y="19"/>
                  <a:pt x="187" y="20"/>
                </a:cubicBezTo>
                <a:cubicBezTo>
                  <a:pt x="190" y="20"/>
                  <a:pt x="197" y="20"/>
                  <a:pt x="201" y="21"/>
                </a:cubicBezTo>
                <a:cubicBezTo>
                  <a:pt x="201" y="21"/>
                  <a:pt x="199" y="21"/>
                  <a:pt x="199" y="21"/>
                </a:cubicBezTo>
                <a:cubicBezTo>
                  <a:pt x="200" y="21"/>
                  <a:pt x="205" y="22"/>
                  <a:pt x="203" y="21"/>
                </a:cubicBezTo>
                <a:cubicBezTo>
                  <a:pt x="203" y="21"/>
                  <a:pt x="202" y="21"/>
                  <a:pt x="202" y="21"/>
                </a:cubicBezTo>
                <a:cubicBezTo>
                  <a:pt x="209" y="21"/>
                  <a:pt x="213" y="20"/>
                  <a:pt x="220" y="21"/>
                </a:cubicBezTo>
                <a:cubicBezTo>
                  <a:pt x="219" y="22"/>
                  <a:pt x="218" y="21"/>
                  <a:pt x="218" y="22"/>
                </a:cubicBezTo>
                <a:cubicBezTo>
                  <a:pt x="221" y="22"/>
                  <a:pt x="221" y="22"/>
                  <a:pt x="223" y="23"/>
                </a:cubicBezTo>
                <a:cubicBezTo>
                  <a:pt x="224" y="21"/>
                  <a:pt x="220" y="23"/>
                  <a:pt x="220" y="21"/>
                </a:cubicBezTo>
                <a:cubicBezTo>
                  <a:pt x="222" y="22"/>
                  <a:pt x="222" y="20"/>
                  <a:pt x="224" y="19"/>
                </a:cubicBezTo>
                <a:cubicBezTo>
                  <a:pt x="225" y="20"/>
                  <a:pt x="223" y="20"/>
                  <a:pt x="223" y="21"/>
                </a:cubicBezTo>
                <a:cubicBezTo>
                  <a:pt x="225" y="21"/>
                  <a:pt x="224" y="20"/>
                  <a:pt x="225" y="20"/>
                </a:cubicBezTo>
                <a:cubicBezTo>
                  <a:pt x="226" y="21"/>
                  <a:pt x="228" y="20"/>
                  <a:pt x="229" y="21"/>
                </a:cubicBezTo>
                <a:cubicBezTo>
                  <a:pt x="229" y="20"/>
                  <a:pt x="230" y="20"/>
                  <a:pt x="230" y="19"/>
                </a:cubicBezTo>
                <a:cubicBezTo>
                  <a:pt x="230" y="19"/>
                  <a:pt x="229" y="19"/>
                  <a:pt x="229" y="19"/>
                </a:cubicBezTo>
                <a:cubicBezTo>
                  <a:pt x="230" y="18"/>
                  <a:pt x="232" y="20"/>
                  <a:pt x="232" y="18"/>
                </a:cubicBezTo>
                <a:cubicBezTo>
                  <a:pt x="225" y="19"/>
                  <a:pt x="218" y="16"/>
                  <a:pt x="210" y="19"/>
                </a:cubicBezTo>
                <a:cubicBezTo>
                  <a:pt x="210" y="18"/>
                  <a:pt x="211" y="18"/>
                  <a:pt x="211" y="17"/>
                </a:cubicBezTo>
                <a:cubicBezTo>
                  <a:pt x="207" y="17"/>
                  <a:pt x="207" y="17"/>
                  <a:pt x="202" y="17"/>
                </a:cubicBezTo>
                <a:cubicBezTo>
                  <a:pt x="202" y="19"/>
                  <a:pt x="204" y="16"/>
                  <a:pt x="204" y="18"/>
                </a:cubicBezTo>
                <a:cubicBezTo>
                  <a:pt x="202" y="19"/>
                  <a:pt x="201" y="18"/>
                  <a:pt x="200" y="17"/>
                </a:cubicBezTo>
                <a:close/>
                <a:moveTo>
                  <a:pt x="191" y="19"/>
                </a:moveTo>
                <a:cubicBezTo>
                  <a:pt x="191" y="19"/>
                  <a:pt x="193" y="18"/>
                  <a:pt x="194" y="18"/>
                </a:cubicBezTo>
                <a:cubicBezTo>
                  <a:pt x="194" y="20"/>
                  <a:pt x="191" y="19"/>
                  <a:pt x="191" y="19"/>
                </a:cubicBezTo>
                <a:close/>
                <a:moveTo>
                  <a:pt x="195" y="17"/>
                </a:moveTo>
                <a:cubicBezTo>
                  <a:pt x="197" y="17"/>
                  <a:pt x="197" y="17"/>
                  <a:pt x="197" y="17"/>
                </a:cubicBezTo>
                <a:cubicBezTo>
                  <a:pt x="198" y="19"/>
                  <a:pt x="194" y="19"/>
                  <a:pt x="195" y="17"/>
                </a:cubicBezTo>
                <a:close/>
                <a:moveTo>
                  <a:pt x="98" y="15"/>
                </a:moveTo>
                <a:cubicBezTo>
                  <a:pt x="88" y="14"/>
                  <a:pt x="77" y="12"/>
                  <a:pt x="67" y="12"/>
                </a:cubicBezTo>
                <a:cubicBezTo>
                  <a:pt x="76" y="13"/>
                  <a:pt x="87" y="14"/>
                  <a:pt x="99" y="15"/>
                </a:cubicBezTo>
                <a:cubicBezTo>
                  <a:pt x="100" y="15"/>
                  <a:pt x="99" y="14"/>
                  <a:pt x="100" y="14"/>
                </a:cubicBezTo>
                <a:cubicBezTo>
                  <a:pt x="100" y="16"/>
                  <a:pt x="103" y="15"/>
                  <a:pt x="105" y="15"/>
                </a:cubicBezTo>
                <a:cubicBezTo>
                  <a:pt x="112" y="16"/>
                  <a:pt x="120" y="18"/>
                  <a:pt x="125" y="17"/>
                </a:cubicBezTo>
                <a:cubicBezTo>
                  <a:pt x="124" y="18"/>
                  <a:pt x="127" y="17"/>
                  <a:pt x="127" y="18"/>
                </a:cubicBezTo>
                <a:cubicBezTo>
                  <a:pt x="141" y="18"/>
                  <a:pt x="151" y="20"/>
                  <a:pt x="162" y="19"/>
                </a:cubicBezTo>
                <a:cubicBezTo>
                  <a:pt x="162" y="19"/>
                  <a:pt x="162" y="18"/>
                  <a:pt x="165" y="18"/>
                </a:cubicBezTo>
                <a:cubicBezTo>
                  <a:pt x="166" y="19"/>
                  <a:pt x="163" y="20"/>
                  <a:pt x="165" y="20"/>
                </a:cubicBezTo>
                <a:cubicBezTo>
                  <a:pt x="166" y="20"/>
                  <a:pt x="165" y="19"/>
                  <a:pt x="166" y="19"/>
                </a:cubicBezTo>
                <a:cubicBezTo>
                  <a:pt x="173" y="19"/>
                  <a:pt x="182" y="20"/>
                  <a:pt x="187" y="19"/>
                </a:cubicBezTo>
                <a:cubicBezTo>
                  <a:pt x="188" y="17"/>
                  <a:pt x="186" y="19"/>
                  <a:pt x="186" y="18"/>
                </a:cubicBezTo>
                <a:cubicBezTo>
                  <a:pt x="188" y="17"/>
                  <a:pt x="188" y="17"/>
                  <a:pt x="189" y="16"/>
                </a:cubicBezTo>
                <a:cubicBezTo>
                  <a:pt x="186" y="16"/>
                  <a:pt x="182" y="17"/>
                  <a:pt x="180" y="15"/>
                </a:cubicBezTo>
                <a:cubicBezTo>
                  <a:pt x="181" y="15"/>
                  <a:pt x="183" y="16"/>
                  <a:pt x="183" y="15"/>
                </a:cubicBezTo>
                <a:cubicBezTo>
                  <a:pt x="181" y="15"/>
                  <a:pt x="177" y="14"/>
                  <a:pt x="176" y="15"/>
                </a:cubicBezTo>
                <a:cubicBezTo>
                  <a:pt x="176" y="15"/>
                  <a:pt x="177" y="15"/>
                  <a:pt x="177" y="16"/>
                </a:cubicBezTo>
                <a:cubicBezTo>
                  <a:pt x="175" y="16"/>
                  <a:pt x="173" y="16"/>
                  <a:pt x="172" y="15"/>
                </a:cubicBezTo>
                <a:cubicBezTo>
                  <a:pt x="172" y="14"/>
                  <a:pt x="175" y="16"/>
                  <a:pt x="175" y="14"/>
                </a:cubicBezTo>
                <a:cubicBezTo>
                  <a:pt x="173" y="15"/>
                  <a:pt x="170" y="13"/>
                  <a:pt x="169" y="13"/>
                </a:cubicBezTo>
                <a:cubicBezTo>
                  <a:pt x="169" y="13"/>
                  <a:pt x="168" y="14"/>
                  <a:pt x="167" y="14"/>
                </a:cubicBezTo>
                <a:cubicBezTo>
                  <a:pt x="163" y="15"/>
                  <a:pt x="158" y="13"/>
                  <a:pt x="156" y="13"/>
                </a:cubicBezTo>
                <a:cubicBezTo>
                  <a:pt x="155" y="14"/>
                  <a:pt x="156" y="15"/>
                  <a:pt x="155" y="15"/>
                </a:cubicBezTo>
                <a:cubicBezTo>
                  <a:pt x="154" y="15"/>
                  <a:pt x="154" y="13"/>
                  <a:pt x="152" y="13"/>
                </a:cubicBezTo>
                <a:cubicBezTo>
                  <a:pt x="151" y="14"/>
                  <a:pt x="149" y="15"/>
                  <a:pt x="148" y="14"/>
                </a:cubicBezTo>
                <a:cubicBezTo>
                  <a:pt x="148" y="14"/>
                  <a:pt x="149" y="13"/>
                  <a:pt x="149" y="13"/>
                </a:cubicBezTo>
                <a:cubicBezTo>
                  <a:pt x="146" y="13"/>
                  <a:pt x="141" y="12"/>
                  <a:pt x="142" y="14"/>
                </a:cubicBezTo>
                <a:cubicBezTo>
                  <a:pt x="142" y="14"/>
                  <a:pt x="140" y="14"/>
                  <a:pt x="141" y="13"/>
                </a:cubicBezTo>
                <a:cubicBezTo>
                  <a:pt x="138" y="12"/>
                  <a:pt x="136" y="14"/>
                  <a:pt x="134" y="13"/>
                </a:cubicBezTo>
                <a:cubicBezTo>
                  <a:pt x="134" y="13"/>
                  <a:pt x="135" y="13"/>
                  <a:pt x="135" y="14"/>
                </a:cubicBezTo>
                <a:cubicBezTo>
                  <a:pt x="133" y="13"/>
                  <a:pt x="129" y="14"/>
                  <a:pt x="127" y="13"/>
                </a:cubicBezTo>
                <a:cubicBezTo>
                  <a:pt x="128" y="12"/>
                  <a:pt x="131" y="13"/>
                  <a:pt x="131" y="12"/>
                </a:cubicBezTo>
                <a:cubicBezTo>
                  <a:pt x="129" y="12"/>
                  <a:pt x="126" y="11"/>
                  <a:pt x="124" y="12"/>
                </a:cubicBezTo>
                <a:cubicBezTo>
                  <a:pt x="127" y="12"/>
                  <a:pt x="126" y="13"/>
                  <a:pt x="124" y="13"/>
                </a:cubicBezTo>
                <a:cubicBezTo>
                  <a:pt x="126" y="14"/>
                  <a:pt x="130" y="13"/>
                  <a:pt x="132" y="15"/>
                </a:cubicBezTo>
                <a:cubicBezTo>
                  <a:pt x="125" y="16"/>
                  <a:pt x="122" y="14"/>
                  <a:pt x="116" y="14"/>
                </a:cubicBezTo>
                <a:cubicBezTo>
                  <a:pt x="120" y="14"/>
                  <a:pt x="114" y="13"/>
                  <a:pt x="112" y="13"/>
                </a:cubicBezTo>
                <a:cubicBezTo>
                  <a:pt x="107" y="13"/>
                  <a:pt x="99" y="13"/>
                  <a:pt x="99" y="14"/>
                </a:cubicBezTo>
                <a:cubicBezTo>
                  <a:pt x="98" y="13"/>
                  <a:pt x="95" y="12"/>
                  <a:pt x="94" y="13"/>
                </a:cubicBezTo>
                <a:cubicBezTo>
                  <a:pt x="95" y="14"/>
                  <a:pt x="98" y="13"/>
                  <a:pt x="98" y="15"/>
                </a:cubicBezTo>
                <a:close/>
                <a:moveTo>
                  <a:pt x="186" y="17"/>
                </a:moveTo>
                <a:cubicBezTo>
                  <a:pt x="185" y="18"/>
                  <a:pt x="182" y="17"/>
                  <a:pt x="180" y="17"/>
                </a:cubicBezTo>
                <a:cubicBezTo>
                  <a:pt x="182" y="17"/>
                  <a:pt x="184" y="17"/>
                  <a:pt x="186" y="17"/>
                </a:cubicBezTo>
                <a:close/>
                <a:moveTo>
                  <a:pt x="167" y="15"/>
                </a:moveTo>
                <a:cubicBezTo>
                  <a:pt x="167" y="16"/>
                  <a:pt x="166" y="15"/>
                  <a:pt x="164" y="15"/>
                </a:cubicBezTo>
                <a:cubicBezTo>
                  <a:pt x="165" y="15"/>
                  <a:pt x="166" y="15"/>
                  <a:pt x="167" y="15"/>
                </a:cubicBezTo>
                <a:close/>
                <a:moveTo>
                  <a:pt x="156" y="15"/>
                </a:moveTo>
                <a:cubicBezTo>
                  <a:pt x="154" y="16"/>
                  <a:pt x="149" y="17"/>
                  <a:pt x="148" y="15"/>
                </a:cubicBezTo>
                <a:cubicBezTo>
                  <a:pt x="151" y="16"/>
                  <a:pt x="152" y="15"/>
                  <a:pt x="156" y="15"/>
                </a:cubicBezTo>
                <a:close/>
                <a:moveTo>
                  <a:pt x="141" y="17"/>
                </a:moveTo>
                <a:cubicBezTo>
                  <a:pt x="141" y="18"/>
                  <a:pt x="137" y="17"/>
                  <a:pt x="136" y="17"/>
                </a:cubicBezTo>
                <a:cubicBezTo>
                  <a:pt x="137" y="17"/>
                  <a:pt x="139" y="16"/>
                  <a:pt x="141" y="17"/>
                </a:cubicBezTo>
                <a:close/>
                <a:moveTo>
                  <a:pt x="108" y="14"/>
                </a:moveTo>
                <a:cubicBezTo>
                  <a:pt x="107" y="16"/>
                  <a:pt x="104" y="15"/>
                  <a:pt x="101" y="15"/>
                </a:cubicBezTo>
                <a:cubicBezTo>
                  <a:pt x="103" y="13"/>
                  <a:pt x="105" y="15"/>
                  <a:pt x="108" y="14"/>
                </a:cubicBezTo>
                <a:close/>
                <a:moveTo>
                  <a:pt x="193" y="15"/>
                </a:moveTo>
                <a:cubicBezTo>
                  <a:pt x="193" y="16"/>
                  <a:pt x="190" y="14"/>
                  <a:pt x="189" y="15"/>
                </a:cubicBezTo>
                <a:cubicBezTo>
                  <a:pt x="191" y="15"/>
                  <a:pt x="195" y="17"/>
                  <a:pt x="193" y="15"/>
                </a:cubicBezTo>
                <a:close/>
                <a:moveTo>
                  <a:pt x="236" y="17"/>
                </a:moveTo>
                <a:cubicBezTo>
                  <a:pt x="234" y="17"/>
                  <a:pt x="237" y="16"/>
                  <a:pt x="235" y="16"/>
                </a:cubicBezTo>
                <a:cubicBezTo>
                  <a:pt x="234" y="17"/>
                  <a:pt x="229" y="17"/>
                  <a:pt x="228" y="16"/>
                </a:cubicBezTo>
                <a:cubicBezTo>
                  <a:pt x="227" y="16"/>
                  <a:pt x="227" y="17"/>
                  <a:pt x="226" y="17"/>
                </a:cubicBezTo>
                <a:cubicBezTo>
                  <a:pt x="230" y="17"/>
                  <a:pt x="234" y="18"/>
                  <a:pt x="236" y="17"/>
                </a:cubicBezTo>
                <a:close/>
                <a:moveTo>
                  <a:pt x="232" y="21"/>
                </a:moveTo>
                <a:cubicBezTo>
                  <a:pt x="233" y="22"/>
                  <a:pt x="233" y="23"/>
                  <a:pt x="234" y="23"/>
                </a:cubicBezTo>
                <a:cubicBezTo>
                  <a:pt x="235" y="22"/>
                  <a:pt x="238" y="23"/>
                  <a:pt x="238" y="22"/>
                </a:cubicBezTo>
                <a:cubicBezTo>
                  <a:pt x="238" y="22"/>
                  <a:pt x="237" y="22"/>
                  <a:pt x="236" y="21"/>
                </a:cubicBezTo>
                <a:cubicBezTo>
                  <a:pt x="237" y="21"/>
                  <a:pt x="238" y="21"/>
                  <a:pt x="240" y="21"/>
                </a:cubicBezTo>
                <a:cubicBezTo>
                  <a:pt x="241" y="22"/>
                  <a:pt x="246" y="23"/>
                  <a:pt x="248" y="21"/>
                </a:cubicBezTo>
                <a:cubicBezTo>
                  <a:pt x="248" y="24"/>
                  <a:pt x="251" y="20"/>
                  <a:pt x="252" y="21"/>
                </a:cubicBezTo>
                <a:cubicBezTo>
                  <a:pt x="250" y="21"/>
                  <a:pt x="251" y="22"/>
                  <a:pt x="250" y="22"/>
                </a:cubicBezTo>
                <a:cubicBezTo>
                  <a:pt x="248" y="23"/>
                  <a:pt x="248" y="23"/>
                  <a:pt x="246" y="23"/>
                </a:cubicBezTo>
                <a:cubicBezTo>
                  <a:pt x="242" y="24"/>
                  <a:pt x="248" y="23"/>
                  <a:pt x="250" y="23"/>
                </a:cubicBezTo>
                <a:cubicBezTo>
                  <a:pt x="255" y="24"/>
                  <a:pt x="259" y="25"/>
                  <a:pt x="262" y="22"/>
                </a:cubicBezTo>
                <a:cubicBezTo>
                  <a:pt x="262" y="21"/>
                  <a:pt x="259" y="21"/>
                  <a:pt x="261" y="20"/>
                </a:cubicBezTo>
                <a:cubicBezTo>
                  <a:pt x="263" y="20"/>
                  <a:pt x="265" y="22"/>
                  <a:pt x="266" y="20"/>
                </a:cubicBezTo>
                <a:cubicBezTo>
                  <a:pt x="263" y="19"/>
                  <a:pt x="258" y="19"/>
                  <a:pt x="254" y="20"/>
                </a:cubicBezTo>
                <a:cubicBezTo>
                  <a:pt x="254" y="21"/>
                  <a:pt x="257" y="20"/>
                  <a:pt x="257" y="21"/>
                </a:cubicBezTo>
                <a:cubicBezTo>
                  <a:pt x="257" y="23"/>
                  <a:pt x="254" y="21"/>
                  <a:pt x="254" y="22"/>
                </a:cubicBezTo>
                <a:cubicBezTo>
                  <a:pt x="255" y="23"/>
                  <a:pt x="259" y="21"/>
                  <a:pt x="260" y="21"/>
                </a:cubicBezTo>
                <a:cubicBezTo>
                  <a:pt x="258" y="24"/>
                  <a:pt x="254" y="24"/>
                  <a:pt x="251" y="22"/>
                </a:cubicBezTo>
                <a:cubicBezTo>
                  <a:pt x="253" y="22"/>
                  <a:pt x="253" y="21"/>
                  <a:pt x="253" y="19"/>
                </a:cubicBezTo>
                <a:cubicBezTo>
                  <a:pt x="253" y="19"/>
                  <a:pt x="251" y="20"/>
                  <a:pt x="251" y="19"/>
                </a:cubicBezTo>
                <a:cubicBezTo>
                  <a:pt x="256" y="17"/>
                  <a:pt x="263" y="20"/>
                  <a:pt x="268" y="18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9" y="19"/>
                  <a:pt x="272" y="20"/>
                  <a:pt x="274" y="19"/>
                </a:cubicBezTo>
                <a:cubicBezTo>
                  <a:pt x="283" y="21"/>
                  <a:pt x="295" y="19"/>
                  <a:pt x="307" y="21"/>
                </a:cubicBezTo>
                <a:cubicBezTo>
                  <a:pt x="296" y="22"/>
                  <a:pt x="289" y="19"/>
                  <a:pt x="280" y="22"/>
                </a:cubicBezTo>
                <a:cubicBezTo>
                  <a:pt x="283" y="22"/>
                  <a:pt x="286" y="20"/>
                  <a:pt x="287" y="22"/>
                </a:cubicBezTo>
                <a:cubicBezTo>
                  <a:pt x="292" y="21"/>
                  <a:pt x="299" y="21"/>
                  <a:pt x="304" y="23"/>
                </a:cubicBezTo>
                <a:cubicBezTo>
                  <a:pt x="301" y="23"/>
                  <a:pt x="298" y="25"/>
                  <a:pt x="296" y="22"/>
                </a:cubicBezTo>
                <a:cubicBezTo>
                  <a:pt x="294" y="24"/>
                  <a:pt x="289" y="22"/>
                  <a:pt x="286" y="24"/>
                </a:cubicBezTo>
                <a:cubicBezTo>
                  <a:pt x="291" y="24"/>
                  <a:pt x="302" y="25"/>
                  <a:pt x="308" y="24"/>
                </a:cubicBezTo>
                <a:cubicBezTo>
                  <a:pt x="306" y="24"/>
                  <a:pt x="305" y="24"/>
                  <a:pt x="305" y="23"/>
                </a:cubicBezTo>
                <a:cubicBezTo>
                  <a:pt x="307" y="22"/>
                  <a:pt x="310" y="22"/>
                  <a:pt x="312" y="22"/>
                </a:cubicBezTo>
                <a:cubicBezTo>
                  <a:pt x="312" y="22"/>
                  <a:pt x="313" y="23"/>
                  <a:pt x="313" y="23"/>
                </a:cubicBezTo>
                <a:cubicBezTo>
                  <a:pt x="327" y="22"/>
                  <a:pt x="338" y="25"/>
                  <a:pt x="349" y="22"/>
                </a:cubicBezTo>
                <a:cubicBezTo>
                  <a:pt x="350" y="23"/>
                  <a:pt x="350" y="23"/>
                  <a:pt x="350" y="24"/>
                </a:cubicBezTo>
                <a:cubicBezTo>
                  <a:pt x="351" y="24"/>
                  <a:pt x="353" y="24"/>
                  <a:pt x="353" y="23"/>
                </a:cubicBezTo>
                <a:cubicBezTo>
                  <a:pt x="352" y="23"/>
                  <a:pt x="350" y="23"/>
                  <a:pt x="350" y="22"/>
                </a:cubicBezTo>
                <a:cubicBezTo>
                  <a:pt x="343" y="23"/>
                  <a:pt x="332" y="20"/>
                  <a:pt x="324" y="23"/>
                </a:cubicBezTo>
                <a:cubicBezTo>
                  <a:pt x="320" y="20"/>
                  <a:pt x="312" y="23"/>
                  <a:pt x="307" y="21"/>
                </a:cubicBezTo>
                <a:cubicBezTo>
                  <a:pt x="318" y="20"/>
                  <a:pt x="334" y="22"/>
                  <a:pt x="345" y="21"/>
                </a:cubicBezTo>
                <a:cubicBezTo>
                  <a:pt x="329" y="19"/>
                  <a:pt x="306" y="20"/>
                  <a:pt x="291" y="18"/>
                </a:cubicBezTo>
                <a:cubicBezTo>
                  <a:pt x="287" y="18"/>
                  <a:pt x="283" y="19"/>
                  <a:pt x="280" y="19"/>
                </a:cubicBezTo>
                <a:cubicBezTo>
                  <a:pt x="279" y="19"/>
                  <a:pt x="279" y="18"/>
                  <a:pt x="278" y="18"/>
                </a:cubicBezTo>
                <a:cubicBezTo>
                  <a:pt x="275" y="17"/>
                  <a:pt x="272" y="18"/>
                  <a:pt x="269" y="19"/>
                </a:cubicBezTo>
                <a:cubicBezTo>
                  <a:pt x="266" y="16"/>
                  <a:pt x="258" y="18"/>
                  <a:pt x="252" y="17"/>
                </a:cubicBezTo>
                <a:cubicBezTo>
                  <a:pt x="253" y="19"/>
                  <a:pt x="251" y="17"/>
                  <a:pt x="250" y="18"/>
                </a:cubicBezTo>
                <a:cubicBezTo>
                  <a:pt x="251" y="20"/>
                  <a:pt x="243" y="18"/>
                  <a:pt x="240" y="20"/>
                </a:cubicBezTo>
                <a:cubicBezTo>
                  <a:pt x="240" y="19"/>
                  <a:pt x="237" y="20"/>
                  <a:pt x="237" y="19"/>
                </a:cubicBezTo>
                <a:cubicBezTo>
                  <a:pt x="235" y="19"/>
                  <a:pt x="234" y="19"/>
                  <a:pt x="232" y="21"/>
                </a:cubicBezTo>
                <a:close/>
                <a:moveTo>
                  <a:pt x="267" y="23"/>
                </a:moveTo>
                <a:cubicBezTo>
                  <a:pt x="267" y="25"/>
                  <a:pt x="267" y="25"/>
                  <a:pt x="267" y="25"/>
                </a:cubicBezTo>
                <a:cubicBezTo>
                  <a:pt x="270" y="25"/>
                  <a:pt x="272" y="24"/>
                  <a:pt x="273" y="22"/>
                </a:cubicBezTo>
                <a:cubicBezTo>
                  <a:pt x="273" y="24"/>
                  <a:pt x="274" y="24"/>
                  <a:pt x="274" y="25"/>
                </a:cubicBezTo>
                <a:cubicBezTo>
                  <a:pt x="279" y="25"/>
                  <a:pt x="280" y="25"/>
                  <a:pt x="283" y="25"/>
                </a:cubicBezTo>
                <a:cubicBezTo>
                  <a:pt x="284" y="23"/>
                  <a:pt x="279" y="22"/>
                  <a:pt x="281" y="24"/>
                </a:cubicBezTo>
                <a:cubicBezTo>
                  <a:pt x="279" y="24"/>
                  <a:pt x="279" y="24"/>
                  <a:pt x="279" y="24"/>
                </a:cubicBezTo>
                <a:cubicBezTo>
                  <a:pt x="279" y="23"/>
                  <a:pt x="280" y="22"/>
                  <a:pt x="279" y="22"/>
                </a:cubicBezTo>
                <a:cubicBezTo>
                  <a:pt x="279" y="22"/>
                  <a:pt x="279" y="23"/>
                  <a:pt x="277" y="23"/>
                </a:cubicBezTo>
                <a:cubicBezTo>
                  <a:pt x="277" y="22"/>
                  <a:pt x="278" y="22"/>
                  <a:pt x="277" y="22"/>
                </a:cubicBezTo>
                <a:cubicBezTo>
                  <a:pt x="277" y="23"/>
                  <a:pt x="276" y="23"/>
                  <a:pt x="275" y="23"/>
                </a:cubicBezTo>
                <a:cubicBezTo>
                  <a:pt x="275" y="20"/>
                  <a:pt x="279" y="22"/>
                  <a:pt x="280" y="21"/>
                </a:cubicBezTo>
                <a:cubicBezTo>
                  <a:pt x="277" y="21"/>
                  <a:pt x="273" y="20"/>
                  <a:pt x="269" y="21"/>
                </a:cubicBezTo>
                <a:cubicBezTo>
                  <a:pt x="270" y="21"/>
                  <a:pt x="272" y="21"/>
                  <a:pt x="273" y="21"/>
                </a:cubicBezTo>
                <a:cubicBezTo>
                  <a:pt x="272" y="23"/>
                  <a:pt x="269" y="23"/>
                  <a:pt x="267" y="24"/>
                </a:cubicBezTo>
                <a:cubicBezTo>
                  <a:pt x="267" y="23"/>
                  <a:pt x="269" y="23"/>
                  <a:pt x="267" y="23"/>
                </a:cubicBezTo>
                <a:close/>
                <a:moveTo>
                  <a:pt x="230" y="21"/>
                </a:moveTo>
                <a:cubicBezTo>
                  <a:pt x="230" y="23"/>
                  <a:pt x="229" y="21"/>
                  <a:pt x="227" y="21"/>
                </a:cubicBezTo>
                <a:cubicBezTo>
                  <a:pt x="227" y="23"/>
                  <a:pt x="227" y="23"/>
                  <a:pt x="227" y="23"/>
                </a:cubicBezTo>
                <a:cubicBezTo>
                  <a:pt x="229" y="22"/>
                  <a:pt x="228" y="22"/>
                  <a:pt x="230" y="23"/>
                </a:cubicBezTo>
                <a:cubicBezTo>
                  <a:pt x="229" y="22"/>
                  <a:pt x="231" y="21"/>
                  <a:pt x="230" y="21"/>
                </a:cubicBezTo>
                <a:close/>
                <a:moveTo>
                  <a:pt x="512" y="23"/>
                </a:moveTo>
                <a:cubicBezTo>
                  <a:pt x="511" y="23"/>
                  <a:pt x="510" y="23"/>
                  <a:pt x="508" y="23"/>
                </a:cubicBezTo>
                <a:cubicBezTo>
                  <a:pt x="508" y="24"/>
                  <a:pt x="511" y="24"/>
                  <a:pt x="512" y="23"/>
                </a:cubicBezTo>
                <a:close/>
                <a:moveTo>
                  <a:pt x="342" y="24"/>
                </a:moveTo>
                <a:cubicBezTo>
                  <a:pt x="339" y="24"/>
                  <a:pt x="336" y="24"/>
                  <a:pt x="335" y="25"/>
                </a:cubicBezTo>
                <a:cubicBezTo>
                  <a:pt x="336" y="25"/>
                  <a:pt x="341" y="26"/>
                  <a:pt x="342" y="24"/>
                </a:cubicBezTo>
                <a:close/>
                <a:moveTo>
                  <a:pt x="354" y="30"/>
                </a:moveTo>
                <a:cubicBezTo>
                  <a:pt x="353" y="31"/>
                  <a:pt x="356" y="28"/>
                  <a:pt x="357" y="28"/>
                </a:cubicBezTo>
                <a:cubicBezTo>
                  <a:pt x="356" y="28"/>
                  <a:pt x="354" y="28"/>
                  <a:pt x="354" y="27"/>
                </a:cubicBezTo>
                <a:cubicBezTo>
                  <a:pt x="356" y="27"/>
                  <a:pt x="356" y="28"/>
                  <a:pt x="357" y="27"/>
                </a:cubicBezTo>
                <a:cubicBezTo>
                  <a:pt x="355" y="27"/>
                  <a:pt x="354" y="26"/>
                  <a:pt x="352" y="26"/>
                </a:cubicBezTo>
                <a:cubicBezTo>
                  <a:pt x="354" y="27"/>
                  <a:pt x="352" y="29"/>
                  <a:pt x="354" y="30"/>
                </a:cubicBezTo>
                <a:close/>
                <a:moveTo>
                  <a:pt x="458" y="27"/>
                </a:moveTo>
                <a:cubicBezTo>
                  <a:pt x="457" y="27"/>
                  <a:pt x="456" y="27"/>
                  <a:pt x="456" y="27"/>
                </a:cubicBezTo>
                <a:cubicBezTo>
                  <a:pt x="458" y="27"/>
                  <a:pt x="458" y="27"/>
                  <a:pt x="459" y="28"/>
                </a:cubicBezTo>
                <a:cubicBezTo>
                  <a:pt x="459" y="27"/>
                  <a:pt x="461" y="28"/>
                  <a:pt x="460" y="26"/>
                </a:cubicBezTo>
                <a:cubicBezTo>
                  <a:pt x="456" y="26"/>
                  <a:pt x="453" y="26"/>
                  <a:pt x="450" y="27"/>
                </a:cubicBezTo>
                <a:cubicBezTo>
                  <a:pt x="454" y="28"/>
                  <a:pt x="455" y="26"/>
                  <a:pt x="458" y="27"/>
                </a:cubicBezTo>
                <a:close/>
                <a:moveTo>
                  <a:pt x="349" y="29"/>
                </a:moveTo>
                <a:cubicBezTo>
                  <a:pt x="347" y="28"/>
                  <a:pt x="345" y="27"/>
                  <a:pt x="344" y="28"/>
                </a:cubicBezTo>
                <a:cubicBezTo>
                  <a:pt x="345" y="28"/>
                  <a:pt x="346" y="29"/>
                  <a:pt x="347" y="30"/>
                </a:cubicBezTo>
                <a:cubicBezTo>
                  <a:pt x="347" y="30"/>
                  <a:pt x="347" y="30"/>
                  <a:pt x="347" y="30"/>
                </a:cubicBezTo>
                <a:cubicBezTo>
                  <a:pt x="347" y="29"/>
                  <a:pt x="349" y="29"/>
                  <a:pt x="349" y="29"/>
                </a:cubicBezTo>
                <a:close/>
                <a:moveTo>
                  <a:pt x="252" y="35"/>
                </a:moveTo>
                <a:cubicBezTo>
                  <a:pt x="250" y="35"/>
                  <a:pt x="247" y="35"/>
                  <a:pt x="246" y="36"/>
                </a:cubicBezTo>
                <a:cubicBezTo>
                  <a:pt x="248" y="36"/>
                  <a:pt x="252" y="36"/>
                  <a:pt x="252" y="36"/>
                </a:cubicBezTo>
                <a:cubicBezTo>
                  <a:pt x="252" y="36"/>
                  <a:pt x="252" y="36"/>
                  <a:pt x="252" y="35"/>
                </a:cubicBezTo>
                <a:close/>
                <a:moveTo>
                  <a:pt x="107" y="42"/>
                </a:moveTo>
                <a:cubicBezTo>
                  <a:pt x="104" y="42"/>
                  <a:pt x="100" y="40"/>
                  <a:pt x="99" y="42"/>
                </a:cubicBezTo>
                <a:cubicBezTo>
                  <a:pt x="86" y="42"/>
                  <a:pt x="71" y="37"/>
                  <a:pt x="58" y="38"/>
                </a:cubicBezTo>
                <a:cubicBezTo>
                  <a:pt x="58" y="36"/>
                  <a:pt x="54" y="35"/>
                  <a:pt x="53" y="37"/>
                </a:cubicBezTo>
                <a:cubicBezTo>
                  <a:pt x="93" y="45"/>
                  <a:pt x="127" y="47"/>
                  <a:pt x="168" y="52"/>
                </a:cubicBezTo>
                <a:cubicBezTo>
                  <a:pt x="167" y="53"/>
                  <a:pt x="166" y="51"/>
                  <a:pt x="164" y="53"/>
                </a:cubicBezTo>
                <a:cubicBezTo>
                  <a:pt x="164" y="52"/>
                  <a:pt x="165" y="52"/>
                  <a:pt x="164" y="52"/>
                </a:cubicBezTo>
                <a:cubicBezTo>
                  <a:pt x="160" y="51"/>
                  <a:pt x="157" y="52"/>
                  <a:pt x="153" y="51"/>
                </a:cubicBezTo>
                <a:cubicBezTo>
                  <a:pt x="153" y="51"/>
                  <a:pt x="153" y="51"/>
                  <a:pt x="152" y="51"/>
                </a:cubicBezTo>
                <a:cubicBezTo>
                  <a:pt x="151" y="50"/>
                  <a:pt x="145" y="51"/>
                  <a:pt x="147" y="50"/>
                </a:cubicBezTo>
                <a:cubicBezTo>
                  <a:pt x="129" y="50"/>
                  <a:pt x="113" y="45"/>
                  <a:pt x="94" y="45"/>
                </a:cubicBezTo>
                <a:cubicBezTo>
                  <a:pt x="128" y="51"/>
                  <a:pt x="172" y="54"/>
                  <a:pt x="209" y="58"/>
                </a:cubicBezTo>
                <a:cubicBezTo>
                  <a:pt x="212" y="59"/>
                  <a:pt x="219" y="58"/>
                  <a:pt x="222" y="58"/>
                </a:cubicBezTo>
                <a:cubicBezTo>
                  <a:pt x="221" y="58"/>
                  <a:pt x="220" y="59"/>
                  <a:pt x="220" y="57"/>
                </a:cubicBezTo>
                <a:cubicBezTo>
                  <a:pt x="223" y="58"/>
                  <a:pt x="227" y="57"/>
                  <a:pt x="229" y="58"/>
                </a:cubicBezTo>
                <a:cubicBezTo>
                  <a:pt x="245" y="58"/>
                  <a:pt x="264" y="60"/>
                  <a:pt x="282" y="61"/>
                </a:cubicBezTo>
                <a:cubicBezTo>
                  <a:pt x="286" y="61"/>
                  <a:pt x="292" y="62"/>
                  <a:pt x="294" y="62"/>
                </a:cubicBezTo>
                <a:cubicBezTo>
                  <a:pt x="315" y="63"/>
                  <a:pt x="337" y="63"/>
                  <a:pt x="358" y="63"/>
                </a:cubicBezTo>
                <a:cubicBezTo>
                  <a:pt x="368" y="64"/>
                  <a:pt x="377" y="65"/>
                  <a:pt x="385" y="63"/>
                </a:cubicBezTo>
                <a:cubicBezTo>
                  <a:pt x="380" y="62"/>
                  <a:pt x="370" y="61"/>
                  <a:pt x="362" y="61"/>
                </a:cubicBezTo>
                <a:cubicBezTo>
                  <a:pt x="363" y="61"/>
                  <a:pt x="365" y="61"/>
                  <a:pt x="363" y="61"/>
                </a:cubicBezTo>
                <a:cubicBezTo>
                  <a:pt x="360" y="63"/>
                  <a:pt x="355" y="62"/>
                  <a:pt x="353" y="60"/>
                </a:cubicBezTo>
                <a:cubicBezTo>
                  <a:pt x="352" y="63"/>
                  <a:pt x="345" y="60"/>
                  <a:pt x="343" y="62"/>
                </a:cubicBezTo>
                <a:cubicBezTo>
                  <a:pt x="342" y="61"/>
                  <a:pt x="339" y="61"/>
                  <a:pt x="338" y="61"/>
                </a:cubicBezTo>
                <a:cubicBezTo>
                  <a:pt x="338" y="62"/>
                  <a:pt x="336" y="61"/>
                  <a:pt x="334" y="61"/>
                </a:cubicBezTo>
                <a:cubicBezTo>
                  <a:pt x="331" y="61"/>
                  <a:pt x="327" y="62"/>
                  <a:pt x="324" y="61"/>
                </a:cubicBezTo>
                <a:cubicBezTo>
                  <a:pt x="322" y="61"/>
                  <a:pt x="321" y="60"/>
                  <a:pt x="319" y="60"/>
                </a:cubicBezTo>
                <a:cubicBezTo>
                  <a:pt x="317" y="60"/>
                  <a:pt x="316" y="61"/>
                  <a:pt x="314" y="61"/>
                </a:cubicBezTo>
                <a:cubicBezTo>
                  <a:pt x="308" y="61"/>
                  <a:pt x="300" y="58"/>
                  <a:pt x="296" y="60"/>
                </a:cubicBezTo>
                <a:cubicBezTo>
                  <a:pt x="285" y="58"/>
                  <a:pt x="270" y="60"/>
                  <a:pt x="258" y="57"/>
                </a:cubicBezTo>
                <a:cubicBezTo>
                  <a:pt x="242" y="58"/>
                  <a:pt x="226" y="54"/>
                  <a:pt x="210" y="54"/>
                </a:cubicBezTo>
                <a:cubicBezTo>
                  <a:pt x="203" y="54"/>
                  <a:pt x="196" y="54"/>
                  <a:pt x="189" y="53"/>
                </a:cubicBezTo>
                <a:cubicBezTo>
                  <a:pt x="173" y="51"/>
                  <a:pt x="152" y="50"/>
                  <a:pt x="139" y="46"/>
                </a:cubicBezTo>
                <a:cubicBezTo>
                  <a:pt x="139" y="48"/>
                  <a:pt x="143" y="46"/>
                  <a:pt x="143" y="48"/>
                </a:cubicBezTo>
                <a:cubicBezTo>
                  <a:pt x="140" y="47"/>
                  <a:pt x="135" y="47"/>
                  <a:pt x="133" y="46"/>
                </a:cubicBezTo>
                <a:cubicBezTo>
                  <a:pt x="133" y="45"/>
                  <a:pt x="136" y="47"/>
                  <a:pt x="136" y="46"/>
                </a:cubicBezTo>
                <a:cubicBezTo>
                  <a:pt x="134" y="45"/>
                  <a:pt x="130" y="46"/>
                  <a:pt x="130" y="46"/>
                </a:cubicBezTo>
                <a:cubicBezTo>
                  <a:pt x="122" y="43"/>
                  <a:pt x="114" y="43"/>
                  <a:pt x="108" y="42"/>
                </a:cubicBezTo>
                <a:cubicBezTo>
                  <a:pt x="108" y="44"/>
                  <a:pt x="111" y="43"/>
                  <a:pt x="112" y="44"/>
                </a:cubicBezTo>
                <a:cubicBezTo>
                  <a:pt x="109" y="44"/>
                  <a:pt x="104" y="44"/>
                  <a:pt x="101" y="42"/>
                </a:cubicBezTo>
                <a:cubicBezTo>
                  <a:pt x="104" y="42"/>
                  <a:pt x="105" y="44"/>
                  <a:pt x="107" y="42"/>
                </a:cubicBezTo>
                <a:close/>
                <a:moveTo>
                  <a:pt x="123" y="45"/>
                </a:moveTo>
                <a:cubicBezTo>
                  <a:pt x="122" y="46"/>
                  <a:pt x="121" y="45"/>
                  <a:pt x="119" y="45"/>
                </a:cubicBezTo>
                <a:cubicBezTo>
                  <a:pt x="120" y="44"/>
                  <a:pt x="122" y="45"/>
                  <a:pt x="123" y="45"/>
                </a:cubicBezTo>
                <a:close/>
                <a:moveTo>
                  <a:pt x="298" y="37"/>
                </a:moveTo>
                <a:cubicBezTo>
                  <a:pt x="299" y="36"/>
                  <a:pt x="300" y="38"/>
                  <a:pt x="301" y="37"/>
                </a:cubicBezTo>
                <a:cubicBezTo>
                  <a:pt x="300" y="37"/>
                  <a:pt x="298" y="36"/>
                  <a:pt x="298" y="37"/>
                </a:cubicBezTo>
                <a:close/>
                <a:moveTo>
                  <a:pt x="316" y="38"/>
                </a:moveTo>
                <a:cubicBezTo>
                  <a:pt x="316" y="37"/>
                  <a:pt x="314" y="38"/>
                  <a:pt x="315" y="38"/>
                </a:cubicBezTo>
                <a:cubicBezTo>
                  <a:pt x="318" y="38"/>
                  <a:pt x="324" y="39"/>
                  <a:pt x="325" y="37"/>
                </a:cubicBezTo>
                <a:cubicBezTo>
                  <a:pt x="321" y="37"/>
                  <a:pt x="319" y="37"/>
                  <a:pt x="316" y="37"/>
                </a:cubicBezTo>
                <a:cubicBezTo>
                  <a:pt x="316" y="37"/>
                  <a:pt x="316" y="38"/>
                  <a:pt x="316" y="38"/>
                </a:cubicBezTo>
                <a:close/>
                <a:moveTo>
                  <a:pt x="343" y="38"/>
                </a:moveTo>
                <a:cubicBezTo>
                  <a:pt x="343" y="38"/>
                  <a:pt x="343" y="38"/>
                  <a:pt x="342" y="38"/>
                </a:cubicBezTo>
                <a:cubicBezTo>
                  <a:pt x="342" y="40"/>
                  <a:pt x="337" y="36"/>
                  <a:pt x="338" y="39"/>
                </a:cubicBezTo>
                <a:cubicBezTo>
                  <a:pt x="339" y="38"/>
                  <a:pt x="342" y="41"/>
                  <a:pt x="343" y="38"/>
                </a:cubicBezTo>
                <a:close/>
                <a:moveTo>
                  <a:pt x="381" y="38"/>
                </a:moveTo>
                <a:cubicBezTo>
                  <a:pt x="381" y="38"/>
                  <a:pt x="381" y="38"/>
                  <a:pt x="381" y="38"/>
                </a:cubicBezTo>
                <a:cubicBezTo>
                  <a:pt x="381" y="38"/>
                  <a:pt x="381" y="38"/>
                  <a:pt x="381" y="38"/>
                </a:cubicBezTo>
                <a:close/>
                <a:moveTo>
                  <a:pt x="407" y="40"/>
                </a:moveTo>
                <a:cubicBezTo>
                  <a:pt x="407" y="39"/>
                  <a:pt x="408" y="39"/>
                  <a:pt x="409" y="38"/>
                </a:cubicBezTo>
                <a:cubicBezTo>
                  <a:pt x="411" y="40"/>
                  <a:pt x="416" y="40"/>
                  <a:pt x="419" y="39"/>
                </a:cubicBezTo>
                <a:cubicBezTo>
                  <a:pt x="417" y="39"/>
                  <a:pt x="417" y="39"/>
                  <a:pt x="417" y="38"/>
                </a:cubicBezTo>
                <a:cubicBezTo>
                  <a:pt x="416" y="38"/>
                  <a:pt x="416" y="39"/>
                  <a:pt x="415" y="39"/>
                </a:cubicBezTo>
                <a:cubicBezTo>
                  <a:pt x="414" y="38"/>
                  <a:pt x="416" y="38"/>
                  <a:pt x="416" y="38"/>
                </a:cubicBezTo>
                <a:cubicBezTo>
                  <a:pt x="410" y="39"/>
                  <a:pt x="403" y="37"/>
                  <a:pt x="397" y="39"/>
                </a:cubicBezTo>
                <a:cubicBezTo>
                  <a:pt x="397" y="37"/>
                  <a:pt x="395" y="40"/>
                  <a:pt x="392" y="38"/>
                </a:cubicBezTo>
                <a:cubicBezTo>
                  <a:pt x="394" y="38"/>
                  <a:pt x="394" y="39"/>
                  <a:pt x="396" y="38"/>
                </a:cubicBezTo>
                <a:cubicBezTo>
                  <a:pt x="391" y="37"/>
                  <a:pt x="384" y="38"/>
                  <a:pt x="381" y="38"/>
                </a:cubicBezTo>
                <a:cubicBezTo>
                  <a:pt x="382" y="38"/>
                  <a:pt x="381" y="39"/>
                  <a:pt x="381" y="40"/>
                </a:cubicBezTo>
                <a:cubicBezTo>
                  <a:pt x="384" y="41"/>
                  <a:pt x="388" y="37"/>
                  <a:pt x="390" y="39"/>
                </a:cubicBezTo>
                <a:cubicBezTo>
                  <a:pt x="389" y="39"/>
                  <a:pt x="387" y="39"/>
                  <a:pt x="387" y="40"/>
                </a:cubicBezTo>
                <a:cubicBezTo>
                  <a:pt x="395" y="40"/>
                  <a:pt x="397" y="40"/>
                  <a:pt x="405" y="40"/>
                </a:cubicBezTo>
                <a:cubicBezTo>
                  <a:pt x="406" y="39"/>
                  <a:pt x="405" y="39"/>
                  <a:pt x="405" y="38"/>
                </a:cubicBezTo>
                <a:cubicBezTo>
                  <a:pt x="407" y="38"/>
                  <a:pt x="406" y="40"/>
                  <a:pt x="407" y="40"/>
                </a:cubicBezTo>
                <a:close/>
                <a:moveTo>
                  <a:pt x="453" y="38"/>
                </a:moveTo>
                <a:cubicBezTo>
                  <a:pt x="452" y="41"/>
                  <a:pt x="447" y="36"/>
                  <a:pt x="449" y="39"/>
                </a:cubicBezTo>
                <a:cubicBezTo>
                  <a:pt x="446" y="39"/>
                  <a:pt x="446" y="39"/>
                  <a:pt x="446" y="39"/>
                </a:cubicBezTo>
                <a:cubicBezTo>
                  <a:pt x="446" y="38"/>
                  <a:pt x="446" y="38"/>
                  <a:pt x="446" y="38"/>
                </a:cubicBezTo>
                <a:cubicBezTo>
                  <a:pt x="442" y="39"/>
                  <a:pt x="441" y="37"/>
                  <a:pt x="438" y="38"/>
                </a:cubicBezTo>
                <a:cubicBezTo>
                  <a:pt x="438" y="40"/>
                  <a:pt x="438" y="40"/>
                  <a:pt x="438" y="40"/>
                </a:cubicBezTo>
                <a:cubicBezTo>
                  <a:pt x="440" y="39"/>
                  <a:pt x="440" y="40"/>
                  <a:pt x="442" y="39"/>
                </a:cubicBezTo>
                <a:cubicBezTo>
                  <a:pt x="442" y="40"/>
                  <a:pt x="442" y="40"/>
                  <a:pt x="443" y="40"/>
                </a:cubicBezTo>
                <a:cubicBezTo>
                  <a:pt x="450" y="39"/>
                  <a:pt x="459" y="40"/>
                  <a:pt x="464" y="39"/>
                </a:cubicBezTo>
                <a:cubicBezTo>
                  <a:pt x="464" y="39"/>
                  <a:pt x="463" y="39"/>
                  <a:pt x="464" y="40"/>
                </a:cubicBezTo>
                <a:cubicBezTo>
                  <a:pt x="466" y="39"/>
                  <a:pt x="464" y="38"/>
                  <a:pt x="465" y="38"/>
                </a:cubicBezTo>
                <a:cubicBezTo>
                  <a:pt x="459" y="37"/>
                  <a:pt x="456" y="40"/>
                  <a:pt x="453" y="38"/>
                </a:cubicBezTo>
                <a:close/>
                <a:moveTo>
                  <a:pt x="537" y="38"/>
                </a:moveTo>
                <a:cubicBezTo>
                  <a:pt x="538" y="39"/>
                  <a:pt x="540" y="39"/>
                  <a:pt x="541" y="38"/>
                </a:cubicBezTo>
                <a:cubicBezTo>
                  <a:pt x="541" y="38"/>
                  <a:pt x="537" y="38"/>
                  <a:pt x="537" y="38"/>
                </a:cubicBezTo>
                <a:close/>
                <a:moveTo>
                  <a:pt x="407" y="61"/>
                </a:moveTo>
                <a:cubicBezTo>
                  <a:pt x="407" y="59"/>
                  <a:pt x="411" y="61"/>
                  <a:pt x="410" y="59"/>
                </a:cubicBezTo>
                <a:cubicBezTo>
                  <a:pt x="398" y="58"/>
                  <a:pt x="384" y="59"/>
                  <a:pt x="372" y="58"/>
                </a:cubicBezTo>
                <a:cubicBezTo>
                  <a:pt x="330" y="57"/>
                  <a:pt x="285" y="56"/>
                  <a:pt x="246" y="53"/>
                </a:cubicBezTo>
                <a:cubicBezTo>
                  <a:pt x="246" y="54"/>
                  <a:pt x="244" y="54"/>
                  <a:pt x="244" y="55"/>
                </a:cubicBezTo>
                <a:cubicBezTo>
                  <a:pt x="247" y="55"/>
                  <a:pt x="250" y="53"/>
                  <a:pt x="253" y="55"/>
                </a:cubicBezTo>
                <a:cubicBezTo>
                  <a:pt x="253" y="55"/>
                  <a:pt x="252" y="56"/>
                  <a:pt x="253" y="56"/>
                </a:cubicBezTo>
                <a:cubicBezTo>
                  <a:pt x="257" y="52"/>
                  <a:pt x="264" y="57"/>
                  <a:pt x="269" y="55"/>
                </a:cubicBezTo>
                <a:cubicBezTo>
                  <a:pt x="269" y="56"/>
                  <a:pt x="269" y="56"/>
                  <a:pt x="268" y="56"/>
                </a:cubicBezTo>
                <a:cubicBezTo>
                  <a:pt x="271" y="56"/>
                  <a:pt x="271" y="55"/>
                  <a:pt x="272" y="56"/>
                </a:cubicBezTo>
                <a:cubicBezTo>
                  <a:pt x="272" y="57"/>
                  <a:pt x="270" y="56"/>
                  <a:pt x="270" y="57"/>
                </a:cubicBezTo>
                <a:cubicBezTo>
                  <a:pt x="276" y="57"/>
                  <a:pt x="280" y="59"/>
                  <a:pt x="283" y="57"/>
                </a:cubicBezTo>
                <a:cubicBezTo>
                  <a:pt x="281" y="56"/>
                  <a:pt x="275" y="58"/>
                  <a:pt x="273" y="56"/>
                </a:cubicBezTo>
                <a:cubicBezTo>
                  <a:pt x="287" y="57"/>
                  <a:pt x="298" y="57"/>
                  <a:pt x="311" y="57"/>
                </a:cubicBezTo>
                <a:cubicBezTo>
                  <a:pt x="319" y="58"/>
                  <a:pt x="328" y="58"/>
                  <a:pt x="335" y="58"/>
                </a:cubicBezTo>
                <a:cubicBezTo>
                  <a:pt x="338" y="58"/>
                  <a:pt x="340" y="59"/>
                  <a:pt x="342" y="59"/>
                </a:cubicBezTo>
                <a:cubicBezTo>
                  <a:pt x="353" y="60"/>
                  <a:pt x="366" y="58"/>
                  <a:pt x="377" y="59"/>
                </a:cubicBezTo>
                <a:cubicBezTo>
                  <a:pt x="379" y="60"/>
                  <a:pt x="379" y="60"/>
                  <a:pt x="382" y="59"/>
                </a:cubicBezTo>
                <a:cubicBezTo>
                  <a:pt x="390" y="59"/>
                  <a:pt x="398" y="60"/>
                  <a:pt x="407" y="60"/>
                </a:cubicBezTo>
                <a:cubicBezTo>
                  <a:pt x="407" y="60"/>
                  <a:pt x="407" y="60"/>
                  <a:pt x="407" y="61"/>
                </a:cubicBezTo>
                <a:close/>
                <a:moveTo>
                  <a:pt x="436" y="55"/>
                </a:moveTo>
                <a:cubicBezTo>
                  <a:pt x="437" y="55"/>
                  <a:pt x="439" y="54"/>
                  <a:pt x="440" y="54"/>
                </a:cubicBezTo>
                <a:cubicBezTo>
                  <a:pt x="438" y="54"/>
                  <a:pt x="437" y="54"/>
                  <a:pt x="436" y="55"/>
                </a:cubicBezTo>
                <a:close/>
                <a:moveTo>
                  <a:pt x="576" y="55"/>
                </a:moveTo>
                <a:cubicBezTo>
                  <a:pt x="575" y="55"/>
                  <a:pt x="571" y="56"/>
                  <a:pt x="572" y="56"/>
                </a:cubicBezTo>
                <a:cubicBezTo>
                  <a:pt x="574" y="56"/>
                  <a:pt x="574" y="55"/>
                  <a:pt x="574" y="57"/>
                </a:cubicBezTo>
                <a:cubicBezTo>
                  <a:pt x="576" y="57"/>
                  <a:pt x="575" y="56"/>
                  <a:pt x="576" y="55"/>
                </a:cubicBezTo>
                <a:close/>
                <a:moveTo>
                  <a:pt x="286" y="58"/>
                </a:moveTo>
                <a:cubicBezTo>
                  <a:pt x="287" y="59"/>
                  <a:pt x="291" y="58"/>
                  <a:pt x="291" y="57"/>
                </a:cubicBezTo>
                <a:cubicBezTo>
                  <a:pt x="290" y="58"/>
                  <a:pt x="287" y="57"/>
                  <a:pt x="286" y="58"/>
                </a:cubicBezTo>
                <a:close/>
                <a:moveTo>
                  <a:pt x="390" y="68"/>
                </a:moveTo>
                <a:cubicBezTo>
                  <a:pt x="391" y="67"/>
                  <a:pt x="389" y="66"/>
                  <a:pt x="388" y="67"/>
                </a:cubicBezTo>
                <a:cubicBezTo>
                  <a:pt x="389" y="68"/>
                  <a:pt x="389" y="68"/>
                  <a:pt x="389" y="68"/>
                </a:cubicBezTo>
                <a:cubicBezTo>
                  <a:pt x="387" y="68"/>
                  <a:pt x="386" y="68"/>
                  <a:pt x="384" y="68"/>
                </a:cubicBezTo>
                <a:cubicBezTo>
                  <a:pt x="386" y="67"/>
                  <a:pt x="383" y="67"/>
                  <a:pt x="382" y="67"/>
                </a:cubicBezTo>
                <a:cubicBezTo>
                  <a:pt x="382" y="67"/>
                  <a:pt x="382" y="67"/>
                  <a:pt x="382" y="67"/>
                </a:cubicBezTo>
                <a:cubicBezTo>
                  <a:pt x="383" y="67"/>
                  <a:pt x="384" y="67"/>
                  <a:pt x="384" y="68"/>
                </a:cubicBezTo>
                <a:cubicBezTo>
                  <a:pt x="383" y="68"/>
                  <a:pt x="383" y="68"/>
                  <a:pt x="382" y="67"/>
                </a:cubicBezTo>
                <a:cubicBezTo>
                  <a:pt x="382" y="68"/>
                  <a:pt x="382" y="68"/>
                  <a:pt x="382" y="67"/>
                </a:cubicBezTo>
                <a:cubicBezTo>
                  <a:pt x="382" y="67"/>
                  <a:pt x="382" y="67"/>
                  <a:pt x="382" y="67"/>
                </a:cubicBezTo>
                <a:cubicBezTo>
                  <a:pt x="375" y="66"/>
                  <a:pt x="365" y="67"/>
                  <a:pt x="360" y="66"/>
                </a:cubicBezTo>
                <a:cubicBezTo>
                  <a:pt x="360" y="67"/>
                  <a:pt x="361" y="68"/>
                  <a:pt x="359" y="67"/>
                </a:cubicBezTo>
                <a:cubicBezTo>
                  <a:pt x="357" y="67"/>
                  <a:pt x="361" y="66"/>
                  <a:pt x="358" y="66"/>
                </a:cubicBezTo>
                <a:cubicBezTo>
                  <a:pt x="357" y="67"/>
                  <a:pt x="355" y="68"/>
                  <a:pt x="354" y="67"/>
                </a:cubicBezTo>
                <a:cubicBezTo>
                  <a:pt x="354" y="66"/>
                  <a:pt x="356" y="67"/>
                  <a:pt x="356" y="66"/>
                </a:cubicBezTo>
                <a:cubicBezTo>
                  <a:pt x="354" y="67"/>
                  <a:pt x="354" y="66"/>
                  <a:pt x="352" y="66"/>
                </a:cubicBezTo>
                <a:cubicBezTo>
                  <a:pt x="352" y="67"/>
                  <a:pt x="353" y="67"/>
                  <a:pt x="352" y="67"/>
                </a:cubicBezTo>
                <a:cubicBezTo>
                  <a:pt x="348" y="66"/>
                  <a:pt x="344" y="68"/>
                  <a:pt x="341" y="66"/>
                </a:cubicBezTo>
                <a:cubicBezTo>
                  <a:pt x="341" y="66"/>
                  <a:pt x="343" y="66"/>
                  <a:pt x="343" y="66"/>
                </a:cubicBezTo>
                <a:cubicBezTo>
                  <a:pt x="341" y="66"/>
                  <a:pt x="338" y="66"/>
                  <a:pt x="340" y="67"/>
                </a:cubicBezTo>
                <a:cubicBezTo>
                  <a:pt x="339" y="66"/>
                  <a:pt x="337" y="66"/>
                  <a:pt x="335" y="65"/>
                </a:cubicBezTo>
                <a:cubicBezTo>
                  <a:pt x="334" y="67"/>
                  <a:pt x="339" y="65"/>
                  <a:pt x="339" y="67"/>
                </a:cubicBezTo>
                <a:cubicBezTo>
                  <a:pt x="337" y="66"/>
                  <a:pt x="330" y="67"/>
                  <a:pt x="327" y="66"/>
                </a:cubicBezTo>
                <a:cubicBezTo>
                  <a:pt x="328" y="65"/>
                  <a:pt x="325" y="65"/>
                  <a:pt x="325" y="66"/>
                </a:cubicBezTo>
                <a:cubicBezTo>
                  <a:pt x="325" y="66"/>
                  <a:pt x="326" y="66"/>
                  <a:pt x="326" y="66"/>
                </a:cubicBezTo>
                <a:cubicBezTo>
                  <a:pt x="288" y="65"/>
                  <a:pt x="237" y="61"/>
                  <a:pt x="192" y="58"/>
                </a:cubicBezTo>
                <a:cubicBezTo>
                  <a:pt x="196" y="61"/>
                  <a:pt x="201" y="60"/>
                  <a:pt x="206" y="60"/>
                </a:cubicBezTo>
                <a:cubicBezTo>
                  <a:pt x="213" y="61"/>
                  <a:pt x="224" y="62"/>
                  <a:pt x="230" y="62"/>
                </a:cubicBezTo>
                <a:cubicBezTo>
                  <a:pt x="278" y="64"/>
                  <a:pt x="325" y="69"/>
                  <a:pt x="368" y="68"/>
                </a:cubicBezTo>
                <a:cubicBezTo>
                  <a:pt x="380" y="70"/>
                  <a:pt x="389" y="68"/>
                  <a:pt x="401" y="70"/>
                </a:cubicBezTo>
                <a:cubicBezTo>
                  <a:pt x="413" y="68"/>
                  <a:pt x="431" y="71"/>
                  <a:pt x="446" y="69"/>
                </a:cubicBezTo>
                <a:cubicBezTo>
                  <a:pt x="427" y="69"/>
                  <a:pt x="406" y="68"/>
                  <a:pt x="390" y="68"/>
                </a:cubicBezTo>
                <a:close/>
                <a:moveTo>
                  <a:pt x="433" y="60"/>
                </a:moveTo>
                <a:cubicBezTo>
                  <a:pt x="429" y="59"/>
                  <a:pt x="415" y="58"/>
                  <a:pt x="411" y="60"/>
                </a:cubicBezTo>
                <a:cubicBezTo>
                  <a:pt x="419" y="60"/>
                  <a:pt x="424" y="61"/>
                  <a:pt x="433" y="60"/>
                </a:cubicBezTo>
                <a:close/>
                <a:moveTo>
                  <a:pt x="264" y="61"/>
                </a:moveTo>
                <a:cubicBezTo>
                  <a:pt x="264" y="63"/>
                  <a:pt x="273" y="63"/>
                  <a:pt x="270" y="62"/>
                </a:cubicBezTo>
                <a:cubicBezTo>
                  <a:pt x="268" y="62"/>
                  <a:pt x="266" y="62"/>
                  <a:pt x="264" y="61"/>
                </a:cubicBezTo>
                <a:close/>
                <a:moveTo>
                  <a:pt x="540" y="63"/>
                </a:moveTo>
                <a:cubicBezTo>
                  <a:pt x="543" y="64"/>
                  <a:pt x="548" y="64"/>
                  <a:pt x="550" y="63"/>
                </a:cubicBezTo>
                <a:cubicBezTo>
                  <a:pt x="546" y="63"/>
                  <a:pt x="543" y="63"/>
                  <a:pt x="540" y="63"/>
                </a:cubicBezTo>
                <a:close/>
                <a:moveTo>
                  <a:pt x="462" y="64"/>
                </a:moveTo>
                <a:cubicBezTo>
                  <a:pt x="462" y="64"/>
                  <a:pt x="463" y="65"/>
                  <a:pt x="463" y="64"/>
                </a:cubicBezTo>
                <a:cubicBezTo>
                  <a:pt x="459" y="64"/>
                  <a:pt x="457" y="65"/>
                  <a:pt x="462" y="64"/>
                </a:cubicBezTo>
                <a:close/>
                <a:moveTo>
                  <a:pt x="601" y="19"/>
                </a:moveTo>
                <a:cubicBezTo>
                  <a:pt x="607" y="22"/>
                  <a:pt x="615" y="18"/>
                  <a:pt x="617" y="21"/>
                </a:cubicBezTo>
                <a:cubicBezTo>
                  <a:pt x="622" y="19"/>
                  <a:pt x="626" y="20"/>
                  <a:pt x="633" y="19"/>
                </a:cubicBezTo>
                <a:cubicBezTo>
                  <a:pt x="633" y="21"/>
                  <a:pt x="633" y="21"/>
                  <a:pt x="633" y="21"/>
                </a:cubicBezTo>
                <a:cubicBezTo>
                  <a:pt x="637" y="18"/>
                  <a:pt x="646" y="20"/>
                  <a:pt x="650" y="18"/>
                </a:cubicBezTo>
                <a:cubicBezTo>
                  <a:pt x="638" y="17"/>
                  <a:pt x="616" y="20"/>
                  <a:pt x="603" y="17"/>
                </a:cubicBezTo>
                <a:cubicBezTo>
                  <a:pt x="603" y="18"/>
                  <a:pt x="603" y="18"/>
                  <a:pt x="603" y="19"/>
                </a:cubicBezTo>
                <a:cubicBezTo>
                  <a:pt x="601" y="18"/>
                  <a:pt x="599" y="18"/>
                  <a:pt x="597" y="19"/>
                </a:cubicBezTo>
                <a:cubicBezTo>
                  <a:pt x="599" y="19"/>
                  <a:pt x="600" y="20"/>
                  <a:pt x="601" y="19"/>
                </a:cubicBezTo>
                <a:close/>
                <a:moveTo>
                  <a:pt x="262" y="24"/>
                </a:moveTo>
                <a:cubicBezTo>
                  <a:pt x="264" y="24"/>
                  <a:pt x="265" y="22"/>
                  <a:pt x="264" y="22"/>
                </a:cubicBezTo>
                <a:cubicBezTo>
                  <a:pt x="264" y="23"/>
                  <a:pt x="261" y="23"/>
                  <a:pt x="262" y="24"/>
                </a:cubicBezTo>
                <a:close/>
                <a:moveTo>
                  <a:pt x="364" y="22"/>
                </a:moveTo>
                <a:cubicBezTo>
                  <a:pt x="358" y="22"/>
                  <a:pt x="358" y="22"/>
                  <a:pt x="358" y="22"/>
                </a:cubicBezTo>
                <a:cubicBezTo>
                  <a:pt x="358" y="23"/>
                  <a:pt x="359" y="24"/>
                  <a:pt x="359" y="24"/>
                </a:cubicBezTo>
                <a:cubicBezTo>
                  <a:pt x="360" y="22"/>
                  <a:pt x="361" y="25"/>
                  <a:pt x="364" y="24"/>
                </a:cubicBezTo>
                <a:lnTo>
                  <a:pt x="364" y="22"/>
                </a:lnTo>
                <a:close/>
                <a:moveTo>
                  <a:pt x="351" y="39"/>
                </a:moveTo>
                <a:cubicBezTo>
                  <a:pt x="357" y="39"/>
                  <a:pt x="364" y="40"/>
                  <a:pt x="368" y="38"/>
                </a:cubicBezTo>
                <a:cubicBezTo>
                  <a:pt x="362" y="35"/>
                  <a:pt x="349" y="40"/>
                  <a:pt x="344" y="38"/>
                </a:cubicBezTo>
                <a:cubicBezTo>
                  <a:pt x="345" y="40"/>
                  <a:pt x="349" y="39"/>
                  <a:pt x="351" y="39"/>
                </a:cubicBezTo>
                <a:close/>
                <a:moveTo>
                  <a:pt x="581" y="62"/>
                </a:moveTo>
                <a:cubicBezTo>
                  <a:pt x="578" y="61"/>
                  <a:pt x="570" y="63"/>
                  <a:pt x="563" y="63"/>
                </a:cubicBezTo>
                <a:cubicBezTo>
                  <a:pt x="570" y="64"/>
                  <a:pt x="584" y="63"/>
                  <a:pt x="593" y="62"/>
                </a:cubicBezTo>
                <a:cubicBezTo>
                  <a:pt x="591" y="62"/>
                  <a:pt x="591" y="62"/>
                  <a:pt x="591" y="61"/>
                </a:cubicBezTo>
                <a:cubicBezTo>
                  <a:pt x="586" y="61"/>
                  <a:pt x="585" y="61"/>
                  <a:pt x="581" y="6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522108" y="1710155"/>
            <a:ext cx="738664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/>
              <a:t>添加标题文本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70545" y="1799625"/>
            <a:ext cx="4339650" cy="38317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2000" dirty="0"/>
              <a:t>200</a:t>
            </a:r>
            <a:r>
              <a:rPr lang="zh-CN" altLang="en-US" sz="2000" dirty="0"/>
              <a:t>字以内，据统计每页幻灯片的最好控制在</a:t>
            </a:r>
            <a:r>
              <a:rPr lang="en-US" altLang="zh-CN" sz="2000" dirty="0"/>
              <a:t>5</a:t>
            </a:r>
            <a:r>
              <a:rPr lang="zh-CN" altLang="en-US" sz="2000" dirty="0"/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0772" y="134258"/>
            <a:ext cx="4931228" cy="4931228"/>
          </a:xfrm>
          <a:prstGeom prst="rect">
            <a:avLst/>
          </a:prstGeom>
        </p:spPr>
      </p:pic>
      <p:sp>
        <p:nvSpPr>
          <p:cNvPr id="31" name="Freeform 12">
            <a:extLst>
              <a:ext uri="{FF2B5EF4-FFF2-40B4-BE49-F238E27FC236}">
                <a16:creationId xmlns:a16="http://schemas.microsoft.com/office/drawing/2014/main" id="{804CBAF5-1834-425F-AE21-42A288109D81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5425452" y="3647916"/>
            <a:ext cx="3921241" cy="45719"/>
          </a:xfrm>
          <a:custGeom>
            <a:avLst/>
            <a:gdLst>
              <a:gd name="T0" fmla="*/ 109 w 780"/>
              <a:gd name="T1" fmla="*/ 11 h 72"/>
              <a:gd name="T2" fmla="*/ 225 w 780"/>
              <a:gd name="T3" fmla="*/ 17 h 72"/>
              <a:gd name="T4" fmla="*/ 596 w 780"/>
              <a:gd name="T5" fmla="*/ 18 h 72"/>
              <a:gd name="T6" fmla="*/ 480 w 780"/>
              <a:gd name="T7" fmla="*/ 21 h 72"/>
              <a:gd name="T8" fmla="*/ 547 w 780"/>
              <a:gd name="T9" fmla="*/ 23 h 72"/>
              <a:gd name="T10" fmla="*/ 406 w 780"/>
              <a:gd name="T11" fmla="*/ 25 h 72"/>
              <a:gd name="T12" fmla="*/ 571 w 780"/>
              <a:gd name="T13" fmla="*/ 26 h 72"/>
              <a:gd name="T14" fmla="*/ 331 w 780"/>
              <a:gd name="T15" fmla="*/ 27 h 72"/>
              <a:gd name="T16" fmla="*/ 358 w 780"/>
              <a:gd name="T17" fmla="*/ 27 h 72"/>
              <a:gd name="T18" fmla="*/ 444 w 780"/>
              <a:gd name="T19" fmla="*/ 27 h 72"/>
              <a:gd name="T20" fmla="*/ 389 w 780"/>
              <a:gd name="T21" fmla="*/ 30 h 72"/>
              <a:gd name="T22" fmla="*/ 330 w 780"/>
              <a:gd name="T23" fmla="*/ 37 h 72"/>
              <a:gd name="T24" fmla="*/ 422 w 780"/>
              <a:gd name="T25" fmla="*/ 38 h 72"/>
              <a:gd name="T26" fmla="*/ 185 w 780"/>
              <a:gd name="T27" fmla="*/ 51 h 72"/>
              <a:gd name="T28" fmla="*/ 507 w 780"/>
              <a:gd name="T29" fmla="*/ 54 h 72"/>
              <a:gd name="T30" fmla="*/ 461 w 780"/>
              <a:gd name="T31" fmla="*/ 61 h 72"/>
              <a:gd name="T32" fmla="*/ 251 w 780"/>
              <a:gd name="T33" fmla="*/ 60 h 72"/>
              <a:gd name="T34" fmla="*/ 297 w 780"/>
              <a:gd name="T35" fmla="*/ 64 h 72"/>
              <a:gd name="T36" fmla="*/ 173 w 780"/>
              <a:gd name="T37" fmla="*/ 23 h 72"/>
              <a:gd name="T38" fmla="*/ 321 w 780"/>
              <a:gd name="T39" fmla="*/ 28 h 72"/>
              <a:gd name="T40" fmla="*/ 780 w 780"/>
              <a:gd name="T41" fmla="*/ 53 h 72"/>
              <a:gd name="T42" fmla="*/ 776 w 780"/>
              <a:gd name="T43" fmla="*/ 32 h 72"/>
              <a:gd name="T44" fmla="*/ 749 w 780"/>
              <a:gd name="T45" fmla="*/ 14 h 72"/>
              <a:gd name="T46" fmla="*/ 660 w 780"/>
              <a:gd name="T47" fmla="*/ 19 h 72"/>
              <a:gd name="T48" fmla="*/ 634 w 780"/>
              <a:gd name="T49" fmla="*/ 25 h 72"/>
              <a:gd name="T50" fmla="*/ 692 w 780"/>
              <a:gd name="T51" fmla="*/ 26 h 72"/>
              <a:gd name="T52" fmla="*/ 589 w 780"/>
              <a:gd name="T53" fmla="*/ 38 h 72"/>
              <a:gd name="T54" fmla="*/ 468 w 780"/>
              <a:gd name="T55" fmla="*/ 39 h 72"/>
              <a:gd name="T56" fmla="*/ 177 w 780"/>
              <a:gd name="T57" fmla="*/ 32 h 72"/>
              <a:gd name="T58" fmla="*/ 39 w 780"/>
              <a:gd name="T59" fmla="*/ 20 h 72"/>
              <a:gd name="T60" fmla="*/ 192 w 780"/>
              <a:gd name="T61" fmla="*/ 46 h 72"/>
              <a:gd name="T62" fmla="*/ 556 w 780"/>
              <a:gd name="T63" fmla="*/ 53 h 72"/>
              <a:gd name="T64" fmla="*/ 633 w 780"/>
              <a:gd name="T65" fmla="*/ 56 h 72"/>
              <a:gd name="T66" fmla="*/ 599 w 780"/>
              <a:gd name="T67" fmla="*/ 59 h 72"/>
              <a:gd name="T68" fmla="*/ 780 w 780"/>
              <a:gd name="T69" fmla="*/ 55 h 72"/>
              <a:gd name="T70" fmla="*/ 757 w 780"/>
              <a:gd name="T71" fmla="*/ 19 h 72"/>
              <a:gd name="T72" fmla="*/ 84 w 780"/>
              <a:gd name="T73" fmla="*/ 36 h 72"/>
              <a:gd name="T74" fmla="*/ 209 w 780"/>
              <a:gd name="T75" fmla="*/ 39 h 72"/>
              <a:gd name="T76" fmla="*/ 554 w 780"/>
              <a:gd name="T77" fmla="*/ 39 h 72"/>
              <a:gd name="T78" fmla="*/ 473 w 780"/>
              <a:gd name="T79" fmla="*/ 48 h 72"/>
              <a:gd name="T80" fmla="*/ 187 w 780"/>
              <a:gd name="T81" fmla="*/ 20 h 72"/>
              <a:gd name="T82" fmla="*/ 204 w 780"/>
              <a:gd name="T83" fmla="*/ 18 h 72"/>
              <a:gd name="T84" fmla="*/ 187 w 780"/>
              <a:gd name="T85" fmla="*/ 19 h 72"/>
              <a:gd name="T86" fmla="*/ 135 w 780"/>
              <a:gd name="T87" fmla="*/ 14 h 72"/>
              <a:gd name="T88" fmla="*/ 156 w 780"/>
              <a:gd name="T89" fmla="*/ 15 h 72"/>
              <a:gd name="T90" fmla="*/ 240 w 780"/>
              <a:gd name="T91" fmla="*/ 21 h 72"/>
              <a:gd name="T92" fmla="*/ 307 w 780"/>
              <a:gd name="T93" fmla="*/ 21 h 72"/>
              <a:gd name="T94" fmla="*/ 278 w 780"/>
              <a:gd name="T95" fmla="*/ 18 h 72"/>
              <a:gd name="T96" fmla="*/ 269 w 780"/>
              <a:gd name="T97" fmla="*/ 21 h 72"/>
              <a:gd name="T98" fmla="*/ 352 w 780"/>
              <a:gd name="T99" fmla="*/ 26 h 72"/>
              <a:gd name="T100" fmla="*/ 58 w 780"/>
              <a:gd name="T101" fmla="*/ 38 h 72"/>
              <a:gd name="T102" fmla="*/ 353 w 780"/>
              <a:gd name="T103" fmla="*/ 60 h 72"/>
              <a:gd name="T104" fmla="*/ 107 w 780"/>
              <a:gd name="T105" fmla="*/ 42 h 72"/>
              <a:gd name="T106" fmla="*/ 407 w 780"/>
              <a:gd name="T107" fmla="*/ 40 h 72"/>
              <a:gd name="T108" fmla="*/ 446 w 780"/>
              <a:gd name="T109" fmla="*/ 38 h 72"/>
              <a:gd name="T110" fmla="*/ 269 w 780"/>
              <a:gd name="T111" fmla="*/ 55 h 72"/>
              <a:gd name="T112" fmla="*/ 576 w 780"/>
              <a:gd name="T113" fmla="*/ 55 h 72"/>
              <a:gd name="T114" fmla="*/ 352 w 780"/>
              <a:gd name="T115" fmla="*/ 66 h 72"/>
              <a:gd name="T116" fmla="*/ 433 w 780"/>
              <a:gd name="T117" fmla="*/ 60 h 72"/>
              <a:gd name="T118" fmla="*/ 262 w 780"/>
              <a:gd name="T119" fmla="*/ 2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0" h="72">
                <a:moveTo>
                  <a:pt x="57" y="7"/>
                </a:moveTo>
                <a:cubicBezTo>
                  <a:pt x="62" y="8"/>
                  <a:pt x="71" y="11"/>
                  <a:pt x="77" y="9"/>
                </a:cubicBezTo>
                <a:cubicBezTo>
                  <a:pt x="78" y="10"/>
                  <a:pt x="81" y="12"/>
                  <a:pt x="83" y="10"/>
                </a:cubicBezTo>
                <a:cubicBezTo>
                  <a:pt x="76" y="8"/>
                  <a:pt x="67" y="9"/>
                  <a:pt x="61" y="7"/>
                </a:cubicBezTo>
                <a:cubicBezTo>
                  <a:pt x="68" y="6"/>
                  <a:pt x="73" y="8"/>
                  <a:pt x="78" y="7"/>
                </a:cubicBezTo>
                <a:cubicBezTo>
                  <a:pt x="68" y="6"/>
                  <a:pt x="58" y="4"/>
                  <a:pt x="47" y="2"/>
                </a:cubicBezTo>
                <a:cubicBezTo>
                  <a:pt x="46" y="3"/>
                  <a:pt x="46" y="3"/>
                  <a:pt x="45" y="4"/>
                </a:cubicBezTo>
                <a:cubicBezTo>
                  <a:pt x="44" y="3"/>
                  <a:pt x="41" y="2"/>
                  <a:pt x="41" y="4"/>
                </a:cubicBezTo>
                <a:cubicBezTo>
                  <a:pt x="47" y="5"/>
                  <a:pt x="56" y="6"/>
                  <a:pt x="61" y="7"/>
                </a:cubicBezTo>
                <a:cubicBezTo>
                  <a:pt x="60" y="8"/>
                  <a:pt x="57" y="5"/>
                  <a:pt x="57" y="7"/>
                </a:cubicBezTo>
                <a:close/>
                <a:moveTo>
                  <a:pt x="89" y="11"/>
                </a:moveTo>
                <a:cubicBezTo>
                  <a:pt x="86" y="11"/>
                  <a:pt x="84" y="9"/>
                  <a:pt x="83" y="11"/>
                </a:cubicBezTo>
                <a:cubicBezTo>
                  <a:pt x="84" y="11"/>
                  <a:pt x="87" y="12"/>
                  <a:pt x="89" y="11"/>
                </a:cubicBezTo>
                <a:close/>
                <a:moveTo>
                  <a:pt x="106" y="11"/>
                </a:moveTo>
                <a:cubicBezTo>
                  <a:pt x="104" y="12"/>
                  <a:pt x="102" y="11"/>
                  <a:pt x="99" y="11"/>
                </a:cubicBezTo>
                <a:cubicBezTo>
                  <a:pt x="100" y="12"/>
                  <a:pt x="106" y="13"/>
                  <a:pt x="106" y="11"/>
                </a:cubicBezTo>
                <a:close/>
                <a:moveTo>
                  <a:pt x="117" y="12"/>
                </a:moveTo>
                <a:cubicBezTo>
                  <a:pt x="116" y="12"/>
                  <a:pt x="117" y="11"/>
                  <a:pt x="116" y="11"/>
                </a:cubicBezTo>
                <a:cubicBezTo>
                  <a:pt x="115" y="14"/>
                  <a:pt x="111" y="11"/>
                  <a:pt x="109" y="11"/>
                </a:cubicBezTo>
                <a:cubicBezTo>
                  <a:pt x="110" y="13"/>
                  <a:pt x="107" y="11"/>
                  <a:pt x="107" y="12"/>
                </a:cubicBezTo>
                <a:cubicBezTo>
                  <a:pt x="109" y="12"/>
                  <a:pt x="113" y="13"/>
                  <a:pt x="117" y="13"/>
                </a:cubicBezTo>
                <a:lnTo>
                  <a:pt x="117" y="12"/>
                </a:lnTo>
                <a:close/>
                <a:moveTo>
                  <a:pt x="36" y="14"/>
                </a:moveTo>
                <a:cubicBezTo>
                  <a:pt x="34" y="13"/>
                  <a:pt x="31" y="12"/>
                  <a:pt x="30" y="13"/>
                </a:cubicBezTo>
                <a:cubicBezTo>
                  <a:pt x="32" y="14"/>
                  <a:pt x="34" y="15"/>
                  <a:pt x="36" y="14"/>
                </a:cubicBezTo>
                <a:close/>
                <a:moveTo>
                  <a:pt x="199" y="16"/>
                </a:moveTo>
                <a:cubicBezTo>
                  <a:pt x="199" y="15"/>
                  <a:pt x="193" y="15"/>
                  <a:pt x="195" y="16"/>
                </a:cubicBezTo>
                <a:cubicBezTo>
                  <a:pt x="196" y="15"/>
                  <a:pt x="198" y="17"/>
                  <a:pt x="199" y="16"/>
                </a:cubicBezTo>
                <a:close/>
                <a:moveTo>
                  <a:pt x="212" y="17"/>
                </a:moveTo>
                <a:cubicBezTo>
                  <a:pt x="211" y="15"/>
                  <a:pt x="208" y="15"/>
                  <a:pt x="207" y="17"/>
                </a:cubicBezTo>
                <a:cubicBezTo>
                  <a:pt x="210" y="16"/>
                  <a:pt x="209" y="16"/>
                  <a:pt x="212" y="17"/>
                </a:cubicBezTo>
                <a:close/>
                <a:moveTo>
                  <a:pt x="217" y="15"/>
                </a:moveTo>
                <a:cubicBezTo>
                  <a:pt x="216" y="16"/>
                  <a:pt x="213" y="15"/>
                  <a:pt x="213" y="16"/>
                </a:cubicBezTo>
                <a:cubicBezTo>
                  <a:pt x="215" y="16"/>
                  <a:pt x="215" y="17"/>
                  <a:pt x="218" y="17"/>
                </a:cubicBezTo>
                <a:cubicBezTo>
                  <a:pt x="218" y="16"/>
                  <a:pt x="216" y="16"/>
                  <a:pt x="217" y="15"/>
                </a:cubicBezTo>
                <a:close/>
                <a:moveTo>
                  <a:pt x="226" y="17"/>
                </a:moveTo>
                <a:cubicBezTo>
                  <a:pt x="227" y="16"/>
                  <a:pt x="224" y="15"/>
                  <a:pt x="224" y="16"/>
                </a:cubicBezTo>
                <a:cubicBezTo>
                  <a:pt x="224" y="16"/>
                  <a:pt x="225" y="16"/>
                  <a:pt x="225" y="17"/>
                </a:cubicBezTo>
                <a:cubicBezTo>
                  <a:pt x="222" y="17"/>
                  <a:pt x="222" y="15"/>
                  <a:pt x="220" y="17"/>
                </a:cubicBezTo>
                <a:cubicBezTo>
                  <a:pt x="222" y="18"/>
                  <a:pt x="223" y="17"/>
                  <a:pt x="226" y="17"/>
                </a:cubicBezTo>
                <a:close/>
                <a:moveTo>
                  <a:pt x="244" y="17"/>
                </a:moveTo>
                <a:cubicBezTo>
                  <a:pt x="242" y="17"/>
                  <a:pt x="241" y="16"/>
                  <a:pt x="240" y="17"/>
                </a:cubicBezTo>
                <a:cubicBezTo>
                  <a:pt x="240" y="19"/>
                  <a:pt x="243" y="17"/>
                  <a:pt x="244" y="17"/>
                </a:cubicBezTo>
                <a:close/>
                <a:moveTo>
                  <a:pt x="44" y="18"/>
                </a:moveTo>
                <a:cubicBezTo>
                  <a:pt x="46" y="18"/>
                  <a:pt x="48" y="19"/>
                  <a:pt x="49" y="18"/>
                </a:cubicBezTo>
                <a:cubicBezTo>
                  <a:pt x="48" y="16"/>
                  <a:pt x="44" y="17"/>
                  <a:pt x="44" y="18"/>
                </a:cubicBezTo>
                <a:close/>
                <a:moveTo>
                  <a:pt x="250" y="18"/>
                </a:moveTo>
                <a:cubicBezTo>
                  <a:pt x="249" y="17"/>
                  <a:pt x="249" y="18"/>
                  <a:pt x="248" y="18"/>
                </a:cubicBezTo>
                <a:cubicBezTo>
                  <a:pt x="247" y="17"/>
                  <a:pt x="248" y="17"/>
                  <a:pt x="247" y="17"/>
                </a:cubicBezTo>
                <a:cubicBezTo>
                  <a:pt x="247" y="18"/>
                  <a:pt x="246" y="17"/>
                  <a:pt x="246" y="18"/>
                </a:cubicBezTo>
                <a:cubicBezTo>
                  <a:pt x="248" y="18"/>
                  <a:pt x="249" y="19"/>
                  <a:pt x="250" y="18"/>
                </a:cubicBezTo>
                <a:close/>
                <a:moveTo>
                  <a:pt x="581" y="19"/>
                </a:moveTo>
                <a:cubicBezTo>
                  <a:pt x="579" y="19"/>
                  <a:pt x="583" y="19"/>
                  <a:pt x="583" y="18"/>
                </a:cubicBezTo>
                <a:cubicBezTo>
                  <a:pt x="578" y="18"/>
                  <a:pt x="571" y="20"/>
                  <a:pt x="566" y="18"/>
                </a:cubicBezTo>
                <a:cubicBezTo>
                  <a:pt x="565" y="18"/>
                  <a:pt x="564" y="19"/>
                  <a:pt x="564" y="20"/>
                </a:cubicBezTo>
                <a:cubicBezTo>
                  <a:pt x="571" y="20"/>
                  <a:pt x="574" y="21"/>
                  <a:pt x="581" y="19"/>
                </a:cubicBezTo>
                <a:close/>
                <a:moveTo>
                  <a:pt x="596" y="18"/>
                </a:moveTo>
                <a:cubicBezTo>
                  <a:pt x="593" y="18"/>
                  <a:pt x="592" y="18"/>
                  <a:pt x="590" y="18"/>
                </a:cubicBezTo>
                <a:cubicBezTo>
                  <a:pt x="590" y="19"/>
                  <a:pt x="588" y="18"/>
                  <a:pt x="588" y="20"/>
                </a:cubicBezTo>
                <a:cubicBezTo>
                  <a:pt x="591" y="20"/>
                  <a:pt x="595" y="20"/>
                  <a:pt x="596" y="18"/>
                </a:cubicBezTo>
                <a:close/>
                <a:moveTo>
                  <a:pt x="231" y="23"/>
                </a:moveTo>
                <a:cubicBezTo>
                  <a:pt x="231" y="22"/>
                  <a:pt x="232" y="24"/>
                  <a:pt x="233" y="23"/>
                </a:cubicBezTo>
                <a:cubicBezTo>
                  <a:pt x="230" y="21"/>
                  <a:pt x="233" y="20"/>
                  <a:pt x="233" y="19"/>
                </a:cubicBezTo>
                <a:cubicBezTo>
                  <a:pt x="232" y="20"/>
                  <a:pt x="230" y="19"/>
                  <a:pt x="231" y="20"/>
                </a:cubicBezTo>
                <a:cubicBezTo>
                  <a:pt x="233" y="21"/>
                  <a:pt x="229" y="23"/>
                  <a:pt x="231" y="23"/>
                </a:cubicBezTo>
                <a:close/>
                <a:moveTo>
                  <a:pt x="419" y="21"/>
                </a:moveTo>
                <a:cubicBezTo>
                  <a:pt x="395" y="20"/>
                  <a:pt x="371" y="20"/>
                  <a:pt x="346" y="20"/>
                </a:cubicBezTo>
                <a:cubicBezTo>
                  <a:pt x="345" y="20"/>
                  <a:pt x="345" y="21"/>
                  <a:pt x="345" y="21"/>
                </a:cubicBezTo>
                <a:cubicBezTo>
                  <a:pt x="369" y="21"/>
                  <a:pt x="397" y="23"/>
                  <a:pt x="419" y="21"/>
                </a:cubicBezTo>
                <a:close/>
                <a:moveTo>
                  <a:pt x="12" y="21"/>
                </a:moveTo>
                <a:cubicBezTo>
                  <a:pt x="14" y="21"/>
                  <a:pt x="16" y="23"/>
                  <a:pt x="17" y="21"/>
                </a:cubicBezTo>
                <a:cubicBezTo>
                  <a:pt x="15" y="21"/>
                  <a:pt x="12" y="21"/>
                  <a:pt x="12" y="21"/>
                </a:cubicBezTo>
                <a:close/>
                <a:moveTo>
                  <a:pt x="438" y="21"/>
                </a:moveTo>
                <a:cubicBezTo>
                  <a:pt x="436" y="21"/>
                  <a:pt x="432" y="20"/>
                  <a:pt x="429" y="22"/>
                </a:cubicBezTo>
                <a:cubicBezTo>
                  <a:pt x="433" y="21"/>
                  <a:pt x="436" y="23"/>
                  <a:pt x="438" y="21"/>
                </a:cubicBezTo>
                <a:close/>
                <a:moveTo>
                  <a:pt x="480" y="21"/>
                </a:moveTo>
                <a:cubicBezTo>
                  <a:pt x="478" y="21"/>
                  <a:pt x="476" y="21"/>
                  <a:pt x="476" y="21"/>
                </a:cubicBezTo>
                <a:cubicBezTo>
                  <a:pt x="477" y="22"/>
                  <a:pt x="479" y="22"/>
                  <a:pt x="480" y="21"/>
                </a:cubicBezTo>
                <a:close/>
                <a:moveTo>
                  <a:pt x="80" y="22"/>
                </a:moveTo>
                <a:cubicBezTo>
                  <a:pt x="81" y="22"/>
                  <a:pt x="82" y="22"/>
                  <a:pt x="83" y="21"/>
                </a:cubicBezTo>
                <a:cubicBezTo>
                  <a:pt x="81" y="21"/>
                  <a:pt x="79" y="21"/>
                  <a:pt x="80" y="22"/>
                </a:cubicBezTo>
                <a:close/>
                <a:moveTo>
                  <a:pt x="425" y="21"/>
                </a:moveTo>
                <a:cubicBezTo>
                  <a:pt x="424" y="21"/>
                  <a:pt x="421" y="20"/>
                  <a:pt x="421" y="22"/>
                </a:cubicBezTo>
                <a:cubicBezTo>
                  <a:pt x="422" y="22"/>
                  <a:pt x="424" y="22"/>
                  <a:pt x="425" y="21"/>
                </a:cubicBezTo>
                <a:close/>
                <a:moveTo>
                  <a:pt x="443" y="21"/>
                </a:moveTo>
                <a:cubicBezTo>
                  <a:pt x="442" y="21"/>
                  <a:pt x="439" y="20"/>
                  <a:pt x="440" y="22"/>
                </a:cubicBezTo>
                <a:cubicBezTo>
                  <a:pt x="441" y="21"/>
                  <a:pt x="442" y="22"/>
                  <a:pt x="443" y="21"/>
                </a:cubicBezTo>
                <a:close/>
                <a:moveTo>
                  <a:pt x="365" y="23"/>
                </a:moveTo>
                <a:cubicBezTo>
                  <a:pt x="367" y="23"/>
                  <a:pt x="365" y="24"/>
                  <a:pt x="365" y="24"/>
                </a:cubicBezTo>
                <a:cubicBezTo>
                  <a:pt x="366" y="24"/>
                  <a:pt x="367" y="22"/>
                  <a:pt x="369" y="22"/>
                </a:cubicBezTo>
                <a:cubicBezTo>
                  <a:pt x="367" y="23"/>
                  <a:pt x="364" y="22"/>
                  <a:pt x="365" y="23"/>
                </a:cubicBezTo>
                <a:close/>
                <a:moveTo>
                  <a:pt x="568" y="22"/>
                </a:moveTo>
                <a:cubicBezTo>
                  <a:pt x="572" y="24"/>
                  <a:pt x="579" y="23"/>
                  <a:pt x="583" y="22"/>
                </a:cubicBezTo>
                <a:cubicBezTo>
                  <a:pt x="578" y="22"/>
                  <a:pt x="571" y="22"/>
                  <a:pt x="568" y="22"/>
                </a:cubicBezTo>
                <a:close/>
                <a:moveTo>
                  <a:pt x="547" y="23"/>
                </a:moveTo>
                <a:cubicBezTo>
                  <a:pt x="545" y="23"/>
                  <a:pt x="543" y="23"/>
                  <a:pt x="540" y="23"/>
                </a:cubicBezTo>
                <a:cubicBezTo>
                  <a:pt x="537" y="23"/>
                  <a:pt x="531" y="22"/>
                  <a:pt x="531" y="24"/>
                </a:cubicBezTo>
                <a:cubicBezTo>
                  <a:pt x="533" y="23"/>
                  <a:pt x="543" y="24"/>
                  <a:pt x="547" y="23"/>
                </a:cubicBezTo>
                <a:close/>
                <a:moveTo>
                  <a:pt x="552" y="23"/>
                </a:moveTo>
                <a:cubicBezTo>
                  <a:pt x="552" y="22"/>
                  <a:pt x="548" y="23"/>
                  <a:pt x="547" y="23"/>
                </a:cubicBezTo>
                <a:cubicBezTo>
                  <a:pt x="549" y="23"/>
                  <a:pt x="550" y="23"/>
                  <a:pt x="552" y="23"/>
                </a:cubicBezTo>
                <a:close/>
                <a:moveTo>
                  <a:pt x="567" y="23"/>
                </a:moveTo>
                <a:cubicBezTo>
                  <a:pt x="566" y="23"/>
                  <a:pt x="564" y="22"/>
                  <a:pt x="565" y="23"/>
                </a:cubicBezTo>
                <a:cubicBezTo>
                  <a:pt x="565" y="23"/>
                  <a:pt x="564" y="24"/>
                  <a:pt x="565" y="24"/>
                </a:cubicBezTo>
                <a:cubicBezTo>
                  <a:pt x="566" y="24"/>
                  <a:pt x="566" y="23"/>
                  <a:pt x="567" y="23"/>
                </a:cubicBezTo>
                <a:close/>
                <a:moveTo>
                  <a:pt x="460" y="23"/>
                </a:moveTo>
                <a:cubicBezTo>
                  <a:pt x="458" y="24"/>
                  <a:pt x="458" y="23"/>
                  <a:pt x="456" y="24"/>
                </a:cubicBezTo>
                <a:cubicBezTo>
                  <a:pt x="458" y="24"/>
                  <a:pt x="460" y="25"/>
                  <a:pt x="460" y="23"/>
                </a:cubicBezTo>
                <a:close/>
                <a:moveTo>
                  <a:pt x="473" y="23"/>
                </a:moveTo>
                <a:cubicBezTo>
                  <a:pt x="475" y="25"/>
                  <a:pt x="478" y="23"/>
                  <a:pt x="473" y="23"/>
                </a:cubicBezTo>
                <a:close/>
                <a:moveTo>
                  <a:pt x="483" y="23"/>
                </a:moveTo>
                <a:cubicBezTo>
                  <a:pt x="482" y="24"/>
                  <a:pt x="479" y="23"/>
                  <a:pt x="479" y="24"/>
                </a:cubicBezTo>
                <a:cubicBezTo>
                  <a:pt x="480" y="24"/>
                  <a:pt x="482" y="25"/>
                  <a:pt x="483" y="23"/>
                </a:cubicBezTo>
                <a:close/>
                <a:moveTo>
                  <a:pt x="406" y="25"/>
                </a:moveTo>
                <a:cubicBezTo>
                  <a:pt x="411" y="25"/>
                  <a:pt x="409" y="23"/>
                  <a:pt x="406" y="25"/>
                </a:cubicBezTo>
                <a:close/>
                <a:moveTo>
                  <a:pt x="430" y="24"/>
                </a:moveTo>
                <a:cubicBezTo>
                  <a:pt x="431" y="25"/>
                  <a:pt x="431" y="24"/>
                  <a:pt x="432" y="24"/>
                </a:cubicBezTo>
                <a:cubicBezTo>
                  <a:pt x="437" y="24"/>
                  <a:pt x="433" y="23"/>
                  <a:pt x="430" y="24"/>
                </a:cubicBezTo>
                <a:close/>
                <a:moveTo>
                  <a:pt x="447" y="25"/>
                </a:moveTo>
                <a:cubicBezTo>
                  <a:pt x="453" y="25"/>
                  <a:pt x="447" y="23"/>
                  <a:pt x="444" y="25"/>
                </a:cubicBezTo>
                <a:cubicBezTo>
                  <a:pt x="446" y="24"/>
                  <a:pt x="446" y="25"/>
                  <a:pt x="447" y="25"/>
                </a:cubicBezTo>
                <a:close/>
                <a:moveTo>
                  <a:pt x="353" y="25"/>
                </a:moveTo>
                <a:cubicBezTo>
                  <a:pt x="355" y="25"/>
                  <a:pt x="358" y="25"/>
                  <a:pt x="361" y="25"/>
                </a:cubicBezTo>
                <a:cubicBezTo>
                  <a:pt x="358" y="25"/>
                  <a:pt x="356" y="24"/>
                  <a:pt x="353" y="25"/>
                </a:cubicBezTo>
                <a:close/>
                <a:moveTo>
                  <a:pt x="581" y="26"/>
                </a:moveTo>
                <a:cubicBezTo>
                  <a:pt x="582" y="26"/>
                  <a:pt x="582" y="26"/>
                  <a:pt x="581" y="27"/>
                </a:cubicBezTo>
                <a:cubicBezTo>
                  <a:pt x="584" y="27"/>
                  <a:pt x="584" y="27"/>
                  <a:pt x="584" y="27"/>
                </a:cubicBezTo>
                <a:cubicBezTo>
                  <a:pt x="584" y="26"/>
                  <a:pt x="585" y="26"/>
                  <a:pt x="585" y="25"/>
                </a:cubicBezTo>
                <a:cubicBezTo>
                  <a:pt x="583" y="24"/>
                  <a:pt x="582" y="25"/>
                  <a:pt x="581" y="26"/>
                </a:cubicBezTo>
                <a:close/>
                <a:moveTo>
                  <a:pt x="571" y="26"/>
                </a:moveTo>
                <a:cubicBezTo>
                  <a:pt x="571" y="26"/>
                  <a:pt x="571" y="26"/>
                  <a:pt x="571" y="26"/>
                </a:cubicBezTo>
                <a:cubicBezTo>
                  <a:pt x="571" y="26"/>
                  <a:pt x="571" y="26"/>
                  <a:pt x="571" y="26"/>
                </a:cubicBezTo>
                <a:cubicBezTo>
                  <a:pt x="571" y="26"/>
                  <a:pt x="571" y="26"/>
                  <a:pt x="571" y="26"/>
                </a:cubicBezTo>
                <a:close/>
                <a:moveTo>
                  <a:pt x="577" y="29"/>
                </a:moveTo>
                <a:cubicBezTo>
                  <a:pt x="577" y="27"/>
                  <a:pt x="579" y="27"/>
                  <a:pt x="578" y="26"/>
                </a:cubicBezTo>
                <a:cubicBezTo>
                  <a:pt x="575" y="26"/>
                  <a:pt x="574" y="26"/>
                  <a:pt x="572" y="26"/>
                </a:cubicBezTo>
                <a:cubicBezTo>
                  <a:pt x="572" y="26"/>
                  <a:pt x="571" y="26"/>
                  <a:pt x="571" y="26"/>
                </a:cubicBezTo>
                <a:cubicBezTo>
                  <a:pt x="571" y="29"/>
                  <a:pt x="577" y="26"/>
                  <a:pt x="577" y="29"/>
                </a:cubicBezTo>
                <a:close/>
                <a:moveTo>
                  <a:pt x="571" y="26"/>
                </a:moveTo>
                <a:cubicBezTo>
                  <a:pt x="566" y="26"/>
                  <a:pt x="559" y="24"/>
                  <a:pt x="559" y="27"/>
                </a:cubicBezTo>
                <a:cubicBezTo>
                  <a:pt x="563" y="26"/>
                  <a:pt x="567" y="29"/>
                  <a:pt x="571" y="26"/>
                </a:cubicBezTo>
                <a:close/>
                <a:moveTo>
                  <a:pt x="545" y="26"/>
                </a:moveTo>
                <a:cubicBezTo>
                  <a:pt x="547" y="27"/>
                  <a:pt x="549" y="27"/>
                  <a:pt x="549" y="26"/>
                </a:cubicBezTo>
                <a:cubicBezTo>
                  <a:pt x="549" y="26"/>
                  <a:pt x="546" y="25"/>
                  <a:pt x="545" y="26"/>
                </a:cubicBezTo>
                <a:close/>
                <a:moveTo>
                  <a:pt x="558" y="25"/>
                </a:moveTo>
                <a:cubicBezTo>
                  <a:pt x="556" y="26"/>
                  <a:pt x="556" y="26"/>
                  <a:pt x="555" y="26"/>
                </a:cubicBezTo>
                <a:cubicBezTo>
                  <a:pt x="555" y="27"/>
                  <a:pt x="558" y="27"/>
                  <a:pt x="558" y="25"/>
                </a:cubicBezTo>
                <a:close/>
                <a:moveTo>
                  <a:pt x="598" y="26"/>
                </a:moveTo>
                <a:cubicBezTo>
                  <a:pt x="595" y="25"/>
                  <a:pt x="592" y="26"/>
                  <a:pt x="589" y="27"/>
                </a:cubicBezTo>
                <a:cubicBezTo>
                  <a:pt x="592" y="27"/>
                  <a:pt x="597" y="28"/>
                  <a:pt x="598" y="26"/>
                </a:cubicBezTo>
                <a:close/>
                <a:moveTo>
                  <a:pt x="326" y="26"/>
                </a:moveTo>
                <a:cubicBezTo>
                  <a:pt x="328" y="26"/>
                  <a:pt x="330" y="26"/>
                  <a:pt x="331" y="27"/>
                </a:cubicBezTo>
                <a:cubicBezTo>
                  <a:pt x="330" y="29"/>
                  <a:pt x="326" y="26"/>
                  <a:pt x="325" y="28"/>
                </a:cubicBezTo>
                <a:cubicBezTo>
                  <a:pt x="327" y="29"/>
                  <a:pt x="331" y="29"/>
                  <a:pt x="333" y="29"/>
                </a:cubicBezTo>
                <a:cubicBezTo>
                  <a:pt x="332" y="28"/>
                  <a:pt x="336" y="29"/>
                  <a:pt x="336" y="28"/>
                </a:cubicBezTo>
                <a:cubicBezTo>
                  <a:pt x="334" y="27"/>
                  <a:pt x="333" y="28"/>
                  <a:pt x="331" y="27"/>
                </a:cubicBezTo>
                <a:cubicBezTo>
                  <a:pt x="334" y="25"/>
                  <a:pt x="340" y="29"/>
                  <a:pt x="343" y="26"/>
                </a:cubicBezTo>
                <a:cubicBezTo>
                  <a:pt x="338" y="26"/>
                  <a:pt x="331" y="25"/>
                  <a:pt x="326" y="26"/>
                </a:cubicBezTo>
                <a:close/>
                <a:moveTo>
                  <a:pt x="504" y="26"/>
                </a:moveTo>
                <a:cubicBezTo>
                  <a:pt x="503" y="26"/>
                  <a:pt x="502" y="26"/>
                  <a:pt x="501" y="26"/>
                </a:cubicBezTo>
                <a:cubicBezTo>
                  <a:pt x="501" y="28"/>
                  <a:pt x="505" y="27"/>
                  <a:pt x="504" y="26"/>
                </a:cubicBezTo>
                <a:close/>
                <a:moveTo>
                  <a:pt x="515" y="26"/>
                </a:moveTo>
                <a:cubicBezTo>
                  <a:pt x="512" y="27"/>
                  <a:pt x="509" y="26"/>
                  <a:pt x="507" y="27"/>
                </a:cubicBezTo>
                <a:cubicBezTo>
                  <a:pt x="511" y="27"/>
                  <a:pt x="513" y="28"/>
                  <a:pt x="515" y="26"/>
                </a:cubicBezTo>
                <a:close/>
                <a:moveTo>
                  <a:pt x="530" y="26"/>
                </a:moveTo>
                <a:cubicBezTo>
                  <a:pt x="527" y="27"/>
                  <a:pt x="523" y="25"/>
                  <a:pt x="522" y="27"/>
                </a:cubicBezTo>
                <a:cubicBezTo>
                  <a:pt x="526" y="26"/>
                  <a:pt x="529" y="28"/>
                  <a:pt x="530" y="26"/>
                </a:cubicBezTo>
                <a:close/>
                <a:moveTo>
                  <a:pt x="532" y="27"/>
                </a:moveTo>
                <a:cubicBezTo>
                  <a:pt x="534" y="28"/>
                  <a:pt x="535" y="27"/>
                  <a:pt x="535" y="26"/>
                </a:cubicBezTo>
                <a:cubicBezTo>
                  <a:pt x="534" y="26"/>
                  <a:pt x="533" y="26"/>
                  <a:pt x="532" y="27"/>
                </a:cubicBezTo>
                <a:close/>
                <a:moveTo>
                  <a:pt x="358" y="27"/>
                </a:moveTo>
                <a:cubicBezTo>
                  <a:pt x="358" y="27"/>
                  <a:pt x="363" y="29"/>
                  <a:pt x="363" y="26"/>
                </a:cubicBezTo>
                <a:cubicBezTo>
                  <a:pt x="361" y="27"/>
                  <a:pt x="360" y="26"/>
                  <a:pt x="358" y="27"/>
                </a:cubicBezTo>
                <a:close/>
                <a:moveTo>
                  <a:pt x="379" y="27"/>
                </a:moveTo>
                <a:cubicBezTo>
                  <a:pt x="378" y="26"/>
                  <a:pt x="377" y="26"/>
                  <a:pt x="376" y="27"/>
                </a:cubicBezTo>
                <a:cubicBezTo>
                  <a:pt x="377" y="27"/>
                  <a:pt x="379" y="28"/>
                  <a:pt x="379" y="27"/>
                </a:cubicBezTo>
                <a:close/>
                <a:moveTo>
                  <a:pt x="412" y="26"/>
                </a:moveTo>
                <a:cubicBezTo>
                  <a:pt x="410" y="27"/>
                  <a:pt x="410" y="26"/>
                  <a:pt x="408" y="27"/>
                </a:cubicBezTo>
                <a:cubicBezTo>
                  <a:pt x="408" y="29"/>
                  <a:pt x="412" y="28"/>
                  <a:pt x="412" y="26"/>
                </a:cubicBezTo>
                <a:close/>
                <a:moveTo>
                  <a:pt x="466" y="27"/>
                </a:moveTo>
                <a:cubicBezTo>
                  <a:pt x="467" y="27"/>
                  <a:pt x="470" y="27"/>
                  <a:pt x="470" y="26"/>
                </a:cubicBezTo>
                <a:cubicBezTo>
                  <a:pt x="469" y="27"/>
                  <a:pt x="466" y="26"/>
                  <a:pt x="466" y="27"/>
                </a:cubicBezTo>
                <a:close/>
                <a:moveTo>
                  <a:pt x="165" y="27"/>
                </a:moveTo>
                <a:cubicBezTo>
                  <a:pt x="170" y="27"/>
                  <a:pt x="179" y="29"/>
                  <a:pt x="184" y="28"/>
                </a:cubicBezTo>
                <a:cubicBezTo>
                  <a:pt x="178" y="28"/>
                  <a:pt x="170" y="26"/>
                  <a:pt x="165" y="27"/>
                </a:cubicBezTo>
                <a:close/>
                <a:moveTo>
                  <a:pt x="416" y="27"/>
                </a:moveTo>
                <a:cubicBezTo>
                  <a:pt x="416" y="28"/>
                  <a:pt x="422" y="28"/>
                  <a:pt x="422" y="27"/>
                </a:cubicBezTo>
                <a:cubicBezTo>
                  <a:pt x="420" y="27"/>
                  <a:pt x="418" y="26"/>
                  <a:pt x="416" y="27"/>
                </a:cubicBezTo>
                <a:close/>
                <a:moveTo>
                  <a:pt x="437" y="27"/>
                </a:moveTo>
                <a:cubicBezTo>
                  <a:pt x="439" y="28"/>
                  <a:pt x="442" y="28"/>
                  <a:pt x="444" y="27"/>
                </a:cubicBezTo>
                <a:cubicBezTo>
                  <a:pt x="442" y="27"/>
                  <a:pt x="439" y="27"/>
                  <a:pt x="437" y="27"/>
                </a:cubicBezTo>
                <a:close/>
                <a:moveTo>
                  <a:pt x="664" y="27"/>
                </a:moveTo>
                <a:cubicBezTo>
                  <a:pt x="663" y="27"/>
                  <a:pt x="659" y="27"/>
                  <a:pt x="661" y="28"/>
                </a:cubicBezTo>
                <a:cubicBezTo>
                  <a:pt x="661" y="26"/>
                  <a:pt x="663" y="29"/>
                  <a:pt x="664" y="27"/>
                </a:cubicBezTo>
                <a:close/>
                <a:moveTo>
                  <a:pt x="653" y="28"/>
                </a:moveTo>
                <a:cubicBezTo>
                  <a:pt x="654" y="27"/>
                  <a:pt x="648" y="27"/>
                  <a:pt x="650" y="28"/>
                </a:cubicBezTo>
                <a:cubicBezTo>
                  <a:pt x="651" y="27"/>
                  <a:pt x="652" y="29"/>
                  <a:pt x="653" y="28"/>
                </a:cubicBezTo>
                <a:close/>
                <a:moveTo>
                  <a:pt x="342" y="28"/>
                </a:moveTo>
                <a:cubicBezTo>
                  <a:pt x="336" y="27"/>
                  <a:pt x="337" y="30"/>
                  <a:pt x="342" y="28"/>
                </a:cubicBezTo>
                <a:close/>
                <a:moveTo>
                  <a:pt x="287" y="29"/>
                </a:moveTo>
                <a:cubicBezTo>
                  <a:pt x="293" y="29"/>
                  <a:pt x="288" y="27"/>
                  <a:pt x="285" y="29"/>
                </a:cubicBezTo>
                <a:cubicBezTo>
                  <a:pt x="286" y="29"/>
                  <a:pt x="286" y="29"/>
                  <a:pt x="287" y="29"/>
                </a:cubicBezTo>
                <a:close/>
                <a:moveTo>
                  <a:pt x="373" y="29"/>
                </a:moveTo>
                <a:cubicBezTo>
                  <a:pt x="374" y="29"/>
                  <a:pt x="376" y="30"/>
                  <a:pt x="376" y="28"/>
                </a:cubicBezTo>
                <a:cubicBezTo>
                  <a:pt x="375" y="28"/>
                  <a:pt x="373" y="28"/>
                  <a:pt x="373" y="29"/>
                </a:cubicBezTo>
                <a:close/>
                <a:moveTo>
                  <a:pt x="382" y="29"/>
                </a:moveTo>
                <a:cubicBezTo>
                  <a:pt x="382" y="28"/>
                  <a:pt x="377" y="28"/>
                  <a:pt x="377" y="29"/>
                </a:cubicBezTo>
                <a:cubicBezTo>
                  <a:pt x="378" y="29"/>
                  <a:pt x="382" y="30"/>
                  <a:pt x="382" y="29"/>
                </a:cubicBezTo>
                <a:close/>
                <a:moveTo>
                  <a:pt x="389" y="30"/>
                </a:moveTo>
                <a:cubicBezTo>
                  <a:pt x="389" y="28"/>
                  <a:pt x="386" y="28"/>
                  <a:pt x="386" y="29"/>
                </a:cubicBezTo>
                <a:cubicBezTo>
                  <a:pt x="386" y="31"/>
                  <a:pt x="388" y="29"/>
                  <a:pt x="389" y="30"/>
                </a:cubicBezTo>
                <a:close/>
                <a:moveTo>
                  <a:pt x="155" y="29"/>
                </a:moveTo>
                <a:cubicBezTo>
                  <a:pt x="154" y="29"/>
                  <a:pt x="153" y="29"/>
                  <a:pt x="151" y="29"/>
                </a:cubicBezTo>
                <a:cubicBezTo>
                  <a:pt x="143" y="28"/>
                  <a:pt x="153" y="31"/>
                  <a:pt x="155" y="29"/>
                </a:cubicBezTo>
                <a:close/>
                <a:moveTo>
                  <a:pt x="253" y="36"/>
                </a:moveTo>
                <a:cubicBezTo>
                  <a:pt x="255" y="36"/>
                  <a:pt x="262" y="37"/>
                  <a:pt x="260" y="35"/>
                </a:cubicBezTo>
                <a:cubicBezTo>
                  <a:pt x="260" y="36"/>
                  <a:pt x="254" y="34"/>
                  <a:pt x="253" y="36"/>
                </a:cubicBezTo>
                <a:close/>
                <a:moveTo>
                  <a:pt x="283" y="36"/>
                </a:moveTo>
                <a:cubicBezTo>
                  <a:pt x="281" y="35"/>
                  <a:pt x="278" y="35"/>
                  <a:pt x="278" y="36"/>
                </a:cubicBezTo>
                <a:cubicBezTo>
                  <a:pt x="280" y="35"/>
                  <a:pt x="281" y="37"/>
                  <a:pt x="283" y="36"/>
                </a:cubicBezTo>
                <a:close/>
                <a:moveTo>
                  <a:pt x="46" y="36"/>
                </a:moveTo>
                <a:cubicBezTo>
                  <a:pt x="48" y="36"/>
                  <a:pt x="52" y="37"/>
                  <a:pt x="52" y="36"/>
                </a:cubicBezTo>
                <a:cubicBezTo>
                  <a:pt x="51" y="36"/>
                  <a:pt x="47" y="35"/>
                  <a:pt x="46" y="36"/>
                </a:cubicBezTo>
                <a:close/>
                <a:moveTo>
                  <a:pt x="21" y="37"/>
                </a:moveTo>
                <a:cubicBezTo>
                  <a:pt x="22" y="37"/>
                  <a:pt x="25" y="38"/>
                  <a:pt x="26" y="37"/>
                </a:cubicBezTo>
                <a:cubicBezTo>
                  <a:pt x="24" y="38"/>
                  <a:pt x="23" y="36"/>
                  <a:pt x="21" y="37"/>
                </a:cubicBezTo>
                <a:close/>
                <a:moveTo>
                  <a:pt x="329" y="38"/>
                </a:moveTo>
                <a:cubicBezTo>
                  <a:pt x="329" y="38"/>
                  <a:pt x="329" y="38"/>
                  <a:pt x="330" y="37"/>
                </a:cubicBezTo>
                <a:cubicBezTo>
                  <a:pt x="329" y="37"/>
                  <a:pt x="329" y="37"/>
                  <a:pt x="328" y="37"/>
                </a:cubicBezTo>
                <a:cubicBezTo>
                  <a:pt x="328" y="38"/>
                  <a:pt x="328" y="39"/>
                  <a:pt x="329" y="38"/>
                </a:cubicBezTo>
                <a:close/>
                <a:moveTo>
                  <a:pt x="502" y="38"/>
                </a:moveTo>
                <a:cubicBezTo>
                  <a:pt x="504" y="39"/>
                  <a:pt x="504" y="39"/>
                  <a:pt x="506" y="40"/>
                </a:cubicBezTo>
                <a:cubicBezTo>
                  <a:pt x="507" y="39"/>
                  <a:pt x="515" y="41"/>
                  <a:pt x="515" y="38"/>
                </a:cubicBezTo>
                <a:cubicBezTo>
                  <a:pt x="514" y="38"/>
                  <a:pt x="512" y="40"/>
                  <a:pt x="512" y="37"/>
                </a:cubicBezTo>
                <a:cubicBezTo>
                  <a:pt x="510" y="37"/>
                  <a:pt x="510" y="38"/>
                  <a:pt x="509" y="38"/>
                </a:cubicBezTo>
                <a:cubicBezTo>
                  <a:pt x="509" y="37"/>
                  <a:pt x="509" y="37"/>
                  <a:pt x="508" y="37"/>
                </a:cubicBezTo>
                <a:cubicBezTo>
                  <a:pt x="508" y="40"/>
                  <a:pt x="504" y="37"/>
                  <a:pt x="502" y="38"/>
                </a:cubicBezTo>
                <a:close/>
                <a:moveTo>
                  <a:pt x="65" y="44"/>
                </a:moveTo>
                <a:cubicBezTo>
                  <a:pt x="51" y="42"/>
                  <a:pt x="38" y="38"/>
                  <a:pt x="27" y="38"/>
                </a:cubicBezTo>
                <a:cubicBezTo>
                  <a:pt x="41" y="40"/>
                  <a:pt x="55" y="43"/>
                  <a:pt x="71" y="45"/>
                </a:cubicBezTo>
                <a:cubicBezTo>
                  <a:pt x="70" y="43"/>
                  <a:pt x="67" y="44"/>
                  <a:pt x="65" y="44"/>
                </a:cubicBezTo>
                <a:close/>
                <a:moveTo>
                  <a:pt x="376" y="39"/>
                </a:moveTo>
                <a:cubicBezTo>
                  <a:pt x="375" y="38"/>
                  <a:pt x="373" y="39"/>
                  <a:pt x="372" y="38"/>
                </a:cubicBezTo>
                <a:cubicBezTo>
                  <a:pt x="372" y="40"/>
                  <a:pt x="375" y="39"/>
                  <a:pt x="376" y="39"/>
                </a:cubicBezTo>
                <a:close/>
                <a:moveTo>
                  <a:pt x="419" y="38"/>
                </a:moveTo>
                <a:cubicBezTo>
                  <a:pt x="420" y="39"/>
                  <a:pt x="422" y="41"/>
                  <a:pt x="423" y="39"/>
                </a:cubicBezTo>
                <a:cubicBezTo>
                  <a:pt x="422" y="39"/>
                  <a:pt x="422" y="38"/>
                  <a:pt x="422" y="38"/>
                </a:cubicBezTo>
                <a:cubicBezTo>
                  <a:pt x="421" y="38"/>
                  <a:pt x="419" y="37"/>
                  <a:pt x="419" y="38"/>
                </a:cubicBezTo>
                <a:close/>
                <a:moveTo>
                  <a:pt x="492" y="38"/>
                </a:moveTo>
                <a:cubicBezTo>
                  <a:pt x="490" y="38"/>
                  <a:pt x="488" y="38"/>
                  <a:pt x="486" y="39"/>
                </a:cubicBezTo>
                <a:cubicBezTo>
                  <a:pt x="488" y="39"/>
                  <a:pt x="490" y="39"/>
                  <a:pt x="492" y="38"/>
                </a:cubicBezTo>
                <a:close/>
                <a:moveTo>
                  <a:pt x="500" y="38"/>
                </a:moveTo>
                <a:cubicBezTo>
                  <a:pt x="498" y="38"/>
                  <a:pt x="496" y="39"/>
                  <a:pt x="495" y="38"/>
                </a:cubicBezTo>
                <a:cubicBezTo>
                  <a:pt x="495" y="40"/>
                  <a:pt x="499" y="39"/>
                  <a:pt x="500" y="38"/>
                </a:cubicBezTo>
                <a:close/>
                <a:moveTo>
                  <a:pt x="432" y="40"/>
                </a:moveTo>
                <a:cubicBezTo>
                  <a:pt x="433" y="39"/>
                  <a:pt x="435" y="40"/>
                  <a:pt x="436" y="39"/>
                </a:cubicBezTo>
                <a:cubicBezTo>
                  <a:pt x="435" y="38"/>
                  <a:pt x="432" y="39"/>
                  <a:pt x="432" y="40"/>
                </a:cubicBezTo>
                <a:close/>
                <a:moveTo>
                  <a:pt x="108" y="51"/>
                </a:moveTo>
                <a:cubicBezTo>
                  <a:pt x="108" y="51"/>
                  <a:pt x="107" y="51"/>
                  <a:pt x="108" y="52"/>
                </a:cubicBezTo>
                <a:cubicBezTo>
                  <a:pt x="108" y="51"/>
                  <a:pt x="108" y="50"/>
                  <a:pt x="109" y="51"/>
                </a:cubicBezTo>
                <a:cubicBezTo>
                  <a:pt x="110" y="51"/>
                  <a:pt x="109" y="51"/>
                  <a:pt x="109" y="52"/>
                </a:cubicBezTo>
                <a:cubicBezTo>
                  <a:pt x="123" y="52"/>
                  <a:pt x="135" y="55"/>
                  <a:pt x="148" y="55"/>
                </a:cubicBezTo>
                <a:cubicBezTo>
                  <a:pt x="162" y="56"/>
                  <a:pt x="176" y="59"/>
                  <a:pt x="191" y="58"/>
                </a:cubicBezTo>
                <a:cubicBezTo>
                  <a:pt x="149" y="54"/>
                  <a:pt x="109" y="50"/>
                  <a:pt x="72" y="45"/>
                </a:cubicBezTo>
                <a:cubicBezTo>
                  <a:pt x="82" y="48"/>
                  <a:pt x="96" y="49"/>
                  <a:pt x="108" y="51"/>
                </a:cubicBezTo>
                <a:close/>
                <a:moveTo>
                  <a:pt x="185" y="51"/>
                </a:moveTo>
                <a:cubicBezTo>
                  <a:pt x="184" y="50"/>
                  <a:pt x="182" y="51"/>
                  <a:pt x="181" y="50"/>
                </a:cubicBezTo>
                <a:cubicBezTo>
                  <a:pt x="181" y="51"/>
                  <a:pt x="184" y="52"/>
                  <a:pt x="185" y="51"/>
                </a:cubicBezTo>
                <a:close/>
                <a:moveTo>
                  <a:pt x="203" y="53"/>
                </a:moveTo>
                <a:cubicBezTo>
                  <a:pt x="209" y="53"/>
                  <a:pt x="212" y="54"/>
                  <a:pt x="219" y="53"/>
                </a:cubicBezTo>
                <a:cubicBezTo>
                  <a:pt x="218" y="53"/>
                  <a:pt x="217" y="53"/>
                  <a:pt x="217" y="53"/>
                </a:cubicBezTo>
                <a:cubicBezTo>
                  <a:pt x="218" y="52"/>
                  <a:pt x="221" y="54"/>
                  <a:pt x="221" y="52"/>
                </a:cubicBezTo>
                <a:cubicBezTo>
                  <a:pt x="222" y="52"/>
                  <a:pt x="221" y="53"/>
                  <a:pt x="223" y="53"/>
                </a:cubicBezTo>
                <a:cubicBezTo>
                  <a:pt x="225" y="51"/>
                  <a:pt x="228" y="54"/>
                  <a:pt x="232" y="53"/>
                </a:cubicBezTo>
                <a:cubicBezTo>
                  <a:pt x="230" y="54"/>
                  <a:pt x="234" y="53"/>
                  <a:pt x="234" y="54"/>
                </a:cubicBezTo>
                <a:cubicBezTo>
                  <a:pt x="231" y="54"/>
                  <a:pt x="229" y="54"/>
                  <a:pt x="227" y="54"/>
                </a:cubicBezTo>
                <a:cubicBezTo>
                  <a:pt x="230" y="55"/>
                  <a:pt x="235" y="56"/>
                  <a:pt x="236" y="53"/>
                </a:cubicBezTo>
                <a:cubicBezTo>
                  <a:pt x="239" y="54"/>
                  <a:pt x="243" y="54"/>
                  <a:pt x="244" y="53"/>
                </a:cubicBezTo>
                <a:cubicBezTo>
                  <a:pt x="231" y="50"/>
                  <a:pt x="217" y="52"/>
                  <a:pt x="203" y="53"/>
                </a:cubicBezTo>
                <a:close/>
                <a:moveTo>
                  <a:pt x="554" y="53"/>
                </a:moveTo>
                <a:cubicBezTo>
                  <a:pt x="552" y="53"/>
                  <a:pt x="551" y="53"/>
                  <a:pt x="549" y="53"/>
                </a:cubicBezTo>
                <a:cubicBezTo>
                  <a:pt x="550" y="55"/>
                  <a:pt x="554" y="54"/>
                  <a:pt x="554" y="53"/>
                </a:cubicBezTo>
                <a:close/>
                <a:moveTo>
                  <a:pt x="507" y="54"/>
                </a:moveTo>
                <a:cubicBezTo>
                  <a:pt x="508" y="55"/>
                  <a:pt x="510" y="55"/>
                  <a:pt x="511" y="54"/>
                </a:cubicBezTo>
                <a:cubicBezTo>
                  <a:pt x="510" y="53"/>
                  <a:pt x="508" y="54"/>
                  <a:pt x="507" y="54"/>
                </a:cubicBezTo>
                <a:close/>
                <a:moveTo>
                  <a:pt x="520" y="53"/>
                </a:moveTo>
                <a:cubicBezTo>
                  <a:pt x="518" y="54"/>
                  <a:pt x="517" y="53"/>
                  <a:pt x="516" y="54"/>
                </a:cubicBezTo>
                <a:cubicBezTo>
                  <a:pt x="517" y="55"/>
                  <a:pt x="520" y="55"/>
                  <a:pt x="520" y="53"/>
                </a:cubicBezTo>
                <a:close/>
                <a:moveTo>
                  <a:pt x="525" y="54"/>
                </a:moveTo>
                <a:cubicBezTo>
                  <a:pt x="527" y="55"/>
                  <a:pt x="529" y="54"/>
                  <a:pt x="531" y="53"/>
                </a:cubicBezTo>
                <a:cubicBezTo>
                  <a:pt x="528" y="53"/>
                  <a:pt x="526" y="53"/>
                  <a:pt x="525" y="54"/>
                </a:cubicBezTo>
                <a:close/>
                <a:moveTo>
                  <a:pt x="441" y="55"/>
                </a:moveTo>
                <a:cubicBezTo>
                  <a:pt x="444" y="55"/>
                  <a:pt x="446" y="55"/>
                  <a:pt x="448" y="54"/>
                </a:cubicBezTo>
                <a:cubicBezTo>
                  <a:pt x="445" y="54"/>
                  <a:pt x="443" y="53"/>
                  <a:pt x="441" y="55"/>
                </a:cubicBezTo>
                <a:close/>
                <a:moveTo>
                  <a:pt x="453" y="55"/>
                </a:moveTo>
                <a:cubicBezTo>
                  <a:pt x="458" y="55"/>
                  <a:pt x="463" y="55"/>
                  <a:pt x="466" y="54"/>
                </a:cubicBezTo>
                <a:cubicBezTo>
                  <a:pt x="463" y="54"/>
                  <a:pt x="455" y="54"/>
                  <a:pt x="453" y="55"/>
                </a:cubicBezTo>
                <a:close/>
                <a:moveTo>
                  <a:pt x="528" y="57"/>
                </a:moveTo>
                <a:cubicBezTo>
                  <a:pt x="530" y="57"/>
                  <a:pt x="532" y="57"/>
                  <a:pt x="533" y="56"/>
                </a:cubicBezTo>
                <a:cubicBezTo>
                  <a:pt x="531" y="57"/>
                  <a:pt x="528" y="55"/>
                  <a:pt x="528" y="57"/>
                </a:cubicBezTo>
                <a:close/>
                <a:moveTo>
                  <a:pt x="227" y="59"/>
                </a:moveTo>
                <a:cubicBezTo>
                  <a:pt x="222" y="57"/>
                  <a:pt x="223" y="60"/>
                  <a:pt x="227" y="59"/>
                </a:cubicBezTo>
                <a:close/>
                <a:moveTo>
                  <a:pt x="443" y="61"/>
                </a:moveTo>
                <a:cubicBezTo>
                  <a:pt x="449" y="61"/>
                  <a:pt x="455" y="61"/>
                  <a:pt x="461" y="61"/>
                </a:cubicBezTo>
                <a:cubicBezTo>
                  <a:pt x="467" y="61"/>
                  <a:pt x="473" y="60"/>
                  <a:pt x="479" y="59"/>
                </a:cubicBezTo>
                <a:cubicBezTo>
                  <a:pt x="465" y="58"/>
                  <a:pt x="449" y="59"/>
                  <a:pt x="434" y="59"/>
                </a:cubicBezTo>
                <a:cubicBezTo>
                  <a:pt x="436" y="60"/>
                  <a:pt x="440" y="61"/>
                  <a:pt x="443" y="61"/>
                </a:cubicBezTo>
                <a:close/>
                <a:moveTo>
                  <a:pt x="533" y="58"/>
                </a:moveTo>
                <a:cubicBezTo>
                  <a:pt x="532" y="59"/>
                  <a:pt x="530" y="59"/>
                  <a:pt x="529" y="59"/>
                </a:cubicBezTo>
                <a:cubicBezTo>
                  <a:pt x="528" y="62"/>
                  <a:pt x="536" y="59"/>
                  <a:pt x="533" y="58"/>
                </a:cubicBezTo>
                <a:close/>
                <a:moveTo>
                  <a:pt x="486" y="59"/>
                </a:moveTo>
                <a:cubicBezTo>
                  <a:pt x="486" y="60"/>
                  <a:pt x="487" y="59"/>
                  <a:pt x="487" y="60"/>
                </a:cubicBezTo>
                <a:cubicBezTo>
                  <a:pt x="501" y="60"/>
                  <a:pt x="511" y="61"/>
                  <a:pt x="522" y="59"/>
                </a:cubicBezTo>
                <a:cubicBezTo>
                  <a:pt x="511" y="59"/>
                  <a:pt x="496" y="58"/>
                  <a:pt x="488" y="60"/>
                </a:cubicBezTo>
                <a:cubicBezTo>
                  <a:pt x="489" y="58"/>
                  <a:pt x="487" y="59"/>
                  <a:pt x="486" y="59"/>
                </a:cubicBezTo>
                <a:close/>
                <a:moveTo>
                  <a:pt x="526" y="60"/>
                </a:moveTo>
                <a:cubicBezTo>
                  <a:pt x="528" y="60"/>
                  <a:pt x="528" y="60"/>
                  <a:pt x="528" y="60"/>
                </a:cubicBezTo>
                <a:cubicBezTo>
                  <a:pt x="528" y="58"/>
                  <a:pt x="525" y="58"/>
                  <a:pt x="526" y="60"/>
                </a:cubicBezTo>
                <a:close/>
                <a:moveTo>
                  <a:pt x="778" y="59"/>
                </a:moveTo>
                <a:cubicBezTo>
                  <a:pt x="775" y="59"/>
                  <a:pt x="772" y="59"/>
                  <a:pt x="772" y="60"/>
                </a:cubicBezTo>
                <a:cubicBezTo>
                  <a:pt x="774" y="60"/>
                  <a:pt x="776" y="60"/>
                  <a:pt x="778" y="59"/>
                </a:cubicBezTo>
                <a:close/>
                <a:moveTo>
                  <a:pt x="247" y="61"/>
                </a:moveTo>
                <a:cubicBezTo>
                  <a:pt x="248" y="61"/>
                  <a:pt x="250" y="62"/>
                  <a:pt x="251" y="60"/>
                </a:cubicBezTo>
                <a:cubicBezTo>
                  <a:pt x="250" y="60"/>
                  <a:pt x="247" y="60"/>
                  <a:pt x="247" y="61"/>
                </a:cubicBezTo>
                <a:close/>
                <a:moveTo>
                  <a:pt x="256" y="61"/>
                </a:moveTo>
                <a:cubicBezTo>
                  <a:pt x="256" y="62"/>
                  <a:pt x="267" y="62"/>
                  <a:pt x="261" y="61"/>
                </a:cubicBezTo>
                <a:cubicBezTo>
                  <a:pt x="260" y="61"/>
                  <a:pt x="257" y="61"/>
                  <a:pt x="256" y="61"/>
                </a:cubicBezTo>
                <a:close/>
                <a:moveTo>
                  <a:pt x="594" y="63"/>
                </a:moveTo>
                <a:cubicBezTo>
                  <a:pt x="595" y="63"/>
                  <a:pt x="598" y="63"/>
                  <a:pt x="599" y="62"/>
                </a:cubicBezTo>
                <a:cubicBezTo>
                  <a:pt x="597" y="62"/>
                  <a:pt x="594" y="62"/>
                  <a:pt x="594" y="63"/>
                </a:cubicBezTo>
                <a:close/>
                <a:moveTo>
                  <a:pt x="561" y="63"/>
                </a:moveTo>
                <a:cubicBezTo>
                  <a:pt x="559" y="63"/>
                  <a:pt x="552" y="62"/>
                  <a:pt x="551" y="64"/>
                </a:cubicBezTo>
                <a:cubicBezTo>
                  <a:pt x="553" y="63"/>
                  <a:pt x="559" y="64"/>
                  <a:pt x="561" y="63"/>
                </a:cubicBezTo>
                <a:close/>
                <a:moveTo>
                  <a:pt x="524" y="64"/>
                </a:moveTo>
                <a:cubicBezTo>
                  <a:pt x="528" y="64"/>
                  <a:pt x="536" y="63"/>
                  <a:pt x="528" y="63"/>
                </a:cubicBezTo>
                <a:cubicBezTo>
                  <a:pt x="528" y="63"/>
                  <a:pt x="527" y="64"/>
                  <a:pt x="527" y="63"/>
                </a:cubicBezTo>
                <a:cubicBezTo>
                  <a:pt x="525" y="63"/>
                  <a:pt x="525" y="63"/>
                  <a:pt x="525" y="63"/>
                </a:cubicBezTo>
                <a:cubicBezTo>
                  <a:pt x="522" y="63"/>
                  <a:pt x="520" y="64"/>
                  <a:pt x="524" y="64"/>
                </a:cubicBezTo>
                <a:close/>
                <a:moveTo>
                  <a:pt x="538" y="63"/>
                </a:moveTo>
                <a:cubicBezTo>
                  <a:pt x="536" y="63"/>
                  <a:pt x="534" y="63"/>
                  <a:pt x="533" y="64"/>
                </a:cubicBezTo>
                <a:cubicBezTo>
                  <a:pt x="534" y="64"/>
                  <a:pt x="537" y="64"/>
                  <a:pt x="538" y="63"/>
                </a:cubicBezTo>
                <a:close/>
                <a:moveTo>
                  <a:pt x="297" y="64"/>
                </a:moveTo>
                <a:cubicBezTo>
                  <a:pt x="291" y="63"/>
                  <a:pt x="293" y="65"/>
                  <a:pt x="297" y="64"/>
                </a:cubicBezTo>
                <a:close/>
                <a:moveTo>
                  <a:pt x="492" y="64"/>
                </a:moveTo>
                <a:cubicBezTo>
                  <a:pt x="488" y="63"/>
                  <a:pt x="487" y="65"/>
                  <a:pt x="492" y="64"/>
                </a:cubicBezTo>
                <a:close/>
                <a:moveTo>
                  <a:pt x="493" y="63"/>
                </a:moveTo>
                <a:cubicBezTo>
                  <a:pt x="498" y="65"/>
                  <a:pt x="505" y="64"/>
                  <a:pt x="510" y="63"/>
                </a:cubicBezTo>
                <a:cubicBezTo>
                  <a:pt x="504" y="63"/>
                  <a:pt x="498" y="64"/>
                  <a:pt x="493" y="63"/>
                </a:cubicBezTo>
                <a:close/>
                <a:moveTo>
                  <a:pt x="511" y="64"/>
                </a:moveTo>
                <a:cubicBezTo>
                  <a:pt x="512" y="64"/>
                  <a:pt x="514" y="65"/>
                  <a:pt x="515" y="63"/>
                </a:cubicBezTo>
                <a:cubicBezTo>
                  <a:pt x="514" y="64"/>
                  <a:pt x="512" y="63"/>
                  <a:pt x="511" y="64"/>
                </a:cubicBezTo>
                <a:close/>
                <a:moveTo>
                  <a:pt x="464" y="64"/>
                </a:moveTo>
                <a:cubicBezTo>
                  <a:pt x="466" y="65"/>
                  <a:pt x="467" y="65"/>
                  <a:pt x="468" y="64"/>
                </a:cubicBezTo>
                <a:cubicBezTo>
                  <a:pt x="467" y="64"/>
                  <a:pt x="464" y="63"/>
                  <a:pt x="464" y="64"/>
                </a:cubicBezTo>
                <a:close/>
                <a:moveTo>
                  <a:pt x="20" y="1"/>
                </a:moveTo>
                <a:cubicBezTo>
                  <a:pt x="26" y="2"/>
                  <a:pt x="35" y="4"/>
                  <a:pt x="40" y="4"/>
                </a:cubicBezTo>
                <a:cubicBezTo>
                  <a:pt x="34" y="3"/>
                  <a:pt x="28" y="0"/>
                  <a:pt x="20" y="1"/>
                </a:cubicBezTo>
                <a:close/>
                <a:moveTo>
                  <a:pt x="79" y="17"/>
                </a:moveTo>
                <a:cubicBezTo>
                  <a:pt x="84" y="16"/>
                  <a:pt x="90" y="18"/>
                  <a:pt x="95" y="18"/>
                </a:cubicBezTo>
                <a:cubicBezTo>
                  <a:pt x="106" y="19"/>
                  <a:pt x="117" y="19"/>
                  <a:pt x="125" y="21"/>
                </a:cubicBezTo>
                <a:cubicBezTo>
                  <a:pt x="140" y="21"/>
                  <a:pt x="156" y="23"/>
                  <a:pt x="173" y="23"/>
                </a:cubicBezTo>
                <a:cubicBezTo>
                  <a:pt x="174" y="23"/>
                  <a:pt x="174" y="24"/>
                  <a:pt x="175" y="24"/>
                </a:cubicBezTo>
                <a:cubicBezTo>
                  <a:pt x="184" y="23"/>
                  <a:pt x="193" y="25"/>
                  <a:pt x="200" y="24"/>
                </a:cubicBezTo>
                <a:cubicBezTo>
                  <a:pt x="201" y="24"/>
                  <a:pt x="200" y="25"/>
                  <a:pt x="202" y="25"/>
                </a:cubicBezTo>
                <a:cubicBezTo>
                  <a:pt x="204" y="23"/>
                  <a:pt x="205" y="25"/>
                  <a:pt x="207" y="25"/>
                </a:cubicBezTo>
                <a:cubicBezTo>
                  <a:pt x="210" y="25"/>
                  <a:pt x="222" y="24"/>
                  <a:pt x="223" y="26"/>
                </a:cubicBezTo>
                <a:cubicBezTo>
                  <a:pt x="223" y="25"/>
                  <a:pt x="224" y="25"/>
                  <a:pt x="225" y="26"/>
                </a:cubicBezTo>
                <a:cubicBezTo>
                  <a:pt x="224" y="26"/>
                  <a:pt x="223" y="26"/>
                  <a:pt x="223" y="27"/>
                </a:cubicBezTo>
                <a:cubicBezTo>
                  <a:pt x="232" y="24"/>
                  <a:pt x="245" y="27"/>
                  <a:pt x="252" y="27"/>
                </a:cubicBezTo>
                <a:cubicBezTo>
                  <a:pt x="253" y="27"/>
                  <a:pt x="252" y="26"/>
                  <a:pt x="253" y="26"/>
                </a:cubicBezTo>
                <a:cubicBezTo>
                  <a:pt x="261" y="27"/>
                  <a:pt x="270" y="30"/>
                  <a:pt x="277" y="28"/>
                </a:cubicBezTo>
                <a:cubicBezTo>
                  <a:pt x="276" y="28"/>
                  <a:pt x="275" y="28"/>
                  <a:pt x="276" y="27"/>
                </a:cubicBezTo>
                <a:cubicBezTo>
                  <a:pt x="279" y="28"/>
                  <a:pt x="279" y="29"/>
                  <a:pt x="279" y="27"/>
                </a:cubicBezTo>
                <a:cubicBezTo>
                  <a:pt x="284" y="28"/>
                  <a:pt x="291" y="27"/>
                  <a:pt x="291" y="29"/>
                </a:cubicBezTo>
                <a:cubicBezTo>
                  <a:pt x="293" y="28"/>
                  <a:pt x="294" y="28"/>
                  <a:pt x="295" y="27"/>
                </a:cubicBezTo>
                <a:cubicBezTo>
                  <a:pt x="296" y="28"/>
                  <a:pt x="297" y="29"/>
                  <a:pt x="298" y="29"/>
                </a:cubicBezTo>
                <a:cubicBezTo>
                  <a:pt x="299" y="29"/>
                  <a:pt x="301" y="27"/>
                  <a:pt x="300" y="29"/>
                </a:cubicBezTo>
                <a:cubicBezTo>
                  <a:pt x="302" y="29"/>
                  <a:pt x="302" y="28"/>
                  <a:pt x="303" y="28"/>
                </a:cubicBezTo>
                <a:cubicBezTo>
                  <a:pt x="306" y="28"/>
                  <a:pt x="310" y="29"/>
                  <a:pt x="313" y="28"/>
                </a:cubicBezTo>
                <a:cubicBezTo>
                  <a:pt x="315" y="29"/>
                  <a:pt x="320" y="30"/>
                  <a:pt x="321" y="28"/>
                </a:cubicBezTo>
                <a:cubicBezTo>
                  <a:pt x="318" y="26"/>
                  <a:pt x="317" y="28"/>
                  <a:pt x="313" y="27"/>
                </a:cubicBezTo>
                <a:cubicBezTo>
                  <a:pt x="283" y="27"/>
                  <a:pt x="260" y="25"/>
                  <a:pt x="231" y="24"/>
                </a:cubicBezTo>
                <a:cubicBezTo>
                  <a:pt x="218" y="23"/>
                  <a:pt x="206" y="23"/>
                  <a:pt x="193" y="22"/>
                </a:cubicBezTo>
                <a:cubicBezTo>
                  <a:pt x="182" y="22"/>
                  <a:pt x="170" y="21"/>
                  <a:pt x="159" y="20"/>
                </a:cubicBezTo>
                <a:cubicBezTo>
                  <a:pt x="129" y="19"/>
                  <a:pt x="100" y="17"/>
                  <a:pt x="72" y="13"/>
                </a:cubicBezTo>
                <a:cubicBezTo>
                  <a:pt x="64" y="12"/>
                  <a:pt x="55" y="12"/>
                  <a:pt x="47" y="11"/>
                </a:cubicBezTo>
                <a:cubicBezTo>
                  <a:pt x="34" y="9"/>
                  <a:pt x="21" y="5"/>
                  <a:pt x="8" y="5"/>
                </a:cubicBezTo>
                <a:cubicBezTo>
                  <a:pt x="28" y="9"/>
                  <a:pt x="51" y="13"/>
                  <a:pt x="70" y="16"/>
                </a:cubicBezTo>
                <a:cubicBezTo>
                  <a:pt x="71" y="16"/>
                  <a:pt x="77" y="16"/>
                  <a:pt x="79" y="17"/>
                </a:cubicBezTo>
                <a:close/>
                <a:moveTo>
                  <a:pt x="685" y="15"/>
                </a:moveTo>
                <a:cubicBezTo>
                  <a:pt x="684" y="16"/>
                  <a:pt x="683" y="16"/>
                  <a:pt x="682" y="16"/>
                </a:cubicBezTo>
                <a:cubicBezTo>
                  <a:pt x="684" y="16"/>
                  <a:pt x="685" y="16"/>
                  <a:pt x="685" y="15"/>
                </a:cubicBezTo>
                <a:close/>
                <a:moveTo>
                  <a:pt x="680" y="16"/>
                </a:moveTo>
                <a:cubicBezTo>
                  <a:pt x="680" y="16"/>
                  <a:pt x="680" y="16"/>
                  <a:pt x="680" y="16"/>
                </a:cubicBezTo>
                <a:cubicBezTo>
                  <a:pt x="681" y="16"/>
                  <a:pt x="682" y="16"/>
                  <a:pt x="682" y="16"/>
                </a:cubicBezTo>
                <a:cubicBezTo>
                  <a:pt x="682" y="16"/>
                  <a:pt x="681" y="16"/>
                  <a:pt x="680" y="16"/>
                </a:cubicBezTo>
                <a:close/>
                <a:moveTo>
                  <a:pt x="780" y="55"/>
                </a:moveTo>
                <a:cubicBezTo>
                  <a:pt x="770" y="56"/>
                  <a:pt x="762" y="60"/>
                  <a:pt x="753" y="58"/>
                </a:cubicBezTo>
                <a:cubicBezTo>
                  <a:pt x="762" y="56"/>
                  <a:pt x="771" y="56"/>
                  <a:pt x="780" y="53"/>
                </a:cubicBezTo>
                <a:cubicBezTo>
                  <a:pt x="778" y="53"/>
                  <a:pt x="776" y="53"/>
                  <a:pt x="774" y="52"/>
                </a:cubicBezTo>
                <a:cubicBezTo>
                  <a:pt x="775" y="52"/>
                  <a:pt x="776" y="52"/>
                  <a:pt x="777" y="51"/>
                </a:cubicBezTo>
                <a:cubicBezTo>
                  <a:pt x="776" y="51"/>
                  <a:pt x="774" y="52"/>
                  <a:pt x="774" y="51"/>
                </a:cubicBezTo>
                <a:cubicBezTo>
                  <a:pt x="776" y="51"/>
                  <a:pt x="778" y="50"/>
                  <a:pt x="780" y="50"/>
                </a:cubicBezTo>
                <a:cubicBezTo>
                  <a:pt x="777" y="50"/>
                  <a:pt x="772" y="50"/>
                  <a:pt x="776" y="48"/>
                </a:cubicBezTo>
                <a:cubicBezTo>
                  <a:pt x="774" y="48"/>
                  <a:pt x="772" y="50"/>
                  <a:pt x="771" y="48"/>
                </a:cubicBezTo>
                <a:cubicBezTo>
                  <a:pt x="773" y="47"/>
                  <a:pt x="775" y="49"/>
                  <a:pt x="776" y="47"/>
                </a:cubicBezTo>
                <a:cubicBezTo>
                  <a:pt x="770" y="48"/>
                  <a:pt x="771" y="45"/>
                  <a:pt x="770" y="44"/>
                </a:cubicBezTo>
                <a:cubicBezTo>
                  <a:pt x="770" y="44"/>
                  <a:pt x="769" y="44"/>
                  <a:pt x="768" y="44"/>
                </a:cubicBezTo>
                <a:cubicBezTo>
                  <a:pt x="768" y="43"/>
                  <a:pt x="767" y="42"/>
                  <a:pt x="764" y="41"/>
                </a:cubicBezTo>
                <a:cubicBezTo>
                  <a:pt x="766" y="40"/>
                  <a:pt x="767" y="43"/>
                  <a:pt x="769" y="41"/>
                </a:cubicBezTo>
                <a:cubicBezTo>
                  <a:pt x="766" y="41"/>
                  <a:pt x="764" y="39"/>
                  <a:pt x="765" y="37"/>
                </a:cubicBezTo>
                <a:cubicBezTo>
                  <a:pt x="766" y="37"/>
                  <a:pt x="768" y="38"/>
                  <a:pt x="769" y="37"/>
                </a:cubicBezTo>
                <a:cubicBezTo>
                  <a:pt x="768" y="36"/>
                  <a:pt x="768" y="36"/>
                  <a:pt x="767" y="35"/>
                </a:cubicBezTo>
                <a:cubicBezTo>
                  <a:pt x="768" y="35"/>
                  <a:pt x="769" y="35"/>
                  <a:pt x="769" y="34"/>
                </a:cubicBezTo>
                <a:cubicBezTo>
                  <a:pt x="768" y="34"/>
                  <a:pt x="768" y="35"/>
                  <a:pt x="767" y="35"/>
                </a:cubicBezTo>
                <a:cubicBezTo>
                  <a:pt x="767" y="33"/>
                  <a:pt x="769" y="34"/>
                  <a:pt x="769" y="33"/>
                </a:cubicBezTo>
                <a:cubicBezTo>
                  <a:pt x="768" y="33"/>
                  <a:pt x="766" y="33"/>
                  <a:pt x="766" y="32"/>
                </a:cubicBezTo>
                <a:cubicBezTo>
                  <a:pt x="769" y="32"/>
                  <a:pt x="772" y="32"/>
                  <a:pt x="776" y="32"/>
                </a:cubicBezTo>
                <a:cubicBezTo>
                  <a:pt x="776" y="30"/>
                  <a:pt x="773" y="31"/>
                  <a:pt x="774" y="29"/>
                </a:cubicBezTo>
                <a:cubicBezTo>
                  <a:pt x="775" y="28"/>
                  <a:pt x="778" y="29"/>
                  <a:pt x="778" y="27"/>
                </a:cubicBezTo>
                <a:cubicBezTo>
                  <a:pt x="776" y="28"/>
                  <a:pt x="775" y="27"/>
                  <a:pt x="773" y="27"/>
                </a:cubicBezTo>
                <a:cubicBezTo>
                  <a:pt x="774" y="26"/>
                  <a:pt x="773" y="24"/>
                  <a:pt x="773" y="23"/>
                </a:cubicBezTo>
                <a:cubicBezTo>
                  <a:pt x="769" y="22"/>
                  <a:pt x="767" y="22"/>
                  <a:pt x="764" y="22"/>
                </a:cubicBezTo>
                <a:cubicBezTo>
                  <a:pt x="765" y="21"/>
                  <a:pt x="766" y="21"/>
                  <a:pt x="769" y="20"/>
                </a:cubicBezTo>
                <a:cubicBezTo>
                  <a:pt x="769" y="19"/>
                  <a:pt x="766" y="20"/>
                  <a:pt x="766" y="19"/>
                </a:cubicBezTo>
                <a:cubicBezTo>
                  <a:pt x="767" y="19"/>
                  <a:pt x="767" y="18"/>
                  <a:pt x="766" y="18"/>
                </a:cubicBezTo>
                <a:cubicBezTo>
                  <a:pt x="766" y="19"/>
                  <a:pt x="766" y="17"/>
                  <a:pt x="765" y="17"/>
                </a:cubicBezTo>
                <a:cubicBezTo>
                  <a:pt x="768" y="17"/>
                  <a:pt x="772" y="18"/>
                  <a:pt x="773" y="17"/>
                </a:cubicBezTo>
                <a:cubicBezTo>
                  <a:pt x="772" y="16"/>
                  <a:pt x="768" y="16"/>
                  <a:pt x="766" y="16"/>
                </a:cubicBezTo>
                <a:cubicBezTo>
                  <a:pt x="767" y="15"/>
                  <a:pt x="765" y="15"/>
                  <a:pt x="765" y="14"/>
                </a:cubicBezTo>
                <a:cubicBezTo>
                  <a:pt x="770" y="14"/>
                  <a:pt x="770" y="16"/>
                  <a:pt x="772" y="13"/>
                </a:cubicBezTo>
                <a:cubicBezTo>
                  <a:pt x="773" y="14"/>
                  <a:pt x="772" y="17"/>
                  <a:pt x="775" y="15"/>
                </a:cubicBezTo>
                <a:cubicBezTo>
                  <a:pt x="773" y="15"/>
                  <a:pt x="773" y="13"/>
                  <a:pt x="774" y="11"/>
                </a:cubicBezTo>
                <a:cubicBezTo>
                  <a:pt x="767" y="10"/>
                  <a:pt x="757" y="8"/>
                  <a:pt x="751" y="9"/>
                </a:cubicBezTo>
                <a:cubicBezTo>
                  <a:pt x="753" y="11"/>
                  <a:pt x="756" y="11"/>
                  <a:pt x="759" y="12"/>
                </a:cubicBezTo>
                <a:cubicBezTo>
                  <a:pt x="751" y="12"/>
                  <a:pt x="751" y="12"/>
                  <a:pt x="751" y="12"/>
                </a:cubicBezTo>
                <a:cubicBezTo>
                  <a:pt x="751" y="13"/>
                  <a:pt x="749" y="13"/>
                  <a:pt x="749" y="14"/>
                </a:cubicBezTo>
                <a:cubicBezTo>
                  <a:pt x="743" y="14"/>
                  <a:pt x="738" y="13"/>
                  <a:pt x="731" y="14"/>
                </a:cubicBezTo>
                <a:cubicBezTo>
                  <a:pt x="736" y="15"/>
                  <a:pt x="743" y="14"/>
                  <a:pt x="747" y="15"/>
                </a:cubicBezTo>
                <a:cubicBezTo>
                  <a:pt x="741" y="16"/>
                  <a:pt x="736" y="14"/>
                  <a:pt x="729" y="17"/>
                </a:cubicBezTo>
                <a:cubicBezTo>
                  <a:pt x="728" y="16"/>
                  <a:pt x="729" y="15"/>
                  <a:pt x="728" y="15"/>
                </a:cubicBezTo>
                <a:cubicBezTo>
                  <a:pt x="727" y="15"/>
                  <a:pt x="723" y="15"/>
                  <a:pt x="724" y="16"/>
                </a:cubicBezTo>
                <a:cubicBezTo>
                  <a:pt x="721" y="17"/>
                  <a:pt x="721" y="15"/>
                  <a:pt x="720" y="15"/>
                </a:cubicBezTo>
                <a:cubicBezTo>
                  <a:pt x="721" y="17"/>
                  <a:pt x="717" y="16"/>
                  <a:pt x="716" y="16"/>
                </a:cubicBezTo>
                <a:cubicBezTo>
                  <a:pt x="716" y="15"/>
                  <a:pt x="717" y="16"/>
                  <a:pt x="717" y="15"/>
                </a:cubicBezTo>
                <a:cubicBezTo>
                  <a:pt x="713" y="14"/>
                  <a:pt x="711" y="17"/>
                  <a:pt x="709" y="15"/>
                </a:cubicBezTo>
                <a:cubicBezTo>
                  <a:pt x="710" y="15"/>
                  <a:pt x="712" y="16"/>
                  <a:pt x="712" y="15"/>
                </a:cubicBezTo>
                <a:cubicBezTo>
                  <a:pt x="710" y="15"/>
                  <a:pt x="710" y="15"/>
                  <a:pt x="707" y="15"/>
                </a:cubicBezTo>
                <a:cubicBezTo>
                  <a:pt x="702" y="18"/>
                  <a:pt x="694" y="15"/>
                  <a:pt x="689" y="17"/>
                </a:cubicBezTo>
                <a:cubicBezTo>
                  <a:pt x="689" y="16"/>
                  <a:pt x="686" y="15"/>
                  <a:pt x="686" y="16"/>
                </a:cubicBezTo>
                <a:cubicBezTo>
                  <a:pt x="687" y="16"/>
                  <a:pt x="687" y="16"/>
                  <a:pt x="687" y="16"/>
                </a:cubicBezTo>
                <a:cubicBezTo>
                  <a:pt x="685" y="17"/>
                  <a:pt x="682" y="17"/>
                  <a:pt x="680" y="16"/>
                </a:cubicBezTo>
                <a:cubicBezTo>
                  <a:pt x="672" y="17"/>
                  <a:pt x="663" y="18"/>
                  <a:pt x="651" y="18"/>
                </a:cubicBezTo>
                <a:cubicBezTo>
                  <a:pt x="651" y="20"/>
                  <a:pt x="655" y="19"/>
                  <a:pt x="653" y="20"/>
                </a:cubicBezTo>
                <a:cubicBezTo>
                  <a:pt x="654" y="20"/>
                  <a:pt x="659" y="21"/>
                  <a:pt x="658" y="20"/>
                </a:cubicBezTo>
                <a:cubicBezTo>
                  <a:pt x="650" y="20"/>
                  <a:pt x="657" y="18"/>
                  <a:pt x="660" y="19"/>
                </a:cubicBezTo>
                <a:cubicBezTo>
                  <a:pt x="662" y="20"/>
                  <a:pt x="659" y="20"/>
                  <a:pt x="661" y="20"/>
                </a:cubicBezTo>
                <a:cubicBezTo>
                  <a:pt x="662" y="20"/>
                  <a:pt x="660" y="19"/>
                  <a:pt x="662" y="19"/>
                </a:cubicBezTo>
                <a:cubicBezTo>
                  <a:pt x="663" y="20"/>
                  <a:pt x="662" y="20"/>
                  <a:pt x="662" y="20"/>
                </a:cubicBezTo>
                <a:cubicBezTo>
                  <a:pt x="664" y="19"/>
                  <a:pt x="664" y="19"/>
                  <a:pt x="665" y="20"/>
                </a:cubicBezTo>
                <a:cubicBezTo>
                  <a:pt x="667" y="17"/>
                  <a:pt x="672" y="19"/>
                  <a:pt x="673" y="19"/>
                </a:cubicBezTo>
                <a:cubicBezTo>
                  <a:pt x="672" y="18"/>
                  <a:pt x="678" y="19"/>
                  <a:pt x="676" y="20"/>
                </a:cubicBezTo>
                <a:cubicBezTo>
                  <a:pt x="680" y="20"/>
                  <a:pt x="688" y="20"/>
                  <a:pt x="692" y="20"/>
                </a:cubicBezTo>
                <a:cubicBezTo>
                  <a:pt x="693" y="21"/>
                  <a:pt x="692" y="20"/>
                  <a:pt x="692" y="21"/>
                </a:cubicBezTo>
                <a:cubicBezTo>
                  <a:pt x="695" y="21"/>
                  <a:pt x="695" y="22"/>
                  <a:pt x="698" y="23"/>
                </a:cubicBezTo>
                <a:cubicBezTo>
                  <a:pt x="689" y="23"/>
                  <a:pt x="679" y="23"/>
                  <a:pt x="672" y="25"/>
                </a:cubicBezTo>
                <a:cubicBezTo>
                  <a:pt x="671" y="25"/>
                  <a:pt x="672" y="23"/>
                  <a:pt x="671" y="23"/>
                </a:cubicBezTo>
                <a:cubicBezTo>
                  <a:pt x="666" y="24"/>
                  <a:pt x="664" y="25"/>
                  <a:pt x="660" y="25"/>
                </a:cubicBezTo>
                <a:cubicBezTo>
                  <a:pt x="661" y="21"/>
                  <a:pt x="652" y="26"/>
                  <a:pt x="649" y="23"/>
                </a:cubicBezTo>
                <a:cubicBezTo>
                  <a:pt x="649" y="25"/>
                  <a:pt x="645" y="24"/>
                  <a:pt x="645" y="23"/>
                </a:cubicBezTo>
                <a:cubicBezTo>
                  <a:pt x="643" y="24"/>
                  <a:pt x="643" y="25"/>
                  <a:pt x="642" y="25"/>
                </a:cubicBezTo>
                <a:cubicBezTo>
                  <a:pt x="640" y="24"/>
                  <a:pt x="640" y="25"/>
                  <a:pt x="641" y="23"/>
                </a:cubicBezTo>
                <a:cubicBezTo>
                  <a:pt x="639" y="24"/>
                  <a:pt x="638" y="24"/>
                  <a:pt x="637" y="25"/>
                </a:cubicBezTo>
                <a:cubicBezTo>
                  <a:pt x="637" y="24"/>
                  <a:pt x="637" y="24"/>
                  <a:pt x="637" y="24"/>
                </a:cubicBezTo>
                <a:cubicBezTo>
                  <a:pt x="635" y="23"/>
                  <a:pt x="636" y="25"/>
                  <a:pt x="634" y="25"/>
                </a:cubicBezTo>
                <a:cubicBezTo>
                  <a:pt x="636" y="23"/>
                  <a:pt x="632" y="24"/>
                  <a:pt x="632" y="25"/>
                </a:cubicBezTo>
                <a:cubicBezTo>
                  <a:pt x="630" y="23"/>
                  <a:pt x="624" y="24"/>
                  <a:pt x="621" y="25"/>
                </a:cubicBezTo>
                <a:cubicBezTo>
                  <a:pt x="622" y="24"/>
                  <a:pt x="618" y="24"/>
                  <a:pt x="616" y="24"/>
                </a:cubicBezTo>
                <a:cubicBezTo>
                  <a:pt x="616" y="26"/>
                  <a:pt x="613" y="26"/>
                  <a:pt x="611" y="25"/>
                </a:cubicBezTo>
                <a:cubicBezTo>
                  <a:pt x="611" y="25"/>
                  <a:pt x="611" y="26"/>
                  <a:pt x="610" y="26"/>
                </a:cubicBezTo>
                <a:cubicBezTo>
                  <a:pt x="610" y="25"/>
                  <a:pt x="609" y="26"/>
                  <a:pt x="609" y="25"/>
                </a:cubicBezTo>
                <a:cubicBezTo>
                  <a:pt x="608" y="24"/>
                  <a:pt x="611" y="25"/>
                  <a:pt x="611" y="24"/>
                </a:cubicBezTo>
                <a:cubicBezTo>
                  <a:pt x="606" y="24"/>
                  <a:pt x="602" y="25"/>
                  <a:pt x="598" y="24"/>
                </a:cubicBezTo>
                <a:cubicBezTo>
                  <a:pt x="598" y="25"/>
                  <a:pt x="600" y="27"/>
                  <a:pt x="598" y="26"/>
                </a:cubicBezTo>
                <a:cubicBezTo>
                  <a:pt x="601" y="28"/>
                  <a:pt x="605" y="27"/>
                  <a:pt x="609" y="27"/>
                </a:cubicBezTo>
                <a:cubicBezTo>
                  <a:pt x="627" y="26"/>
                  <a:pt x="645" y="26"/>
                  <a:pt x="666" y="27"/>
                </a:cubicBezTo>
                <a:cubicBezTo>
                  <a:pt x="666" y="27"/>
                  <a:pt x="665" y="27"/>
                  <a:pt x="665" y="27"/>
                </a:cubicBezTo>
                <a:cubicBezTo>
                  <a:pt x="667" y="29"/>
                  <a:pt x="668" y="27"/>
                  <a:pt x="667" y="26"/>
                </a:cubicBezTo>
                <a:cubicBezTo>
                  <a:pt x="672" y="27"/>
                  <a:pt x="676" y="25"/>
                  <a:pt x="679" y="27"/>
                </a:cubicBezTo>
                <a:cubicBezTo>
                  <a:pt x="678" y="27"/>
                  <a:pt x="677" y="27"/>
                  <a:pt x="677" y="27"/>
                </a:cubicBezTo>
                <a:cubicBezTo>
                  <a:pt x="679" y="27"/>
                  <a:pt x="679" y="27"/>
                  <a:pt x="681" y="27"/>
                </a:cubicBezTo>
                <a:cubicBezTo>
                  <a:pt x="682" y="27"/>
                  <a:pt x="681" y="27"/>
                  <a:pt x="681" y="26"/>
                </a:cubicBezTo>
                <a:cubicBezTo>
                  <a:pt x="684" y="26"/>
                  <a:pt x="688" y="25"/>
                  <a:pt x="689" y="27"/>
                </a:cubicBezTo>
                <a:cubicBezTo>
                  <a:pt x="691" y="28"/>
                  <a:pt x="690" y="26"/>
                  <a:pt x="692" y="26"/>
                </a:cubicBezTo>
                <a:cubicBezTo>
                  <a:pt x="692" y="28"/>
                  <a:pt x="694" y="25"/>
                  <a:pt x="696" y="25"/>
                </a:cubicBezTo>
                <a:cubicBezTo>
                  <a:pt x="696" y="26"/>
                  <a:pt x="696" y="28"/>
                  <a:pt x="697" y="27"/>
                </a:cubicBezTo>
                <a:cubicBezTo>
                  <a:pt x="697" y="26"/>
                  <a:pt x="696" y="26"/>
                  <a:pt x="697" y="26"/>
                </a:cubicBezTo>
                <a:cubicBezTo>
                  <a:pt x="697" y="27"/>
                  <a:pt x="698" y="26"/>
                  <a:pt x="698" y="26"/>
                </a:cubicBezTo>
                <a:cubicBezTo>
                  <a:pt x="697" y="26"/>
                  <a:pt x="698" y="27"/>
                  <a:pt x="699" y="27"/>
                </a:cubicBezTo>
                <a:cubicBezTo>
                  <a:pt x="701" y="26"/>
                  <a:pt x="698" y="26"/>
                  <a:pt x="699" y="25"/>
                </a:cubicBezTo>
                <a:cubicBezTo>
                  <a:pt x="704" y="29"/>
                  <a:pt x="710" y="25"/>
                  <a:pt x="714" y="27"/>
                </a:cubicBezTo>
                <a:cubicBezTo>
                  <a:pt x="713" y="28"/>
                  <a:pt x="710" y="27"/>
                  <a:pt x="710" y="29"/>
                </a:cubicBezTo>
                <a:cubicBezTo>
                  <a:pt x="713" y="29"/>
                  <a:pt x="715" y="28"/>
                  <a:pt x="716" y="29"/>
                </a:cubicBezTo>
                <a:cubicBezTo>
                  <a:pt x="715" y="30"/>
                  <a:pt x="714" y="28"/>
                  <a:pt x="714" y="30"/>
                </a:cubicBezTo>
                <a:cubicBezTo>
                  <a:pt x="716" y="30"/>
                  <a:pt x="717" y="29"/>
                  <a:pt x="717" y="28"/>
                </a:cubicBezTo>
                <a:cubicBezTo>
                  <a:pt x="725" y="31"/>
                  <a:pt x="735" y="29"/>
                  <a:pt x="744" y="30"/>
                </a:cubicBezTo>
                <a:cubicBezTo>
                  <a:pt x="744" y="31"/>
                  <a:pt x="744" y="31"/>
                  <a:pt x="744" y="32"/>
                </a:cubicBezTo>
                <a:cubicBezTo>
                  <a:pt x="726" y="31"/>
                  <a:pt x="714" y="32"/>
                  <a:pt x="698" y="32"/>
                </a:cubicBezTo>
                <a:cubicBezTo>
                  <a:pt x="698" y="32"/>
                  <a:pt x="699" y="31"/>
                  <a:pt x="698" y="31"/>
                </a:cubicBezTo>
                <a:cubicBezTo>
                  <a:pt x="696" y="31"/>
                  <a:pt x="697" y="33"/>
                  <a:pt x="695" y="33"/>
                </a:cubicBezTo>
                <a:cubicBezTo>
                  <a:pt x="684" y="34"/>
                  <a:pt x="668" y="33"/>
                  <a:pt x="656" y="36"/>
                </a:cubicBezTo>
                <a:cubicBezTo>
                  <a:pt x="642" y="36"/>
                  <a:pt x="619" y="35"/>
                  <a:pt x="604" y="37"/>
                </a:cubicBezTo>
                <a:cubicBezTo>
                  <a:pt x="600" y="35"/>
                  <a:pt x="596" y="37"/>
                  <a:pt x="589" y="38"/>
                </a:cubicBezTo>
                <a:cubicBezTo>
                  <a:pt x="589" y="37"/>
                  <a:pt x="591" y="38"/>
                  <a:pt x="591" y="37"/>
                </a:cubicBezTo>
                <a:cubicBezTo>
                  <a:pt x="575" y="37"/>
                  <a:pt x="562" y="37"/>
                  <a:pt x="547" y="38"/>
                </a:cubicBezTo>
                <a:cubicBezTo>
                  <a:pt x="546" y="38"/>
                  <a:pt x="546" y="39"/>
                  <a:pt x="545" y="39"/>
                </a:cubicBezTo>
                <a:cubicBezTo>
                  <a:pt x="545" y="38"/>
                  <a:pt x="545" y="38"/>
                  <a:pt x="546" y="38"/>
                </a:cubicBezTo>
                <a:cubicBezTo>
                  <a:pt x="544" y="38"/>
                  <a:pt x="544" y="38"/>
                  <a:pt x="542" y="38"/>
                </a:cubicBezTo>
                <a:cubicBezTo>
                  <a:pt x="541" y="39"/>
                  <a:pt x="544" y="40"/>
                  <a:pt x="542" y="40"/>
                </a:cubicBezTo>
                <a:cubicBezTo>
                  <a:pt x="541" y="40"/>
                  <a:pt x="536" y="41"/>
                  <a:pt x="534" y="39"/>
                </a:cubicBezTo>
                <a:cubicBezTo>
                  <a:pt x="531" y="40"/>
                  <a:pt x="525" y="41"/>
                  <a:pt x="526" y="40"/>
                </a:cubicBezTo>
                <a:cubicBezTo>
                  <a:pt x="524" y="39"/>
                  <a:pt x="523" y="41"/>
                  <a:pt x="523" y="40"/>
                </a:cubicBezTo>
                <a:cubicBezTo>
                  <a:pt x="524" y="38"/>
                  <a:pt x="526" y="39"/>
                  <a:pt x="528" y="38"/>
                </a:cubicBezTo>
                <a:cubicBezTo>
                  <a:pt x="528" y="40"/>
                  <a:pt x="528" y="40"/>
                  <a:pt x="528" y="40"/>
                </a:cubicBezTo>
                <a:cubicBezTo>
                  <a:pt x="530" y="39"/>
                  <a:pt x="534" y="39"/>
                  <a:pt x="535" y="38"/>
                </a:cubicBezTo>
                <a:cubicBezTo>
                  <a:pt x="530" y="38"/>
                  <a:pt x="521" y="38"/>
                  <a:pt x="517" y="38"/>
                </a:cubicBezTo>
                <a:cubicBezTo>
                  <a:pt x="518" y="40"/>
                  <a:pt x="520" y="39"/>
                  <a:pt x="521" y="40"/>
                </a:cubicBezTo>
                <a:cubicBezTo>
                  <a:pt x="506" y="40"/>
                  <a:pt x="489" y="42"/>
                  <a:pt x="471" y="40"/>
                </a:cubicBezTo>
                <a:cubicBezTo>
                  <a:pt x="474" y="38"/>
                  <a:pt x="478" y="40"/>
                  <a:pt x="482" y="38"/>
                </a:cubicBezTo>
                <a:cubicBezTo>
                  <a:pt x="478" y="39"/>
                  <a:pt x="474" y="38"/>
                  <a:pt x="472" y="39"/>
                </a:cubicBezTo>
                <a:cubicBezTo>
                  <a:pt x="471" y="38"/>
                  <a:pt x="473" y="38"/>
                  <a:pt x="471" y="38"/>
                </a:cubicBezTo>
                <a:cubicBezTo>
                  <a:pt x="469" y="37"/>
                  <a:pt x="470" y="39"/>
                  <a:pt x="468" y="39"/>
                </a:cubicBezTo>
                <a:cubicBezTo>
                  <a:pt x="468" y="38"/>
                  <a:pt x="469" y="38"/>
                  <a:pt x="469" y="38"/>
                </a:cubicBezTo>
                <a:cubicBezTo>
                  <a:pt x="467" y="37"/>
                  <a:pt x="467" y="40"/>
                  <a:pt x="465" y="38"/>
                </a:cubicBezTo>
                <a:cubicBezTo>
                  <a:pt x="466" y="39"/>
                  <a:pt x="467" y="40"/>
                  <a:pt x="468" y="40"/>
                </a:cubicBezTo>
                <a:cubicBezTo>
                  <a:pt x="470" y="41"/>
                  <a:pt x="469" y="39"/>
                  <a:pt x="470" y="39"/>
                </a:cubicBezTo>
                <a:cubicBezTo>
                  <a:pt x="471" y="40"/>
                  <a:pt x="469" y="40"/>
                  <a:pt x="470" y="41"/>
                </a:cubicBezTo>
                <a:cubicBezTo>
                  <a:pt x="460" y="41"/>
                  <a:pt x="452" y="42"/>
                  <a:pt x="444" y="41"/>
                </a:cubicBezTo>
                <a:cubicBezTo>
                  <a:pt x="443" y="42"/>
                  <a:pt x="438" y="42"/>
                  <a:pt x="437" y="41"/>
                </a:cubicBezTo>
                <a:cubicBezTo>
                  <a:pt x="426" y="42"/>
                  <a:pt x="415" y="41"/>
                  <a:pt x="404" y="41"/>
                </a:cubicBezTo>
                <a:cubicBezTo>
                  <a:pt x="398" y="41"/>
                  <a:pt x="387" y="43"/>
                  <a:pt x="382" y="40"/>
                </a:cubicBezTo>
                <a:cubicBezTo>
                  <a:pt x="374" y="42"/>
                  <a:pt x="364" y="41"/>
                  <a:pt x="355" y="41"/>
                </a:cubicBezTo>
                <a:cubicBezTo>
                  <a:pt x="336" y="42"/>
                  <a:pt x="310" y="40"/>
                  <a:pt x="295" y="39"/>
                </a:cubicBezTo>
                <a:cubicBezTo>
                  <a:pt x="287" y="40"/>
                  <a:pt x="280" y="39"/>
                  <a:pt x="273" y="38"/>
                </a:cubicBezTo>
                <a:cubicBezTo>
                  <a:pt x="272" y="37"/>
                  <a:pt x="275" y="37"/>
                  <a:pt x="275" y="36"/>
                </a:cubicBezTo>
                <a:cubicBezTo>
                  <a:pt x="274" y="36"/>
                  <a:pt x="272" y="35"/>
                  <a:pt x="272" y="36"/>
                </a:cubicBezTo>
                <a:cubicBezTo>
                  <a:pt x="273" y="37"/>
                  <a:pt x="272" y="38"/>
                  <a:pt x="271" y="39"/>
                </a:cubicBezTo>
                <a:cubicBezTo>
                  <a:pt x="258" y="37"/>
                  <a:pt x="245" y="39"/>
                  <a:pt x="232" y="36"/>
                </a:cubicBezTo>
                <a:cubicBezTo>
                  <a:pt x="235" y="36"/>
                  <a:pt x="239" y="37"/>
                  <a:pt x="243" y="35"/>
                </a:cubicBezTo>
                <a:cubicBezTo>
                  <a:pt x="231" y="35"/>
                  <a:pt x="223" y="33"/>
                  <a:pt x="212" y="33"/>
                </a:cubicBezTo>
                <a:cubicBezTo>
                  <a:pt x="202" y="33"/>
                  <a:pt x="186" y="31"/>
                  <a:pt x="177" y="32"/>
                </a:cubicBezTo>
                <a:cubicBezTo>
                  <a:pt x="174" y="29"/>
                  <a:pt x="168" y="31"/>
                  <a:pt x="165" y="30"/>
                </a:cubicBezTo>
                <a:cubicBezTo>
                  <a:pt x="165" y="31"/>
                  <a:pt x="165" y="32"/>
                  <a:pt x="165" y="32"/>
                </a:cubicBezTo>
                <a:cubicBezTo>
                  <a:pt x="156" y="32"/>
                  <a:pt x="150" y="31"/>
                  <a:pt x="143" y="30"/>
                </a:cubicBezTo>
                <a:cubicBezTo>
                  <a:pt x="144" y="30"/>
                  <a:pt x="143" y="30"/>
                  <a:pt x="143" y="29"/>
                </a:cubicBezTo>
                <a:cubicBezTo>
                  <a:pt x="144" y="29"/>
                  <a:pt x="146" y="29"/>
                  <a:pt x="147" y="29"/>
                </a:cubicBezTo>
                <a:cubicBezTo>
                  <a:pt x="132" y="26"/>
                  <a:pt x="120" y="27"/>
                  <a:pt x="105" y="25"/>
                </a:cubicBezTo>
                <a:cubicBezTo>
                  <a:pt x="111" y="27"/>
                  <a:pt x="122" y="26"/>
                  <a:pt x="128" y="29"/>
                </a:cubicBezTo>
                <a:cubicBezTo>
                  <a:pt x="118" y="29"/>
                  <a:pt x="102" y="28"/>
                  <a:pt x="95" y="24"/>
                </a:cubicBezTo>
                <a:cubicBezTo>
                  <a:pt x="95" y="25"/>
                  <a:pt x="96" y="25"/>
                  <a:pt x="96" y="25"/>
                </a:cubicBezTo>
                <a:cubicBezTo>
                  <a:pt x="94" y="24"/>
                  <a:pt x="90" y="25"/>
                  <a:pt x="90" y="23"/>
                </a:cubicBezTo>
                <a:cubicBezTo>
                  <a:pt x="90" y="24"/>
                  <a:pt x="90" y="25"/>
                  <a:pt x="89" y="25"/>
                </a:cubicBezTo>
                <a:cubicBezTo>
                  <a:pt x="81" y="23"/>
                  <a:pt x="72" y="21"/>
                  <a:pt x="65" y="22"/>
                </a:cubicBezTo>
                <a:cubicBezTo>
                  <a:pt x="64" y="19"/>
                  <a:pt x="58" y="22"/>
                  <a:pt x="56" y="19"/>
                </a:cubicBezTo>
                <a:cubicBezTo>
                  <a:pt x="59" y="19"/>
                  <a:pt x="62" y="20"/>
                  <a:pt x="65" y="19"/>
                </a:cubicBezTo>
                <a:cubicBezTo>
                  <a:pt x="60" y="19"/>
                  <a:pt x="52" y="17"/>
                  <a:pt x="49" y="18"/>
                </a:cubicBezTo>
                <a:cubicBezTo>
                  <a:pt x="51" y="19"/>
                  <a:pt x="55" y="18"/>
                  <a:pt x="56" y="20"/>
                </a:cubicBezTo>
                <a:cubicBezTo>
                  <a:pt x="49" y="21"/>
                  <a:pt x="40" y="17"/>
                  <a:pt x="32" y="18"/>
                </a:cubicBezTo>
                <a:cubicBezTo>
                  <a:pt x="38" y="19"/>
                  <a:pt x="45" y="19"/>
                  <a:pt x="50" y="21"/>
                </a:cubicBezTo>
                <a:cubicBezTo>
                  <a:pt x="46" y="21"/>
                  <a:pt x="42" y="21"/>
                  <a:pt x="39" y="20"/>
                </a:cubicBezTo>
                <a:cubicBezTo>
                  <a:pt x="39" y="22"/>
                  <a:pt x="43" y="20"/>
                  <a:pt x="44" y="22"/>
                </a:cubicBezTo>
                <a:cubicBezTo>
                  <a:pt x="27" y="20"/>
                  <a:pt x="15" y="18"/>
                  <a:pt x="0" y="15"/>
                </a:cubicBezTo>
                <a:cubicBezTo>
                  <a:pt x="5" y="20"/>
                  <a:pt x="16" y="20"/>
                  <a:pt x="26" y="21"/>
                </a:cubicBezTo>
                <a:cubicBezTo>
                  <a:pt x="37" y="25"/>
                  <a:pt x="51" y="28"/>
                  <a:pt x="63" y="31"/>
                </a:cubicBezTo>
                <a:cubicBezTo>
                  <a:pt x="50" y="30"/>
                  <a:pt x="40" y="27"/>
                  <a:pt x="25" y="25"/>
                </a:cubicBezTo>
                <a:cubicBezTo>
                  <a:pt x="39" y="28"/>
                  <a:pt x="50" y="31"/>
                  <a:pt x="64" y="33"/>
                </a:cubicBezTo>
                <a:cubicBezTo>
                  <a:pt x="64" y="33"/>
                  <a:pt x="65" y="33"/>
                  <a:pt x="64" y="34"/>
                </a:cubicBezTo>
                <a:cubicBezTo>
                  <a:pt x="66" y="33"/>
                  <a:pt x="69" y="33"/>
                  <a:pt x="67" y="34"/>
                </a:cubicBezTo>
                <a:cubicBezTo>
                  <a:pt x="69" y="35"/>
                  <a:pt x="69" y="32"/>
                  <a:pt x="71" y="34"/>
                </a:cubicBezTo>
                <a:cubicBezTo>
                  <a:pt x="71" y="34"/>
                  <a:pt x="70" y="34"/>
                  <a:pt x="69" y="35"/>
                </a:cubicBezTo>
                <a:cubicBezTo>
                  <a:pt x="93" y="38"/>
                  <a:pt x="119" y="42"/>
                  <a:pt x="139" y="43"/>
                </a:cubicBezTo>
                <a:cubicBezTo>
                  <a:pt x="139" y="43"/>
                  <a:pt x="138" y="43"/>
                  <a:pt x="138" y="44"/>
                </a:cubicBezTo>
                <a:cubicBezTo>
                  <a:pt x="147" y="44"/>
                  <a:pt x="163" y="45"/>
                  <a:pt x="173" y="45"/>
                </a:cubicBezTo>
                <a:cubicBezTo>
                  <a:pt x="175" y="45"/>
                  <a:pt x="175" y="47"/>
                  <a:pt x="176" y="45"/>
                </a:cubicBezTo>
                <a:cubicBezTo>
                  <a:pt x="172" y="44"/>
                  <a:pt x="168" y="45"/>
                  <a:pt x="165" y="44"/>
                </a:cubicBezTo>
                <a:cubicBezTo>
                  <a:pt x="164" y="44"/>
                  <a:pt x="163" y="44"/>
                  <a:pt x="162" y="44"/>
                </a:cubicBezTo>
                <a:cubicBezTo>
                  <a:pt x="136" y="40"/>
                  <a:pt x="110" y="40"/>
                  <a:pt x="84" y="34"/>
                </a:cubicBezTo>
                <a:cubicBezTo>
                  <a:pt x="100" y="35"/>
                  <a:pt x="113" y="39"/>
                  <a:pt x="129" y="40"/>
                </a:cubicBezTo>
                <a:cubicBezTo>
                  <a:pt x="153" y="41"/>
                  <a:pt x="176" y="44"/>
                  <a:pt x="192" y="46"/>
                </a:cubicBezTo>
                <a:cubicBezTo>
                  <a:pt x="193" y="44"/>
                  <a:pt x="197" y="46"/>
                  <a:pt x="200" y="45"/>
                </a:cubicBezTo>
                <a:cubicBezTo>
                  <a:pt x="200" y="46"/>
                  <a:pt x="200" y="46"/>
                  <a:pt x="200" y="46"/>
                </a:cubicBezTo>
                <a:cubicBezTo>
                  <a:pt x="206" y="45"/>
                  <a:pt x="212" y="47"/>
                  <a:pt x="218" y="47"/>
                </a:cubicBezTo>
                <a:cubicBezTo>
                  <a:pt x="217" y="47"/>
                  <a:pt x="217" y="46"/>
                  <a:pt x="218" y="46"/>
                </a:cubicBezTo>
                <a:cubicBezTo>
                  <a:pt x="221" y="47"/>
                  <a:pt x="228" y="45"/>
                  <a:pt x="230" y="48"/>
                </a:cubicBezTo>
                <a:cubicBezTo>
                  <a:pt x="231" y="48"/>
                  <a:pt x="235" y="47"/>
                  <a:pt x="238" y="48"/>
                </a:cubicBezTo>
                <a:cubicBezTo>
                  <a:pt x="238" y="48"/>
                  <a:pt x="238" y="49"/>
                  <a:pt x="238" y="49"/>
                </a:cubicBezTo>
                <a:cubicBezTo>
                  <a:pt x="241" y="50"/>
                  <a:pt x="243" y="48"/>
                  <a:pt x="244" y="48"/>
                </a:cubicBezTo>
                <a:cubicBezTo>
                  <a:pt x="244" y="48"/>
                  <a:pt x="246" y="51"/>
                  <a:pt x="246" y="49"/>
                </a:cubicBezTo>
                <a:cubicBezTo>
                  <a:pt x="246" y="49"/>
                  <a:pt x="245" y="48"/>
                  <a:pt x="246" y="48"/>
                </a:cubicBezTo>
                <a:cubicBezTo>
                  <a:pt x="260" y="50"/>
                  <a:pt x="281" y="49"/>
                  <a:pt x="299" y="51"/>
                </a:cubicBezTo>
                <a:cubicBezTo>
                  <a:pt x="299" y="52"/>
                  <a:pt x="297" y="51"/>
                  <a:pt x="297" y="52"/>
                </a:cubicBezTo>
                <a:cubicBezTo>
                  <a:pt x="299" y="52"/>
                  <a:pt x="300" y="51"/>
                  <a:pt x="301" y="51"/>
                </a:cubicBezTo>
                <a:cubicBezTo>
                  <a:pt x="310" y="52"/>
                  <a:pt x="318" y="50"/>
                  <a:pt x="325" y="52"/>
                </a:cubicBezTo>
                <a:cubicBezTo>
                  <a:pt x="324" y="52"/>
                  <a:pt x="325" y="51"/>
                  <a:pt x="326" y="51"/>
                </a:cubicBezTo>
                <a:cubicBezTo>
                  <a:pt x="405" y="55"/>
                  <a:pt x="464" y="52"/>
                  <a:pt x="542" y="53"/>
                </a:cubicBezTo>
                <a:cubicBezTo>
                  <a:pt x="542" y="54"/>
                  <a:pt x="541" y="53"/>
                  <a:pt x="541" y="54"/>
                </a:cubicBezTo>
                <a:cubicBezTo>
                  <a:pt x="546" y="52"/>
                  <a:pt x="552" y="52"/>
                  <a:pt x="559" y="53"/>
                </a:cubicBezTo>
                <a:cubicBezTo>
                  <a:pt x="559" y="53"/>
                  <a:pt x="555" y="53"/>
                  <a:pt x="556" y="53"/>
                </a:cubicBezTo>
                <a:cubicBezTo>
                  <a:pt x="570" y="54"/>
                  <a:pt x="579" y="53"/>
                  <a:pt x="593" y="53"/>
                </a:cubicBezTo>
                <a:cubicBezTo>
                  <a:pt x="594" y="53"/>
                  <a:pt x="594" y="54"/>
                  <a:pt x="595" y="53"/>
                </a:cubicBezTo>
                <a:cubicBezTo>
                  <a:pt x="595" y="51"/>
                  <a:pt x="596" y="54"/>
                  <a:pt x="597" y="54"/>
                </a:cubicBezTo>
                <a:cubicBezTo>
                  <a:pt x="600" y="50"/>
                  <a:pt x="608" y="53"/>
                  <a:pt x="615" y="52"/>
                </a:cubicBezTo>
                <a:cubicBezTo>
                  <a:pt x="614" y="53"/>
                  <a:pt x="615" y="53"/>
                  <a:pt x="615" y="53"/>
                </a:cubicBezTo>
                <a:cubicBezTo>
                  <a:pt x="616" y="53"/>
                  <a:pt x="615" y="52"/>
                  <a:pt x="615" y="52"/>
                </a:cubicBezTo>
                <a:cubicBezTo>
                  <a:pt x="618" y="53"/>
                  <a:pt x="619" y="52"/>
                  <a:pt x="621" y="52"/>
                </a:cubicBezTo>
                <a:cubicBezTo>
                  <a:pt x="627" y="51"/>
                  <a:pt x="637" y="52"/>
                  <a:pt x="645" y="51"/>
                </a:cubicBezTo>
                <a:cubicBezTo>
                  <a:pt x="649" y="51"/>
                  <a:pt x="659" y="51"/>
                  <a:pt x="660" y="53"/>
                </a:cubicBezTo>
                <a:cubicBezTo>
                  <a:pt x="660" y="51"/>
                  <a:pt x="661" y="51"/>
                  <a:pt x="662" y="51"/>
                </a:cubicBezTo>
                <a:cubicBezTo>
                  <a:pt x="662" y="52"/>
                  <a:pt x="662" y="53"/>
                  <a:pt x="664" y="53"/>
                </a:cubicBezTo>
                <a:cubicBezTo>
                  <a:pt x="664" y="52"/>
                  <a:pt x="663" y="52"/>
                  <a:pt x="663" y="51"/>
                </a:cubicBezTo>
                <a:cubicBezTo>
                  <a:pt x="665" y="51"/>
                  <a:pt x="667" y="51"/>
                  <a:pt x="669" y="51"/>
                </a:cubicBezTo>
                <a:cubicBezTo>
                  <a:pt x="669" y="52"/>
                  <a:pt x="667" y="52"/>
                  <a:pt x="669" y="52"/>
                </a:cubicBezTo>
                <a:cubicBezTo>
                  <a:pt x="673" y="52"/>
                  <a:pt x="676" y="52"/>
                  <a:pt x="679" y="52"/>
                </a:cubicBezTo>
                <a:cubicBezTo>
                  <a:pt x="677" y="53"/>
                  <a:pt x="675" y="53"/>
                  <a:pt x="672" y="53"/>
                </a:cubicBezTo>
                <a:cubicBezTo>
                  <a:pt x="668" y="55"/>
                  <a:pt x="656" y="55"/>
                  <a:pt x="650" y="55"/>
                </a:cubicBezTo>
                <a:cubicBezTo>
                  <a:pt x="645" y="56"/>
                  <a:pt x="637" y="57"/>
                  <a:pt x="631" y="56"/>
                </a:cubicBezTo>
                <a:cubicBezTo>
                  <a:pt x="632" y="56"/>
                  <a:pt x="633" y="56"/>
                  <a:pt x="633" y="56"/>
                </a:cubicBezTo>
                <a:cubicBezTo>
                  <a:pt x="632" y="56"/>
                  <a:pt x="631" y="55"/>
                  <a:pt x="631" y="55"/>
                </a:cubicBezTo>
                <a:cubicBezTo>
                  <a:pt x="629" y="55"/>
                  <a:pt x="631" y="56"/>
                  <a:pt x="630" y="57"/>
                </a:cubicBezTo>
                <a:cubicBezTo>
                  <a:pt x="628" y="56"/>
                  <a:pt x="621" y="58"/>
                  <a:pt x="620" y="57"/>
                </a:cubicBezTo>
                <a:cubicBezTo>
                  <a:pt x="621" y="57"/>
                  <a:pt x="623" y="57"/>
                  <a:pt x="623" y="55"/>
                </a:cubicBezTo>
                <a:cubicBezTo>
                  <a:pt x="622" y="56"/>
                  <a:pt x="619" y="56"/>
                  <a:pt x="618" y="55"/>
                </a:cubicBezTo>
                <a:cubicBezTo>
                  <a:pt x="616" y="59"/>
                  <a:pt x="611" y="57"/>
                  <a:pt x="607" y="57"/>
                </a:cubicBezTo>
                <a:cubicBezTo>
                  <a:pt x="603" y="57"/>
                  <a:pt x="599" y="59"/>
                  <a:pt x="596" y="57"/>
                </a:cubicBezTo>
                <a:cubicBezTo>
                  <a:pt x="596" y="57"/>
                  <a:pt x="596" y="58"/>
                  <a:pt x="595" y="58"/>
                </a:cubicBezTo>
                <a:cubicBezTo>
                  <a:pt x="594" y="58"/>
                  <a:pt x="595" y="56"/>
                  <a:pt x="594" y="56"/>
                </a:cubicBezTo>
                <a:cubicBezTo>
                  <a:pt x="594" y="58"/>
                  <a:pt x="591" y="56"/>
                  <a:pt x="591" y="57"/>
                </a:cubicBezTo>
                <a:cubicBezTo>
                  <a:pt x="591" y="57"/>
                  <a:pt x="591" y="57"/>
                  <a:pt x="591" y="56"/>
                </a:cubicBezTo>
                <a:cubicBezTo>
                  <a:pt x="587" y="57"/>
                  <a:pt x="582" y="55"/>
                  <a:pt x="578" y="57"/>
                </a:cubicBezTo>
                <a:cubicBezTo>
                  <a:pt x="579" y="56"/>
                  <a:pt x="579" y="55"/>
                  <a:pt x="577" y="55"/>
                </a:cubicBezTo>
                <a:cubicBezTo>
                  <a:pt x="576" y="56"/>
                  <a:pt x="578" y="56"/>
                  <a:pt x="578" y="57"/>
                </a:cubicBezTo>
                <a:cubicBezTo>
                  <a:pt x="568" y="59"/>
                  <a:pt x="551" y="58"/>
                  <a:pt x="538" y="59"/>
                </a:cubicBezTo>
                <a:cubicBezTo>
                  <a:pt x="546" y="60"/>
                  <a:pt x="556" y="59"/>
                  <a:pt x="564" y="59"/>
                </a:cubicBezTo>
                <a:cubicBezTo>
                  <a:pt x="564" y="60"/>
                  <a:pt x="564" y="60"/>
                  <a:pt x="564" y="60"/>
                </a:cubicBezTo>
                <a:cubicBezTo>
                  <a:pt x="574" y="59"/>
                  <a:pt x="585" y="61"/>
                  <a:pt x="593" y="60"/>
                </a:cubicBezTo>
                <a:cubicBezTo>
                  <a:pt x="595" y="59"/>
                  <a:pt x="600" y="58"/>
                  <a:pt x="599" y="59"/>
                </a:cubicBezTo>
                <a:cubicBezTo>
                  <a:pt x="608" y="57"/>
                  <a:pt x="619" y="58"/>
                  <a:pt x="631" y="58"/>
                </a:cubicBezTo>
                <a:cubicBezTo>
                  <a:pt x="631" y="59"/>
                  <a:pt x="631" y="59"/>
                  <a:pt x="631" y="59"/>
                </a:cubicBezTo>
                <a:cubicBezTo>
                  <a:pt x="633" y="59"/>
                  <a:pt x="632" y="57"/>
                  <a:pt x="633" y="58"/>
                </a:cubicBezTo>
                <a:cubicBezTo>
                  <a:pt x="647" y="59"/>
                  <a:pt x="660" y="57"/>
                  <a:pt x="673" y="57"/>
                </a:cubicBezTo>
                <a:cubicBezTo>
                  <a:pt x="652" y="60"/>
                  <a:pt x="636" y="61"/>
                  <a:pt x="617" y="61"/>
                </a:cubicBezTo>
                <a:cubicBezTo>
                  <a:pt x="617" y="63"/>
                  <a:pt x="619" y="63"/>
                  <a:pt x="620" y="63"/>
                </a:cubicBezTo>
                <a:cubicBezTo>
                  <a:pt x="627" y="63"/>
                  <a:pt x="636" y="63"/>
                  <a:pt x="644" y="62"/>
                </a:cubicBezTo>
                <a:cubicBezTo>
                  <a:pt x="673" y="61"/>
                  <a:pt x="705" y="56"/>
                  <a:pt x="733" y="57"/>
                </a:cubicBezTo>
                <a:cubicBezTo>
                  <a:pt x="730" y="60"/>
                  <a:pt x="725" y="58"/>
                  <a:pt x="721" y="59"/>
                </a:cubicBezTo>
                <a:cubicBezTo>
                  <a:pt x="717" y="59"/>
                  <a:pt x="713" y="59"/>
                  <a:pt x="709" y="60"/>
                </a:cubicBezTo>
                <a:cubicBezTo>
                  <a:pt x="698" y="61"/>
                  <a:pt x="685" y="62"/>
                  <a:pt x="673" y="63"/>
                </a:cubicBezTo>
                <a:cubicBezTo>
                  <a:pt x="663" y="64"/>
                  <a:pt x="653" y="65"/>
                  <a:pt x="644" y="65"/>
                </a:cubicBezTo>
                <a:cubicBezTo>
                  <a:pt x="573" y="68"/>
                  <a:pt x="512" y="68"/>
                  <a:pt x="447" y="69"/>
                </a:cubicBezTo>
                <a:cubicBezTo>
                  <a:pt x="447" y="71"/>
                  <a:pt x="450" y="70"/>
                  <a:pt x="451" y="70"/>
                </a:cubicBezTo>
                <a:cubicBezTo>
                  <a:pt x="473" y="69"/>
                  <a:pt x="495" y="71"/>
                  <a:pt x="521" y="70"/>
                </a:cubicBezTo>
                <a:cubicBezTo>
                  <a:pt x="520" y="71"/>
                  <a:pt x="522" y="72"/>
                  <a:pt x="522" y="71"/>
                </a:cubicBezTo>
                <a:cubicBezTo>
                  <a:pt x="521" y="71"/>
                  <a:pt x="521" y="70"/>
                  <a:pt x="521" y="70"/>
                </a:cubicBezTo>
                <a:cubicBezTo>
                  <a:pt x="584" y="69"/>
                  <a:pt x="637" y="69"/>
                  <a:pt x="695" y="63"/>
                </a:cubicBezTo>
                <a:cubicBezTo>
                  <a:pt x="725" y="61"/>
                  <a:pt x="753" y="63"/>
                  <a:pt x="780" y="55"/>
                </a:cubicBezTo>
                <a:close/>
                <a:moveTo>
                  <a:pt x="771" y="13"/>
                </a:moveTo>
                <a:cubicBezTo>
                  <a:pt x="769" y="12"/>
                  <a:pt x="767" y="12"/>
                  <a:pt x="766" y="11"/>
                </a:cubicBezTo>
                <a:cubicBezTo>
                  <a:pt x="767" y="11"/>
                  <a:pt x="770" y="11"/>
                  <a:pt x="771" y="13"/>
                </a:cubicBezTo>
                <a:close/>
                <a:moveTo>
                  <a:pt x="603" y="27"/>
                </a:moveTo>
                <a:cubicBezTo>
                  <a:pt x="603" y="26"/>
                  <a:pt x="604" y="26"/>
                  <a:pt x="604" y="25"/>
                </a:cubicBezTo>
                <a:cubicBezTo>
                  <a:pt x="606" y="25"/>
                  <a:pt x="606" y="25"/>
                  <a:pt x="606" y="25"/>
                </a:cubicBezTo>
                <a:cubicBezTo>
                  <a:pt x="605" y="25"/>
                  <a:pt x="605" y="27"/>
                  <a:pt x="603" y="27"/>
                </a:cubicBezTo>
                <a:close/>
                <a:moveTo>
                  <a:pt x="668" y="25"/>
                </a:moveTo>
                <a:cubicBezTo>
                  <a:pt x="668" y="24"/>
                  <a:pt x="670" y="24"/>
                  <a:pt x="671" y="24"/>
                </a:cubicBezTo>
                <a:cubicBezTo>
                  <a:pt x="671" y="25"/>
                  <a:pt x="669" y="25"/>
                  <a:pt x="668" y="25"/>
                </a:cubicBezTo>
                <a:close/>
                <a:moveTo>
                  <a:pt x="715" y="27"/>
                </a:moveTo>
                <a:cubicBezTo>
                  <a:pt x="716" y="25"/>
                  <a:pt x="717" y="28"/>
                  <a:pt x="720" y="27"/>
                </a:cubicBezTo>
                <a:cubicBezTo>
                  <a:pt x="720" y="28"/>
                  <a:pt x="715" y="27"/>
                  <a:pt x="715" y="27"/>
                </a:cubicBezTo>
                <a:close/>
                <a:moveTo>
                  <a:pt x="730" y="25"/>
                </a:moveTo>
                <a:cubicBezTo>
                  <a:pt x="733" y="26"/>
                  <a:pt x="735" y="26"/>
                  <a:pt x="737" y="25"/>
                </a:cubicBezTo>
                <a:cubicBezTo>
                  <a:pt x="737" y="27"/>
                  <a:pt x="730" y="27"/>
                  <a:pt x="730" y="25"/>
                </a:cubicBezTo>
                <a:close/>
                <a:moveTo>
                  <a:pt x="757" y="19"/>
                </a:moveTo>
                <a:cubicBezTo>
                  <a:pt x="756" y="20"/>
                  <a:pt x="755" y="20"/>
                  <a:pt x="753" y="21"/>
                </a:cubicBezTo>
                <a:cubicBezTo>
                  <a:pt x="754" y="20"/>
                  <a:pt x="755" y="18"/>
                  <a:pt x="757" y="19"/>
                </a:cubicBezTo>
                <a:close/>
                <a:moveTo>
                  <a:pt x="758" y="32"/>
                </a:moveTo>
                <a:cubicBezTo>
                  <a:pt x="754" y="33"/>
                  <a:pt x="754" y="31"/>
                  <a:pt x="758" y="32"/>
                </a:cubicBezTo>
                <a:close/>
                <a:moveTo>
                  <a:pt x="759" y="34"/>
                </a:moveTo>
                <a:cubicBezTo>
                  <a:pt x="758" y="35"/>
                  <a:pt x="756" y="34"/>
                  <a:pt x="755" y="36"/>
                </a:cubicBezTo>
                <a:cubicBezTo>
                  <a:pt x="751" y="35"/>
                  <a:pt x="747" y="37"/>
                  <a:pt x="743" y="35"/>
                </a:cubicBezTo>
                <a:cubicBezTo>
                  <a:pt x="748" y="32"/>
                  <a:pt x="753" y="34"/>
                  <a:pt x="759" y="34"/>
                </a:cubicBezTo>
                <a:close/>
                <a:moveTo>
                  <a:pt x="44" y="22"/>
                </a:moveTo>
                <a:cubicBezTo>
                  <a:pt x="46" y="21"/>
                  <a:pt x="48" y="22"/>
                  <a:pt x="50" y="22"/>
                </a:cubicBezTo>
                <a:cubicBezTo>
                  <a:pt x="48" y="23"/>
                  <a:pt x="46" y="22"/>
                  <a:pt x="44" y="22"/>
                </a:cubicBezTo>
                <a:close/>
                <a:moveTo>
                  <a:pt x="64" y="31"/>
                </a:moveTo>
                <a:cubicBezTo>
                  <a:pt x="66" y="31"/>
                  <a:pt x="69" y="31"/>
                  <a:pt x="71" y="32"/>
                </a:cubicBezTo>
                <a:cubicBezTo>
                  <a:pt x="69" y="33"/>
                  <a:pt x="66" y="32"/>
                  <a:pt x="64" y="31"/>
                </a:cubicBezTo>
                <a:close/>
                <a:moveTo>
                  <a:pt x="78" y="35"/>
                </a:moveTo>
                <a:cubicBezTo>
                  <a:pt x="74" y="36"/>
                  <a:pt x="74" y="33"/>
                  <a:pt x="78" y="35"/>
                </a:cubicBezTo>
                <a:close/>
                <a:moveTo>
                  <a:pt x="79" y="33"/>
                </a:moveTo>
                <a:cubicBezTo>
                  <a:pt x="80" y="34"/>
                  <a:pt x="84" y="33"/>
                  <a:pt x="84" y="35"/>
                </a:cubicBezTo>
                <a:cubicBezTo>
                  <a:pt x="83" y="34"/>
                  <a:pt x="79" y="35"/>
                  <a:pt x="79" y="33"/>
                </a:cubicBezTo>
                <a:close/>
                <a:moveTo>
                  <a:pt x="84" y="36"/>
                </a:moveTo>
                <a:cubicBezTo>
                  <a:pt x="80" y="37"/>
                  <a:pt x="78" y="34"/>
                  <a:pt x="84" y="36"/>
                </a:cubicBezTo>
                <a:close/>
                <a:moveTo>
                  <a:pt x="133" y="29"/>
                </a:moveTo>
                <a:cubicBezTo>
                  <a:pt x="135" y="29"/>
                  <a:pt x="138" y="29"/>
                  <a:pt x="142" y="29"/>
                </a:cubicBezTo>
                <a:cubicBezTo>
                  <a:pt x="140" y="31"/>
                  <a:pt x="134" y="30"/>
                  <a:pt x="133" y="29"/>
                </a:cubicBezTo>
                <a:close/>
                <a:moveTo>
                  <a:pt x="154" y="35"/>
                </a:moveTo>
                <a:cubicBezTo>
                  <a:pt x="156" y="35"/>
                  <a:pt x="156" y="36"/>
                  <a:pt x="158" y="36"/>
                </a:cubicBezTo>
                <a:cubicBezTo>
                  <a:pt x="158" y="36"/>
                  <a:pt x="154" y="37"/>
                  <a:pt x="154" y="35"/>
                </a:cubicBezTo>
                <a:close/>
                <a:moveTo>
                  <a:pt x="167" y="36"/>
                </a:moveTo>
                <a:cubicBezTo>
                  <a:pt x="172" y="37"/>
                  <a:pt x="177" y="36"/>
                  <a:pt x="181" y="38"/>
                </a:cubicBezTo>
                <a:cubicBezTo>
                  <a:pt x="178" y="38"/>
                  <a:pt x="171" y="38"/>
                  <a:pt x="167" y="36"/>
                </a:cubicBezTo>
                <a:close/>
                <a:moveTo>
                  <a:pt x="192" y="39"/>
                </a:moveTo>
                <a:cubicBezTo>
                  <a:pt x="193" y="38"/>
                  <a:pt x="195" y="39"/>
                  <a:pt x="196" y="38"/>
                </a:cubicBezTo>
                <a:cubicBezTo>
                  <a:pt x="197" y="38"/>
                  <a:pt x="198" y="39"/>
                  <a:pt x="200" y="39"/>
                </a:cubicBezTo>
                <a:cubicBezTo>
                  <a:pt x="197" y="40"/>
                  <a:pt x="195" y="39"/>
                  <a:pt x="192" y="39"/>
                </a:cubicBezTo>
                <a:close/>
                <a:moveTo>
                  <a:pt x="177" y="33"/>
                </a:moveTo>
                <a:cubicBezTo>
                  <a:pt x="194" y="33"/>
                  <a:pt x="217" y="34"/>
                  <a:pt x="231" y="37"/>
                </a:cubicBezTo>
                <a:cubicBezTo>
                  <a:pt x="212" y="36"/>
                  <a:pt x="194" y="35"/>
                  <a:pt x="177" y="33"/>
                </a:cubicBezTo>
                <a:close/>
                <a:moveTo>
                  <a:pt x="206" y="40"/>
                </a:moveTo>
                <a:cubicBezTo>
                  <a:pt x="206" y="38"/>
                  <a:pt x="209" y="41"/>
                  <a:pt x="208" y="39"/>
                </a:cubicBezTo>
                <a:cubicBezTo>
                  <a:pt x="209" y="39"/>
                  <a:pt x="209" y="39"/>
                  <a:pt x="209" y="39"/>
                </a:cubicBezTo>
                <a:cubicBezTo>
                  <a:pt x="209" y="40"/>
                  <a:pt x="210" y="40"/>
                  <a:pt x="211" y="40"/>
                </a:cubicBezTo>
                <a:cubicBezTo>
                  <a:pt x="212" y="40"/>
                  <a:pt x="207" y="40"/>
                  <a:pt x="206" y="40"/>
                </a:cubicBezTo>
                <a:close/>
                <a:moveTo>
                  <a:pt x="212" y="40"/>
                </a:moveTo>
                <a:cubicBezTo>
                  <a:pt x="216" y="38"/>
                  <a:pt x="220" y="41"/>
                  <a:pt x="224" y="40"/>
                </a:cubicBezTo>
                <a:cubicBezTo>
                  <a:pt x="223" y="42"/>
                  <a:pt x="216" y="41"/>
                  <a:pt x="212" y="40"/>
                </a:cubicBezTo>
                <a:close/>
                <a:moveTo>
                  <a:pt x="236" y="41"/>
                </a:moveTo>
                <a:cubicBezTo>
                  <a:pt x="233" y="43"/>
                  <a:pt x="230" y="41"/>
                  <a:pt x="225" y="41"/>
                </a:cubicBezTo>
                <a:cubicBezTo>
                  <a:pt x="226" y="39"/>
                  <a:pt x="231" y="42"/>
                  <a:pt x="232" y="40"/>
                </a:cubicBezTo>
                <a:cubicBezTo>
                  <a:pt x="234" y="40"/>
                  <a:pt x="235" y="41"/>
                  <a:pt x="236" y="40"/>
                </a:cubicBezTo>
                <a:cubicBezTo>
                  <a:pt x="237" y="41"/>
                  <a:pt x="236" y="41"/>
                  <a:pt x="236" y="41"/>
                </a:cubicBezTo>
                <a:close/>
                <a:moveTo>
                  <a:pt x="237" y="42"/>
                </a:moveTo>
                <a:cubicBezTo>
                  <a:pt x="237" y="40"/>
                  <a:pt x="237" y="40"/>
                  <a:pt x="237" y="40"/>
                </a:cubicBezTo>
                <a:cubicBezTo>
                  <a:pt x="239" y="40"/>
                  <a:pt x="239" y="41"/>
                  <a:pt x="241" y="40"/>
                </a:cubicBezTo>
                <a:cubicBezTo>
                  <a:pt x="241" y="41"/>
                  <a:pt x="240" y="41"/>
                  <a:pt x="239" y="41"/>
                </a:cubicBezTo>
                <a:cubicBezTo>
                  <a:pt x="241" y="42"/>
                  <a:pt x="242" y="41"/>
                  <a:pt x="243" y="42"/>
                </a:cubicBezTo>
                <a:cubicBezTo>
                  <a:pt x="242" y="44"/>
                  <a:pt x="240" y="41"/>
                  <a:pt x="237" y="42"/>
                </a:cubicBezTo>
                <a:close/>
                <a:moveTo>
                  <a:pt x="554" y="39"/>
                </a:moveTo>
                <a:cubicBezTo>
                  <a:pt x="555" y="38"/>
                  <a:pt x="555" y="39"/>
                  <a:pt x="556" y="39"/>
                </a:cubicBezTo>
                <a:cubicBezTo>
                  <a:pt x="557" y="40"/>
                  <a:pt x="553" y="41"/>
                  <a:pt x="554" y="39"/>
                </a:cubicBezTo>
                <a:close/>
                <a:moveTo>
                  <a:pt x="245" y="42"/>
                </a:moveTo>
                <a:cubicBezTo>
                  <a:pt x="245" y="41"/>
                  <a:pt x="247" y="43"/>
                  <a:pt x="248" y="42"/>
                </a:cubicBezTo>
                <a:cubicBezTo>
                  <a:pt x="250" y="43"/>
                  <a:pt x="245" y="42"/>
                  <a:pt x="245" y="42"/>
                </a:cubicBezTo>
                <a:close/>
                <a:moveTo>
                  <a:pt x="249" y="42"/>
                </a:moveTo>
                <a:cubicBezTo>
                  <a:pt x="250" y="41"/>
                  <a:pt x="252" y="41"/>
                  <a:pt x="253" y="41"/>
                </a:cubicBezTo>
                <a:cubicBezTo>
                  <a:pt x="253" y="42"/>
                  <a:pt x="251" y="42"/>
                  <a:pt x="253" y="42"/>
                </a:cubicBezTo>
                <a:cubicBezTo>
                  <a:pt x="254" y="42"/>
                  <a:pt x="253" y="42"/>
                  <a:pt x="253" y="41"/>
                </a:cubicBezTo>
                <a:cubicBezTo>
                  <a:pt x="256" y="41"/>
                  <a:pt x="254" y="42"/>
                  <a:pt x="255" y="43"/>
                </a:cubicBezTo>
                <a:cubicBezTo>
                  <a:pt x="253" y="43"/>
                  <a:pt x="252" y="42"/>
                  <a:pt x="249" y="42"/>
                </a:cubicBezTo>
                <a:close/>
                <a:moveTo>
                  <a:pt x="566" y="53"/>
                </a:moveTo>
                <a:cubicBezTo>
                  <a:pt x="566" y="51"/>
                  <a:pt x="569" y="52"/>
                  <a:pt x="570" y="52"/>
                </a:cubicBezTo>
                <a:cubicBezTo>
                  <a:pt x="569" y="53"/>
                  <a:pt x="568" y="52"/>
                  <a:pt x="566" y="53"/>
                </a:cubicBezTo>
                <a:close/>
                <a:moveTo>
                  <a:pt x="648" y="44"/>
                </a:moveTo>
                <a:cubicBezTo>
                  <a:pt x="623" y="45"/>
                  <a:pt x="597" y="45"/>
                  <a:pt x="574" y="46"/>
                </a:cubicBezTo>
                <a:cubicBezTo>
                  <a:pt x="571" y="46"/>
                  <a:pt x="570" y="47"/>
                  <a:pt x="567" y="47"/>
                </a:cubicBezTo>
                <a:cubicBezTo>
                  <a:pt x="564" y="47"/>
                  <a:pt x="558" y="46"/>
                  <a:pt x="552" y="46"/>
                </a:cubicBezTo>
                <a:cubicBezTo>
                  <a:pt x="547" y="46"/>
                  <a:pt x="541" y="47"/>
                  <a:pt x="536" y="47"/>
                </a:cubicBezTo>
                <a:cubicBezTo>
                  <a:pt x="528" y="47"/>
                  <a:pt x="520" y="46"/>
                  <a:pt x="513" y="48"/>
                </a:cubicBezTo>
                <a:cubicBezTo>
                  <a:pt x="498" y="47"/>
                  <a:pt x="488" y="47"/>
                  <a:pt x="473" y="48"/>
                </a:cubicBezTo>
                <a:cubicBezTo>
                  <a:pt x="455" y="46"/>
                  <a:pt x="433" y="48"/>
                  <a:pt x="415" y="48"/>
                </a:cubicBezTo>
                <a:cubicBezTo>
                  <a:pt x="358" y="48"/>
                  <a:pt x="305" y="45"/>
                  <a:pt x="256" y="43"/>
                </a:cubicBezTo>
                <a:cubicBezTo>
                  <a:pt x="256" y="42"/>
                  <a:pt x="259" y="43"/>
                  <a:pt x="259" y="41"/>
                </a:cubicBezTo>
                <a:cubicBezTo>
                  <a:pt x="304" y="44"/>
                  <a:pt x="349" y="45"/>
                  <a:pt x="392" y="45"/>
                </a:cubicBezTo>
                <a:cubicBezTo>
                  <a:pt x="401" y="45"/>
                  <a:pt x="414" y="45"/>
                  <a:pt x="423" y="45"/>
                </a:cubicBezTo>
                <a:cubicBezTo>
                  <a:pt x="428" y="45"/>
                  <a:pt x="432" y="45"/>
                  <a:pt x="436" y="45"/>
                </a:cubicBezTo>
                <a:cubicBezTo>
                  <a:pt x="442" y="45"/>
                  <a:pt x="449" y="47"/>
                  <a:pt x="454" y="44"/>
                </a:cubicBezTo>
                <a:cubicBezTo>
                  <a:pt x="459" y="47"/>
                  <a:pt x="465" y="45"/>
                  <a:pt x="473" y="45"/>
                </a:cubicBezTo>
                <a:cubicBezTo>
                  <a:pt x="537" y="44"/>
                  <a:pt x="608" y="44"/>
                  <a:pt x="668" y="42"/>
                </a:cubicBezTo>
                <a:cubicBezTo>
                  <a:pt x="663" y="44"/>
                  <a:pt x="655" y="44"/>
                  <a:pt x="648" y="44"/>
                </a:cubicBezTo>
                <a:close/>
                <a:moveTo>
                  <a:pt x="676" y="57"/>
                </a:moveTo>
                <a:cubicBezTo>
                  <a:pt x="677" y="57"/>
                  <a:pt x="679" y="57"/>
                  <a:pt x="681" y="57"/>
                </a:cubicBezTo>
                <a:cubicBezTo>
                  <a:pt x="679" y="58"/>
                  <a:pt x="678" y="58"/>
                  <a:pt x="676" y="57"/>
                </a:cubicBezTo>
                <a:close/>
                <a:moveTo>
                  <a:pt x="200" y="17"/>
                </a:moveTo>
                <a:cubicBezTo>
                  <a:pt x="200" y="17"/>
                  <a:pt x="200" y="18"/>
                  <a:pt x="198" y="18"/>
                </a:cubicBezTo>
                <a:cubicBezTo>
                  <a:pt x="198" y="17"/>
                  <a:pt x="199" y="17"/>
                  <a:pt x="199" y="17"/>
                </a:cubicBezTo>
                <a:cubicBezTo>
                  <a:pt x="197" y="17"/>
                  <a:pt x="190" y="16"/>
                  <a:pt x="189" y="17"/>
                </a:cubicBezTo>
                <a:cubicBezTo>
                  <a:pt x="190" y="17"/>
                  <a:pt x="190" y="17"/>
                  <a:pt x="190" y="18"/>
                </a:cubicBezTo>
                <a:cubicBezTo>
                  <a:pt x="189" y="17"/>
                  <a:pt x="188" y="19"/>
                  <a:pt x="187" y="20"/>
                </a:cubicBezTo>
                <a:cubicBezTo>
                  <a:pt x="190" y="20"/>
                  <a:pt x="197" y="20"/>
                  <a:pt x="201" y="21"/>
                </a:cubicBezTo>
                <a:cubicBezTo>
                  <a:pt x="201" y="21"/>
                  <a:pt x="199" y="21"/>
                  <a:pt x="199" y="21"/>
                </a:cubicBezTo>
                <a:cubicBezTo>
                  <a:pt x="200" y="21"/>
                  <a:pt x="205" y="22"/>
                  <a:pt x="203" y="21"/>
                </a:cubicBezTo>
                <a:cubicBezTo>
                  <a:pt x="203" y="21"/>
                  <a:pt x="202" y="21"/>
                  <a:pt x="202" y="21"/>
                </a:cubicBezTo>
                <a:cubicBezTo>
                  <a:pt x="209" y="21"/>
                  <a:pt x="213" y="20"/>
                  <a:pt x="220" y="21"/>
                </a:cubicBezTo>
                <a:cubicBezTo>
                  <a:pt x="219" y="22"/>
                  <a:pt x="218" y="21"/>
                  <a:pt x="218" y="22"/>
                </a:cubicBezTo>
                <a:cubicBezTo>
                  <a:pt x="221" y="22"/>
                  <a:pt x="221" y="22"/>
                  <a:pt x="223" y="23"/>
                </a:cubicBezTo>
                <a:cubicBezTo>
                  <a:pt x="224" y="21"/>
                  <a:pt x="220" y="23"/>
                  <a:pt x="220" y="21"/>
                </a:cubicBezTo>
                <a:cubicBezTo>
                  <a:pt x="222" y="22"/>
                  <a:pt x="222" y="20"/>
                  <a:pt x="224" y="19"/>
                </a:cubicBezTo>
                <a:cubicBezTo>
                  <a:pt x="225" y="20"/>
                  <a:pt x="223" y="20"/>
                  <a:pt x="223" y="21"/>
                </a:cubicBezTo>
                <a:cubicBezTo>
                  <a:pt x="225" y="21"/>
                  <a:pt x="224" y="20"/>
                  <a:pt x="225" y="20"/>
                </a:cubicBezTo>
                <a:cubicBezTo>
                  <a:pt x="226" y="21"/>
                  <a:pt x="228" y="20"/>
                  <a:pt x="229" y="21"/>
                </a:cubicBezTo>
                <a:cubicBezTo>
                  <a:pt x="229" y="20"/>
                  <a:pt x="230" y="20"/>
                  <a:pt x="230" y="19"/>
                </a:cubicBezTo>
                <a:cubicBezTo>
                  <a:pt x="230" y="19"/>
                  <a:pt x="229" y="19"/>
                  <a:pt x="229" y="19"/>
                </a:cubicBezTo>
                <a:cubicBezTo>
                  <a:pt x="230" y="18"/>
                  <a:pt x="232" y="20"/>
                  <a:pt x="232" y="18"/>
                </a:cubicBezTo>
                <a:cubicBezTo>
                  <a:pt x="225" y="19"/>
                  <a:pt x="218" y="16"/>
                  <a:pt x="210" y="19"/>
                </a:cubicBezTo>
                <a:cubicBezTo>
                  <a:pt x="210" y="18"/>
                  <a:pt x="211" y="18"/>
                  <a:pt x="211" y="17"/>
                </a:cubicBezTo>
                <a:cubicBezTo>
                  <a:pt x="207" y="17"/>
                  <a:pt x="207" y="17"/>
                  <a:pt x="202" y="17"/>
                </a:cubicBezTo>
                <a:cubicBezTo>
                  <a:pt x="202" y="19"/>
                  <a:pt x="204" y="16"/>
                  <a:pt x="204" y="18"/>
                </a:cubicBezTo>
                <a:cubicBezTo>
                  <a:pt x="202" y="19"/>
                  <a:pt x="201" y="18"/>
                  <a:pt x="200" y="17"/>
                </a:cubicBezTo>
                <a:close/>
                <a:moveTo>
                  <a:pt x="191" y="19"/>
                </a:moveTo>
                <a:cubicBezTo>
                  <a:pt x="191" y="19"/>
                  <a:pt x="193" y="18"/>
                  <a:pt x="194" y="18"/>
                </a:cubicBezTo>
                <a:cubicBezTo>
                  <a:pt x="194" y="20"/>
                  <a:pt x="191" y="19"/>
                  <a:pt x="191" y="19"/>
                </a:cubicBezTo>
                <a:close/>
                <a:moveTo>
                  <a:pt x="195" y="17"/>
                </a:moveTo>
                <a:cubicBezTo>
                  <a:pt x="197" y="17"/>
                  <a:pt x="197" y="17"/>
                  <a:pt x="197" y="17"/>
                </a:cubicBezTo>
                <a:cubicBezTo>
                  <a:pt x="198" y="19"/>
                  <a:pt x="194" y="19"/>
                  <a:pt x="195" y="17"/>
                </a:cubicBezTo>
                <a:close/>
                <a:moveTo>
                  <a:pt x="98" y="15"/>
                </a:moveTo>
                <a:cubicBezTo>
                  <a:pt x="88" y="14"/>
                  <a:pt x="77" y="12"/>
                  <a:pt x="67" y="12"/>
                </a:cubicBezTo>
                <a:cubicBezTo>
                  <a:pt x="76" y="13"/>
                  <a:pt x="87" y="14"/>
                  <a:pt x="99" y="15"/>
                </a:cubicBezTo>
                <a:cubicBezTo>
                  <a:pt x="100" y="15"/>
                  <a:pt x="99" y="14"/>
                  <a:pt x="100" y="14"/>
                </a:cubicBezTo>
                <a:cubicBezTo>
                  <a:pt x="100" y="16"/>
                  <a:pt x="103" y="15"/>
                  <a:pt x="105" y="15"/>
                </a:cubicBezTo>
                <a:cubicBezTo>
                  <a:pt x="112" y="16"/>
                  <a:pt x="120" y="18"/>
                  <a:pt x="125" y="17"/>
                </a:cubicBezTo>
                <a:cubicBezTo>
                  <a:pt x="124" y="18"/>
                  <a:pt x="127" y="17"/>
                  <a:pt x="127" y="18"/>
                </a:cubicBezTo>
                <a:cubicBezTo>
                  <a:pt x="141" y="18"/>
                  <a:pt x="151" y="20"/>
                  <a:pt x="162" y="19"/>
                </a:cubicBezTo>
                <a:cubicBezTo>
                  <a:pt x="162" y="19"/>
                  <a:pt x="162" y="18"/>
                  <a:pt x="165" y="18"/>
                </a:cubicBezTo>
                <a:cubicBezTo>
                  <a:pt x="166" y="19"/>
                  <a:pt x="163" y="20"/>
                  <a:pt x="165" y="20"/>
                </a:cubicBezTo>
                <a:cubicBezTo>
                  <a:pt x="166" y="20"/>
                  <a:pt x="165" y="19"/>
                  <a:pt x="166" y="19"/>
                </a:cubicBezTo>
                <a:cubicBezTo>
                  <a:pt x="173" y="19"/>
                  <a:pt x="182" y="20"/>
                  <a:pt x="187" y="19"/>
                </a:cubicBezTo>
                <a:cubicBezTo>
                  <a:pt x="188" y="17"/>
                  <a:pt x="186" y="19"/>
                  <a:pt x="186" y="18"/>
                </a:cubicBezTo>
                <a:cubicBezTo>
                  <a:pt x="188" y="17"/>
                  <a:pt x="188" y="17"/>
                  <a:pt x="189" y="16"/>
                </a:cubicBezTo>
                <a:cubicBezTo>
                  <a:pt x="186" y="16"/>
                  <a:pt x="182" y="17"/>
                  <a:pt x="180" y="15"/>
                </a:cubicBezTo>
                <a:cubicBezTo>
                  <a:pt x="181" y="15"/>
                  <a:pt x="183" y="16"/>
                  <a:pt x="183" y="15"/>
                </a:cubicBezTo>
                <a:cubicBezTo>
                  <a:pt x="181" y="15"/>
                  <a:pt x="177" y="14"/>
                  <a:pt x="176" y="15"/>
                </a:cubicBezTo>
                <a:cubicBezTo>
                  <a:pt x="176" y="15"/>
                  <a:pt x="177" y="15"/>
                  <a:pt x="177" y="16"/>
                </a:cubicBezTo>
                <a:cubicBezTo>
                  <a:pt x="175" y="16"/>
                  <a:pt x="173" y="16"/>
                  <a:pt x="172" y="15"/>
                </a:cubicBezTo>
                <a:cubicBezTo>
                  <a:pt x="172" y="14"/>
                  <a:pt x="175" y="16"/>
                  <a:pt x="175" y="14"/>
                </a:cubicBezTo>
                <a:cubicBezTo>
                  <a:pt x="173" y="15"/>
                  <a:pt x="170" y="13"/>
                  <a:pt x="169" y="13"/>
                </a:cubicBezTo>
                <a:cubicBezTo>
                  <a:pt x="169" y="13"/>
                  <a:pt x="168" y="14"/>
                  <a:pt x="167" y="14"/>
                </a:cubicBezTo>
                <a:cubicBezTo>
                  <a:pt x="163" y="15"/>
                  <a:pt x="158" y="13"/>
                  <a:pt x="156" y="13"/>
                </a:cubicBezTo>
                <a:cubicBezTo>
                  <a:pt x="155" y="14"/>
                  <a:pt x="156" y="15"/>
                  <a:pt x="155" y="15"/>
                </a:cubicBezTo>
                <a:cubicBezTo>
                  <a:pt x="154" y="15"/>
                  <a:pt x="154" y="13"/>
                  <a:pt x="152" y="13"/>
                </a:cubicBezTo>
                <a:cubicBezTo>
                  <a:pt x="151" y="14"/>
                  <a:pt x="149" y="15"/>
                  <a:pt x="148" y="14"/>
                </a:cubicBezTo>
                <a:cubicBezTo>
                  <a:pt x="148" y="14"/>
                  <a:pt x="149" y="13"/>
                  <a:pt x="149" y="13"/>
                </a:cubicBezTo>
                <a:cubicBezTo>
                  <a:pt x="146" y="13"/>
                  <a:pt x="141" y="12"/>
                  <a:pt x="142" y="14"/>
                </a:cubicBezTo>
                <a:cubicBezTo>
                  <a:pt x="142" y="14"/>
                  <a:pt x="140" y="14"/>
                  <a:pt x="141" y="13"/>
                </a:cubicBezTo>
                <a:cubicBezTo>
                  <a:pt x="138" y="12"/>
                  <a:pt x="136" y="14"/>
                  <a:pt x="134" y="13"/>
                </a:cubicBezTo>
                <a:cubicBezTo>
                  <a:pt x="134" y="13"/>
                  <a:pt x="135" y="13"/>
                  <a:pt x="135" y="14"/>
                </a:cubicBezTo>
                <a:cubicBezTo>
                  <a:pt x="133" y="13"/>
                  <a:pt x="129" y="14"/>
                  <a:pt x="127" y="13"/>
                </a:cubicBezTo>
                <a:cubicBezTo>
                  <a:pt x="128" y="12"/>
                  <a:pt x="131" y="13"/>
                  <a:pt x="131" y="12"/>
                </a:cubicBezTo>
                <a:cubicBezTo>
                  <a:pt x="129" y="12"/>
                  <a:pt x="126" y="11"/>
                  <a:pt x="124" y="12"/>
                </a:cubicBezTo>
                <a:cubicBezTo>
                  <a:pt x="127" y="12"/>
                  <a:pt x="126" y="13"/>
                  <a:pt x="124" y="13"/>
                </a:cubicBezTo>
                <a:cubicBezTo>
                  <a:pt x="126" y="14"/>
                  <a:pt x="130" y="13"/>
                  <a:pt x="132" y="15"/>
                </a:cubicBezTo>
                <a:cubicBezTo>
                  <a:pt x="125" y="16"/>
                  <a:pt x="122" y="14"/>
                  <a:pt x="116" y="14"/>
                </a:cubicBezTo>
                <a:cubicBezTo>
                  <a:pt x="120" y="14"/>
                  <a:pt x="114" y="13"/>
                  <a:pt x="112" y="13"/>
                </a:cubicBezTo>
                <a:cubicBezTo>
                  <a:pt x="107" y="13"/>
                  <a:pt x="99" y="13"/>
                  <a:pt x="99" y="14"/>
                </a:cubicBezTo>
                <a:cubicBezTo>
                  <a:pt x="98" y="13"/>
                  <a:pt x="95" y="12"/>
                  <a:pt x="94" y="13"/>
                </a:cubicBezTo>
                <a:cubicBezTo>
                  <a:pt x="95" y="14"/>
                  <a:pt x="98" y="13"/>
                  <a:pt x="98" y="15"/>
                </a:cubicBezTo>
                <a:close/>
                <a:moveTo>
                  <a:pt x="186" y="17"/>
                </a:moveTo>
                <a:cubicBezTo>
                  <a:pt x="185" y="18"/>
                  <a:pt x="182" y="17"/>
                  <a:pt x="180" y="17"/>
                </a:cubicBezTo>
                <a:cubicBezTo>
                  <a:pt x="182" y="17"/>
                  <a:pt x="184" y="17"/>
                  <a:pt x="186" y="17"/>
                </a:cubicBezTo>
                <a:close/>
                <a:moveTo>
                  <a:pt x="167" y="15"/>
                </a:moveTo>
                <a:cubicBezTo>
                  <a:pt x="167" y="16"/>
                  <a:pt x="166" y="15"/>
                  <a:pt x="164" y="15"/>
                </a:cubicBezTo>
                <a:cubicBezTo>
                  <a:pt x="165" y="15"/>
                  <a:pt x="166" y="15"/>
                  <a:pt x="167" y="15"/>
                </a:cubicBezTo>
                <a:close/>
                <a:moveTo>
                  <a:pt x="156" y="15"/>
                </a:moveTo>
                <a:cubicBezTo>
                  <a:pt x="154" y="16"/>
                  <a:pt x="149" y="17"/>
                  <a:pt x="148" y="15"/>
                </a:cubicBezTo>
                <a:cubicBezTo>
                  <a:pt x="151" y="16"/>
                  <a:pt x="152" y="15"/>
                  <a:pt x="156" y="15"/>
                </a:cubicBezTo>
                <a:close/>
                <a:moveTo>
                  <a:pt x="141" y="17"/>
                </a:moveTo>
                <a:cubicBezTo>
                  <a:pt x="141" y="18"/>
                  <a:pt x="137" y="17"/>
                  <a:pt x="136" y="17"/>
                </a:cubicBezTo>
                <a:cubicBezTo>
                  <a:pt x="137" y="17"/>
                  <a:pt x="139" y="16"/>
                  <a:pt x="141" y="17"/>
                </a:cubicBezTo>
                <a:close/>
                <a:moveTo>
                  <a:pt x="108" y="14"/>
                </a:moveTo>
                <a:cubicBezTo>
                  <a:pt x="107" y="16"/>
                  <a:pt x="104" y="15"/>
                  <a:pt x="101" y="15"/>
                </a:cubicBezTo>
                <a:cubicBezTo>
                  <a:pt x="103" y="13"/>
                  <a:pt x="105" y="15"/>
                  <a:pt x="108" y="14"/>
                </a:cubicBezTo>
                <a:close/>
                <a:moveTo>
                  <a:pt x="193" y="15"/>
                </a:moveTo>
                <a:cubicBezTo>
                  <a:pt x="193" y="16"/>
                  <a:pt x="190" y="14"/>
                  <a:pt x="189" y="15"/>
                </a:cubicBezTo>
                <a:cubicBezTo>
                  <a:pt x="191" y="15"/>
                  <a:pt x="195" y="17"/>
                  <a:pt x="193" y="15"/>
                </a:cubicBezTo>
                <a:close/>
                <a:moveTo>
                  <a:pt x="236" y="17"/>
                </a:moveTo>
                <a:cubicBezTo>
                  <a:pt x="234" y="17"/>
                  <a:pt x="237" y="16"/>
                  <a:pt x="235" y="16"/>
                </a:cubicBezTo>
                <a:cubicBezTo>
                  <a:pt x="234" y="17"/>
                  <a:pt x="229" y="17"/>
                  <a:pt x="228" y="16"/>
                </a:cubicBezTo>
                <a:cubicBezTo>
                  <a:pt x="227" y="16"/>
                  <a:pt x="227" y="17"/>
                  <a:pt x="226" y="17"/>
                </a:cubicBezTo>
                <a:cubicBezTo>
                  <a:pt x="230" y="17"/>
                  <a:pt x="234" y="18"/>
                  <a:pt x="236" y="17"/>
                </a:cubicBezTo>
                <a:close/>
                <a:moveTo>
                  <a:pt x="232" y="21"/>
                </a:moveTo>
                <a:cubicBezTo>
                  <a:pt x="233" y="22"/>
                  <a:pt x="233" y="23"/>
                  <a:pt x="234" y="23"/>
                </a:cubicBezTo>
                <a:cubicBezTo>
                  <a:pt x="235" y="22"/>
                  <a:pt x="238" y="23"/>
                  <a:pt x="238" y="22"/>
                </a:cubicBezTo>
                <a:cubicBezTo>
                  <a:pt x="238" y="22"/>
                  <a:pt x="237" y="22"/>
                  <a:pt x="236" y="21"/>
                </a:cubicBezTo>
                <a:cubicBezTo>
                  <a:pt x="237" y="21"/>
                  <a:pt x="238" y="21"/>
                  <a:pt x="240" y="21"/>
                </a:cubicBezTo>
                <a:cubicBezTo>
                  <a:pt x="241" y="22"/>
                  <a:pt x="246" y="23"/>
                  <a:pt x="248" y="21"/>
                </a:cubicBezTo>
                <a:cubicBezTo>
                  <a:pt x="248" y="24"/>
                  <a:pt x="251" y="20"/>
                  <a:pt x="252" y="21"/>
                </a:cubicBezTo>
                <a:cubicBezTo>
                  <a:pt x="250" y="21"/>
                  <a:pt x="251" y="22"/>
                  <a:pt x="250" y="22"/>
                </a:cubicBezTo>
                <a:cubicBezTo>
                  <a:pt x="248" y="23"/>
                  <a:pt x="248" y="23"/>
                  <a:pt x="246" y="23"/>
                </a:cubicBezTo>
                <a:cubicBezTo>
                  <a:pt x="242" y="24"/>
                  <a:pt x="248" y="23"/>
                  <a:pt x="250" y="23"/>
                </a:cubicBezTo>
                <a:cubicBezTo>
                  <a:pt x="255" y="24"/>
                  <a:pt x="259" y="25"/>
                  <a:pt x="262" y="22"/>
                </a:cubicBezTo>
                <a:cubicBezTo>
                  <a:pt x="262" y="21"/>
                  <a:pt x="259" y="21"/>
                  <a:pt x="261" y="20"/>
                </a:cubicBezTo>
                <a:cubicBezTo>
                  <a:pt x="263" y="20"/>
                  <a:pt x="265" y="22"/>
                  <a:pt x="266" y="20"/>
                </a:cubicBezTo>
                <a:cubicBezTo>
                  <a:pt x="263" y="19"/>
                  <a:pt x="258" y="19"/>
                  <a:pt x="254" y="20"/>
                </a:cubicBezTo>
                <a:cubicBezTo>
                  <a:pt x="254" y="21"/>
                  <a:pt x="257" y="20"/>
                  <a:pt x="257" y="21"/>
                </a:cubicBezTo>
                <a:cubicBezTo>
                  <a:pt x="257" y="23"/>
                  <a:pt x="254" y="21"/>
                  <a:pt x="254" y="22"/>
                </a:cubicBezTo>
                <a:cubicBezTo>
                  <a:pt x="255" y="23"/>
                  <a:pt x="259" y="21"/>
                  <a:pt x="260" y="21"/>
                </a:cubicBezTo>
                <a:cubicBezTo>
                  <a:pt x="258" y="24"/>
                  <a:pt x="254" y="24"/>
                  <a:pt x="251" y="22"/>
                </a:cubicBezTo>
                <a:cubicBezTo>
                  <a:pt x="253" y="22"/>
                  <a:pt x="253" y="21"/>
                  <a:pt x="253" y="19"/>
                </a:cubicBezTo>
                <a:cubicBezTo>
                  <a:pt x="253" y="19"/>
                  <a:pt x="251" y="20"/>
                  <a:pt x="251" y="19"/>
                </a:cubicBezTo>
                <a:cubicBezTo>
                  <a:pt x="256" y="17"/>
                  <a:pt x="263" y="20"/>
                  <a:pt x="268" y="18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9" y="19"/>
                  <a:pt x="272" y="20"/>
                  <a:pt x="274" y="19"/>
                </a:cubicBezTo>
                <a:cubicBezTo>
                  <a:pt x="283" y="21"/>
                  <a:pt x="295" y="19"/>
                  <a:pt x="307" y="21"/>
                </a:cubicBezTo>
                <a:cubicBezTo>
                  <a:pt x="296" y="22"/>
                  <a:pt x="289" y="19"/>
                  <a:pt x="280" y="22"/>
                </a:cubicBezTo>
                <a:cubicBezTo>
                  <a:pt x="283" y="22"/>
                  <a:pt x="286" y="20"/>
                  <a:pt x="287" y="22"/>
                </a:cubicBezTo>
                <a:cubicBezTo>
                  <a:pt x="292" y="21"/>
                  <a:pt x="299" y="21"/>
                  <a:pt x="304" y="23"/>
                </a:cubicBezTo>
                <a:cubicBezTo>
                  <a:pt x="301" y="23"/>
                  <a:pt x="298" y="25"/>
                  <a:pt x="296" y="22"/>
                </a:cubicBezTo>
                <a:cubicBezTo>
                  <a:pt x="294" y="24"/>
                  <a:pt x="289" y="22"/>
                  <a:pt x="286" y="24"/>
                </a:cubicBezTo>
                <a:cubicBezTo>
                  <a:pt x="291" y="24"/>
                  <a:pt x="302" y="25"/>
                  <a:pt x="308" y="24"/>
                </a:cubicBezTo>
                <a:cubicBezTo>
                  <a:pt x="306" y="24"/>
                  <a:pt x="305" y="24"/>
                  <a:pt x="305" y="23"/>
                </a:cubicBezTo>
                <a:cubicBezTo>
                  <a:pt x="307" y="22"/>
                  <a:pt x="310" y="22"/>
                  <a:pt x="312" y="22"/>
                </a:cubicBezTo>
                <a:cubicBezTo>
                  <a:pt x="312" y="22"/>
                  <a:pt x="313" y="23"/>
                  <a:pt x="313" y="23"/>
                </a:cubicBezTo>
                <a:cubicBezTo>
                  <a:pt x="327" y="22"/>
                  <a:pt x="338" y="25"/>
                  <a:pt x="349" y="22"/>
                </a:cubicBezTo>
                <a:cubicBezTo>
                  <a:pt x="350" y="23"/>
                  <a:pt x="350" y="23"/>
                  <a:pt x="350" y="24"/>
                </a:cubicBezTo>
                <a:cubicBezTo>
                  <a:pt x="351" y="24"/>
                  <a:pt x="353" y="24"/>
                  <a:pt x="353" y="23"/>
                </a:cubicBezTo>
                <a:cubicBezTo>
                  <a:pt x="352" y="23"/>
                  <a:pt x="350" y="23"/>
                  <a:pt x="350" y="22"/>
                </a:cubicBezTo>
                <a:cubicBezTo>
                  <a:pt x="343" y="23"/>
                  <a:pt x="332" y="20"/>
                  <a:pt x="324" y="23"/>
                </a:cubicBezTo>
                <a:cubicBezTo>
                  <a:pt x="320" y="20"/>
                  <a:pt x="312" y="23"/>
                  <a:pt x="307" y="21"/>
                </a:cubicBezTo>
                <a:cubicBezTo>
                  <a:pt x="318" y="20"/>
                  <a:pt x="334" y="22"/>
                  <a:pt x="345" y="21"/>
                </a:cubicBezTo>
                <a:cubicBezTo>
                  <a:pt x="329" y="19"/>
                  <a:pt x="306" y="20"/>
                  <a:pt x="291" y="18"/>
                </a:cubicBezTo>
                <a:cubicBezTo>
                  <a:pt x="287" y="18"/>
                  <a:pt x="283" y="19"/>
                  <a:pt x="280" y="19"/>
                </a:cubicBezTo>
                <a:cubicBezTo>
                  <a:pt x="279" y="19"/>
                  <a:pt x="279" y="18"/>
                  <a:pt x="278" y="18"/>
                </a:cubicBezTo>
                <a:cubicBezTo>
                  <a:pt x="275" y="17"/>
                  <a:pt x="272" y="18"/>
                  <a:pt x="269" y="19"/>
                </a:cubicBezTo>
                <a:cubicBezTo>
                  <a:pt x="266" y="16"/>
                  <a:pt x="258" y="18"/>
                  <a:pt x="252" y="17"/>
                </a:cubicBezTo>
                <a:cubicBezTo>
                  <a:pt x="253" y="19"/>
                  <a:pt x="251" y="17"/>
                  <a:pt x="250" y="18"/>
                </a:cubicBezTo>
                <a:cubicBezTo>
                  <a:pt x="251" y="20"/>
                  <a:pt x="243" y="18"/>
                  <a:pt x="240" y="20"/>
                </a:cubicBezTo>
                <a:cubicBezTo>
                  <a:pt x="240" y="19"/>
                  <a:pt x="237" y="20"/>
                  <a:pt x="237" y="19"/>
                </a:cubicBezTo>
                <a:cubicBezTo>
                  <a:pt x="235" y="19"/>
                  <a:pt x="234" y="19"/>
                  <a:pt x="232" y="21"/>
                </a:cubicBezTo>
                <a:close/>
                <a:moveTo>
                  <a:pt x="267" y="23"/>
                </a:moveTo>
                <a:cubicBezTo>
                  <a:pt x="267" y="25"/>
                  <a:pt x="267" y="25"/>
                  <a:pt x="267" y="25"/>
                </a:cubicBezTo>
                <a:cubicBezTo>
                  <a:pt x="270" y="25"/>
                  <a:pt x="272" y="24"/>
                  <a:pt x="273" y="22"/>
                </a:cubicBezTo>
                <a:cubicBezTo>
                  <a:pt x="273" y="24"/>
                  <a:pt x="274" y="24"/>
                  <a:pt x="274" y="25"/>
                </a:cubicBezTo>
                <a:cubicBezTo>
                  <a:pt x="279" y="25"/>
                  <a:pt x="280" y="25"/>
                  <a:pt x="283" y="25"/>
                </a:cubicBezTo>
                <a:cubicBezTo>
                  <a:pt x="284" y="23"/>
                  <a:pt x="279" y="22"/>
                  <a:pt x="281" y="24"/>
                </a:cubicBezTo>
                <a:cubicBezTo>
                  <a:pt x="279" y="24"/>
                  <a:pt x="279" y="24"/>
                  <a:pt x="279" y="24"/>
                </a:cubicBezTo>
                <a:cubicBezTo>
                  <a:pt x="279" y="23"/>
                  <a:pt x="280" y="22"/>
                  <a:pt x="279" y="22"/>
                </a:cubicBezTo>
                <a:cubicBezTo>
                  <a:pt x="279" y="22"/>
                  <a:pt x="279" y="23"/>
                  <a:pt x="277" y="23"/>
                </a:cubicBezTo>
                <a:cubicBezTo>
                  <a:pt x="277" y="22"/>
                  <a:pt x="278" y="22"/>
                  <a:pt x="277" y="22"/>
                </a:cubicBezTo>
                <a:cubicBezTo>
                  <a:pt x="277" y="23"/>
                  <a:pt x="276" y="23"/>
                  <a:pt x="275" y="23"/>
                </a:cubicBezTo>
                <a:cubicBezTo>
                  <a:pt x="275" y="20"/>
                  <a:pt x="279" y="22"/>
                  <a:pt x="280" y="21"/>
                </a:cubicBezTo>
                <a:cubicBezTo>
                  <a:pt x="277" y="21"/>
                  <a:pt x="273" y="20"/>
                  <a:pt x="269" y="21"/>
                </a:cubicBezTo>
                <a:cubicBezTo>
                  <a:pt x="270" y="21"/>
                  <a:pt x="272" y="21"/>
                  <a:pt x="273" y="21"/>
                </a:cubicBezTo>
                <a:cubicBezTo>
                  <a:pt x="272" y="23"/>
                  <a:pt x="269" y="23"/>
                  <a:pt x="267" y="24"/>
                </a:cubicBezTo>
                <a:cubicBezTo>
                  <a:pt x="267" y="23"/>
                  <a:pt x="269" y="23"/>
                  <a:pt x="267" y="23"/>
                </a:cubicBezTo>
                <a:close/>
                <a:moveTo>
                  <a:pt x="230" y="21"/>
                </a:moveTo>
                <a:cubicBezTo>
                  <a:pt x="230" y="23"/>
                  <a:pt x="229" y="21"/>
                  <a:pt x="227" y="21"/>
                </a:cubicBezTo>
                <a:cubicBezTo>
                  <a:pt x="227" y="23"/>
                  <a:pt x="227" y="23"/>
                  <a:pt x="227" y="23"/>
                </a:cubicBezTo>
                <a:cubicBezTo>
                  <a:pt x="229" y="22"/>
                  <a:pt x="228" y="22"/>
                  <a:pt x="230" y="23"/>
                </a:cubicBezTo>
                <a:cubicBezTo>
                  <a:pt x="229" y="22"/>
                  <a:pt x="231" y="21"/>
                  <a:pt x="230" y="21"/>
                </a:cubicBezTo>
                <a:close/>
                <a:moveTo>
                  <a:pt x="512" y="23"/>
                </a:moveTo>
                <a:cubicBezTo>
                  <a:pt x="511" y="23"/>
                  <a:pt x="510" y="23"/>
                  <a:pt x="508" y="23"/>
                </a:cubicBezTo>
                <a:cubicBezTo>
                  <a:pt x="508" y="24"/>
                  <a:pt x="511" y="24"/>
                  <a:pt x="512" y="23"/>
                </a:cubicBezTo>
                <a:close/>
                <a:moveTo>
                  <a:pt x="342" y="24"/>
                </a:moveTo>
                <a:cubicBezTo>
                  <a:pt x="339" y="24"/>
                  <a:pt x="336" y="24"/>
                  <a:pt x="335" y="25"/>
                </a:cubicBezTo>
                <a:cubicBezTo>
                  <a:pt x="336" y="25"/>
                  <a:pt x="341" y="26"/>
                  <a:pt x="342" y="24"/>
                </a:cubicBezTo>
                <a:close/>
                <a:moveTo>
                  <a:pt x="354" y="30"/>
                </a:moveTo>
                <a:cubicBezTo>
                  <a:pt x="353" y="31"/>
                  <a:pt x="356" y="28"/>
                  <a:pt x="357" y="28"/>
                </a:cubicBezTo>
                <a:cubicBezTo>
                  <a:pt x="356" y="28"/>
                  <a:pt x="354" y="28"/>
                  <a:pt x="354" y="27"/>
                </a:cubicBezTo>
                <a:cubicBezTo>
                  <a:pt x="356" y="27"/>
                  <a:pt x="356" y="28"/>
                  <a:pt x="357" y="27"/>
                </a:cubicBezTo>
                <a:cubicBezTo>
                  <a:pt x="355" y="27"/>
                  <a:pt x="354" y="26"/>
                  <a:pt x="352" y="26"/>
                </a:cubicBezTo>
                <a:cubicBezTo>
                  <a:pt x="354" y="27"/>
                  <a:pt x="352" y="29"/>
                  <a:pt x="354" y="30"/>
                </a:cubicBezTo>
                <a:close/>
                <a:moveTo>
                  <a:pt x="458" y="27"/>
                </a:moveTo>
                <a:cubicBezTo>
                  <a:pt x="457" y="27"/>
                  <a:pt x="456" y="27"/>
                  <a:pt x="456" y="27"/>
                </a:cubicBezTo>
                <a:cubicBezTo>
                  <a:pt x="458" y="27"/>
                  <a:pt x="458" y="27"/>
                  <a:pt x="459" y="28"/>
                </a:cubicBezTo>
                <a:cubicBezTo>
                  <a:pt x="459" y="27"/>
                  <a:pt x="461" y="28"/>
                  <a:pt x="460" y="26"/>
                </a:cubicBezTo>
                <a:cubicBezTo>
                  <a:pt x="456" y="26"/>
                  <a:pt x="453" y="26"/>
                  <a:pt x="450" y="27"/>
                </a:cubicBezTo>
                <a:cubicBezTo>
                  <a:pt x="454" y="28"/>
                  <a:pt x="455" y="26"/>
                  <a:pt x="458" y="27"/>
                </a:cubicBezTo>
                <a:close/>
                <a:moveTo>
                  <a:pt x="349" y="29"/>
                </a:moveTo>
                <a:cubicBezTo>
                  <a:pt x="347" y="28"/>
                  <a:pt x="345" y="27"/>
                  <a:pt x="344" y="28"/>
                </a:cubicBezTo>
                <a:cubicBezTo>
                  <a:pt x="345" y="28"/>
                  <a:pt x="346" y="29"/>
                  <a:pt x="347" y="30"/>
                </a:cubicBezTo>
                <a:cubicBezTo>
                  <a:pt x="347" y="30"/>
                  <a:pt x="347" y="30"/>
                  <a:pt x="347" y="30"/>
                </a:cubicBezTo>
                <a:cubicBezTo>
                  <a:pt x="347" y="29"/>
                  <a:pt x="349" y="29"/>
                  <a:pt x="349" y="29"/>
                </a:cubicBezTo>
                <a:close/>
                <a:moveTo>
                  <a:pt x="252" y="35"/>
                </a:moveTo>
                <a:cubicBezTo>
                  <a:pt x="250" y="35"/>
                  <a:pt x="247" y="35"/>
                  <a:pt x="246" y="36"/>
                </a:cubicBezTo>
                <a:cubicBezTo>
                  <a:pt x="248" y="36"/>
                  <a:pt x="252" y="36"/>
                  <a:pt x="252" y="36"/>
                </a:cubicBezTo>
                <a:cubicBezTo>
                  <a:pt x="252" y="36"/>
                  <a:pt x="252" y="36"/>
                  <a:pt x="252" y="35"/>
                </a:cubicBezTo>
                <a:close/>
                <a:moveTo>
                  <a:pt x="107" y="42"/>
                </a:moveTo>
                <a:cubicBezTo>
                  <a:pt x="104" y="42"/>
                  <a:pt x="100" y="40"/>
                  <a:pt x="99" y="42"/>
                </a:cubicBezTo>
                <a:cubicBezTo>
                  <a:pt x="86" y="42"/>
                  <a:pt x="71" y="37"/>
                  <a:pt x="58" y="38"/>
                </a:cubicBezTo>
                <a:cubicBezTo>
                  <a:pt x="58" y="36"/>
                  <a:pt x="54" y="35"/>
                  <a:pt x="53" y="37"/>
                </a:cubicBezTo>
                <a:cubicBezTo>
                  <a:pt x="93" y="45"/>
                  <a:pt x="127" y="47"/>
                  <a:pt x="168" y="52"/>
                </a:cubicBezTo>
                <a:cubicBezTo>
                  <a:pt x="167" y="53"/>
                  <a:pt x="166" y="51"/>
                  <a:pt x="164" y="53"/>
                </a:cubicBezTo>
                <a:cubicBezTo>
                  <a:pt x="164" y="52"/>
                  <a:pt x="165" y="52"/>
                  <a:pt x="164" y="52"/>
                </a:cubicBezTo>
                <a:cubicBezTo>
                  <a:pt x="160" y="51"/>
                  <a:pt x="157" y="52"/>
                  <a:pt x="153" y="51"/>
                </a:cubicBezTo>
                <a:cubicBezTo>
                  <a:pt x="153" y="51"/>
                  <a:pt x="153" y="51"/>
                  <a:pt x="152" y="51"/>
                </a:cubicBezTo>
                <a:cubicBezTo>
                  <a:pt x="151" y="50"/>
                  <a:pt x="145" y="51"/>
                  <a:pt x="147" y="50"/>
                </a:cubicBezTo>
                <a:cubicBezTo>
                  <a:pt x="129" y="50"/>
                  <a:pt x="113" y="45"/>
                  <a:pt x="94" y="45"/>
                </a:cubicBezTo>
                <a:cubicBezTo>
                  <a:pt x="128" y="51"/>
                  <a:pt x="172" y="54"/>
                  <a:pt x="209" y="58"/>
                </a:cubicBezTo>
                <a:cubicBezTo>
                  <a:pt x="212" y="59"/>
                  <a:pt x="219" y="58"/>
                  <a:pt x="222" y="58"/>
                </a:cubicBezTo>
                <a:cubicBezTo>
                  <a:pt x="221" y="58"/>
                  <a:pt x="220" y="59"/>
                  <a:pt x="220" y="57"/>
                </a:cubicBezTo>
                <a:cubicBezTo>
                  <a:pt x="223" y="58"/>
                  <a:pt x="227" y="57"/>
                  <a:pt x="229" y="58"/>
                </a:cubicBezTo>
                <a:cubicBezTo>
                  <a:pt x="245" y="58"/>
                  <a:pt x="264" y="60"/>
                  <a:pt x="282" y="61"/>
                </a:cubicBezTo>
                <a:cubicBezTo>
                  <a:pt x="286" y="61"/>
                  <a:pt x="292" y="62"/>
                  <a:pt x="294" y="62"/>
                </a:cubicBezTo>
                <a:cubicBezTo>
                  <a:pt x="315" y="63"/>
                  <a:pt x="337" y="63"/>
                  <a:pt x="358" y="63"/>
                </a:cubicBezTo>
                <a:cubicBezTo>
                  <a:pt x="368" y="64"/>
                  <a:pt x="377" y="65"/>
                  <a:pt x="385" y="63"/>
                </a:cubicBezTo>
                <a:cubicBezTo>
                  <a:pt x="380" y="62"/>
                  <a:pt x="370" y="61"/>
                  <a:pt x="362" y="61"/>
                </a:cubicBezTo>
                <a:cubicBezTo>
                  <a:pt x="363" y="61"/>
                  <a:pt x="365" y="61"/>
                  <a:pt x="363" y="61"/>
                </a:cubicBezTo>
                <a:cubicBezTo>
                  <a:pt x="360" y="63"/>
                  <a:pt x="355" y="62"/>
                  <a:pt x="353" y="60"/>
                </a:cubicBezTo>
                <a:cubicBezTo>
                  <a:pt x="352" y="63"/>
                  <a:pt x="345" y="60"/>
                  <a:pt x="343" y="62"/>
                </a:cubicBezTo>
                <a:cubicBezTo>
                  <a:pt x="342" y="61"/>
                  <a:pt x="339" y="61"/>
                  <a:pt x="338" y="61"/>
                </a:cubicBezTo>
                <a:cubicBezTo>
                  <a:pt x="338" y="62"/>
                  <a:pt x="336" y="61"/>
                  <a:pt x="334" y="61"/>
                </a:cubicBezTo>
                <a:cubicBezTo>
                  <a:pt x="331" y="61"/>
                  <a:pt x="327" y="62"/>
                  <a:pt x="324" y="61"/>
                </a:cubicBezTo>
                <a:cubicBezTo>
                  <a:pt x="322" y="61"/>
                  <a:pt x="321" y="60"/>
                  <a:pt x="319" y="60"/>
                </a:cubicBezTo>
                <a:cubicBezTo>
                  <a:pt x="317" y="60"/>
                  <a:pt x="316" y="61"/>
                  <a:pt x="314" y="61"/>
                </a:cubicBezTo>
                <a:cubicBezTo>
                  <a:pt x="308" y="61"/>
                  <a:pt x="300" y="58"/>
                  <a:pt x="296" y="60"/>
                </a:cubicBezTo>
                <a:cubicBezTo>
                  <a:pt x="285" y="58"/>
                  <a:pt x="270" y="60"/>
                  <a:pt x="258" y="57"/>
                </a:cubicBezTo>
                <a:cubicBezTo>
                  <a:pt x="242" y="58"/>
                  <a:pt x="226" y="54"/>
                  <a:pt x="210" y="54"/>
                </a:cubicBezTo>
                <a:cubicBezTo>
                  <a:pt x="203" y="54"/>
                  <a:pt x="196" y="54"/>
                  <a:pt x="189" y="53"/>
                </a:cubicBezTo>
                <a:cubicBezTo>
                  <a:pt x="173" y="51"/>
                  <a:pt x="152" y="50"/>
                  <a:pt x="139" y="46"/>
                </a:cubicBezTo>
                <a:cubicBezTo>
                  <a:pt x="139" y="48"/>
                  <a:pt x="143" y="46"/>
                  <a:pt x="143" y="48"/>
                </a:cubicBezTo>
                <a:cubicBezTo>
                  <a:pt x="140" y="47"/>
                  <a:pt x="135" y="47"/>
                  <a:pt x="133" y="46"/>
                </a:cubicBezTo>
                <a:cubicBezTo>
                  <a:pt x="133" y="45"/>
                  <a:pt x="136" y="47"/>
                  <a:pt x="136" y="46"/>
                </a:cubicBezTo>
                <a:cubicBezTo>
                  <a:pt x="134" y="45"/>
                  <a:pt x="130" y="46"/>
                  <a:pt x="130" y="46"/>
                </a:cubicBezTo>
                <a:cubicBezTo>
                  <a:pt x="122" y="43"/>
                  <a:pt x="114" y="43"/>
                  <a:pt x="108" y="42"/>
                </a:cubicBezTo>
                <a:cubicBezTo>
                  <a:pt x="108" y="44"/>
                  <a:pt x="111" y="43"/>
                  <a:pt x="112" y="44"/>
                </a:cubicBezTo>
                <a:cubicBezTo>
                  <a:pt x="109" y="44"/>
                  <a:pt x="104" y="44"/>
                  <a:pt x="101" y="42"/>
                </a:cubicBezTo>
                <a:cubicBezTo>
                  <a:pt x="104" y="42"/>
                  <a:pt x="105" y="44"/>
                  <a:pt x="107" y="42"/>
                </a:cubicBezTo>
                <a:close/>
                <a:moveTo>
                  <a:pt x="123" y="45"/>
                </a:moveTo>
                <a:cubicBezTo>
                  <a:pt x="122" y="46"/>
                  <a:pt x="121" y="45"/>
                  <a:pt x="119" y="45"/>
                </a:cubicBezTo>
                <a:cubicBezTo>
                  <a:pt x="120" y="44"/>
                  <a:pt x="122" y="45"/>
                  <a:pt x="123" y="45"/>
                </a:cubicBezTo>
                <a:close/>
                <a:moveTo>
                  <a:pt x="298" y="37"/>
                </a:moveTo>
                <a:cubicBezTo>
                  <a:pt x="299" y="36"/>
                  <a:pt x="300" y="38"/>
                  <a:pt x="301" y="37"/>
                </a:cubicBezTo>
                <a:cubicBezTo>
                  <a:pt x="300" y="37"/>
                  <a:pt x="298" y="36"/>
                  <a:pt x="298" y="37"/>
                </a:cubicBezTo>
                <a:close/>
                <a:moveTo>
                  <a:pt x="316" y="38"/>
                </a:moveTo>
                <a:cubicBezTo>
                  <a:pt x="316" y="37"/>
                  <a:pt x="314" y="38"/>
                  <a:pt x="315" y="38"/>
                </a:cubicBezTo>
                <a:cubicBezTo>
                  <a:pt x="318" y="38"/>
                  <a:pt x="324" y="39"/>
                  <a:pt x="325" y="37"/>
                </a:cubicBezTo>
                <a:cubicBezTo>
                  <a:pt x="321" y="37"/>
                  <a:pt x="319" y="37"/>
                  <a:pt x="316" y="37"/>
                </a:cubicBezTo>
                <a:cubicBezTo>
                  <a:pt x="316" y="37"/>
                  <a:pt x="316" y="38"/>
                  <a:pt x="316" y="38"/>
                </a:cubicBezTo>
                <a:close/>
                <a:moveTo>
                  <a:pt x="343" y="38"/>
                </a:moveTo>
                <a:cubicBezTo>
                  <a:pt x="343" y="38"/>
                  <a:pt x="343" y="38"/>
                  <a:pt x="342" y="38"/>
                </a:cubicBezTo>
                <a:cubicBezTo>
                  <a:pt x="342" y="40"/>
                  <a:pt x="337" y="36"/>
                  <a:pt x="338" y="39"/>
                </a:cubicBezTo>
                <a:cubicBezTo>
                  <a:pt x="339" y="38"/>
                  <a:pt x="342" y="41"/>
                  <a:pt x="343" y="38"/>
                </a:cubicBezTo>
                <a:close/>
                <a:moveTo>
                  <a:pt x="381" y="38"/>
                </a:moveTo>
                <a:cubicBezTo>
                  <a:pt x="381" y="38"/>
                  <a:pt x="381" y="38"/>
                  <a:pt x="381" y="38"/>
                </a:cubicBezTo>
                <a:cubicBezTo>
                  <a:pt x="381" y="38"/>
                  <a:pt x="381" y="38"/>
                  <a:pt x="381" y="38"/>
                </a:cubicBezTo>
                <a:close/>
                <a:moveTo>
                  <a:pt x="407" y="40"/>
                </a:moveTo>
                <a:cubicBezTo>
                  <a:pt x="407" y="39"/>
                  <a:pt x="408" y="39"/>
                  <a:pt x="409" y="38"/>
                </a:cubicBezTo>
                <a:cubicBezTo>
                  <a:pt x="411" y="40"/>
                  <a:pt x="416" y="40"/>
                  <a:pt x="419" y="39"/>
                </a:cubicBezTo>
                <a:cubicBezTo>
                  <a:pt x="417" y="39"/>
                  <a:pt x="417" y="39"/>
                  <a:pt x="417" y="38"/>
                </a:cubicBezTo>
                <a:cubicBezTo>
                  <a:pt x="416" y="38"/>
                  <a:pt x="416" y="39"/>
                  <a:pt x="415" y="39"/>
                </a:cubicBezTo>
                <a:cubicBezTo>
                  <a:pt x="414" y="38"/>
                  <a:pt x="416" y="38"/>
                  <a:pt x="416" y="38"/>
                </a:cubicBezTo>
                <a:cubicBezTo>
                  <a:pt x="410" y="39"/>
                  <a:pt x="403" y="37"/>
                  <a:pt x="397" y="39"/>
                </a:cubicBezTo>
                <a:cubicBezTo>
                  <a:pt x="397" y="37"/>
                  <a:pt x="395" y="40"/>
                  <a:pt x="392" y="38"/>
                </a:cubicBezTo>
                <a:cubicBezTo>
                  <a:pt x="394" y="38"/>
                  <a:pt x="394" y="39"/>
                  <a:pt x="396" y="38"/>
                </a:cubicBezTo>
                <a:cubicBezTo>
                  <a:pt x="391" y="37"/>
                  <a:pt x="384" y="38"/>
                  <a:pt x="381" y="38"/>
                </a:cubicBezTo>
                <a:cubicBezTo>
                  <a:pt x="382" y="38"/>
                  <a:pt x="381" y="39"/>
                  <a:pt x="381" y="40"/>
                </a:cubicBezTo>
                <a:cubicBezTo>
                  <a:pt x="384" y="41"/>
                  <a:pt x="388" y="37"/>
                  <a:pt x="390" y="39"/>
                </a:cubicBezTo>
                <a:cubicBezTo>
                  <a:pt x="389" y="39"/>
                  <a:pt x="387" y="39"/>
                  <a:pt x="387" y="40"/>
                </a:cubicBezTo>
                <a:cubicBezTo>
                  <a:pt x="395" y="40"/>
                  <a:pt x="397" y="40"/>
                  <a:pt x="405" y="40"/>
                </a:cubicBezTo>
                <a:cubicBezTo>
                  <a:pt x="406" y="39"/>
                  <a:pt x="405" y="39"/>
                  <a:pt x="405" y="38"/>
                </a:cubicBezTo>
                <a:cubicBezTo>
                  <a:pt x="407" y="38"/>
                  <a:pt x="406" y="40"/>
                  <a:pt x="407" y="40"/>
                </a:cubicBezTo>
                <a:close/>
                <a:moveTo>
                  <a:pt x="453" y="38"/>
                </a:moveTo>
                <a:cubicBezTo>
                  <a:pt x="452" y="41"/>
                  <a:pt x="447" y="36"/>
                  <a:pt x="449" y="39"/>
                </a:cubicBezTo>
                <a:cubicBezTo>
                  <a:pt x="446" y="39"/>
                  <a:pt x="446" y="39"/>
                  <a:pt x="446" y="39"/>
                </a:cubicBezTo>
                <a:cubicBezTo>
                  <a:pt x="446" y="38"/>
                  <a:pt x="446" y="38"/>
                  <a:pt x="446" y="38"/>
                </a:cubicBezTo>
                <a:cubicBezTo>
                  <a:pt x="442" y="39"/>
                  <a:pt x="441" y="37"/>
                  <a:pt x="438" y="38"/>
                </a:cubicBezTo>
                <a:cubicBezTo>
                  <a:pt x="438" y="40"/>
                  <a:pt x="438" y="40"/>
                  <a:pt x="438" y="40"/>
                </a:cubicBezTo>
                <a:cubicBezTo>
                  <a:pt x="440" y="39"/>
                  <a:pt x="440" y="40"/>
                  <a:pt x="442" y="39"/>
                </a:cubicBezTo>
                <a:cubicBezTo>
                  <a:pt x="442" y="40"/>
                  <a:pt x="442" y="40"/>
                  <a:pt x="443" y="40"/>
                </a:cubicBezTo>
                <a:cubicBezTo>
                  <a:pt x="450" y="39"/>
                  <a:pt x="459" y="40"/>
                  <a:pt x="464" y="39"/>
                </a:cubicBezTo>
                <a:cubicBezTo>
                  <a:pt x="464" y="39"/>
                  <a:pt x="463" y="39"/>
                  <a:pt x="464" y="40"/>
                </a:cubicBezTo>
                <a:cubicBezTo>
                  <a:pt x="466" y="39"/>
                  <a:pt x="464" y="38"/>
                  <a:pt x="465" y="38"/>
                </a:cubicBezTo>
                <a:cubicBezTo>
                  <a:pt x="459" y="37"/>
                  <a:pt x="456" y="40"/>
                  <a:pt x="453" y="38"/>
                </a:cubicBezTo>
                <a:close/>
                <a:moveTo>
                  <a:pt x="537" y="38"/>
                </a:moveTo>
                <a:cubicBezTo>
                  <a:pt x="538" y="39"/>
                  <a:pt x="540" y="39"/>
                  <a:pt x="541" y="38"/>
                </a:cubicBezTo>
                <a:cubicBezTo>
                  <a:pt x="541" y="38"/>
                  <a:pt x="537" y="38"/>
                  <a:pt x="537" y="38"/>
                </a:cubicBezTo>
                <a:close/>
                <a:moveTo>
                  <a:pt x="407" y="61"/>
                </a:moveTo>
                <a:cubicBezTo>
                  <a:pt x="407" y="59"/>
                  <a:pt x="411" y="61"/>
                  <a:pt x="410" y="59"/>
                </a:cubicBezTo>
                <a:cubicBezTo>
                  <a:pt x="398" y="58"/>
                  <a:pt x="384" y="59"/>
                  <a:pt x="372" y="58"/>
                </a:cubicBezTo>
                <a:cubicBezTo>
                  <a:pt x="330" y="57"/>
                  <a:pt x="285" y="56"/>
                  <a:pt x="246" y="53"/>
                </a:cubicBezTo>
                <a:cubicBezTo>
                  <a:pt x="246" y="54"/>
                  <a:pt x="244" y="54"/>
                  <a:pt x="244" y="55"/>
                </a:cubicBezTo>
                <a:cubicBezTo>
                  <a:pt x="247" y="55"/>
                  <a:pt x="250" y="53"/>
                  <a:pt x="253" y="55"/>
                </a:cubicBezTo>
                <a:cubicBezTo>
                  <a:pt x="253" y="55"/>
                  <a:pt x="252" y="56"/>
                  <a:pt x="253" y="56"/>
                </a:cubicBezTo>
                <a:cubicBezTo>
                  <a:pt x="257" y="52"/>
                  <a:pt x="264" y="57"/>
                  <a:pt x="269" y="55"/>
                </a:cubicBezTo>
                <a:cubicBezTo>
                  <a:pt x="269" y="56"/>
                  <a:pt x="269" y="56"/>
                  <a:pt x="268" y="56"/>
                </a:cubicBezTo>
                <a:cubicBezTo>
                  <a:pt x="271" y="56"/>
                  <a:pt x="271" y="55"/>
                  <a:pt x="272" y="56"/>
                </a:cubicBezTo>
                <a:cubicBezTo>
                  <a:pt x="272" y="57"/>
                  <a:pt x="270" y="56"/>
                  <a:pt x="270" y="57"/>
                </a:cubicBezTo>
                <a:cubicBezTo>
                  <a:pt x="276" y="57"/>
                  <a:pt x="280" y="59"/>
                  <a:pt x="283" y="57"/>
                </a:cubicBezTo>
                <a:cubicBezTo>
                  <a:pt x="281" y="56"/>
                  <a:pt x="275" y="58"/>
                  <a:pt x="273" y="56"/>
                </a:cubicBezTo>
                <a:cubicBezTo>
                  <a:pt x="287" y="57"/>
                  <a:pt x="298" y="57"/>
                  <a:pt x="311" y="57"/>
                </a:cubicBezTo>
                <a:cubicBezTo>
                  <a:pt x="319" y="58"/>
                  <a:pt x="328" y="58"/>
                  <a:pt x="335" y="58"/>
                </a:cubicBezTo>
                <a:cubicBezTo>
                  <a:pt x="338" y="58"/>
                  <a:pt x="340" y="59"/>
                  <a:pt x="342" y="59"/>
                </a:cubicBezTo>
                <a:cubicBezTo>
                  <a:pt x="353" y="60"/>
                  <a:pt x="366" y="58"/>
                  <a:pt x="377" y="59"/>
                </a:cubicBezTo>
                <a:cubicBezTo>
                  <a:pt x="379" y="60"/>
                  <a:pt x="379" y="60"/>
                  <a:pt x="382" y="59"/>
                </a:cubicBezTo>
                <a:cubicBezTo>
                  <a:pt x="390" y="59"/>
                  <a:pt x="398" y="60"/>
                  <a:pt x="407" y="60"/>
                </a:cubicBezTo>
                <a:cubicBezTo>
                  <a:pt x="407" y="60"/>
                  <a:pt x="407" y="60"/>
                  <a:pt x="407" y="61"/>
                </a:cubicBezTo>
                <a:close/>
                <a:moveTo>
                  <a:pt x="436" y="55"/>
                </a:moveTo>
                <a:cubicBezTo>
                  <a:pt x="437" y="55"/>
                  <a:pt x="439" y="54"/>
                  <a:pt x="440" y="54"/>
                </a:cubicBezTo>
                <a:cubicBezTo>
                  <a:pt x="438" y="54"/>
                  <a:pt x="437" y="54"/>
                  <a:pt x="436" y="55"/>
                </a:cubicBezTo>
                <a:close/>
                <a:moveTo>
                  <a:pt x="576" y="55"/>
                </a:moveTo>
                <a:cubicBezTo>
                  <a:pt x="575" y="55"/>
                  <a:pt x="571" y="56"/>
                  <a:pt x="572" y="56"/>
                </a:cubicBezTo>
                <a:cubicBezTo>
                  <a:pt x="574" y="56"/>
                  <a:pt x="574" y="55"/>
                  <a:pt x="574" y="57"/>
                </a:cubicBezTo>
                <a:cubicBezTo>
                  <a:pt x="576" y="57"/>
                  <a:pt x="575" y="56"/>
                  <a:pt x="576" y="55"/>
                </a:cubicBezTo>
                <a:close/>
                <a:moveTo>
                  <a:pt x="286" y="58"/>
                </a:moveTo>
                <a:cubicBezTo>
                  <a:pt x="287" y="59"/>
                  <a:pt x="291" y="58"/>
                  <a:pt x="291" y="57"/>
                </a:cubicBezTo>
                <a:cubicBezTo>
                  <a:pt x="290" y="58"/>
                  <a:pt x="287" y="57"/>
                  <a:pt x="286" y="58"/>
                </a:cubicBezTo>
                <a:close/>
                <a:moveTo>
                  <a:pt x="390" y="68"/>
                </a:moveTo>
                <a:cubicBezTo>
                  <a:pt x="391" y="67"/>
                  <a:pt x="389" y="66"/>
                  <a:pt x="388" y="67"/>
                </a:cubicBezTo>
                <a:cubicBezTo>
                  <a:pt x="389" y="68"/>
                  <a:pt x="389" y="68"/>
                  <a:pt x="389" y="68"/>
                </a:cubicBezTo>
                <a:cubicBezTo>
                  <a:pt x="387" y="68"/>
                  <a:pt x="386" y="68"/>
                  <a:pt x="384" y="68"/>
                </a:cubicBezTo>
                <a:cubicBezTo>
                  <a:pt x="386" y="67"/>
                  <a:pt x="383" y="67"/>
                  <a:pt x="382" y="67"/>
                </a:cubicBezTo>
                <a:cubicBezTo>
                  <a:pt x="382" y="67"/>
                  <a:pt x="382" y="67"/>
                  <a:pt x="382" y="67"/>
                </a:cubicBezTo>
                <a:cubicBezTo>
                  <a:pt x="383" y="67"/>
                  <a:pt x="384" y="67"/>
                  <a:pt x="384" y="68"/>
                </a:cubicBezTo>
                <a:cubicBezTo>
                  <a:pt x="383" y="68"/>
                  <a:pt x="383" y="68"/>
                  <a:pt x="382" y="67"/>
                </a:cubicBezTo>
                <a:cubicBezTo>
                  <a:pt x="382" y="68"/>
                  <a:pt x="382" y="68"/>
                  <a:pt x="382" y="67"/>
                </a:cubicBezTo>
                <a:cubicBezTo>
                  <a:pt x="382" y="67"/>
                  <a:pt x="382" y="67"/>
                  <a:pt x="382" y="67"/>
                </a:cubicBezTo>
                <a:cubicBezTo>
                  <a:pt x="375" y="66"/>
                  <a:pt x="365" y="67"/>
                  <a:pt x="360" y="66"/>
                </a:cubicBezTo>
                <a:cubicBezTo>
                  <a:pt x="360" y="67"/>
                  <a:pt x="361" y="68"/>
                  <a:pt x="359" y="67"/>
                </a:cubicBezTo>
                <a:cubicBezTo>
                  <a:pt x="357" y="67"/>
                  <a:pt x="361" y="66"/>
                  <a:pt x="358" y="66"/>
                </a:cubicBezTo>
                <a:cubicBezTo>
                  <a:pt x="357" y="67"/>
                  <a:pt x="355" y="68"/>
                  <a:pt x="354" y="67"/>
                </a:cubicBezTo>
                <a:cubicBezTo>
                  <a:pt x="354" y="66"/>
                  <a:pt x="356" y="67"/>
                  <a:pt x="356" y="66"/>
                </a:cubicBezTo>
                <a:cubicBezTo>
                  <a:pt x="354" y="67"/>
                  <a:pt x="354" y="66"/>
                  <a:pt x="352" y="66"/>
                </a:cubicBezTo>
                <a:cubicBezTo>
                  <a:pt x="352" y="67"/>
                  <a:pt x="353" y="67"/>
                  <a:pt x="352" y="67"/>
                </a:cubicBezTo>
                <a:cubicBezTo>
                  <a:pt x="348" y="66"/>
                  <a:pt x="344" y="68"/>
                  <a:pt x="341" y="66"/>
                </a:cubicBezTo>
                <a:cubicBezTo>
                  <a:pt x="341" y="66"/>
                  <a:pt x="343" y="66"/>
                  <a:pt x="343" y="66"/>
                </a:cubicBezTo>
                <a:cubicBezTo>
                  <a:pt x="341" y="66"/>
                  <a:pt x="338" y="66"/>
                  <a:pt x="340" y="67"/>
                </a:cubicBezTo>
                <a:cubicBezTo>
                  <a:pt x="339" y="66"/>
                  <a:pt x="337" y="66"/>
                  <a:pt x="335" y="65"/>
                </a:cubicBezTo>
                <a:cubicBezTo>
                  <a:pt x="334" y="67"/>
                  <a:pt x="339" y="65"/>
                  <a:pt x="339" y="67"/>
                </a:cubicBezTo>
                <a:cubicBezTo>
                  <a:pt x="337" y="66"/>
                  <a:pt x="330" y="67"/>
                  <a:pt x="327" y="66"/>
                </a:cubicBezTo>
                <a:cubicBezTo>
                  <a:pt x="328" y="65"/>
                  <a:pt x="325" y="65"/>
                  <a:pt x="325" y="66"/>
                </a:cubicBezTo>
                <a:cubicBezTo>
                  <a:pt x="325" y="66"/>
                  <a:pt x="326" y="66"/>
                  <a:pt x="326" y="66"/>
                </a:cubicBezTo>
                <a:cubicBezTo>
                  <a:pt x="288" y="65"/>
                  <a:pt x="237" y="61"/>
                  <a:pt x="192" y="58"/>
                </a:cubicBezTo>
                <a:cubicBezTo>
                  <a:pt x="196" y="61"/>
                  <a:pt x="201" y="60"/>
                  <a:pt x="206" y="60"/>
                </a:cubicBezTo>
                <a:cubicBezTo>
                  <a:pt x="213" y="61"/>
                  <a:pt x="224" y="62"/>
                  <a:pt x="230" y="62"/>
                </a:cubicBezTo>
                <a:cubicBezTo>
                  <a:pt x="278" y="64"/>
                  <a:pt x="325" y="69"/>
                  <a:pt x="368" y="68"/>
                </a:cubicBezTo>
                <a:cubicBezTo>
                  <a:pt x="380" y="70"/>
                  <a:pt x="389" y="68"/>
                  <a:pt x="401" y="70"/>
                </a:cubicBezTo>
                <a:cubicBezTo>
                  <a:pt x="413" y="68"/>
                  <a:pt x="431" y="71"/>
                  <a:pt x="446" y="69"/>
                </a:cubicBezTo>
                <a:cubicBezTo>
                  <a:pt x="427" y="69"/>
                  <a:pt x="406" y="68"/>
                  <a:pt x="390" y="68"/>
                </a:cubicBezTo>
                <a:close/>
                <a:moveTo>
                  <a:pt x="433" y="60"/>
                </a:moveTo>
                <a:cubicBezTo>
                  <a:pt x="429" y="59"/>
                  <a:pt x="415" y="58"/>
                  <a:pt x="411" y="60"/>
                </a:cubicBezTo>
                <a:cubicBezTo>
                  <a:pt x="419" y="60"/>
                  <a:pt x="424" y="61"/>
                  <a:pt x="433" y="60"/>
                </a:cubicBezTo>
                <a:close/>
                <a:moveTo>
                  <a:pt x="264" y="61"/>
                </a:moveTo>
                <a:cubicBezTo>
                  <a:pt x="264" y="63"/>
                  <a:pt x="273" y="63"/>
                  <a:pt x="270" y="62"/>
                </a:cubicBezTo>
                <a:cubicBezTo>
                  <a:pt x="268" y="62"/>
                  <a:pt x="266" y="62"/>
                  <a:pt x="264" y="61"/>
                </a:cubicBezTo>
                <a:close/>
                <a:moveTo>
                  <a:pt x="540" y="63"/>
                </a:moveTo>
                <a:cubicBezTo>
                  <a:pt x="543" y="64"/>
                  <a:pt x="548" y="64"/>
                  <a:pt x="550" y="63"/>
                </a:cubicBezTo>
                <a:cubicBezTo>
                  <a:pt x="546" y="63"/>
                  <a:pt x="543" y="63"/>
                  <a:pt x="540" y="63"/>
                </a:cubicBezTo>
                <a:close/>
                <a:moveTo>
                  <a:pt x="462" y="64"/>
                </a:moveTo>
                <a:cubicBezTo>
                  <a:pt x="462" y="64"/>
                  <a:pt x="463" y="65"/>
                  <a:pt x="463" y="64"/>
                </a:cubicBezTo>
                <a:cubicBezTo>
                  <a:pt x="459" y="64"/>
                  <a:pt x="457" y="65"/>
                  <a:pt x="462" y="64"/>
                </a:cubicBezTo>
                <a:close/>
                <a:moveTo>
                  <a:pt x="601" y="19"/>
                </a:moveTo>
                <a:cubicBezTo>
                  <a:pt x="607" y="22"/>
                  <a:pt x="615" y="18"/>
                  <a:pt x="617" y="21"/>
                </a:cubicBezTo>
                <a:cubicBezTo>
                  <a:pt x="622" y="19"/>
                  <a:pt x="626" y="20"/>
                  <a:pt x="633" y="19"/>
                </a:cubicBezTo>
                <a:cubicBezTo>
                  <a:pt x="633" y="21"/>
                  <a:pt x="633" y="21"/>
                  <a:pt x="633" y="21"/>
                </a:cubicBezTo>
                <a:cubicBezTo>
                  <a:pt x="637" y="18"/>
                  <a:pt x="646" y="20"/>
                  <a:pt x="650" y="18"/>
                </a:cubicBezTo>
                <a:cubicBezTo>
                  <a:pt x="638" y="17"/>
                  <a:pt x="616" y="20"/>
                  <a:pt x="603" y="17"/>
                </a:cubicBezTo>
                <a:cubicBezTo>
                  <a:pt x="603" y="18"/>
                  <a:pt x="603" y="18"/>
                  <a:pt x="603" y="19"/>
                </a:cubicBezTo>
                <a:cubicBezTo>
                  <a:pt x="601" y="18"/>
                  <a:pt x="599" y="18"/>
                  <a:pt x="597" y="19"/>
                </a:cubicBezTo>
                <a:cubicBezTo>
                  <a:pt x="599" y="19"/>
                  <a:pt x="600" y="20"/>
                  <a:pt x="601" y="19"/>
                </a:cubicBezTo>
                <a:close/>
                <a:moveTo>
                  <a:pt x="262" y="24"/>
                </a:moveTo>
                <a:cubicBezTo>
                  <a:pt x="264" y="24"/>
                  <a:pt x="265" y="22"/>
                  <a:pt x="264" y="22"/>
                </a:cubicBezTo>
                <a:cubicBezTo>
                  <a:pt x="264" y="23"/>
                  <a:pt x="261" y="23"/>
                  <a:pt x="262" y="24"/>
                </a:cubicBezTo>
                <a:close/>
                <a:moveTo>
                  <a:pt x="364" y="22"/>
                </a:moveTo>
                <a:cubicBezTo>
                  <a:pt x="358" y="22"/>
                  <a:pt x="358" y="22"/>
                  <a:pt x="358" y="22"/>
                </a:cubicBezTo>
                <a:cubicBezTo>
                  <a:pt x="358" y="23"/>
                  <a:pt x="359" y="24"/>
                  <a:pt x="359" y="24"/>
                </a:cubicBezTo>
                <a:cubicBezTo>
                  <a:pt x="360" y="22"/>
                  <a:pt x="361" y="25"/>
                  <a:pt x="364" y="24"/>
                </a:cubicBezTo>
                <a:lnTo>
                  <a:pt x="364" y="22"/>
                </a:lnTo>
                <a:close/>
                <a:moveTo>
                  <a:pt x="351" y="39"/>
                </a:moveTo>
                <a:cubicBezTo>
                  <a:pt x="357" y="39"/>
                  <a:pt x="364" y="40"/>
                  <a:pt x="368" y="38"/>
                </a:cubicBezTo>
                <a:cubicBezTo>
                  <a:pt x="362" y="35"/>
                  <a:pt x="349" y="40"/>
                  <a:pt x="344" y="38"/>
                </a:cubicBezTo>
                <a:cubicBezTo>
                  <a:pt x="345" y="40"/>
                  <a:pt x="349" y="39"/>
                  <a:pt x="351" y="39"/>
                </a:cubicBezTo>
                <a:close/>
                <a:moveTo>
                  <a:pt x="581" y="62"/>
                </a:moveTo>
                <a:cubicBezTo>
                  <a:pt x="578" y="61"/>
                  <a:pt x="570" y="63"/>
                  <a:pt x="563" y="63"/>
                </a:cubicBezTo>
                <a:cubicBezTo>
                  <a:pt x="570" y="64"/>
                  <a:pt x="584" y="63"/>
                  <a:pt x="593" y="62"/>
                </a:cubicBezTo>
                <a:cubicBezTo>
                  <a:pt x="591" y="62"/>
                  <a:pt x="591" y="62"/>
                  <a:pt x="591" y="61"/>
                </a:cubicBezTo>
                <a:cubicBezTo>
                  <a:pt x="586" y="61"/>
                  <a:pt x="585" y="61"/>
                  <a:pt x="581" y="6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5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千图PPT彼岸天：ID 8661124库_直接连接符 50">
            <a:extLst>
              <a:ext uri="{FF2B5EF4-FFF2-40B4-BE49-F238E27FC236}">
                <a16:creationId xmlns:a16="http://schemas.microsoft.com/office/drawing/2014/main" id="{7F205DAC-BA29-43BA-96D8-29E1C1D5588A}"/>
              </a:ext>
            </a:extLst>
          </p:cNvPr>
          <p:cNvCxnSpPr/>
          <p:nvPr/>
        </p:nvCxnSpPr>
        <p:spPr>
          <a:xfrm>
            <a:off x="5050691" y="3125603"/>
            <a:ext cx="236849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千图PPT彼岸天：ID 8661124库_直接连接符 51">
            <a:extLst>
              <a:ext uri="{FF2B5EF4-FFF2-40B4-BE49-F238E27FC236}">
                <a16:creationId xmlns:a16="http://schemas.microsoft.com/office/drawing/2014/main" id="{21A30E96-F0A5-4BAC-A415-55DB0C278AA4}"/>
              </a:ext>
            </a:extLst>
          </p:cNvPr>
          <p:cNvCxnSpPr/>
          <p:nvPr/>
        </p:nvCxnSpPr>
        <p:spPr>
          <a:xfrm>
            <a:off x="7682757" y="3125603"/>
            <a:ext cx="236849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千图PPT彼岸天：ID 8661124库_直接连接符 52">
            <a:extLst>
              <a:ext uri="{FF2B5EF4-FFF2-40B4-BE49-F238E27FC236}">
                <a16:creationId xmlns:a16="http://schemas.microsoft.com/office/drawing/2014/main" id="{EE4D2DCC-2374-4957-B271-F8E0716A2AF1}"/>
              </a:ext>
            </a:extLst>
          </p:cNvPr>
          <p:cNvCxnSpPr/>
          <p:nvPr/>
        </p:nvCxnSpPr>
        <p:spPr>
          <a:xfrm>
            <a:off x="2415059" y="3125603"/>
            <a:ext cx="236849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千图PPT彼岸天：ID 8661124库_组合 53">
            <a:extLst>
              <a:ext uri="{FF2B5EF4-FFF2-40B4-BE49-F238E27FC236}">
                <a16:creationId xmlns:a16="http://schemas.microsoft.com/office/drawing/2014/main" id="{A637892F-1FDF-4FC2-8B90-8CE6EC28B6B4}"/>
              </a:ext>
            </a:extLst>
          </p:cNvPr>
          <p:cNvGrpSpPr/>
          <p:nvPr/>
        </p:nvGrpSpPr>
        <p:grpSpPr>
          <a:xfrm>
            <a:off x="4779003" y="2982705"/>
            <a:ext cx="271689" cy="287467"/>
            <a:chOff x="3502353" y="2800350"/>
            <a:chExt cx="201492" cy="201492"/>
          </a:xfrm>
        </p:grpSpPr>
        <p:sp>
          <p:nvSpPr>
            <p:cNvPr id="27" name="Oval 54">
              <a:extLst>
                <a:ext uri="{FF2B5EF4-FFF2-40B4-BE49-F238E27FC236}">
                  <a16:creationId xmlns:a16="http://schemas.microsoft.com/office/drawing/2014/main" id="{CD34C93E-5449-4755-803B-0D17B4B8FE50}"/>
                </a:ext>
              </a:extLst>
            </p:cNvPr>
            <p:cNvSpPr/>
            <p:nvPr/>
          </p:nvSpPr>
          <p:spPr>
            <a:xfrm>
              <a:off x="3502353" y="2800350"/>
              <a:ext cx="201492" cy="201492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35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55">
              <a:extLst>
                <a:ext uri="{FF2B5EF4-FFF2-40B4-BE49-F238E27FC236}">
                  <a16:creationId xmlns:a16="http://schemas.microsoft.com/office/drawing/2014/main" id="{BB887EFF-B945-4484-A3AA-DDE3D956B21B}"/>
                </a:ext>
              </a:extLst>
            </p:cNvPr>
            <p:cNvSpPr/>
            <p:nvPr/>
          </p:nvSpPr>
          <p:spPr>
            <a:xfrm>
              <a:off x="3562295" y="2860292"/>
              <a:ext cx="81608" cy="8160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35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千图PPT彼岸天：ID 8661124库_组合 56">
            <a:extLst>
              <a:ext uri="{FF2B5EF4-FFF2-40B4-BE49-F238E27FC236}">
                <a16:creationId xmlns:a16="http://schemas.microsoft.com/office/drawing/2014/main" id="{113D51C2-F647-487B-AF21-A30490DA7AA5}"/>
              </a:ext>
            </a:extLst>
          </p:cNvPr>
          <p:cNvGrpSpPr/>
          <p:nvPr/>
        </p:nvGrpSpPr>
        <p:grpSpPr>
          <a:xfrm>
            <a:off x="7414624" y="2982685"/>
            <a:ext cx="271689" cy="287466"/>
            <a:chOff x="5457013" y="2800350"/>
            <a:chExt cx="201492" cy="201492"/>
          </a:xfrm>
        </p:grpSpPr>
        <p:sp>
          <p:nvSpPr>
            <p:cNvPr id="25" name="Oval 57">
              <a:extLst>
                <a:ext uri="{FF2B5EF4-FFF2-40B4-BE49-F238E27FC236}">
                  <a16:creationId xmlns:a16="http://schemas.microsoft.com/office/drawing/2014/main" id="{356DAC37-62CF-48A7-8F85-84D87FA3C9BF}"/>
                </a:ext>
              </a:extLst>
            </p:cNvPr>
            <p:cNvSpPr/>
            <p:nvPr/>
          </p:nvSpPr>
          <p:spPr>
            <a:xfrm>
              <a:off x="5516955" y="2860292"/>
              <a:ext cx="81608" cy="8160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35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Oval 58">
              <a:extLst>
                <a:ext uri="{FF2B5EF4-FFF2-40B4-BE49-F238E27FC236}">
                  <a16:creationId xmlns:a16="http://schemas.microsoft.com/office/drawing/2014/main" id="{DB298D43-BD24-4D98-9757-5C6CA85D9A64}"/>
                </a:ext>
              </a:extLst>
            </p:cNvPr>
            <p:cNvSpPr/>
            <p:nvPr/>
          </p:nvSpPr>
          <p:spPr>
            <a:xfrm>
              <a:off x="5457013" y="2800350"/>
              <a:ext cx="201492" cy="201492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35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千图PPT彼岸天：ID 8661124库_组合 59">
            <a:extLst>
              <a:ext uri="{FF2B5EF4-FFF2-40B4-BE49-F238E27FC236}">
                <a16:creationId xmlns:a16="http://schemas.microsoft.com/office/drawing/2014/main" id="{CBC3D448-82BC-4BD4-A6BC-5E244631D361}"/>
              </a:ext>
            </a:extLst>
          </p:cNvPr>
          <p:cNvGrpSpPr/>
          <p:nvPr/>
        </p:nvGrpSpPr>
        <p:grpSpPr>
          <a:xfrm>
            <a:off x="10046699" y="2982705"/>
            <a:ext cx="271689" cy="287467"/>
            <a:chOff x="7409029" y="2800350"/>
            <a:chExt cx="201492" cy="201492"/>
          </a:xfrm>
        </p:grpSpPr>
        <p:sp>
          <p:nvSpPr>
            <p:cNvPr id="23" name="Oval 60">
              <a:extLst>
                <a:ext uri="{FF2B5EF4-FFF2-40B4-BE49-F238E27FC236}">
                  <a16:creationId xmlns:a16="http://schemas.microsoft.com/office/drawing/2014/main" id="{5EF4BE4C-1949-405D-8DA5-C104EEB4FA6E}"/>
                </a:ext>
              </a:extLst>
            </p:cNvPr>
            <p:cNvSpPr/>
            <p:nvPr/>
          </p:nvSpPr>
          <p:spPr>
            <a:xfrm>
              <a:off x="7409029" y="2800350"/>
              <a:ext cx="201492" cy="201492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35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Oval 61">
              <a:extLst>
                <a:ext uri="{FF2B5EF4-FFF2-40B4-BE49-F238E27FC236}">
                  <a16:creationId xmlns:a16="http://schemas.microsoft.com/office/drawing/2014/main" id="{E0BCF7FE-EECA-4ECE-A8B8-D323DACB7594}"/>
                </a:ext>
              </a:extLst>
            </p:cNvPr>
            <p:cNvSpPr/>
            <p:nvPr/>
          </p:nvSpPr>
          <p:spPr>
            <a:xfrm>
              <a:off x="7468971" y="2860292"/>
              <a:ext cx="81608" cy="8160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35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千图PPT彼岸天：ID 8661124库_组合 62">
            <a:extLst>
              <a:ext uri="{FF2B5EF4-FFF2-40B4-BE49-F238E27FC236}">
                <a16:creationId xmlns:a16="http://schemas.microsoft.com/office/drawing/2014/main" id="{188C11B1-A219-4359-8D58-F67FCDEF6973}"/>
              </a:ext>
            </a:extLst>
          </p:cNvPr>
          <p:cNvGrpSpPr/>
          <p:nvPr/>
        </p:nvGrpSpPr>
        <p:grpSpPr>
          <a:xfrm>
            <a:off x="2137052" y="2982705"/>
            <a:ext cx="271689" cy="287467"/>
            <a:chOff x="1877352" y="4196226"/>
            <a:chExt cx="225768" cy="225768"/>
          </a:xfrm>
        </p:grpSpPr>
        <p:sp>
          <p:nvSpPr>
            <p:cNvPr id="21" name="Oval 63">
              <a:extLst>
                <a:ext uri="{FF2B5EF4-FFF2-40B4-BE49-F238E27FC236}">
                  <a16:creationId xmlns:a16="http://schemas.microsoft.com/office/drawing/2014/main" id="{163DA01D-A18D-411F-A5DB-F090C7E1C8D9}"/>
                </a:ext>
              </a:extLst>
            </p:cNvPr>
            <p:cNvSpPr/>
            <p:nvPr/>
          </p:nvSpPr>
          <p:spPr>
            <a:xfrm>
              <a:off x="1877352" y="4196226"/>
              <a:ext cx="225768" cy="225768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35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2" name="Oval 64">
              <a:extLst>
                <a:ext uri="{FF2B5EF4-FFF2-40B4-BE49-F238E27FC236}">
                  <a16:creationId xmlns:a16="http://schemas.microsoft.com/office/drawing/2014/main" id="{4C88A68D-BA54-4264-A178-55972B99A80B}"/>
                </a:ext>
              </a:extLst>
            </p:cNvPr>
            <p:cNvSpPr/>
            <p:nvPr/>
          </p:nvSpPr>
          <p:spPr>
            <a:xfrm>
              <a:off x="1944516" y="4263390"/>
              <a:ext cx="91440" cy="9144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35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千图PPT彼岸天：ID 8661124库_Rectangle: Rounded Corners 68">
            <a:extLst>
              <a:ext uri="{FF2B5EF4-FFF2-40B4-BE49-F238E27FC236}">
                <a16:creationId xmlns:a16="http://schemas.microsoft.com/office/drawing/2014/main" id="{5ECA7540-0817-4416-AB2F-E18FD0304D70}"/>
              </a:ext>
            </a:extLst>
          </p:cNvPr>
          <p:cNvSpPr/>
          <p:nvPr/>
        </p:nvSpPr>
        <p:spPr bwMode="auto">
          <a:xfrm>
            <a:off x="1402891" y="2169341"/>
            <a:ext cx="1729572" cy="570749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  <a:round/>
          </a:ln>
          <a:effectLst/>
        </p:spPr>
        <p:txBody>
          <a:bodyPr vert="horz" wrap="none" lIns="68580" tIns="34290" rIns="68580" bIns="34290" anchor="ctr" anchorCtr="1" compatLnSpc="1">
            <a:norm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00" b="1" dirty="0"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7F9D6E6-E518-4548-9701-A9000EB1BDC6}"/>
              </a:ext>
            </a:extLst>
          </p:cNvPr>
          <p:cNvSpPr/>
          <p:nvPr/>
        </p:nvSpPr>
        <p:spPr>
          <a:xfrm>
            <a:off x="1594116" y="2189784"/>
            <a:ext cx="134712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cs typeface="+mn-ea"/>
                <a:sym typeface="+mn-lt"/>
              </a:rPr>
              <a:t>输入标题</a:t>
            </a:r>
            <a:endParaRPr lang="en-US" altLang="zh-CN" sz="1400" b="1" dirty="0">
              <a:cs typeface="+mn-ea"/>
              <a:sym typeface="+mn-lt"/>
            </a:endParaRPr>
          </a:p>
        </p:txBody>
      </p:sp>
      <p:sp>
        <p:nvSpPr>
          <p:cNvPr id="36" name="文本框 14">
            <a:extLst>
              <a:ext uri="{FF2B5EF4-FFF2-40B4-BE49-F238E27FC236}">
                <a16:creationId xmlns:a16="http://schemas.microsoft.com/office/drawing/2014/main" id="{12B91761-1640-43F4-94D4-0D41F836789C}"/>
              </a:ext>
            </a:extLst>
          </p:cNvPr>
          <p:cNvSpPr txBox="1"/>
          <p:nvPr/>
        </p:nvSpPr>
        <p:spPr>
          <a:xfrm>
            <a:off x="1433047" y="3570166"/>
            <a:ext cx="1569660" cy="15437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cs typeface="+mn-ea"/>
                <a:sym typeface="+mn-lt"/>
              </a:rPr>
              <a:t>……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34328" y="-100705"/>
            <a:ext cx="47692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单击此处添加标题文本</a:t>
            </a:r>
          </a:p>
        </p:txBody>
      </p:sp>
      <p:sp>
        <p:nvSpPr>
          <p:cNvPr id="38" name="千图PPT彼岸天：ID 8661124库_Rectangle: Rounded Corners 68">
            <a:extLst>
              <a:ext uri="{FF2B5EF4-FFF2-40B4-BE49-F238E27FC236}">
                <a16:creationId xmlns:a16="http://schemas.microsoft.com/office/drawing/2014/main" id="{5ECA7540-0817-4416-AB2F-E18FD0304D70}"/>
              </a:ext>
            </a:extLst>
          </p:cNvPr>
          <p:cNvSpPr/>
          <p:nvPr/>
        </p:nvSpPr>
        <p:spPr bwMode="auto">
          <a:xfrm>
            <a:off x="4082468" y="2169341"/>
            <a:ext cx="1729572" cy="570749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  <a:round/>
          </a:ln>
          <a:effectLst/>
        </p:spPr>
        <p:txBody>
          <a:bodyPr vert="horz" wrap="none" lIns="68580" tIns="34290" rIns="68580" bIns="34290" anchor="ctr" anchorCtr="1" compatLnSpc="1">
            <a:norm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00" b="1" dirty="0"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47F9D6E6-E518-4548-9701-A9000EB1BDC6}"/>
              </a:ext>
            </a:extLst>
          </p:cNvPr>
          <p:cNvSpPr/>
          <p:nvPr/>
        </p:nvSpPr>
        <p:spPr>
          <a:xfrm>
            <a:off x="4273693" y="2189784"/>
            <a:ext cx="134712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cs typeface="+mn-ea"/>
                <a:sym typeface="+mn-lt"/>
              </a:rPr>
              <a:t>输入标题</a:t>
            </a:r>
            <a:endParaRPr lang="en-US" altLang="zh-CN" sz="1400" b="1" dirty="0">
              <a:cs typeface="+mn-ea"/>
              <a:sym typeface="+mn-lt"/>
            </a:endParaRPr>
          </a:p>
        </p:txBody>
      </p:sp>
      <p:sp>
        <p:nvSpPr>
          <p:cNvPr id="40" name="文本框 14">
            <a:extLst>
              <a:ext uri="{FF2B5EF4-FFF2-40B4-BE49-F238E27FC236}">
                <a16:creationId xmlns:a16="http://schemas.microsoft.com/office/drawing/2014/main" id="{12B91761-1640-43F4-94D4-0D41F836789C}"/>
              </a:ext>
            </a:extLst>
          </p:cNvPr>
          <p:cNvSpPr txBox="1"/>
          <p:nvPr/>
        </p:nvSpPr>
        <p:spPr>
          <a:xfrm>
            <a:off x="4112624" y="3570166"/>
            <a:ext cx="1569660" cy="15437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cs typeface="+mn-ea"/>
                <a:sym typeface="+mn-lt"/>
              </a:rPr>
              <a:t>……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千图PPT彼岸天：ID 8661124库_Rectangle: Rounded Corners 68">
            <a:extLst>
              <a:ext uri="{FF2B5EF4-FFF2-40B4-BE49-F238E27FC236}">
                <a16:creationId xmlns:a16="http://schemas.microsoft.com/office/drawing/2014/main" id="{5ECA7540-0817-4416-AB2F-E18FD0304D70}"/>
              </a:ext>
            </a:extLst>
          </p:cNvPr>
          <p:cNvSpPr/>
          <p:nvPr/>
        </p:nvSpPr>
        <p:spPr bwMode="auto">
          <a:xfrm>
            <a:off x="6650237" y="2169341"/>
            <a:ext cx="1729572" cy="570749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  <a:round/>
          </a:ln>
          <a:effectLst/>
        </p:spPr>
        <p:txBody>
          <a:bodyPr vert="horz" wrap="none" lIns="68580" tIns="34290" rIns="68580" bIns="34290" anchor="ctr" anchorCtr="1" compatLnSpc="1">
            <a:norm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00" b="1" dirty="0">
              <a:cs typeface="+mn-ea"/>
              <a:sym typeface="+mn-lt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47F9D6E6-E518-4548-9701-A9000EB1BDC6}"/>
              </a:ext>
            </a:extLst>
          </p:cNvPr>
          <p:cNvSpPr/>
          <p:nvPr/>
        </p:nvSpPr>
        <p:spPr>
          <a:xfrm>
            <a:off x="6841462" y="2189784"/>
            <a:ext cx="134712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cs typeface="+mn-ea"/>
                <a:sym typeface="+mn-lt"/>
              </a:rPr>
              <a:t>输入标题</a:t>
            </a:r>
            <a:endParaRPr lang="en-US" altLang="zh-CN" sz="1400" b="1" dirty="0">
              <a:cs typeface="+mn-ea"/>
              <a:sym typeface="+mn-lt"/>
            </a:endParaRPr>
          </a:p>
        </p:txBody>
      </p:sp>
      <p:sp>
        <p:nvSpPr>
          <p:cNvPr id="43" name="文本框 14">
            <a:extLst>
              <a:ext uri="{FF2B5EF4-FFF2-40B4-BE49-F238E27FC236}">
                <a16:creationId xmlns:a16="http://schemas.microsoft.com/office/drawing/2014/main" id="{12B91761-1640-43F4-94D4-0D41F836789C}"/>
              </a:ext>
            </a:extLst>
          </p:cNvPr>
          <p:cNvSpPr txBox="1"/>
          <p:nvPr/>
        </p:nvSpPr>
        <p:spPr>
          <a:xfrm>
            <a:off x="6680393" y="3570166"/>
            <a:ext cx="1569660" cy="15437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cs typeface="+mn-ea"/>
                <a:sym typeface="+mn-lt"/>
              </a:rPr>
              <a:t>……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4" name="千图PPT彼岸天：ID 8661124库_Rectangle: Rounded Corners 68">
            <a:extLst>
              <a:ext uri="{FF2B5EF4-FFF2-40B4-BE49-F238E27FC236}">
                <a16:creationId xmlns:a16="http://schemas.microsoft.com/office/drawing/2014/main" id="{5ECA7540-0817-4416-AB2F-E18FD0304D70}"/>
              </a:ext>
            </a:extLst>
          </p:cNvPr>
          <p:cNvSpPr/>
          <p:nvPr/>
        </p:nvSpPr>
        <p:spPr bwMode="auto">
          <a:xfrm>
            <a:off x="9224600" y="2169341"/>
            <a:ext cx="1729572" cy="570749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  <a:round/>
          </a:ln>
          <a:effectLst/>
        </p:spPr>
        <p:txBody>
          <a:bodyPr vert="horz" wrap="none" lIns="68580" tIns="34290" rIns="68580" bIns="34290" anchor="ctr" anchorCtr="1" compatLnSpc="1">
            <a:norm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00" b="1" dirty="0">
              <a:cs typeface="+mn-ea"/>
              <a:sym typeface="+mn-lt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47F9D6E6-E518-4548-9701-A9000EB1BDC6}"/>
              </a:ext>
            </a:extLst>
          </p:cNvPr>
          <p:cNvSpPr/>
          <p:nvPr/>
        </p:nvSpPr>
        <p:spPr>
          <a:xfrm>
            <a:off x="9415825" y="2189784"/>
            <a:ext cx="134712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cs typeface="+mn-ea"/>
                <a:sym typeface="+mn-lt"/>
              </a:rPr>
              <a:t>输入标题</a:t>
            </a:r>
            <a:endParaRPr lang="en-US" altLang="zh-CN" sz="1400" b="1" dirty="0">
              <a:cs typeface="+mn-ea"/>
              <a:sym typeface="+mn-lt"/>
            </a:endParaRPr>
          </a:p>
        </p:txBody>
      </p:sp>
      <p:sp>
        <p:nvSpPr>
          <p:cNvPr id="46" name="文本框 14">
            <a:extLst>
              <a:ext uri="{FF2B5EF4-FFF2-40B4-BE49-F238E27FC236}">
                <a16:creationId xmlns:a16="http://schemas.microsoft.com/office/drawing/2014/main" id="{12B91761-1640-43F4-94D4-0D41F836789C}"/>
              </a:ext>
            </a:extLst>
          </p:cNvPr>
          <p:cNvSpPr txBox="1"/>
          <p:nvPr/>
        </p:nvSpPr>
        <p:spPr>
          <a:xfrm>
            <a:off x="9254756" y="3570166"/>
            <a:ext cx="1569660" cy="15437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cs typeface="+mn-ea"/>
                <a:sym typeface="+mn-lt"/>
              </a:rPr>
              <a:t>……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4716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izkyqwus">
      <a:majorFont>
        <a:latin typeface="演示悠然小楷"/>
        <a:ea typeface="演示悠然小楷"/>
        <a:cs typeface=""/>
      </a:majorFont>
      <a:minorFont>
        <a:latin typeface="演示悠然小楷"/>
        <a:ea typeface="演示悠然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zkyqwus">
      <a:majorFont>
        <a:latin typeface="演示悠然小楷"/>
        <a:ea typeface="演示悠然小楷"/>
        <a:cs typeface=""/>
      </a:majorFont>
      <a:minorFont>
        <a:latin typeface="演示悠然小楷"/>
        <a:ea typeface="演示悠然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1380</Words>
  <Application>Microsoft Office PowerPoint</Application>
  <PresentationFormat>宽屏</PresentationFormat>
  <Paragraphs>135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等线</vt:lpstr>
      <vt:lpstr>思源黑体 CN Normal</vt:lpstr>
      <vt:lpstr>演示悠然小楷</vt:lpstr>
      <vt:lpstr>Arial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subject>中国风</dc:subject>
  <dc:creator>51PPT模板网</dc:creator>
  <cp:keywords>www.51pptmoban.com</cp:keywords>
  <dc:description>www.51pptmoban.com</dc:description>
  <cp:lastModifiedBy>Win user</cp:lastModifiedBy>
  <cp:revision>84</cp:revision>
  <dcterms:created xsi:type="dcterms:W3CDTF">2020-04-06T06:29:00Z</dcterms:created>
  <dcterms:modified xsi:type="dcterms:W3CDTF">2022-10-22T03:40:42Z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