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8"/>
  </p:notesMasterIdLst>
  <p:sldIdLst>
    <p:sldId id="685" r:id="rId2"/>
    <p:sldId id="686" r:id="rId3"/>
    <p:sldId id="687" r:id="rId4"/>
    <p:sldId id="590" r:id="rId5"/>
    <p:sldId id="606" r:id="rId6"/>
    <p:sldId id="607" r:id="rId7"/>
    <p:sldId id="691" r:id="rId8"/>
    <p:sldId id="610" r:id="rId9"/>
    <p:sldId id="611" r:id="rId10"/>
    <p:sldId id="620" r:id="rId11"/>
    <p:sldId id="692" r:id="rId12"/>
    <p:sldId id="688" r:id="rId13"/>
    <p:sldId id="689" r:id="rId14"/>
    <p:sldId id="690" r:id="rId15"/>
    <p:sldId id="693" r:id="rId16"/>
    <p:sldId id="694" r:id="rId17"/>
  </p:sldIdLst>
  <p:sldSz cx="9144000" cy="5143500" type="screen16x9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0000"/>
    <a:srgbClr val="FCFDF5"/>
    <a:srgbClr val="990000"/>
    <a:srgbClr val="D11760"/>
    <a:srgbClr val="912093"/>
    <a:srgbClr val="F4F8E0"/>
    <a:srgbClr val="4AB8A3"/>
    <a:srgbClr val="F5F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3" autoAdjust="0"/>
    <p:restoredTop sz="94931" autoAdjust="0"/>
  </p:normalViewPr>
  <p:slideViewPr>
    <p:cSldViewPr>
      <p:cViewPr>
        <p:scale>
          <a:sx n="125" d="100"/>
          <a:sy n="125" d="100"/>
        </p:scale>
        <p:origin x="954" y="9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33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176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69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31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709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76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0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84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BF0155D8-5ABA-4EB3-8769-DDA2F2BCA2DA}"/>
              </a:ext>
            </a:extLst>
          </p:cNvPr>
          <p:cNvSpPr>
            <a:spLocks/>
          </p:cNvSpPr>
          <p:nvPr userDrawn="1"/>
        </p:nvSpPr>
        <p:spPr bwMode="auto">
          <a:xfrm rot="21425701">
            <a:off x="90107" y="155483"/>
            <a:ext cx="887919" cy="571345"/>
          </a:xfrm>
          <a:custGeom>
            <a:avLst/>
            <a:gdLst>
              <a:gd name="T0" fmla="*/ 14 w 321"/>
              <a:gd name="T1" fmla="*/ 31 h 201"/>
              <a:gd name="T2" fmla="*/ 90 w 321"/>
              <a:gd name="T3" fmla="*/ 2 h 201"/>
              <a:gd name="T4" fmla="*/ 163 w 321"/>
              <a:gd name="T5" fmla="*/ 21 h 201"/>
              <a:gd name="T6" fmla="*/ 277 w 321"/>
              <a:gd name="T7" fmla="*/ 26 h 201"/>
              <a:gd name="T8" fmla="*/ 284 w 321"/>
              <a:gd name="T9" fmla="*/ 118 h 201"/>
              <a:gd name="T10" fmla="*/ 321 w 321"/>
              <a:gd name="T11" fmla="*/ 178 h 201"/>
              <a:gd name="T12" fmla="*/ 210 w 321"/>
              <a:gd name="T13" fmla="*/ 185 h 201"/>
              <a:gd name="T14" fmla="*/ 73 w 321"/>
              <a:gd name="T15" fmla="*/ 189 h 201"/>
              <a:gd name="T16" fmla="*/ 12 w 321"/>
              <a:gd name="T17" fmla="*/ 32 h 201"/>
              <a:gd name="T18" fmla="*/ 2 w 321"/>
              <a:gd name="T19" fmla="*/ 19 h 201"/>
              <a:gd name="T20" fmla="*/ 0 w 321"/>
              <a:gd name="T21" fmla="*/ 0 h 201"/>
              <a:gd name="T22" fmla="*/ 12 w 321"/>
              <a:gd name="T23" fmla="*/ 15 h 201"/>
              <a:gd name="T24" fmla="*/ 14 w 321"/>
              <a:gd name="T25" fmla="*/ 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1" h="201">
                <a:moveTo>
                  <a:pt x="14" y="31"/>
                </a:moveTo>
                <a:cubicBezTo>
                  <a:pt x="14" y="31"/>
                  <a:pt x="41" y="6"/>
                  <a:pt x="90" y="2"/>
                </a:cubicBezTo>
                <a:cubicBezTo>
                  <a:pt x="90" y="2"/>
                  <a:pt x="132" y="0"/>
                  <a:pt x="163" y="21"/>
                </a:cubicBezTo>
                <a:cubicBezTo>
                  <a:pt x="163" y="21"/>
                  <a:pt x="224" y="60"/>
                  <a:pt x="277" y="26"/>
                </a:cubicBezTo>
                <a:cubicBezTo>
                  <a:pt x="277" y="26"/>
                  <a:pt x="265" y="56"/>
                  <a:pt x="284" y="118"/>
                </a:cubicBezTo>
                <a:cubicBezTo>
                  <a:pt x="284" y="118"/>
                  <a:pt x="295" y="163"/>
                  <a:pt x="321" y="178"/>
                </a:cubicBezTo>
                <a:cubicBezTo>
                  <a:pt x="321" y="178"/>
                  <a:pt x="266" y="201"/>
                  <a:pt x="210" y="185"/>
                </a:cubicBezTo>
                <a:cubicBezTo>
                  <a:pt x="210" y="185"/>
                  <a:pt x="134" y="161"/>
                  <a:pt x="73" y="189"/>
                </a:cubicBezTo>
                <a:lnTo>
                  <a:pt x="12" y="32"/>
                </a:lnTo>
                <a:lnTo>
                  <a:pt x="2" y="19"/>
                </a:lnTo>
                <a:lnTo>
                  <a:pt x="0" y="0"/>
                </a:lnTo>
                <a:lnTo>
                  <a:pt x="12" y="15"/>
                </a:lnTo>
                <a:lnTo>
                  <a:pt x="14" y="3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91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BF0155D8-5ABA-4EB3-8769-DDA2F2BCA2DA}"/>
              </a:ext>
            </a:extLst>
          </p:cNvPr>
          <p:cNvSpPr>
            <a:spLocks/>
          </p:cNvSpPr>
          <p:nvPr userDrawn="1"/>
        </p:nvSpPr>
        <p:spPr bwMode="auto">
          <a:xfrm rot="21425701">
            <a:off x="90107" y="155483"/>
            <a:ext cx="887919" cy="571345"/>
          </a:xfrm>
          <a:custGeom>
            <a:avLst/>
            <a:gdLst>
              <a:gd name="T0" fmla="*/ 14 w 321"/>
              <a:gd name="T1" fmla="*/ 31 h 201"/>
              <a:gd name="T2" fmla="*/ 90 w 321"/>
              <a:gd name="T3" fmla="*/ 2 h 201"/>
              <a:gd name="T4" fmla="*/ 163 w 321"/>
              <a:gd name="T5" fmla="*/ 21 h 201"/>
              <a:gd name="T6" fmla="*/ 277 w 321"/>
              <a:gd name="T7" fmla="*/ 26 h 201"/>
              <a:gd name="T8" fmla="*/ 284 w 321"/>
              <a:gd name="T9" fmla="*/ 118 h 201"/>
              <a:gd name="T10" fmla="*/ 321 w 321"/>
              <a:gd name="T11" fmla="*/ 178 h 201"/>
              <a:gd name="T12" fmla="*/ 210 w 321"/>
              <a:gd name="T13" fmla="*/ 185 h 201"/>
              <a:gd name="T14" fmla="*/ 73 w 321"/>
              <a:gd name="T15" fmla="*/ 189 h 201"/>
              <a:gd name="T16" fmla="*/ 12 w 321"/>
              <a:gd name="T17" fmla="*/ 32 h 201"/>
              <a:gd name="T18" fmla="*/ 2 w 321"/>
              <a:gd name="T19" fmla="*/ 19 h 201"/>
              <a:gd name="T20" fmla="*/ 0 w 321"/>
              <a:gd name="T21" fmla="*/ 0 h 201"/>
              <a:gd name="T22" fmla="*/ 12 w 321"/>
              <a:gd name="T23" fmla="*/ 15 h 201"/>
              <a:gd name="T24" fmla="*/ 14 w 321"/>
              <a:gd name="T25" fmla="*/ 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1" h="201">
                <a:moveTo>
                  <a:pt x="14" y="31"/>
                </a:moveTo>
                <a:cubicBezTo>
                  <a:pt x="14" y="31"/>
                  <a:pt x="41" y="6"/>
                  <a:pt x="90" y="2"/>
                </a:cubicBezTo>
                <a:cubicBezTo>
                  <a:pt x="90" y="2"/>
                  <a:pt x="132" y="0"/>
                  <a:pt x="163" y="21"/>
                </a:cubicBezTo>
                <a:cubicBezTo>
                  <a:pt x="163" y="21"/>
                  <a:pt x="224" y="60"/>
                  <a:pt x="277" y="26"/>
                </a:cubicBezTo>
                <a:cubicBezTo>
                  <a:pt x="277" y="26"/>
                  <a:pt x="265" y="56"/>
                  <a:pt x="284" y="118"/>
                </a:cubicBezTo>
                <a:cubicBezTo>
                  <a:pt x="284" y="118"/>
                  <a:pt x="295" y="163"/>
                  <a:pt x="321" y="178"/>
                </a:cubicBezTo>
                <a:cubicBezTo>
                  <a:pt x="321" y="178"/>
                  <a:pt x="266" y="201"/>
                  <a:pt x="210" y="185"/>
                </a:cubicBezTo>
                <a:cubicBezTo>
                  <a:pt x="210" y="185"/>
                  <a:pt x="134" y="161"/>
                  <a:pt x="73" y="189"/>
                </a:cubicBezTo>
                <a:lnTo>
                  <a:pt x="12" y="32"/>
                </a:lnTo>
                <a:lnTo>
                  <a:pt x="2" y="19"/>
                </a:lnTo>
                <a:lnTo>
                  <a:pt x="0" y="0"/>
                </a:lnTo>
                <a:lnTo>
                  <a:pt x="12" y="15"/>
                </a:lnTo>
                <a:lnTo>
                  <a:pt x="14" y="3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066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19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78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3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17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07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94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2021/6/30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5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6" r:id="rId2"/>
    <p:sldLayoutId id="2147483713" r:id="rId3"/>
    <p:sldLayoutId id="2147483714" r:id="rId4"/>
    <p:sldLayoutId id="2147483715" r:id="rId5"/>
    <p:sldLayoutId id="2147483716" r:id="rId6"/>
    <p:sldLayoutId id="2147483719" r:id="rId7"/>
    <p:sldLayoutId id="2147483720" r:id="rId8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5398" y="1727959"/>
            <a:ext cx="655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光辉历程  伟大成就</a:t>
            </a:r>
            <a:endParaRPr lang="zh-CN" altLang="en-US" sz="5400" dirty="0">
              <a:gradFill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1" name="图片 30" descr="徽标&#10;&#10;描述已自动生成">
            <a:extLst>
              <a:ext uri="{FF2B5EF4-FFF2-40B4-BE49-F238E27FC236}">
                <a16:creationId xmlns="" xmlns:a16="http://schemas.microsoft.com/office/drawing/2014/main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436" y="187705"/>
            <a:ext cx="1381125" cy="13811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55" t="67486"/>
          <a:stretch/>
        </p:blipFill>
        <p:spPr>
          <a:xfrm>
            <a:off x="-152400" y="210879"/>
            <a:ext cx="1714497" cy="1306203"/>
          </a:xfrm>
          <a:prstGeom prst="rect">
            <a:avLst/>
          </a:prstGeom>
        </p:spPr>
      </p:pic>
      <p:sp>
        <p:nvSpPr>
          <p:cNvPr id="49" name="圆角矩形 48"/>
          <p:cNvSpPr/>
          <p:nvPr/>
        </p:nvSpPr>
        <p:spPr>
          <a:xfrm>
            <a:off x="3657598" y="2659687"/>
            <a:ext cx="1828800" cy="301461"/>
          </a:xfrm>
          <a:prstGeom prst="roundRect">
            <a:avLst>
              <a:gd name="adj" fmla="val 50000"/>
            </a:avLst>
          </a:prstGeom>
          <a:blipFill>
            <a:blip r:embed="rId9"/>
            <a:tile tx="-723900" ty="-1168400" sx="100000" sy="100000" flip="none" algn="tl"/>
          </a:blipFill>
          <a:ln>
            <a:solidFill>
              <a:srgbClr val="D7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1921-2021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611590" y="2692858"/>
            <a:ext cx="1623061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331804" y="2689518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583529" y="2689518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任意多边形 67"/>
          <p:cNvSpPr/>
          <p:nvPr/>
        </p:nvSpPr>
        <p:spPr>
          <a:xfrm flipH="1">
            <a:off x="5909301" y="2692858"/>
            <a:ext cx="1623062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3787969" y="3312499"/>
            <a:ext cx="15680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gradFill flip="none" rotWithShape="1"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  <a:tileRect/>
                </a:gradFill>
              </a:rPr>
              <a:t>汇报人：</a:t>
            </a:r>
            <a:r>
              <a:rPr lang="en-US" altLang="zh-CN" sz="1100" dirty="0" smtClean="0">
                <a:gradFill flip="none" rotWithShape="1"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  <a:tileRect/>
                </a:gradFill>
              </a:rPr>
              <a:t>51PPT</a:t>
            </a:r>
            <a:r>
              <a:rPr lang="zh-CN" altLang="en-US" sz="1100" dirty="0" smtClean="0">
                <a:gradFill flip="none" rotWithShape="1"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sz="1100" dirty="0">
              <a:gradFill flip="none" rotWithShape="1"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  <a:tileRect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535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>
            <a:extLst>
              <a:ext uri="{FF2B5EF4-FFF2-40B4-BE49-F238E27FC236}">
                <a16:creationId xmlns="" xmlns:a16="http://schemas.microsoft.com/office/drawing/2014/main" id="{7D98E06D-EAFB-4C34-8E52-7905C3F10C4C}"/>
              </a:ext>
            </a:extLst>
          </p:cNvPr>
          <p:cNvSpPr txBox="1"/>
          <p:nvPr/>
        </p:nvSpPr>
        <p:spPr>
          <a:xfrm>
            <a:off x="1195441" y="3181453"/>
            <a:ext cx="2960528" cy="1447800"/>
          </a:xfrm>
          <a:prstGeom prst="rect">
            <a:avLst/>
          </a:prstGeom>
          <a:noFill/>
        </p:spPr>
        <p:txBody>
          <a:bodyPr wrap="square" lIns="96000" tIns="0" rIns="96000" bIns="240000" rtlCol="0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dirty="0"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050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0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F7EB8B2-6425-4D4A-87AC-91C5B4347669}"/>
              </a:ext>
            </a:extLst>
          </p:cNvPr>
          <p:cNvGrpSpPr/>
          <p:nvPr/>
        </p:nvGrpSpPr>
        <p:grpSpPr>
          <a:xfrm>
            <a:off x="1190592" y="2659096"/>
            <a:ext cx="2965377" cy="457200"/>
            <a:chOff x="3737965" y="1263138"/>
            <a:chExt cx="5420479" cy="636611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D43BB676-7177-4EEA-84C3-906A1C23B417}"/>
                </a:ext>
              </a:extLst>
            </p:cNvPr>
            <p:cNvGrpSpPr/>
            <p:nvPr/>
          </p:nvGrpSpPr>
          <p:grpSpPr>
            <a:xfrm>
              <a:off x="3737965" y="1263138"/>
              <a:ext cx="5420479" cy="636611"/>
              <a:chOff x="3737965" y="1263138"/>
              <a:chExt cx="5420479" cy="636611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="" xmlns:a16="http://schemas.microsoft.com/office/drawing/2014/main" id="{5D6D53D1-2DA2-4694-A775-E02007B47EA0}"/>
                  </a:ext>
                </a:extLst>
              </p:cNvPr>
              <p:cNvGrpSpPr/>
              <p:nvPr/>
            </p:nvGrpSpPr>
            <p:grpSpPr>
              <a:xfrm flipH="1">
                <a:off x="8620282" y="1408005"/>
                <a:ext cx="538162" cy="491744"/>
                <a:chOff x="3034316" y="1408005"/>
                <a:chExt cx="538162" cy="491744"/>
              </a:xfrm>
            </p:grpSpPr>
            <p:sp>
              <p:nvSpPr>
                <p:cNvPr id="11" name="任意多边形 10">
                  <a:extLst>
                    <a:ext uri="{FF2B5EF4-FFF2-40B4-BE49-F238E27FC236}">
                      <a16:creationId xmlns="" xmlns:a16="http://schemas.microsoft.com/office/drawing/2014/main" id="{0E86CD86-F4AA-41C1-A027-1F3586CB6B17}"/>
                    </a:ext>
                  </a:extLst>
                </p:cNvPr>
                <p:cNvSpPr/>
                <p:nvPr/>
              </p:nvSpPr>
              <p:spPr>
                <a:xfrm>
                  <a:off x="3034316" y="1408005"/>
                  <a:ext cx="538162" cy="491744"/>
                </a:xfrm>
                <a:custGeom>
                  <a:avLst/>
                  <a:gdLst>
                    <a:gd name="connsiteX0" fmla="*/ 0 w 609600"/>
                    <a:gd name="connsiteY0" fmla="*/ 0 h 540000"/>
                    <a:gd name="connsiteX1" fmla="*/ 238125 w 609600"/>
                    <a:gd name="connsiteY1" fmla="*/ 0 h 540000"/>
                    <a:gd name="connsiteX2" fmla="*/ 306637 w 609600"/>
                    <a:gd name="connsiteY2" fmla="*/ 0 h 540000"/>
                    <a:gd name="connsiteX3" fmla="*/ 609600 w 609600"/>
                    <a:gd name="connsiteY3" fmla="*/ 0 h 540000"/>
                    <a:gd name="connsiteX4" fmla="*/ 609600 w 609600"/>
                    <a:gd name="connsiteY4" fmla="*/ 540000 h 540000"/>
                    <a:gd name="connsiteX5" fmla="*/ 306637 w 609600"/>
                    <a:gd name="connsiteY5" fmla="*/ 540000 h 540000"/>
                    <a:gd name="connsiteX6" fmla="*/ 238125 w 609600"/>
                    <a:gd name="connsiteY6" fmla="*/ 540000 h 540000"/>
                    <a:gd name="connsiteX7" fmla="*/ 0 w 609600"/>
                    <a:gd name="connsiteY7" fmla="*/ 540000 h 540000"/>
                    <a:gd name="connsiteX8" fmla="*/ 153319 w 609600"/>
                    <a:gd name="connsiteY8" fmla="*/ 27000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0" h="540000">
                      <a:moveTo>
                        <a:pt x="0" y="0"/>
                      </a:moveTo>
                      <a:lnTo>
                        <a:pt x="238125" y="0"/>
                      </a:lnTo>
                      <a:lnTo>
                        <a:pt x="306637" y="0"/>
                      </a:lnTo>
                      <a:lnTo>
                        <a:pt x="609600" y="0"/>
                      </a:lnTo>
                      <a:lnTo>
                        <a:pt x="609600" y="540000"/>
                      </a:lnTo>
                      <a:lnTo>
                        <a:pt x="306637" y="540000"/>
                      </a:lnTo>
                      <a:lnTo>
                        <a:pt x="238125" y="540000"/>
                      </a:lnTo>
                      <a:lnTo>
                        <a:pt x="0" y="540000"/>
                      </a:lnTo>
                      <a:lnTo>
                        <a:pt x="153319" y="27000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 11">
                  <a:extLst>
                    <a:ext uri="{FF2B5EF4-FFF2-40B4-BE49-F238E27FC236}">
                      <a16:creationId xmlns="" xmlns:a16="http://schemas.microsoft.com/office/drawing/2014/main" id="{D71CA81A-AA51-43FE-AE44-EA293C87059E}"/>
                    </a:ext>
                  </a:extLst>
                </p:cNvPr>
                <p:cNvSpPr/>
                <p:nvPr/>
              </p:nvSpPr>
              <p:spPr>
                <a:xfrm>
                  <a:off x="3385207" y="1449243"/>
                  <a:ext cx="187271" cy="450506"/>
                </a:xfrm>
                <a:custGeom>
                  <a:avLst/>
                  <a:gdLst>
                    <a:gd name="connsiteX0" fmla="*/ 0 w 187271"/>
                    <a:gd name="connsiteY0" fmla="*/ 0 h 450506"/>
                    <a:gd name="connsiteX1" fmla="*/ 187271 w 187271"/>
                    <a:gd name="connsiteY1" fmla="*/ 0 h 450506"/>
                    <a:gd name="connsiteX2" fmla="*/ 187271 w 187271"/>
                    <a:gd name="connsiteY2" fmla="*/ 450506 h 450506"/>
                    <a:gd name="connsiteX3" fmla="*/ 0 w 187271"/>
                    <a:gd name="connsiteY3" fmla="*/ 319538 h 45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271" h="450506">
                      <a:moveTo>
                        <a:pt x="0" y="0"/>
                      </a:moveTo>
                      <a:lnTo>
                        <a:pt x="187271" y="0"/>
                      </a:lnTo>
                      <a:lnTo>
                        <a:pt x="187271" y="450506"/>
                      </a:lnTo>
                      <a:lnTo>
                        <a:pt x="0" y="31953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536C6889-50E4-4260-BB1F-31DC3018206D}"/>
                  </a:ext>
                </a:extLst>
              </p:cNvPr>
              <p:cNvGrpSpPr/>
              <p:nvPr/>
            </p:nvGrpSpPr>
            <p:grpSpPr>
              <a:xfrm>
                <a:off x="3737965" y="1408005"/>
                <a:ext cx="538162" cy="491744"/>
                <a:chOff x="3737965" y="1408005"/>
                <a:chExt cx="538162" cy="491744"/>
              </a:xfrm>
            </p:grpSpPr>
            <p:sp>
              <p:nvSpPr>
                <p:cNvPr id="9" name="任意多边形 8">
                  <a:extLst>
                    <a:ext uri="{FF2B5EF4-FFF2-40B4-BE49-F238E27FC236}">
                      <a16:creationId xmlns="" xmlns:a16="http://schemas.microsoft.com/office/drawing/2014/main" id="{13E209E8-7B1B-4956-A3F1-124CADEBE650}"/>
                    </a:ext>
                  </a:extLst>
                </p:cNvPr>
                <p:cNvSpPr/>
                <p:nvPr/>
              </p:nvSpPr>
              <p:spPr>
                <a:xfrm>
                  <a:off x="3737965" y="1408005"/>
                  <a:ext cx="538162" cy="491744"/>
                </a:xfrm>
                <a:custGeom>
                  <a:avLst/>
                  <a:gdLst>
                    <a:gd name="connsiteX0" fmla="*/ 0 w 609600"/>
                    <a:gd name="connsiteY0" fmla="*/ 0 h 540000"/>
                    <a:gd name="connsiteX1" fmla="*/ 238125 w 609600"/>
                    <a:gd name="connsiteY1" fmla="*/ 0 h 540000"/>
                    <a:gd name="connsiteX2" fmla="*/ 306637 w 609600"/>
                    <a:gd name="connsiteY2" fmla="*/ 0 h 540000"/>
                    <a:gd name="connsiteX3" fmla="*/ 609600 w 609600"/>
                    <a:gd name="connsiteY3" fmla="*/ 0 h 540000"/>
                    <a:gd name="connsiteX4" fmla="*/ 609600 w 609600"/>
                    <a:gd name="connsiteY4" fmla="*/ 540000 h 540000"/>
                    <a:gd name="connsiteX5" fmla="*/ 306637 w 609600"/>
                    <a:gd name="connsiteY5" fmla="*/ 540000 h 540000"/>
                    <a:gd name="connsiteX6" fmla="*/ 238125 w 609600"/>
                    <a:gd name="connsiteY6" fmla="*/ 540000 h 540000"/>
                    <a:gd name="connsiteX7" fmla="*/ 0 w 609600"/>
                    <a:gd name="connsiteY7" fmla="*/ 540000 h 540000"/>
                    <a:gd name="connsiteX8" fmla="*/ 153319 w 609600"/>
                    <a:gd name="connsiteY8" fmla="*/ 27000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0" h="540000">
                      <a:moveTo>
                        <a:pt x="0" y="0"/>
                      </a:moveTo>
                      <a:lnTo>
                        <a:pt x="238125" y="0"/>
                      </a:lnTo>
                      <a:lnTo>
                        <a:pt x="306637" y="0"/>
                      </a:lnTo>
                      <a:lnTo>
                        <a:pt x="609600" y="0"/>
                      </a:lnTo>
                      <a:lnTo>
                        <a:pt x="609600" y="540000"/>
                      </a:lnTo>
                      <a:lnTo>
                        <a:pt x="306637" y="540000"/>
                      </a:lnTo>
                      <a:lnTo>
                        <a:pt x="238125" y="540000"/>
                      </a:lnTo>
                      <a:lnTo>
                        <a:pt x="0" y="540000"/>
                      </a:lnTo>
                      <a:lnTo>
                        <a:pt x="153319" y="27000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任意多边形 9">
                  <a:extLst>
                    <a:ext uri="{FF2B5EF4-FFF2-40B4-BE49-F238E27FC236}">
                      <a16:creationId xmlns="" xmlns:a16="http://schemas.microsoft.com/office/drawing/2014/main" id="{52EBBE75-4309-4EA5-A764-2F877F12614C}"/>
                    </a:ext>
                  </a:extLst>
                </p:cNvPr>
                <p:cNvSpPr/>
                <p:nvPr/>
              </p:nvSpPr>
              <p:spPr>
                <a:xfrm>
                  <a:off x="4088856" y="1449243"/>
                  <a:ext cx="187271" cy="450506"/>
                </a:xfrm>
                <a:custGeom>
                  <a:avLst/>
                  <a:gdLst>
                    <a:gd name="connsiteX0" fmla="*/ 0 w 187271"/>
                    <a:gd name="connsiteY0" fmla="*/ 0 h 450506"/>
                    <a:gd name="connsiteX1" fmla="*/ 187271 w 187271"/>
                    <a:gd name="connsiteY1" fmla="*/ 0 h 450506"/>
                    <a:gd name="connsiteX2" fmla="*/ 187271 w 187271"/>
                    <a:gd name="connsiteY2" fmla="*/ 450506 h 450506"/>
                    <a:gd name="connsiteX3" fmla="*/ 0 w 187271"/>
                    <a:gd name="connsiteY3" fmla="*/ 319538 h 45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271" h="450506">
                      <a:moveTo>
                        <a:pt x="0" y="0"/>
                      </a:moveTo>
                      <a:lnTo>
                        <a:pt x="187271" y="0"/>
                      </a:lnTo>
                      <a:lnTo>
                        <a:pt x="187271" y="450506"/>
                      </a:lnTo>
                      <a:lnTo>
                        <a:pt x="0" y="31953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3E7EE75F-D8CC-4501-B777-994ECA894018}"/>
                  </a:ext>
                </a:extLst>
              </p:cNvPr>
              <p:cNvSpPr/>
              <p:nvPr/>
            </p:nvSpPr>
            <p:spPr>
              <a:xfrm>
                <a:off x="4088856" y="1263138"/>
                <a:ext cx="4727562" cy="4996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3C6870E4-DFD2-4742-8820-7AE7CD79E866}"/>
                </a:ext>
              </a:extLst>
            </p:cNvPr>
            <p:cNvSpPr/>
            <p:nvPr/>
          </p:nvSpPr>
          <p:spPr>
            <a:xfrm>
              <a:off x="4627019" y="1298667"/>
              <a:ext cx="3875517" cy="42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FEFDFD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7D98E06D-EAFB-4C34-8E52-7905C3F10C4C}"/>
              </a:ext>
            </a:extLst>
          </p:cNvPr>
          <p:cNvSpPr txBox="1"/>
          <p:nvPr/>
        </p:nvSpPr>
        <p:spPr>
          <a:xfrm>
            <a:off x="5005408" y="1505053"/>
            <a:ext cx="2960528" cy="1447800"/>
          </a:xfrm>
          <a:prstGeom prst="rect">
            <a:avLst/>
          </a:prstGeom>
          <a:noFill/>
        </p:spPr>
        <p:txBody>
          <a:bodyPr wrap="square" lIns="96000" tIns="0" rIns="96000" bIns="240000" rtlCol="0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dirty="0"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050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0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2F7EB8B2-6425-4D4A-87AC-91C5B4347669}"/>
              </a:ext>
            </a:extLst>
          </p:cNvPr>
          <p:cNvGrpSpPr/>
          <p:nvPr/>
        </p:nvGrpSpPr>
        <p:grpSpPr>
          <a:xfrm>
            <a:off x="5000559" y="982696"/>
            <a:ext cx="2965377" cy="457200"/>
            <a:chOff x="3737965" y="1263138"/>
            <a:chExt cx="5420479" cy="636611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D43BB676-7177-4EEA-84C3-906A1C23B417}"/>
                </a:ext>
              </a:extLst>
            </p:cNvPr>
            <p:cNvGrpSpPr/>
            <p:nvPr/>
          </p:nvGrpSpPr>
          <p:grpSpPr>
            <a:xfrm>
              <a:off x="3737965" y="1263138"/>
              <a:ext cx="5420479" cy="636611"/>
              <a:chOff x="3737965" y="1263138"/>
              <a:chExt cx="5420479" cy="636611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5D6D53D1-2DA2-4694-A775-E02007B47EA0}"/>
                  </a:ext>
                </a:extLst>
              </p:cNvPr>
              <p:cNvGrpSpPr/>
              <p:nvPr/>
            </p:nvGrpSpPr>
            <p:grpSpPr>
              <a:xfrm flipH="1">
                <a:off x="8620282" y="1408005"/>
                <a:ext cx="538162" cy="491744"/>
                <a:chOff x="3034316" y="1408005"/>
                <a:chExt cx="538162" cy="491744"/>
              </a:xfrm>
            </p:grpSpPr>
            <p:sp>
              <p:nvSpPr>
                <p:cNvPr id="35" name="任意多边形 34">
                  <a:extLst>
                    <a:ext uri="{FF2B5EF4-FFF2-40B4-BE49-F238E27FC236}">
                      <a16:creationId xmlns="" xmlns:a16="http://schemas.microsoft.com/office/drawing/2014/main" id="{0E86CD86-F4AA-41C1-A027-1F3586CB6B17}"/>
                    </a:ext>
                  </a:extLst>
                </p:cNvPr>
                <p:cNvSpPr/>
                <p:nvPr/>
              </p:nvSpPr>
              <p:spPr>
                <a:xfrm>
                  <a:off x="3034316" y="1408005"/>
                  <a:ext cx="538162" cy="491744"/>
                </a:xfrm>
                <a:custGeom>
                  <a:avLst/>
                  <a:gdLst>
                    <a:gd name="connsiteX0" fmla="*/ 0 w 609600"/>
                    <a:gd name="connsiteY0" fmla="*/ 0 h 540000"/>
                    <a:gd name="connsiteX1" fmla="*/ 238125 w 609600"/>
                    <a:gd name="connsiteY1" fmla="*/ 0 h 540000"/>
                    <a:gd name="connsiteX2" fmla="*/ 306637 w 609600"/>
                    <a:gd name="connsiteY2" fmla="*/ 0 h 540000"/>
                    <a:gd name="connsiteX3" fmla="*/ 609600 w 609600"/>
                    <a:gd name="connsiteY3" fmla="*/ 0 h 540000"/>
                    <a:gd name="connsiteX4" fmla="*/ 609600 w 609600"/>
                    <a:gd name="connsiteY4" fmla="*/ 540000 h 540000"/>
                    <a:gd name="connsiteX5" fmla="*/ 306637 w 609600"/>
                    <a:gd name="connsiteY5" fmla="*/ 540000 h 540000"/>
                    <a:gd name="connsiteX6" fmla="*/ 238125 w 609600"/>
                    <a:gd name="connsiteY6" fmla="*/ 540000 h 540000"/>
                    <a:gd name="connsiteX7" fmla="*/ 0 w 609600"/>
                    <a:gd name="connsiteY7" fmla="*/ 540000 h 540000"/>
                    <a:gd name="connsiteX8" fmla="*/ 153319 w 609600"/>
                    <a:gd name="connsiteY8" fmla="*/ 27000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0" h="540000">
                      <a:moveTo>
                        <a:pt x="0" y="0"/>
                      </a:moveTo>
                      <a:lnTo>
                        <a:pt x="238125" y="0"/>
                      </a:lnTo>
                      <a:lnTo>
                        <a:pt x="306637" y="0"/>
                      </a:lnTo>
                      <a:lnTo>
                        <a:pt x="609600" y="0"/>
                      </a:lnTo>
                      <a:lnTo>
                        <a:pt x="609600" y="540000"/>
                      </a:lnTo>
                      <a:lnTo>
                        <a:pt x="306637" y="540000"/>
                      </a:lnTo>
                      <a:lnTo>
                        <a:pt x="238125" y="540000"/>
                      </a:lnTo>
                      <a:lnTo>
                        <a:pt x="0" y="540000"/>
                      </a:lnTo>
                      <a:lnTo>
                        <a:pt x="153319" y="27000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>
                  <a:extLst>
                    <a:ext uri="{FF2B5EF4-FFF2-40B4-BE49-F238E27FC236}">
                      <a16:creationId xmlns="" xmlns:a16="http://schemas.microsoft.com/office/drawing/2014/main" id="{D71CA81A-AA51-43FE-AE44-EA293C87059E}"/>
                    </a:ext>
                  </a:extLst>
                </p:cNvPr>
                <p:cNvSpPr/>
                <p:nvPr/>
              </p:nvSpPr>
              <p:spPr>
                <a:xfrm>
                  <a:off x="3385207" y="1449243"/>
                  <a:ext cx="187271" cy="450506"/>
                </a:xfrm>
                <a:custGeom>
                  <a:avLst/>
                  <a:gdLst>
                    <a:gd name="connsiteX0" fmla="*/ 0 w 187271"/>
                    <a:gd name="connsiteY0" fmla="*/ 0 h 450506"/>
                    <a:gd name="connsiteX1" fmla="*/ 187271 w 187271"/>
                    <a:gd name="connsiteY1" fmla="*/ 0 h 450506"/>
                    <a:gd name="connsiteX2" fmla="*/ 187271 w 187271"/>
                    <a:gd name="connsiteY2" fmla="*/ 450506 h 450506"/>
                    <a:gd name="connsiteX3" fmla="*/ 0 w 187271"/>
                    <a:gd name="connsiteY3" fmla="*/ 319538 h 45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271" h="450506">
                      <a:moveTo>
                        <a:pt x="0" y="0"/>
                      </a:moveTo>
                      <a:lnTo>
                        <a:pt x="187271" y="0"/>
                      </a:lnTo>
                      <a:lnTo>
                        <a:pt x="187271" y="450506"/>
                      </a:lnTo>
                      <a:lnTo>
                        <a:pt x="0" y="31953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536C6889-50E4-4260-BB1F-31DC3018206D}"/>
                  </a:ext>
                </a:extLst>
              </p:cNvPr>
              <p:cNvGrpSpPr/>
              <p:nvPr/>
            </p:nvGrpSpPr>
            <p:grpSpPr>
              <a:xfrm>
                <a:off x="3737965" y="1408005"/>
                <a:ext cx="538162" cy="491744"/>
                <a:chOff x="3737965" y="1408005"/>
                <a:chExt cx="538162" cy="491744"/>
              </a:xfrm>
            </p:grpSpPr>
            <p:sp>
              <p:nvSpPr>
                <p:cNvPr id="33" name="任意多边形 32">
                  <a:extLst>
                    <a:ext uri="{FF2B5EF4-FFF2-40B4-BE49-F238E27FC236}">
                      <a16:creationId xmlns="" xmlns:a16="http://schemas.microsoft.com/office/drawing/2014/main" id="{13E209E8-7B1B-4956-A3F1-124CADEBE650}"/>
                    </a:ext>
                  </a:extLst>
                </p:cNvPr>
                <p:cNvSpPr/>
                <p:nvPr/>
              </p:nvSpPr>
              <p:spPr>
                <a:xfrm>
                  <a:off x="3737965" y="1408005"/>
                  <a:ext cx="538162" cy="491744"/>
                </a:xfrm>
                <a:custGeom>
                  <a:avLst/>
                  <a:gdLst>
                    <a:gd name="connsiteX0" fmla="*/ 0 w 609600"/>
                    <a:gd name="connsiteY0" fmla="*/ 0 h 540000"/>
                    <a:gd name="connsiteX1" fmla="*/ 238125 w 609600"/>
                    <a:gd name="connsiteY1" fmla="*/ 0 h 540000"/>
                    <a:gd name="connsiteX2" fmla="*/ 306637 w 609600"/>
                    <a:gd name="connsiteY2" fmla="*/ 0 h 540000"/>
                    <a:gd name="connsiteX3" fmla="*/ 609600 w 609600"/>
                    <a:gd name="connsiteY3" fmla="*/ 0 h 540000"/>
                    <a:gd name="connsiteX4" fmla="*/ 609600 w 609600"/>
                    <a:gd name="connsiteY4" fmla="*/ 540000 h 540000"/>
                    <a:gd name="connsiteX5" fmla="*/ 306637 w 609600"/>
                    <a:gd name="connsiteY5" fmla="*/ 540000 h 540000"/>
                    <a:gd name="connsiteX6" fmla="*/ 238125 w 609600"/>
                    <a:gd name="connsiteY6" fmla="*/ 540000 h 540000"/>
                    <a:gd name="connsiteX7" fmla="*/ 0 w 609600"/>
                    <a:gd name="connsiteY7" fmla="*/ 540000 h 540000"/>
                    <a:gd name="connsiteX8" fmla="*/ 153319 w 609600"/>
                    <a:gd name="connsiteY8" fmla="*/ 270000 h 54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0" h="540000">
                      <a:moveTo>
                        <a:pt x="0" y="0"/>
                      </a:moveTo>
                      <a:lnTo>
                        <a:pt x="238125" y="0"/>
                      </a:lnTo>
                      <a:lnTo>
                        <a:pt x="306637" y="0"/>
                      </a:lnTo>
                      <a:lnTo>
                        <a:pt x="609600" y="0"/>
                      </a:lnTo>
                      <a:lnTo>
                        <a:pt x="609600" y="540000"/>
                      </a:lnTo>
                      <a:lnTo>
                        <a:pt x="306637" y="540000"/>
                      </a:lnTo>
                      <a:lnTo>
                        <a:pt x="238125" y="540000"/>
                      </a:lnTo>
                      <a:lnTo>
                        <a:pt x="0" y="540000"/>
                      </a:lnTo>
                      <a:lnTo>
                        <a:pt x="153319" y="27000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 33">
                  <a:extLst>
                    <a:ext uri="{FF2B5EF4-FFF2-40B4-BE49-F238E27FC236}">
                      <a16:creationId xmlns="" xmlns:a16="http://schemas.microsoft.com/office/drawing/2014/main" id="{52EBBE75-4309-4EA5-A764-2F877F12614C}"/>
                    </a:ext>
                  </a:extLst>
                </p:cNvPr>
                <p:cNvSpPr/>
                <p:nvPr/>
              </p:nvSpPr>
              <p:spPr>
                <a:xfrm>
                  <a:off x="4088856" y="1449243"/>
                  <a:ext cx="187271" cy="450506"/>
                </a:xfrm>
                <a:custGeom>
                  <a:avLst/>
                  <a:gdLst>
                    <a:gd name="connsiteX0" fmla="*/ 0 w 187271"/>
                    <a:gd name="connsiteY0" fmla="*/ 0 h 450506"/>
                    <a:gd name="connsiteX1" fmla="*/ 187271 w 187271"/>
                    <a:gd name="connsiteY1" fmla="*/ 0 h 450506"/>
                    <a:gd name="connsiteX2" fmla="*/ 187271 w 187271"/>
                    <a:gd name="connsiteY2" fmla="*/ 450506 h 450506"/>
                    <a:gd name="connsiteX3" fmla="*/ 0 w 187271"/>
                    <a:gd name="connsiteY3" fmla="*/ 319538 h 45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7271" h="450506">
                      <a:moveTo>
                        <a:pt x="0" y="0"/>
                      </a:moveTo>
                      <a:lnTo>
                        <a:pt x="187271" y="0"/>
                      </a:lnTo>
                      <a:lnTo>
                        <a:pt x="187271" y="450506"/>
                      </a:lnTo>
                      <a:lnTo>
                        <a:pt x="0" y="319538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3E7EE75F-D8CC-4501-B777-994ECA894018}"/>
                  </a:ext>
                </a:extLst>
              </p:cNvPr>
              <p:cNvSpPr/>
              <p:nvPr/>
            </p:nvSpPr>
            <p:spPr>
              <a:xfrm>
                <a:off x="4088856" y="1263138"/>
                <a:ext cx="4727562" cy="4996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3C6870E4-DFD2-4742-8820-7AE7CD79E866}"/>
                </a:ext>
              </a:extLst>
            </p:cNvPr>
            <p:cNvSpPr/>
            <p:nvPr/>
          </p:nvSpPr>
          <p:spPr>
            <a:xfrm>
              <a:off x="4627019" y="1298667"/>
              <a:ext cx="3875517" cy="42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FEFDFD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00"/>
          <a:stretch/>
        </p:blipFill>
        <p:spPr>
          <a:xfrm>
            <a:off x="1259139" y="976546"/>
            <a:ext cx="2955829" cy="1446385"/>
          </a:xfrm>
          <a:prstGeom prst="rect">
            <a:avLst/>
          </a:prstGeom>
          <a:blipFill>
            <a:blip r:embed="rId3">
              <a:alphaModFix amt="33000"/>
            </a:blip>
            <a:stretch>
              <a:fillRect/>
            </a:stretch>
          </a:blipFill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9"/>
          <a:stretch/>
        </p:blipFill>
        <p:spPr>
          <a:xfrm>
            <a:off x="5045171" y="2495550"/>
            <a:ext cx="2955829" cy="144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38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98549" y="742950"/>
            <a:ext cx="1804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en-US" altLang="zh-CN" sz="4000" dirty="0">
              <a:gradFill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864015" y="1504950"/>
            <a:ext cx="1623061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584229" y="1501610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322516" y="1501610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任意多边形 67"/>
          <p:cNvSpPr/>
          <p:nvPr/>
        </p:nvSpPr>
        <p:spPr>
          <a:xfrm flipH="1">
            <a:off x="5648288" y="1504950"/>
            <a:ext cx="1623062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56384" y="199289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314560" y="2571750"/>
            <a:ext cx="4572000" cy="6219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1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37" name="图片 36" descr="图片包含 伞, 游戏机, 旗子&#10;&#10;描述已自动生成">
            <a:extLst>
              <a:ext uri="{FF2B5EF4-FFF2-40B4-BE49-F238E27FC236}">
                <a16:creationId xmlns:a16="http://schemas.microsoft.com/office/drawing/2014/main" xmlns="" id="{1FDF15AF-399A-473C-92D2-1D9DA5018B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" t="21992" r="5578" b="20113"/>
          <a:stretch/>
        </p:blipFill>
        <p:spPr>
          <a:xfrm>
            <a:off x="556967" y="971550"/>
            <a:ext cx="4284763" cy="2844196"/>
          </a:xfrm>
          <a:prstGeom prst="rect">
            <a:avLst/>
          </a:prstGeom>
        </p:spPr>
      </p:pic>
      <p:sp>
        <p:nvSpPr>
          <p:cNvPr id="39" name="TextBox 14">
            <a:extLst>
              <a:ext uri="{FF2B5EF4-FFF2-40B4-BE49-F238E27FC236}">
                <a16:creationId xmlns="" xmlns:a16="http://schemas.microsoft.com/office/drawing/2014/main" id="{7A5F94A4-268A-4440-89BF-2CFE29680180}"/>
              </a:ext>
            </a:extLst>
          </p:cNvPr>
          <p:cNvSpPr txBox="1"/>
          <p:nvPr/>
        </p:nvSpPr>
        <p:spPr>
          <a:xfrm>
            <a:off x="4841730" y="2114551"/>
            <a:ext cx="3718070" cy="1219200"/>
          </a:xfrm>
          <a:prstGeom prst="rect">
            <a:avLst/>
          </a:prstGeom>
          <a:noFill/>
        </p:spPr>
        <p:txBody>
          <a:bodyPr wrap="square" lIns="96000" tIns="0" rIns="96000" bIns="240000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cs typeface="+mn-ea"/>
                <a:sym typeface="+mn-lt"/>
              </a:rPr>
              <a:t>200</a:t>
            </a:r>
            <a:r>
              <a:rPr lang="zh-CN" altLang="en-US" sz="11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cs typeface="+mn-ea"/>
                <a:sym typeface="+mn-lt"/>
              </a:rPr>
              <a:t>5</a:t>
            </a:r>
            <a:r>
              <a:rPr lang="zh-CN" altLang="en-US" sz="1100" dirty="0"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100" dirty="0" smtClean="0">
                <a:cs typeface="+mn-ea"/>
                <a:sym typeface="+mn-lt"/>
              </a:rPr>
              <a:t>。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08A85593-E31D-4360-AB0E-FE952D0B163A}"/>
              </a:ext>
            </a:extLst>
          </p:cNvPr>
          <p:cNvGrpSpPr/>
          <p:nvPr/>
        </p:nvGrpSpPr>
        <p:grpSpPr>
          <a:xfrm>
            <a:off x="4953000" y="1605378"/>
            <a:ext cx="3319233" cy="396973"/>
            <a:chOff x="612381" y="1301220"/>
            <a:chExt cx="3834783" cy="484188"/>
          </a:xfrm>
        </p:grpSpPr>
        <p:sp>
          <p:nvSpPr>
            <p:cNvPr id="43" name="任意多边形 10">
              <a:extLst>
                <a:ext uri="{FF2B5EF4-FFF2-40B4-BE49-F238E27FC236}">
                  <a16:creationId xmlns="" xmlns:a16="http://schemas.microsoft.com/office/drawing/2014/main" id="{5BC40ACE-10CC-4D2D-86C7-89B0F9CA6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320" y="1301220"/>
              <a:ext cx="355600" cy="484188"/>
            </a:xfrm>
            <a:custGeom>
              <a:avLst/>
              <a:gdLst>
                <a:gd name="connsiteX0" fmla="*/ 0 w 355600"/>
                <a:gd name="connsiteY0" fmla="*/ 0 h 484188"/>
                <a:gd name="connsiteX1" fmla="*/ 355600 w 355600"/>
                <a:gd name="connsiteY1" fmla="*/ 0 h 484188"/>
                <a:gd name="connsiteX2" fmla="*/ 182803 w 355600"/>
                <a:gd name="connsiteY2" fmla="*/ 242094 h 484188"/>
                <a:gd name="connsiteX3" fmla="*/ 355600 w 355600"/>
                <a:gd name="connsiteY3" fmla="*/ 484188 h 484188"/>
                <a:gd name="connsiteX4" fmla="*/ 0 w 355600"/>
                <a:gd name="connsiteY4" fmla="*/ 484188 h 484188"/>
                <a:gd name="connsiteX5" fmla="*/ 0 w 355600"/>
                <a:gd name="connsiteY5" fmla="*/ 0 h 48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600" h="484188">
                  <a:moveTo>
                    <a:pt x="0" y="0"/>
                  </a:moveTo>
                  <a:lnTo>
                    <a:pt x="355600" y="0"/>
                  </a:lnTo>
                  <a:lnTo>
                    <a:pt x="182803" y="242094"/>
                  </a:lnTo>
                  <a:lnTo>
                    <a:pt x="355600" y="484188"/>
                  </a:lnTo>
                  <a:lnTo>
                    <a:pt x="0" y="484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0A08CFAC-596A-4E60-A841-E592C4E02912}"/>
                </a:ext>
              </a:extLst>
            </p:cNvPr>
            <p:cNvGrpSpPr/>
            <p:nvPr/>
          </p:nvGrpSpPr>
          <p:grpSpPr>
            <a:xfrm>
              <a:off x="612381" y="1301220"/>
              <a:ext cx="3834783" cy="484188"/>
              <a:chOff x="612381" y="1301220"/>
              <a:chExt cx="3834783" cy="484188"/>
            </a:xfrm>
          </p:grpSpPr>
          <p:sp>
            <p:nvSpPr>
              <p:cNvPr id="45" name="任意多边形 12">
                <a:extLst>
                  <a:ext uri="{FF2B5EF4-FFF2-40B4-BE49-F238E27FC236}">
                    <a16:creationId xmlns="" xmlns:a16="http://schemas.microsoft.com/office/drawing/2014/main" id="{CBC46D2F-914B-4056-815A-EA8E83E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381" y="1301220"/>
                <a:ext cx="3309132" cy="484188"/>
              </a:xfrm>
              <a:custGeom>
                <a:avLst/>
                <a:gdLst>
                  <a:gd name="connsiteX0" fmla="*/ 0 w 2222897"/>
                  <a:gd name="connsiteY0" fmla="*/ 0 h 484188"/>
                  <a:gd name="connsiteX1" fmla="*/ 2222897 w 2222897"/>
                  <a:gd name="connsiteY1" fmla="*/ 0 h 484188"/>
                  <a:gd name="connsiteX2" fmla="*/ 2222897 w 2222897"/>
                  <a:gd name="connsiteY2" fmla="*/ 484188 h 484188"/>
                  <a:gd name="connsiteX3" fmla="*/ 0 w 2222897"/>
                  <a:gd name="connsiteY3" fmla="*/ 484188 h 484188"/>
                  <a:gd name="connsiteX4" fmla="*/ 0 w 2222897"/>
                  <a:gd name="connsiteY4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897" h="484188">
                    <a:moveTo>
                      <a:pt x="0" y="0"/>
                    </a:moveTo>
                    <a:lnTo>
                      <a:pt x="2222897" y="0"/>
                    </a:lnTo>
                    <a:lnTo>
                      <a:pt x="2222897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="" xmlns:a16="http://schemas.microsoft.com/office/drawing/2014/main" id="{5CD54596-6C4F-4476-A507-FC9D525B67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2559" y="1355615"/>
                <a:ext cx="3394605" cy="375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2930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" name="右箭头 1"/>
          <p:cNvSpPr/>
          <p:nvPr/>
        </p:nvSpPr>
        <p:spPr>
          <a:xfrm rot="20255625">
            <a:off x="919827" y="1870129"/>
            <a:ext cx="7391400" cy="685800"/>
          </a:xfrm>
          <a:prstGeom prst="rightArrow">
            <a:avLst>
              <a:gd name="adj1" fmla="val 50000"/>
              <a:gd name="adj2" fmla="val 1077778"/>
            </a:avLst>
          </a:prstGeom>
          <a:gradFill flip="none" rotWithShape="1">
            <a:gsLst>
              <a:gs pos="0">
                <a:srgbClr val="D70000">
                  <a:alpha val="0"/>
                </a:srgbClr>
              </a:gs>
              <a:gs pos="100000">
                <a:srgbClr val="99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524000" y="3028950"/>
            <a:ext cx="228600" cy="228600"/>
          </a:xfrm>
          <a:prstGeom prst="ellipse">
            <a:avLst/>
          </a:prstGeom>
          <a:gradFill>
            <a:gsLst>
              <a:gs pos="0">
                <a:srgbClr val="D70000"/>
              </a:gs>
              <a:gs pos="100000">
                <a:srgbClr val="99000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24200" y="2895600"/>
            <a:ext cx="228600" cy="228600"/>
          </a:xfrm>
          <a:prstGeom prst="ellipse">
            <a:avLst/>
          </a:prstGeom>
          <a:gradFill>
            <a:gsLst>
              <a:gs pos="0">
                <a:srgbClr val="D70000"/>
              </a:gs>
              <a:gs pos="100000">
                <a:srgbClr val="99000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24400" y="1885950"/>
            <a:ext cx="228600" cy="228600"/>
          </a:xfrm>
          <a:prstGeom prst="ellipse">
            <a:avLst/>
          </a:prstGeom>
          <a:gradFill>
            <a:gsLst>
              <a:gs pos="0">
                <a:srgbClr val="D70000"/>
              </a:gs>
              <a:gs pos="100000">
                <a:srgbClr val="99000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24600" y="1504950"/>
            <a:ext cx="228600" cy="228600"/>
          </a:xfrm>
          <a:prstGeom prst="ellipse">
            <a:avLst/>
          </a:prstGeom>
          <a:gradFill>
            <a:gsLst>
              <a:gs pos="0">
                <a:srgbClr val="D70000"/>
              </a:gs>
              <a:gs pos="100000">
                <a:srgbClr val="990000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 rot="5400000" flipV="1">
            <a:off x="789608" y="2205990"/>
            <a:ext cx="1600200" cy="45719"/>
          </a:xfrm>
          <a:prstGeom prst="parallelogram">
            <a:avLst/>
          </a:prstGeom>
          <a:gradFill>
            <a:gsLst>
              <a:gs pos="0">
                <a:srgbClr val="D70000">
                  <a:alpha val="0"/>
                </a:srgbClr>
              </a:gs>
              <a:gs pos="100000">
                <a:srgbClr val="990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6902" y="1407917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/>
              <a:t>添</a:t>
            </a:r>
            <a:r>
              <a:rPr lang="zh-CN" altLang="en-US" sz="1200" b="1" dirty="0"/>
              <a:t>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1605579" y="1649255"/>
            <a:ext cx="1609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/>
              <a:t>此处添加详细文本描述，文字内容建议与标题相关尽量简洁生动……</a:t>
            </a:r>
          </a:p>
        </p:txBody>
      </p:sp>
      <p:sp>
        <p:nvSpPr>
          <p:cNvPr id="19" name="平行四边形 18"/>
          <p:cNvSpPr/>
          <p:nvPr/>
        </p:nvSpPr>
        <p:spPr>
          <a:xfrm rot="16200000" flipV="1">
            <a:off x="2792075" y="3570625"/>
            <a:ext cx="938567" cy="45719"/>
          </a:xfrm>
          <a:prstGeom prst="parallelogram">
            <a:avLst/>
          </a:prstGeom>
          <a:gradFill>
            <a:gsLst>
              <a:gs pos="0">
                <a:srgbClr val="D70000">
                  <a:alpha val="0"/>
                </a:srgbClr>
              </a:gs>
              <a:gs pos="100000">
                <a:srgbClr val="990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74123" y="3330968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/>
              <a:t>添</a:t>
            </a:r>
            <a:r>
              <a:rPr lang="zh-CN" altLang="en-US" sz="1200" b="1" dirty="0"/>
              <a:t>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352800" y="3572306"/>
            <a:ext cx="1609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/>
              <a:t>此处添加详细文本描述，文字内容建议与标题相关尽量简洁生动……</a:t>
            </a:r>
          </a:p>
        </p:txBody>
      </p:sp>
      <p:sp>
        <p:nvSpPr>
          <p:cNvPr id="22" name="平行四边形 21"/>
          <p:cNvSpPr/>
          <p:nvPr/>
        </p:nvSpPr>
        <p:spPr>
          <a:xfrm rot="5400000" flipV="1">
            <a:off x="4243852" y="1322454"/>
            <a:ext cx="1060051" cy="53448"/>
          </a:xfrm>
          <a:prstGeom prst="parallelogram">
            <a:avLst/>
          </a:prstGeom>
          <a:gradFill>
            <a:gsLst>
              <a:gs pos="0">
                <a:srgbClr val="D70000">
                  <a:alpha val="0"/>
                </a:srgbClr>
              </a:gs>
              <a:gs pos="100000">
                <a:srgbClr val="990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28852" y="819152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/>
              <a:t>添</a:t>
            </a:r>
            <a:r>
              <a:rPr lang="zh-CN" altLang="en-US" sz="1200" b="1" dirty="0"/>
              <a:t>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4807529" y="1060490"/>
            <a:ext cx="1609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/>
              <a:t>此处添加详细文本描述，文字内容建议与标题相关尽量简洁生动……</a:t>
            </a:r>
          </a:p>
        </p:txBody>
      </p:sp>
      <p:sp>
        <p:nvSpPr>
          <p:cNvPr id="25" name="平行四边形 24"/>
          <p:cNvSpPr/>
          <p:nvPr/>
        </p:nvSpPr>
        <p:spPr>
          <a:xfrm rot="16200000" flipV="1">
            <a:off x="6012085" y="2192778"/>
            <a:ext cx="938567" cy="45719"/>
          </a:xfrm>
          <a:prstGeom prst="parallelogram">
            <a:avLst/>
          </a:prstGeom>
          <a:gradFill>
            <a:gsLst>
              <a:gs pos="0">
                <a:srgbClr val="D70000">
                  <a:alpha val="0"/>
                </a:srgbClr>
              </a:gs>
              <a:gs pos="100000">
                <a:srgbClr val="990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594133" y="1953121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/>
              <a:t>添</a:t>
            </a:r>
            <a:r>
              <a:rPr lang="zh-CN" altLang="en-US" sz="1200" b="1" dirty="0"/>
              <a:t>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6572810" y="2194459"/>
            <a:ext cx="1609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/>
              <a:t>此处添加详细文本描述，文字内容建议与标题相关尽量简洁生动……</a:t>
            </a:r>
          </a:p>
        </p:txBody>
      </p:sp>
      <p:pic>
        <p:nvPicPr>
          <p:cNvPr id="28" name="图片 27" descr="图片包含 飞行, 黑暗, 游戏机, 伞&#10;&#10;描述已自动生成">
            <a:extLst>
              <a:ext uri="{FF2B5EF4-FFF2-40B4-BE49-F238E27FC236}">
                <a16:creationId xmlns:a16="http://schemas.microsoft.com/office/drawing/2014/main" xmlns="" id="{C5DF1C3D-6534-4F2C-98B6-364623D66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" t="10952" r="32534" b="29524"/>
          <a:stretch/>
        </p:blipFill>
        <p:spPr>
          <a:xfrm>
            <a:off x="7826426" y="365910"/>
            <a:ext cx="762000" cy="67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483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9" name="图片 28" descr="形状&#10;&#10;描述已自动生成">
            <a:extLst>
              <a:ext uri="{FF2B5EF4-FFF2-40B4-BE49-F238E27FC236}">
                <a16:creationId xmlns:a16="http://schemas.microsoft.com/office/drawing/2014/main" xmlns="" id="{D685ED7A-4CE2-4257-8B20-C7D8C82B1F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971550"/>
            <a:ext cx="2905341" cy="275794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029200" y="819150"/>
            <a:ext cx="1804123" cy="897080"/>
            <a:chOff x="4928498" y="588569"/>
            <a:chExt cx="1804123" cy="897080"/>
          </a:xfrm>
        </p:grpSpPr>
        <p:sp>
          <p:nvSpPr>
            <p:cNvPr id="31" name="矩形 30"/>
            <p:cNvSpPr/>
            <p:nvPr/>
          </p:nvSpPr>
          <p:spPr>
            <a:xfrm>
              <a:off x="4928498" y="931651"/>
              <a:ext cx="160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08A85593-E31D-4360-AB0E-FE952D0B163A}"/>
                </a:ext>
              </a:extLst>
            </p:cNvPr>
            <p:cNvGrpSpPr/>
            <p:nvPr/>
          </p:nvGrpSpPr>
          <p:grpSpPr>
            <a:xfrm>
              <a:off x="5012327" y="588569"/>
              <a:ext cx="1720294" cy="305165"/>
              <a:chOff x="2310427" y="1301220"/>
              <a:chExt cx="1987493" cy="372210"/>
            </a:xfrm>
          </p:grpSpPr>
          <p:sp>
            <p:nvSpPr>
              <p:cNvPr id="41" name="任意多边形 10">
                <a:extLst>
                  <a:ext uri="{FF2B5EF4-FFF2-40B4-BE49-F238E27FC236}">
                    <a16:creationId xmlns="" xmlns:a16="http://schemas.microsoft.com/office/drawing/2014/main" id="{5BC40ACE-10CC-4D2D-86C7-89B0F9CA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320" y="1301220"/>
                <a:ext cx="355600" cy="372210"/>
              </a:xfrm>
              <a:custGeom>
                <a:avLst/>
                <a:gdLst>
                  <a:gd name="connsiteX0" fmla="*/ 0 w 355600"/>
                  <a:gd name="connsiteY0" fmla="*/ 0 h 484188"/>
                  <a:gd name="connsiteX1" fmla="*/ 355600 w 355600"/>
                  <a:gd name="connsiteY1" fmla="*/ 0 h 484188"/>
                  <a:gd name="connsiteX2" fmla="*/ 182803 w 355600"/>
                  <a:gd name="connsiteY2" fmla="*/ 242094 h 484188"/>
                  <a:gd name="connsiteX3" fmla="*/ 355600 w 355600"/>
                  <a:gd name="connsiteY3" fmla="*/ 484188 h 484188"/>
                  <a:gd name="connsiteX4" fmla="*/ 0 w 355600"/>
                  <a:gd name="connsiteY4" fmla="*/ 484188 h 484188"/>
                  <a:gd name="connsiteX5" fmla="*/ 0 w 355600"/>
                  <a:gd name="connsiteY5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600" h="484188">
                    <a:moveTo>
                      <a:pt x="0" y="0"/>
                    </a:moveTo>
                    <a:lnTo>
                      <a:pt x="355600" y="0"/>
                    </a:lnTo>
                    <a:lnTo>
                      <a:pt x="182803" y="242094"/>
                    </a:lnTo>
                    <a:lnTo>
                      <a:pt x="355600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0A08CFAC-596A-4E60-A841-E592C4E02912}"/>
                  </a:ext>
                </a:extLst>
              </p:cNvPr>
              <p:cNvGrpSpPr/>
              <p:nvPr/>
            </p:nvGrpSpPr>
            <p:grpSpPr>
              <a:xfrm>
                <a:off x="2310427" y="1301221"/>
                <a:ext cx="1611086" cy="372209"/>
                <a:chOff x="2310427" y="1301221"/>
                <a:chExt cx="1611086" cy="372209"/>
              </a:xfrm>
            </p:grpSpPr>
            <p:sp>
              <p:nvSpPr>
                <p:cNvPr id="43" name="任意多边形 12">
                  <a:extLst>
                    <a:ext uri="{FF2B5EF4-FFF2-40B4-BE49-F238E27FC236}">
                      <a16:creationId xmlns="" xmlns:a16="http://schemas.microsoft.com/office/drawing/2014/main" id="{CBC46D2F-914B-4056-815A-EA8E83EEA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0427" y="1301221"/>
                  <a:ext cx="1611086" cy="372209"/>
                </a:xfrm>
                <a:custGeom>
                  <a:avLst/>
                  <a:gdLst>
                    <a:gd name="connsiteX0" fmla="*/ 0 w 2222897"/>
                    <a:gd name="connsiteY0" fmla="*/ 0 h 484188"/>
                    <a:gd name="connsiteX1" fmla="*/ 2222897 w 2222897"/>
                    <a:gd name="connsiteY1" fmla="*/ 0 h 484188"/>
                    <a:gd name="connsiteX2" fmla="*/ 2222897 w 2222897"/>
                    <a:gd name="connsiteY2" fmla="*/ 484188 h 484188"/>
                    <a:gd name="connsiteX3" fmla="*/ 0 w 2222897"/>
                    <a:gd name="connsiteY3" fmla="*/ 484188 h 484188"/>
                    <a:gd name="connsiteX4" fmla="*/ 0 w 2222897"/>
                    <a:gd name="connsiteY4" fmla="*/ 0 h 484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2897" h="484188">
                      <a:moveTo>
                        <a:pt x="0" y="0"/>
                      </a:moveTo>
                      <a:lnTo>
                        <a:pt x="2222897" y="0"/>
                      </a:lnTo>
                      <a:lnTo>
                        <a:pt x="2222897" y="484188"/>
                      </a:lnTo>
                      <a:lnTo>
                        <a:pt x="0" y="4841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="" xmlns:a16="http://schemas.microsoft.com/office/drawing/2014/main" id="{5CD54596-6C4F-4476-A507-FC9D525B67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05968" y="1301664"/>
                  <a:ext cx="1475113" cy="337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加标题文本</a:t>
                  </a:r>
                </a:p>
              </p:txBody>
            </p:sp>
          </p:grpSp>
        </p:grpSp>
      </p:grpSp>
      <p:sp>
        <p:nvSpPr>
          <p:cNvPr id="7" name="五角星 6"/>
          <p:cNvSpPr/>
          <p:nvPr/>
        </p:nvSpPr>
        <p:spPr>
          <a:xfrm>
            <a:off x="2802784" y="590550"/>
            <a:ext cx="3505200" cy="3505200"/>
          </a:xfrm>
          <a:prstGeom prst="star5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3000">
                  <a:srgbClr val="D7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6029541" y="2343150"/>
            <a:ext cx="1804123" cy="897080"/>
            <a:chOff x="4928498" y="588569"/>
            <a:chExt cx="1804123" cy="897080"/>
          </a:xfrm>
        </p:grpSpPr>
        <p:sp>
          <p:nvSpPr>
            <p:cNvPr id="46" name="矩形 45"/>
            <p:cNvSpPr/>
            <p:nvPr/>
          </p:nvSpPr>
          <p:spPr>
            <a:xfrm>
              <a:off x="4928498" y="931651"/>
              <a:ext cx="160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08A85593-E31D-4360-AB0E-FE952D0B163A}"/>
                </a:ext>
              </a:extLst>
            </p:cNvPr>
            <p:cNvGrpSpPr/>
            <p:nvPr/>
          </p:nvGrpSpPr>
          <p:grpSpPr>
            <a:xfrm>
              <a:off x="5012327" y="588569"/>
              <a:ext cx="1720294" cy="305165"/>
              <a:chOff x="2310427" y="1301220"/>
              <a:chExt cx="1987493" cy="372210"/>
            </a:xfrm>
          </p:grpSpPr>
          <p:sp>
            <p:nvSpPr>
              <p:cNvPr id="48" name="任意多边形 10">
                <a:extLst>
                  <a:ext uri="{FF2B5EF4-FFF2-40B4-BE49-F238E27FC236}">
                    <a16:creationId xmlns="" xmlns:a16="http://schemas.microsoft.com/office/drawing/2014/main" id="{5BC40ACE-10CC-4D2D-86C7-89B0F9CA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320" y="1301220"/>
                <a:ext cx="355600" cy="372210"/>
              </a:xfrm>
              <a:custGeom>
                <a:avLst/>
                <a:gdLst>
                  <a:gd name="connsiteX0" fmla="*/ 0 w 355600"/>
                  <a:gd name="connsiteY0" fmla="*/ 0 h 484188"/>
                  <a:gd name="connsiteX1" fmla="*/ 355600 w 355600"/>
                  <a:gd name="connsiteY1" fmla="*/ 0 h 484188"/>
                  <a:gd name="connsiteX2" fmla="*/ 182803 w 355600"/>
                  <a:gd name="connsiteY2" fmla="*/ 242094 h 484188"/>
                  <a:gd name="connsiteX3" fmla="*/ 355600 w 355600"/>
                  <a:gd name="connsiteY3" fmla="*/ 484188 h 484188"/>
                  <a:gd name="connsiteX4" fmla="*/ 0 w 355600"/>
                  <a:gd name="connsiteY4" fmla="*/ 484188 h 484188"/>
                  <a:gd name="connsiteX5" fmla="*/ 0 w 355600"/>
                  <a:gd name="connsiteY5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600" h="484188">
                    <a:moveTo>
                      <a:pt x="0" y="0"/>
                    </a:moveTo>
                    <a:lnTo>
                      <a:pt x="355600" y="0"/>
                    </a:lnTo>
                    <a:lnTo>
                      <a:pt x="182803" y="242094"/>
                    </a:lnTo>
                    <a:lnTo>
                      <a:pt x="355600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0A08CFAC-596A-4E60-A841-E592C4E02912}"/>
                  </a:ext>
                </a:extLst>
              </p:cNvPr>
              <p:cNvGrpSpPr/>
              <p:nvPr/>
            </p:nvGrpSpPr>
            <p:grpSpPr>
              <a:xfrm>
                <a:off x="2310427" y="1301221"/>
                <a:ext cx="1611086" cy="372209"/>
                <a:chOff x="2310427" y="1301221"/>
                <a:chExt cx="1611086" cy="372209"/>
              </a:xfrm>
            </p:grpSpPr>
            <p:sp>
              <p:nvSpPr>
                <p:cNvPr id="50" name="任意多边形 12">
                  <a:extLst>
                    <a:ext uri="{FF2B5EF4-FFF2-40B4-BE49-F238E27FC236}">
                      <a16:creationId xmlns="" xmlns:a16="http://schemas.microsoft.com/office/drawing/2014/main" id="{CBC46D2F-914B-4056-815A-EA8E83EEA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0427" y="1301221"/>
                  <a:ext cx="1611086" cy="372209"/>
                </a:xfrm>
                <a:custGeom>
                  <a:avLst/>
                  <a:gdLst>
                    <a:gd name="connsiteX0" fmla="*/ 0 w 2222897"/>
                    <a:gd name="connsiteY0" fmla="*/ 0 h 484188"/>
                    <a:gd name="connsiteX1" fmla="*/ 2222897 w 2222897"/>
                    <a:gd name="connsiteY1" fmla="*/ 0 h 484188"/>
                    <a:gd name="connsiteX2" fmla="*/ 2222897 w 2222897"/>
                    <a:gd name="connsiteY2" fmla="*/ 484188 h 484188"/>
                    <a:gd name="connsiteX3" fmla="*/ 0 w 2222897"/>
                    <a:gd name="connsiteY3" fmla="*/ 484188 h 484188"/>
                    <a:gd name="connsiteX4" fmla="*/ 0 w 2222897"/>
                    <a:gd name="connsiteY4" fmla="*/ 0 h 484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2897" h="484188">
                      <a:moveTo>
                        <a:pt x="0" y="0"/>
                      </a:moveTo>
                      <a:lnTo>
                        <a:pt x="2222897" y="0"/>
                      </a:lnTo>
                      <a:lnTo>
                        <a:pt x="2222897" y="484188"/>
                      </a:lnTo>
                      <a:lnTo>
                        <a:pt x="0" y="4841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="" xmlns:a16="http://schemas.microsoft.com/office/drawing/2014/main" id="{5CD54596-6C4F-4476-A507-FC9D525B67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05968" y="1301664"/>
                  <a:ext cx="1475113" cy="337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加标题文本</a:t>
                  </a:r>
                </a:p>
              </p:txBody>
            </p:sp>
          </p:grpSp>
        </p:grpSp>
      </p:grpSp>
      <p:grpSp>
        <p:nvGrpSpPr>
          <p:cNvPr id="52" name="组合 51"/>
          <p:cNvGrpSpPr/>
          <p:nvPr/>
        </p:nvGrpSpPr>
        <p:grpSpPr>
          <a:xfrm>
            <a:off x="3674808" y="3830336"/>
            <a:ext cx="1804123" cy="897080"/>
            <a:chOff x="4928498" y="588569"/>
            <a:chExt cx="1804123" cy="897080"/>
          </a:xfrm>
        </p:grpSpPr>
        <p:sp>
          <p:nvSpPr>
            <p:cNvPr id="53" name="矩形 52"/>
            <p:cNvSpPr/>
            <p:nvPr/>
          </p:nvSpPr>
          <p:spPr>
            <a:xfrm>
              <a:off x="4928498" y="931651"/>
              <a:ext cx="160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08A85593-E31D-4360-AB0E-FE952D0B163A}"/>
                </a:ext>
              </a:extLst>
            </p:cNvPr>
            <p:cNvGrpSpPr/>
            <p:nvPr/>
          </p:nvGrpSpPr>
          <p:grpSpPr>
            <a:xfrm>
              <a:off x="5012327" y="588569"/>
              <a:ext cx="1720294" cy="305165"/>
              <a:chOff x="2310427" y="1301220"/>
              <a:chExt cx="1987493" cy="372210"/>
            </a:xfrm>
          </p:grpSpPr>
          <p:sp>
            <p:nvSpPr>
              <p:cNvPr id="55" name="任意多边形 10">
                <a:extLst>
                  <a:ext uri="{FF2B5EF4-FFF2-40B4-BE49-F238E27FC236}">
                    <a16:creationId xmlns="" xmlns:a16="http://schemas.microsoft.com/office/drawing/2014/main" id="{5BC40ACE-10CC-4D2D-86C7-89B0F9CA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320" y="1301220"/>
                <a:ext cx="355600" cy="372210"/>
              </a:xfrm>
              <a:custGeom>
                <a:avLst/>
                <a:gdLst>
                  <a:gd name="connsiteX0" fmla="*/ 0 w 355600"/>
                  <a:gd name="connsiteY0" fmla="*/ 0 h 484188"/>
                  <a:gd name="connsiteX1" fmla="*/ 355600 w 355600"/>
                  <a:gd name="connsiteY1" fmla="*/ 0 h 484188"/>
                  <a:gd name="connsiteX2" fmla="*/ 182803 w 355600"/>
                  <a:gd name="connsiteY2" fmla="*/ 242094 h 484188"/>
                  <a:gd name="connsiteX3" fmla="*/ 355600 w 355600"/>
                  <a:gd name="connsiteY3" fmla="*/ 484188 h 484188"/>
                  <a:gd name="connsiteX4" fmla="*/ 0 w 355600"/>
                  <a:gd name="connsiteY4" fmla="*/ 484188 h 484188"/>
                  <a:gd name="connsiteX5" fmla="*/ 0 w 355600"/>
                  <a:gd name="connsiteY5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600" h="484188">
                    <a:moveTo>
                      <a:pt x="0" y="0"/>
                    </a:moveTo>
                    <a:lnTo>
                      <a:pt x="355600" y="0"/>
                    </a:lnTo>
                    <a:lnTo>
                      <a:pt x="182803" y="242094"/>
                    </a:lnTo>
                    <a:lnTo>
                      <a:pt x="355600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="" xmlns:a16="http://schemas.microsoft.com/office/drawing/2014/main" id="{0A08CFAC-596A-4E60-A841-E592C4E02912}"/>
                  </a:ext>
                </a:extLst>
              </p:cNvPr>
              <p:cNvGrpSpPr/>
              <p:nvPr/>
            </p:nvGrpSpPr>
            <p:grpSpPr>
              <a:xfrm>
                <a:off x="2310427" y="1301221"/>
                <a:ext cx="1611086" cy="372209"/>
                <a:chOff x="2310427" y="1301221"/>
                <a:chExt cx="1611086" cy="372209"/>
              </a:xfrm>
            </p:grpSpPr>
            <p:sp>
              <p:nvSpPr>
                <p:cNvPr id="57" name="任意多边形 12">
                  <a:extLst>
                    <a:ext uri="{FF2B5EF4-FFF2-40B4-BE49-F238E27FC236}">
                      <a16:creationId xmlns="" xmlns:a16="http://schemas.microsoft.com/office/drawing/2014/main" id="{CBC46D2F-914B-4056-815A-EA8E83EEA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0427" y="1301221"/>
                  <a:ext cx="1611086" cy="372209"/>
                </a:xfrm>
                <a:custGeom>
                  <a:avLst/>
                  <a:gdLst>
                    <a:gd name="connsiteX0" fmla="*/ 0 w 2222897"/>
                    <a:gd name="connsiteY0" fmla="*/ 0 h 484188"/>
                    <a:gd name="connsiteX1" fmla="*/ 2222897 w 2222897"/>
                    <a:gd name="connsiteY1" fmla="*/ 0 h 484188"/>
                    <a:gd name="connsiteX2" fmla="*/ 2222897 w 2222897"/>
                    <a:gd name="connsiteY2" fmla="*/ 484188 h 484188"/>
                    <a:gd name="connsiteX3" fmla="*/ 0 w 2222897"/>
                    <a:gd name="connsiteY3" fmla="*/ 484188 h 484188"/>
                    <a:gd name="connsiteX4" fmla="*/ 0 w 2222897"/>
                    <a:gd name="connsiteY4" fmla="*/ 0 h 484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2897" h="484188">
                      <a:moveTo>
                        <a:pt x="0" y="0"/>
                      </a:moveTo>
                      <a:lnTo>
                        <a:pt x="2222897" y="0"/>
                      </a:lnTo>
                      <a:lnTo>
                        <a:pt x="2222897" y="484188"/>
                      </a:lnTo>
                      <a:lnTo>
                        <a:pt x="0" y="4841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="" xmlns:a16="http://schemas.microsoft.com/office/drawing/2014/main" id="{5CD54596-6C4F-4476-A507-FC9D525B67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05968" y="1301664"/>
                  <a:ext cx="1475113" cy="337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加标题文本</a:t>
                  </a: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1550299" y="2800549"/>
            <a:ext cx="1804123" cy="897080"/>
            <a:chOff x="4928498" y="588569"/>
            <a:chExt cx="1804123" cy="897080"/>
          </a:xfrm>
        </p:grpSpPr>
        <p:sp>
          <p:nvSpPr>
            <p:cNvPr id="60" name="矩形 59"/>
            <p:cNvSpPr/>
            <p:nvPr/>
          </p:nvSpPr>
          <p:spPr>
            <a:xfrm>
              <a:off x="4928498" y="931651"/>
              <a:ext cx="160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08A85593-E31D-4360-AB0E-FE952D0B163A}"/>
                </a:ext>
              </a:extLst>
            </p:cNvPr>
            <p:cNvGrpSpPr/>
            <p:nvPr/>
          </p:nvGrpSpPr>
          <p:grpSpPr>
            <a:xfrm>
              <a:off x="5012327" y="588569"/>
              <a:ext cx="1720294" cy="305165"/>
              <a:chOff x="2310427" y="1301220"/>
              <a:chExt cx="1987493" cy="372210"/>
            </a:xfrm>
          </p:grpSpPr>
          <p:sp>
            <p:nvSpPr>
              <p:cNvPr id="62" name="任意多边形 10">
                <a:extLst>
                  <a:ext uri="{FF2B5EF4-FFF2-40B4-BE49-F238E27FC236}">
                    <a16:creationId xmlns="" xmlns:a16="http://schemas.microsoft.com/office/drawing/2014/main" id="{5BC40ACE-10CC-4D2D-86C7-89B0F9CA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320" y="1301220"/>
                <a:ext cx="355600" cy="372210"/>
              </a:xfrm>
              <a:custGeom>
                <a:avLst/>
                <a:gdLst>
                  <a:gd name="connsiteX0" fmla="*/ 0 w 355600"/>
                  <a:gd name="connsiteY0" fmla="*/ 0 h 484188"/>
                  <a:gd name="connsiteX1" fmla="*/ 355600 w 355600"/>
                  <a:gd name="connsiteY1" fmla="*/ 0 h 484188"/>
                  <a:gd name="connsiteX2" fmla="*/ 182803 w 355600"/>
                  <a:gd name="connsiteY2" fmla="*/ 242094 h 484188"/>
                  <a:gd name="connsiteX3" fmla="*/ 355600 w 355600"/>
                  <a:gd name="connsiteY3" fmla="*/ 484188 h 484188"/>
                  <a:gd name="connsiteX4" fmla="*/ 0 w 355600"/>
                  <a:gd name="connsiteY4" fmla="*/ 484188 h 484188"/>
                  <a:gd name="connsiteX5" fmla="*/ 0 w 355600"/>
                  <a:gd name="connsiteY5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600" h="484188">
                    <a:moveTo>
                      <a:pt x="0" y="0"/>
                    </a:moveTo>
                    <a:lnTo>
                      <a:pt x="355600" y="0"/>
                    </a:lnTo>
                    <a:lnTo>
                      <a:pt x="182803" y="242094"/>
                    </a:lnTo>
                    <a:lnTo>
                      <a:pt x="355600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="" xmlns:a16="http://schemas.microsoft.com/office/drawing/2014/main" id="{0A08CFAC-596A-4E60-A841-E592C4E02912}"/>
                  </a:ext>
                </a:extLst>
              </p:cNvPr>
              <p:cNvGrpSpPr/>
              <p:nvPr/>
            </p:nvGrpSpPr>
            <p:grpSpPr>
              <a:xfrm>
                <a:off x="2310427" y="1301221"/>
                <a:ext cx="1611086" cy="372209"/>
                <a:chOff x="2310427" y="1301221"/>
                <a:chExt cx="1611086" cy="372209"/>
              </a:xfrm>
            </p:grpSpPr>
            <p:sp>
              <p:nvSpPr>
                <p:cNvPr id="64" name="任意多边形 12">
                  <a:extLst>
                    <a:ext uri="{FF2B5EF4-FFF2-40B4-BE49-F238E27FC236}">
                      <a16:creationId xmlns="" xmlns:a16="http://schemas.microsoft.com/office/drawing/2014/main" id="{CBC46D2F-914B-4056-815A-EA8E83EEA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0427" y="1301221"/>
                  <a:ext cx="1611086" cy="372209"/>
                </a:xfrm>
                <a:custGeom>
                  <a:avLst/>
                  <a:gdLst>
                    <a:gd name="connsiteX0" fmla="*/ 0 w 2222897"/>
                    <a:gd name="connsiteY0" fmla="*/ 0 h 484188"/>
                    <a:gd name="connsiteX1" fmla="*/ 2222897 w 2222897"/>
                    <a:gd name="connsiteY1" fmla="*/ 0 h 484188"/>
                    <a:gd name="connsiteX2" fmla="*/ 2222897 w 2222897"/>
                    <a:gd name="connsiteY2" fmla="*/ 484188 h 484188"/>
                    <a:gd name="connsiteX3" fmla="*/ 0 w 2222897"/>
                    <a:gd name="connsiteY3" fmla="*/ 484188 h 484188"/>
                    <a:gd name="connsiteX4" fmla="*/ 0 w 2222897"/>
                    <a:gd name="connsiteY4" fmla="*/ 0 h 484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2897" h="484188">
                      <a:moveTo>
                        <a:pt x="0" y="0"/>
                      </a:moveTo>
                      <a:lnTo>
                        <a:pt x="2222897" y="0"/>
                      </a:lnTo>
                      <a:lnTo>
                        <a:pt x="2222897" y="484188"/>
                      </a:lnTo>
                      <a:lnTo>
                        <a:pt x="0" y="4841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="" xmlns:a16="http://schemas.microsoft.com/office/drawing/2014/main" id="{5CD54596-6C4F-4476-A507-FC9D525B67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05968" y="1301664"/>
                  <a:ext cx="1475113" cy="337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加标题文本</a:t>
                  </a:r>
                </a:p>
              </p:txBody>
            </p:sp>
          </p:grpSp>
        </p:grpSp>
      </p:grpSp>
      <p:grpSp>
        <p:nvGrpSpPr>
          <p:cNvPr id="66" name="组合 65"/>
          <p:cNvGrpSpPr/>
          <p:nvPr/>
        </p:nvGrpSpPr>
        <p:grpSpPr>
          <a:xfrm>
            <a:off x="1147246" y="1267690"/>
            <a:ext cx="1804123" cy="897080"/>
            <a:chOff x="4928498" y="588569"/>
            <a:chExt cx="1804123" cy="897080"/>
          </a:xfrm>
        </p:grpSpPr>
        <p:sp>
          <p:nvSpPr>
            <p:cNvPr id="67" name="矩形 66"/>
            <p:cNvSpPr/>
            <p:nvPr/>
          </p:nvSpPr>
          <p:spPr>
            <a:xfrm>
              <a:off x="4928498" y="931651"/>
              <a:ext cx="16098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08A85593-E31D-4360-AB0E-FE952D0B163A}"/>
                </a:ext>
              </a:extLst>
            </p:cNvPr>
            <p:cNvGrpSpPr/>
            <p:nvPr/>
          </p:nvGrpSpPr>
          <p:grpSpPr>
            <a:xfrm>
              <a:off x="5012327" y="588569"/>
              <a:ext cx="1720294" cy="305165"/>
              <a:chOff x="2310427" y="1301220"/>
              <a:chExt cx="1987493" cy="372210"/>
            </a:xfrm>
          </p:grpSpPr>
          <p:sp>
            <p:nvSpPr>
              <p:cNvPr id="69" name="任意多边形 10">
                <a:extLst>
                  <a:ext uri="{FF2B5EF4-FFF2-40B4-BE49-F238E27FC236}">
                    <a16:creationId xmlns="" xmlns:a16="http://schemas.microsoft.com/office/drawing/2014/main" id="{5BC40ACE-10CC-4D2D-86C7-89B0F9CA6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320" y="1301220"/>
                <a:ext cx="355600" cy="372210"/>
              </a:xfrm>
              <a:custGeom>
                <a:avLst/>
                <a:gdLst>
                  <a:gd name="connsiteX0" fmla="*/ 0 w 355600"/>
                  <a:gd name="connsiteY0" fmla="*/ 0 h 484188"/>
                  <a:gd name="connsiteX1" fmla="*/ 355600 w 355600"/>
                  <a:gd name="connsiteY1" fmla="*/ 0 h 484188"/>
                  <a:gd name="connsiteX2" fmla="*/ 182803 w 355600"/>
                  <a:gd name="connsiteY2" fmla="*/ 242094 h 484188"/>
                  <a:gd name="connsiteX3" fmla="*/ 355600 w 355600"/>
                  <a:gd name="connsiteY3" fmla="*/ 484188 h 484188"/>
                  <a:gd name="connsiteX4" fmla="*/ 0 w 355600"/>
                  <a:gd name="connsiteY4" fmla="*/ 484188 h 484188"/>
                  <a:gd name="connsiteX5" fmla="*/ 0 w 355600"/>
                  <a:gd name="connsiteY5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5600" h="484188">
                    <a:moveTo>
                      <a:pt x="0" y="0"/>
                    </a:moveTo>
                    <a:lnTo>
                      <a:pt x="355600" y="0"/>
                    </a:lnTo>
                    <a:lnTo>
                      <a:pt x="182803" y="242094"/>
                    </a:lnTo>
                    <a:lnTo>
                      <a:pt x="355600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="" xmlns:a16="http://schemas.microsoft.com/office/drawing/2014/main" id="{0A08CFAC-596A-4E60-A841-E592C4E02912}"/>
                  </a:ext>
                </a:extLst>
              </p:cNvPr>
              <p:cNvGrpSpPr/>
              <p:nvPr/>
            </p:nvGrpSpPr>
            <p:grpSpPr>
              <a:xfrm>
                <a:off x="2310427" y="1301221"/>
                <a:ext cx="1611086" cy="372209"/>
                <a:chOff x="2310427" y="1301221"/>
                <a:chExt cx="1611086" cy="372209"/>
              </a:xfrm>
            </p:grpSpPr>
            <p:sp>
              <p:nvSpPr>
                <p:cNvPr id="71" name="任意多边形 12">
                  <a:extLst>
                    <a:ext uri="{FF2B5EF4-FFF2-40B4-BE49-F238E27FC236}">
                      <a16:creationId xmlns="" xmlns:a16="http://schemas.microsoft.com/office/drawing/2014/main" id="{CBC46D2F-914B-4056-815A-EA8E83EEA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0427" y="1301221"/>
                  <a:ext cx="1611086" cy="372209"/>
                </a:xfrm>
                <a:custGeom>
                  <a:avLst/>
                  <a:gdLst>
                    <a:gd name="connsiteX0" fmla="*/ 0 w 2222897"/>
                    <a:gd name="connsiteY0" fmla="*/ 0 h 484188"/>
                    <a:gd name="connsiteX1" fmla="*/ 2222897 w 2222897"/>
                    <a:gd name="connsiteY1" fmla="*/ 0 h 484188"/>
                    <a:gd name="connsiteX2" fmla="*/ 2222897 w 2222897"/>
                    <a:gd name="connsiteY2" fmla="*/ 484188 h 484188"/>
                    <a:gd name="connsiteX3" fmla="*/ 0 w 2222897"/>
                    <a:gd name="connsiteY3" fmla="*/ 484188 h 484188"/>
                    <a:gd name="connsiteX4" fmla="*/ 0 w 2222897"/>
                    <a:gd name="connsiteY4" fmla="*/ 0 h 484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2897" h="484188">
                      <a:moveTo>
                        <a:pt x="0" y="0"/>
                      </a:moveTo>
                      <a:lnTo>
                        <a:pt x="2222897" y="0"/>
                      </a:lnTo>
                      <a:lnTo>
                        <a:pt x="2222897" y="484188"/>
                      </a:lnTo>
                      <a:lnTo>
                        <a:pt x="0" y="4841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2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文本框 71">
                  <a:extLst>
                    <a:ext uri="{FF2B5EF4-FFF2-40B4-BE49-F238E27FC236}">
                      <a16:creationId xmlns="" xmlns:a16="http://schemas.microsoft.com/office/drawing/2014/main" id="{5CD54596-6C4F-4476-A507-FC9D525B67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05968" y="1301664"/>
                  <a:ext cx="1475113" cy="3378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 sz="16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00000"/>
                    </a:lnSpc>
                  </a:pP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加标题文本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89442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5398" y="1727959"/>
            <a:ext cx="655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谢谢观看</a:t>
            </a:r>
            <a:endParaRPr lang="zh-CN" altLang="en-US" sz="5400" dirty="0">
              <a:gradFill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1" name="图片 30" descr="徽标&#10;&#10;描述已自动生成">
            <a:extLst>
              <a:ext uri="{FF2B5EF4-FFF2-40B4-BE49-F238E27FC236}">
                <a16:creationId xmlns="" xmlns:a16="http://schemas.microsoft.com/office/drawing/2014/main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436" y="187705"/>
            <a:ext cx="1381125" cy="13811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55" t="67486"/>
          <a:stretch/>
        </p:blipFill>
        <p:spPr>
          <a:xfrm>
            <a:off x="-152400" y="210879"/>
            <a:ext cx="1714497" cy="1306203"/>
          </a:xfrm>
          <a:prstGeom prst="rect">
            <a:avLst/>
          </a:prstGeom>
        </p:spPr>
      </p:pic>
      <p:sp>
        <p:nvSpPr>
          <p:cNvPr id="49" name="圆角矩形 48"/>
          <p:cNvSpPr/>
          <p:nvPr/>
        </p:nvSpPr>
        <p:spPr>
          <a:xfrm>
            <a:off x="3657598" y="2659687"/>
            <a:ext cx="1828800" cy="301461"/>
          </a:xfrm>
          <a:prstGeom prst="roundRect">
            <a:avLst>
              <a:gd name="adj" fmla="val 50000"/>
            </a:avLst>
          </a:prstGeom>
          <a:blipFill>
            <a:blip r:embed="rId9"/>
            <a:tile tx="-723900" ty="-1168400" sx="100000" sy="100000" flip="none" algn="tl"/>
          </a:blipFill>
          <a:ln>
            <a:solidFill>
              <a:srgbClr val="D7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1921-2021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611590" y="2692858"/>
            <a:ext cx="1623061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331804" y="2689518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583529" y="2689518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任意多边形 67"/>
          <p:cNvSpPr/>
          <p:nvPr/>
        </p:nvSpPr>
        <p:spPr>
          <a:xfrm flipH="1">
            <a:off x="5909301" y="2692858"/>
            <a:ext cx="1623062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3787969" y="3312499"/>
            <a:ext cx="15680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gradFill flip="none" rotWithShape="1"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  <a:tileRect/>
                </a:gradFill>
              </a:rPr>
              <a:t>汇报人：</a:t>
            </a:r>
            <a:r>
              <a:rPr lang="en-US" altLang="zh-CN" sz="1100" dirty="0" smtClean="0">
                <a:gradFill flip="none" rotWithShape="1"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  <a:tileRect/>
                </a:gradFill>
              </a:rPr>
              <a:t>51PPT</a:t>
            </a:r>
            <a:r>
              <a:rPr lang="zh-CN" altLang="en-US" sz="1100" dirty="0" smtClean="0">
                <a:gradFill flip="none" rotWithShape="1"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sz="1100" dirty="0">
              <a:gradFill flip="none" rotWithShape="1"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  <a:tileRect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61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7400" y="1962150"/>
            <a:ext cx="48862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670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69986" y="132823"/>
            <a:ext cx="180402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  <a:p>
            <a:pPr algn="ctr"/>
            <a:r>
              <a:rPr lang="en-US" altLang="zh-CN" sz="16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</a:p>
        </p:txBody>
      </p:sp>
      <p:sp>
        <p:nvSpPr>
          <p:cNvPr id="52" name="任意多边形 51"/>
          <p:cNvSpPr/>
          <p:nvPr/>
        </p:nvSpPr>
        <p:spPr>
          <a:xfrm>
            <a:off x="1864015" y="613162"/>
            <a:ext cx="1623061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584229" y="609822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322516" y="609822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任意多边形 67"/>
          <p:cNvSpPr/>
          <p:nvPr/>
        </p:nvSpPr>
        <p:spPr>
          <a:xfrm flipH="1">
            <a:off x="5648288" y="613162"/>
            <a:ext cx="1623062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142139" y="1247191"/>
            <a:ext cx="4910461" cy="422094"/>
            <a:chOff x="2252340" y="1247191"/>
            <a:chExt cx="4910461" cy="422094"/>
          </a:xfrm>
        </p:grpSpPr>
        <p:sp>
          <p:nvSpPr>
            <p:cNvPr id="26" name="任意多边形 25"/>
            <p:cNvSpPr/>
            <p:nvPr/>
          </p:nvSpPr>
          <p:spPr>
            <a:xfrm>
              <a:off x="2726989" y="1247191"/>
              <a:ext cx="4435812" cy="422094"/>
            </a:xfrm>
            <a:custGeom>
              <a:avLst/>
              <a:gdLst>
                <a:gd name="connsiteX0" fmla="*/ 186523 w 4435812"/>
                <a:gd name="connsiteY0" fmla="*/ 0 h 422094"/>
                <a:gd name="connsiteX1" fmla="*/ 4224765 w 4435812"/>
                <a:gd name="connsiteY1" fmla="*/ 0 h 422094"/>
                <a:gd name="connsiteX2" fmla="*/ 4435812 w 4435812"/>
                <a:gd name="connsiteY2" fmla="*/ 211047 h 422094"/>
                <a:gd name="connsiteX3" fmla="*/ 4435811 w 4435812"/>
                <a:gd name="connsiteY3" fmla="*/ 211047 h 422094"/>
                <a:gd name="connsiteX4" fmla="*/ 4224764 w 4435812"/>
                <a:gd name="connsiteY4" fmla="*/ 422094 h 422094"/>
                <a:gd name="connsiteX5" fmla="*/ 0 w 4435812"/>
                <a:gd name="connsiteY5" fmla="*/ 422093 h 422094"/>
                <a:gd name="connsiteX6" fmla="*/ 186523 w 4435812"/>
                <a:gd name="connsiteY6" fmla="*/ 0 h 42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5812" h="422094">
                  <a:moveTo>
                    <a:pt x="186523" y="0"/>
                  </a:moveTo>
                  <a:lnTo>
                    <a:pt x="4224765" y="0"/>
                  </a:lnTo>
                  <a:cubicBezTo>
                    <a:pt x="4341323" y="0"/>
                    <a:pt x="4435812" y="94489"/>
                    <a:pt x="4435812" y="211047"/>
                  </a:cubicBezTo>
                  <a:lnTo>
                    <a:pt x="4435811" y="211047"/>
                  </a:lnTo>
                  <a:cubicBezTo>
                    <a:pt x="4435811" y="327605"/>
                    <a:pt x="4341322" y="422094"/>
                    <a:pt x="4224764" y="422094"/>
                  </a:cubicBezTo>
                  <a:lnTo>
                    <a:pt x="0" y="422093"/>
                  </a:lnTo>
                  <a:lnTo>
                    <a:pt x="186523" y="0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-723900" ty="-1168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/>
                <a:t>1/   </a:t>
              </a:r>
              <a:r>
                <a:rPr lang="zh-CN" altLang="en-US" sz="1400" dirty="0"/>
                <a:t>单击此处添加标题文</a:t>
              </a:r>
              <a:r>
                <a:rPr lang="zh-CN" altLang="en-US" sz="1400" dirty="0" smtClean="0"/>
                <a:t>本</a:t>
              </a:r>
              <a:endParaRPr lang="zh-CN" altLang="en-US" sz="1400" dirty="0"/>
            </a:p>
          </p:txBody>
        </p:sp>
        <p:pic>
          <p:nvPicPr>
            <p:cNvPr id="30" name="图片 29" descr="徽标&#10;&#10;描述已自动生成">
              <a:extLst>
                <a:ext uri="{FF2B5EF4-FFF2-40B4-BE49-F238E27FC236}">
                  <a16:creationId xmlns="" xmlns:a16="http://schemas.microsoft.com/office/drawing/2014/main" id="{917C6ED3-22B9-499F-B26E-863450356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340" y="1255605"/>
              <a:ext cx="372462" cy="37246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142139" y="1793393"/>
            <a:ext cx="4910461" cy="422094"/>
            <a:chOff x="2252340" y="1247191"/>
            <a:chExt cx="4910461" cy="422094"/>
          </a:xfrm>
        </p:grpSpPr>
        <p:sp>
          <p:nvSpPr>
            <p:cNvPr id="14" name="任意多边形 13"/>
            <p:cNvSpPr/>
            <p:nvPr/>
          </p:nvSpPr>
          <p:spPr>
            <a:xfrm>
              <a:off x="2726989" y="1247191"/>
              <a:ext cx="4435812" cy="422094"/>
            </a:xfrm>
            <a:custGeom>
              <a:avLst/>
              <a:gdLst>
                <a:gd name="connsiteX0" fmla="*/ 186523 w 4435812"/>
                <a:gd name="connsiteY0" fmla="*/ 0 h 422094"/>
                <a:gd name="connsiteX1" fmla="*/ 4224765 w 4435812"/>
                <a:gd name="connsiteY1" fmla="*/ 0 h 422094"/>
                <a:gd name="connsiteX2" fmla="*/ 4435812 w 4435812"/>
                <a:gd name="connsiteY2" fmla="*/ 211047 h 422094"/>
                <a:gd name="connsiteX3" fmla="*/ 4435811 w 4435812"/>
                <a:gd name="connsiteY3" fmla="*/ 211047 h 422094"/>
                <a:gd name="connsiteX4" fmla="*/ 4224764 w 4435812"/>
                <a:gd name="connsiteY4" fmla="*/ 422094 h 422094"/>
                <a:gd name="connsiteX5" fmla="*/ 0 w 4435812"/>
                <a:gd name="connsiteY5" fmla="*/ 422093 h 422094"/>
                <a:gd name="connsiteX6" fmla="*/ 186523 w 4435812"/>
                <a:gd name="connsiteY6" fmla="*/ 0 h 42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5812" h="422094">
                  <a:moveTo>
                    <a:pt x="186523" y="0"/>
                  </a:moveTo>
                  <a:lnTo>
                    <a:pt x="4224765" y="0"/>
                  </a:lnTo>
                  <a:cubicBezTo>
                    <a:pt x="4341323" y="0"/>
                    <a:pt x="4435812" y="94489"/>
                    <a:pt x="4435812" y="211047"/>
                  </a:cubicBezTo>
                  <a:lnTo>
                    <a:pt x="4435811" y="211047"/>
                  </a:lnTo>
                  <a:cubicBezTo>
                    <a:pt x="4435811" y="327605"/>
                    <a:pt x="4341322" y="422094"/>
                    <a:pt x="4224764" y="422094"/>
                  </a:cubicBezTo>
                  <a:lnTo>
                    <a:pt x="0" y="422093"/>
                  </a:lnTo>
                  <a:lnTo>
                    <a:pt x="186523" y="0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-723900" ty="-1168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2/   </a:t>
              </a:r>
              <a:r>
                <a:rPr lang="zh-CN" altLang="en-US" sz="1400" dirty="0"/>
                <a:t>单击此处添加标题文</a:t>
              </a:r>
              <a:r>
                <a:rPr lang="zh-CN" altLang="en-US" sz="1400" dirty="0" smtClean="0"/>
                <a:t>本</a:t>
              </a:r>
              <a:endParaRPr lang="zh-CN" altLang="en-US" sz="1400" dirty="0"/>
            </a:p>
          </p:txBody>
        </p:sp>
        <p:pic>
          <p:nvPicPr>
            <p:cNvPr id="15" name="图片 14" descr="徽标&#10;&#10;描述已自动生成">
              <a:extLst>
                <a:ext uri="{FF2B5EF4-FFF2-40B4-BE49-F238E27FC236}">
                  <a16:creationId xmlns="" xmlns:a16="http://schemas.microsoft.com/office/drawing/2014/main" id="{917C6ED3-22B9-499F-B26E-863450356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340" y="1255605"/>
              <a:ext cx="372462" cy="37246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142139" y="2339595"/>
            <a:ext cx="4910461" cy="422094"/>
            <a:chOff x="2252340" y="1247191"/>
            <a:chExt cx="4910461" cy="422094"/>
          </a:xfrm>
        </p:grpSpPr>
        <p:sp>
          <p:nvSpPr>
            <p:cNvPr id="17" name="任意多边形 16"/>
            <p:cNvSpPr/>
            <p:nvPr/>
          </p:nvSpPr>
          <p:spPr>
            <a:xfrm>
              <a:off x="2726989" y="1247191"/>
              <a:ext cx="4435812" cy="422094"/>
            </a:xfrm>
            <a:custGeom>
              <a:avLst/>
              <a:gdLst>
                <a:gd name="connsiteX0" fmla="*/ 186523 w 4435812"/>
                <a:gd name="connsiteY0" fmla="*/ 0 h 422094"/>
                <a:gd name="connsiteX1" fmla="*/ 4224765 w 4435812"/>
                <a:gd name="connsiteY1" fmla="*/ 0 h 422094"/>
                <a:gd name="connsiteX2" fmla="*/ 4435812 w 4435812"/>
                <a:gd name="connsiteY2" fmla="*/ 211047 h 422094"/>
                <a:gd name="connsiteX3" fmla="*/ 4435811 w 4435812"/>
                <a:gd name="connsiteY3" fmla="*/ 211047 h 422094"/>
                <a:gd name="connsiteX4" fmla="*/ 4224764 w 4435812"/>
                <a:gd name="connsiteY4" fmla="*/ 422094 h 422094"/>
                <a:gd name="connsiteX5" fmla="*/ 0 w 4435812"/>
                <a:gd name="connsiteY5" fmla="*/ 422093 h 422094"/>
                <a:gd name="connsiteX6" fmla="*/ 186523 w 4435812"/>
                <a:gd name="connsiteY6" fmla="*/ 0 h 42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5812" h="422094">
                  <a:moveTo>
                    <a:pt x="186523" y="0"/>
                  </a:moveTo>
                  <a:lnTo>
                    <a:pt x="4224765" y="0"/>
                  </a:lnTo>
                  <a:cubicBezTo>
                    <a:pt x="4341323" y="0"/>
                    <a:pt x="4435812" y="94489"/>
                    <a:pt x="4435812" y="211047"/>
                  </a:cubicBezTo>
                  <a:lnTo>
                    <a:pt x="4435811" y="211047"/>
                  </a:lnTo>
                  <a:cubicBezTo>
                    <a:pt x="4435811" y="327605"/>
                    <a:pt x="4341322" y="422094"/>
                    <a:pt x="4224764" y="422094"/>
                  </a:cubicBezTo>
                  <a:lnTo>
                    <a:pt x="0" y="422093"/>
                  </a:lnTo>
                  <a:lnTo>
                    <a:pt x="186523" y="0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-723900" ty="-1168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3/   </a:t>
              </a:r>
              <a:r>
                <a:rPr lang="zh-CN" altLang="en-US" sz="1400" dirty="0"/>
                <a:t>单击此处添加标题文</a:t>
              </a:r>
              <a:r>
                <a:rPr lang="zh-CN" altLang="en-US" sz="1400" dirty="0" smtClean="0"/>
                <a:t>本</a:t>
              </a:r>
              <a:endParaRPr lang="zh-CN" altLang="en-US" sz="1400" dirty="0"/>
            </a:p>
          </p:txBody>
        </p:sp>
        <p:pic>
          <p:nvPicPr>
            <p:cNvPr id="18" name="图片 17" descr="徽标&#10;&#10;描述已自动生成">
              <a:extLst>
                <a:ext uri="{FF2B5EF4-FFF2-40B4-BE49-F238E27FC236}">
                  <a16:creationId xmlns="" xmlns:a16="http://schemas.microsoft.com/office/drawing/2014/main" id="{917C6ED3-22B9-499F-B26E-863450356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340" y="1255605"/>
              <a:ext cx="372462" cy="37246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142139" y="2885797"/>
            <a:ext cx="4910461" cy="422094"/>
            <a:chOff x="2252340" y="1247191"/>
            <a:chExt cx="4910461" cy="422094"/>
          </a:xfrm>
        </p:grpSpPr>
        <p:sp>
          <p:nvSpPr>
            <p:cNvPr id="20" name="任意多边形 19"/>
            <p:cNvSpPr/>
            <p:nvPr/>
          </p:nvSpPr>
          <p:spPr>
            <a:xfrm>
              <a:off x="2726989" y="1247191"/>
              <a:ext cx="4435812" cy="422094"/>
            </a:xfrm>
            <a:custGeom>
              <a:avLst/>
              <a:gdLst>
                <a:gd name="connsiteX0" fmla="*/ 186523 w 4435812"/>
                <a:gd name="connsiteY0" fmla="*/ 0 h 422094"/>
                <a:gd name="connsiteX1" fmla="*/ 4224765 w 4435812"/>
                <a:gd name="connsiteY1" fmla="*/ 0 h 422094"/>
                <a:gd name="connsiteX2" fmla="*/ 4435812 w 4435812"/>
                <a:gd name="connsiteY2" fmla="*/ 211047 h 422094"/>
                <a:gd name="connsiteX3" fmla="*/ 4435811 w 4435812"/>
                <a:gd name="connsiteY3" fmla="*/ 211047 h 422094"/>
                <a:gd name="connsiteX4" fmla="*/ 4224764 w 4435812"/>
                <a:gd name="connsiteY4" fmla="*/ 422094 h 422094"/>
                <a:gd name="connsiteX5" fmla="*/ 0 w 4435812"/>
                <a:gd name="connsiteY5" fmla="*/ 422093 h 422094"/>
                <a:gd name="connsiteX6" fmla="*/ 186523 w 4435812"/>
                <a:gd name="connsiteY6" fmla="*/ 0 h 42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5812" h="422094">
                  <a:moveTo>
                    <a:pt x="186523" y="0"/>
                  </a:moveTo>
                  <a:lnTo>
                    <a:pt x="4224765" y="0"/>
                  </a:lnTo>
                  <a:cubicBezTo>
                    <a:pt x="4341323" y="0"/>
                    <a:pt x="4435812" y="94489"/>
                    <a:pt x="4435812" y="211047"/>
                  </a:cubicBezTo>
                  <a:lnTo>
                    <a:pt x="4435811" y="211047"/>
                  </a:lnTo>
                  <a:cubicBezTo>
                    <a:pt x="4435811" y="327605"/>
                    <a:pt x="4341322" y="422094"/>
                    <a:pt x="4224764" y="422094"/>
                  </a:cubicBezTo>
                  <a:lnTo>
                    <a:pt x="0" y="422093"/>
                  </a:lnTo>
                  <a:lnTo>
                    <a:pt x="186523" y="0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-723900" ty="-1168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4/   </a:t>
              </a:r>
              <a:r>
                <a:rPr lang="zh-CN" altLang="en-US" sz="1400" dirty="0"/>
                <a:t>单击此处添加标题文</a:t>
              </a:r>
              <a:r>
                <a:rPr lang="zh-CN" altLang="en-US" sz="1400" dirty="0" smtClean="0"/>
                <a:t>本</a:t>
              </a:r>
              <a:endParaRPr lang="zh-CN" altLang="en-US" sz="1400" dirty="0"/>
            </a:p>
          </p:txBody>
        </p:sp>
        <p:pic>
          <p:nvPicPr>
            <p:cNvPr id="21" name="图片 20" descr="徽标&#10;&#10;描述已自动生成">
              <a:extLst>
                <a:ext uri="{FF2B5EF4-FFF2-40B4-BE49-F238E27FC236}">
                  <a16:creationId xmlns="" xmlns:a16="http://schemas.microsoft.com/office/drawing/2014/main" id="{917C6ED3-22B9-499F-B26E-863450356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340" y="1255605"/>
              <a:ext cx="372462" cy="37246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142139" y="3431999"/>
            <a:ext cx="4910461" cy="422094"/>
            <a:chOff x="2252340" y="1247191"/>
            <a:chExt cx="4910461" cy="422094"/>
          </a:xfrm>
        </p:grpSpPr>
        <p:sp>
          <p:nvSpPr>
            <p:cNvPr id="23" name="任意多边形 22"/>
            <p:cNvSpPr/>
            <p:nvPr/>
          </p:nvSpPr>
          <p:spPr>
            <a:xfrm>
              <a:off x="2726989" y="1247191"/>
              <a:ext cx="4435812" cy="422094"/>
            </a:xfrm>
            <a:custGeom>
              <a:avLst/>
              <a:gdLst>
                <a:gd name="connsiteX0" fmla="*/ 186523 w 4435812"/>
                <a:gd name="connsiteY0" fmla="*/ 0 h 422094"/>
                <a:gd name="connsiteX1" fmla="*/ 4224765 w 4435812"/>
                <a:gd name="connsiteY1" fmla="*/ 0 h 422094"/>
                <a:gd name="connsiteX2" fmla="*/ 4435812 w 4435812"/>
                <a:gd name="connsiteY2" fmla="*/ 211047 h 422094"/>
                <a:gd name="connsiteX3" fmla="*/ 4435811 w 4435812"/>
                <a:gd name="connsiteY3" fmla="*/ 211047 h 422094"/>
                <a:gd name="connsiteX4" fmla="*/ 4224764 w 4435812"/>
                <a:gd name="connsiteY4" fmla="*/ 422094 h 422094"/>
                <a:gd name="connsiteX5" fmla="*/ 0 w 4435812"/>
                <a:gd name="connsiteY5" fmla="*/ 422093 h 422094"/>
                <a:gd name="connsiteX6" fmla="*/ 186523 w 4435812"/>
                <a:gd name="connsiteY6" fmla="*/ 0 h 42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5812" h="422094">
                  <a:moveTo>
                    <a:pt x="186523" y="0"/>
                  </a:moveTo>
                  <a:lnTo>
                    <a:pt x="4224765" y="0"/>
                  </a:lnTo>
                  <a:cubicBezTo>
                    <a:pt x="4341323" y="0"/>
                    <a:pt x="4435812" y="94489"/>
                    <a:pt x="4435812" y="211047"/>
                  </a:cubicBezTo>
                  <a:lnTo>
                    <a:pt x="4435811" y="211047"/>
                  </a:lnTo>
                  <a:cubicBezTo>
                    <a:pt x="4435811" y="327605"/>
                    <a:pt x="4341322" y="422094"/>
                    <a:pt x="4224764" y="422094"/>
                  </a:cubicBezTo>
                  <a:lnTo>
                    <a:pt x="0" y="422093"/>
                  </a:lnTo>
                  <a:lnTo>
                    <a:pt x="186523" y="0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-723900" ty="-1168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5/   </a:t>
              </a:r>
              <a:r>
                <a:rPr lang="zh-CN" altLang="en-US" sz="1400" dirty="0"/>
                <a:t>单击此处添加标题文</a:t>
              </a:r>
              <a:r>
                <a:rPr lang="zh-CN" altLang="en-US" sz="1400" dirty="0" smtClean="0"/>
                <a:t>本</a:t>
              </a:r>
              <a:endParaRPr lang="zh-CN" altLang="en-US" sz="1400" dirty="0"/>
            </a:p>
          </p:txBody>
        </p:sp>
        <p:pic>
          <p:nvPicPr>
            <p:cNvPr id="24" name="图片 23" descr="徽标&#10;&#10;描述已自动生成">
              <a:extLst>
                <a:ext uri="{FF2B5EF4-FFF2-40B4-BE49-F238E27FC236}">
                  <a16:creationId xmlns="" xmlns:a16="http://schemas.microsoft.com/office/drawing/2014/main" id="{917C6ED3-22B9-499F-B26E-863450356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2340" y="1255605"/>
              <a:ext cx="372462" cy="37246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494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98549" y="742950"/>
            <a:ext cx="1804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en-US" altLang="zh-CN" sz="4000" dirty="0">
              <a:gradFill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864015" y="1504950"/>
            <a:ext cx="1623061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584229" y="1501610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322516" y="1501610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任意多边形 67"/>
          <p:cNvSpPr/>
          <p:nvPr/>
        </p:nvSpPr>
        <p:spPr>
          <a:xfrm flipH="1">
            <a:off x="5648288" y="1504950"/>
            <a:ext cx="1623062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56384" y="199289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314560" y="2571750"/>
            <a:ext cx="4572000" cy="6219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496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A212E46D-BA61-400A-A4C9-6E53AB243410}"/>
              </a:ext>
            </a:extLst>
          </p:cNvPr>
          <p:cNvGrpSpPr/>
          <p:nvPr/>
        </p:nvGrpSpPr>
        <p:grpSpPr>
          <a:xfrm>
            <a:off x="3581400" y="1173907"/>
            <a:ext cx="4495800" cy="725140"/>
            <a:chOff x="1428995" y="3784600"/>
            <a:chExt cx="5892165" cy="787400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B29A1FCD-5490-49CD-8AFE-620BBE79D014}"/>
                </a:ext>
              </a:extLst>
            </p:cNvPr>
            <p:cNvGrpSpPr/>
            <p:nvPr/>
          </p:nvGrpSpPr>
          <p:grpSpPr>
            <a:xfrm>
              <a:off x="1428995" y="3784600"/>
              <a:ext cx="1213621" cy="787400"/>
              <a:chOff x="1970841" y="3848100"/>
              <a:chExt cx="1818197" cy="787400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="" xmlns:a16="http://schemas.microsoft.com/office/drawing/2014/main" id="{5AE19FCC-044F-4C6F-B4A7-082F4B92A8A5}"/>
                  </a:ext>
                </a:extLst>
              </p:cNvPr>
              <p:cNvSpPr/>
              <p:nvPr/>
            </p:nvSpPr>
            <p:spPr>
              <a:xfrm>
                <a:off x="1970841" y="3848100"/>
                <a:ext cx="1818197" cy="78740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762D6AAD-1BB8-47A4-B758-B4564649D474}"/>
                  </a:ext>
                </a:extLst>
              </p:cNvPr>
              <p:cNvSpPr/>
              <p:nvPr/>
            </p:nvSpPr>
            <p:spPr>
              <a:xfrm>
                <a:off x="2103774" y="4057989"/>
                <a:ext cx="1552329" cy="3676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标题一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0927B735-BA39-45B1-9693-8F478A7BDA47}"/>
                </a:ext>
              </a:extLst>
            </p:cNvPr>
            <p:cNvGrpSpPr/>
            <p:nvPr/>
          </p:nvGrpSpPr>
          <p:grpSpPr>
            <a:xfrm>
              <a:off x="2695428" y="3784600"/>
              <a:ext cx="4625732" cy="787400"/>
              <a:chOff x="3824550" y="3848100"/>
              <a:chExt cx="4625732" cy="787400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9F5F993A-AA70-4DE6-9407-962F1808123F}"/>
                  </a:ext>
                </a:extLst>
              </p:cNvPr>
              <p:cNvSpPr/>
              <p:nvPr/>
            </p:nvSpPr>
            <p:spPr>
              <a:xfrm>
                <a:off x="3824550" y="3848100"/>
                <a:ext cx="4625732" cy="787400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9AC46B3B-918D-48A2-8CB4-73059BF207EC}"/>
                  </a:ext>
                </a:extLst>
              </p:cNvPr>
              <p:cNvSpPr/>
              <p:nvPr/>
            </p:nvSpPr>
            <p:spPr>
              <a:xfrm>
                <a:off x="4096864" y="3960269"/>
                <a:ext cx="4081103" cy="563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ts val="600"/>
                  </a:spcBef>
                </a:pPr>
                <a:r>
                  <a:rPr lang="zh-CN" altLang="en-US" sz="11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kern="0" dirty="0">
                    <a:cs typeface="+mn-ea"/>
                    <a:sym typeface="+mn-lt"/>
                  </a:rPr>
                  <a:t>……</a:t>
                </a:r>
                <a:endParaRPr lang="zh-CN" altLang="en-US" sz="1100" kern="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FB22B459-21B5-41D8-B910-543F45800FE6}"/>
              </a:ext>
            </a:extLst>
          </p:cNvPr>
          <p:cNvSpPr/>
          <p:nvPr/>
        </p:nvSpPr>
        <p:spPr>
          <a:xfrm>
            <a:off x="914400" y="3106007"/>
            <a:ext cx="216563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cs typeface="+mn-ea"/>
                <a:sym typeface="+mn-lt"/>
              </a:rPr>
              <a:t>单击此处添加标题文本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+mn-lt"/>
              </a:rPr>
              <a:t>EDIT TITLE HERE</a:t>
            </a:r>
            <a:endParaRPr lang="zh-CN" altLang="en-US" sz="1400" dirty="0"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FE0F83A5-B001-499E-95E5-CC28D5CA9DE5}"/>
              </a:ext>
            </a:extLst>
          </p:cNvPr>
          <p:cNvGrpSpPr/>
          <p:nvPr/>
        </p:nvGrpSpPr>
        <p:grpSpPr>
          <a:xfrm>
            <a:off x="867203" y="1419581"/>
            <a:ext cx="2314366" cy="1471062"/>
            <a:chOff x="749490" y="1780093"/>
            <a:chExt cx="4179592" cy="2595056"/>
          </a:xfrm>
        </p:grpSpPr>
        <p:sp>
          <p:nvSpPr>
            <p:cNvPr id="77" name="Freeform 5">
              <a:extLst>
                <a:ext uri="{FF2B5EF4-FFF2-40B4-BE49-F238E27FC236}">
                  <a16:creationId xmlns="" xmlns:a16="http://schemas.microsoft.com/office/drawing/2014/main" id="{8B7CA9B2-1001-4460-8F3B-D2EC22C4E44C}"/>
                </a:ext>
              </a:extLst>
            </p:cNvPr>
            <p:cNvSpPr>
              <a:spLocks/>
            </p:cNvSpPr>
            <p:nvPr/>
          </p:nvSpPr>
          <p:spPr bwMode="auto">
            <a:xfrm rot="391565">
              <a:off x="847620" y="1780093"/>
              <a:ext cx="4081462" cy="2565399"/>
            </a:xfrm>
            <a:custGeom>
              <a:avLst/>
              <a:gdLst>
                <a:gd name="T0" fmla="*/ 14 w 321"/>
                <a:gd name="T1" fmla="*/ 31 h 201"/>
                <a:gd name="T2" fmla="*/ 90 w 321"/>
                <a:gd name="T3" fmla="*/ 2 h 201"/>
                <a:gd name="T4" fmla="*/ 163 w 321"/>
                <a:gd name="T5" fmla="*/ 21 h 201"/>
                <a:gd name="T6" fmla="*/ 277 w 321"/>
                <a:gd name="T7" fmla="*/ 26 h 201"/>
                <a:gd name="T8" fmla="*/ 284 w 321"/>
                <a:gd name="T9" fmla="*/ 118 h 201"/>
                <a:gd name="T10" fmla="*/ 321 w 321"/>
                <a:gd name="T11" fmla="*/ 178 h 201"/>
                <a:gd name="T12" fmla="*/ 210 w 321"/>
                <a:gd name="T13" fmla="*/ 185 h 201"/>
                <a:gd name="T14" fmla="*/ 73 w 321"/>
                <a:gd name="T15" fmla="*/ 189 h 201"/>
                <a:gd name="T16" fmla="*/ 12 w 321"/>
                <a:gd name="T17" fmla="*/ 32 h 201"/>
                <a:gd name="T18" fmla="*/ 2 w 321"/>
                <a:gd name="T19" fmla="*/ 19 h 201"/>
                <a:gd name="T20" fmla="*/ 0 w 321"/>
                <a:gd name="T21" fmla="*/ 0 h 201"/>
                <a:gd name="T22" fmla="*/ 12 w 321"/>
                <a:gd name="T23" fmla="*/ 15 h 201"/>
                <a:gd name="T24" fmla="*/ 14 w 321"/>
                <a:gd name="T25" fmla="*/ 3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201">
                  <a:moveTo>
                    <a:pt x="14" y="31"/>
                  </a:moveTo>
                  <a:cubicBezTo>
                    <a:pt x="14" y="31"/>
                    <a:pt x="41" y="6"/>
                    <a:pt x="90" y="2"/>
                  </a:cubicBezTo>
                  <a:cubicBezTo>
                    <a:pt x="90" y="2"/>
                    <a:pt x="132" y="0"/>
                    <a:pt x="163" y="21"/>
                  </a:cubicBezTo>
                  <a:cubicBezTo>
                    <a:pt x="163" y="21"/>
                    <a:pt x="224" y="60"/>
                    <a:pt x="277" y="26"/>
                  </a:cubicBezTo>
                  <a:cubicBezTo>
                    <a:pt x="277" y="26"/>
                    <a:pt x="265" y="56"/>
                    <a:pt x="284" y="118"/>
                  </a:cubicBezTo>
                  <a:cubicBezTo>
                    <a:pt x="284" y="118"/>
                    <a:pt x="295" y="163"/>
                    <a:pt x="321" y="178"/>
                  </a:cubicBezTo>
                  <a:cubicBezTo>
                    <a:pt x="321" y="178"/>
                    <a:pt x="266" y="201"/>
                    <a:pt x="210" y="185"/>
                  </a:cubicBezTo>
                  <a:cubicBezTo>
                    <a:pt x="210" y="185"/>
                    <a:pt x="134" y="161"/>
                    <a:pt x="73" y="189"/>
                  </a:cubicBezTo>
                  <a:lnTo>
                    <a:pt x="12" y="32"/>
                  </a:lnTo>
                  <a:lnTo>
                    <a:pt x="2" y="19"/>
                  </a:lnTo>
                  <a:lnTo>
                    <a:pt x="0" y="0"/>
                  </a:lnTo>
                  <a:lnTo>
                    <a:pt x="12" y="15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8" name="Freeform 5">
              <a:extLst>
                <a:ext uri="{FF2B5EF4-FFF2-40B4-BE49-F238E27FC236}">
                  <a16:creationId xmlns="" xmlns:a16="http://schemas.microsoft.com/office/drawing/2014/main" id="{1F33AD69-8F59-4CA8-9B70-2DFBD3675F31}"/>
                </a:ext>
              </a:extLst>
            </p:cNvPr>
            <p:cNvSpPr>
              <a:spLocks/>
            </p:cNvSpPr>
            <p:nvPr/>
          </p:nvSpPr>
          <p:spPr bwMode="auto">
            <a:xfrm rot="208630">
              <a:off x="749490" y="1802892"/>
              <a:ext cx="4081462" cy="2565399"/>
            </a:xfrm>
            <a:custGeom>
              <a:avLst/>
              <a:gdLst>
                <a:gd name="T0" fmla="*/ 14 w 321"/>
                <a:gd name="T1" fmla="*/ 31 h 201"/>
                <a:gd name="T2" fmla="*/ 90 w 321"/>
                <a:gd name="T3" fmla="*/ 2 h 201"/>
                <a:gd name="T4" fmla="*/ 163 w 321"/>
                <a:gd name="T5" fmla="*/ 21 h 201"/>
                <a:gd name="T6" fmla="*/ 277 w 321"/>
                <a:gd name="T7" fmla="*/ 26 h 201"/>
                <a:gd name="T8" fmla="*/ 284 w 321"/>
                <a:gd name="T9" fmla="*/ 118 h 201"/>
                <a:gd name="T10" fmla="*/ 321 w 321"/>
                <a:gd name="T11" fmla="*/ 178 h 201"/>
                <a:gd name="T12" fmla="*/ 210 w 321"/>
                <a:gd name="T13" fmla="*/ 185 h 201"/>
                <a:gd name="T14" fmla="*/ 73 w 321"/>
                <a:gd name="T15" fmla="*/ 189 h 201"/>
                <a:gd name="T16" fmla="*/ 12 w 321"/>
                <a:gd name="T17" fmla="*/ 32 h 201"/>
                <a:gd name="T18" fmla="*/ 2 w 321"/>
                <a:gd name="T19" fmla="*/ 19 h 201"/>
                <a:gd name="T20" fmla="*/ 0 w 321"/>
                <a:gd name="T21" fmla="*/ 0 h 201"/>
                <a:gd name="T22" fmla="*/ 12 w 321"/>
                <a:gd name="T23" fmla="*/ 15 h 201"/>
                <a:gd name="T24" fmla="*/ 14 w 321"/>
                <a:gd name="T25" fmla="*/ 3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201">
                  <a:moveTo>
                    <a:pt x="14" y="31"/>
                  </a:moveTo>
                  <a:cubicBezTo>
                    <a:pt x="14" y="31"/>
                    <a:pt x="41" y="6"/>
                    <a:pt x="90" y="2"/>
                  </a:cubicBezTo>
                  <a:cubicBezTo>
                    <a:pt x="90" y="2"/>
                    <a:pt x="132" y="0"/>
                    <a:pt x="163" y="21"/>
                  </a:cubicBezTo>
                  <a:cubicBezTo>
                    <a:pt x="163" y="21"/>
                    <a:pt x="224" y="60"/>
                    <a:pt x="277" y="26"/>
                  </a:cubicBezTo>
                  <a:cubicBezTo>
                    <a:pt x="277" y="26"/>
                    <a:pt x="265" y="56"/>
                    <a:pt x="284" y="118"/>
                  </a:cubicBezTo>
                  <a:cubicBezTo>
                    <a:pt x="284" y="118"/>
                    <a:pt x="295" y="163"/>
                    <a:pt x="321" y="178"/>
                  </a:cubicBezTo>
                  <a:cubicBezTo>
                    <a:pt x="321" y="178"/>
                    <a:pt x="266" y="201"/>
                    <a:pt x="210" y="185"/>
                  </a:cubicBezTo>
                  <a:cubicBezTo>
                    <a:pt x="210" y="185"/>
                    <a:pt x="134" y="161"/>
                    <a:pt x="73" y="189"/>
                  </a:cubicBezTo>
                  <a:lnTo>
                    <a:pt x="12" y="32"/>
                  </a:lnTo>
                  <a:lnTo>
                    <a:pt x="2" y="19"/>
                  </a:lnTo>
                  <a:lnTo>
                    <a:pt x="0" y="0"/>
                  </a:lnTo>
                  <a:lnTo>
                    <a:pt x="12" y="15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9" name="Freeform 5">
              <a:extLst>
                <a:ext uri="{FF2B5EF4-FFF2-40B4-BE49-F238E27FC236}">
                  <a16:creationId xmlns="" xmlns:a16="http://schemas.microsoft.com/office/drawing/2014/main" id="{BF0155D8-5ABA-4EB3-8769-DDA2F2BCA2DA}"/>
                </a:ext>
              </a:extLst>
            </p:cNvPr>
            <p:cNvSpPr>
              <a:spLocks/>
            </p:cNvSpPr>
            <p:nvPr/>
          </p:nvSpPr>
          <p:spPr bwMode="auto">
            <a:xfrm rot="21425701">
              <a:off x="798853" y="1809750"/>
              <a:ext cx="4081462" cy="2565399"/>
            </a:xfrm>
            <a:custGeom>
              <a:avLst/>
              <a:gdLst>
                <a:gd name="T0" fmla="*/ 14 w 321"/>
                <a:gd name="T1" fmla="*/ 31 h 201"/>
                <a:gd name="T2" fmla="*/ 90 w 321"/>
                <a:gd name="T3" fmla="*/ 2 h 201"/>
                <a:gd name="T4" fmla="*/ 163 w 321"/>
                <a:gd name="T5" fmla="*/ 21 h 201"/>
                <a:gd name="T6" fmla="*/ 277 w 321"/>
                <a:gd name="T7" fmla="*/ 26 h 201"/>
                <a:gd name="T8" fmla="*/ 284 w 321"/>
                <a:gd name="T9" fmla="*/ 118 h 201"/>
                <a:gd name="T10" fmla="*/ 321 w 321"/>
                <a:gd name="T11" fmla="*/ 178 h 201"/>
                <a:gd name="T12" fmla="*/ 210 w 321"/>
                <a:gd name="T13" fmla="*/ 185 h 201"/>
                <a:gd name="T14" fmla="*/ 73 w 321"/>
                <a:gd name="T15" fmla="*/ 189 h 201"/>
                <a:gd name="T16" fmla="*/ 12 w 321"/>
                <a:gd name="T17" fmla="*/ 32 h 201"/>
                <a:gd name="T18" fmla="*/ 2 w 321"/>
                <a:gd name="T19" fmla="*/ 19 h 201"/>
                <a:gd name="T20" fmla="*/ 0 w 321"/>
                <a:gd name="T21" fmla="*/ 0 h 201"/>
                <a:gd name="T22" fmla="*/ 12 w 321"/>
                <a:gd name="T23" fmla="*/ 15 h 201"/>
                <a:gd name="T24" fmla="*/ 14 w 321"/>
                <a:gd name="T25" fmla="*/ 3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201">
                  <a:moveTo>
                    <a:pt x="14" y="31"/>
                  </a:moveTo>
                  <a:cubicBezTo>
                    <a:pt x="14" y="31"/>
                    <a:pt x="41" y="6"/>
                    <a:pt x="90" y="2"/>
                  </a:cubicBezTo>
                  <a:cubicBezTo>
                    <a:pt x="90" y="2"/>
                    <a:pt x="132" y="0"/>
                    <a:pt x="163" y="21"/>
                  </a:cubicBezTo>
                  <a:cubicBezTo>
                    <a:pt x="163" y="21"/>
                    <a:pt x="224" y="60"/>
                    <a:pt x="277" y="26"/>
                  </a:cubicBezTo>
                  <a:cubicBezTo>
                    <a:pt x="277" y="26"/>
                    <a:pt x="265" y="56"/>
                    <a:pt x="284" y="118"/>
                  </a:cubicBezTo>
                  <a:cubicBezTo>
                    <a:pt x="284" y="118"/>
                    <a:pt x="295" y="163"/>
                    <a:pt x="321" y="178"/>
                  </a:cubicBezTo>
                  <a:cubicBezTo>
                    <a:pt x="321" y="178"/>
                    <a:pt x="266" y="201"/>
                    <a:pt x="210" y="185"/>
                  </a:cubicBezTo>
                  <a:cubicBezTo>
                    <a:pt x="210" y="185"/>
                    <a:pt x="134" y="161"/>
                    <a:pt x="73" y="189"/>
                  </a:cubicBezTo>
                  <a:lnTo>
                    <a:pt x="12" y="32"/>
                  </a:lnTo>
                  <a:lnTo>
                    <a:pt x="2" y="19"/>
                  </a:lnTo>
                  <a:lnTo>
                    <a:pt x="0" y="0"/>
                  </a:lnTo>
                  <a:lnTo>
                    <a:pt x="12" y="15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212E46D-BA61-400A-A4C9-6E53AB243410}"/>
              </a:ext>
            </a:extLst>
          </p:cNvPr>
          <p:cNvGrpSpPr/>
          <p:nvPr/>
        </p:nvGrpSpPr>
        <p:grpSpPr>
          <a:xfrm>
            <a:off x="3581400" y="2088307"/>
            <a:ext cx="4495800" cy="725140"/>
            <a:chOff x="1428995" y="3784600"/>
            <a:chExt cx="5892165" cy="787400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B29A1FCD-5490-49CD-8AFE-620BBE79D014}"/>
                </a:ext>
              </a:extLst>
            </p:cNvPr>
            <p:cNvGrpSpPr/>
            <p:nvPr/>
          </p:nvGrpSpPr>
          <p:grpSpPr>
            <a:xfrm>
              <a:off x="1428995" y="3784600"/>
              <a:ext cx="1213621" cy="787400"/>
              <a:chOff x="1970841" y="3848100"/>
              <a:chExt cx="1818197" cy="787400"/>
            </a:xfrm>
          </p:grpSpPr>
          <p:sp>
            <p:nvSpPr>
              <p:cNvPr id="34" name="矩形: 圆角 58">
                <a:extLst>
                  <a:ext uri="{FF2B5EF4-FFF2-40B4-BE49-F238E27FC236}">
                    <a16:creationId xmlns="" xmlns:a16="http://schemas.microsoft.com/office/drawing/2014/main" id="{5AE19FCC-044F-4C6F-B4A7-082F4B92A8A5}"/>
                  </a:ext>
                </a:extLst>
              </p:cNvPr>
              <p:cNvSpPr/>
              <p:nvPr/>
            </p:nvSpPr>
            <p:spPr>
              <a:xfrm>
                <a:off x="1970841" y="3848100"/>
                <a:ext cx="1818197" cy="78740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762D6AAD-1BB8-47A4-B758-B4564649D474}"/>
                  </a:ext>
                </a:extLst>
              </p:cNvPr>
              <p:cNvSpPr/>
              <p:nvPr/>
            </p:nvSpPr>
            <p:spPr>
              <a:xfrm>
                <a:off x="2103774" y="4057989"/>
                <a:ext cx="1552329" cy="3676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二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0927B735-BA39-45B1-9693-8F478A7BDA47}"/>
                </a:ext>
              </a:extLst>
            </p:cNvPr>
            <p:cNvGrpSpPr/>
            <p:nvPr/>
          </p:nvGrpSpPr>
          <p:grpSpPr>
            <a:xfrm>
              <a:off x="2695428" y="3784600"/>
              <a:ext cx="4625732" cy="787400"/>
              <a:chOff x="3824550" y="3848100"/>
              <a:chExt cx="4625732" cy="787400"/>
            </a:xfrm>
          </p:grpSpPr>
          <p:sp>
            <p:nvSpPr>
              <p:cNvPr id="32" name="矩形: 圆角 56">
                <a:extLst>
                  <a:ext uri="{FF2B5EF4-FFF2-40B4-BE49-F238E27FC236}">
                    <a16:creationId xmlns="" xmlns:a16="http://schemas.microsoft.com/office/drawing/2014/main" id="{9F5F993A-AA70-4DE6-9407-962F1808123F}"/>
                  </a:ext>
                </a:extLst>
              </p:cNvPr>
              <p:cNvSpPr/>
              <p:nvPr/>
            </p:nvSpPr>
            <p:spPr>
              <a:xfrm>
                <a:off x="3824550" y="3848100"/>
                <a:ext cx="4625732" cy="787400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9AC46B3B-918D-48A2-8CB4-73059BF207EC}"/>
                  </a:ext>
                </a:extLst>
              </p:cNvPr>
              <p:cNvSpPr/>
              <p:nvPr/>
            </p:nvSpPr>
            <p:spPr>
              <a:xfrm>
                <a:off x="4096864" y="3960269"/>
                <a:ext cx="4081103" cy="563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ts val="600"/>
                  </a:spcBef>
                </a:pPr>
                <a:r>
                  <a:rPr lang="zh-CN" altLang="en-US" sz="11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kern="0" dirty="0">
                    <a:cs typeface="+mn-ea"/>
                    <a:sym typeface="+mn-lt"/>
                  </a:rPr>
                  <a:t>……</a:t>
                </a:r>
                <a:endParaRPr lang="zh-CN" altLang="en-US" sz="1100" kern="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212E46D-BA61-400A-A4C9-6E53AB243410}"/>
              </a:ext>
            </a:extLst>
          </p:cNvPr>
          <p:cNvGrpSpPr/>
          <p:nvPr/>
        </p:nvGrpSpPr>
        <p:grpSpPr>
          <a:xfrm>
            <a:off x="3581400" y="3002707"/>
            <a:ext cx="4495800" cy="725140"/>
            <a:chOff x="1428995" y="3784600"/>
            <a:chExt cx="5892165" cy="787400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B29A1FCD-5490-49CD-8AFE-620BBE79D014}"/>
                </a:ext>
              </a:extLst>
            </p:cNvPr>
            <p:cNvGrpSpPr/>
            <p:nvPr/>
          </p:nvGrpSpPr>
          <p:grpSpPr>
            <a:xfrm>
              <a:off x="1428995" y="3784600"/>
              <a:ext cx="1213621" cy="787400"/>
              <a:chOff x="1970841" y="3848100"/>
              <a:chExt cx="1818197" cy="787400"/>
            </a:xfrm>
          </p:grpSpPr>
          <p:sp>
            <p:nvSpPr>
              <p:cNvPr id="41" name="矩形: 圆角 58">
                <a:extLst>
                  <a:ext uri="{FF2B5EF4-FFF2-40B4-BE49-F238E27FC236}">
                    <a16:creationId xmlns="" xmlns:a16="http://schemas.microsoft.com/office/drawing/2014/main" id="{5AE19FCC-044F-4C6F-B4A7-082F4B92A8A5}"/>
                  </a:ext>
                </a:extLst>
              </p:cNvPr>
              <p:cNvSpPr/>
              <p:nvPr/>
            </p:nvSpPr>
            <p:spPr>
              <a:xfrm>
                <a:off x="1970841" y="3848100"/>
                <a:ext cx="1818197" cy="78740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="" xmlns:a16="http://schemas.microsoft.com/office/drawing/2014/main" id="{762D6AAD-1BB8-47A4-B758-B4564649D474}"/>
                  </a:ext>
                </a:extLst>
              </p:cNvPr>
              <p:cNvSpPr/>
              <p:nvPr/>
            </p:nvSpPr>
            <p:spPr>
              <a:xfrm>
                <a:off x="2103774" y="4057989"/>
                <a:ext cx="1552329" cy="3676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标题三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0927B735-BA39-45B1-9693-8F478A7BDA47}"/>
                </a:ext>
              </a:extLst>
            </p:cNvPr>
            <p:cNvGrpSpPr/>
            <p:nvPr/>
          </p:nvGrpSpPr>
          <p:grpSpPr>
            <a:xfrm>
              <a:off x="2695428" y="3784600"/>
              <a:ext cx="4625732" cy="787400"/>
              <a:chOff x="3824550" y="3848100"/>
              <a:chExt cx="4625732" cy="787400"/>
            </a:xfrm>
          </p:grpSpPr>
          <p:sp>
            <p:nvSpPr>
              <p:cNvPr id="39" name="矩形: 圆角 56">
                <a:extLst>
                  <a:ext uri="{FF2B5EF4-FFF2-40B4-BE49-F238E27FC236}">
                    <a16:creationId xmlns="" xmlns:a16="http://schemas.microsoft.com/office/drawing/2014/main" id="{9F5F993A-AA70-4DE6-9407-962F1808123F}"/>
                  </a:ext>
                </a:extLst>
              </p:cNvPr>
              <p:cNvSpPr/>
              <p:nvPr/>
            </p:nvSpPr>
            <p:spPr>
              <a:xfrm>
                <a:off x="3824550" y="3848100"/>
                <a:ext cx="4625732" cy="787400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9AC46B3B-918D-48A2-8CB4-73059BF207EC}"/>
                  </a:ext>
                </a:extLst>
              </p:cNvPr>
              <p:cNvSpPr/>
              <p:nvPr/>
            </p:nvSpPr>
            <p:spPr>
              <a:xfrm>
                <a:off x="4096864" y="3960269"/>
                <a:ext cx="4081103" cy="563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ts val="600"/>
                  </a:spcBef>
                </a:pPr>
                <a:r>
                  <a:rPr lang="zh-CN" altLang="en-US" sz="11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kern="0" dirty="0">
                    <a:cs typeface="+mn-ea"/>
                    <a:sym typeface="+mn-lt"/>
                  </a:rPr>
                  <a:t>……</a:t>
                </a:r>
                <a:endParaRPr lang="zh-CN" altLang="en-US" sz="1100" kern="0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6497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B828F33-5970-43C2-A6B9-04FE5A9A1E73}"/>
              </a:ext>
            </a:extLst>
          </p:cNvPr>
          <p:cNvGrpSpPr/>
          <p:nvPr/>
        </p:nvGrpSpPr>
        <p:grpSpPr>
          <a:xfrm>
            <a:off x="985939" y="2735376"/>
            <a:ext cx="2095956" cy="1003597"/>
            <a:chOff x="69807" y="4481079"/>
            <a:chExt cx="3247094" cy="1445671"/>
          </a:xfrm>
        </p:grpSpPr>
        <p:sp>
          <p:nvSpPr>
            <p:cNvPr id="6" name="文本框 15">
              <a:extLst>
                <a:ext uri="{FF2B5EF4-FFF2-40B4-BE49-F238E27FC236}">
                  <a16:creationId xmlns="" xmlns:a16="http://schemas.microsoft.com/office/drawing/2014/main" id="{2EB3DEDE-B717-4D76-9A90-A02E53587461}"/>
                </a:ext>
              </a:extLst>
            </p:cNvPr>
            <p:cNvSpPr txBox="1"/>
            <p:nvPr/>
          </p:nvSpPr>
          <p:spPr>
            <a:xfrm>
              <a:off x="701820" y="4481079"/>
              <a:ext cx="1925133" cy="443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" name="文本框 33">
              <a:extLst>
                <a:ext uri="{FF2B5EF4-FFF2-40B4-BE49-F238E27FC236}">
                  <a16:creationId xmlns="" xmlns:a16="http://schemas.microsoft.com/office/drawing/2014/main" id="{71CA845B-38E2-495D-B9DF-AA0BB623ECF8}"/>
                </a:ext>
              </a:extLst>
            </p:cNvPr>
            <p:cNvSpPr txBox="1"/>
            <p:nvPr/>
          </p:nvSpPr>
          <p:spPr>
            <a:xfrm>
              <a:off x="69807" y="4915914"/>
              <a:ext cx="3247094" cy="101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cs typeface="+mn-ea"/>
                  <a:sym typeface="+mn-lt"/>
                </a:rPr>
                <a:t>... 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sp>
        <p:nvSpPr>
          <p:cNvPr id="20" name="Freeform 5">
            <a:extLst>
              <a:ext uri="{FF2B5EF4-FFF2-40B4-BE49-F238E27FC236}">
                <a16:creationId xmlns="" xmlns:a16="http://schemas.microsoft.com/office/drawing/2014/main" id="{D563444C-4C50-4D9F-973B-CF32875E6BE5}"/>
              </a:ext>
            </a:extLst>
          </p:cNvPr>
          <p:cNvSpPr>
            <a:spLocks/>
          </p:cNvSpPr>
          <p:nvPr/>
        </p:nvSpPr>
        <p:spPr bwMode="auto">
          <a:xfrm>
            <a:off x="3081895" y="1635707"/>
            <a:ext cx="413394" cy="478599"/>
          </a:xfrm>
          <a:custGeom>
            <a:avLst/>
            <a:gdLst>
              <a:gd name="T0" fmla="*/ 82 w 164"/>
              <a:gd name="T1" fmla="*/ 94 h 189"/>
              <a:gd name="T2" fmla="*/ 7 w 164"/>
              <a:gd name="T3" fmla="*/ 0 h 189"/>
              <a:gd name="T4" fmla="*/ 164 w 164"/>
              <a:gd name="T5" fmla="*/ 93 h 189"/>
              <a:gd name="T6" fmla="*/ 0 w 164"/>
              <a:gd name="T7" fmla="*/ 189 h 189"/>
              <a:gd name="T8" fmla="*/ 82 w 164"/>
              <a:gd name="T9" fmla="*/ 9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9">
                <a:moveTo>
                  <a:pt x="82" y="94"/>
                </a:moveTo>
                <a:lnTo>
                  <a:pt x="7" y="0"/>
                </a:lnTo>
                <a:lnTo>
                  <a:pt x="164" y="93"/>
                </a:lnTo>
                <a:lnTo>
                  <a:pt x="0" y="189"/>
                </a:lnTo>
                <a:lnTo>
                  <a:pt x="82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72A46D0B-D242-4693-AD14-F75A4166363F}"/>
              </a:ext>
            </a:extLst>
          </p:cNvPr>
          <p:cNvSpPr/>
          <p:nvPr/>
        </p:nvSpPr>
        <p:spPr>
          <a:xfrm>
            <a:off x="948543" y="2581877"/>
            <a:ext cx="2133352" cy="1478312"/>
          </a:xfrm>
          <a:prstGeom prst="round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3276434-E42B-48D6-8D82-19DDA5765EA0}"/>
              </a:ext>
            </a:extLst>
          </p:cNvPr>
          <p:cNvGrpSpPr/>
          <p:nvPr/>
        </p:nvGrpSpPr>
        <p:grpSpPr>
          <a:xfrm>
            <a:off x="1350586" y="1161908"/>
            <a:ext cx="1312935" cy="1312935"/>
            <a:chOff x="8286778" y="4282065"/>
            <a:chExt cx="1312935" cy="1312935"/>
          </a:xfrm>
        </p:grpSpPr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82883D4-0DB6-40B1-A3D2-B7DDD89D25F1}"/>
                </a:ext>
              </a:extLst>
            </p:cNvPr>
            <p:cNvSpPr/>
            <p:nvPr/>
          </p:nvSpPr>
          <p:spPr>
            <a:xfrm>
              <a:off x="8286778" y="4282065"/>
              <a:ext cx="1312935" cy="131293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E9CA85A-5FCA-44B8-A13B-544F9D8530D1}"/>
                </a:ext>
              </a:extLst>
            </p:cNvPr>
            <p:cNvSpPr/>
            <p:nvPr/>
          </p:nvSpPr>
          <p:spPr>
            <a:xfrm>
              <a:off x="8403768" y="4399055"/>
              <a:ext cx="1078955" cy="107895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065E16B2-F1D1-40B0-895E-5E3DF3051188}"/>
                </a:ext>
              </a:extLst>
            </p:cNvPr>
            <p:cNvSpPr txBox="1"/>
            <p:nvPr/>
          </p:nvSpPr>
          <p:spPr>
            <a:xfrm>
              <a:off x="8548744" y="4569126"/>
              <a:ext cx="842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7B828F33-5970-43C2-A6B9-04FE5A9A1E73}"/>
              </a:ext>
            </a:extLst>
          </p:cNvPr>
          <p:cNvGrpSpPr/>
          <p:nvPr/>
        </p:nvGrpSpPr>
        <p:grpSpPr>
          <a:xfrm>
            <a:off x="3495289" y="2735376"/>
            <a:ext cx="2095956" cy="1003597"/>
            <a:chOff x="69807" y="4481079"/>
            <a:chExt cx="3247094" cy="1445671"/>
          </a:xfrm>
        </p:grpSpPr>
        <p:sp>
          <p:nvSpPr>
            <p:cNvPr id="40" name="文本框 15">
              <a:extLst>
                <a:ext uri="{FF2B5EF4-FFF2-40B4-BE49-F238E27FC236}">
                  <a16:creationId xmlns="" xmlns:a16="http://schemas.microsoft.com/office/drawing/2014/main" id="{2EB3DEDE-B717-4D76-9A90-A02E53587461}"/>
                </a:ext>
              </a:extLst>
            </p:cNvPr>
            <p:cNvSpPr txBox="1"/>
            <p:nvPr/>
          </p:nvSpPr>
          <p:spPr>
            <a:xfrm>
              <a:off x="701820" y="4481079"/>
              <a:ext cx="1925133" cy="443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33">
              <a:extLst>
                <a:ext uri="{FF2B5EF4-FFF2-40B4-BE49-F238E27FC236}">
                  <a16:creationId xmlns="" xmlns:a16="http://schemas.microsoft.com/office/drawing/2014/main" id="{71CA845B-38E2-495D-B9DF-AA0BB623ECF8}"/>
                </a:ext>
              </a:extLst>
            </p:cNvPr>
            <p:cNvSpPr txBox="1"/>
            <p:nvPr/>
          </p:nvSpPr>
          <p:spPr>
            <a:xfrm>
              <a:off x="69807" y="4915914"/>
              <a:ext cx="3247094" cy="101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cs typeface="+mn-ea"/>
                  <a:sym typeface="+mn-lt"/>
                </a:rPr>
                <a:t>... 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sp>
        <p:nvSpPr>
          <p:cNvPr id="42" name="Freeform 5">
            <a:extLst>
              <a:ext uri="{FF2B5EF4-FFF2-40B4-BE49-F238E27FC236}">
                <a16:creationId xmlns="" xmlns:a16="http://schemas.microsoft.com/office/drawing/2014/main" id="{D563444C-4C50-4D9F-973B-CF32875E6BE5}"/>
              </a:ext>
            </a:extLst>
          </p:cNvPr>
          <p:cNvSpPr>
            <a:spLocks/>
          </p:cNvSpPr>
          <p:nvPr/>
        </p:nvSpPr>
        <p:spPr bwMode="auto">
          <a:xfrm>
            <a:off x="5591245" y="1635707"/>
            <a:ext cx="413394" cy="478599"/>
          </a:xfrm>
          <a:custGeom>
            <a:avLst/>
            <a:gdLst>
              <a:gd name="T0" fmla="*/ 82 w 164"/>
              <a:gd name="T1" fmla="*/ 94 h 189"/>
              <a:gd name="T2" fmla="*/ 7 w 164"/>
              <a:gd name="T3" fmla="*/ 0 h 189"/>
              <a:gd name="T4" fmla="*/ 164 w 164"/>
              <a:gd name="T5" fmla="*/ 93 h 189"/>
              <a:gd name="T6" fmla="*/ 0 w 164"/>
              <a:gd name="T7" fmla="*/ 189 h 189"/>
              <a:gd name="T8" fmla="*/ 82 w 164"/>
              <a:gd name="T9" fmla="*/ 9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9">
                <a:moveTo>
                  <a:pt x="82" y="94"/>
                </a:moveTo>
                <a:lnTo>
                  <a:pt x="7" y="0"/>
                </a:lnTo>
                <a:lnTo>
                  <a:pt x="164" y="93"/>
                </a:lnTo>
                <a:lnTo>
                  <a:pt x="0" y="189"/>
                </a:lnTo>
                <a:lnTo>
                  <a:pt x="82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42F0B"/>
              </a:solidFill>
              <a:cs typeface="+mn-ea"/>
              <a:sym typeface="+mn-lt"/>
            </a:endParaRPr>
          </a:p>
        </p:txBody>
      </p:sp>
      <p:sp>
        <p:nvSpPr>
          <p:cNvPr id="43" name="矩形: 圆角 22">
            <a:extLst>
              <a:ext uri="{FF2B5EF4-FFF2-40B4-BE49-F238E27FC236}">
                <a16:creationId xmlns="" xmlns:a16="http://schemas.microsoft.com/office/drawing/2014/main" id="{72A46D0B-D242-4693-AD14-F75A4166363F}"/>
              </a:ext>
            </a:extLst>
          </p:cNvPr>
          <p:cNvSpPr/>
          <p:nvPr/>
        </p:nvSpPr>
        <p:spPr>
          <a:xfrm>
            <a:off x="3457893" y="2581877"/>
            <a:ext cx="2133352" cy="1478312"/>
          </a:xfrm>
          <a:prstGeom prst="round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13276434-E42B-48D6-8D82-19DDA5765EA0}"/>
              </a:ext>
            </a:extLst>
          </p:cNvPr>
          <p:cNvGrpSpPr/>
          <p:nvPr/>
        </p:nvGrpSpPr>
        <p:grpSpPr>
          <a:xfrm>
            <a:off x="3859936" y="1161908"/>
            <a:ext cx="1312935" cy="1312935"/>
            <a:chOff x="8286778" y="4282065"/>
            <a:chExt cx="1312935" cy="1312935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82883D4-0DB6-40B1-A3D2-B7DDD89D25F1}"/>
                </a:ext>
              </a:extLst>
            </p:cNvPr>
            <p:cNvSpPr/>
            <p:nvPr/>
          </p:nvSpPr>
          <p:spPr>
            <a:xfrm>
              <a:off x="8286778" y="4282065"/>
              <a:ext cx="1312935" cy="131293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FE9CA85A-5FCA-44B8-A13B-544F9D8530D1}"/>
                </a:ext>
              </a:extLst>
            </p:cNvPr>
            <p:cNvSpPr/>
            <p:nvPr/>
          </p:nvSpPr>
          <p:spPr>
            <a:xfrm>
              <a:off x="8403768" y="4399055"/>
              <a:ext cx="1078955" cy="107895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065E16B2-F1D1-40B0-895E-5E3DF3051188}"/>
                </a:ext>
              </a:extLst>
            </p:cNvPr>
            <p:cNvSpPr txBox="1"/>
            <p:nvPr/>
          </p:nvSpPr>
          <p:spPr>
            <a:xfrm>
              <a:off x="8548744" y="4569126"/>
              <a:ext cx="842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7B828F33-5970-43C2-A6B9-04FE5A9A1E73}"/>
              </a:ext>
            </a:extLst>
          </p:cNvPr>
          <p:cNvGrpSpPr/>
          <p:nvPr/>
        </p:nvGrpSpPr>
        <p:grpSpPr>
          <a:xfrm>
            <a:off x="6004639" y="2735376"/>
            <a:ext cx="2095956" cy="1003597"/>
            <a:chOff x="69807" y="4481079"/>
            <a:chExt cx="3247094" cy="1445671"/>
          </a:xfrm>
        </p:grpSpPr>
        <p:sp>
          <p:nvSpPr>
            <p:cNvPr id="49" name="文本框 15">
              <a:extLst>
                <a:ext uri="{FF2B5EF4-FFF2-40B4-BE49-F238E27FC236}">
                  <a16:creationId xmlns="" xmlns:a16="http://schemas.microsoft.com/office/drawing/2014/main" id="{2EB3DEDE-B717-4D76-9A90-A02E53587461}"/>
                </a:ext>
              </a:extLst>
            </p:cNvPr>
            <p:cNvSpPr txBox="1"/>
            <p:nvPr/>
          </p:nvSpPr>
          <p:spPr>
            <a:xfrm>
              <a:off x="701820" y="4481079"/>
              <a:ext cx="1925133" cy="443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C00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33">
              <a:extLst>
                <a:ext uri="{FF2B5EF4-FFF2-40B4-BE49-F238E27FC236}">
                  <a16:creationId xmlns="" xmlns:a16="http://schemas.microsoft.com/office/drawing/2014/main" id="{71CA845B-38E2-495D-B9DF-AA0BB623ECF8}"/>
                </a:ext>
              </a:extLst>
            </p:cNvPr>
            <p:cNvSpPr txBox="1"/>
            <p:nvPr/>
          </p:nvSpPr>
          <p:spPr>
            <a:xfrm>
              <a:off x="69807" y="4915914"/>
              <a:ext cx="3247094" cy="101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cs typeface="+mn-ea"/>
                  <a:sym typeface="+mn-lt"/>
                </a:rPr>
                <a:t>... 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sp>
        <p:nvSpPr>
          <p:cNvPr id="52" name="矩形: 圆角 22">
            <a:extLst>
              <a:ext uri="{FF2B5EF4-FFF2-40B4-BE49-F238E27FC236}">
                <a16:creationId xmlns="" xmlns:a16="http://schemas.microsoft.com/office/drawing/2014/main" id="{72A46D0B-D242-4693-AD14-F75A4166363F}"/>
              </a:ext>
            </a:extLst>
          </p:cNvPr>
          <p:cNvSpPr/>
          <p:nvPr/>
        </p:nvSpPr>
        <p:spPr>
          <a:xfrm>
            <a:off x="5967243" y="2581877"/>
            <a:ext cx="2133352" cy="1478312"/>
          </a:xfrm>
          <a:prstGeom prst="round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13276434-E42B-48D6-8D82-19DDA5765EA0}"/>
              </a:ext>
            </a:extLst>
          </p:cNvPr>
          <p:cNvGrpSpPr/>
          <p:nvPr/>
        </p:nvGrpSpPr>
        <p:grpSpPr>
          <a:xfrm>
            <a:off x="6369286" y="1161908"/>
            <a:ext cx="1312935" cy="1312935"/>
            <a:chOff x="8286778" y="4282065"/>
            <a:chExt cx="1312935" cy="1312935"/>
          </a:xfrm>
        </p:grpSpPr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B82883D4-0DB6-40B1-A3D2-B7DDD89D25F1}"/>
                </a:ext>
              </a:extLst>
            </p:cNvPr>
            <p:cNvSpPr/>
            <p:nvPr/>
          </p:nvSpPr>
          <p:spPr>
            <a:xfrm>
              <a:off x="8286778" y="4282065"/>
              <a:ext cx="1312935" cy="1312935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FE9CA85A-5FCA-44B8-A13B-544F9D8530D1}"/>
                </a:ext>
              </a:extLst>
            </p:cNvPr>
            <p:cNvSpPr/>
            <p:nvPr/>
          </p:nvSpPr>
          <p:spPr>
            <a:xfrm>
              <a:off x="8403768" y="4399055"/>
              <a:ext cx="1078955" cy="107895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065E16B2-F1D1-40B0-895E-5E3DF3051188}"/>
                </a:ext>
              </a:extLst>
            </p:cNvPr>
            <p:cNvSpPr txBox="1"/>
            <p:nvPr/>
          </p:nvSpPr>
          <p:spPr>
            <a:xfrm>
              <a:off x="8548744" y="4569126"/>
              <a:ext cx="84273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2456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2D98090-F787-4EFF-B2BF-D7462386514E}"/>
              </a:ext>
            </a:extLst>
          </p:cNvPr>
          <p:cNvGrpSpPr/>
          <p:nvPr/>
        </p:nvGrpSpPr>
        <p:grpSpPr>
          <a:xfrm>
            <a:off x="609600" y="1047750"/>
            <a:ext cx="2209800" cy="3200400"/>
            <a:chOff x="426804" y="1500415"/>
            <a:chExt cx="3018971" cy="4312386"/>
          </a:xfrm>
        </p:grpSpPr>
        <p:sp>
          <p:nvSpPr>
            <p:cNvPr id="4" name="文本框 33">
              <a:extLst>
                <a:ext uri="{FF2B5EF4-FFF2-40B4-BE49-F238E27FC236}">
                  <a16:creationId xmlns="" xmlns:a16="http://schemas.microsoft.com/office/drawing/2014/main" id="{40344EB0-996D-4345-A239-0E30D04623C0}"/>
                </a:ext>
              </a:extLst>
            </p:cNvPr>
            <p:cNvSpPr txBox="1"/>
            <p:nvPr/>
          </p:nvSpPr>
          <p:spPr>
            <a:xfrm>
              <a:off x="739109" y="2609062"/>
              <a:ext cx="2394359" cy="2998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34424740-AECB-472E-ACA6-6902EA2EB822}"/>
                </a:ext>
              </a:extLst>
            </p:cNvPr>
            <p:cNvSpPr/>
            <p:nvPr/>
          </p:nvSpPr>
          <p:spPr>
            <a:xfrm>
              <a:off x="426804" y="1500415"/>
              <a:ext cx="3018971" cy="4312386"/>
            </a:xfrm>
            <a:prstGeom prst="roundRect">
              <a:avLst>
                <a:gd name="adj" fmla="val 8043"/>
              </a:avLst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D2C3020-80C6-4237-80C7-BA7689E80B9F}"/>
                </a:ext>
              </a:extLst>
            </p:cNvPr>
            <p:cNvSpPr/>
            <p:nvPr/>
          </p:nvSpPr>
          <p:spPr>
            <a:xfrm>
              <a:off x="426804" y="1826099"/>
              <a:ext cx="3018971" cy="6634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rgbClr val="C42F0B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D3C64BD-176B-4525-950B-5FE31517936E}"/>
                </a:ext>
              </a:extLst>
            </p:cNvPr>
            <p:cNvSpPr/>
            <p:nvPr/>
          </p:nvSpPr>
          <p:spPr>
            <a:xfrm>
              <a:off x="616754" y="1942620"/>
              <a:ext cx="2660078" cy="472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0" name="箭头: V 形 19">
            <a:extLst>
              <a:ext uri="{FF2B5EF4-FFF2-40B4-BE49-F238E27FC236}">
                <a16:creationId xmlns="" xmlns:a16="http://schemas.microsoft.com/office/drawing/2014/main" id="{7073612A-EE7C-4560-B0FB-1D291DFE3087}"/>
              </a:ext>
            </a:extLst>
          </p:cNvPr>
          <p:cNvSpPr/>
          <p:nvPr/>
        </p:nvSpPr>
        <p:spPr>
          <a:xfrm>
            <a:off x="2971800" y="2424972"/>
            <a:ext cx="419100" cy="552450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rgbClr val="C42F0B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2D98090-F787-4EFF-B2BF-D7462386514E}"/>
              </a:ext>
            </a:extLst>
          </p:cNvPr>
          <p:cNvGrpSpPr/>
          <p:nvPr/>
        </p:nvGrpSpPr>
        <p:grpSpPr>
          <a:xfrm>
            <a:off x="3505200" y="1047750"/>
            <a:ext cx="2209800" cy="3200400"/>
            <a:chOff x="426804" y="1500415"/>
            <a:chExt cx="3018971" cy="4312386"/>
          </a:xfrm>
        </p:grpSpPr>
        <p:sp>
          <p:nvSpPr>
            <p:cNvPr id="25" name="文本框 33">
              <a:extLst>
                <a:ext uri="{FF2B5EF4-FFF2-40B4-BE49-F238E27FC236}">
                  <a16:creationId xmlns="" xmlns:a16="http://schemas.microsoft.com/office/drawing/2014/main" id="{40344EB0-996D-4345-A239-0E30D04623C0}"/>
                </a:ext>
              </a:extLst>
            </p:cNvPr>
            <p:cNvSpPr txBox="1"/>
            <p:nvPr/>
          </p:nvSpPr>
          <p:spPr>
            <a:xfrm>
              <a:off x="739109" y="2609062"/>
              <a:ext cx="2394359" cy="2998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6" name="矩形: 圆角 4">
              <a:extLst>
                <a:ext uri="{FF2B5EF4-FFF2-40B4-BE49-F238E27FC236}">
                  <a16:creationId xmlns="" xmlns:a16="http://schemas.microsoft.com/office/drawing/2014/main" id="{34424740-AECB-472E-ACA6-6902EA2EB822}"/>
                </a:ext>
              </a:extLst>
            </p:cNvPr>
            <p:cNvSpPr/>
            <p:nvPr/>
          </p:nvSpPr>
          <p:spPr>
            <a:xfrm>
              <a:off x="426804" y="1500415"/>
              <a:ext cx="3018971" cy="4312386"/>
            </a:xfrm>
            <a:prstGeom prst="roundRect">
              <a:avLst>
                <a:gd name="adj" fmla="val 8043"/>
              </a:avLst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BD2C3020-80C6-4237-80C7-BA7689E80B9F}"/>
                </a:ext>
              </a:extLst>
            </p:cNvPr>
            <p:cNvSpPr/>
            <p:nvPr/>
          </p:nvSpPr>
          <p:spPr>
            <a:xfrm>
              <a:off x="426804" y="1826099"/>
              <a:ext cx="3018971" cy="6634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rgbClr val="C42F0B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AD3C64BD-176B-4525-950B-5FE31517936E}"/>
                </a:ext>
              </a:extLst>
            </p:cNvPr>
            <p:cNvSpPr/>
            <p:nvPr/>
          </p:nvSpPr>
          <p:spPr>
            <a:xfrm>
              <a:off x="616754" y="1942620"/>
              <a:ext cx="2660078" cy="472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9" name="箭头: V 形 19">
            <a:extLst>
              <a:ext uri="{FF2B5EF4-FFF2-40B4-BE49-F238E27FC236}">
                <a16:creationId xmlns="" xmlns:a16="http://schemas.microsoft.com/office/drawing/2014/main" id="{7073612A-EE7C-4560-B0FB-1D291DFE3087}"/>
              </a:ext>
            </a:extLst>
          </p:cNvPr>
          <p:cNvSpPr/>
          <p:nvPr/>
        </p:nvSpPr>
        <p:spPr>
          <a:xfrm>
            <a:off x="5867400" y="2424972"/>
            <a:ext cx="419100" cy="552450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rgbClr val="C42F0B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F2D98090-F787-4EFF-B2BF-D7462386514E}"/>
              </a:ext>
            </a:extLst>
          </p:cNvPr>
          <p:cNvGrpSpPr/>
          <p:nvPr/>
        </p:nvGrpSpPr>
        <p:grpSpPr>
          <a:xfrm>
            <a:off x="6400800" y="1047750"/>
            <a:ext cx="2209800" cy="3200400"/>
            <a:chOff x="426804" y="1500415"/>
            <a:chExt cx="3018971" cy="4312386"/>
          </a:xfrm>
        </p:grpSpPr>
        <p:sp>
          <p:nvSpPr>
            <p:cNvPr id="31" name="文本框 33">
              <a:extLst>
                <a:ext uri="{FF2B5EF4-FFF2-40B4-BE49-F238E27FC236}">
                  <a16:creationId xmlns="" xmlns:a16="http://schemas.microsoft.com/office/drawing/2014/main" id="{40344EB0-996D-4345-A239-0E30D04623C0}"/>
                </a:ext>
              </a:extLst>
            </p:cNvPr>
            <p:cNvSpPr txBox="1"/>
            <p:nvPr/>
          </p:nvSpPr>
          <p:spPr>
            <a:xfrm>
              <a:off x="739109" y="2609062"/>
              <a:ext cx="2394359" cy="2998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2" name="矩形: 圆角 4">
              <a:extLst>
                <a:ext uri="{FF2B5EF4-FFF2-40B4-BE49-F238E27FC236}">
                  <a16:creationId xmlns="" xmlns:a16="http://schemas.microsoft.com/office/drawing/2014/main" id="{34424740-AECB-472E-ACA6-6902EA2EB822}"/>
                </a:ext>
              </a:extLst>
            </p:cNvPr>
            <p:cNvSpPr/>
            <p:nvPr/>
          </p:nvSpPr>
          <p:spPr>
            <a:xfrm>
              <a:off x="426804" y="1500415"/>
              <a:ext cx="3018971" cy="4312386"/>
            </a:xfrm>
            <a:prstGeom prst="roundRect">
              <a:avLst>
                <a:gd name="adj" fmla="val 8043"/>
              </a:avLst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BD2C3020-80C6-4237-80C7-BA7689E80B9F}"/>
                </a:ext>
              </a:extLst>
            </p:cNvPr>
            <p:cNvSpPr/>
            <p:nvPr/>
          </p:nvSpPr>
          <p:spPr>
            <a:xfrm>
              <a:off x="426804" y="1826099"/>
              <a:ext cx="3018971" cy="6634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rgbClr val="C42F0B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AD3C64BD-176B-4525-950B-5FE31517936E}"/>
                </a:ext>
              </a:extLst>
            </p:cNvPr>
            <p:cNvSpPr/>
            <p:nvPr/>
          </p:nvSpPr>
          <p:spPr>
            <a:xfrm>
              <a:off x="616754" y="1942620"/>
              <a:ext cx="2660078" cy="472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6629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E1332B0-F3F5-42A9-86AA-4AA29AB8CC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431"/>
            <a:ext cx="9144000" cy="16930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340"/>
            <a:ext cx="9144001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98549" y="742950"/>
            <a:ext cx="1804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en-US" altLang="zh-CN" sz="4000" dirty="0">
              <a:gradFill>
                <a:gsLst>
                  <a:gs pos="0">
                    <a:srgbClr val="D70000"/>
                  </a:gs>
                  <a:gs pos="100000">
                    <a:srgbClr val="990000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864015" y="1504950"/>
            <a:ext cx="1623061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584229" y="1501610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322516" y="1501610"/>
            <a:ext cx="228641" cy="203303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任意多边形 67"/>
          <p:cNvSpPr/>
          <p:nvPr/>
        </p:nvSpPr>
        <p:spPr>
          <a:xfrm flipH="1">
            <a:off x="5648288" y="1504950"/>
            <a:ext cx="1623062" cy="238667"/>
          </a:xfrm>
          <a:custGeom>
            <a:avLst/>
            <a:gdLst>
              <a:gd name="connsiteX0" fmla="*/ 0 w 1623061"/>
              <a:gd name="connsiteY0" fmla="*/ 0 h 238667"/>
              <a:gd name="connsiteX1" fmla="*/ 1623061 w 1623061"/>
              <a:gd name="connsiteY1" fmla="*/ 0 h 238667"/>
              <a:gd name="connsiteX2" fmla="*/ 1623061 w 1623061"/>
              <a:gd name="connsiteY2" fmla="*/ 238667 h 238667"/>
              <a:gd name="connsiteX3" fmla="*/ 196829 w 1623061"/>
              <a:gd name="connsiteY3" fmla="*/ 238667 h 238667"/>
              <a:gd name="connsiteX4" fmla="*/ 0 w 1623061"/>
              <a:gd name="connsiteY4" fmla="*/ 0 h 2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3061" h="238667">
                <a:moveTo>
                  <a:pt x="0" y="0"/>
                </a:moveTo>
                <a:lnTo>
                  <a:pt x="1623061" y="0"/>
                </a:lnTo>
                <a:lnTo>
                  <a:pt x="1623061" y="238667"/>
                </a:lnTo>
                <a:lnTo>
                  <a:pt x="196829" y="23866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56384" y="199289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314560" y="2571750"/>
            <a:ext cx="4572000" cy="6219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57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>
            <a:extLst>
              <a:ext uri="{FF2B5EF4-FFF2-40B4-BE49-F238E27FC236}">
                <a16:creationId xmlns="" xmlns:a16="http://schemas.microsoft.com/office/drawing/2014/main" id="{7A5F94A4-268A-4440-89BF-2CFE29680180}"/>
              </a:ext>
            </a:extLst>
          </p:cNvPr>
          <p:cNvSpPr txBox="1"/>
          <p:nvPr/>
        </p:nvSpPr>
        <p:spPr>
          <a:xfrm>
            <a:off x="1600200" y="1638439"/>
            <a:ext cx="6096000" cy="2304911"/>
          </a:xfrm>
          <a:prstGeom prst="rect">
            <a:avLst/>
          </a:prstGeom>
          <a:noFill/>
        </p:spPr>
        <p:txBody>
          <a:bodyPr wrap="square" lIns="96000" tIns="0" rIns="96000" bIns="240000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cs typeface="+mn-ea"/>
                <a:sym typeface="+mn-lt"/>
              </a:rPr>
              <a:t>200</a:t>
            </a:r>
            <a:r>
              <a:rPr lang="zh-CN" altLang="en-US" sz="11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cs typeface="+mn-ea"/>
                <a:sym typeface="+mn-lt"/>
              </a:rPr>
              <a:t>5</a:t>
            </a:r>
            <a:r>
              <a:rPr lang="zh-CN" altLang="en-US" sz="1100" dirty="0"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100" dirty="0" smtClean="0">
                <a:cs typeface="+mn-ea"/>
                <a:sym typeface="+mn-lt"/>
              </a:rPr>
              <a:t>。</a:t>
            </a:r>
            <a:endParaRPr lang="en-US" altLang="zh-CN" sz="1100" dirty="0" smtClean="0"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endParaRPr lang="en-US" altLang="zh-CN" sz="1100" dirty="0"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cs typeface="+mn-ea"/>
                <a:sym typeface="+mn-lt"/>
              </a:rPr>
              <a:t>200</a:t>
            </a:r>
            <a:r>
              <a:rPr lang="zh-CN" altLang="en-US" sz="11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cs typeface="+mn-ea"/>
                <a:sym typeface="+mn-lt"/>
              </a:rPr>
              <a:t>5</a:t>
            </a:r>
            <a:r>
              <a:rPr lang="zh-CN" altLang="en-US" sz="11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just">
              <a:lnSpc>
                <a:spcPct val="13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BD0123F-2993-41CF-BA22-1AD4DA370E10}"/>
              </a:ext>
            </a:extLst>
          </p:cNvPr>
          <p:cNvGrpSpPr/>
          <p:nvPr/>
        </p:nvGrpSpPr>
        <p:grpSpPr>
          <a:xfrm>
            <a:off x="1143000" y="1257439"/>
            <a:ext cx="6912864" cy="2447855"/>
            <a:chOff x="507999" y="1265919"/>
            <a:chExt cx="5486396" cy="2085933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C321583-1040-44CD-B9BD-585B24554B2B}"/>
                </a:ext>
              </a:extLst>
            </p:cNvPr>
            <p:cNvSpPr/>
            <p:nvPr/>
          </p:nvSpPr>
          <p:spPr>
            <a:xfrm>
              <a:off x="551542" y="1265919"/>
              <a:ext cx="5399310" cy="208593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5F10D4A-5971-4016-A6AD-5FAF08290C53}"/>
                </a:ext>
              </a:extLst>
            </p:cNvPr>
            <p:cNvSpPr/>
            <p:nvPr/>
          </p:nvSpPr>
          <p:spPr>
            <a:xfrm>
              <a:off x="507999" y="1514001"/>
              <a:ext cx="87086" cy="15239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8B127DA5-3270-429A-8AB9-B12AAD764D85}"/>
                </a:ext>
              </a:extLst>
            </p:cNvPr>
            <p:cNvSpPr/>
            <p:nvPr/>
          </p:nvSpPr>
          <p:spPr>
            <a:xfrm>
              <a:off x="5907309" y="1514001"/>
              <a:ext cx="87086" cy="15239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17071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8A85593-E31D-4360-AB0E-FE952D0B163A}"/>
              </a:ext>
            </a:extLst>
          </p:cNvPr>
          <p:cNvGrpSpPr/>
          <p:nvPr/>
        </p:nvGrpSpPr>
        <p:grpSpPr>
          <a:xfrm>
            <a:off x="1219200" y="1428750"/>
            <a:ext cx="3319233" cy="396973"/>
            <a:chOff x="612381" y="1301220"/>
            <a:chExt cx="3834783" cy="484188"/>
          </a:xfrm>
        </p:grpSpPr>
        <p:sp>
          <p:nvSpPr>
            <p:cNvPr id="4" name="任意多边形 10">
              <a:extLst>
                <a:ext uri="{FF2B5EF4-FFF2-40B4-BE49-F238E27FC236}">
                  <a16:creationId xmlns="" xmlns:a16="http://schemas.microsoft.com/office/drawing/2014/main" id="{5BC40ACE-10CC-4D2D-86C7-89B0F9CA6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320" y="1301220"/>
              <a:ext cx="355600" cy="484188"/>
            </a:xfrm>
            <a:custGeom>
              <a:avLst/>
              <a:gdLst>
                <a:gd name="connsiteX0" fmla="*/ 0 w 355600"/>
                <a:gd name="connsiteY0" fmla="*/ 0 h 484188"/>
                <a:gd name="connsiteX1" fmla="*/ 355600 w 355600"/>
                <a:gd name="connsiteY1" fmla="*/ 0 h 484188"/>
                <a:gd name="connsiteX2" fmla="*/ 182803 w 355600"/>
                <a:gd name="connsiteY2" fmla="*/ 242094 h 484188"/>
                <a:gd name="connsiteX3" fmla="*/ 355600 w 355600"/>
                <a:gd name="connsiteY3" fmla="*/ 484188 h 484188"/>
                <a:gd name="connsiteX4" fmla="*/ 0 w 355600"/>
                <a:gd name="connsiteY4" fmla="*/ 484188 h 484188"/>
                <a:gd name="connsiteX5" fmla="*/ 0 w 355600"/>
                <a:gd name="connsiteY5" fmla="*/ 0 h 48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600" h="484188">
                  <a:moveTo>
                    <a:pt x="0" y="0"/>
                  </a:moveTo>
                  <a:lnTo>
                    <a:pt x="355600" y="0"/>
                  </a:lnTo>
                  <a:lnTo>
                    <a:pt x="182803" y="242094"/>
                  </a:lnTo>
                  <a:lnTo>
                    <a:pt x="355600" y="484188"/>
                  </a:lnTo>
                  <a:lnTo>
                    <a:pt x="0" y="484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0A08CFAC-596A-4E60-A841-E592C4E02912}"/>
                </a:ext>
              </a:extLst>
            </p:cNvPr>
            <p:cNvGrpSpPr/>
            <p:nvPr/>
          </p:nvGrpSpPr>
          <p:grpSpPr>
            <a:xfrm>
              <a:off x="612381" y="1301220"/>
              <a:ext cx="3834783" cy="484188"/>
              <a:chOff x="612381" y="1301220"/>
              <a:chExt cx="3834783" cy="484188"/>
            </a:xfrm>
          </p:grpSpPr>
          <p:sp>
            <p:nvSpPr>
              <p:cNvPr id="6" name="任意多边形 12">
                <a:extLst>
                  <a:ext uri="{FF2B5EF4-FFF2-40B4-BE49-F238E27FC236}">
                    <a16:creationId xmlns="" xmlns:a16="http://schemas.microsoft.com/office/drawing/2014/main" id="{CBC46D2F-914B-4056-815A-EA8E83EEA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381" y="1301220"/>
                <a:ext cx="3309132" cy="484188"/>
              </a:xfrm>
              <a:custGeom>
                <a:avLst/>
                <a:gdLst>
                  <a:gd name="connsiteX0" fmla="*/ 0 w 2222897"/>
                  <a:gd name="connsiteY0" fmla="*/ 0 h 484188"/>
                  <a:gd name="connsiteX1" fmla="*/ 2222897 w 2222897"/>
                  <a:gd name="connsiteY1" fmla="*/ 0 h 484188"/>
                  <a:gd name="connsiteX2" fmla="*/ 2222897 w 2222897"/>
                  <a:gd name="connsiteY2" fmla="*/ 484188 h 484188"/>
                  <a:gd name="connsiteX3" fmla="*/ 0 w 2222897"/>
                  <a:gd name="connsiteY3" fmla="*/ 484188 h 484188"/>
                  <a:gd name="connsiteX4" fmla="*/ 0 w 2222897"/>
                  <a:gd name="connsiteY4" fmla="*/ 0 h 4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897" h="484188">
                    <a:moveTo>
                      <a:pt x="0" y="0"/>
                    </a:moveTo>
                    <a:lnTo>
                      <a:pt x="2222897" y="0"/>
                    </a:lnTo>
                    <a:lnTo>
                      <a:pt x="2222897" y="484188"/>
                    </a:lnTo>
                    <a:lnTo>
                      <a:pt x="0" y="4841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="" xmlns:a16="http://schemas.microsoft.com/office/drawing/2014/main" id="{5CD54596-6C4F-4476-A507-FC9D525B67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2559" y="1355615"/>
                <a:ext cx="3394605" cy="375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1068133" y="25648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D700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9" name="图片 8" descr="图片包含 旗子, 游戏机, 伞, 日落&#10;&#10;描述已自动生成">
            <a:extLst>
              <a:ext uri="{FF2B5EF4-FFF2-40B4-BE49-F238E27FC236}">
                <a16:creationId xmlns:a16="http://schemas.microsoft.com/office/drawing/2014/main" xmlns="" id="{EBB67B04-A8D5-4618-B0D6-B06B7DFC9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65" y="133350"/>
            <a:ext cx="4600643" cy="41338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43000" y="1870320"/>
            <a:ext cx="33191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4102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PASSING_SCORE" val="100.000000"/>
  <p:tag name="ISPRING_OUTPUT_FOLDER" val="F:\我图VIP设计PPT上传\10月份上传文件\371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自定义 9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C00000"/>
      </a:accent1>
      <a:accent2>
        <a:srgbClr val="FFC000"/>
      </a:accent2>
      <a:accent3>
        <a:srgbClr val="C00000"/>
      </a:accent3>
      <a:accent4>
        <a:srgbClr val="FFC000"/>
      </a:accent4>
      <a:accent5>
        <a:srgbClr val="C00000"/>
      </a:accent5>
      <a:accent6>
        <a:srgbClr val="FFC000"/>
      </a:accent6>
      <a:hlink>
        <a:srgbClr val="C00000"/>
      </a:hlink>
      <a:folHlink>
        <a:srgbClr val="FFC000"/>
      </a:folHlink>
    </a:clrScheme>
    <a:fontScheme name="52otqkgw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1951</Words>
  <Application>Microsoft Office PowerPoint</Application>
  <PresentationFormat>全屏显示(16:9)</PresentationFormat>
  <Paragraphs>94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Microsoft YaHei UI</vt:lpstr>
      <vt:lpstr>阿里巴巴普惠体 2.0 55 Regular</vt:lpstr>
      <vt:lpstr>思源宋体 CN Heavy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党建工作汇报</dc:subject>
  <dc:creator>51PPT模板网</dc:creator>
  <cp:keywords>www.51pptmoban.com</cp:keywords>
  <dc:description>www.51pptmoban.com</dc:description>
  <cp:lastModifiedBy>YANGs</cp:lastModifiedBy>
  <cp:revision>2</cp:revision>
  <dcterms:created xsi:type="dcterms:W3CDTF">2019-05-09T00:20:01Z</dcterms:created>
  <dcterms:modified xsi:type="dcterms:W3CDTF">2021-06-30T12:38:45Z</dcterms:modified>
</cp:coreProperties>
</file>