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tags/tag8.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71" r:id="rId2"/>
    <p:sldId id="256" r:id="rId3"/>
    <p:sldId id="257" r:id="rId4"/>
    <p:sldId id="262" r:id="rId5"/>
    <p:sldId id="259" r:id="rId6"/>
    <p:sldId id="261" r:id="rId7"/>
    <p:sldId id="260" r:id="rId8"/>
    <p:sldId id="263" r:id="rId9"/>
    <p:sldId id="264" r:id="rId10"/>
    <p:sldId id="258" r:id="rId11"/>
    <p:sldId id="270" r:id="rId12"/>
    <p:sldId id="272" r:id="rId13"/>
    <p:sldId id="273"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pos="7256" userDrawn="1">
          <p15:clr>
            <a:srgbClr val="A4A3A4"/>
          </p15:clr>
        </p15:guide>
        <p15:guide id="3" orient="horz" pos="648" userDrawn="1">
          <p15:clr>
            <a:srgbClr val="A4A3A4"/>
          </p15:clr>
        </p15:guide>
        <p15:guide id="4" orient="horz" pos="712" userDrawn="1">
          <p15:clr>
            <a:srgbClr val="A4A3A4"/>
          </p15:clr>
        </p15:guide>
        <p15:guide id="5" orient="horz" pos="3928" userDrawn="1">
          <p15:clr>
            <a:srgbClr val="A4A3A4"/>
          </p15:clr>
        </p15:guide>
        <p15:guide id="6" orient="horz" pos="38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DEDA"/>
    <a:srgbClr val="E19672"/>
    <a:srgbClr val="B27C45"/>
    <a:srgbClr val="DDC1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65" autoAdjust="0"/>
    <p:restoredTop sz="94660"/>
  </p:normalViewPr>
  <p:slideViewPr>
    <p:cSldViewPr snapToGrid="0">
      <p:cViewPr varScale="1">
        <p:scale>
          <a:sx n="111" d="100"/>
          <a:sy n="111" d="100"/>
        </p:scale>
        <p:origin x="108" y="600"/>
      </p:cViewPr>
      <p:guideLst>
        <p:guide pos="416"/>
        <p:guide pos="7256"/>
        <p:guide orient="horz" pos="648"/>
        <p:guide orient="horz" pos="712"/>
        <p:guide orient="horz" pos="3928"/>
        <p:guide orient="horz" pos="386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2021/6/30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7990514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6255154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8348405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EBB173F-FCB9-4018-8497-A58848654A34}" type="datetimeFigureOut">
              <a:rPr lang="zh-CN" altLang="en-US" smtClean="0"/>
              <a:t>2021/6/30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99C3CB-FF52-43DF-B89D-3F0AFEF8115A}"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7EBB173F-FCB9-4018-8497-A58848654A34}" type="datetimeFigureOut">
              <a:rPr lang="zh-CN" altLang="en-US" smtClean="0"/>
              <a:t>2021/6/30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99C3CB-FF52-43DF-B89D-3F0AFEF8115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7EBB173F-FCB9-4018-8497-A58848654A34}" type="datetimeFigureOut">
              <a:rPr lang="zh-CN" altLang="en-US" smtClean="0"/>
              <a:t>2021/6/30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99C3CB-FF52-43DF-B89D-3F0AFEF8115A}"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75249D21-DBB8-46B7-ABC5-F306BE19A87B}"/>
              </a:ext>
            </a:extLst>
          </p:cNvPr>
          <p:cNvSpPr>
            <a:spLocks noChangeAspect="1"/>
          </p:cNvSpPr>
          <p:nvPr userDrawn="1"/>
        </p:nvSpPr>
        <p:spPr>
          <a:xfrm>
            <a:off x="0" y="0"/>
            <a:ext cx="12192000" cy="6858000"/>
          </a:xfrm>
          <a:prstGeom prst="rect">
            <a:avLst/>
          </a:prstGeom>
          <a:blipFill dpi="0" rotWithShape="1">
            <a:blip r:embed="rId2">
              <a:duotone>
                <a:prstClr val="black"/>
                <a:schemeClr val="accent2">
                  <a:tint val="45000"/>
                  <a:satMod val="400000"/>
                </a:schemeClr>
              </a:duotone>
              <a:extLst>
                <a:ext uri="{BEBA8EAE-BF5A-486C-A8C5-ECC9F3942E4B}">
                  <a14:imgProps xmlns:a14="http://schemas.microsoft.com/office/drawing/2010/main">
                    <a14:imgLayer r:embed="rId3">
                      <a14:imgEffect>
                        <a14:artisticBlur radius="20"/>
                      </a14:imgEffect>
                    </a14:imgLayer>
                  </a14:imgProps>
                </a:ext>
              </a:extLst>
            </a:blip>
            <a:srcRect/>
            <a:stretch>
              <a:fillRect t="-562" b="-562"/>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8" name="矩形 7">
            <a:extLst>
              <a:ext uri="{FF2B5EF4-FFF2-40B4-BE49-F238E27FC236}">
                <a16:creationId xmlns="" xmlns:a16="http://schemas.microsoft.com/office/drawing/2014/main" id="{2033C19E-B4B2-4664-841C-1B433E00030C}"/>
              </a:ext>
            </a:extLst>
          </p:cNvPr>
          <p:cNvSpPr/>
          <p:nvPr userDrawn="1"/>
        </p:nvSpPr>
        <p:spPr>
          <a:xfrm>
            <a:off x="0" y="0"/>
            <a:ext cx="12192000" cy="6858000"/>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7EBB173F-FCB9-4018-8497-A58848654A34}" type="datetimeFigureOut">
              <a:rPr lang="zh-CN" altLang="en-US" smtClean="0"/>
              <a:t>2021/6/30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99C3CB-FF52-43DF-B89D-3F0AFEF8115A}"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7EBB173F-FCB9-4018-8497-A58848654A34}" type="datetimeFigureOut">
              <a:rPr lang="zh-CN" altLang="en-US" smtClean="0"/>
              <a:t>2021/6/30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D99C3CB-FF52-43DF-B89D-3F0AFEF8115A}"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7EBB173F-FCB9-4018-8497-A58848654A34}" type="datetimeFigureOut">
              <a:rPr lang="zh-CN" altLang="en-US" smtClean="0"/>
              <a:t>2021/6/30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D99C3CB-FF52-43DF-B89D-3F0AFEF8115A}"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EBB173F-FCB9-4018-8497-A58848654A34}" type="datetimeFigureOut">
              <a:rPr lang="zh-CN" altLang="en-US" smtClean="0"/>
              <a:t>2021/6/30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D99C3CB-FF52-43DF-B89D-3F0AFEF8115A}"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EBB173F-FCB9-4018-8497-A58848654A34}" type="datetimeFigureOut">
              <a:rPr lang="zh-CN" altLang="en-US" smtClean="0"/>
              <a:t>2021/6/30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D99C3CB-FF52-43DF-B89D-3F0AFEF8115A}"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EBB173F-FCB9-4018-8497-A58848654A34}" type="datetimeFigureOut">
              <a:rPr lang="zh-CN" altLang="en-US" smtClean="0"/>
              <a:t>2021/6/30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D99C3CB-FF52-43DF-B89D-3F0AFEF8115A}"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EBB173F-FCB9-4018-8497-A58848654A34}" type="datetimeFigureOut">
              <a:rPr lang="zh-CN" altLang="en-US" smtClean="0"/>
              <a:t>2021/6/30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D99C3CB-FF52-43DF-B89D-3F0AFEF8115A}"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BB173F-FCB9-4018-8497-A58848654A34}" type="datetimeFigureOut">
              <a:rPr lang="zh-CN" altLang="en-US" smtClean="0"/>
              <a:t>2021/6/30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99C3CB-FF52-43DF-B89D-3F0AFEF8115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2.wdp"/></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taoyanchiyangcong/"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D0AF9CED-B86A-44CA-850C-4A4A5FECDA88}"/>
              </a:ext>
            </a:extLst>
          </p:cNvPr>
          <p:cNvSpPr>
            <a:spLocks noChangeAspect="1"/>
          </p:cNvSpPr>
          <p:nvPr/>
        </p:nvSpPr>
        <p:spPr>
          <a:xfrm flipH="1">
            <a:off x="0" y="0"/>
            <a:ext cx="12192000" cy="6858000"/>
          </a:xfrm>
          <a:prstGeom prst="rect">
            <a:avLst/>
          </a:prstGeom>
          <a:blipFill dpi="0" rotWithShape="1">
            <a:blip r:embed="rId3">
              <a:extLst>
                <a:ext uri="{BEBA8EAE-BF5A-486C-A8C5-ECC9F3942E4B}">
                  <a14:imgProps xmlns:a14="http://schemas.microsoft.com/office/drawing/2010/main">
                    <a14:imgLayer r:embed="rId4">
                      <a14:imgEffect>
                        <a14:saturation sat="66000"/>
                      </a14:imgEffect>
                    </a14:imgLayer>
                  </a14:imgProps>
                </a:ext>
              </a:extLst>
            </a:blip>
            <a:srcRect/>
            <a:stretch>
              <a:fillRect l="-13" r="-13"/>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CBF681F8-8396-451F-932E-453BC847B8DA}"/>
              </a:ext>
            </a:extLst>
          </p:cNvPr>
          <p:cNvSpPr/>
          <p:nvPr/>
        </p:nvSpPr>
        <p:spPr>
          <a:xfrm>
            <a:off x="0" y="0"/>
            <a:ext cx="12192000" cy="6858000"/>
          </a:xfrm>
          <a:prstGeom prst="rect">
            <a:avLst/>
          </a:prstGeom>
          <a:gradFill>
            <a:gsLst>
              <a:gs pos="0">
                <a:schemeClr val="tx1"/>
              </a:gs>
              <a:gs pos="100000">
                <a:schemeClr val="tx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 xmlns:a16="http://schemas.microsoft.com/office/drawing/2014/main" id="{2B60BE48-C06E-41F2-83CB-5C6E756F6000}"/>
              </a:ext>
            </a:extLst>
          </p:cNvPr>
          <p:cNvSpPr txBox="1"/>
          <p:nvPr/>
        </p:nvSpPr>
        <p:spPr>
          <a:xfrm>
            <a:off x="618602" y="1608833"/>
            <a:ext cx="7058547" cy="2554545"/>
          </a:xfrm>
          <a:prstGeom prst="rect">
            <a:avLst/>
          </a:prstGeom>
          <a:noFill/>
        </p:spPr>
        <p:txBody>
          <a:bodyPr wrap="square" rtlCol="0">
            <a:spAutoFit/>
          </a:bodyPr>
          <a:lstStyle/>
          <a:p>
            <a:r>
              <a:rPr lang="en-US" altLang="zh-CN" sz="16000" dirty="0">
                <a:gradFill>
                  <a:gsLst>
                    <a:gs pos="95868">
                      <a:srgbClr val="E19672"/>
                    </a:gs>
                    <a:gs pos="0">
                      <a:srgbClr val="F9DEDA"/>
                    </a:gs>
                  </a:gsLst>
                  <a:lin ang="5400000" scaled="0"/>
                </a:gradFill>
                <a:latin typeface="Abadi" panose="020B0604020104020204" pitchFamily="34" charset="0"/>
                <a:ea typeface="Adobe Gothic Std B" panose="020B0800000000000000" pitchFamily="34" charset="-128"/>
              </a:rPr>
              <a:t>ONION</a:t>
            </a:r>
            <a:endParaRPr lang="zh-CN" altLang="en-US" sz="16000" dirty="0">
              <a:gradFill>
                <a:gsLst>
                  <a:gs pos="95868">
                    <a:srgbClr val="E19672"/>
                  </a:gs>
                  <a:gs pos="0">
                    <a:srgbClr val="F9DEDA"/>
                  </a:gs>
                </a:gsLst>
                <a:lin ang="5400000" scaled="0"/>
              </a:gradFill>
              <a:latin typeface="Abadi" panose="020B0604020104020204" pitchFamily="34" charset="0"/>
            </a:endParaRPr>
          </a:p>
        </p:txBody>
      </p:sp>
      <p:sp>
        <p:nvSpPr>
          <p:cNvPr id="9" name="文本框 8">
            <a:extLst>
              <a:ext uri="{FF2B5EF4-FFF2-40B4-BE49-F238E27FC236}">
                <a16:creationId xmlns="" xmlns:a16="http://schemas.microsoft.com/office/drawing/2014/main" id="{C5B65C86-48A3-45A4-B631-266AB96B8FB8}"/>
              </a:ext>
            </a:extLst>
          </p:cNvPr>
          <p:cNvSpPr txBox="1"/>
          <p:nvPr/>
        </p:nvSpPr>
        <p:spPr>
          <a:xfrm>
            <a:off x="840268" y="3949893"/>
            <a:ext cx="5171881" cy="430887"/>
          </a:xfrm>
          <a:prstGeom prst="rect">
            <a:avLst/>
          </a:prstGeom>
          <a:noFill/>
        </p:spPr>
        <p:txBody>
          <a:bodyPr wrap="square" rtlCol="0">
            <a:spAutoFit/>
          </a:bodyPr>
          <a:lstStyle/>
          <a:p>
            <a:r>
              <a:rPr lang="zh-CN" altLang="en-US" sz="2200" dirty="0">
                <a:gradFill>
                  <a:gsLst>
                    <a:gs pos="0">
                      <a:srgbClr val="E19672"/>
                    </a:gs>
                    <a:gs pos="100000">
                      <a:srgbClr val="F9DEDA"/>
                    </a:gs>
                  </a:gsLst>
                  <a:lin ang="5400000" scaled="0"/>
                </a:gradFill>
                <a:latin typeface="微软雅黑" panose="020B0503020204020204" pitchFamily="34" charset="-122"/>
                <a:ea typeface="微软雅黑" panose="020B0503020204020204" pitchFamily="34" charset="-122"/>
                <a:cs typeface="Open Sans" panose="020B0606030504020204" pitchFamily="34" charset="0"/>
              </a:rPr>
              <a:t>一个业余的</a:t>
            </a:r>
            <a:r>
              <a:rPr lang="en-US" altLang="zh-CN" sz="2200" dirty="0">
                <a:gradFill>
                  <a:gsLst>
                    <a:gs pos="0">
                      <a:srgbClr val="E19672"/>
                    </a:gs>
                    <a:gs pos="100000">
                      <a:srgbClr val="F9DEDA"/>
                    </a:gs>
                  </a:gsLst>
                  <a:lin ang="5400000" scaled="0"/>
                </a:gradFill>
                <a:latin typeface="微软雅黑" panose="020B0503020204020204" pitchFamily="34" charset="-122"/>
                <a:ea typeface="微软雅黑" panose="020B0503020204020204" pitchFamily="34" charset="-122"/>
                <a:cs typeface="Open Sans" panose="020B0606030504020204" pitchFamily="34" charset="0"/>
              </a:rPr>
              <a:t>PPT</a:t>
            </a:r>
            <a:r>
              <a:rPr lang="zh-CN" altLang="en-US" sz="2200" dirty="0">
                <a:gradFill>
                  <a:gsLst>
                    <a:gs pos="0">
                      <a:srgbClr val="E19672"/>
                    </a:gs>
                    <a:gs pos="100000">
                      <a:srgbClr val="F9DEDA"/>
                    </a:gs>
                  </a:gsLst>
                  <a:lin ang="5400000" scaled="0"/>
                </a:gradFill>
                <a:latin typeface="微软雅黑" panose="020B0503020204020204" pitchFamily="34" charset="-122"/>
                <a:ea typeface="微软雅黑" panose="020B0503020204020204" pitchFamily="34" charset="-122"/>
                <a:cs typeface="Open Sans" panose="020B0606030504020204" pitchFamily="34" charset="0"/>
              </a:rPr>
              <a:t>爱好者</a:t>
            </a:r>
            <a:endParaRPr lang="zh-CN" altLang="en-US" sz="2200" dirty="0">
              <a:gradFill>
                <a:gsLst>
                  <a:gs pos="0">
                    <a:srgbClr val="E19672"/>
                  </a:gs>
                  <a:gs pos="100000">
                    <a:srgbClr val="F9DEDA"/>
                  </a:gs>
                </a:gsLst>
                <a:lin ang="5400000" scaled="0"/>
              </a:gradFill>
              <a:latin typeface="微软雅黑" panose="020B0503020204020204" pitchFamily="34" charset="-122"/>
              <a:ea typeface="微软雅黑" panose="020B0503020204020204" pitchFamily="34" charset="-122"/>
            </a:endParaRPr>
          </a:p>
        </p:txBody>
      </p:sp>
      <p:cxnSp>
        <p:nvCxnSpPr>
          <p:cNvPr id="12" name="直接连接符 11">
            <a:extLst>
              <a:ext uri="{FF2B5EF4-FFF2-40B4-BE49-F238E27FC236}">
                <a16:creationId xmlns="" xmlns:a16="http://schemas.microsoft.com/office/drawing/2014/main" id="{EDD109BA-AA33-4392-9574-43E802A1B808}"/>
              </a:ext>
            </a:extLst>
          </p:cNvPr>
          <p:cNvCxnSpPr>
            <a:cxnSpLocks/>
          </p:cNvCxnSpPr>
          <p:nvPr/>
        </p:nvCxnSpPr>
        <p:spPr>
          <a:xfrm>
            <a:off x="746001" y="4665386"/>
            <a:ext cx="5171880" cy="0"/>
          </a:xfrm>
          <a:prstGeom prst="line">
            <a:avLst/>
          </a:prstGeom>
          <a:ln w="12700">
            <a:gradFill>
              <a:gsLst>
                <a:gs pos="0">
                  <a:srgbClr val="B27C45">
                    <a:alpha val="0"/>
                  </a:srgbClr>
                </a:gs>
                <a:gs pos="80000">
                  <a:srgbClr val="F9DEDA">
                    <a:alpha val="0"/>
                  </a:srgbClr>
                </a:gs>
                <a:gs pos="0">
                  <a:srgbClr val="B27C45"/>
                </a:gs>
                <a:gs pos="0">
                  <a:srgbClr val="E19672"/>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19" name="图片 18" descr="图片包含 游戏机, 夜空, 日落&#10;&#10;描述已自动生成">
            <a:extLst>
              <a:ext uri="{FF2B5EF4-FFF2-40B4-BE49-F238E27FC236}">
                <a16:creationId xmlns="" xmlns:a16="http://schemas.microsoft.com/office/drawing/2014/main" id="{1467C7A3-56A8-4120-A0C8-26330F018C60}"/>
              </a:ext>
            </a:extLst>
          </p:cNvPr>
          <p:cNvPicPr>
            <a:picLocks noChangeAspect="1"/>
          </p:cNvPicPr>
          <p:nvPr/>
        </p:nvPicPr>
        <p:blipFill>
          <a:blip r:embed="rId5" cstate="print">
            <a:alphaModFix amt="50000"/>
            <a:extLst>
              <a:ext uri="{28A0092B-C50C-407E-A947-70E740481C1C}">
                <a14:useLocalDpi xmlns:a14="http://schemas.microsoft.com/office/drawing/2010/main" val="0"/>
              </a:ext>
            </a:extLst>
          </a:blip>
          <a:stretch>
            <a:fillRect/>
          </a:stretch>
        </p:blipFill>
        <p:spPr>
          <a:xfrm>
            <a:off x="31499" y="3185833"/>
            <a:ext cx="2220691" cy="1290726"/>
          </a:xfrm>
          <a:prstGeom prst="rect">
            <a:avLst/>
          </a:prstGeom>
        </p:spPr>
      </p:pic>
      <p:pic>
        <p:nvPicPr>
          <p:cNvPr id="20" name="图片 19" descr="图片包含 游戏机, 夜空, 日落&#10;&#10;描述已自动生成">
            <a:extLst>
              <a:ext uri="{FF2B5EF4-FFF2-40B4-BE49-F238E27FC236}">
                <a16:creationId xmlns="" xmlns:a16="http://schemas.microsoft.com/office/drawing/2014/main" id="{5D489856-9EF4-4CA9-9D4D-134CBDE69936}"/>
              </a:ext>
            </a:extLst>
          </p:cNvPr>
          <p:cNvPicPr>
            <a:picLocks noChangeAspect="1"/>
          </p:cNvPicPr>
          <p:nvPr/>
        </p:nvPicPr>
        <p:blipFill>
          <a:blip r:embed="rId6" cstate="print">
            <a:alphaModFix/>
            <a:extLst>
              <a:ext uri="{28A0092B-C50C-407E-A947-70E740481C1C}">
                <a14:useLocalDpi xmlns:a14="http://schemas.microsoft.com/office/drawing/2010/main" val="0"/>
              </a:ext>
            </a:extLst>
          </a:blip>
          <a:stretch>
            <a:fillRect/>
          </a:stretch>
        </p:blipFill>
        <p:spPr>
          <a:xfrm>
            <a:off x="3331940" y="4331354"/>
            <a:ext cx="3632561" cy="668064"/>
          </a:xfrm>
          <a:prstGeom prst="rect">
            <a:avLst/>
          </a:prstGeom>
        </p:spPr>
      </p:pic>
      <p:sp>
        <p:nvSpPr>
          <p:cNvPr id="8" name="文本框 7">
            <a:extLst>
              <a:ext uri="{FF2B5EF4-FFF2-40B4-BE49-F238E27FC236}">
                <a16:creationId xmlns="" xmlns:a16="http://schemas.microsoft.com/office/drawing/2014/main" id="{3B334ECA-AA61-421D-A60B-6ECAFD917852}"/>
              </a:ext>
            </a:extLst>
          </p:cNvPr>
          <p:cNvSpPr txBox="1"/>
          <p:nvPr/>
        </p:nvSpPr>
        <p:spPr>
          <a:xfrm>
            <a:off x="840268" y="4336156"/>
            <a:ext cx="5676539" cy="276999"/>
          </a:xfrm>
          <a:prstGeom prst="rect">
            <a:avLst/>
          </a:prstGeom>
          <a:noFill/>
        </p:spPr>
        <p:txBody>
          <a:bodyPr wrap="square" rtlCol="0">
            <a:spAutoFit/>
          </a:bodyPr>
          <a:lstStyle/>
          <a:p>
            <a:r>
              <a:rPr lang="en-US" altLang="zh-CN" sz="1200" b="0" i="0" dirty="0">
                <a:gradFill>
                  <a:gsLst>
                    <a:gs pos="0">
                      <a:srgbClr val="E19672"/>
                    </a:gs>
                    <a:gs pos="100000">
                      <a:srgbClr val="F9DEDA"/>
                    </a:gs>
                  </a:gsLst>
                  <a:lin ang="5400000" scaled="0"/>
                </a:gradFill>
                <a:effectLst/>
                <a:latin typeface="Microsoft Yahei" panose="020B0503020204020204" pitchFamily="34" charset="-122"/>
                <a:ea typeface="Microsoft Yahei" panose="020B0503020204020204" pitchFamily="34" charset="-122"/>
              </a:rPr>
              <a:t>An amateur PPT enthusiast</a:t>
            </a:r>
            <a:endParaRPr lang="zh-CN" altLang="en-US" sz="1200" dirty="0">
              <a:gradFill>
                <a:gsLst>
                  <a:gs pos="0">
                    <a:srgbClr val="E19672"/>
                  </a:gs>
                  <a:gs pos="100000">
                    <a:srgbClr val="F9DEDA"/>
                  </a:gs>
                </a:gsLst>
                <a:lin ang="5400000" scaled="0"/>
              </a:gradFill>
            </a:endParaRPr>
          </a:p>
        </p:txBody>
      </p:sp>
      <p:cxnSp>
        <p:nvCxnSpPr>
          <p:cNvPr id="16" name="直接连接符 15">
            <a:extLst>
              <a:ext uri="{FF2B5EF4-FFF2-40B4-BE49-F238E27FC236}">
                <a16:creationId xmlns="" xmlns:a16="http://schemas.microsoft.com/office/drawing/2014/main" id="{7B5E0A79-89EA-42B3-B71B-84856715A0C6}"/>
              </a:ext>
            </a:extLst>
          </p:cNvPr>
          <p:cNvCxnSpPr>
            <a:cxnSpLocks/>
          </p:cNvCxnSpPr>
          <p:nvPr/>
        </p:nvCxnSpPr>
        <p:spPr>
          <a:xfrm>
            <a:off x="712871" y="3847813"/>
            <a:ext cx="5171880" cy="0"/>
          </a:xfrm>
          <a:prstGeom prst="line">
            <a:avLst/>
          </a:prstGeom>
          <a:ln w="12700">
            <a:gradFill>
              <a:gsLst>
                <a:gs pos="0">
                  <a:srgbClr val="B27C45">
                    <a:alpha val="0"/>
                  </a:srgbClr>
                </a:gs>
                <a:gs pos="80000">
                  <a:srgbClr val="F9DEDA">
                    <a:alpha val="0"/>
                  </a:srgbClr>
                </a:gs>
                <a:gs pos="0">
                  <a:srgbClr val="B27C45"/>
                </a:gs>
                <a:gs pos="0">
                  <a:srgbClr val="E19672"/>
                </a:gs>
              </a:gsLst>
              <a:lin ang="5400000" scaled="1"/>
            </a:gra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6906576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custDataLst>
              <p:tags r:id="rId1"/>
            </p:custDataLst>
            <p:extLst>
              <p:ext uri="{D42A27DB-BD31-4B8C-83A1-F6EECF244321}">
                <p14:modId xmlns:p14="http://schemas.microsoft.com/office/powerpoint/2010/main" val="384218789"/>
              </p:ext>
            </p:extLst>
          </p:nvPr>
        </p:nvGraphicFramePr>
        <p:xfrm>
          <a:off x="582751" y="1538515"/>
          <a:ext cx="11093312" cy="4994916"/>
        </p:xfrm>
        <a:graphic>
          <a:graphicData uri="http://schemas.openxmlformats.org/drawingml/2006/table">
            <a:tbl>
              <a:tblPr firstRow="1" bandRow="1">
                <a:tableStyleId>{5C22544A-7EE6-4342-B048-85BDC9FD1C3A}</a:tableStyleId>
              </a:tblPr>
              <a:tblGrid>
                <a:gridCol w="1947814">
                  <a:extLst>
                    <a:ext uri="{9D8B030D-6E8A-4147-A177-3AD203B41FA5}">
                      <a16:colId xmlns="" xmlns:a16="http://schemas.microsoft.com/office/drawing/2014/main" val="20000"/>
                    </a:ext>
                  </a:extLst>
                </a:gridCol>
                <a:gridCol w="1947814">
                  <a:extLst>
                    <a:ext uri="{9D8B030D-6E8A-4147-A177-3AD203B41FA5}">
                      <a16:colId xmlns="" xmlns:a16="http://schemas.microsoft.com/office/drawing/2014/main" val="20001"/>
                    </a:ext>
                  </a:extLst>
                </a:gridCol>
                <a:gridCol w="3634432">
                  <a:extLst>
                    <a:ext uri="{9D8B030D-6E8A-4147-A177-3AD203B41FA5}">
                      <a16:colId xmlns="" xmlns:a16="http://schemas.microsoft.com/office/drawing/2014/main" val="20002"/>
                    </a:ext>
                  </a:extLst>
                </a:gridCol>
                <a:gridCol w="3563252">
                  <a:extLst>
                    <a:ext uri="{9D8B030D-6E8A-4147-A177-3AD203B41FA5}">
                      <a16:colId xmlns="" xmlns:a16="http://schemas.microsoft.com/office/drawing/2014/main" val="20003"/>
                    </a:ext>
                  </a:extLst>
                </a:gridCol>
              </a:tblGrid>
              <a:tr h="345528">
                <a:tc gridSpan="2">
                  <a:txBody>
                    <a:bodyPr/>
                    <a:lstStyle/>
                    <a:p>
                      <a:pPr algn="ctr"/>
                      <a:r>
                        <a:rPr lang="en-US" altLang="zh-CN" dirty="0">
                          <a:ln>
                            <a:noFill/>
                          </a:ln>
                          <a:solidFill>
                            <a:schemeClr val="bg1"/>
                          </a:solidFill>
                        </a:rPr>
                        <a:t>Time</a:t>
                      </a:r>
                    </a:p>
                  </a:txBody>
                  <a:tcPr>
                    <a:gradFill>
                      <a:gsLst>
                        <a:gs pos="0">
                          <a:srgbClr val="B27C45"/>
                        </a:gs>
                        <a:gs pos="100000">
                          <a:srgbClr val="DDC19F"/>
                        </a:gs>
                      </a:gsLst>
                      <a:lin ang="1800000" scaled="0"/>
                    </a:gradFill>
                  </a:tcPr>
                </a:tc>
                <a:tc hMerge="1">
                  <a:txBody>
                    <a:bodyPr/>
                    <a:lstStyle/>
                    <a:p>
                      <a:endParaRPr lang="zh-CN"/>
                    </a:p>
                  </a:txBody>
                  <a:tcPr/>
                </a:tc>
                <a:tc gridSpan="2">
                  <a:txBody>
                    <a:bodyPr/>
                    <a:lstStyle/>
                    <a:p>
                      <a:pPr algn="ctr"/>
                      <a:r>
                        <a:rPr lang="en-US" altLang="zh-CN" dirty="0">
                          <a:ln>
                            <a:noFill/>
                          </a:ln>
                          <a:solidFill>
                            <a:schemeClr val="bg1"/>
                          </a:solidFill>
                        </a:rPr>
                        <a:t>Development history</a:t>
                      </a:r>
                    </a:p>
                  </a:txBody>
                  <a:tcPr>
                    <a:gradFill>
                      <a:gsLst>
                        <a:gs pos="0">
                          <a:srgbClr val="B27C45"/>
                        </a:gs>
                        <a:gs pos="100000">
                          <a:srgbClr val="DDC19F"/>
                        </a:gs>
                      </a:gsLst>
                      <a:lin ang="1800000" scaled="0"/>
                    </a:gradFill>
                  </a:tcPr>
                </a:tc>
                <a:tc hMerge="1">
                  <a:txBody>
                    <a:bodyPr/>
                    <a:lstStyle/>
                    <a:p>
                      <a:endParaRPr lang="zh-CN"/>
                    </a:p>
                  </a:txBody>
                  <a:tcPr/>
                </a:tc>
                <a:extLst>
                  <a:ext uri="{0D108BD9-81ED-4DB2-BD59-A6C34878D82A}">
                    <a16:rowId xmlns="" xmlns:a16="http://schemas.microsoft.com/office/drawing/2014/main" val="10000"/>
                  </a:ext>
                </a:extLst>
              </a:tr>
              <a:tr h="1385712">
                <a:tc rowSpan="6">
                  <a:txBody>
                    <a:bodyPr/>
                    <a:lstStyle/>
                    <a:p>
                      <a:pPr algn="ctr" fontAlgn="auto">
                        <a:buNone/>
                      </a:pPr>
                      <a:r>
                        <a:rPr lang="en-US" altLang="zh-CN" dirty="0">
                          <a:ln>
                            <a:noFill/>
                          </a:ln>
                          <a:solidFill>
                            <a:schemeClr val="bg1"/>
                          </a:solidFill>
                        </a:rPr>
                        <a:t>2020.01-2021.02</a:t>
                      </a:r>
                    </a:p>
                  </a:txBody>
                  <a:tcPr anchor="ctr">
                    <a:noFill/>
                  </a:tcPr>
                </a:tc>
                <a:tc rowSpan="6">
                  <a:txBody>
                    <a:bodyPr/>
                    <a:lstStyle/>
                    <a:p>
                      <a:pPr algn="ctr">
                        <a:buNone/>
                      </a:pPr>
                      <a:r>
                        <a:rPr lang="en-US" altLang="zh-CN" dirty="0">
                          <a:ln>
                            <a:noFill/>
                          </a:ln>
                          <a:solidFill>
                            <a:schemeClr val="bg1"/>
                          </a:solidFill>
                        </a:rPr>
                        <a:t>Project research</a:t>
                      </a:r>
                    </a:p>
                  </a:txBody>
                  <a:tcPr anchor="ctr">
                    <a:noFill/>
                  </a:tcPr>
                </a:tc>
                <a:tc>
                  <a:txBody>
                    <a:bodyPr/>
                    <a:lstStyle/>
                    <a:p>
                      <a:pPr>
                        <a:buNone/>
                      </a:pPr>
                      <a:r>
                        <a:rPr lang="en-US" altLang="zh-CN" dirty="0" err="1">
                          <a:ln>
                            <a:noFill/>
                          </a:ln>
                          <a:solidFill>
                            <a:schemeClr val="bg1"/>
                          </a:solidFill>
                          <a:effectLst/>
                        </a:rPr>
                        <a:t>Comfirm</a:t>
                      </a:r>
                      <a:r>
                        <a:rPr lang="en-US" altLang="zh-CN" dirty="0">
                          <a:ln>
                            <a:noFill/>
                          </a:ln>
                          <a:solidFill>
                            <a:schemeClr val="bg1"/>
                          </a:solidFill>
                          <a:effectLst/>
                        </a:rPr>
                        <a:t> product type and </a:t>
                      </a:r>
                      <a:r>
                        <a:rPr lang="en-US" altLang="en-US" sz="1800" dirty="0">
                          <a:ln>
                            <a:noFill/>
                          </a:ln>
                          <a:solidFill>
                            <a:schemeClr val="bg1"/>
                          </a:solidFill>
                          <a:effectLst/>
                          <a:sym typeface="+mn-ea"/>
                        </a:rPr>
                        <a:t>analysis for competitive products</a:t>
                      </a:r>
                      <a:endParaRPr lang="en-US" altLang="zh-CN" dirty="0">
                        <a:ln>
                          <a:noFill/>
                        </a:ln>
                        <a:solidFill>
                          <a:schemeClr val="bg1"/>
                        </a:solidFill>
                        <a:effectLst/>
                      </a:endParaRPr>
                    </a:p>
                  </a:txBody>
                  <a:tcPr marL="47625" marR="47625" marT="47625" marB="47625" anchor="ctr">
                    <a:noFill/>
                  </a:tcPr>
                </a:tc>
                <a:tc>
                  <a:txBody>
                    <a:bodyPr/>
                    <a:lstStyle/>
                    <a:p>
                      <a:pPr>
                        <a:buNone/>
                      </a:pPr>
                      <a:endParaRPr lang="en-US" altLang="en-US" dirty="0">
                        <a:ln>
                          <a:noFill/>
                        </a:ln>
                        <a:solidFill>
                          <a:schemeClr val="bg1"/>
                        </a:solidFill>
                        <a:effectLst/>
                      </a:endParaRPr>
                    </a:p>
                    <a:p>
                      <a:pPr>
                        <a:buNone/>
                      </a:pPr>
                      <a:endParaRPr lang="en-US" altLang="en-US" dirty="0">
                        <a:ln>
                          <a:noFill/>
                        </a:ln>
                        <a:solidFill>
                          <a:schemeClr val="bg1"/>
                        </a:solidFill>
                        <a:effectLst/>
                      </a:endParaRPr>
                    </a:p>
                    <a:p>
                      <a:pPr>
                        <a:buNone/>
                      </a:pPr>
                      <a:r>
                        <a:rPr lang="en-US" altLang="en-US" dirty="0">
                          <a:ln>
                            <a:noFill/>
                          </a:ln>
                          <a:solidFill>
                            <a:schemeClr val="bg1"/>
                          </a:solidFill>
                          <a:effectLst/>
                        </a:rPr>
                        <a:t>Text here</a:t>
                      </a:r>
                    </a:p>
                    <a:p>
                      <a:pPr>
                        <a:buNone/>
                      </a:pPr>
                      <a:endParaRPr lang="en-US" altLang="en-US" dirty="0">
                        <a:ln>
                          <a:noFill/>
                        </a:ln>
                        <a:solidFill>
                          <a:schemeClr val="bg1"/>
                        </a:solidFill>
                        <a:effectLst/>
                      </a:endParaRPr>
                    </a:p>
                  </a:txBody>
                  <a:tcPr marL="47625" marR="47625" marT="47625" marB="47625" anchor="ctr">
                    <a:noFill/>
                  </a:tcPr>
                </a:tc>
                <a:extLst>
                  <a:ext uri="{0D108BD9-81ED-4DB2-BD59-A6C34878D82A}">
                    <a16:rowId xmlns="" xmlns:a16="http://schemas.microsoft.com/office/drawing/2014/main" val="10001"/>
                  </a:ext>
                </a:extLst>
              </a:tr>
              <a:tr h="1490844">
                <a:tc vMerge="1">
                  <a:txBody>
                    <a:bodyPr/>
                    <a:lstStyle/>
                    <a:p>
                      <a:endParaRPr lang="zh-CN"/>
                    </a:p>
                  </a:txBody>
                  <a:tcPr/>
                </a:tc>
                <a:tc vMerge="1">
                  <a:txBody>
                    <a:bodyPr/>
                    <a:lstStyle/>
                    <a:p>
                      <a:endParaRPr lang="zh-CN"/>
                    </a:p>
                  </a:txBody>
                  <a:tcPr/>
                </a:tc>
                <a:tc>
                  <a:txBody>
                    <a:bodyPr/>
                    <a:lstStyle/>
                    <a:p>
                      <a:pPr>
                        <a:buNone/>
                      </a:pPr>
                      <a:r>
                        <a:rPr lang="en-US" altLang="zh-CN" sz="1800" dirty="0" err="1">
                          <a:ln>
                            <a:noFill/>
                          </a:ln>
                          <a:solidFill>
                            <a:schemeClr val="bg1"/>
                          </a:solidFill>
                          <a:effectLst/>
                          <a:sym typeface="+mn-ea"/>
                        </a:rPr>
                        <a:t>Comfirm</a:t>
                      </a:r>
                      <a:r>
                        <a:rPr lang="en-US" altLang="zh-CN" sz="1800" dirty="0">
                          <a:ln>
                            <a:noFill/>
                          </a:ln>
                          <a:solidFill>
                            <a:schemeClr val="bg1"/>
                          </a:solidFill>
                          <a:effectLst/>
                          <a:sym typeface="+mn-ea"/>
                        </a:rPr>
                        <a:t> product advantages</a:t>
                      </a:r>
                      <a:endParaRPr lang="zh-CN" altLang="en-US" dirty="0">
                        <a:ln>
                          <a:noFill/>
                        </a:ln>
                        <a:solidFill>
                          <a:schemeClr val="bg1"/>
                        </a:solidFill>
                        <a:effectLst/>
                      </a:endParaRPr>
                    </a:p>
                  </a:txBody>
                  <a:tcPr marL="47625" marR="47625" marT="47625" marB="47625" anchor="ctr">
                    <a:noFill/>
                  </a:tcPr>
                </a:tc>
                <a:tc>
                  <a:txBody>
                    <a:bodyPr/>
                    <a:lstStyle/>
                    <a:p>
                      <a:pPr marL="285750" indent="-285750">
                        <a:buFont typeface="Arial" panose="020B0604020202020204" pitchFamily="34" charset="0"/>
                        <a:buChar char="•"/>
                      </a:pPr>
                      <a:r>
                        <a:rPr lang="en-US" altLang="en-US" dirty="0">
                          <a:ln>
                            <a:noFill/>
                          </a:ln>
                          <a:solidFill>
                            <a:schemeClr val="bg1"/>
                          </a:solidFill>
                          <a:effectLst/>
                        </a:rPr>
                        <a:t>Text here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dirty="0">
                          <a:ln>
                            <a:noFill/>
                          </a:ln>
                          <a:solidFill>
                            <a:schemeClr val="bg1"/>
                          </a:solidFill>
                          <a:effectLst/>
                        </a:rPr>
                        <a:t>Text here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dirty="0">
                          <a:ln>
                            <a:noFill/>
                          </a:ln>
                          <a:solidFill>
                            <a:schemeClr val="bg1"/>
                          </a:solidFill>
                          <a:effectLst/>
                        </a:rPr>
                        <a:t>Text here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dirty="0">
                          <a:ln>
                            <a:noFill/>
                          </a:ln>
                          <a:solidFill>
                            <a:schemeClr val="bg1"/>
                          </a:solidFill>
                          <a:effectLst/>
                        </a:rPr>
                        <a:t>Text here</a:t>
                      </a:r>
                    </a:p>
                    <a:p>
                      <a:pPr marL="285750" indent="-285750">
                        <a:buFont typeface="Arial" panose="020B0604020202020204" pitchFamily="34" charset="0"/>
                        <a:buChar char="•"/>
                      </a:pPr>
                      <a:r>
                        <a:rPr lang="en-US" altLang="en-US" dirty="0">
                          <a:ln>
                            <a:noFill/>
                          </a:ln>
                          <a:solidFill>
                            <a:schemeClr val="bg1"/>
                          </a:solidFill>
                          <a:effectLst/>
                        </a:rPr>
                        <a:t>…</a:t>
                      </a:r>
                    </a:p>
                  </a:txBody>
                  <a:tcPr marL="47625" marR="47625" marT="47625" marB="47625" anchor="ctr">
                    <a:noFill/>
                  </a:tcPr>
                </a:tc>
                <a:extLst>
                  <a:ext uri="{0D108BD9-81ED-4DB2-BD59-A6C34878D82A}">
                    <a16:rowId xmlns="" xmlns:a16="http://schemas.microsoft.com/office/drawing/2014/main" val="10002"/>
                  </a:ext>
                </a:extLst>
              </a:tr>
              <a:tr h="349127">
                <a:tc vMerge="1">
                  <a:txBody>
                    <a:bodyPr/>
                    <a:lstStyle/>
                    <a:p>
                      <a:endParaRPr lang="zh-CN"/>
                    </a:p>
                  </a:txBody>
                  <a:tcPr/>
                </a:tc>
                <a:tc vMerge="1">
                  <a:txBody>
                    <a:bodyPr/>
                    <a:lstStyle/>
                    <a:p>
                      <a:endParaRPr lang="zh-CN"/>
                    </a:p>
                  </a:txBody>
                  <a:tcPr/>
                </a:tc>
                <a:tc>
                  <a:txBody>
                    <a:bodyPr/>
                    <a:lstStyle/>
                    <a:p>
                      <a:pPr>
                        <a:buNone/>
                      </a:pPr>
                      <a:r>
                        <a:rPr lang="en-US" altLang="en-US">
                          <a:ln>
                            <a:noFill/>
                          </a:ln>
                          <a:solidFill>
                            <a:schemeClr val="bg1"/>
                          </a:solidFill>
                          <a:effectLst/>
                        </a:rPr>
                        <a:t>Confirm product architecture</a:t>
                      </a:r>
                    </a:p>
                  </a:txBody>
                  <a:tcPr marL="47625" marR="47625" marT="47625" marB="47625" anchor="ctr">
                    <a:noFill/>
                  </a:tcPr>
                </a:tc>
                <a:tc>
                  <a:txBody>
                    <a:bodyPr/>
                    <a:lstStyle/>
                    <a:p>
                      <a:pPr>
                        <a:buNone/>
                      </a:pPr>
                      <a:endParaRPr lang="en-US" altLang="en-US" dirty="0">
                        <a:ln>
                          <a:noFill/>
                        </a:ln>
                        <a:solidFill>
                          <a:schemeClr val="bg1"/>
                        </a:solidFill>
                        <a:effectLst/>
                      </a:endParaRPr>
                    </a:p>
                  </a:txBody>
                  <a:tcPr marL="47625" marR="47625" marT="47625" marB="47625" anchor="ctr">
                    <a:noFill/>
                  </a:tcPr>
                </a:tc>
                <a:extLst>
                  <a:ext uri="{0D108BD9-81ED-4DB2-BD59-A6C34878D82A}">
                    <a16:rowId xmlns="" xmlns:a16="http://schemas.microsoft.com/office/drawing/2014/main" val="10003"/>
                  </a:ext>
                </a:extLst>
              </a:tr>
              <a:tr h="349127">
                <a:tc vMerge="1">
                  <a:txBody>
                    <a:bodyPr/>
                    <a:lstStyle/>
                    <a:p>
                      <a:endParaRPr lang="zh-CN"/>
                    </a:p>
                  </a:txBody>
                  <a:tcPr/>
                </a:tc>
                <a:tc vMerge="1">
                  <a:txBody>
                    <a:bodyPr/>
                    <a:lstStyle/>
                    <a:p>
                      <a:endParaRPr lang="zh-CN"/>
                    </a:p>
                  </a:txBody>
                  <a:tcPr/>
                </a:tc>
                <a:tc>
                  <a:txBody>
                    <a:bodyPr/>
                    <a:lstStyle/>
                    <a:p>
                      <a:pPr>
                        <a:buNone/>
                      </a:pPr>
                      <a:r>
                        <a:rPr lang="en-US" altLang="en-US">
                          <a:ln>
                            <a:noFill/>
                          </a:ln>
                          <a:solidFill>
                            <a:schemeClr val="bg1"/>
                          </a:solidFill>
                          <a:effectLst/>
                        </a:rPr>
                        <a:t>User and use scenario analysis</a:t>
                      </a:r>
                    </a:p>
                  </a:txBody>
                  <a:tcPr marL="47625" marR="47625" marT="47625" marB="47625" anchor="ctr">
                    <a:noFill/>
                  </a:tcPr>
                </a:tc>
                <a:tc>
                  <a:txBody>
                    <a:bodyPr/>
                    <a:lstStyle/>
                    <a:p>
                      <a:pPr>
                        <a:buNone/>
                      </a:pPr>
                      <a:endParaRPr lang="en-US" altLang="en-US" dirty="0">
                        <a:ln>
                          <a:noFill/>
                        </a:ln>
                        <a:solidFill>
                          <a:schemeClr val="bg1"/>
                        </a:solidFill>
                        <a:effectLst/>
                      </a:endParaRPr>
                    </a:p>
                  </a:txBody>
                  <a:tcPr marL="47625" marR="47625" marT="47625" marB="47625" anchor="ctr">
                    <a:noFill/>
                  </a:tcPr>
                </a:tc>
                <a:extLst>
                  <a:ext uri="{0D108BD9-81ED-4DB2-BD59-A6C34878D82A}">
                    <a16:rowId xmlns="" xmlns:a16="http://schemas.microsoft.com/office/drawing/2014/main" val="10004"/>
                  </a:ext>
                </a:extLst>
              </a:tr>
              <a:tr h="608274">
                <a:tc vMerge="1">
                  <a:txBody>
                    <a:bodyPr/>
                    <a:lstStyle/>
                    <a:p>
                      <a:endParaRPr lang="zh-CN"/>
                    </a:p>
                  </a:txBody>
                  <a:tcPr/>
                </a:tc>
                <a:tc vMerge="1">
                  <a:txBody>
                    <a:bodyPr/>
                    <a:lstStyle/>
                    <a:p>
                      <a:endParaRPr lang="zh-CN"/>
                    </a:p>
                  </a:txBody>
                  <a:tcPr/>
                </a:tc>
                <a:tc>
                  <a:txBody>
                    <a:bodyPr/>
                    <a:lstStyle/>
                    <a:p>
                      <a:pPr>
                        <a:buNone/>
                      </a:pPr>
                      <a:r>
                        <a:rPr lang="en-US" altLang="en-US">
                          <a:ln>
                            <a:noFill/>
                          </a:ln>
                          <a:solidFill>
                            <a:schemeClr val="bg1"/>
                          </a:solidFill>
                          <a:effectLst/>
                        </a:rPr>
                        <a:t>Forecast of Industry Development analysis</a:t>
                      </a:r>
                    </a:p>
                  </a:txBody>
                  <a:tcPr marL="47625" marR="47625" marT="47625" marB="47625" anchor="ctr">
                    <a:noFill/>
                  </a:tcPr>
                </a:tc>
                <a:tc>
                  <a:txBody>
                    <a:bodyPr/>
                    <a:lstStyle/>
                    <a:p>
                      <a:pPr>
                        <a:buNone/>
                      </a:pPr>
                      <a:endParaRPr lang="en-US" altLang="en-US" dirty="0">
                        <a:ln>
                          <a:noFill/>
                        </a:ln>
                        <a:solidFill>
                          <a:schemeClr val="bg1"/>
                        </a:solidFill>
                        <a:effectLst/>
                      </a:endParaRPr>
                    </a:p>
                  </a:txBody>
                  <a:tcPr marL="47625" marR="47625" marT="47625" marB="47625" anchor="ctr">
                    <a:noFill/>
                  </a:tcPr>
                </a:tc>
                <a:extLst>
                  <a:ext uri="{0D108BD9-81ED-4DB2-BD59-A6C34878D82A}">
                    <a16:rowId xmlns="" xmlns:a16="http://schemas.microsoft.com/office/drawing/2014/main" val="10005"/>
                  </a:ext>
                </a:extLst>
              </a:tr>
              <a:tr h="349127">
                <a:tc vMerge="1">
                  <a:txBody>
                    <a:bodyPr/>
                    <a:lstStyle/>
                    <a:p>
                      <a:endParaRPr lang="zh-CN"/>
                    </a:p>
                  </a:txBody>
                  <a:tcPr/>
                </a:tc>
                <a:tc vMerge="1">
                  <a:txBody>
                    <a:bodyPr/>
                    <a:lstStyle/>
                    <a:p>
                      <a:endParaRPr lang="zh-CN"/>
                    </a:p>
                  </a:txBody>
                  <a:tcPr/>
                </a:tc>
                <a:tc>
                  <a:txBody>
                    <a:bodyPr/>
                    <a:lstStyle/>
                    <a:p>
                      <a:r>
                        <a:rPr lang="en-US">
                          <a:ln>
                            <a:noFill/>
                          </a:ln>
                          <a:solidFill>
                            <a:schemeClr val="bg1"/>
                          </a:solidFill>
                          <a:effectLst/>
                        </a:rPr>
                        <a:t>Technical strength</a:t>
                      </a:r>
                    </a:p>
                  </a:txBody>
                  <a:tcPr marL="47625" marR="47625" marT="47625" marB="47625" anchor="ctr">
                    <a:noFill/>
                  </a:tcPr>
                </a:tc>
                <a:tc>
                  <a:txBody>
                    <a:bodyPr/>
                    <a:lstStyle/>
                    <a:p>
                      <a:pPr>
                        <a:buNone/>
                      </a:pPr>
                      <a:endParaRPr lang="en-US" altLang="en-US" dirty="0">
                        <a:ln>
                          <a:noFill/>
                        </a:ln>
                        <a:solidFill>
                          <a:schemeClr val="bg1"/>
                        </a:solidFill>
                        <a:effectLst/>
                      </a:endParaRPr>
                    </a:p>
                  </a:txBody>
                  <a:tcPr marL="47625" marR="47625" marT="47625" marB="47625" anchor="ctr">
                    <a:noFill/>
                  </a:tcPr>
                </a:tc>
                <a:extLst>
                  <a:ext uri="{0D108BD9-81ED-4DB2-BD59-A6C34878D82A}">
                    <a16:rowId xmlns="" xmlns:a16="http://schemas.microsoft.com/office/drawing/2014/main" val="10006"/>
                  </a:ext>
                </a:extLst>
              </a:tr>
            </a:tbl>
          </a:graphicData>
        </a:graphic>
      </p:graphicFrame>
      <p:grpSp>
        <p:nvGrpSpPr>
          <p:cNvPr id="14" name="组合 13">
            <a:extLst>
              <a:ext uri="{FF2B5EF4-FFF2-40B4-BE49-F238E27FC236}">
                <a16:creationId xmlns="" xmlns:a16="http://schemas.microsoft.com/office/drawing/2014/main" id="{9AF2A413-470F-4916-9C6E-F04E6458192E}"/>
              </a:ext>
            </a:extLst>
          </p:cNvPr>
          <p:cNvGrpSpPr/>
          <p:nvPr/>
        </p:nvGrpSpPr>
        <p:grpSpPr>
          <a:xfrm>
            <a:off x="582751" y="528831"/>
            <a:ext cx="8597434" cy="756105"/>
            <a:chOff x="581891" y="535666"/>
            <a:chExt cx="8597434" cy="756105"/>
          </a:xfrm>
        </p:grpSpPr>
        <p:sp>
          <p:nvSpPr>
            <p:cNvPr id="15" name="文本框 14">
              <a:extLst>
                <a:ext uri="{FF2B5EF4-FFF2-40B4-BE49-F238E27FC236}">
                  <a16:creationId xmlns="" xmlns:a16="http://schemas.microsoft.com/office/drawing/2014/main" id="{ACFA8470-694E-4AAB-833D-D7D530478E95}"/>
                </a:ext>
              </a:extLst>
            </p:cNvPr>
            <p:cNvSpPr txBox="1"/>
            <p:nvPr/>
          </p:nvSpPr>
          <p:spPr>
            <a:xfrm>
              <a:off x="707448" y="535666"/>
              <a:ext cx="8471877" cy="756105"/>
            </a:xfrm>
            <a:prstGeom prst="rect">
              <a:avLst/>
            </a:prstGeom>
            <a:noFill/>
          </p:spPr>
          <p:txBody>
            <a:bodyPr wrap="square" rtlCol="0">
              <a:noAutofit/>
            </a:bodyPr>
            <a:lstStyle/>
            <a:p>
              <a:r>
                <a:rPr lang="zh-CN" altLang="en-US"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rPr>
                <a:t>关于</a:t>
              </a:r>
              <a:r>
                <a:rPr lang="en-US" altLang="zh-CN"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rPr>
                <a:t>ONION</a:t>
              </a:r>
              <a:endParaRPr lang="zh-CN" altLang="en-US"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 xmlns:a16="http://schemas.microsoft.com/office/drawing/2014/main" id="{237E908C-6662-4812-986D-58B8657C6898}"/>
                </a:ext>
              </a:extLst>
            </p:cNvPr>
            <p:cNvSpPr/>
            <p:nvPr/>
          </p:nvSpPr>
          <p:spPr>
            <a:xfrm>
              <a:off x="581891" y="667624"/>
              <a:ext cx="45719" cy="461498"/>
            </a:xfrm>
            <a:prstGeom prst="rect">
              <a:avLst/>
            </a:prstGeom>
            <a:gradFill>
              <a:gsLst>
                <a:gs pos="0">
                  <a:srgbClr val="B27C45"/>
                </a:gs>
                <a:gs pos="100000">
                  <a:srgbClr val="DDC19F"/>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custDataLst>
              <p:tags r:id="rId1"/>
            </p:custDataLst>
            <p:extLst>
              <p:ext uri="{D42A27DB-BD31-4B8C-83A1-F6EECF244321}">
                <p14:modId xmlns:p14="http://schemas.microsoft.com/office/powerpoint/2010/main" val="1913725038"/>
              </p:ext>
            </p:extLst>
          </p:nvPr>
        </p:nvGraphicFramePr>
        <p:xfrm>
          <a:off x="582752" y="1504719"/>
          <a:ext cx="11102176" cy="4464685"/>
        </p:xfrm>
        <a:graphic>
          <a:graphicData uri="http://schemas.openxmlformats.org/drawingml/2006/table">
            <a:tbl>
              <a:tblPr firstRow="1" bandRow="1">
                <a:tableStyleId>{5C22544A-7EE6-4342-B048-85BDC9FD1C3A}</a:tableStyleId>
              </a:tblPr>
              <a:tblGrid>
                <a:gridCol w="3859520">
                  <a:extLst>
                    <a:ext uri="{9D8B030D-6E8A-4147-A177-3AD203B41FA5}">
                      <a16:colId xmlns="" xmlns:a16="http://schemas.microsoft.com/office/drawing/2014/main" val="20000"/>
                    </a:ext>
                  </a:extLst>
                </a:gridCol>
                <a:gridCol w="7242656">
                  <a:extLst>
                    <a:ext uri="{9D8B030D-6E8A-4147-A177-3AD203B41FA5}">
                      <a16:colId xmlns="" xmlns:a16="http://schemas.microsoft.com/office/drawing/2014/main" val="20001"/>
                    </a:ext>
                  </a:extLst>
                </a:gridCol>
              </a:tblGrid>
              <a:tr h="419735">
                <a:tc>
                  <a:txBody>
                    <a:bodyPr/>
                    <a:lstStyle/>
                    <a:p>
                      <a:pPr algn="ctr"/>
                      <a:r>
                        <a:rPr lang="en-US" altLang="zh-CN" dirty="0"/>
                        <a:t>Time</a:t>
                      </a:r>
                    </a:p>
                  </a:txBody>
                  <a:tcPr>
                    <a:gradFill>
                      <a:gsLst>
                        <a:gs pos="0">
                          <a:srgbClr val="B27C45"/>
                        </a:gs>
                        <a:gs pos="100000">
                          <a:srgbClr val="DDC19F"/>
                        </a:gs>
                      </a:gsLst>
                      <a:lin ang="0" scaled="0"/>
                    </a:gradFill>
                  </a:tcPr>
                </a:tc>
                <a:tc>
                  <a:txBody>
                    <a:bodyPr/>
                    <a:lstStyle/>
                    <a:p>
                      <a:pPr algn="ctr"/>
                      <a:r>
                        <a:rPr lang="en-US" altLang="zh-CN" dirty="0"/>
                        <a:t>Development history</a:t>
                      </a:r>
                    </a:p>
                  </a:txBody>
                  <a:tcPr>
                    <a:gradFill>
                      <a:gsLst>
                        <a:gs pos="0">
                          <a:srgbClr val="B27C45"/>
                        </a:gs>
                        <a:gs pos="100000">
                          <a:srgbClr val="DDC19F"/>
                        </a:gs>
                      </a:gsLst>
                      <a:lin ang="0" scaled="0"/>
                    </a:gradFill>
                  </a:tcPr>
                </a:tc>
                <a:extLst>
                  <a:ext uri="{0D108BD9-81ED-4DB2-BD59-A6C34878D82A}">
                    <a16:rowId xmlns="" xmlns:a16="http://schemas.microsoft.com/office/drawing/2014/main" val="10000"/>
                  </a:ext>
                </a:extLst>
              </a:tr>
              <a:tr h="727075">
                <a:tc>
                  <a:txBody>
                    <a:bodyPr/>
                    <a:lstStyle/>
                    <a:p>
                      <a:pPr algn="ctr">
                        <a:buNone/>
                      </a:pPr>
                      <a:r>
                        <a:rPr lang="en-US" altLang="zh-CN" sz="1800" dirty="0">
                          <a:solidFill>
                            <a:schemeClr val="bg1"/>
                          </a:solidFill>
                          <a:sym typeface="+mn-ea"/>
                        </a:rPr>
                        <a:t>2021.03-2021.05</a:t>
                      </a:r>
                      <a:endParaRPr lang="en-US" altLang="zh-CN" dirty="0">
                        <a:solidFill>
                          <a:schemeClr val="bg1"/>
                        </a:solidFill>
                      </a:endParaRPr>
                    </a:p>
                  </a:txBody>
                  <a:tcPr anchor="ctr">
                    <a:noFill/>
                  </a:tcPr>
                </a:tc>
                <a:tc>
                  <a:txBody>
                    <a:bodyPr/>
                    <a:lstStyle/>
                    <a:p>
                      <a:pPr>
                        <a:buNone/>
                      </a:pPr>
                      <a:r>
                        <a:rPr lang="en-US" altLang="en-US" dirty="0">
                          <a:ln>
                            <a:noFill/>
                          </a:ln>
                          <a:solidFill>
                            <a:schemeClr val="bg1"/>
                          </a:solidFill>
                          <a:effectLst/>
                        </a:rPr>
                        <a:t>Text here</a:t>
                      </a:r>
                    </a:p>
                  </a:txBody>
                  <a:tcPr marL="47625" marR="47625" marT="47625" marB="47625" anchor="ctr">
                    <a:noFill/>
                  </a:tcPr>
                </a:tc>
                <a:extLst>
                  <a:ext uri="{0D108BD9-81ED-4DB2-BD59-A6C34878D82A}">
                    <a16:rowId xmlns="" xmlns:a16="http://schemas.microsoft.com/office/drawing/2014/main" val="10001"/>
                  </a:ext>
                </a:extLst>
              </a:tr>
              <a:tr h="727075">
                <a:tc rowSpan="2">
                  <a:txBody>
                    <a:bodyPr/>
                    <a:lstStyle/>
                    <a:p>
                      <a:pPr algn="ctr">
                        <a:buNone/>
                      </a:pPr>
                      <a:r>
                        <a:rPr lang="en-US" altLang="zh-CN" dirty="0">
                          <a:solidFill>
                            <a:schemeClr val="bg1"/>
                          </a:solidFill>
                        </a:rPr>
                        <a:t>2021.05.13</a:t>
                      </a:r>
                    </a:p>
                  </a:txBody>
                  <a:tcPr anchor="ctr">
                    <a:noFill/>
                  </a:tcPr>
                </a:tc>
                <a:tc>
                  <a:txBody>
                    <a:bodyPr/>
                    <a:lstStyle/>
                    <a:p>
                      <a:pPr>
                        <a:buNone/>
                      </a:pPr>
                      <a:r>
                        <a:rPr lang="en-US" altLang="en-US" dirty="0">
                          <a:ln>
                            <a:noFill/>
                          </a:ln>
                          <a:solidFill>
                            <a:schemeClr val="bg1"/>
                          </a:solidFill>
                          <a:effectLst/>
                        </a:rPr>
                        <a:t>Text here</a:t>
                      </a:r>
                    </a:p>
                  </a:txBody>
                  <a:tcPr marL="47625" marR="47625" marT="47625" marB="47625" anchor="ctr">
                    <a:noFill/>
                  </a:tcPr>
                </a:tc>
                <a:extLst>
                  <a:ext uri="{0D108BD9-81ED-4DB2-BD59-A6C34878D82A}">
                    <a16:rowId xmlns="" xmlns:a16="http://schemas.microsoft.com/office/drawing/2014/main" val="10002"/>
                  </a:ext>
                </a:extLst>
              </a:tr>
              <a:tr h="723900">
                <a:tc vMerge="1">
                  <a:txBody>
                    <a:bodyPr/>
                    <a:lstStyle/>
                    <a:p>
                      <a:endParaRPr lang="zh-CN"/>
                    </a:p>
                  </a:txBody>
                  <a:tcPr/>
                </a:tc>
                <a:tc>
                  <a:txBody>
                    <a:bodyPr/>
                    <a:lstStyle/>
                    <a:p>
                      <a:pPr>
                        <a:buNone/>
                      </a:pPr>
                      <a:r>
                        <a:rPr lang="en-US" altLang="en-US" dirty="0">
                          <a:ln>
                            <a:noFill/>
                          </a:ln>
                          <a:solidFill>
                            <a:schemeClr val="bg1"/>
                          </a:solidFill>
                          <a:effectLst/>
                        </a:rPr>
                        <a:t>Text here</a:t>
                      </a:r>
                    </a:p>
                  </a:txBody>
                  <a:tcPr anchor="ctr">
                    <a:noFill/>
                  </a:tcPr>
                </a:tc>
                <a:extLst>
                  <a:ext uri="{0D108BD9-81ED-4DB2-BD59-A6C34878D82A}">
                    <a16:rowId xmlns="" xmlns:a16="http://schemas.microsoft.com/office/drawing/2014/main" val="10003"/>
                  </a:ext>
                </a:extLst>
              </a:tr>
              <a:tr h="723900">
                <a:tc rowSpan="3">
                  <a:txBody>
                    <a:bodyPr/>
                    <a:lstStyle/>
                    <a:p>
                      <a:pPr algn="ctr"/>
                      <a:r>
                        <a:rPr lang="en-US" altLang="zh-CN">
                          <a:solidFill>
                            <a:schemeClr val="bg1"/>
                          </a:solidFill>
                        </a:rPr>
                        <a:t>2021.05-Future</a:t>
                      </a:r>
                    </a:p>
                  </a:txBody>
                  <a:tcPr anchor="ctr">
                    <a:noFill/>
                  </a:tcPr>
                </a:tc>
                <a:tc>
                  <a:txBody>
                    <a:bodyPr/>
                    <a:lstStyle/>
                    <a:p>
                      <a:pPr>
                        <a:buNone/>
                      </a:pPr>
                      <a:r>
                        <a:rPr lang="en-US" altLang="en-US" dirty="0">
                          <a:ln>
                            <a:noFill/>
                          </a:ln>
                          <a:solidFill>
                            <a:schemeClr val="bg1"/>
                          </a:solidFill>
                          <a:effectLst/>
                        </a:rPr>
                        <a:t>Text here</a:t>
                      </a:r>
                    </a:p>
                  </a:txBody>
                  <a:tcPr anchor="ctr">
                    <a:noFill/>
                  </a:tcPr>
                </a:tc>
                <a:extLst>
                  <a:ext uri="{0D108BD9-81ED-4DB2-BD59-A6C34878D82A}">
                    <a16:rowId xmlns="" xmlns:a16="http://schemas.microsoft.com/office/drawing/2014/main" val="10004"/>
                  </a:ext>
                </a:extLst>
              </a:tr>
              <a:tr h="419735">
                <a:tc vMerge="1">
                  <a:txBody>
                    <a:bodyPr/>
                    <a:lstStyle/>
                    <a:p>
                      <a:endParaRPr lang="zh-CN"/>
                    </a:p>
                  </a:txBody>
                  <a:tcPr/>
                </a:tc>
                <a:tc>
                  <a:txBody>
                    <a:bodyPr/>
                    <a:lstStyle/>
                    <a:p>
                      <a:r>
                        <a:rPr lang="en-US" altLang="zh-CN" sz="1800" b="0" i="0" kern="1200" dirty="0">
                          <a:solidFill>
                            <a:schemeClr val="bg1"/>
                          </a:solidFill>
                          <a:effectLst/>
                          <a:latin typeface="+mn-lt"/>
                          <a:ea typeface="+mn-ea"/>
                          <a:cs typeface="+mn-cs"/>
                        </a:rPr>
                        <a:t> </a:t>
                      </a:r>
                      <a:r>
                        <a:rPr lang="en-US" altLang="zh-CN" sz="1800" b="0" i="0" kern="1200" dirty="0" err="1">
                          <a:solidFill>
                            <a:schemeClr val="bg1"/>
                          </a:solidFill>
                          <a:effectLst/>
                          <a:latin typeface="+mn-lt"/>
                          <a:ea typeface="+mn-ea"/>
                          <a:cs typeface="+mn-cs"/>
                        </a:rPr>
                        <a:t>firstt</a:t>
                      </a:r>
                      <a:r>
                        <a:rPr lang="en-US" altLang="zh-CN" sz="1800" b="0" i="0" kern="1200" dirty="0">
                          <a:solidFill>
                            <a:schemeClr val="bg1"/>
                          </a:solidFill>
                          <a:effectLst/>
                          <a:latin typeface="+mn-lt"/>
                          <a:ea typeface="+mn-ea"/>
                          <a:cs typeface="+mn-cs"/>
                        </a:rPr>
                        <a:t> 100w+ users</a:t>
                      </a:r>
                      <a:endParaRPr lang="zh-CN" altLang="en-US" dirty="0">
                        <a:solidFill>
                          <a:schemeClr val="bg1"/>
                        </a:solidFill>
                      </a:endParaRPr>
                    </a:p>
                  </a:txBody>
                  <a:tcPr anchor="ctr">
                    <a:noFill/>
                  </a:tcPr>
                </a:tc>
                <a:extLst>
                  <a:ext uri="{0D108BD9-81ED-4DB2-BD59-A6C34878D82A}">
                    <a16:rowId xmlns="" xmlns:a16="http://schemas.microsoft.com/office/drawing/2014/main" val="10005"/>
                  </a:ext>
                </a:extLst>
              </a:tr>
              <a:tr h="723265">
                <a:tc vMerge="1">
                  <a:txBody>
                    <a:bodyPr/>
                    <a:lstStyle/>
                    <a:p>
                      <a:endParaRPr lang="zh-CN"/>
                    </a:p>
                  </a:txBody>
                  <a:tcPr/>
                </a:tc>
                <a:tc>
                  <a:txBody>
                    <a:bodyPr/>
                    <a:lstStyle/>
                    <a:p>
                      <a:r>
                        <a:rPr lang="en-US" altLang="zh-CN" dirty="0">
                          <a:solidFill>
                            <a:schemeClr val="bg1"/>
                          </a:solidFill>
                        </a:rPr>
                        <a:t>expected launches its first iOS app in </a:t>
                      </a:r>
                      <a:r>
                        <a:rPr lang="en-US" altLang="zh-CN" dirty="0" err="1">
                          <a:solidFill>
                            <a:schemeClr val="bg1"/>
                          </a:solidFill>
                        </a:rPr>
                        <a:t>Auguest</a:t>
                      </a:r>
                      <a:endParaRPr lang="en-US" altLang="zh-CN" dirty="0">
                        <a:solidFill>
                          <a:schemeClr val="bg1"/>
                        </a:solidFill>
                      </a:endParaRPr>
                    </a:p>
                  </a:txBody>
                  <a:tcPr anchor="ctr">
                    <a:noFill/>
                  </a:tcPr>
                </a:tc>
                <a:extLst>
                  <a:ext uri="{0D108BD9-81ED-4DB2-BD59-A6C34878D82A}">
                    <a16:rowId xmlns="" xmlns:a16="http://schemas.microsoft.com/office/drawing/2014/main" val="10006"/>
                  </a:ext>
                </a:extLst>
              </a:tr>
            </a:tbl>
          </a:graphicData>
        </a:graphic>
      </p:graphicFrame>
      <p:grpSp>
        <p:nvGrpSpPr>
          <p:cNvPr id="5" name="组合 4">
            <a:extLst>
              <a:ext uri="{FF2B5EF4-FFF2-40B4-BE49-F238E27FC236}">
                <a16:creationId xmlns="" xmlns:a16="http://schemas.microsoft.com/office/drawing/2014/main" id="{E6687795-8A00-480F-A8D3-ECF0BD42DF0B}"/>
              </a:ext>
            </a:extLst>
          </p:cNvPr>
          <p:cNvGrpSpPr/>
          <p:nvPr/>
        </p:nvGrpSpPr>
        <p:grpSpPr>
          <a:xfrm>
            <a:off x="582751" y="528831"/>
            <a:ext cx="8597434" cy="756105"/>
            <a:chOff x="581891" y="535666"/>
            <a:chExt cx="8597434" cy="756105"/>
          </a:xfrm>
        </p:grpSpPr>
        <p:sp>
          <p:nvSpPr>
            <p:cNvPr id="6" name="文本框 5">
              <a:extLst>
                <a:ext uri="{FF2B5EF4-FFF2-40B4-BE49-F238E27FC236}">
                  <a16:creationId xmlns="" xmlns:a16="http://schemas.microsoft.com/office/drawing/2014/main" id="{B7A66933-6AC8-498B-B361-69F1882E77CD}"/>
                </a:ext>
              </a:extLst>
            </p:cNvPr>
            <p:cNvSpPr txBox="1"/>
            <p:nvPr/>
          </p:nvSpPr>
          <p:spPr>
            <a:xfrm>
              <a:off x="707448" y="535666"/>
              <a:ext cx="8471877" cy="756105"/>
            </a:xfrm>
            <a:prstGeom prst="rect">
              <a:avLst/>
            </a:prstGeom>
            <a:noFill/>
          </p:spPr>
          <p:txBody>
            <a:bodyPr wrap="square" rtlCol="0">
              <a:noAutofit/>
            </a:bodyPr>
            <a:lstStyle/>
            <a:p>
              <a:r>
                <a:rPr lang="zh-CN" altLang="en-US"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rPr>
                <a:t>关于</a:t>
              </a:r>
              <a:r>
                <a:rPr lang="en-US" altLang="zh-CN"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rPr>
                <a:t>ONION</a:t>
              </a:r>
              <a:endParaRPr lang="zh-CN" altLang="en-US"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 xmlns:a16="http://schemas.microsoft.com/office/drawing/2014/main" id="{202DD9B8-3650-4CE2-B680-BBDEC6F62845}"/>
                </a:ext>
              </a:extLst>
            </p:cNvPr>
            <p:cNvSpPr/>
            <p:nvPr/>
          </p:nvSpPr>
          <p:spPr>
            <a:xfrm>
              <a:off x="581891" y="667624"/>
              <a:ext cx="45719" cy="461498"/>
            </a:xfrm>
            <a:prstGeom prst="rect">
              <a:avLst/>
            </a:prstGeom>
            <a:gradFill>
              <a:gsLst>
                <a:gs pos="0">
                  <a:srgbClr val="B27C45"/>
                </a:gs>
                <a:gs pos="100000">
                  <a:srgbClr val="DDC19F"/>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QR 代码&#10;&#10;描述已自动生成">
            <a:extLst>
              <a:ext uri="{FF2B5EF4-FFF2-40B4-BE49-F238E27FC236}">
                <a16:creationId xmlns="" xmlns:a16="http://schemas.microsoft.com/office/drawing/2014/main" id="{CB832D15-5D98-4C3B-8303-960F9CB0FD4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33" y="3912"/>
            <a:ext cx="12182734" cy="6850177"/>
          </a:xfrm>
          <a:prstGeom prst="rect">
            <a:avLst/>
          </a:prstGeom>
        </p:spPr>
      </p:pic>
    </p:spTree>
    <p:extLst>
      <p:ext uri="{BB962C8B-B14F-4D97-AF65-F5344CB8AC3E}">
        <p14:creationId xmlns:p14="http://schemas.microsoft.com/office/powerpoint/2010/main" val="1797338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66953" y="4822968"/>
            <a:ext cx="5658793" cy="1200329"/>
          </a:xfrm>
          <a:prstGeom prst="rect">
            <a:avLst/>
          </a:prstGeom>
        </p:spPr>
        <p:txBody>
          <a:bodyPr wrap="none">
            <a:spAutoFit/>
          </a:bodyPr>
          <a:lstStyle/>
          <a:p>
            <a:r>
              <a:rPr lang="en-US" altLang="zh-CN" b="1" u="sng" dirty="0">
                <a:solidFill>
                  <a:srgbClr val="0033CC"/>
                </a:solidFill>
                <a:latin typeface="微软雅黑" panose="020B0503020204020204" pitchFamily="34" charset="-122"/>
                <a:ea typeface="微软雅黑" panose="020B0503020204020204" pitchFamily="34" charset="-122"/>
                <a:hlinkClick r:id="rId2"/>
              </a:rPr>
              <a:t>@</a:t>
            </a:r>
            <a:r>
              <a:rPr lang="zh-CN" altLang="en-US" b="1" u="sng" dirty="0">
                <a:solidFill>
                  <a:srgbClr val="0033CC"/>
                </a:solidFill>
                <a:latin typeface="微软雅黑" panose="020B0503020204020204" pitchFamily="34" charset="-122"/>
                <a:ea typeface="微软雅黑" panose="020B0503020204020204" pitchFamily="34" charset="-122"/>
                <a:hlinkClick r:id="rId2"/>
              </a:rPr>
              <a:t>讨厌吃洋</a:t>
            </a:r>
            <a:r>
              <a:rPr lang="zh-CN" altLang="en-US" b="1" u="sng" dirty="0" smtClean="0">
                <a:solidFill>
                  <a:srgbClr val="0033CC"/>
                </a:solidFill>
                <a:latin typeface="微软雅黑" panose="020B0503020204020204" pitchFamily="34" charset="-122"/>
                <a:ea typeface="微软雅黑" panose="020B0503020204020204" pitchFamily="34" charset="-122"/>
                <a:hlinkClick r:id="rId2"/>
              </a:rPr>
              <a:t>葱</a:t>
            </a:r>
            <a:r>
              <a:rPr lang="zh-CN" altLang="en-US" b="1" u="sng" dirty="0" smtClean="0">
                <a:solidFill>
                  <a:srgbClr val="0033CC"/>
                </a:solidFill>
                <a:latin typeface="微软雅黑" panose="020B0503020204020204" pitchFamily="34" charset="-122"/>
                <a:ea typeface="微软雅黑" panose="020B0503020204020204" pitchFamily="34" charset="-122"/>
              </a:rPr>
              <a:t>    作品</a:t>
            </a:r>
            <a:endParaRPr lang="en-US" altLang="zh-CN" b="1" u="sng" dirty="0" smtClean="0">
              <a:solidFill>
                <a:srgbClr val="0033CC"/>
              </a:solidFill>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endParaRPr lang="en-US" altLang="zh-CN" b="1" u="sng" dirty="0" smtClean="0">
              <a:solidFill>
                <a:srgbClr val="0033CC"/>
              </a:solidFill>
              <a:latin typeface="微软雅黑" panose="020B0503020204020204" pitchFamily="34" charset="-122"/>
              <a:ea typeface="微软雅黑" panose="020B0503020204020204" pitchFamily="34" charset="-122"/>
            </a:endParaRPr>
          </a:p>
          <a:p>
            <a:r>
              <a:rPr lang="en-US" altLang="zh-CN" b="1" u="sng" dirty="0" smtClean="0">
                <a:solidFill>
                  <a:srgbClr val="0033CC"/>
                </a:solidFill>
                <a:latin typeface="微软雅黑" panose="020B0503020204020204" pitchFamily="34" charset="-122"/>
                <a:ea typeface="微软雅黑" panose="020B0503020204020204" pitchFamily="34" charset="-122"/>
              </a:rPr>
              <a:t>51PPT</a:t>
            </a:r>
            <a:r>
              <a:rPr lang="zh-CN" altLang="en-US" b="1" u="sng" dirty="0" smtClean="0">
                <a:solidFill>
                  <a:srgbClr val="0033CC"/>
                </a:solidFill>
                <a:latin typeface="微软雅黑" panose="020B0503020204020204" pitchFamily="34" charset="-122"/>
                <a:ea typeface="微软雅黑" panose="020B0503020204020204" pitchFamily="34" charset="-122"/>
              </a:rPr>
              <a:t>模板网   </a:t>
            </a:r>
            <a:r>
              <a:rPr lang="en-US" altLang="zh-CN" b="1" u="sng" dirty="0" smtClean="0">
                <a:solidFill>
                  <a:srgbClr val="0033CC"/>
                </a:solidFill>
                <a:latin typeface="微软雅黑" panose="020B0503020204020204" pitchFamily="34" charset="-122"/>
                <a:ea typeface="微软雅黑" panose="020B0503020204020204" pitchFamily="34" charset="-122"/>
                <a:hlinkClick r:id="rId3"/>
              </a:rPr>
              <a:t>www.51pptmoban.com</a:t>
            </a:r>
            <a:r>
              <a:rPr lang="en-US" altLang="zh-CN" b="1" u="sng" dirty="0" smtClean="0">
                <a:solidFill>
                  <a:srgbClr val="0033CC"/>
                </a:solidFill>
                <a:latin typeface="微软雅黑" panose="020B0503020204020204" pitchFamily="34" charset="-122"/>
                <a:ea typeface="微软雅黑" panose="020B0503020204020204" pitchFamily="34" charset="-122"/>
              </a:rPr>
              <a:t>   </a:t>
            </a:r>
            <a:r>
              <a:rPr lang="zh-CN" altLang="en-US" b="1" u="sng" dirty="0" smtClean="0">
                <a:solidFill>
                  <a:srgbClr val="0033CC"/>
                </a:solidFill>
                <a:latin typeface="微软雅黑" panose="020B0503020204020204" pitchFamily="34" charset="-122"/>
                <a:ea typeface="微软雅黑" panose="020B0503020204020204" pitchFamily="34" charset="-122"/>
              </a:rPr>
              <a:t>授权发布</a:t>
            </a:r>
            <a:endParaRPr lang="zh-CN" altLang="en-US" dirty="0"/>
          </a:p>
        </p:txBody>
      </p:sp>
    </p:spTree>
    <p:extLst>
      <p:ext uri="{BB962C8B-B14F-4D97-AF65-F5344CB8AC3E}">
        <p14:creationId xmlns:p14="http://schemas.microsoft.com/office/powerpoint/2010/main" val="2217848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 xmlns:a16="http://schemas.microsoft.com/office/drawing/2014/main" id="{D21C6FD3-834D-4F6B-A563-5F66ED30BB35}"/>
              </a:ext>
            </a:extLst>
          </p:cNvPr>
          <p:cNvGrpSpPr/>
          <p:nvPr/>
        </p:nvGrpSpPr>
        <p:grpSpPr>
          <a:xfrm>
            <a:off x="683259" y="1744230"/>
            <a:ext cx="10723787" cy="3814618"/>
            <a:chOff x="683491" y="2401455"/>
            <a:chExt cx="10723787" cy="3814618"/>
          </a:xfrm>
        </p:grpSpPr>
        <p:sp>
          <p:nvSpPr>
            <p:cNvPr id="12" name="矩形: 圆角 11">
              <a:extLst>
                <a:ext uri="{FF2B5EF4-FFF2-40B4-BE49-F238E27FC236}">
                  <a16:creationId xmlns="" xmlns:a16="http://schemas.microsoft.com/office/drawing/2014/main" id="{CCC0A8D6-3139-4676-A378-45DFB208E5E8}"/>
                </a:ext>
              </a:extLst>
            </p:cNvPr>
            <p:cNvSpPr/>
            <p:nvPr/>
          </p:nvSpPr>
          <p:spPr>
            <a:xfrm>
              <a:off x="683491" y="2401455"/>
              <a:ext cx="10723787" cy="3814618"/>
            </a:xfrm>
            <a:prstGeom prst="roundRect">
              <a:avLst>
                <a:gd name="adj" fmla="val 5529"/>
              </a:avLst>
            </a:prstGeom>
            <a:gradFill>
              <a:gsLst>
                <a:gs pos="0">
                  <a:srgbClr val="B27C45">
                    <a:alpha val="30000"/>
                  </a:srgbClr>
                </a:gs>
                <a:gs pos="100000">
                  <a:srgbClr val="DDC19F">
                    <a:alpha val="0"/>
                  </a:srgbClr>
                </a:gs>
              </a:gsLst>
              <a:lin ang="5400000" scaled="1"/>
            </a:gradFill>
            <a:ln>
              <a:gradFill>
                <a:gsLst>
                  <a:gs pos="0">
                    <a:srgbClr val="B27C45"/>
                  </a:gs>
                  <a:gs pos="100000">
                    <a:srgbClr val="DDC19F">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51527" y="3040564"/>
              <a:ext cx="9587714" cy="2951898"/>
            </a:xfrm>
            <a:prstGeom prst="rect">
              <a:avLst/>
            </a:prstGeom>
            <a:noFill/>
          </p:spPr>
          <p:txBody>
            <a:bodyPr wrap="square" rtlCol="0">
              <a:spAutoFit/>
            </a:bodyPr>
            <a:lstStyle/>
            <a:p>
              <a:pPr algn="just">
                <a:lnSpc>
                  <a:spcPct val="150000"/>
                </a:lnSpc>
              </a:pPr>
              <a:r>
                <a:rPr lang="zh-CN" altLang="en-US" dirty="0">
                  <a:solidFill>
                    <a:schemeClr val="bg1"/>
                  </a:solidFill>
                  <a:latin typeface="微软雅黑" panose="020B0503020204020204" pitchFamily="34" charset="-122"/>
                  <a:ea typeface="微软雅黑" panose="020B0503020204020204" pitchFamily="34" charset="-122"/>
                </a:rPr>
                <a:t>这里是文案这里是文案这里是文案这里是文案这里是文案这里是文案这里是文案这里是文案这里是文案这里是文案这里是文案这里是文案这里是文案这里是文案这里是文案这里是文案这里是文案这里是文案。</a:t>
              </a:r>
              <a:endParaRPr lang="en-US" altLang="zh-CN"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chemeClr val="bg1"/>
                  </a:solidFill>
                  <a:latin typeface="微软雅黑" panose="020B0503020204020204" pitchFamily="34" charset="-122"/>
                  <a:ea typeface="微软雅黑" panose="020B0503020204020204" pitchFamily="34" charset="-122"/>
                </a:rPr>
                <a:t>这里是文案这里是文案这里是文案这里是文案这里是文案这里是文案这里是文案这里是文案这里是文案这里是文案这里是文案这里是文案这里是文案这里是文案这里是文案这里是文案这里是文案这里是文案。</a:t>
              </a:r>
              <a:endParaRPr lang="en-US" altLang="zh-CN"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a:extLst>
              <a:ext uri="{FF2B5EF4-FFF2-40B4-BE49-F238E27FC236}">
                <a16:creationId xmlns="" xmlns:a16="http://schemas.microsoft.com/office/drawing/2014/main" id="{3827B533-395C-4246-AF98-1E564E6E41A1}"/>
              </a:ext>
            </a:extLst>
          </p:cNvPr>
          <p:cNvGrpSpPr/>
          <p:nvPr/>
        </p:nvGrpSpPr>
        <p:grpSpPr>
          <a:xfrm>
            <a:off x="660400" y="535666"/>
            <a:ext cx="3473450" cy="661915"/>
            <a:chOff x="581891" y="535666"/>
            <a:chExt cx="3473450" cy="661915"/>
          </a:xfrm>
        </p:grpSpPr>
        <p:sp>
          <p:nvSpPr>
            <p:cNvPr id="14" name="文本框 13">
              <a:extLst>
                <a:ext uri="{FF2B5EF4-FFF2-40B4-BE49-F238E27FC236}">
                  <a16:creationId xmlns="" xmlns:a16="http://schemas.microsoft.com/office/drawing/2014/main" id="{F6593630-D63A-4C26-B9D9-19AEB0645469}"/>
                </a:ext>
              </a:extLst>
            </p:cNvPr>
            <p:cNvSpPr txBox="1"/>
            <p:nvPr/>
          </p:nvSpPr>
          <p:spPr>
            <a:xfrm>
              <a:off x="707449" y="535666"/>
              <a:ext cx="3347892" cy="661915"/>
            </a:xfrm>
            <a:prstGeom prst="rect">
              <a:avLst/>
            </a:prstGeom>
            <a:noFill/>
          </p:spPr>
          <p:txBody>
            <a:bodyPr wrap="square" rtlCol="0">
              <a:noAutofit/>
            </a:bodyPr>
            <a:lstStyle/>
            <a:p>
              <a:r>
                <a:rPr lang="zh-CN" altLang="en-US"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rPr>
                <a:t>关于</a:t>
              </a:r>
              <a:r>
                <a:rPr lang="en-US" altLang="zh-CN"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rPr>
                <a:t>ONION</a:t>
              </a:r>
              <a:endParaRPr lang="zh-CN" altLang="en-US"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 xmlns:a16="http://schemas.microsoft.com/office/drawing/2014/main" id="{5BF0D4F6-D9A7-4382-A16E-4457708F092E}"/>
                </a:ext>
              </a:extLst>
            </p:cNvPr>
            <p:cNvSpPr/>
            <p:nvPr/>
          </p:nvSpPr>
          <p:spPr>
            <a:xfrm>
              <a:off x="581891" y="667624"/>
              <a:ext cx="45719" cy="461498"/>
            </a:xfrm>
            <a:prstGeom prst="rect">
              <a:avLst/>
            </a:prstGeom>
            <a:gradFill>
              <a:gsLst>
                <a:gs pos="0">
                  <a:srgbClr val="B27C45"/>
                </a:gs>
                <a:gs pos="100000">
                  <a:srgbClr val="DDC19F"/>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7" name="图片 16" descr="图片包含 游戏机, 夜空, 日落&#10;&#10;描述已自动生成">
            <a:extLst>
              <a:ext uri="{FF2B5EF4-FFF2-40B4-BE49-F238E27FC236}">
                <a16:creationId xmlns="" xmlns:a16="http://schemas.microsoft.com/office/drawing/2014/main" id="{D5761B2C-1D3D-40F8-8D0B-90DF5C775003}"/>
              </a:ext>
            </a:extLst>
          </p:cNvPr>
          <p:cNvPicPr>
            <a:picLocks noChangeAspect="1"/>
          </p:cNvPicPr>
          <p:nvPr/>
        </p:nvPicPr>
        <p:blipFill>
          <a:blip r:embed="rId3" cstate="print">
            <a:alphaModFix amt="85000"/>
            <a:extLst>
              <a:ext uri="{28A0092B-C50C-407E-A947-70E740481C1C}">
                <a14:useLocalDpi xmlns:a14="http://schemas.microsoft.com/office/drawing/2010/main" val="0"/>
              </a:ext>
            </a:extLst>
          </a:blip>
          <a:stretch>
            <a:fillRect/>
          </a:stretch>
        </p:blipFill>
        <p:spPr>
          <a:xfrm>
            <a:off x="1961101" y="1084353"/>
            <a:ext cx="6576868" cy="1290726"/>
          </a:xfrm>
          <a:prstGeom prst="rect">
            <a:avLst/>
          </a:prstGeom>
        </p:spPr>
      </p:pic>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a:extLst>
              <a:ext uri="{FF2B5EF4-FFF2-40B4-BE49-F238E27FC236}">
                <a16:creationId xmlns="" xmlns:a16="http://schemas.microsoft.com/office/drawing/2014/main" id="{2134D3D9-A8FA-4C3E-9975-8B9B319C8421}"/>
              </a:ext>
            </a:extLst>
          </p:cNvPr>
          <p:cNvGrpSpPr/>
          <p:nvPr/>
        </p:nvGrpSpPr>
        <p:grpSpPr>
          <a:xfrm>
            <a:off x="660399" y="535666"/>
            <a:ext cx="3505345" cy="661915"/>
            <a:chOff x="581891" y="535666"/>
            <a:chExt cx="2822576" cy="661915"/>
          </a:xfrm>
        </p:grpSpPr>
        <p:sp>
          <p:nvSpPr>
            <p:cNvPr id="4" name="文本框 3"/>
            <p:cNvSpPr txBox="1"/>
            <p:nvPr/>
          </p:nvSpPr>
          <p:spPr>
            <a:xfrm>
              <a:off x="707449" y="535666"/>
              <a:ext cx="2697018" cy="661915"/>
            </a:xfrm>
            <a:prstGeom prst="rect">
              <a:avLst/>
            </a:prstGeom>
            <a:noFill/>
          </p:spPr>
          <p:txBody>
            <a:bodyPr wrap="square" rtlCol="0">
              <a:noAutofit/>
            </a:bodyPr>
            <a:lstStyle/>
            <a:p>
              <a:r>
                <a:rPr lang="zh-CN" altLang="en-US"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rPr>
                <a:t>关于</a:t>
              </a:r>
              <a:r>
                <a:rPr lang="en-US" altLang="zh-CN"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rPr>
                <a:t>ONION</a:t>
              </a:r>
              <a:endParaRPr lang="zh-CN" altLang="en-US"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 xmlns:a16="http://schemas.microsoft.com/office/drawing/2014/main" id="{F41DFFA7-177F-40A2-902A-EBFD9BFA690F}"/>
                </a:ext>
              </a:extLst>
            </p:cNvPr>
            <p:cNvSpPr/>
            <p:nvPr/>
          </p:nvSpPr>
          <p:spPr>
            <a:xfrm>
              <a:off x="581891" y="667624"/>
              <a:ext cx="45719" cy="461498"/>
            </a:xfrm>
            <a:prstGeom prst="rect">
              <a:avLst/>
            </a:prstGeom>
            <a:gradFill>
              <a:gsLst>
                <a:gs pos="0">
                  <a:srgbClr val="B27C45"/>
                </a:gs>
                <a:gs pos="100000">
                  <a:srgbClr val="DDC19F"/>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圆角 7">
            <a:extLst>
              <a:ext uri="{FF2B5EF4-FFF2-40B4-BE49-F238E27FC236}">
                <a16:creationId xmlns="" xmlns:a16="http://schemas.microsoft.com/office/drawing/2014/main" id="{24F7D2A6-622C-437F-B66B-B3B0CDE15FC9}"/>
              </a:ext>
            </a:extLst>
          </p:cNvPr>
          <p:cNvSpPr/>
          <p:nvPr/>
        </p:nvSpPr>
        <p:spPr>
          <a:xfrm>
            <a:off x="820161" y="1685578"/>
            <a:ext cx="3345584" cy="4577773"/>
          </a:xfrm>
          <a:prstGeom prst="roundRect">
            <a:avLst>
              <a:gd name="adj" fmla="val 5529"/>
            </a:avLst>
          </a:prstGeom>
          <a:gradFill>
            <a:gsLst>
              <a:gs pos="0">
                <a:srgbClr val="B27C45">
                  <a:alpha val="30000"/>
                </a:srgbClr>
              </a:gs>
              <a:gs pos="100000">
                <a:srgbClr val="DDC19F">
                  <a:alpha val="0"/>
                </a:srgbClr>
              </a:gs>
            </a:gsLst>
            <a:lin ang="5400000" scaled="1"/>
          </a:gradFill>
          <a:ln>
            <a:gradFill>
              <a:gsLst>
                <a:gs pos="0">
                  <a:srgbClr val="B27C45"/>
                </a:gs>
                <a:gs pos="100000">
                  <a:srgbClr val="DDC19F">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 xmlns:a16="http://schemas.microsoft.com/office/drawing/2014/main" id="{5B4D0F12-7C15-4EB9-A017-9A4721C9269C}"/>
              </a:ext>
            </a:extLst>
          </p:cNvPr>
          <p:cNvSpPr/>
          <p:nvPr/>
        </p:nvSpPr>
        <p:spPr>
          <a:xfrm>
            <a:off x="4371716" y="1685578"/>
            <a:ext cx="3345584" cy="4577773"/>
          </a:xfrm>
          <a:prstGeom prst="roundRect">
            <a:avLst>
              <a:gd name="adj" fmla="val 5529"/>
            </a:avLst>
          </a:prstGeom>
          <a:gradFill>
            <a:gsLst>
              <a:gs pos="0">
                <a:srgbClr val="B27C45">
                  <a:alpha val="30000"/>
                </a:srgbClr>
              </a:gs>
              <a:gs pos="100000">
                <a:srgbClr val="DDC19F">
                  <a:alpha val="0"/>
                </a:srgbClr>
              </a:gs>
            </a:gsLst>
            <a:lin ang="5400000" scaled="1"/>
          </a:gradFill>
          <a:ln>
            <a:gradFill>
              <a:gsLst>
                <a:gs pos="0">
                  <a:srgbClr val="B27C45"/>
                </a:gs>
                <a:gs pos="100000">
                  <a:srgbClr val="DDC19F">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 xmlns:a16="http://schemas.microsoft.com/office/drawing/2014/main" id="{77973341-3D4D-4327-BA54-C551E4500615}"/>
              </a:ext>
            </a:extLst>
          </p:cNvPr>
          <p:cNvSpPr/>
          <p:nvPr/>
        </p:nvSpPr>
        <p:spPr>
          <a:xfrm>
            <a:off x="8026256" y="1685577"/>
            <a:ext cx="3345584" cy="4577773"/>
          </a:xfrm>
          <a:prstGeom prst="roundRect">
            <a:avLst>
              <a:gd name="adj" fmla="val 5529"/>
            </a:avLst>
          </a:prstGeom>
          <a:gradFill>
            <a:gsLst>
              <a:gs pos="0">
                <a:srgbClr val="B27C45">
                  <a:alpha val="30000"/>
                </a:srgbClr>
              </a:gs>
              <a:gs pos="100000">
                <a:srgbClr val="DDC19F">
                  <a:alpha val="0"/>
                </a:srgbClr>
              </a:gs>
            </a:gsLst>
            <a:lin ang="5400000" scaled="1"/>
          </a:gradFill>
          <a:ln>
            <a:gradFill>
              <a:gsLst>
                <a:gs pos="0">
                  <a:srgbClr val="B27C45"/>
                </a:gs>
                <a:gs pos="100000">
                  <a:srgbClr val="DDC19F">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 xmlns:a16="http://schemas.microsoft.com/office/drawing/2014/main" id="{AE17CF95-6CCF-4ED9-A25B-8B228F7B1557}"/>
              </a:ext>
            </a:extLst>
          </p:cNvPr>
          <p:cNvSpPr txBox="1"/>
          <p:nvPr/>
        </p:nvSpPr>
        <p:spPr>
          <a:xfrm>
            <a:off x="1084553" y="3773658"/>
            <a:ext cx="2816801" cy="1895519"/>
          </a:xfrm>
          <a:prstGeom prst="rect">
            <a:avLst/>
          </a:prstGeom>
          <a:noFill/>
        </p:spPr>
        <p:txBody>
          <a:bodyPr wrap="square" rtlCol="0">
            <a:spAutoFit/>
          </a:bodyPr>
          <a:lstStyle/>
          <a:p>
            <a:pPr algn="just">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这里是文案这里是文案这里是文案这里是文案这里是文案这里是文案这里是文案这里是文案这里是文案这里是文案这里是文案这里是文案</a:t>
            </a:r>
          </a:p>
        </p:txBody>
      </p:sp>
      <p:sp>
        <p:nvSpPr>
          <p:cNvPr id="12" name="文本框 11">
            <a:extLst>
              <a:ext uri="{FF2B5EF4-FFF2-40B4-BE49-F238E27FC236}">
                <a16:creationId xmlns="" xmlns:a16="http://schemas.microsoft.com/office/drawing/2014/main" id="{44F4592E-F4B7-4EFD-B25C-DC9B48DA23FD}"/>
              </a:ext>
            </a:extLst>
          </p:cNvPr>
          <p:cNvSpPr txBox="1"/>
          <p:nvPr/>
        </p:nvSpPr>
        <p:spPr>
          <a:xfrm>
            <a:off x="4518314" y="3773658"/>
            <a:ext cx="3052388" cy="1895519"/>
          </a:xfrm>
          <a:prstGeom prst="rect">
            <a:avLst/>
          </a:prstGeom>
          <a:noFill/>
        </p:spPr>
        <p:txBody>
          <a:bodyPr wrap="square" rtlCol="0">
            <a:spAutoFit/>
          </a:bodyPr>
          <a:lstStyle/>
          <a:p>
            <a:pPr algn="just">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这里是文案这里是文案这里是文案这里是文案这里是文案这里是文案这里是文案这里是文案这里是文案这里是文案这里是文案这里是文案</a:t>
            </a:r>
          </a:p>
        </p:txBody>
      </p:sp>
      <p:sp>
        <p:nvSpPr>
          <p:cNvPr id="13" name="文本框 12">
            <a:extLst>
              <a:ext uri="{FF2B5EF4-FFF2-40B4-BE49-F238E27FC236}">
                <a16:creationId xmlns="" xmlns:a16="http://schemas.microsoft.com/office/drawing/2014/main" id="{2AE20139-1DC5-465D-A434-D8CC49BAEAAE}"/>
              </a:ext>
            </a:extLst>
          </p:cNvPr>
          <p:cNvSpPr txBox="1"/>
          <p:nvPr/>
        </p:nvSpPr>
        <p:spPr>
          <a:xfrm>
            <a:off x="8159029" y="3773658"/>
            <a:ext cx="3080039" cy="1895519"/>
          </a:xfrm>
          <a:prstGeom prst="rect">
            <a:avLst/>
          </a:prstGeom>
          <a:noFill/>
        </p:spPr>
        <p:txBody>
          <a:bodyPr wrap="square" rtlCol="0">
            <a:spAutoFit/>
          </a:bodyPr>
          <a:lstStyle/>
          <a:p>
            <a:pPr algn="just">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这里是文案这里是文案这里是文案这里是文案这里是文案这里是文案这里是文案这里是文案这里是文案这里是文案这里是文案这里是文案</a:t>
            </a:r>
          </a:p>
        </p:txBody>
      </p:sp>
      <p:sp>
        <p:nvSpPr>
          <p:cNvPr id="3" name="椭圆 2">
            <a:extLst>
              <a:ext uri="{FF2B5EF4-FFF2-40B4-BE49-F238E27FC236}">
                <a16:creationId xmlns="" xmlns:a16="http://schemas.microsoft.com/office/drawing/2014/main" id="{E9AF4A68-90F6-4476-B193-3B06364DDA47}"/>
              </a:ext>
            </a:extLst>
          </p:cNvPr>
          <p:cNvSpPr/>
          <p:nvPr/>
        </p:nvSpPr>
        <p:spPr>
          <a:xfrm>
            <a:off x="1907166" y="2247436"/>
            <a:ext cx="1171575" cy="1171575"/>
          </a:xfrm>
          <a:prstGeom prst="ellipse">
            <a:avLst/>
          </a:prstGeom>
          <a:gradFill>
            <a:gsLst>
              <a:gs pos="0">
                <a:srgbClr val="B27C45">
                  <a:alpha val="30000"/>
                </a:srgbClr>
              </a:gs>
              <a:gs pos="100000">
                <a:srgbClr val="DDC19F">
                  <a:alpha val="30000"/>
                </a:srgbClr>
              </a:gs>
            </a:gsLst>
            <a:lin ang="6600000" scaled="0"/>
          </a:gradFill>
          <a:ln>
            <a:gradFill>
              <a:gsLst>
                <a:gs pos="0">
                  <a:srgbClr val="B27C45"/>
                </a:gs>
                <a:gs pos="100000">
                  <a:srgbClr val="DDC19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 xmlns:a16="http://schemas.microsoft.com/office/drawing/2014/main" id="{FF2A4BA9-670C-4D35-9908-17193C1E0549}"/>
              </a:ext>
            </a:extLst>
          </p:cNvPr>
          <p:cNvSpPr/>
          <p:nvPr/>
        </p:nvSpPr>
        <p:spPr>
          <a:xfrm>
            <a:off x="5458721" y="2247436"/>
            <a:ext cx="1171575" cy="1171575"/>
          </a:xfrm>
          <a:prstGeom prst="ellipse">
            <a:avLst/>
          </a:prstGeom>
          <a:gradFill>
            <a:gsLst>
              <a:gs pos="0">
                <a:srgbClr val="B27C45">
                  <a:alpha val="30000"/>
                </a:srgbClr>
              </a:gs>
              <a:gs pos="100000">
                <a:srgbClr val="DDC19F">
                  <a:alpha val="30000"/>
                </a:srgbClr>
              </a:gs>
            </a:gsLst>
            <a:lin ang="6600000" scaled="0"/>
          </a:gradFill>
          <a:ln>
            <a:gradFill>
              <a:gsLst>
                <a:gs pos="0">
                  <a:srgbClr val="B27C45"/>
                </a:gs>
                <a:gs pos="100000">
                  <a:srgbClr val="DDC19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 xmlns:a16="http://schemas.microsoft.com/office/drawing/2014/main" id="{44711411-8426-4C33-AC4C-6C0F56EF8D15}"/>
              </a:ext>
            </a:extLst>
          </p:cNvPr>
          <p:cNvSpPr/>
          <p:nvPr/>
        </p:nvSpPr>
        <p:spPr>
          <a:xfrm>
            <a:off x="9113261" y="2247436"/>
            <a:ext cx="1171575" cy="1171575"/>
          </a:xfrm>
          <a:prstGeom prst="ellipse">
            <a:avLst/>
          </a:prstGeom>
          <a:gradFill>
            <a:gsLst>
              <a:gs pos="0">
                <a:srgbClr val="B27C45">
                  <a:alpha val="30000"/>
                </a:srgbClr>
              </a:gs>
              <a:gs pos="100000">
                <a:srgbClr val="DDC19F">
                  <a:alpha val="30000"/>
                </a:srgbClr>
              </a:gs>
            </a:gsLst>
            <a:lin ang="6600000" scaled="0"/>
          </a:gradFill>
          <a:ln>
            <a:gradFill>
              <a:gsLst>
                <a:gs pos="0">
                  <a:srgbClr val="B27C45"/>
                </a:gs>
                <a:gs pos="100000">
                  <a:srgbClr val="DDC19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iconfont-1177-866321">
            <a:extLst>
              <a:ext uri="{FF2B5EF4-FFF2-40B4-BE49-F238E27FC236}">
                <a16:creationId xmlns="" xmlns:a16="http://schemas.microsoft.com/office/drawing/2014/main" id="{7AE20847-8B9A-4947-B3DE-0A2E1F76533A}"/>
              </a:ext>
            </a:extLst>
          </p:cNvPr>
          <p:cNvSpPr/>
          <p:nvPr/>
        </p:nvSpPr>
        <p:spPr>
          <a:xfrm>
            <a:off x="2188111" y="2528381"/>
            <a:ext cx="609685" cy="609685"/>
          </a:xfrm>
          <a:custGeom>
            <a:avLst/>
            <a:gdLst>
              <a:gd name="T0" fmla="*/ 12800 w 12800"/>
              <a:gd name="T1" fmla="*/ 6400 h 12800"/>
              <a:gd name="T2" fmla="*/ 6400 w 12800"/>
              <a:gd name="T3" fmla="*/ 0 h 12800"/>
              <a:gd name="T4" fmla="*/ 0 w 12800"/>
              <a:gd name="T5" fmla="*/ 6400 h 12800"/>
              <a:gd name="T6" fmla="*/ 6400 w 12800"/>
              <a:gd name="T7" fmla="*/ 12800 h 12800"/>
              <a:gd name="T8" fmla="*/ 12800 w 12800"/>
              <a:gd name="T9" fmla="*/ 6400 h 12800"/>
              <a:gd name="T10" fmla="*/ 5566 w 12800"/>
              <a:gd name="T11" fmla="*/ 8253 h 12800"/>
              <a:gd name="T12" fmla="*/ 5200 w 12800"/>
              <a:gd name="T13" fmla="*/ 7356 h 12800"/>
              <a:gd name="T14" fmla="*/ 5729 w 12800"/>
              <a:gd name="T15" fmla="*/ 7226 h 12800"/>
              <a:gd name="T16" fmla="*/ 5994 w 12800"/>
              <a:gd name="T17" fmla="*/ 7838 h 12800"/>
              <a:gd name="T18" fmla="*/ 6429 w 12800"/>
              <a:gd name="T19" fmla="*/ 8014 h 12800"/>
              <a:gd name="T20" fmla="*/ 6871 w 12800"/>
              <a:gd name="T21" fmla="*/ 7814 h 12800"/>
              <a:gd name="T22" fmla="*/ 7046 w 12800"/>
              <a:gd name="T23" fmla="*/ 7303 h 12800"/>
              <a:gd name="T24" fmla="*/ 6900 w 12800"/>
              <a:gd name="T25" fmla="*/ 6855 h 12800"/>
              <a:gd name="T26" fmla="*/ 6680 w 12800"/>
              <a:gd name="T27" fmla="*/ 6670 h 12800"/>
              <a:gd name="T28" fmla="*/ 6308 w 12800"/>
              <a:gd name="T29" fmla="*/ 6446 h 12800"/>
              <a:gd name="T30" fmla="*/ 5695 w 12800"/>
              <a:gd name="T31" fmla="*/ 5994 h 12800"/>
              <a:gd name="T32" fmla="*/ 5462 w 12800"/>
              <a:gd name="T33" fmla="*/ 5258 h 12800"/>
              <a:gd name="T34" fmla="*/ 5518 w 12800"/>
              <a:gd name="T35" fmla="*/ 4880 h 12800"/>
              <a:gd name="T36" fmla="*/ 5678 w 12800"/>
              <a:gd name="T37" fmla="*/ 4563 h 12800"/>
              <a:gd name="T38" fmla="*/ 5936 w 12800"/>
              <a:gd name="T39" fmla="*/ 4316 h 12800"/>
              <a:gd name="T40" fmla="*/ 6285 w 12800"/>
              <a:gd name="T41" fmla="*/ 4153 h 12800"/>
              <a:gd name="T42" fmla="*/ 6285 w 12800"/>
              <a:gd name="T43" fmla="*/ 3600 h 12800"/>
              <a:gd name="T44" fmla="*/ 6706 w 12800"/>
              <a:gd name="T45" fmla="*/ 3600 h 12800"/>
              <a:gd name="T46" fmla="*/ 6706 w 12800"/>
              <a:gd name="T47" fmla="*/ 4153 h 12800"/>
              <a:gd name="T48" fmla="*/ 7170 w 12800"/>
              <a:gd name="T49" fmla="*/ 4373 h 12800"/>
              <a:gd name="T50" fmla="*/ 7514 w 12800"/>
              <a:gd name="T51" fmla="*/ 4883 h 12800"/>
              <a:gd name="T52" fmla="*/ 7045 w 12800"/>
              <a:gd name="T53" fmla="*/ 5190 h 12800"/>
              <a:gd name="T54" fmla="*/ 6491 w 12800"/>
              <a:gd name="T55" fmla="*/ 4739 h 12800"/>
              <a:gd name="T56" fmla="*/ 6140 w 12800"/>
              <a:gd name="T57" fmla="*/ 4886 h 12800"/>
              <a:gd name="T58" fmla="*/ 6001 w 12800"/>
              <a:gd name="T59" fmla="*/ 5252 h 12800"/>
              <a:gd name="T60" fmla="*/ 6114 w 12800"/>
              <a:gd name="T61" fmla="*/ 5585 h 12800"/>
              <a:gd name="T62" fmla="*/ 6561 w 12800"/>
              <a:gd name="T63" fmla="*/ 5892 h 12800"/>
              <a:gd name="T64" fmla="*/ 7042 w 12800"/>
              <a:gd name="T65" fmla="*/ 6184 h 12800"/>
              <a:gd name="T66" fmla="*/ 7328 w 12800"/>
              <a:gd name="T67" fmla="*/ 6448 h 12800"/>
              <a:gd name="T68" fmla="*/ 7600 w 12800"/>
              <a:gd name="T69" fmla="*/ 7280 h 12800"/>
              <a:gd name="T70" fmla="*/ 7354 w 12800"/>
              <a:gd name="T71" fmla="*/ 8126 h 12800"/>
              <a:gd name="T72" fmla="*/ 6706 w 12800"/>
              <a:gd name="T73" fmla="*/ 8616 h 12800"/>
              <a:gd name="T74" fmla="*/ 6706 w 12800"/>
              <a:gd name="T75" fmla="*/ 9200 h 12800"/>
              <a:gd name="T76" fmla="*/ 6285 w 12800"/>
              <a:gd name="T77" fmla="*/ 9200 h 12800"/>
              <a:gd name="T78" fmla="*/ 6285 w 12800"/>
              <a:gd name="T79" fmla="*/ 8634 h 12800"/>
              <a:gd name="T80" fmla="*/ 5566 w 12800"/>
              <a:gd name="T81" fmla="*/ 8253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800" h="12800">
                <a:moveTo>
                  <a:pt x="12800" y="6400"/>
                </a:moveTo>
                <a:cubicBezTo>
                  <a:pt x="12800" y="2866"/>
                  <a:pt x="9934" y="0"/>
                  <a:pt x="6400" y="0"/>
                </a:cubicBezTo>
                <a:cubicBezTo>
                  <a:pt x="2866" y="0"/>
                  <a:pt x="0" y="2866"/>
                  <a:pt x="0" y="6400"/>
                </a:cubicBezTo>
                <a:cubicBezTo>
                  <a:pt x="0" y="9934"/>
                  <a:pt x="2866" y="12800"/>
                  <a:pt x="6400" y="12800"/>
                </a:cubicBezTo>
                <a:cubicBezTo>
                  <a:pt x="9934" y="12800"/>
                  <a:pt x="12800" y="9934"/>
                  <a:pt x="12800" y="6400"/>
                </a:cubicBezTo>
                <a:close/>
                <a:moveTo>
                  <a:pt x="5566" y="8253"/>
                </a:moveTo>
                <a:cubicBezTo>
                  <a:pt x="5400" y="8059"/>
                  <a:pt x="5278" y="7760"/>
                  <a:pt x="5200" y="7356"/>
                </a:cubicBezTo>
                <a:lnTo>
                  <a:pt x="5729" y="7226"/>
                </a:lnTo>
                <a:cubicBezTo>
                  <a:pt x="5801" y="7512"/>
                  <a:pt x="5889" y="7716"/>
                  <a:pt x="5994" y="7838"/>
                </a:cubicBezTo>
                <a:cubicBezTo>
                  <a:pt x="6102" y="7955"/>
                  <a:pt x="6248" y="8014"/>
                  <a:pt x="6429" y="8014"/>
                </a:cubicBezTo>
                <a:cubicBezTo>
                  <a:pt x="6606" y="8014"/>
                  <a:pt x="6753" y="7947"/>
                  <a:pt x="6871" y="7814"/>
                </a:cubicBezTo>
                <a:cubicBezTo>
                  <a:pt x="6988" y="7682"/>
                  <a:pt x="7046" y="7512"/>
                  <a:pt x="7046" y="7303"/>
                </a:cubicBezTo>
                <a:cubicBezTo>
                  <a:pt x="7046" y="7117"/>
                  <a:pt x="6998" y="6968"/>
                  <a:pt x="6900" y="6855"/>
                </a:cubicBezTo>
                <a:cubicBezTo>
                  <a:pt x="6850" y="6799"/>
                  <a:pt x="6777" y="6738"/>
                  <a:pt x="6680" y="6670"/>
                </a:cubicBezTo>
                <a:cubicBezTo>
                  <a:pt x="6583" y="6601"/>
                  <a:pt x="6459" y="6526"/>
                  <a:pt x="6308" y="6446"/>
                </a:cubicBezTo>
                <a:cubicBezTo>
                  <a:pt x="5998" y="6282"/>
                  <a:pt x="5793" y="6131"/>
                  <a:pt x="5695" y="5994"/>
                </a:cubicBezTo>
                <a:cubicBezTo>
                  <a:pt x="5540" y="5789"/>
                  <a:pt x="5462" y="5544"/>
                  <a:pt x="5462" y="5258"/>
                </a:cubicBezTo>
                <a:cubicBezTo>
                  <a:pt x="5462" y="5122"/>
                  <a:pt x="5481" y="4996"/>
                  <a:pt x="5518" y="4880"/>
                </a:cubicBezTo>
                <a:cubicBezTo>
                  <a:pt x="5554" y="4763"/>
                  <a:pt x="5608" y="4658"/>
                  <a:pt x="5678" y="4563"/>
                </a:cubicBezTo>
                <a:cubicBezTo>
                  <a:pt x="5747" y="4469"/>
                  <a:pt x="5834" y="4386"/>
                  <a:pt x="5936" y="4316"/>
                </a:cubicBezTo>
                <a:cubicBezTo>
                  <a:pt x="6038" y="4246"/>
                  <a:pt x="6154" y="4192"/>
                  <a:pt x="6285" y="4153"/>
                </a:cubicBezTo>
                <a:lnTo>
                  <a:pt x="6285" y="3600"/>
                </a:lnTo>
                <a:lnTo>
                  <a:pt x="6706" y="3600"/>
                </a:lnTo>
                <a:lnTo>
                  <a:pt x="6706" y="4153"/>
                </a:lnTo>
                <a:cubicBezTo>
                  <a:pt x="6894" y="4189"/>
                  <a:pt x="7050" y="4262"/>
                  <a:pt x="7170" y="4373"/>
                </a:cubicBezTo>
                <a:cubicBezTo>
                  <a:pt x="7290" y="4484"/>
                  <a:pt x="7405" y="4654"/>
                  <a:pt x="7514" y="4883"/>
                </a:cubicBezTo>
                <a:lnTo>
                  <a:pt x="7045" y="5190"/>
                </a:lnTo>
                <a:cubicBezTo>
                  <a:pt x="6903" y="4890"/>
                  <a:pt x="6719" y="4739"/>
                  <a:pt x="6491" y="4739"/>
                </a:cubicBezTo>
                <a:cubicBezTo>
                  <a:pt x="6350" y="4739"/>
                  <a:pt x="6233" y="4788"/>
                  <a:pt x="6140" y="4886"/>
                </a:cubicBezTo>
                <a:cubicBezTo>
                  <a:pt x="6047" y="4983"/>
                  <a:pt x="6001" y="5106"/>
                  <a:pt x="6001" y="5252"/>
                </a:cubicBezTo>
                <a:cubicBezTo>
                  <a:pt x="6001" y="5386"/>
                  <a:pt x="6038" y="5496"/>
                  <a:pt x="6114" y="5585"/>
                </a:cubicBezTo>
                <a:cubicBezTo>
                  <a:pt x="6187" y="5671"/>
                  <a:pt x="6337" y="5774"/>
                  <a:pt x="6561" y="5892"/>
                </a:cubicBezTo>
                <a:cubicBezTo>
                  <a:pt x="6755" y="5996"/>
                  <a:pt x="6915" y="6093"/>
                  <a:pt x="7042" y="6184"/>
                </a:cubicBezTo>
                <a:cubicBezTo>
                  <a:pt x="7169" y="6275"/>
                  <a:pt x="7264" y="6363"/>
                  <a:pt x="7328" y="6448"/>
                </a:cubicBezTo>
                <a:cubicBezTo>
                  <a:pt x="7510" y="6678"/>
                  <a:pt x="7600" y="6954"/>
                  <a:pt x="7600" y="7280"/>
                </a:cubicBezTo>
                <a:cubicBezTo>
                  <a:pt x="7600" y="7599"/>
                  <a:pt x="7518" y="7882"/>
                  <a:pt x="7354" y="8126"/>
                </a:cubicBezTo>
                <a:cubicBezTo>
                  <a:pt x="7193" y="8368"/>
                  <a:pt x="6976" y="8532"/>
                  <a:pt x="6706" y="8616"/>
                </a:cubicBezTo>
                <a:lnTo>
                  <a:pt x="6706" y="9200"/>
                </a:lnTo>
                <a:lnTo>
                  <a:pt x="6285" y="9200"/>
                </a:lnTo>
                <a:lnTo>
                  <a:pt x="6285" y="8634"/>
                </a:lnTo>
                <a:cubicBezTo>
                  <a:pt x="5970" y="8573"/>
                  <a:pt x="5730" y="8446"/>
                  <a:pt x="5566" y="8253"/>
                </a:cubicBezTo>
                <a:close/>
              </a:path>
            </a:pathLst>
          </a:custGeom>
          <a:gradFill>
            <a:gsLst>
              <a:gs pos="0">
                <a:srgbClr val="B27C45"/>
              </a:gs>
              <a:gs pos="100000">
                <a:srgbClr val="DDC19F"/>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iconfont-11573-5485681">
            <a:extLst>
              <a:ext uri="{FF2B5EF4-FFF2-40B4-BE49-F238E27FC236}">
                <a16:creationId xmlns="" xmlns:a16="http://schemas.microsoft.com/office/drawing/2014/main" id="{2BB42090-7F5E-4B0C-983F-E68FACB6D68A}"/>
              </a:ext>
            </a:extLst>
          </p:cNvPr>
          <p:cNvSpPr/>
          <p:nvPr/>
        </p:nvSpPr>
        <p:spPr>
          <a:xfrm>
            <a:off x="5739666" y="2573744"/>
            <a:ext cx="609685" cy="518959"/>
          </a:xfrm>
          <a:custGeom>
            <a:avLst/>
            <a:gdLst>
              <a:gd name="T0" fmla="*/ 5200 w 10400"/>
              <a:gd name="T1" fmla="*/ 7732 h 8853"/>
              <a:gd name="T2" fmla="*/ 6080 w 10400"/>
              <a:gd name="T3" fmla="*/ 6560 h 8853"/>
              <a:gd name="T4" fmla="*/ 6400 w 10400"/>
              <a:gd name="T5" fmla="*/ 6400 h 8853"/>
              <a:gd name="T6" fmla="*/ 9200 w 10400"/>
              <a:gd name="T7" fmla="*/ 6400 h 8853"/>
              <a:gd name="T8" fmla="*/ 9600 w 10400"/>
              <a:gd name="T9" fmla="*/ 6000 h 8853"/>
              <a:gd name="T10" fmla="*/ 9600 w 10400"/>
              <a:gd name="T11" fmla="*/ 1200 h 8853"/>
              <a:gd name="T12" fmla="*/ 9200 w 10400"/>
              <a:gd name="T13" fmla="*/ 800 h 8853"/>
              <a:gd name="T14" fmla="*/ 1200 w 10400"/>
              <a:gd name="T15" fmla="*/ 800 h 8853"/>
              <a:gd name="T16" fmla="*/ 800 w 10400"/>
              <a:gd name="T17" fmla="*/ 1200 h 8853"/>
              <a:gd name="T18" fmla="*/ 800 w 10400"/>
              <a:gd name="T19" fmla="*/ 6000 h 8853"/>
              <a:gd name="T20" fmla="*/ 1200 w 10400"/>
              <a:gd name="T21" fmla="*/ 6400 h 8853"/>
              <a:gd name="T22" fmla="*/ 4000 w 10400"/>
              <a:gd name="T23" fmla="*/ 6400 h 8853"/>
              <a:gd name="T24" fmla="*/ 4320 w 10400"/>
              <a:gd name="T25" fmla="*/ 6560 h 8853"/>
              <a:gd name="T26" fmla="*/ 5200 w 10400"/>
              <a:gd name="T27" fmla="*/ 7732 h 8853"/>
              <a:gd name="T28" fmla="*/ 1200 w 10400"/>
              <a:gd name="T29" fmla="*/ 7200 h 8853"/>
              <a:gd name="T30" fmla="*/ 0 w 10400"/>
              <a:gd name="T31" fmla="*/ 6000 h 8853"/>
              <a:gd name="T32" fmla="*/ 0 w 10400"/>
              <a:gd name="T33" fmla="*/ 1200 h 8853"/>
              <a:gd name="T34" fmla="*/ 1200 w 10400"/>
              <a:gd name="T35" fmla="*/ 0 h 8853"/>
              <a:gd name="T36" fmla="*/ 9200 w 10400"/>
              <a:gd name="T37" fmla="*/ 0 h 8853"/>
              <a:gd name="T38" fmla="*/ 10400 w 10400"/>
              <a:gd name="T39" fmla="*/ 1200 h 8853"/>
              <a:gd name="T40" fmla="*/ 10400 w 10400"/>
              <a:gd name="T41" fmla="*/ 6000 h 8853"/>
              <a:gd name="T42" fmla="*/ 9200 w 10400"/>
              <a:gd name="T43" fmla="*/ 7200 h 8853"/>
              <a:gd name="T44" fmla="*/ 6600 w 10400"/>
              <a:gd name="T45" fmla="*/ 7200 h 8853"/>
              <a:gd name="T46" fmla="*/ 5520 w 10400"/>
              <a:gd name="T47" fmla="*/ 8640 h 8853"/>
              <a:gd name="T48" fmla="*/ 4880 w 10400"/>
              <a:gd name="T49" fmla="*/ 8640 h 8853"/>
              <a:gd name="T50" fmla="*/ 3800 w 10400"/>
              <a:gd name="T51" fmla="*/ 7200 h 8853"/>
              <a:gd name="T52" fmla="*/ 1200 w 10400"/>
              <a:gd name="T53" fmla="*/ 7200 h 8853"/>
              <a:gd name="T54" fmla="*/ 2800 w 10400"/>
              <a:gd name="T55" fmla="*/ 3200 h 8853"/>
              <a:gd name="T56" fmla="*/ 2400 w 10400"/>
              <a:gd name="T57" fmla="*/ 2800 h 8853"/>
              <a:gd name="T58" fmla="*/ 2800 w 10400"/>
              <a:gd name="T59" fmla="*/ 2400 h 8853"/>
              <a:gd name="T60" fmla="*/ 7600 w 10400"/>
              <a:gd name="T61" fmla="*/ 2400 h 8853"/>
              <a:gd name="T62" fmla="*/ 8000 w 10400"/>
              <a:gd name="T63" fmla="*/ 2800 h 8853"/>
              <a:gd name="T64" fmla="*/ 7600 w 10400"/>
              <a:gd name="T65" fmla="*/ 3200 h 8853"/>
              <a:gd name="T66" fmla="*/ 2800 w 10400"/>
              <a:gd name="T67" fmla="*/ 3200 h 8853"/>
              <a:gd name="T68" fmla="*/ 2800 w 10400"/>
              <a:gd name="T69" fmla="*/ 4800 h 8853"/>
              <a:gd name="T70" fmla="*/ 2400 w 10400"/>
              <a:gd name="T71" fmla="*/ 4400 h 8853"/>
              <a:gd name="T72" fmla="*/ 2800 w 10400"/>
              <a:gd name="T73" fmla="*/ 4000 h 8853"/>
              <a:gd name="T74" fmla="*/ 6000 w 10400"/>
              <a:gd name="T75" fmla="*/ 4000 h 8853"/>
              <a:gd name="T76" fmla="*/ 6400 w 10400"/>
              <a:gd name="T77" fmla="*/ 4400 h 8853"/>
              <a:gd name="T78" fmla="*/ 6000 w 10400"/>
              <a:gd name="T79" fmla="*/ 4800 h 8853"/>
              <a:gd name="T80" fmla="*/ 2800 w 10400"/>
              <a:gd name="T81" fmla="*/ 4800 h 8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400" h="8853">
                <a:moveTo>
                  <a:pt x="5200" y="7732"/>
                </a:moveTo>
                <a:lnTo>
                  <a:pt x="6080" y="6560"/>
                </a:lnTo>
                <a:cubicBezTo>
                  <a:pt x="6156" y="6459"/>
                  <a:pt x="6274" y="6400"/>
                  <a:pt x="6400" y="6400"/>
                </a:cubicBezTo>
                <a:lnTo>
                  <a:pt x="9200" y="6400"/>
                </a:lnTo>
                <a:cubicBezTo>
                  <a:pt x="9421" y="6400"/>
                  <a:pt x="9600" y="6221"/>
                  <a:pt x="9600" y="6000"/>
                </a:cubicBezTo>
                <a:lnTo>
                  <a:pt x="9600" y="1200"/>
                </a:lnTo>
                <a:cubicBezTo>
                  <a:pt x="9600" y="979"/>
                  <a:pt x="9421" y="800"/>
                  <a:pt x="9200" y="800"/>
                </a:cubicBezTo>
                <a:lnTo>
                  <a:pt x="1200" y="800"/>
                </a:lnTo>
                <a:cubicBezTo>
                  <a:pt x="979" y="800"/>
                  <a:pt x="800" y="979"/>
                  <a:pt x="800" y="1200"/>
                </a:cubicBezTo>
                <a:lnTo>
                  <a:pt x="800" y="6000"/>
                </a:lnTo>
                <a:cubicBezTo>
                  <a:pt x="800" y="6221"/>
                  <a:pt x="979" y="6400"/>
                  <a:pt x="1200" y="6400"/>
                </a:cubicBezTo>
                <a:lnTo>
                  <a:pt x="4000" y="6400"/>
                </a:lnTo>
                <a:cubicBezTo>
                  <a:pt x="4126" y="6400"/>
                  <a:pt x="4244" y="6459"/>
                  <a:pt x="4320" y="6560"/>
                </a:cubicBezTo>
                <a:lnTo>
                  <a:pt x="5200" y="7732"/>
                </a:lnTo>
                <a:close/>
                <a:moveTo>
                  <a:pt x="1200" y="7200"/>
                </a:moveTo>
                <a:cubicBezTo>
                  <a:pt x="537" y="7200"/>
                  <a:pt x="0" y="6663"/>
                  <a:pt x="0" y="6000"/>
                </a:cubicBezTo>
                <a:lnTo>
                  <a:pt x="0" y="1200"/>
                </a:lnTo>
                <a:cubicBezTo>
                  <a:pt x="0" y="537"/>
                  <a:pt x="537" y="0"/>
                  <a:pt x="1200" y="0"/>
                </a:cubicBezTo>
                <a:lnTo>
                  <a:pt x="9200" y="0"/>
                </a:lnTo>
                <a:cubicBezTo>
                  <a:pt x="9863" y="0"/>
                  <a:pt x="10400" y="537"/>
                  <a:pt x="10400" y="1200"/>
                </a:cubicBezTo>
                <a:lnTo>
                  <a:pt x="10400" y="6000"/>
                </a:lnTo>
                <a:cubicBezTo>
                  <a:pt x="10400" y="6663"/>
                  <a:pt x="9863" y="7200"/>
                  <a:pt x="9200" y="7200"/>
                </a:cubicBezTo>
                <a:lnTo>
                  <a:pt x="6600" y="7200"/>
                </a:lnTo>
                <a:lnTo>
                  <a:pt x="5520" y="8640"/>
                </a:lnTo>
                <a:cubicBezTo>
                  <a:pt x="5360" y="8853"/>
                  <a:pt x="5040" y="8853"/>
                  <a:pt x="4880" y="8640"/>
                </a:cubicBezTo>
                <a:lnTo>
                  <a:pt x="3800" y="7200"/>
                </a:lnTo>
                <a:lnTo>
                  <a:pt x="1200" y="7200"/>
                </a:lnTo>
                <a:close/>
                <a:moveTo>
                  <a:pt x="2800" y="3200"/>
                </a:moveTo>
                <a:cubicBezTo>
                  <a:pt x="2579" y="3200"/>
                  <a:pt x="2400" y="3021"/>
                  <a:pt x="2400" y="2800"/>
                </a:cubicBezTo>
                <a:cubicBezTo>
                  <a:pt x="2400" y="2579"/>
                  <a:pt x="2579" y="2400"/>
                  <a:pt x="2800" y="2400"/>
                </a:cubicBezTo>
                <a:lnTo>
                  <a:pt x="7600" y="2400"/>
                </a:lnTo>
                <a:cubicBezTo>
                  <a:pt x="7821" y="2400"/>
                  <a:pt x="8000" y="2579"/>
                  <a:pt x="8000" y="2800"/>
                </a:cubicBezTo>
                <a:cubicBezTo>
                  <a:pt x="8000" y="3021"/>
                  <a:pt x="7821" y="3200"/>
                  <a:pt x="7600" y="3200"/>
                </a:cubicBezTo>
                <a:lnTo>
                  <a:pt x="2800" y="3200"/>
                </a:lnTo>
                <a:close/>
                <a:moveTo>
                  <a:pt x="2800" y="4800"/>
                </a:moveTo>
                <a:cubicBezTo>
                  <a:pt x="2579" y="4800"/>
                  <a:pt x="2400" y="4621"/>
                  <a:pt x="2400" y="4400"/>
                </a:cubicBezTo>
                <a:cubicBezTo>
                  <a:pt x="2400" y="4179"/>
                  <a:pt x="2579" y="4000"/>
                  <a:pt x="2800" y="4000"/>
                </a:cubicBezTo>
                <a:lnTo>
                  <a:pt x="6000" y="4000"/>
                </a:lnTo>
                <a:cubicBezTo>
                  <a:pt x="6221" y="4000"/>
                  <a:pt x="6400" y="4179"/>
                  <a:pt x="6400" y="4400"/>
                </a:cubicBezTo>
                <a:cubicBezTo>
                  <a:pt x="6400" y="4621"/>
                  <a:pt x="6221" y="4800"/>
                  <a:pt x="6000" y="4800"/>
                </a:cubicBezTo>
                <a:lnTo>
                  <a:pt x="2800" y="4800"/>
                </a:lnTo>
                <a:close/>
              </a:path>
            </a:pathLst>
          </a:custGeom>
          <a:gradFill>
            <a:gsLst>
              <a:gs pos="0">
                <a:srgbClr val="B27C45"/>
              </a:gs>
              <a:gs pos="100000">
                <a:srgbClr val="DDC19F"/>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iconfont-1187-867994">
            <a:extLst>
              <a:ext uri="{FF2B5EF4-FFF2-40B4-BE49-F238E27FC236}">
                <a16:creationId xmlns="" xmlns:a16="http://schemas.microsoft.com/office/drawing/2014/main" id="{FC86D804-C937-4C9C-B436-69725F009440}"/>
              </a:ext>
            </a:extLst>
          </p:cNvPr>
          <p:cNvSpPr/>
          <p:nvPr/>
        </p:nvSpPr>
        <p:spPr>
          <a:xfrm>
            <a:off x="9470406" y="2569738"/>
            <a:ext cx="609685" cy="526970"/>
          </a:xfrm>
          <a:custGeom>
            <a:avLst/>
            <a:gdLst>
              <a:gd name="T0" fmla="*/ 3379 w 14571"/>
              <a:gd name="T1" fmla="*/ 12594 h 12594"/>
              <a:gd name="T2" fmla="*/ 3631 w 14571"/>
              <a:gd name="T3" fmla="*/ 8903 h 12594"/>
              <a:gd name="T4" fmla="*/ 4523 w 14571"/>
              <a:gd name="T5" fmla="*/ 6850 h 12594"/>
              <a:gd name="T6" fmla="*/ 4857 w 14571"/>
              <a:gd name="T7" fmla="*/ 8701 h 12594"/>
              <a:gd name="T8" fmla="*/ 5876 w 14571"/>
              <a:gd name="T9" fmla="*/ 5202 h 12594"/>
              <a:gd name="T10" fmla="*/ 7765 w 14571"/>
              <a:gd name="T11" fmla="*/ 12594 h 12594"/>
              <a:gd name="T12" fmla="*/ 8570 w 14571"/>
              <a:gd name="T13" fmla="*/ 2349 h 12594"/>
              <a:gd name="T14" fmla="*/ 8323 w 14571"/>
              <a:gd name="T15" fmla="*/ 4627 h 12594"/>
              <a:gd name="T16" fmla="*/ 4802 w 14571"/>
              <a:gd name="T17" fmla="*/ 0 h 12594"/>
              <a:gd name="T18" fmla="*/ 2404 w 14571"/>
              <a:gd name="T19" fmla="*/ 5766 h 12594"/>
              <a:gd name="T20" fmla="*/ 1889 w 14571"/>
              <a:gd name="T21" fmla="*/ 3674 h 12594"/>
              <a:gd name="T22" fmla="*/ 400 w 14571"/>
              <a:gd name="T23" fmla="*/ 7715 h 12594"/>
              <a:gd name="T24" fmla="*/ 3379 w 14571"/>
              <a:gd name="T25" fmla="*/ 12594 h 12594"/>
              <a:gd name="T26" fmla="*/ 3379 w 14571"/>
              <a:gd name="T27" fmla="*/ 12594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571" h="12594">
                <a:moveTo>
                  <a:pt x="3379" y="12594"/>
                </a:moveTo>
                <a:cubicBezTo>
                  <a:pt x="2535" y="10847"/>
                  <a:pt x="2984" y="9845"/>
                  <a:pt x="3631" y="8903"/>
                </a:cubicBezTo>
                <a:cubicBezTo>
                  <a:pt x="4337" y="7874"/>
                  <a:pt x="4523" y="6850"/>
                  <a:pt x="4523" y="6850"/>
                </a:cubicBezTo>
                <a:cubicBezTo>
                  <a:pt x="4523" y="6850"/>
                  <a:pt x="5076" y="7573"/>
                  <a:pt x="4857" y="8701"/>
                </a:cubicBezTo>
                <a:cubicBezTo>
                  <a:pt x="5837" y="7606"/>
                  <a:pt x="6023" y="5870"/>
                  <a:pt x="5876" y="5202"/>
                </a:cubicBezTo>
                <a:cubicBezTo>
                  <a:pt x="8099" y="6751"/>
                  <a:pt x="9046" y="10108"/>
                  <a:pt x="7765" y="12594"/>
                </a:cubicBezTo>
                <a:cubicBezTo>
                  <a:pt x="14571" y="8750"/>
                  <a:pt x="9457" y="3001"/>
                  <a:pt x="8570" y="2349"/>
                </a:cubicBezTo>
                <a:cubicBezTo>
                  <a:pt x="8865" y="3001"/>
                  <a:pt x="8920" y="4096"/>
                  <a:pt x="8323" y="4627"/>
                </a:cubicBezTo>
                <a:cubicBezTo>
                  <a:pt x="7310" y="788"/>
                  <a:pt x="4802" y="0"/>
                  <a:pt x="4802" y="0"/>
                </a:cubicBezTo>
                <a:cubicBezTo>
                  <a:pt x="5098" y="1982"/>
                  <a:pt x="3724" y="4145"/>
                  <a:pt x="2404" y="5766"/>
                </a:cubicBezTo>
                <a:cubicBezTo>
                  <a:pt x="2355" y="4977"/>
                  <a:pt x="2305" y="4430"/>
                  <a:pt x="1889" y="3674"/>
                </a:cubicBezTo>
                <a:cubicBezTo>
                  <a:pt x="1796" y="5109"/>
                  <a:pt x="696" y="6281"/>
                  <a:pt x="400" y="7715"/>
                </a:cubicBezTo>
                <a:cubicBezTo>
                  <a:pt x="0" y="9664"/>
                  <a:pt x="701" y="11088"/>
                  <a:pt x="3379" y="12594"/>
                </a:cubicBezTo>
                <a:close/>
                <a:moveTo>
                  <a:pt x="3379" y="12594"/>
                </a:moveTo>
                <a:close/>
              </a:path>
            </a:pathLst>
          </a:custGeom>
          <a:gradFill>
            <a:gsLst>
              <a:gs pos="0">
                <a:srgbClr val="B27C45"/>
              </a:gs>
              <a:gs pos="100000">
                <a:srgbClr val="DDC19F"/>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0" name="图片 59" descr="图片包含 游戏机, 夜空, 日落&#10;&#10;描述已自动生成">
            <a:extLst>
              <a:ext uri="{FF2B5EF4-FFF2-40B4-BE49-F238E27FC236}">
                <a16:creationId xmlns="" xmlns:a16="http://schemas.microsoft.com/office/drawing/2014/main" id="{4CD61F1A-69DC-4078-A9D8-2F769CC65DCC}"/>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77105" y="1021151"/>
            <a:ext cx="2220691" cy="1290726"/>
          </a:xfrm>
          <a:prstGeom prst="rect">
            <a:avLst/>
          </a:prstGeom>
        </p:spPr>
      </p:pic>
      <p:pic>
        <p:nvPicPr>
          <p:cNvPr id="61" name="图片 60" descr="图片包含 游戏机, 夜空, 日落&#10;&#10;描述已自动生成">
            <a:extLst>
              <a:ext uri="{FF2B5EF4-FFF2-40B4-BE49-F238E27FC236}">
                <a16:creationId xmlns="" xmlns:a16="http://schemas.microsoft.com/office/drawing/2014/main" id="{9600CF24-7DF0-4768-AB3F-7433C0C1901B}"/>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837799" y="1021151"/>
            <a:ext cx="2220691" cy="1290726"/>
          </a:xfrm>
          <a:prstGeom prst="rect">
            <a:avLst/>
          </a:prstGeom>
        </p:spPr>
      </p:pic>
      <p:pic>
        <p:nvPicPr>
          <p:cNvPr id="62" name="图片 61" descr="图片包含 游戏机, 夜空, 日落&#10;&#10;描述已自动生成">
            <a:extLst>
              <a:ext uri="{FF2B5EF4-FFF2-40B4-BE49-F238E27FC236}">
                <a16:creationId xmlns="" xmlns:a16="http://schemas.microsoft.com/office/drawing/2014/main" id="{204ECD5F-F4C3-4CAE-9A21-B880BF394B09}"/>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7923271" y="1021151"/>
            <a:ext cx="2220691" cy="1290726"/>
          </a:xfrm>
          <a:prstGeom prst="rect">
            <a:avLst/>
          </a:prstGeom>
        </p:spPr>
      </p:pic>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 xmlns:a16="http://schemas.microsoft.com/office/drawing/2014/main" id="{60FB9573-8098-41AC-A3FD-C32B08C99E54}"/>
              </a:ext>
            </a:extLst>
          </p:cNvPr>
          <p:cNvSpPr/>
          <p:nvPr/>
        </p:nvSpPr>
        <p:spPr>
          <a:xfrm>
            <a:off x="683492" y="2401455"/>
            <a:ext cx="7139708" cy="2503920"/>
          </a:xfrm>
          <a:prstGeom prst="roundRect">
            <a:avLst>
              <a:gd name="adj" fmla="val 5529"/>
            </a:avLst>
          </a:prstGeom>
          <a:gradFill>
            <a:gsLst>
              <a:gs pos="0">
                <a:srgbClr val="B27C45">
                  <a:alpha val="30000"/>
                </a:srgbClr>
              </a:gs>
              <a:gs pos="100000">
                <a:srgbClr val="DDC19F">
                  <a:alpha val="0"/>
                </a:srgbClr>
              </a:gs>
            </a:gsLst>
            <a:lin ang="5400000" scaled="1"/>
          </a:gradFill>
          <a:ln>
            <a:gradFill>
              <a:gsLst>
                <a:gs pos="0">
                  <a:srgbClr val="B27C45"/>
                </a:gs>
                <a:gs pos="100000">
                  <a:srgbClr val="DDC19F">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QR 代码&#10;&#10;描述已自动生成">
            <a:extLst>
              <a:ext uri="{FF2B5EF4-FFF2-40B4-BE49-F238E27FC236}">
                <a16:creationId xmlns="" xmlns:a16="http://schemas.microsoft.com/office/drawing/2014/main" id="{110F4CE2-A7E3-47CF-8F16-A6715C2C96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78951" y="2656701"/>
            <a:ext cx="3239167" cy="4306074"/>
          </a:xfrm>
          <a:prstGeom prst="rect">
            <a:avLst/>
          </a:prstGeom>
        </p:spPr>
      </p:pic>
      <p:sp>
        <p:nvSpPr>
          <p:cNvPr id="10" name="矩形 9">
            <a:extLst>
              <a:ext uri="{FF2B5EF4-FFF2-40B4-BE49-F238E27FC236}">
                <a16:creationId xmlns="" xmlns:a16="http://schemas.microsoft.com/office/drawing/2014/main" id="{84198873-0440-4290-AF07-021229A1BE7F}"/>
              </a:ext>
            </a:extLst>
          </p:cNvPr>
          <p:cNvSpPr/>
          <p:nvPr/>
        </p:nvSpPr>
        <p:spPr>
          <a:xfrm>
            <a:off x="7478951" y="1742301"/>
            <a:ext cx="3309213" cy="10294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形状&#10;&#10;中度可信度描述已自动生成">
            <a:extLst>
              <a:ext uri="{FF2B5EF4-FFF2-40B4-BE49-F238E27FC236}">
                <a16:creationId xmlns="" xmlns:a16="http://schemas.microsoft.com/office/drawing/2014/main" id="{67F7F855-6163-4F95-937F-EA7302C8BC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92610" y="1059388"/>
            <a:ext cx="6411850" cy="7691973"/>
          </a:xfrm>
          <a:prstGeom prst="rect">
            <a:avLst/>
          </a:prstGeom>
        </p:spPr>
      </p:pic>
      <p:sp>
        <p:nvSpPr>
          <p:cNvPr id="5" name="文本框 4"/>
          <p:cNvSpPr txBox="1"/>
          <p:nvPr/>
        </p:nvSpPr>
        <p:spPr>
          <a:xfrm>
            <a:off x="843020" y="2872514"/>
            <a:ext cx="6411849" cy="1705403"/>
          </a:xfrm>
          <a:prstGeom prst="rect">
            <a:avLst/>
          </a:prstGeom>
          <a:noFill/>
        </p:spPr>
        <p:txBody>
          <a:bodyPr wrap="square" rtlCol="0">
            <a:spAutoFit/>
          </a:bodyPr>
          <a:lstStyle/>
          <a:p>
            <a:pPr algn="just">
              <a:lnSpc>
                <a:spcPct val="150000"/>
              </a:lnSpc>
            </a:pPr>
            <a:r>
              <a:rPr lang="zh-CN" altLang="en-US" dirty="0">
                <a:solidFill>
                  <a:schemeClr val="bg1"/>
                </a:solidFill>
                <a:latin typeface="微软雅黑" panose="020B0503020204020204" pitchFamily="34" charset="-122"/>
                <a:ea typeface="微软雅黑" panose="020B0503020204020204" pitchFamily="34" charset="-122"/>
              </a:rPr>
              <a:t>这里是文案这里是文案这里是文案这里是文案这里是文案这里是文案这里是文案这里是文案这里是文案这里是文案这里是文案这里是文案这里是文案这里是文案这里是文案这里是文案这里是文案这里是文案。</a:t>
            </a:r>
            <a:endParaRPr lang="en-US" altLang="zh-CN" dirty="0">
              <a:solidFill>
                <a:schemeClr val="bg1"/>
              </a:solidFill>
              <a:latin typeface="微软雅黑" panose="020B0503020204020204" pitchFamily="34" charset="-122"/>
              <a:ea typeface="微软雅黑" panose="020B0503020204020204" pitchFamily="34" charset="-122"/>
            </a:endParaRPr>
          </a:p>
        </p:txBody>
      </p:sp>
      <p:grpSp>
        <p:nvGrpSpPr>
          <p:cNvPr id="6" name="组合 5">
            <a:extLst>
              <a:ext uri="{FF2B5EF4-FFF2-40B4-BE49-F238E27FC236}">
                <a16:creationId xmlns="" xmlns:a16="http://schemas.microsoft.com/office/drawing/2014/main" id="{7B75B605-7C1A-4B27-8610-5B6315ADC342}"/>
              </a:ext>
            </a:extLst>
          </p:cNvPr>
          <p:cNvGrpSpPr/>
          <p:nvPr/>
        </p:nvGrpSpPr>
        <p:grpSpPr>
          <a:xfrm>
            <a:off x="660400" y="535666"/>
            <a:ext cx="3411170" cy="661915"/>
            <a:chOff x="581891" y="535666"/>
            <a:chExt cx="3411170" cy="661915"/>
          </a:xfrm>
        </p:grpSpPr>
        <p:sp>
          <p:nvSpPr>
            <p:cNvPr id="7" name="文本框 6">
              <a:extLst>
                <a:ext uri="{FF2B5EF4-FFF2-40B4-BE49-F238E27FC236}">
                  <a16:creationId xmlns="" xmlns:a16="http://schemas.microsoft.com/office/drawing/2014/main" id="{5EC345F3-162A-45D4-85C8-B0FF0F67A027}"/>
                </a:ext>
              </a:extLst>
            </p:cNvPr>
            <p:cNvSpPr txBox="1"/>
            <p:nvPr/>
          </p:nvSpPr>
          <p:spPr>
            <a:xfrm>
              <a:off x="707448" y="535666"/>
              <a:ext cx="3285613" cy="661915"/>
            </a:xfrm>
            <a:prstGeom prst="rect">
              <a:avLst/>
            </a:prstGeom>
            <a:noFill/>
          </p:spPr>
          <p:txBody>
            <a:bodyPr wrap="square" rtlCol="0">
              <a:noAutofit/>
            </a:bodyPr>
            <a:lstStyle/>
            <a:p>
              <a:r>
                <a:rPr lang="zh-CN" altLang="en-US"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rPr>
                <a:t>关于</a:t>
              </a:r>
              <a:r>
                <a:rPr lang="en-US" altLang="zh-CN"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rPr>
                <a:t>ONION</a:t>
              </a:r>
              <a:endParaRPr lang="zh-CN" altLang="en-US"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 xmlns:a16="http://schemas.microsoft.com/office/drawing/2014/main" id="{5CEE41F0-58CA-4641-9CAB-D3A26FF718D3}"/>
                </a:ext>
              </a:extLst>
            </p:cNvPr>
            <p:cNvSpPr/>
            <p:nvPr/>
          </p:nvSpPr>
          <p:spPr>
            <a:xfrm>
              <a:off x="581891" y="667624"/>
              <a:ext cx="45719" cy="461498"/>
            </a:xfrm>
            <a:prstGeom prst="rect">
              <a:avLst/>
            </a:prstGeom>
            <a:gradFill>
              <a:gsLst>
                <a:gs pos="0">
                  <a:srgbClr val="B27C45"/>
                </a:gs>
                <a:gs pos="100000">
                  <a:srgbClr val="DDC19F"/>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 name="图片 11" descr="图片包含 游戏机, 夜空, 日落&#10;&#10;描述已自动生成">
            <a:extLst>
              <a:ext uri="{FF2B5EF4-FFF2-40B4-BE49-F238E27FC236}">
                <a16:creationId xmlns="" xmlns:a16="http://schemas.microsoft.com/office/drawing/2014/main" id="{CB1EC6A8-2A10-4904-A57D-FA0A01065E6F}"/>
              </a:ext>
            </a:extLst>
          </p:cNvPr>
          <p:cNvPicPr>
            <a:picLocks noChangeAspect="1"/>
          </p:cNvPicPr>
          <p:nvPr/>
        </p:nvPicPr>
        <p:blipFill>
          <a:blip r:embed="rId4" cstate="print">
            <a:alphaModFix amt="50000"/>
            <a:extLst>
              <a:ext uri="{28A0092B-C50C-407E-A947-70E740481C1C}">
                <a14:useLocalDpi xmlns:a14="http://schemas.microsoft.com/office/drawing/2010/main" val="0"/>
              </a:ext>
            </a:extLst>
          </a:blip>
          <a:stretch>
            <a:fillRect/>
          </a:stretch>
        </p:blipFill>
        <p:spPr>
          <a:xfrm>
            <a:off x="2527158" y="1742301"/>
            <a:ext cx="6576868" cy="1290726"/>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60400" y="1315903"/>
            <a:ext cx="8138160" cy="787523"/>
          </a:xfrm>
          <a:prstGeom prst="rect">
            <a:avLst/>
          </a:prstGeom>
          <a:noFill/>
        </p:spPr>
        <p:txBody>
          <a:bodyPr wrap="square" rtlCol="0">
            <a:spAutoFit/>
          </a:bodyPr>
          <a:lstStyle/>
          <a:p>
            <a:pPr algn="just">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这里是文案这里是文案这里是文案这里是文案这里是文案这里是文案这里是文案这里是文案这里是文案这里是文案这里是文案这里是文案这里是文案这里是文案</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nvGrpSpPr>
          <p:cNvPr id="6" name="组合 5">
            <a:extLst>
              <a:ext uri="{FF2B5EF4-FFF2-40B4-BE49-F238E27FC236}">
                <a16:creationId xmlns="" xmlns:a16="http://schemas.microsoft.com/office/drawing/2014/main" id="{89C0CF12-8F5F-4CBD-A26C-1534EFDFE96A}"/>
              </a:ext>
            </a:extLst>
          </p:cNvPr>
          <p:cNvGrpSpPr/>
          <p:nvPr/>
        </p:nvGrpSpPr>
        <p:grpSpPr>
          <a:xfrm>
            <a:off x="660400" y="535666"/>
            <a:ext cx="3932556" cy="661915"/>
            <a:chOff x="581891" y="535666"/>
            <a:chExt cx="3932556" cy="661915"/>
          </a:xfrm>
        </p:grpSpPr>
        <p:sp>
          <p:nvSpPr>
            <p:cNvPr id="7" name="文本框 6">
              <a:extLst>
                <a:ext uri="{FF2B5EF4-FFF2-40B4-BE49-F238E27FC236}">
                  <a16:creationId xmlns="" xmlns:a16="http://schemas.microsoft.com/office/drawing/2014/main" id="{E1224140-F88C-4E1F-8E35-75B0A654A768}"/>
                </a:ext>
              </a:extLst>
            </p:cNvPr>
            <p:cNvSpPr txBox="1"/>
            <p:nvPr/>
          </p:nvSpPr>
          <p:spPr>
            <a:xfrm>
              <a:off x="707448" y="535666"/>
              <a:ext cx="3806999" cy="661915"/>
            </a:xfrm>
            <a:prstGeom prst="rect">
              <a:avLst/>
            </a:prstGeom>
            <a:noFill/>
          </p:spPr>
          <p:txBody>
            <a:bodyPr wrap="square" rtlCol="0">
              <a:noAutofit/>
            </a:bodyPr>
            <a:lstStyle/>
            <a:p>
              <a:r>
                <a:rPr lang="zh-CN" altLang="en-US"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rPr>
                <a:t>关于</a:t>
              </a:r>
              <a:r>
                <a:rPr lang="en-US" altLang="zh-CN"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rPr>
                <a:t>ONION</a:t>
              </a:r>
              <a:endParaRPr lang="zh-CN" altLang="en-US"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 xmlns:a16="http://schemas.microsoft.com/office/drawing/2014/main" id="{33402E65-317F-4E4F-BF23-FEFEE199B4D2}"/>
                </a:ext>
              </a:extLst>
            </p:cNvPr>
            <p:cNvSpPr/>
            <p:nvPr/>
          </p:nvSpPr>
          <p:spPr>
            <a:xfrm>
              <a:off x="581891" y="667624"/>
              <a:ext cx="45719" cy="461498"/>
            </a:xfrm>
            <a:prstGeom prst="rect">
              <a:avLst/>
            </a:prstGeom>
            <a:gradFill>
              <a:gsLst>
                <a:gs pos="0">
                  <a:srgbClr val="B27C45"/>
                </a:gs>
                <a:gs pos="100000">
                  <a:srgbClr val="DDC19F"/>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 xmlns:a16="http://schemas.microsoft.com/office/drawing/2014/main" id="{F39C2B55-447B-4CAC-AFC3-EF2535DE959B}"/>
              </a:ext>
            </a:extLst>
          </p:cNvPr>
          <p:cNvGrpSpPr/>
          <p:nvPr/>
        </p:nvGrpSpPr>
        <p:grpSpPr>
          <a:xfrm>
            <a:off x="1662321" y="2547935"/>
            <a:ext cx="8867358" cy="3875225"/>
            <a:chOff x="2257424" y="2547935"/>
            <a:chExt cx="8867358" cy="3875225"/>
          </a:xfrm>
        </p:grpSpPr>
        <p:grpSp>
          <p:nvGrpSpPr>
            <p:cNvPr id="18" name="组合 17">
              <a:extLst>
                <a:ext uri="{FF2B5EF4-FFF2-40B4-BE49-F238E27FC236}">
                  <a16:creationId xmlns="" xmlns:a16="http://schemas.microsoft.com/office/drawing/2014/main" id="{A2851F77-BA61-45B2-B7F3-6ABA15B7BAE9}"/>
                </a:ext>
              </a:extLst>
            </p:cNvPr>
            <p:cNvGrpSpPr/>
            <p:nvPr/>
          </p:nvGrpSpPr>
          <p:grpSpPr>
            <a:xfrm>
              <a:off x="4667250" y="2857500"/>
              <a:ext cx="2295525" cy="2295525"/>
              <a:chOff x="4667250" y="2857500"/>
              <a:chExt cx="2295525" cy="2295525"/>
            </a:xfrm>
          </p:grpSpPr>
          <p:sp>
            <p:nvSpPr>
              <p:cNvPr id="2" name="椭圆 1">
                <a:extLst>
                  <a:ext uri="{FF2B5EF4-FFF2-40B4-BE49-F238E27FC236}">
                    <a16:creationId xmlns="" xmlns:a16="http://schemas.microsoft.com/office/drawing/2014/main" id="{2DA909AB-584C-436A-B5CF-1505D7DD35D5}"/>
                  </a:ext>
                </a:extLst>
              </p:cNvPr>
              <p:cNvSpPr/>
              <p:nvPr/>
            </p:nvSpPr>
            <p:spPr>
              <a:xfrm>
                <a:off x="4667250" y="2857500"/>
                <a:ext cx="2295525" cy="2295525"/>
              </a:xfrm>
              <a:prstGeom prst="ellipse">
                <a:avLst/>
              </a:prstGeom>
              <a:gradFill>
                <a:gsLst>
                  <a:gs pos="0">
                    <a:srgbClr val="B27C45"/>
                  </a:gs>
                  <a:gs pos="100000">
                    <a:srgbClr val="DDC19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84FBBA03-9EB1-47C3-A032-242ECBEB70EB}"/>
                  </a:ext>
                </a:extLst>
              </p:cNvPr>
              <p:cNvSpPr txBox="1"/>
              <p:nvPr/>
            </p:nvSpPr>
            <p:spPr>
              <a:xfrm>
                <a:off x="5029200" y="3558986"/>
                <a:ext cx="1571625" cy="892552"/>
              </a:xfrm>
              <a:prstGeom prst="rect">
                <a:avLst/>
              </a:prstGeom>
              <a:noFill/>
            </p:spPr>
            <p:txBody>
              <a:bodyPr wrap="square" rtlCol="0">
                <a:spAutoFit/>
              </a:bodyPr>
              <a:lstStyle/>
              <a:p>
                <a:pPr algn="ctr"/>
                <a:r>
                  <a:rPr lang="en-US" altLang="zh-CN" sz="2600" b="1" dirty="0">
                    <a:solidFill>
                      <a:schemeClr val="bg1"/>
                    </a:solidFill>
                    <a:latin typeface="微软雅黑" panose="020B0503020204020204" pitchFamily="34" charset="-122"/>
                    <a:ea typeface="微软雅黑" panose="020B0503020204020204" pitchFamily="34" charset="-122"/>
                  </a:rPr>
                  <a:t>PPT SERVICE</a:t>
                </a:r>
                <a:endParaRPr lang="zh-CN" altLang="en-US" sz="2600" b="1" dirty="0">
                  <a:solidFill>
                    <a:schemeClr val="bg1"/>
                  </a:solidFill>
                  <a:latin typeface="微软雅黑" panose="020B0503020204020204" pitchFamily="34" charset="-122"/>
                  <a:ea typeface="微软雅黑" panose="020B0503020204020204" pitchFamily="34" charset="-122"/>
                </a:endParaRPr>
              </a:p>
            </p:txBody>
          </p:sp>
        </p:grpSp>
        <p:sp>
          <p:nvSpPr>
            <p:cNvPr id="9" name="椭圆 8">
              <a:extLst>
                <a:ext uri="{FF2B5EF4-FFF2-40B4-BE49-F238E27FC236}">
                  <a16:creationId xmlns="" xmlns:a16="http://schemas.microsoft.com/office/drawing/2014/main" id="{B7D9F0C0-861A-423A-B1C8-31056A9AFBBF}"/>
                </a:ext>
              </a:extLst>
            </p:cNvPr>
            <p:cNvSpPr/>
            <p:nvPr/>
          </p:nvSpPr>
          <p:spPr>
            <a:xfrm>
              <a:off x="2257424" y="2686293"/>
              <a:ext cx="1457326" cy="1457326"/>
            </a:xfrm>
            <a:prstGeom prst="ellipse">
              <a:avLst/>
            </a:prstGeom>
            <a:solidFill>
              <a:schemeClr val="bg1">
                <a:alpha val="10000"/>
              </a:schemeClr>
            </a:solidFill>
            <a:ln w="15875">
              <a:gradFill>
                <a:gsLst>
                  <a:gs pos="0">
                    <a:srgbClr val="B27C45"/>
                  </a:gs>
                  <a:gs pos="100000">
                    <a:srgbClr val="DDC19F"/>
                  </a:gs>
                </a:gsLst>
                <a:lin ang="5400000" scaled="1"/>
              </a:gradFill>
            </a:ln>
            <a:effectLst>
              <a:glow rad="63500">
                <a:schemeClr val="accent3">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anose="020B0503020204020204" pitchFamily="34" charset="-122"/>
                  <a:ea typeface="微软雅黑" panose="020B0503020204020204" pitchFamily="34" charset="-122"/>
                </a:rPr>
                <a:t>1000</a:t>
              </a:r>
            </a:p>
            <a:p>
              <a:pPr algn="ctr"/>
              <a:r>
                <a:rPr lang="en-US" altLang="zh-CN" b="1" dirty="0">
                  <a:latin typeface="微软雅黑" panose="020B0503020204020204" pitchFamily="34" charset="-122"/>
                  <a:ea typeface="微软雅黑" panose="020B0503020204020204" pitchFamily="34" charset="-122"/>
                </a:rPr>
                <a:t>page+</a:t>
              </a:r>
              <a:endParaRPr lang="zh-CN" altLang="en-US" b="1" dirty="0">
                <a:latin typeface="微软雅黑" panose="020B0503020204020204" pitchFamily="34" charset="-122"/>
                <a:ea typeface="微软雅黑" panose="020B0503020204020204" pitchFamily="34" charset="-122"/>
              </a:endParaRPr>
            </a:p>
          </p:txBody>
        </p:sp>
        <p:sp>
          <p:nvSpPr>
            <p:cNvPr id="13" name="椭圆 12">
              <a:extLst>
                <a:ext uri="{FF2B5EF4-FFF2-40B4-BE49-F238E27FC236}">
                  <a16:creationId xmlns="" xmlns:a16="http://schemas.microsoft.com/office/drawing/2014/main" id="{BCA65791-F7F7-44EF-A909-3072FE7D6FE0}"/>
                </a:ext>
              </a:extLst>
            </p:cNvPr>
            <p:cNvSpPr/>
            <p:nvPr/>
          </p:nvSpPr>
          <p:spPr>
            <a:xfrm>
              <a:off x="7178877" y="4813434"/>
              <a:ext cx="1609726" cy="1609726"/>
            </a:xfrm>
            <a:prstGeom prst="ellipse">
              <a:avLst/>
            </a:prstGeom>
            <a:solidFill>
              <a:schemeClr val="bg1">
                <a:alpha val="10000"/>
              </a:schemeClr>
            </a:solidFill>
            <a:ln w="15875">
              <a:gradFill>
                <a:gsLst>
                  <a:gs pos="0">
                    <a:srgbClr val="B27C45"/>
                  </a:gs>
                  <a:gs pos="100000">
                    <a:srgbClr val="DDC19F"/>
                  </a:gs>
                </a:gsLst>
                <a:lin ang="5400000" scaled="1"/>
              </a:gradFill>
            </a:ln>
            <a:effectLst>
              <a:glow rad="63500">
                <a:schemeClr val="accent3">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anose="020B0503020204020204" pitchFamily="34" charset="-122"/>
                  <a:ea typeface="微软雅黑" panose="020B0503020204020204" pitchFamily="34" charset="-122"/>
                </a:rPr>
                <a:t>100</a:t>
              </a:r>
            </a:p>
            <a:p>
              <a:pPr algn="ctr"/>
              <a:r>
                <a:rPr lang="en-US" altLang="zh-CN" b="1" dirty="0">
                  <a:latin typeface="微软雅黑" panose="020B0503020204020204" pitchFamily="34" charset="-122"/>
                  <a:ea typeface="微软雅黑" panose="020B0503020204020204" pitchFamily="34" charset="-122"/>
                </a:rPr>
                <a:t>Company+</a:t>
              </a:r>
              <a:endParaRPr lang="zh-CN" altLang="en-US" b="1" dirty="0">
                <a:latin typeface="微软雅黑" panose="020B0503020204020204" pitchFamily="34" charset="-122"/>
                <a:ea typeface="微软雅黑" panose="020B0503020204020204" pitchFamily="34" charset="-122"/>
              </a:endParaRPr>
            </a:p>
          </p:txBody>
        </p:sp>
        <p:sp>
          <p:nvSpPr>
            <p:cNvPr id="14" name="椭圆 13">
              <a:extLst>
                <a:ext uri="{FF2B5EF4-FFF2-40B4-BE49-F238E27FC236}">
                  <a16:creationId xmlns="" xmlns:a16="http://schemas.microsoft.com/office/drawing/2014/main" id="{2A794476-8C35-4FBA-A4B0-594FC9403D9D}"/>
                </a:ext>
              </a:extLst>
            </p:cNvPr>
            <p:cNvSpPr/>
            <p:nvPr/>
          </p:nvSpPr>
          <p:spPr>
            <a:xfrm>
              <a:off x="7626551" y="2547935"/>
              <a:ext cx="1609727" cy="1609727"/>
            </a:xfrm>
            <a:prstGeom prst="ellipse">
              <a:avLst/>
            </a:prstGeom>
            <a:solidFill>
              <a:schemeClr val="bg1">
                <a:alpha val="10000"/>
              </a:schemeClr>
            </a:solidFill>
            <a:ln w="15875">
              <a:gradFill>
                <a:gsLst>
                  <a:gs pos="0">
                    <a:srgbClr val="B27C45"/>
                  </a:gs>
                  <a:gs pos="100000">
                    <a:srgbClr val="DDC19F"/>
                  </a:gs>
                </a:gsLst>
                <a:lin ang="5400000" scaled="1"/>
              </a:gradFill>
            </a:ln>
            <a:effectLst>
              <a:glow rad="63500">
                <a:schemeClr val="accent3">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anose="020B0503020204020204" pitchFamily="34" charset="-122"/>
                  <a:ea typeface="微软雅黑" panose="020B0503020204020204" pitchFamily="34" charset="-122"/>
                </a:rPr>
                <a:t>other</a:t>
              </a:r>
              <a:endParaRPr lang="zh-CN" altLang="en-US" b="1" dirty="0">
                <a:latin typeface="微软雅黑" panose="020B0503020204020204" pitchFamily="34" charset="-122"/>
                <a:ea typeface="微软雅黑" panose="020B0503020204020204" pitchFamily="34" charset="-122"/>
              </a:endParaRPr>
            </a:p>
          </p:txBody>
        </p:sp>
        <p:sp>
          <p:nvSpPr>
            <p:cNvPr id="15" name="椭圆 14">
              <a:extLst>
                <a:ext uri="{FF2B5EF4-FFF2-40B4-BE49-F238E27FC236}">
                  <a16:creationId xmlns="" xmlns:a16="http://schemas.microsoft.com/office/drawing/2014/main" id="{8FC85951-2F3A-4240-B2AF-DE65DEBBDC4E}"/>
                </a:ext>
              </a:extLst>
            </p:cNvPr>
            <p:cNvSpPr/>
            <p:nvPr/>
          </p:nvSpPr>
          <p:spPr>
            <a:xfrm>
              <a:off x="2594379" y="4498454"/>
              <a:ext cx="1625196" cy="1625196"/>
            </a:xfrm>
            <a:prstGeom prst="ellipse">
              <a:avLst/>
            </a:prstGeom>
            <a:solidFill>
              <a:schemeClr val="bg1">
                <a:alpha val="10000"/>
              </a:schemeClr>
            </a:solidFill>
            <a:ln w="15875">
              <a:gradFill>
                <a:gsLst>
                  <a:gs pos="0">
                    <a:srgbClr val="B27C45"/>
                  </a:gs>
                  <a:gs pos="100000">
                    <a:srgbClr val="DDC19F"/>
                  </a:gs>
                </a:gsLst>
                <a:lin ang="5400000" scaled="1"/>
              </a:gradFill>
            </a:ln>
            <a:effectLst>
              <a:glow rad="63500">
                <a:schemeClr val="accent3">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anose="020B0503020204020204" pitchFamily="34" charset="-122"/>
                  <a:ea typeface="微软雅黑" panose="020B0503020204020204" pitchFamily="34" charset="-122"/>
                </a:rPr>
                <a:t>2years</a:t>
              </a:r>
              <a:endParaRPr lang="zh-CN" altLang="en-US" b="1" dirty="0">
                <a:latin typeface="微软雅黑" panose="020B0503020204020204" pitchFamily="34" charset="-122"/>
                <a:ea typeface="微软雅黑" panose="020B0503020204020204" pitchFamily="34" charset="-122"/>
              </a:endParaRPr>
            </a:p>
          </p:txBody>
        </p:sp>
        <p:sp>
          <p:nvSpPr>
            <p:cNvPr id="16" name="椭圆 15">
              <a:extLst>
                <a:ext uri="{FF2B5EF4-FFF2-40B4-BE49-F238E27FC236}">
                  <a16:creationId xmlns="" xmlns:a16="http://schemas.microsoft.com/office/drawing/2014/main" id="{4C71EABF-8F69-4A0D-A39B-9EBBEB70B514}"/>
                </a:ext>
              </a:extLst>
            </p:cNvPr>
            <p:cNvSpPr/>
            <p:nvPr/>
          </p:nvSpPr>
          <p:spPr>
            <a:xfrm>
              <a:off x="9083878" y="3792982"/>
              <a:ext cx="2040904" cy="2040904"/>
            </a:xfrm>
            <a:prstGeom prst="ellipse">
              <a:avLst/>
            </a:prstGeom>
            <a:solidFill>
              <a:schemeClr val="bg1">
                <a:alpha val="10000"/>
              </a:schemeClr>
            </a:solidFill>
            <a:ln w="15875">
              <a:gradFill>
                <a:gsLst>
                  <a:gs pos="0">
                    <a:srgbClr val="B27C45"/>
                  </a:gs>
                  <a:gs pos="100000">
                    <a:srgbClr val="DDC19F"/>
                  </a:gs>
                </a:gsLst>
                <a:lin ang="5400000" scaled="1"/>
              </a:gradFill>
            </a:ln>
            <a:effectLst>
              <a:glow rad="63500">
                <a:schemeClr val="accent3">
                  <a:satMod val="17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anose="020B0503020204020204" pitchFamily="34" charset="-122"/>
                  <a:ea typeface="微软雅黑" panose="020B0503020204020204" pitchFamily="34" charset="-122"/>
                </a:rPr>
                <a:t>PPT</a:t>
              </a:r>
            </a:p>
            <a:p>
              <a:pPr algn="ctr"/>
              <a:r>
                <a:rPr lang="en-US" altLang="zh-CN" b="1" dirty="0">
                  <a:latin typeface="微软雅黑" panose="020B0503020204020204" pitchFamily="34" charset="-122"/>
                  <a:ea typeface="微软雅黑" panose="020B0503020204020204" pitchFamily="34" charset="-122"/>
                </a:rPr>
                <a:t>DESIGN</a:t>
              </a: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 xmlns:a16="http://schemas.microsoft.com/office/drawing/2014/main" id="{9875262A-AF29-4769-BE1A-584111278B98}"/>
              </a:ext>
            </a:extLst>
          </p:cNvPr>
          <p:cNvGrpSpPr/>
          <p:nvPr/>
        </p:nvGrpSpPr>
        <p:grpSpPr>
          <a:xfrm>
            <a:off x="660400" y="535666"/>
            <a:ext cx="3863975" cy="661915"/>
            <a:chOff x="581891" y="535666"/>
            <a:chExt cx="3863975" cy="661915"/>
          </a:xfrm>
        </p:grpSpPr>
        <p:sp>
          <p:nvSpPr>
            <p:cNvPr id="7" name="文本框 6">
              <a:extLst>
                <a:ext uri="{FF2B5EF4-FFF2-40B4-BE49-F238E27FC236}">
                  <a16:creationId xmlns="" xmlns:a16="http://schemas.microsoft.com/office/drawing/2014/main" id="{9819868A-85DC-43B0-AC45-66F8FC9680A8}"/>
                </a:ext>
              </a:extLst>
            </p:cNvPr>
            <p:cNvSpPr txBox="1"/>
            <p:nvPr/>
          </p:nvSpPr>
          <p:spPr>
            <a:xfrm>
              <a:off x="707448" y="535666"/>
              <a:ext cx="3738418" cy="661915"/>
            </a:xfrm>
            <a:prstGeom prst="rect">
              <a:avLst/>
            </a:prstGeom>
            <a:noFill/>
          </p:spPr>
          <p:txBody>
            <a:bodyPr wrap="square" rtlCol="0">
              <a:noAutofit/>
            </a:bodyPr>
            <a:lstStyle/>
            <a:p>
              <a:r>
                <a:rPr lang="zh-CN" altLang="en-US"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rPr>
                <a:t>关于</a:t>
              </a:r>
              <a:r>
                <a:rPr lang="en-US" altLang="zh-CN"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rPr>
                <a:t>ONION</a:t>
              </a:r>
              <a:endParaRPr lang="zh-CN" altLang="en-US"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 xmlns:a16="http://schemas.microsoft.com/office/drawing/2014/main" id="{A738D336-338B-4533-B928-17D14067268F}"/>
                </a:ext>
              </a:extLst>
            </p:cNvPr>
            <p:cNvSpPr/>
            <p:nvPr/>
          </p:nvSpPr>
          <p:spPr>
            <a:xfrm>
              <a:off x="581891" y="667624"/>
              <a:ext cx="45719" cy="461498"/>
            </a:xfrm>
            <a:prstGeom prst="rect">
              <a:avLst/>
            </a:prstGeom>
            <a:gradFill>
              <a:gsLst>
                <a:gs pos="0">
                  <a:srgbClr val="B27C45"/>
                </a:gs>
                <a:gs pos="100000">
                  <a:srgbClr val="DDC19F"/>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a:extLst>
              <a:ext uri="{FF2B5EF4-FFF2-40B4-BE49-F238E27FC236}">
                <a16:creationId xmlns="" xmlns:a16="http://schemas.microsoft.com/office/drawing/2014/main" id="{4F3AD508-4AF2-4744-85FB-862FFCFE61CB}"/>
              </a:ext>
            </a:extLst>
          </p:cNvPr>
          <p:cNvGrpSpPr/>
          <p:nvPr/>
        </p:nvGrpSpPr>
        <p:grpSpPr>
          <a:xfrm>
            <a:off x="241317" y="2351314"/>
            <a:ext cx="11709366" cy="3177196"/>
            <a:chOff x="292890" y="2351314"/>
            <a:chExt cx="11709366" cy="3177196"/>
          </a:xfrm>
        </p:grpSpPr>
        <p:sp>
          <p:nvSpPr>
            <p:cNvPr id="5" name="文本框 4"/>
            <p:cNvSpPr txBox="1"/>
            <p:nvPr/>
          </p:nvSpPr>
          <p:spPr>
            <a:xfrm>
              <a:off x="292890" y="3176819"/>
              <a:ext cx="2762220" cy="1526187"/>
            </a:xfrm>
            <a:prstGeom prst="rect">
              <a:avLst/>
            </a:prstGeom>
            <a:noFill/>
          </p:spPr>
          <p:txBody>
            <a:bodyPr wrap="square" rtlCol="0">
              <a:spAutoFit/>
            </a:bodyPr>
            <a:lstStyle/>
            <a:p>
              <a:pPr algn="just">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这里是文案这里是文案这里是文案这里是文案这里是文案这里是文案这里是文案这里是文案这里是文案</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3" name="文本框 2">
              <a:extLst>
                <a:ext uri="{FF2B5EF4-FFF2-40B4-BE49-F238E27FC236}">
                  <a16:creationId xmlns="" xmlns:a16="http://schemas.microsoft.com/office/drawing/2014/main" id="{08722BCB-216E-4072-87F8-7AA182894524}"/>
                </a:ext>
              </a:extLst>
            </p:cNvPr>
            <p:cNvSpPr txBox="1"/>
            <p:nvPr/>
          </p:nvSpPr>
          <p:spPr>
            <a:xfrm>
              <a:off x="8975925" y="2908995"/>
              <a:ext cx="3026331" cy="2264851"/>
            </a:xfrm>
            <a:prstGeom prst="rect">
              <a:avLst/>
            </a:prstGeom>
            <a:noFill/>
          </p:spPr>
          <p:txBody>
            <a:bodyPr wrap="square" rtlCol="0">
              <a:spAutoFit/>
            </a:bodyPr>
            <a:lstStyle/>
            <a:p>
              <a:pPr algn="just">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这里是文案这里是文案这里是文案这里是文案这里是文案这里是文案这里是文案这里是文案这里是文案这里是文案这里是文案这里是文案这里是文案这里是文案这里是文案</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0" name="椭圆 9">
              <a:extLst>
                <a:ext uri="{FF2B5EF4-FFF2-40B4-BE49-F238E27FC236}">
                  <a16:creationId xmlns="" xmlns:a16="http://schemas.microsoft.com/office/drawing/2014/main" id="{D6B4D240-532D-490E-B045-505CBFBC3070}"/>
                </a:ext>
              </a:extLst>
            </p:cNvPr>
            <p:cNvSpPr>
              <a:spLocks/>
            </p:cNvSpPr>
            <p:nvPr/>
          </p:nvSpPr>
          <p:spPr>
            <a:xfrm>
              <a:off x="3194575" y="2351314"/>
              <a:ext cx="3177196" cy="3177196"/>
            </a:xfrm>
            <a:prstGeom prst="ellipse">
              <a:avLst/>
            </a:prstGeom>
            <a:gradFill>
              <a:gsLst>
                <a:gs pos="0">
                  <a:srgbClr val="B27C45"/>
                </a:gs>
                <a:gs pos="100000">
                  <a:srgbClr val="DDC19F">
                    <a:alpha val="0"/>
                  </a:srgb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椭圆 10">
              <a:extLst>
                <a:ext uri="{FF2B5EF4-FFF2-40B4-BE49-F238E27FC236}">
                  <a16:creationId xmlns="" xmlns:a16="http://schemas.microsoft.com/office/drawing/2014/main" id="{42C85FF2-BE2A-4786-BA17-DB0E052FB7BF}"/>
                </a:ext>
              </a:extLst>
            </p:cNvPr>
            <p:cNvSpPr>
              <a:spLocks/>
            </p:cNvSpPr>
            <p:nvPr/>
          </p:nvSpPr>
          <p:spPr>
            <a:xfrm>
              <a:off x="5622966" y="2351314"/>
              <a:ext cx="3177196" cy="3177196"/>
            </a:xfrm>
            <a:prstGeom prst="ellipse">
              <a:avLst/>
            </a:prstGeom>
            <a:gradFill>
              <a:gsLst>
                <a:gs pos="0">
                  <a:srgbClr val="B27C45"/>
                </a:gs>
                <a:gs pos="100000">
                  <a:srgbClr val="DDC19F">
                    <a:alpha val="0"/>
                  </a:srgb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 xmlns:a16="http://schemas.microsoft.com/office/drawing/2014/main" id="{D90D7DE3-8C71-436A-9DEC-5EC83A4391DB}"/>
                </a:ext>
              </a:extLst>
            </p:cNvPr>
            <p:cNvGrpSpPr/>
            <p:nvPr/>
          </p:nvGrpSpPr>
          <p:grpSpPr>
            <a:xfrm>
              <a:off x="3934037" y="3059843"/>
              <a:ext cx="1698273" cy="1760139"/>
              <a:chOff x="3943349" y="3139840"/>
              <a:chExt cx="1698273" cy="1760139"/>
            </a:xfrm>
          </p:grpSpPr>
          <p:sp>
            <p:nvSpPr>
              <p:cNvPr id="12" name="文本框 11">
                <a:extLst>
                  <a:ext uri="{FF2B5EF4-FFF2-40B4-BE49-F238E27FC236}">
                    <a16:creationId xmlns="" xmlns:a16="http://schemas.microsoft.com/office/drawing/2014/main" id="{6EC5C74B-E65A-4257-BB38-48E712546D75}"/>
                  </a:ext>
                </a:extLst>
              </p:cNvPr>
              <p:cNvSpPr txBox="1"/>
              <p:nvPr/>
            </p:nvSpPr>
            <p:spPr>
              <a:xfrm>
                <a:off x="3943349" y="4192093"/>
                <a:ext cx="1698273" cy="707886"/>
              </a:xfrm>
              <a:prstGeom prst="rect">
                <a:avLst/>
              </a:prstGeom>
              <a:noFill/>
            </p:spPr>
            <p:txBody>
              <a:bodyPr wrap="square" rtlCol="0">
                <a:spAutoFit/>
              </a:bodyPr>
              <a:lstStyle/>
              <a:p>
                <a:pPr algn="ctr"/>
                <a:r>
                  <a:rPr lang="en-US" altLang="zh-CN" sz="4000" b="1" dirty="0">
                    <a:solidFill>
                      <a:schemeClr val="bg1"/>
                    </a:solidFill>
                    <a:latin typeface="微软雅黑" panose="020B0503020204020204" pitchFamily="34" charset="-122"/>
                    <a:ea typeface="微软雅黑" panose="020B0503020204020204" pitchFamily="34" charset="-122"/>
                  </a:rPr>
                  <a:t>PPT</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3" name="iconfont-11624-5524664">
                <a:extLst>
                  <a:ext uri="{FF2B5EF4-FFF2-40B4-BE49-F238E27FC236}">
                    <a16:creationId xmlns="" xmlns:a16="http://schemas.microsoft.com/office/drawing/2014/main" id="{4DF7E4D6-4382-400A-9E64-3832628CA1D9}"/>
                  </a:ext>
                </a:extLst>
              </p:cNvPr>
              <p:cNvSpPr/>
              <p:nvPr/>
            </p:nvSpPr>
            <p:spPr>
              <a:xfrm>
                <a:off x="4278617" y="3139840"/>
                <a:ext cx="1027736" cy="84744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 name="Group 14">
              <a:extLst>
                <a:ext uri="{FF2B5EF4-FFF2-40B4-BE49-F238E27FC236}">
                  <a16:creationId xmlns="" xmlns:a16="http://schemas.microsoft.com/office/drawing/2014/main" id="{67B8104E-6B7B-4416-A822-065842F538E3}"/>
                </a:ext>
              </a:extLst>
            </p:cNvPr>
            <p:cNvGrpSpPr/>
            <p:nvPr/>
          </p:nvGrpSpPr>
          <p:grpSpPr>
            <a:xfrm>
              <a:off x="6362428" y="3015132"/>
              <a:ext cx="1698273" cy="1849562"/>
              <a:chOff x="3943349" y="3050417"/>
              <a:chExt cx="1698273" cy="1849562"/>
            </a:xfrm>
          </p:grpSpPr>
          <p:sp>
            <p:nvSpPr>
              <p:cNvPr id="19" name="文本框 15">
                <a:extLst>
                  <a:ext uri="{FF2B5EF4-FFF2-40B4-BE49-F238E27FC236}">
                    <a16:creationId xmlns="" xmlns:a16="http://schemas.microsoft.com/office/drawing/2014/main" id="{DF76EBA7-1D5D-445A-B6E4-6C8152420E0F}"/>
                  </a:ext>
                </a:extLst>
              </p:cNvPr>
              <p:cNvSpPr txBox="1"/>
              <p:nvPr/>
            </p:nvSpPr>
            <p:spPr>
              <a:xfrm>
                <a:off x="3943349" y="4192093"/>
                <a:ext cx="1698273" cy="7078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000" b="1" dirty="0">
                    <a:solidFill>
                      <a:schemeClr val="bg1"/>
                    </a:solidFill>
                    <a:latin typeface="微软雅黑" panose="020B0503020204020204" pitchFamily="34" charset="-122"/>
                    <a:ea typeface="微软雅黑" panose="020B0503020204020204" pitchFamily="34" charset="-122"/>
                  </a:rPr>
                  <a:t>DES</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20" name="iconfont-11624-5524664">
                <a:extLst>
                  <a:ext uri="{FF2B5EF4-FFF2-40B4-BE49-F238E27FC236}">
                    <a16:creationId xmlns="" xmlns:a16="http://schemas.microsoft.com/office/drawing/2014/main" id="{37D8F9F6-CA1E-4073-968E-05D634AC1646}"/>
                  </a:ext>
                </a:extLst>
              </p:cNvPr>
              <p:cNvSpPr/>
              <p:nvPr/>
            </p:nvSpPr>
            <p:spPr>
              <a:xfrm>
                <a:off x="4278617" y="3050417"/>
                <a:ext cx="1027736" cy="1026289"/>
              </a:xfrm>
              <a:custGeom>
                <a:avLst/>
                <a:gdLst>
                  <a:gd name="T0" fmla="*/ 2272 w 10361"/>
                  <a:gd name="T1" fmla="*/ 2617 h 10345"/>
                  <a:gd name="T2" fmla="*/ 4895 w 10361"/>
                  <a:gd name="T3" fmla="*/ 5234 h 10345"/>
                  <a:gd name="T4" fmla="*/ 7518 w 10361"/>
                  <a:gd name="T5" fmla="*/ 2617 h 10345"/>
                  <a:gd name="T6" fmla="*/ 4895 w 10361"/>
                  <a:gd name="T7" fmla="*/ 0 h 10345"/>
                  <a:gd name="T8" fmla="*/ 2272 w 10361"/>
                  <a:gd name="T9" fmla="*/ 2617 h 10345"/>
                  <a:gd name="T10" fmla="*/ 5155 w 10361"/>
                  <a:gd name="T11" fmla="*/ 6356 h 10345"/>
                  <a:gd name="T12" fmla="*/ 6461 w 10361"/>
                  <a:gd name="T13" fmla="*/ 6356 h 10345"/>
                  <a:gd name="T14" fmla="*/ 6461 w 10361"/>
                  <a:gd name="T15" fmla="*/ 5717 h 10345"/>
                  <a:gd name="T16" fmla="*/ 4896 w 10361"/>
                  <a:gd name="T17" fmla="*/ 5448 h 10345"/>
                  <a:gd name="T18" fmla="*/ 0 w 10361"/>
                  <a:gd name="T19" fmla="*/ 10345 h 10345"/>
                  <a:gd name="T20" fmla="*/ 6418 w 10361"/>
                  <a:gd name="T21" fmla="*/ 10345 h 10345"/>
                  <a:gd name="T22" fmla="*/ 6418 w 10361"/>
                  <a:gd name="T23" fmla="*/ 9396 h 10345"/>
                  <a:gd name="T24" fmla="*/ 5155 w 10361"/>
                  <a:gd name="T25" fmla="*/ 9396 h 10345"/>
                  <a:gd name="T26" fmla="*/ 5155 w 10361"/>
                  <a:gd name="T27" fmla="*/ 6356 h 10345"/>
                  <a:gd name="T28" fmla="*/ 10361 w 10361"/>
                  <a:gd name="T29" fmla="*/ 7700 h 10345"/>
                  <a:gd name="T30" fmla="*/ 10361 w 10361"/>
                  <a:gd name="T31" fmla="*/ 6727 h 10345"/>
                  <a:gd name="T32" fmla="*/ 9315 w 10361"/>
                  <a:gd name="T33" fmla="*/ 6727 h 10345"/>
                  <a:gd name="T34" fmla="*/ 9315 w 10361"/>
                  <a:gd name="T35" fmla="*/ 5481 h 10345"/>
                  <a:gd name="T36" fmla="*/ 8343 w 10361"/>
                  <a:gd name="T37" fmla="*/ 5481 h 10345"/>
                  <a:gd name="T38" fmla="*/ 8343 w 10361"/>
                  <a:gd name="T39" fmla="*/ 6727 h 10345"/>
                  <a:gd name="T40" fmla="*/ 7916 w 10361"/>
                  <a:gd name="T41" fmla="*/ 6727 h 10345"/>
                  <a:gd name="T42" fmla="*/ 7916 w 10361"/>
                  <a:gd name="T43" fmla="*/ 5481 h 10345"/>
                  <a:gd name="T44" fmla="*/ 6943 w 10361"/>
                  <a:gd name="T45" fmla="*/ 5481 h 10345"/>
                  <a:gd name="T46" fmla="*/ 6943 w 10361"/>
                  <a:gd name="T47" fmla="*/ 6727 h 10345"/>
                  <a:gd name="T48" fmla="*/ 5496 w 10361"/>
                  <a:gd name="T49" fmla="*/ 6727 h 10345"/>
                  <a:gd name="T50" fmla="*/ 5496 w 10361"/>
                  <a:gd name="T51" fmla="*/ 7700 h 10345"/>
                  <a:gd name="T52" fmla="*/ 6943 w 10361"/>
                  <a:gd name="T53" fmla="*/ 7700 h 10345"/>
                  <a:gd name="T54" fmla="*/ 6943 w 10361"/>
                  <a:gd name="T55" fmla="*/ 8126 h 10345"/>
                  <a:gd name="T56" fmla="*/ 5496 w 10361"/>
                  <a:gd name="T57" fmla="*/ 8126 h 10345"/>
                  <a:gd name="T58" fmla="*/ 5496 w 10361"/>
                  <a:gd name="T59" fmla="*/ 9098 h 10345"/>
                  <a:gd name="T60" fmla="*/ 6943 w 10361"/>
                  <a:gd name="T61" fmla="*/ 9098 h 10345"/>
                  <a:gd name="T62" fmla="*/ 6943 w 10361"/>
                  <a:gd name="T63" fmla="*/ 10345 h 10345"/>
                  <a:gd name="T64" fmla="*/ 7915 w 10361"/>
                  <a:gd name="T65" fmla="*/ 10345 h 10345"/>
                  <a:gd name="T66" fmla="*/ 7915 w 10361"/>
                  <a:gd name="T67" fmla="*/ 9098 h 10345"/>
                  <a:gd name="T68" fmla="*/ 8341 w 10361"/>
                  <a:gd name="T69" fmla="*/ 9098 h 10345"/>
                  <a:gd name="T70" fmla="*/ 8341 w 10361"/>
                  <a:gd name="T71" fmla="*/ 10345 h 10345"/>
                  <a:gd name="T72" fmla="*/ 9314 w 10361"/>
                  <a:gd name="T73" fmla="*/ 10345 h 10345"/>
                  <a:gd name="T74" fmla="*/ 9314 w 10361"/>
                  <a:gd name="T75" fmla="*/ 9098 h 10345"/>
                  <a:gd name="T76" fmla="*/ 10360 w 10361"/>
                  <a:gd name="T77" fmla="*/ 9098 h 10345"/>
                  <a:gd name="T78" fmla="*/ 10360 w 10361"/>
                  <a:gd name="T79" fmla="*/ 8126 h 10345"/>
                  <a:gd name="T80" fmla="*/ 9314 w 10361"/>
                  <a:gd name="T81" fmla="*/ 8126 h 10345"/>
                  <a:gd name="T82" fmla="*/ 9314 w 10361"/>
                  <a:gd name="T83" fmla="*/ 7700 h 10345"/>
                  <a:gd name="T84" fmla="*/ 10361 w 10361"/>
                  <a:gd name="T85" fmla="*/ 7700 h 10345"/>
                  <a:gd name="T86" fmla="*/ 8341 w 10361"/>
                  <a:gd name="T87" fmla="*/ 8125 h 10345"/>
                  <a:gd name="T88" fmla="*/ 7915 w 10361"/>
                  <a:gd name="T89" fmla="*/ 8125 h 10345"/>
                  <a:gd name="T90" fmla="*/ 7915 w 10361"/>
                  <a:gd name="T91" fmla="*/ 7698 h 10345"/>
                  <a:gd name="T92" fmla="*/ 8341 w 10361"/>
                  <a:gd name="T93" fmla="*/ 7698 h 10345"/>
                  <a:gd name="T94" fmla="*/ 8341 w 10361"/>
                  <a:gd name="T95" fmla="*/ 8125 h 10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361" h="10345">
                    <a:moveTo>
                      <a:pt x="2272" y="2617"/>
                    </a:moveTo>
                    <a:cubicBezTo>
                      <a:pt x="2272" y="4063"/>
                      <a:pt x="3447" y="5234"/>
                      <a:pt x="4895" y="5234"/>
                    </a:cubicBezTo>
                    <a:cubicBezTo>
                      <a:pt x="6343" y="5234"/>
                      <a:pt x="7518" y="4063"/>
                      <a:pt x="7518" y="2617"/>
                    </a:cubicBezTo>
                    <a:cubicBezTo>
                      <a:pt x="7518" y="1171"/>
                      <a:pt x="6343" y="0"/>
                      <a:pt x="4895" y="0"/>
                    </a:cubicBezTo>
                    <a:cubicBezTo>
                      <a:pt x="3447" y="0"/>
                      <a:pt x="2272" y="1171"/>
                      <a:pt x="2272" y="2617"/>
                    </a:cubicBezTo>
                    <a:close/>
                    <a:moveTo>
                      <a:pt x="5155" y="6356"/>
                    </a:moveTo>
                    <a:lnTo>
                      <a:pt x="6461" y="6356"/>
                    </a:lnTo>
                    <a:lnTo>
                      <a:pt x="6461" y="5717"/>
                    </a:lnTo>
                    <a:cubicBezTo>
                      <a:pt x="5958" y="5546"/>
                      <a:pt x="5429" y="5455"/>
                      <a:pt x="4896" y="5448"/>
                    </a:cubicBezTo>
                    <a:cubicBezTo>
                      <a:pt x="2193" y="5448"/>
                      <a:pt x="0" y="7641"/>
                      <a:pt x="0" y="10345"/>
                    </a:cubicBezTo>
                    <a:lnTo>
                      <a:pt x="6418" y="10345"/>
                    </a:lnTo>
                    <a:lnTo>
                      <a:pt x="6418" y="9396"/>
                    </a:lnTo>
                    <a:lnTo>
                      <a:pt x="5155" y="9396"/>
                    </a:lnTo>
                    <a:lnTo>
                      <a:pt x="5155" y="6356"/>
                    </a:lnTo>
                    <a:close/>
                    <a:moveTo>
                      <a:pt x="10361" y="7700"/>
                    </a:moveTo>
                    <a:lnTo>
                      <a:pt x="10361" y="6727"/>
                    </a:lnTo>
                    <a:lnTo>
                      <a:pt x="9315" y="6727"/>
                    </a:lnTo>
                    <a:lnTo>
                      <a:pt x="9315" y="5481"/>
                    </a:lnTo>
                    <a:lnTo>
                      <a:pt x="8343" y="5481"/>
                    </a:lnTo>
                    <a:lnTo>
                      <a:pt x="8343" y="6727"/>
                    </a:lnTo>
                    <a:lnTo>
                      <a:pt x="7916" y="6727"/>
                    </a:lnTo>
                    <a:lnTo>
                      <a:pt x="7916" y="5481"/>
                    </a:lnTo>
                    <a:lnTo>
                      <a:pt x="6943" y="5481"/>
                    </a:lnTo>
                    <a:lnTo>
                      <a:pt x="6943" y="6727"/>
                    </a:lnTo>
                    <a:lnTo>
                      <a:pt x="5496" y="6727"/>
                    </a:lnTo>
                    <a:lnTo>
                      <a:pt x="5496" y="7700"/>
                    </a:lnTo>
                    <a:lnTo>
                      <a:pt x="6943" y="7700"/>
                    </a:lnTo>
                    <a:lnTo>
                      <a:pt x="6943" y="8126"/>
                    </a:lnTo>
                    <a:lnTo>
                      <a:pt x="5496" y="8126"/>
                    </a:lnTo>
                    <a:lnTo>
                      <a:pt x="5496" y="9098"/>
                    </a:lnTo>
                    <a:lnTo>
                      <a:pt x="6943" y="9098"/>
                    </a:lnTo>
                    <a:lnTo>
                      <a:pt x="6943" y="10345"/>
                    </a:lnTo>
                    <a:lnTo>
                      <a:pt x="7915" y="10345"/>
                    </a:lnTo>
                    <a:lnTo>
                      <a:pt x="7915" y="9098"/>
                    </a:lnTo>
                    <a:lnTo>
                      <a:pt x="8341" y="9098"/>
                    </a:lnTo>
                    <a:lnTo>
                      <a:pt x="8341" y="10345"/>
                    </a:lnTo>
                    <a:lnTo>
                      <a:pt x="9314" y="10345"/>
                    </a:lnTo>
                    <a:lnTo>
                      <a:pt x="9314" y="9098"/>
                    </a:lnTo>
                    <a:lnTo>
                      <a:pt x="10360" y="9098"/>
                    </a:lnTo>
                    <a:lnTo>
                      <a:pt x="10360" y="8126"/>
                    </a:lnTo>
                    <a:lnTo>
                      <a:pt x="9314" y="8126"/>
                    </a:lnTo>
                    <a:lnTo>
                      <a:pt x="9314" y="7700"/>
                    </a:lnTo>
                    <a:lnTo>
                      <a:pt x="10361" y="7700"/>
                    </a:lnTo>
                    <a:close/>
                    <a:moveTo>
                      <a:pt x="8341" y="8125"/>
                    </a:moveTo>
                    <a:lnTo>
                      <a:pt x="7915" y="8125"/>
                    </a:lnTo>
                    <a:lnTo>
                      <a:pt x="7915" y="7698"/>
                    </a:lnTo>
                    <a:lnTo>
                      <a:pt x="8341" y="7698"/>
                    </a:lnTo>
                    <a:lnTo>
                      <a:pt x="8341" y="812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sp>
        <p:nvSpPr>
          <p:cNvPr id="21" name="文本框 20">
            <a:extLst>
              <a:ext uri="{FF2B5EF4-FFF2-40B4-BE49-F238E27FC236}">
                <a16:creationId xmlns="" xmlns:a16="http://schemas.microsoft.com/office/drawing/2014/main" id="{6F291B63-0F88-4E7A-9BD1-6C1819002A02}"/>
              </a:ext>
            </a:extLst>
          </p:cNvPr>
          <p:cNvSpPr txBox="1"/>
          <p:nvPr/>
        </p:nvSpPr>
        <p:spPr>
          <a:xfrm>
            <a:off x="660400" y="1313457"/>
            <a:ext cx="7786810" cy="418191"/>
          </a:xfrm>
          <a:prstGeom prst="rect">
            <a:avLst/>
          </a:prstGeom>
          <a:noFill/>
        </p:spPr>
        <p:txBody>
          <a:bodyPr wrap="square" rtlCol="0">
            <a:spAutoFit/>
          </a:bodyPr>
          <a:lstStyle/>
          <a:p>
            <a:pPr algn="just">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这里是文案这里是文案这里是文案这里是文案这里是文案</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60400" y="1299181"/>
            <a:ext cx="8757195" cy="787523"/>
          </a:xfrm>
          <a:prstGeom prst="rect">
            <a:avLst/>
          </a:prstGeom>
          <a:noFill/>
        </p:spPr>
        <p:txBody>
          <a:bodyPr wrap="square" rtlCol="0">
            <a:spAutoFit/>
          </a:bodyPr>
          <a:lstStyle/>
          <a:p>
            <a:pPr algn="just">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这里是文案这里是文案这里是文案这里是文案这里是文案这里是文案这里是文案这里是文案这里是文案这里是文案这里是文案这里是文案这里是文案这里是文案这里是文案这里是文案</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nvGrpSpPr>
          <p:cNvPr id="6" name="组合 5">
            <a:extLst>
              <a:ext uri="{FF2B5EF4-FFF2-40B4-BE49-F238E27FC236}">
                <a16:creationId xmlns="" xmlns:a16="http://schemas.microsoft.com/office/drawing/2014/main" id="{ED51671B-545C-4800-A96A-492885A8528D}"/>
              </a:ext>
            </a:extLst>
          </p:cNvPr>
          <p:cNvGrpSpPr/>
          <p:nvPr/>
        </p:nvGrpSpPr>
        <p:grpSpPr>
          <a:xfrm>
            <a:off x="660400" y="535666"/>
            <a:ext cx="3902075" cy="661915"/>
            <a:chOff x="581891" y="535666"/>
            <a:chExt cx="3902075" cy="661915"/>
          </a:xfrm>
        </p:grpSpPr>
        <p:sp>
          <p:nvSpPr>
            <p:cNvPr id="7" name="文本框 6">
              <a:extLst>
                <a:ext uri="{FF2B5EF4-FFF2-40B4-BE49-F238E27FC236}">
                  <a16:creationId xmlns="" xmlns:a16="http://schemas.microsoft.com/office/drawing/2014/main" id="{EFE17200-1F90-4D83-8DED-15A6BBE487B9}"/>
                </a:ext>
              </a:extLst>
            </p:cNvPr>
            <p:cNvSpPr txBox="1"/>
            <p:nvPr/>
          </p:nvSpPr>
          <p:spPr>
            <a:xfrm>
              <a:off x="707448" y="535666"/>
              <a:ext cx="3776518" cy="661915"/>
            </a:xfrm>
            <a:prstGeom prst="rect">
              <a:avLst/>
            </a:prstGeom>
            <a:noFill/>
          </p:spPr>
          <p:txBody>
            <a:bodyPr wrap="square" rtlCol="0">
              <a:noAutofit/>
            </a:bodyPr>
            <a:lstStyle/>
            <a:p>
              <a:r>
                <a:rPr lang="zh-CN" altLang="en-US"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rPr>
                <a:t>关于</a:t>
              </a:r>
              <a:r>
                <a:rPr lang="en-US" altLang="zh-CN"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rPr>
                <a:t>ONION</a:t>
              </a:r>
              <a:endParaRPr lang="zh-CN" altLang="en-US"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 xmlns:a16="http://schemas.microsoft.com/office/drawing/2014/main" id="{A383CE58-E2B7-4246-90B5-5879B63286B8}"/>
                </a:ext>
              </a:extLst>
            </p:cNvPr>
            <p:cNvSpPr/>
            <p:nvPr/>
          </p:nvSpPr>
          <p:spPr>
            <a:xfrm>
              <a:off x="581891" y="667624"/>
              <a:ext cx="45719" cy="461498"/>
            </a:xfrm>
            <a:prstGeom prst="rect">
              <a:avLst/>
            </a:prstGeom>
            <a:gradFill>
              <a:gsLst>
                <a:gs pos="0">
                  <a:srgbClr val="B27C45"/>
                </a:gs>
                <a:gs pos="100000">
                  <a:srgbClr val="DDC19F"/>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a:extLst>
              <a:ext uri="{FF2B5EF4-FFF2-40B4-BE49-F238E27FC236}">
                <a16:creationId xmlns="" xmlns:a16="http://schemas.microsoft.com/office/drawing/2014/main" id="{BB26F432-7A68-446E-B1E6-B28E005A359A}"/>
              </a:ext>
            </a:extLst>
          </p:cNvPr>
          <p:cNvGrpSpPr/>
          <p:nvPr/>
        </p:nvGrpSpPr>
        <p:grpSpPr>
          <a:xfrm>
            <a:off x="527447" y="3096615"/>
            <a:ext cx="2462204" cy="3111403"/>
            <a:chOff x="638732" y="3096615"/>
            <a:chExt cx="2462204" cy="3111403"/>
          </a:xfrm>
        </p:grpSpPr>
        <p:sp>
          <p:nvSpPr>
            <p:cNvPr id="10" name="椭圆 9">
              <a:extLst>
                <a:ext uri="{FF2B5EF4-FFF2-40B4-BE49-F238E27FC236}">
                  <a16:creationId xmlns="" xmlns:a16="http://schemas.microsoft.com/office/drawing/2014/main" id="{EF2833D5-F9A1-4250-8DCB-97C87F6B09C2}"/>
                </a:ext>
              </a:extLst>
            </p:cNvPr>
            <p:cNvSpPr/>
            <p:nvPr/>
          </p:nvSpPr>
          <p:spPr>
            <a:xfrm>
              <a:off x="638732" y="3096615"/>
              <a:ext cx="2462204" cy="2462204"/>
            </a:xfrm>
            <a:prstGeom prst="ellipse">
              <a:avLst/>
            </a:prstGeom>
            <a:noFill/>
            <a:ln w="15875">
              <a:gradFill>
                <a:gsLst>
                  <a:gs pos="60000">
                    <a:srgbClr val="B27C45"/>
                  </a:gs>
                  <a:gs pos="100000">
                    <a:srgbClr val="DDC19F">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iconfont-11836-5649898">
              <a:extLst>
                <a:ext uri="{FF2B5EF4-FFF2-40B4-BE49-F238E27FC236}">
                  <a16:creationId xmlns="" xmlns:a16="http://schemas.microsoft.com/office/drawing/2014/main" id="{CF0B3F2E-5775-4FC7-B7FB-396BE84A6808}"/>
                </a:ext>
              </a:extLst>
            </p:cNvPr>
            <p:cNvSpPr/>
            <p:nvPr/>
          </p:nvSpPr>
          <p:spPr>
            <a:xfrm>
              <a:off x="1280935" y="3738818"/>
              <a:ext cx="1177798" cy="1177798"/>
            </a:xfrm>
            <a:custGeom>
              <a:avLst/>
              <a:gdLst>
                <a:gd name="T0" fmla="*/ 10650 w 12800"/>
                <a:gd name="T1" fmla="*/ 5963 h 12800"/>
                <a:gd name="T2" fmla="*/ 10342 w 12800"/>
                <a:gd name="T3" fmla="*/ 5356 h 12800"/>
                <a:gd name="T4" fmla="*/ 9592 w 12800"/>
                <a:gd name="T5" fmla="*/ 5104 h 12800"/>
                <a:gd name="T6" fmla="*/ 3191 w 12800"/>
                <a:gd name="T7" fmla="*/ 5104 h 12800"/>
                <a:gd name="T8" fmla="*/ 2440 w 12800"/>
                <a:gd name="T9" fmla="*/ 5356 h 12800"/>
                <a:gd name="T10" fmla="*/ 2133 w 12800"/>
                <a:gd name="T11" fmla="*/ 5963 h 12800"/>
                <a:gd name="T12" fmla="*/ 2440 w 12800"/>
                <a:gd name="T13" fmla="*/ 6564 h 12800"/>
                <a:gd name="T14" fmla="*/ 3191 w 12800"/>
                <a:gd name="T15" fmla="*/ 6809 h 12800"/>
                <a:gd name="T16" fmla="*/ 9592 w 12800"/>
                <a:gd name="T17" fmla="*/ 6809 h 12800"/>
                <a:gd name="T18" fmla="*/ 10342 w 12800"/>
                <a:gd name="T19" fmla="*/ 6564 h 12800"/>
                <a:gd name="T20" fmla="*/ 10650 w 12800"/>
                <a:gd name="T21" fmla="*/ 5963 h 12800"/>
                <a:gd name="T22" fmla="*/ 9592 w 12800"/>
                <a:gd name="T23" fmla="*/ 10221 h 12800"/>
                <a:gd name="T24" fmla="*/ 10342 w 12800"/>
                <a:gd name="T25" fmla="*/ 9968 h 12800"/>
                <a:gd name="T26" fmla="*/ 10650 w 12800"/>
                <a:gd name="T27" fmla="*/ 9361 h 12800"/>
                <a:gd name="T28" fmla="*/ 10342 w 12800"/>
                <a:gd name="T29" fmla="*/ 8761 h 12800"/>
                <a:gd name="T30" fmla="*/ 9592 w 12800"/>
                <a:gd name="T31" fmla="*/ 8515 h 12800"/>
                <a:gd name="T32" fmla="*/ 3191 w 12800"/>
                <a:gd name="T33" fmla="*/ 8515 h 12800"/>
                <a:gd name="T34" fmla="*/ 2440 w 12800"/>
                <a:gd name="T35" fmla="*/ 8761 h 12800"/>
                <a:gd name="T36" fmla="*/ 2133 w 12800"/>
                <a:gd name="T37" fmla="*/ 9361 h 12800"/>
                <a:gd name="T38" fmla="*/ 2440 w 12800"/>
                <a:gd name="T39" fmla="*/ 9968 h 12800"/>
                <a:gd name="T40" fmla="*/ 3191 w 12800"/>
                <a:gd name="T41" fmla="*/ 10221 h 12800"/>
                <a:gd name="T42" fmla="*/ 9592 w 12800"/>
                <a:gd name="T43" fmla="*/ 10221 h 12800"/>
                <a:gd name="T44" fmla="*/ 8516 w 12800"/>
                <a:gd name="T45" fmla="*/ 1706 h 12800"/>
                <a:gd name="T46" fmla="*/ 8619 w 12800"/>
                <a:gd name="T47" fmla="*/ 2272 h 12800"/>
                <a:gd name="T48" fmla="*/ 8943 w 12800"/>
                <a:gd name="T49" fmla="*/ 2818 h 12800"/>
                <a:gd name="T50" fmla="*/ 9506 w 12800"/>
                <a:gd name="T51" fmla="*/ 3234 h 12800"/>
                <a:gd name="T52" fmla="*/ 10308 w 12800"/>
                <a:gd name="T53" fmla="*/ 3398 h 12800"/>
                <a:gd name="T54" fmla="*/ 12800 w 12800"/>
                <a:gd name="T55" fmla="*/ 3398 h 12800"/>
                <a:gd name="T56" fmla="*/ 12800 w 12800"/>
                <a:gd name="T57" fmla="*/ 11094 h 12800"/>
                <a:gd name="T58" fmla="*/ 12604 w 12800"/>
                <a:gd name="T59" fmla="*/ 11804 h 12800"/>
                <a:gd name="T60" fmla="*/ 12083 w 12800"/>
                <a:gd name="T61" fmla="*/ 12336 h 12800"/>
                <a:gd name="T62" fmla="*/ 11366 w 12800"/>
                <a:gd name="T63" fmla="*/ 12677 h 12800"/>
                <a:gd name="T64" fmla="*/ 10598 w 12800"/>
                <a:gd name="T65" fmla="*/ 12800 h 12800"/>
                <a:gd name="T66" fmla="*/ 2202 w 12800"/>
                <a:gd name="T67" fmla="*/ 12800 h 12800"/>
                <a:gd name="T68" fmla="*/ 1493 w 12800"/>
                <a:gd name="T69" fmla="*/ 12650 h 12800"/>
                <a:gd name="T70" fmla="*/ 776 w 12800"/>
                <a:gd name="T71" fmla="*/ 12254 h 12800"/>
                <a:gd name="T72" fmla="*/ 222 w 12800"/>
                <a:gd name="T73" fmla="*/ 11695 h 12800"/>
                <a:gd name="T74" fmla="*/ 0 w 12800"/>
                <a:gd name="T75" fmla="*/ 11040 h 12800"/>
                <a:gd name="T76" fmla="*/ 0 w 12800"/>
                <a:gd name="T77" fmla="*/ 1760 h 12800"/>
                <a:gd name="T78" fmla="*/ 162 w 12800"/>
                <a:gd name="T79" fmla="*/ 1167 h 12800"/>
                <a:gd name="T80" fmla="*/ 606 w 12800"/>
                <a:gd name="T81" fmla="*/ 600 h 12800"/>
                <a:gd name="T82" fmla="*/ 1246 w 12800"/>
                <a:gd name="T83" fmla="*/ 171 h 12800"/>
                <a:gd name="T84" fmla="*/ 1997 w 12800"/>
                <a:gd name="T85" fmla="*/ 0 h 12800"/>
                <a:gd name="T86" fmla="*/ 8516 w 12800"/>
                <a:gd name="T87" fmla="*/ 0 h 12800"/>
                <a:gd name="T88" fmla="*/ 8516 w 12800"/>
                <a:gd name="T89" fmla="*/ 1706 h 12800"/>
                <a:gd name="T90" fmla="*/ 11435 w 12800"/>
                <a:gd name="T91" fmla="*/ 914 h 12800"/>
                <a:gd name="T92" fmla="*/ 12168 w 12800"/>
                <a:gd name="T93" fmla="*/ 1481 h 12800"/>
                <a:gd name="T94" fmla="*/ 12587 w 12800"/>
                <a:gd name="T95" fmla="*/ 1863 h 12800"/>
                <a:gd name="T96" fmla="*/ 12766 w 12800"/>
                <a:gd name="T97" fmla="*/ 2129 h 12800"/>
                <a:gd name="T98" fmla="*/ 12800 w 12800"/>
                <a:gd name="T99" fmla="*/ 2320 h 12800"/>
                <a:gd name="T100" fmla="*/ 12800 w 12800"/>
                <a:gd name="T101" fmla="*/ 2538 h 12800"/>
                <a:gd name="T102" fmla="*/ 10274 w 12800"/>
                <a:gd name="T103" fmla="*/ 2538 h 12800"/>
                <a:gd name="T104" fmla="*/ 9976 w 12800"/>
                <a:gd name="T105" fmla="*/ 2436 h 12800"/>
                <a:gd name="T106" fmla="*/ 9762 w 12800"/>
                <a:gd name="T107" fmla="*/ 2197 h 12800"/>
                <a:gd name="T108" fmla="*/ 9634 w 12800"/>
                <a:gd name="T109" fmla="*/ 1917 h 12800"/>
                <a:gd name="T110" fmla="*/ 9592 w 12800"/>
                <a:gd name="T111" fmla="*/ 1692 h 12800"/>
                <a:gd name="T112" fmla="*/ 9592 w 12800"/>
                <a:gd name="T113" fmla="*/ 0 h 12800"/>
                <a:gd name="T114" fmla="*/ 9643 w 12800"/>
                <a:gd name="T115" fmla="*/ 0 h 12800"/>
                <a:gd name="T116" fmla="*/ 9924 w 12800"/>
                <a:gd name="T117" fmla="*/ 34 h 12800"/>
                <a:gd name="T118" fmla="*/ 10257 w 12800"/>
                <a:gd name="T119" fmla="*/ 164 h 12800"/>
                <a:gd name="T120" fmla="*/ 10726 w 12800"/>
                <a:gd name="T121" fmla="*/ 437 h 12800"/>
                <a:gd name="T122" fmla="*/ 11435 w 12800"/>
                <a:gd name="T123" fmla="*/ 914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00" h="12800">
                  <a:moveTo>
                    <a:pt x="10650" y="5963"/>
                  </a:moveTo>
                  <a:cubicBezTo>
                    <a:pt x="10650" y="5727"/>
                    <a:pt x="10547" y="5524"/>
                    <a:pt x="10342" y="5356"/>
                  </a:cubicBezTo>
                  <a:cubicBezTo>
                    <a:pt x="10138" y="5188"/>
                    <a:pt x="9887" y="5104"/>
                    <a:pt x="9592" y="5104"/>
                  </a:cubicBezTo>
                  <a:lnTo>
                    <a:pt x="3191" y="5104"/>
                  </a:lnTo>
                  <a:cubicBezTo>
                    <a:pt x="2896" y="5104"/>
                    <a:pt x="2645" y="5188"/>
                    <a:pt x="2440" y="5356"/>
                  </a:cubicBezTo>
                  <a:cubicBezTo>
                    <a:pt x="2236" y="5524"/>
                    <a:pt x="2133" y="5727"/>
                    <a:pt x="2133" y="5963"/>
                  </a:cubicBezTo>
                  <a:cubicBezTo>
                    <a:pt x="2133" y="6200"/>
                    <a:pt x="2236" y="6400"/>
                    <a:pt x="2440" y="6564"/>
                  </a:cubicBezTo>
                  <a:cubicBezTo>
                    <a:pt x="2645" y="6727"/>
                    <a:pt x="2896" y="6809"/>
                    <a:pt x="3191" y="6809"/>
                  </a:cubicBezTo>
                  <a:lnTo>
                    <a:pt x="9592" y="6809"/>
                  </a:lnTo>
                  <a:cubicBezTo>
                    <a:pt x="9887" y="6809"/>
                    <a:pt x="10138" y="6727"/>
                    <a:pt x="10342" y="6564"/>
                  </a:cubicBezTo>
                  <a:cubicBezTo>
                    <a:pt x="10547" y="6400"/>
                    <a:pt x="10650" y="6200"/>
                    <a:pt x="10650" y="5963"/>
                  </a:cubicBezTo>
                  <a:close/>
                  <a:moveTo>
                    <a:pt x="9592" y="10221"/>
                  </a:moveTo>
                  <a:cubicBezTo>
                    <a:pt x="9887" y="10221"/>
                    <a:pt x="10138" y="10137"/>
                    <a:pt x="10342" y="9968"/>
                  </a:cubicBezTo>
                  <a:cubicBezTo>
                    <a:pt x="10547" y="9800"/>
                    <a:pt x="10650" y="9598"/>
                    <a:pt x="10650" y="9361"/>
                  </a:cubicBezTo>
                  <a:cubicBezTo>
                    <a:pt x="10650" y="9125"/>
                    <a:pt x="10547" y="8925"/>
                    <a:pt x="10342" y="8761"/>
                  </a:cubicBezTo>
                  <a:cubicBezTo>
                    <a:pt x="10138" y="8597"/>
                    <a:pt x="9887" y="8515"/>
                    <a:pt x="9592" y="8515"/>
                  </a:cubicBezTo>
                  <a:lnTo>
                    <a:pt x="3191" y="8515"/>
                  </a:lnTo>
                  <a:cubicBezTo>
                    <a:pt x="2896" y="8515"/>
                    <a:pt x="2645" y="8597"/>
                    <a:pt x="2440" y="8761"/>
                  </a:cubicBezTo>
                  <a:cubicBezTo>
                    <a:pt x="2236" y="8925"/>
                    <a:pt x="2133" y="9125"/>
                    <a:pt x="2133" y="9361"/>
                  </a:cubicBezTo>
                  <a:cubicBezTo>
                    <a:pt x="2133" y="9598"/>
                    <a:pt x="2236" y="9800"/>
                    <a:pt x="2440" y="9968"/>
                  </a:cubicBezTo>
                  <a:cubicBezTo>
                    <a:pt x="2645" y="10137"/>
                    <a:pt x="2896" y="10221"/>
                    <a:pt x="3191" y="10221"/>
                  </a:cubicBezTo>
                  <a:lnTo>
                    <a:pt x="9592" y="10221"/>
                  </a:lnTo>
                  <a:close/>
                  <a:moveTo>
                    <a:pt x="8516" y="1706"/>
                  </a:moveTo>
                  <a:cubicBezTo>
                    <a:pt x="8516" y="1888"/>
                    <a:pt x="8550" y="2076"/>
                    <a:pt x="8619" y="2272"/>
                  </a:cubicBezTo>
                  <a:cubicBezTo>
                    <a:pt x="8687" y="2468"/>
                    <a:pt x="8795" y="2650"/>
                    <a:pt x="8943" y="2818"/>
                  </a:cubicBezTo>
                  <a:cubicBezTo>
                    <a:pt x="9091" y="2986"/>
                    <a:pt x="9279" y="3125"/>
                    <a:pt x="9506" y="3234"/>
                  </a:cubicBezTo>
                  <a:cubicBezTo>
                    <a:pt x="9734" y="3343"/>
                    <a:pt x="10001" y="3398"/>
                    <a:pt x="10308" y="3398"/>
                  </a:cubicBezTo>
                  <a:lnTo>
                    <a:pt x="12800" y="3398"/>
                  </a:lnTo>
                  <a:lnTo>
                    <a:pt x="12800" y="11094"/>
                  </a:lnTo>
                  <a:cubicBezTo>
                    <a:pt x="12800" y="11358"/>
                    <a:pt x="12735" y="11595"/>
                    <a:pt x="12604" y="11804"/>
                  </a:cubicBezTo>
                  <a:cubicBezTo>
                    <a:pt x="12473" y="12013"/>
                    <a:pt x="12299" y="12190"/>
                    <a:pt x="12083" y="12336"/>
                  </a:cubicBezTo>
                  <a:cubicBezTo>
                    <a:pt x="11867" y="12482"/>
                    <a:pt x="11628" y="12595"/>
                    <a:pt x="11366" y="12677"/>
                  </a:cubicBezTo>
                  <a:cubicBezTo>
                    <a:pt x="11105" y="12759"/>
                    <a:pt x="10849" y="12800"/>
                    <a:pt x="10598" y="12800"/>
                  </a:cubicBezTo>
                  <a:lnTo>
                    <a:pt x="2202" y="12800"/>
                  </a:lnTo>
                  <a:cubicBezTo>
                    <a:pt x="1985" y="12800"/>
                    <a:pt x="1749" y="12750"/>
                    <a:pt x="1493" y="12650"/>
                  </a:cubicBezTo>
                  <a:cubicBezTo>
                    <a:pt x="1237" y="12550"/>
                    <a:pt x="998" y="12418"/>
                    <a:pt x="776" y="12254"/>
                  </a:cubicBezTo>
                  <a:cubicBezTo>
                    <a:pt x="555" y="12090"/>
                    <a:pt x="370" y="11904"/>
                    <a:pt x="222" y="11695"/>
                  </a:cubicBezTo>
                  <a:cubicBezTo>
                    <a:pt x="74" y="11485"/>
                    <a:pt x="0" y="11267"/>
                    <a:pt x="0" y="11040"/>
                  </a:cubicBezTo>
                  <a:lnTo>
                    <a:pt x="0" y="1760"/>
                  </a:lnTo>
                  <a:cubicBezTo>
                    <a:pt x="0" y="1569"/>
                    <a:pt x="54" y="1371"/>
                    <a:pt x="162" y="1167"/>
                  </a:cubicBezTo>
                  <a:cubicBezTo>
                    <a:pt x="270" y="962"/>
                    <a:pt x="418" y="773"/>
                    <a:pt x="606" y="600"/>
                  </a:cubicBezTo>
                  <a:cubicBezTo>
                    <a:pt x="794" y="428"/>
                    <a:pt x="1007" y="284"/>
                    <a:pt x="1246" y="171"/>
                  </a:cubicBezTo>
                  <a:cubicBezTo>
                    <a:pt x="1485" y="57"/>
                    <a:pt x="1735" y="0"/>
                    <a:pt x="1997" y="0"/>
                  </a:cubicBezTo>
                  <a:lnTo>
                    <a:pt x="8516" y="0"/>
                  </a:lnTo>
                  <a:lnTo>
                    <a:pt x="8516" y="1706"/>
                  </a:lnTo>
                  <a:close/>
                  <a:moveTo>
                    <a:pt x="11435" y="914"/>
                  </a:moveTo>
                  <a:cubicBezTo>
                    <a:pt x="11742" y="1142"/>
                    <a:pt x="11986" y="1330"/>
                    <a:pt x="12168" y="1481"/>
                  </a:cubicBezTo>
                  <a:cubicBezTo>
                    <a:pt x="12351" y="1631"/>
                    <a:pt x="12490" y="1758"/>
                    <a:pt x="12587" y="1863"/>
                  </a:cubicBezTo>
                  <a:cubicBezTo>
                    <a:pt x="12683" y="1967"/>
                    <a:pt x="12743" y="2056"/>
                    <a:pt x="12766" y="2129"/>
                  </a:cubicBezTo>
                  <a:cubicBezTo>
                    <a:pt x="12789" y="2201"/>
                    <a:pt x="12800" y="2265"/>
                    <a:pt x="12800" y="2320"/>
                  </a:cubicBezTo>
                  <a:lnTo>
                    <a:pt x="12800" y="2538"/>
                  </a:lnTo>
                  <a:lnTo>
                    <a:pt x="10274" y="2538"/>
                  </a:lnTo>
                  <a:cubicBezTo>
                    <a:pt x="10160" y="2538"/>
                    <a:pt x="10061" y="2504"/>
                    <a:pt x="9976" y="2436"/>
                  </a:cubicBezTo>
                  <a:cubicBezTo>
                    <a:pt x="9890" y="2368"/>
                    <a:pt x="9819" y="2288"/>
                    <a:pt x="9762" y="2197"/>
                  </a:cubicBezTo>
                  <a:cubicBezTo>
                    <a:pt x="9705" y="2106"/>
                    <a:pt x="9663" y="2013"/>
                    <a:pt x="9634" y="1917"/>
                  </a:cubicBezTo>
                  <a:cubicBezTo>
                    <a:pt x="9606" y="1822"/>
                    <a:pt x="9592" y="1747"/>
                    <a:pt x="9592" y="1692"/>
                  </a:cubicBezTo>
                  <a:lnTo>
                    <a:pt x="9592" y="0"/>
                  </a:lnTo>
                  <a:lnTo>
                    <a:pt x="9643" y="0"/>
                  </a:lnTo>
                  <a:cubicBezTo>
                    <a:pt x="9734" y="0"/>
                    <a:pt x="9828" y="11"/>
                    <a:pt x="9924" y="34"/>
                  </a:cubicBezTo>
                  <a:cubicBezTo>
                    <a:pt x="10021" y="57"/>
                    <a:pt x="10132" y="100"/>
                    <a:pt x="10257" y="164"/>
                  </a:cubicBezTo>
                  <a:cubicBezTo>
                    <a:pt x="10382" y="227"/>
                    <a:pt x="10539" y="318"/>
                    <a:pt x="10726" y="437"/>
                  </a:cubicBezTo>
                  <a:cubicBezTo>
                    <a:pt x="10914" y="555"/>
                    <a:pt x="11150" y="714"/>
                    <a:pt x="11435" y="914"/>
                  </a:cubicBezTo>
                  <a:close/>
                </a:path>
              </a:pathLst>
            </a:custGeom>
            <a:gradFill>
              <a:gsLst>
                <a:gs pos="0">
                  <a:srgbClr val="B27C45"/>
                </a:gs>
                <a:gs pos="100000">
                  <a:srgbClr val="DDC19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 name="文本框 2">
              <a:extLst>
                <a:ext uri="{FF2B5EF4-FFF2-40B4-BE49-F238E27FC236}">
                  <a16:creationId xmlns="" xmlns:a16="http://schemas.microsoft.com/office/drawing/2014/main" id="{C8FA0BCA-3B10-467F-9AA9-C28EB6D2703C}"/>
                </a:ext>
              </a:extLst>
            </p:cNvPr>
            <p:cNvSpPr txBox="1"/>
            <p:nvPr/>
          </p:nvSpPr>
          <p:spPr>
            <a:xfrm>
              <a:off x="868400" y="5654020"/>
              <a:ext cx="2002868" cy="553998"/>
            </a:xfrm>
            <a:prstGeom prst="rect">
              <a:avLst/>
            </a:prstGeom>
            <a:noFill/>
          </p:spPr>
          <p:txBody>
            <a:bodyPr wrap="square" rtlCol="0">
              <a:spAutoFit/>
            </a:bodyPr>
            <a:lstStyle/>
            <a:p>
              <a:pPr algn="ctr"/>
              <a:r>
                <a:rPr lang="zh-CN" altLang="en-US" sz="3000" dirty="0">
                  <a:gradFill>
                    <a:gsLst>
                      <a:gs pos="0">
                        <a:srgbClr val="B27C45"/>
                      </a:gs>
                      <a:gs pos="100000">
                        <a:srgbClr val="DDC19F"/>
                      </a:gs>
                    </a:gsLst>
                    <a:lin ang="5400000" scaled="1"/>
                  </a:gradFill>
                  <a:latin typeface="微软雅黑" panose="020B0503020204020204" pitchFamily="34" charset="-122"/>
                  <a:ea typeface="微软雅黑" panose="020B0503020204020204" pitchFamily="34" charset="-122"/>
                </a:rPr>
                <a:t>填写文案</a:t>
              </a:r>
            </a:p>
          </p:txBody>
        </p:sp>
      </p:grpSp>
      <p:grpSp>
        <p:nvGrpSpPr>
          <p:cNvPr id="26" name="组合 25">
            <a:extLst>
              <a:ext uri="{FF2B5EF4-FFF2-40B4-BE49-F238E27FC236}">
                <a16:creationId xmlns="" xmlns:a16="http://schemas.microsoft.com/office/drawing/2014/main" id="{724F86E1-D5EF-4511-9BE0-37D4807055EB}"/>
              </a:ext>
            </a:extLst>
          </p:cNvPr>
          <p:cNvGrpSpPr/>
          <p:nvPr/>
        </p:nvGrpSpPr>
        <p:grpSpPr>
          <a:xfrm>
            <a:off x="3419081" y="3096615"/>
            <a:ext cx="2462204" cy="3111403"/>
            <a:chOff x="3530366" y="3096615"/>
            <a:chExt cx="2462204" cy="3111403"/>
          </a:xfrm>
        </p:grpSpPr>
        <p:sp>
          <p:nvSpPr>
            <p:cNvPr id="2" name="椭圆 1">
              <a:extLst>
                <a:ext uri="{FF2B5EF4-FFF2-40B4-BE49-F238E27FC236}">
                  <a16:creationId xmlns="" xmlns:a16="http://schemas.microsoft.com/office/drawing/2014/main" id="{D4512872-6753-4229-8315-83ED12C10E78}"/>
                </a:ext>
              </a:extLst>
            </p:cNvPr>
            <p:cNvSpPr/>
            <p:nvPr/>
          </p:nvSpPr>
          <p:spPr>
            <a:xfrm>
              <a:off x="3530366" y="3096615"/>
              <a:ext cx="2462204" cy="2462204"/>
            </a:xfrm>
            <a:prstGeom prst="ellipse">
              <a:avLst/>
            </a:prstGeom>
            <a:noFill/>
            <a:ln w="15875">
              <a:gradFill>
                <a:gsLst>
                  <a:gs pos="60000">
                    <a:srgbClr val="B27C45"/>
                  </a:gs>
                  <a:gs pos="100000">
                    <a:srgbClr val="DDC19F">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iconfont-11836-5649898">
              <a:extLst>
                <a:ext uri="{FF2B5EF4-FFF2-40B4-BE49-F238E27FC236}">
                  <a16:creationId xmlns="" xmlns:a16="http://schemas.microsoft.com/office/drawing/2014/main" id="{E8E6A805-090E-4FAE-A2DB-E80219BAB75F}"/>
                </a:ext>
              </a:extLst>
            </p:cNvPr>
            <p:cNvSpPr/>
            <p:nvPr/>
          </p:nvSpPr>
          <p:spPr>
            <a:xfrm>
              <a:off x="4172569" y="3738818"/>
              <a:ext cx="1177798" cy="1177798"/>
            </a:xfrm>
            <a:custGeom>
              <a:avLst/>
              <a:gdLst>
                <a:gd name="T0" fmla="*/ 1038 w 11250"/>
                <a:gd name="T1" fmla="*/ 2620 h 11250"/>
                <a:gd name="T2" fmla="*/ 5716 w 11250"/>
                <a:gd name="T3" fmla="*/ 0 h 11250"/>
                <a:gd name="T4" fmla="*/ 11208 w 11250"/>
                <a:gd name="T5" fmla="*/ 4922 h 11250"/>
                <a:gd name="T6" fmla="*/ 10164 w 11250"/>
                <a:gd name="T7" fmla="*/ 4922 h 11250"/>
                <a:gd name="T8" fmla="*/ 5720 w 11250"/>
                <a:gd name="T9" fmla="*/ 1053 h 11250"/>
                <a:gd name="T10" fmla="*/ 1276 w 11250"/>
                <a:gd name="T11" fmla="*/ 4922 h 11250"/>
                <a:gd name="T12" fmla="*/ 0 w 11250"/>
                <a:gd name="T13" fmla="*/ 4922 h 11250"/>
                <a:gd name="T14" fmla="*/ 0 w 11250"/>
                <a:gd name="T15" fmla="*/ 703 h 11250"/>
                <a:gd name="T16" fmla="*/ 1038 w 11250"/>
                <a:gd name="T17" fmla="*/ 703 h 11250"/>
                <a:gd name="T18" fmla="*/ 1038 w 11250"/>
                <a:gd name="T19" fmla="*/ 2620 h 11250"/>
                <a:gd name="T20" fmla="*/ 6484 w 11250"/>
                <a:gd name="T21" fmla="*/ 7031 h 11250"/>
                <a:gd name="T22" fmla="*/ 7846 w 11250"/>
                <a:gd name="T23" fmla="*/ 7031 h 11250"/>
                <a:gd name="T24" fmla="*/ 7846 w 11250"/>
                <a:gd name="T25" fmla="*/ 8438 h 11250"/>
                <a:gd name="T26" fmla="*/ 6484 w 11250"/>
                <a:gd name="T27" fmla="*/ 8438 h 11250"/>
                <a:gd name="T28" fmla="*/ 6484 w 11250"/>
                <a:gd name="T29" fmla="*/ 9141 h 11250"/>
                <a:gd name="T30" fmla="*/ 5122 w 11250"/>
                <a:gd name="T31" fmla="*/ 9141 h 11250"/>
                <a:gd name="T32" fmla="*/ 5122 w 11250"/>
                <a:gd name="T33" fmla="*/ 8438 h 11250"/>
                <a:gd name="T34" fmla="*/ 3762 w 11250"/>
                <a:gd name="T35" fmla="*/ 8438 h 11250"/>
                <a:gd name="T36" fmla="*/ 3762 w 11250"/>
                <a:gd name="T37" fmla="*/ 7031 h 11250"/>
                <a:gd name="T38" fmla="*/ 5123 w 11250"/>
                <a:gd name="T39" fmla="*/ 7031 h 11250"/>
                <a:gd name="T40" fmla="*/ 5123 w 11250"/>
                <a:gd name="T41" fmla="*/ 6328 h 11250"/>
                <a:gd name="T42" fmla="*/ 3762 w 11250"/>
                <a:gd name="T43" fmla="*/ 6328 h 11250"/>
                <a:gd name="T44" fmla="*/ 3762 w 11250"/>
                <a:gd name="T45" fmla="*/ 4922 h 11250"/>
                <a:gd name="T46" fmla="*/ 5123 w 11250"/>
                <a:gd name="T47" fmla="*/ 4922 h 11250"/>
                <a:gd name="T48" fmla="*/ 3080 w 11250"/>
                <a:gd name="T49" fmla="*/ 2109 h 11250"/>
                <a:gd name="T50" fmla="*/ 4443 w 11250"/>
                <a:gd name="T51" fmla="*/ 2109 h 11250"/>
                <a:gd name="T52" fmla="*/ 5804 w 11250"/>
                <a:gd name="T53" fmla="*/ 3883 h 11250"/>
                <a:gd name="T54" fmla="*/ 7174 w 11250"/>
                <a:gd name="T55" fmla="*/ 2109 h 11250"/>
                <a:gd name="T56" fmla="*/ 8527 w 11250"/>
                <a:gd name="T57" fmla="*/ 2109 h 11250"/>
                <a:gd name="T58" fmla="*/ 6483 w 11250"/>
                <a:gd name="T59" fmla="*/ 4922 h 11250"/>
                <a:gd name="T60" fmla="*/ 7846 w 11250"/>
                <a:gd name="T61" fmla="*/ 4922 h 11250"/>
                <a:gd name="T62" fmla="*/ 7846 w 11250"/>
                <a:gd name="T63" fmla="*/ 6328 h 11250"/>
                <a:gd name="T64" fmla="*/ 6484 w 11250"/>
                <a:gd name="T65" fmla="*/ 6328 h 11250"/>
                <a:gd name="T66" fmla="*/ 6484 w 11250"/>
                <a:gd name="T67" fmla="*/ 7031 h 11250"/>
                <a:gd name="T68" fmla="*/ 225 w 11250"/>
                <a:gd name="T69" fmla="*/ 6328 h 11250"/>
                <a:gd name="T70" fmla="*/ 1277 w 11250"/>
                <a:gd name="T71" fmla="*/ 6328 h 11250"/>
                <a:gd name="T72" fmla="*/ 5720 w 11250"/>
                <a:gd name="T73" fmla="*/ 10194 h 11250"/>
                <a:gd name="T74" fmla="*/ 10164 w 11250"/>
                <a:gd name="T75" fmla="*/ 6328 h 11250"/>
                <a:gd name="T76" fmla="*/ 11250 w 11250"/>
                <a:gd name="T77" fmla="*/ 6328 h 11250"/>
                <a:gd name="T78" fmla="*/ 11250 w 11250"/>
                <a:gd name="T79" fmla="*/ 10547 h 11250"/>
                <a:gd name="T80" fmla="*/ 10212 w 11250"/>
                <a:gd name="T81" fmla="*/ 10547 h 11250"/>
                <a:gd name="T82" fmla="*/ 10212 w 11250"/>
                <a:gd name="T83" fmla="*/ 8905 h 11250"/>
                <a:gd name="T84" fmla="*/ 5716 w 11250"/>
                <a:gd name="T85" fmla="*/ 11250 h 11250"/>
                <a:gd name="T86" fmla="*/ 225 w 11250"/>
                <a:gd name="T87" fmla="*/ 6328 h 11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50" h="11250">
                  <a:moveTo>
                    <a:pt x="1038" y="2620"/>
                  </a:moveTo>
                  <a:cubicBezTo>
                    <a:pt x="2018" y="1045"/>
                    <a:pt x="3747" y="0"/>
                    <a:pt x="5716" y="0"/>
                  </a:cubicBezTo>
                  <a:cubicBezTo>
                    <a:pt x="8538" y="0"/>
                    <a:pt x="10867" y="2147"/>
                    <a:pt x="11208" y="4922"/>
                  </a:cubicBezTo>
                  <a:lnTo>
                    <a:pt x="10164" y="4922"/>
                  </a:lnTo>
                  <a:cubicBezTo>
                    <a:pt x="9831" y="2731"/>
                    <a:pt x="7969" y="1053"/>
                    <a:pt x="5720" y="1053"/>
                  </a:cubicBezTo>
                  <a:cubicBezTo>
                    <a:pt x="3471" y="1053"/>
                    <a:pt x="1609" y="2731"/>
                    <a:pt x="1276" y="4922"/>
                  </a:cubicBezTo>
                  <a:lnTo>
                    <a:pt x="0" y="4922"/>
                  </a:lnTo>
                  <a:lnTo>
                    <a:pt x="0" y="703"/>
                  </a:lnTo>
                  <a:lnTo>
                    <a:pt x="1038" y="703"/>
                  </a:lnTo>
                  <a:lnTo>
                    <a:pt x="1038" y="2620"/>
                  </a:lnTo>
                  <a:close/>
                  <a:moveTo>
                    <a:pt x="6484" y="7031"/>
                  </a:moveTo>
                  <a:lnTo>
                    <a:pt x="7846" y="7031"/>
                  </a:lnTo>
                  <a:lnTo>
                    <a:pt x="7846" y="8438"/>
                  </a:lnTo>
                  <a:lnTo>
                    <a:pt x="6484" y="8438"/>
                  </a:lnTo>
                  <a:lnTo>
                    <a:pt x="6484" y="9141"/>
                  </a:lnTo>
                  <a:lnTo>
                    <a:pt x="5122" y="9141"/>
                  </a:lnTo>
                  <a:lnTo>
                    <a:pt x="5122" y="8438"/>
                  </a:lnTo>
                  <a:lnTo>
                    <a:pt x="3762" y="8438"/>
                  </a:lnTo>
                  <a:lnTo>
                    <a:pt x="3762" y="7031"/>
                  </a:lnTo>
                  <a:lnTo>
                    <a:pt x="5123" y="7031"/>
                  </a:lnTo>
                  <a:lnTo>
                    <a:pt x="5123" y="6328"/>
                  </a:lnTo>
                  <a:lnTo>
                    <a:pt x="3762" y="6328"/>
                  </a:lnTo>
                  <a:lnTo>
                    <a:pt x="3762" y="4922"/>
                  </a:lnTo>
                  <a:lnTo>
                    <a:pt x="5123" y="4922"/>
                  </a:lnTo>
                  <a:lnTo>
                    <a:pt x="3080" y="2109"/>
                  </a:lnTo>
                  <a:lnTo>
                    <a:pt x="4443" y="2109"/>
                  </a:lnTo>
                  <a:lnTo>
                    <a:pt x="5804" y="3883"/>
                  </a:lnTo>
                  <a:lnTo>
                    <a:pt x="7174" y="2109"/>
                  </a:lnTo>
                  <a:lnTo>
                    <a:pt x="8527" y="2109"/>
                  </a:lnTo>
                  <a:lnTo>
                    <a:pt x="6483" y="4922"/>
                  </a:lnTo>
                  <a:lnTo>
                    <a:pt x="7846" y="4922"/>
                  </a:lnTo>
                  <a:lnTo>
                    <a:pt x="7846" y="6328"/>
                  </a:lnTo>
                  <a:lnTo>
                    <a:pt x="6484" y="6328"/>
                  </a:lnTo>
                  <a:lnTo>
                    <a:pt x="6484" y="7031"/>
                  </a:lnTo>
                  <a:close/>
                  <a:moveTo>
                    <a:pt x="225" y="6328"/>
                  </a:moveTo>
                  <a:lnTo>
                    <a:pt x="1277" y="6328"/>
                  </a:lnTo>
                  <a:cubicBezTo>
                    <a:pt x="1610" y="8518"/>
                    <a:pt x="3472" y="10194"/>
                    <a:pt x="5720" y="10194"/>
                  </a:cubicBezTo>
                  <a:cubicBezTo>
                    <a:pt x="7967" y="10194"/>
                    <a:pt x="9830" y="8518"/>
                    <a:pt x="10164" y="6328"/>
                  </a:cubicBezTo>
                  <a:lnTo>
                    <a:pt x="11250" y="6328"/>
                  </a:lnTo>
                  <a:lnTo>
                    <a:pt x="11250" y="10547"/>
                  </a:lnTo>
                  <a:lnTo>
                    <a:pt x="10212" y="10547"/>
                  </a:lnTo>
                  <a:lnTo>
                    <a:pt x="10212" y="8905"/>
                  </a:lnTo>
                  <a:cubicBezTo>
                    <a:pt x="9208" y="10325"/>
                    <a:pt x="7568" y="11250"/>
                    <a:pt x="5716" y="11250"/>
                  </a:cubicBezTo>
                  <a:cubicBezTo>
                    <a:pt x="2894" y="11250"/>
                    <a:pt x="565" y="9103"/>
                    <a:pt x="225" y="6328"/>
                  </a:cubicBezTo>
                  <a:close/>
                </a:path>
              </a:pathLst>
            </a:custGeom>
            <a:gradFill>
              <a:gsLst>
                <a:gs pos="0">
                  <a:srgbClr val="B27C45"/>
                </a:gs>
                <a:gs pos="100000">
                  <a:srgbClr val="DDC19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文本框 20">
              <a:extLst>
                <a:ext uri="{FF2B5EF4-FFF2-40B4-BE49-F238E27FC236}">
                  <a16:creationId xmlns="" xmlns:a16="http://schemas.microsoft.com/office/drawing/2014/main" id="{99228F09-B230-4B2E-A231-7A64A0B57B34}"/>
                </a:ext>
              </a:extLst>
            </p:cNvPr>
            <p:cNvSpPr txBox="1"/>
            <p:nvPr/>
          </p:nvSpPr>
          <p:spPr>
            <a:xfrm>
              <a:off x="3760034" y="5654020"/>
              <a:ext cx="2002868" cy="553998"/>
            </a:xfrm>
            <a:prstGeom prst="rect">
              <a:avLst/>
            </a:prstGeom>
            <a:noFill/>
          </p:spPr>
          <p:txBody>
            <a:bodyPr wrap="square" rtlCol="0">
              <a:spAutoFit/>
            </a:bodyPr>
            <a:lstStyle/>
            <a:p>
              <a:pPr algn="ctr"/>
              <a:r>
                <a:rPr lang="zh-CN" altLang="en-US" sz="3000" dirty="0">
                  <a:gradFill>
                    <a:gsLst>
                      <a:gs pos="0">
                        <a:srgbClr val="B27C45"/>
                      </a:gs>
                      <a:gs pos="100000">
                        <a:srgbClr val="DDC19F"/>
                      </a:gs>
                    </a:gsLst>
                    <a:lin ang="5400000" scaled="1"/>
                  </a:gradFill>
                  <a:latin typeface="微软雅黑" panose="020B0503020204020204" pitchFamily="34" charset="-122"/>
                  <a:ea typeface="微软雅黑" panose="020B0503020204020204" pitchFamily="34" charset="-122"/>
                </a:rPr>
                <a:t>填写文案</a:t>
              </a:r>
            </a:p>
          </p:txBody>
        </p:sp>
      </p:grpSp>
      <p:grpSp>
        <p:nvGrpSpPr>
          <p:cNvPr id="25" name="组合 24">
            <a:extLst>
              <a:ext uri="{FF2B5EF4-FFF2-40B4-BE49-F238E27FC236}">
                <a16:creationId xmlns="" xmlns:a16="http://schemas.microsoft.com/office/drawing/2014/main" id="{B9AF278E-BEF8-43CE-A226-1C6A2F67D4FD}"/>
              </a:ext>
            </a:extLst>
          </p:cNvPr>
          <p:cNvGrpSpPr/>
          <p:nvPr/>
        </p:nvGrpSpPr>
        <p:grpSpPr>
          <a:xfrm>
            <a:off x="6310715" y="3096615"/>
            <a:ext cx="2462204" cy="3111403"/>
            <a:chOff x="6422000" y="3096615"/>
            <a:chExt cx="2462204" cy="3111403"/>
          </a:xfrm>
        </p:grpSpPr>
        <p:sp>
          <p:nvSpPr>
            <p:cNvPr id="11" name="椭圆 10">
              <a:extLst>
                <a:ext uri="{FF2B5EF4-FFF2-40B4-BE49-F238E27FC236}">
                  <a16:creationId xmlns="" xmlns:a16="http://schemas.microsoft.com/office/drawing/2014/main" id="{36D693AE-7619-4E60-AB6D-D4B475379535}"/>
                </a:ext>
              </a:extLst>
            </p:cNvPr>
            <p:cNvSpPr/>
            <p:nvPr/>
          </p:nvSpPr>
          <p:spPr>
            <a:xfrm>
              <a:off x="6422000" y="3096615"/>
              <a:ext cx="2462204" cy="2462204"/>
            </a:xfrm>
            <a:prstGeom prst="ellipse">
              <a:avLst/>
            </a:prstGeom>
            <a:noFill/>
            <a:ln w="15875">
              <a:gradFill>
                <a:gsLst>
                  <a:gs pos="60000">
                    <a:srgbClr val="B27C45"/>
                  </a:gs>
                  <a:gs pos="100000">
                    <a:srgbClr val="DDC19F">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iconfont-11836-5649898">
              <a:extLst>
                <a:ext uri="{FF2B5EF4-FFF2-40B4-BE49-F238E27FC236}">
                  <a16:creationId xmlns="" xmlns:a16="http://schemas.microsoft.com/office/drawing/2014/main" id="{750ADEC6-0CB5-4F21-B92F-41187BD3EE96}"/>
                </a:ext>
              </a:extLst>
            </p:cNvPr>
            <p:cNvSpPr/>
            <p:nvPr/>
          </p:nvSpPr>
          <p:spPr>
            <a:xfrm>
              <a:off x="7064203" y="3809766"/>
              <a:ext cx="1177798" cy="1035902"/>
            </a:xfrm>
            <a:custGeom>
              <a:avLst/>
              <a:gdLst>
                <a:gd name="connsiteX0" fmla="*/ 351345 w 606227"/>
                <a:gd name="connsiteY0" fmla="*/ 426074 h 533192"/>
                <a:gd name="connsiteX1" fmla="*/ 407490 w 606227"/>
                <a:gd name="connsiteY1" fmla="*/ 426074 h 533192"/>
                <a:gd name="connsiteX2" fmla="*/ 446467 w 606227"/>
                <a:gd name="connsiteY2" fmla="*/ 533192 h 533192"/>
                <a:gd name="connsiteX3" fmla="*/ 390229 w 606227"/>
                <a:gd name="connsiteY3" fmla="*/ 533192 h 533192"/>
                <a:gd name="connsiteX4" fmla="*/ 198757 w 606227"/>
                <a:gd name="connsiteY4" fmla="*/ 426074 h 533192"/>
                <a:gd name="connsiteX5" fmla="*/ 255023 w 606227"/>
                <a:gd name="connsiteY5" fmla="*/ 426074 h 533192"/>
                <a:gd name="connsiteX6" fmla="*/ 216119 w 606227"/>
                <a:gd name="connsiteY6" fmla="*/ 533192 h 533192"/>
                <a:gd name="connsiteX7" fmla="*/ 159760 w 606227"/>
                <a:gd name="connsiteY7" fmla="*/ 533192 h 533192"/>
                <a:gd name="connsiteX8" fmla="*/ 304170 w 606227"/>
                <a:gd name="connsiteY8" fmla="*/ 146113 h 533192"/>
                <a:gd name="connsiteX9" fmla="*/ 292193 w 606227"/>
                <a:gd name="connsiteY9" fmla="*/ 158070 h 533192"/>
                <a:gd name="connsiteX10" fmla="*/ 292193 w 606227"/>
                <a:gd name="connsiteY10" fmla="*/ 298304 h 533192"/>
                <a:gd name="connsiteX11" fmla="*/ 248833 w 606227"/>
                <a:gd name="connsiteY11" fmla="*/ 298304 h 533192"/>
                <a:gd name="connsiteX12" fmla="*/ 248833 w 606227"/>
                <a:gd name="connsiteY12" fmla="*/ 220448 h 533192"/>
                <a:gd name="connsiteX13" fmla="*/ 236856 w 606227"/>
                <a:gd name="connsiteY13" fmla="*/ 208491 h 533192"/>
                <a:gd name="connsiteX14" fmla="*/ 224786 w 606227"/>
                <a:gd name="connsiteY14" fmla="*/ 220448 h 533192"/>
                <a:gd name="connsiteX15" fmla="*/ 224786 w 606227"/>
                <a:gd name="connsiteY15" fmla="*/ 297841 h 533192"/>
                <a:gd name="connsiteX16" fmla="*/ 190153 w 606227"/>
                <a:gd name="connsiteY16" fmla="*/ 297841 h 533192"/>
                <a:gd name="connsiteX17" fmla="*/ 178176 w 606227"/>
                <a:gd name="connsiteY17" fmla="*/ 309797 h 533192"/>
                <a:gd name="connsiteX18" fmla="*/ 190153 w 606227"/>
                <a:gd name="connsiteY18" fmla="*/ 321846 h 533192"/>
                <a:gd name="connsiteX19" fmla="*/ 418187 w 606227"/>
                <a:gd name="connsiteY19" fmla="*/ 321846 h 533192"/>
                <a:gd name="connsiteX20" fmla="*/ 430165 w 606227"/>
                <a:gd name="connsiteY20" fmla="*/ 309797 h 533192"/>
                <a:gd name="connsiteX21" fmla="*/ 418187 w 606227"/>
                <a:gd name="connsiteY21" fmla="*/ 297841 h 533192"/>
                <a:gd name="connsiteX22" fmla="*/ 383555 w 606227"/>
                <a:gd name="connsiteY22" fmla="*/ 297841 h 533192"/>
                <a:gd name="connsiteX23" fmla="*/ 383555 w 606227"/>
                <a:gd name="connsiteY23" fmla="*/ 186339 h 533192"/>
                <a:gd name="connsiteX24" fmla="*/ 371485 w 606227"/>
                <a:gd name="connsiteY24" fmla="*/ 174382 h 533192"/>
                <a:gd name="connsiteX25" fmla="*/ 359508 w 606227"/>
                <a:gd name="connsiteY25" fmla="*/ 186339 h 533192"/>
                <a:gd name="connsiteX26" fmla="*/ 359508 w 606227"/>
                <a:gd name="connsiteY26" fmla="*/ 297841 h 533192"/>
                <a:gd name="connsiteX27" fmla="*/ 316148 w 606227"/>
                <a:gd name="connsiteY27" fmla="*/ 297841 h 533192"/>
                <a:gd name="connsiteX28" fmla="*/ 316148 w 606227"/>
                <a:gd name="connsiteY28" fmla="*/ 158070 h 533192"/>
                <a:gd name="connsiteX29" fmla="*/ 304170 w 606227"/>
                <a:gd name="connsiteY29" fmla="*/ 146113 h 533192"/>
                <a:gd name="connsiteX30" fmla="*/ 47632 w 606227"/>
                <a:gd name="connsiteY30" fmla="*/ 64920 h 533192"/>
                <a:gd name="connsiteX31" fmla="*/ 558666 w 606227"/>
                <a:gd name="connsiteY31" fmla="*/ 64920 h 533192"/>
                <a:gd name="connsiteX32" fmla="*/ 558666 w 606227"/>
                <a:gd name="connsiteY32" fmla="*/ 335749 h 533192"/>
                <a:gd name="connsiteX33" fmla="*/ 498036 w 606227"/>
                <a:gd name="connsiteY33" fmla="*/ 396366 h 533192"/>
                <a:gd name="connsiteX34" fmla="*/ 108354 w 606227"/>
                <a:gd name="connsiteY34" fmla="*/ 396366 h 533192"/>
                <a:gd name="connsiteX35" fmla="*/ 47632 w 606227"/>
                <a:gd name="connsiteY35" fmla="*/ 335749 h 533192"/>
                <a:gd name="connsiteX36" fmla="*/ 0 w 606227"/>
                <a:gd name="connsiteY36" fmla="*/ 0 h 533192"/>
                <a:gd name="connsiteX37" fmla="*/ 606227 w 606227"/>
                <a:gd name="connsiteY37" fmla="*/ 0 h 533192"/>
                <a:gd name="connsiteX38" fmla="*/ 606227 w 606227"/>
                <a:gd name="connsiteY38" fmla="*/ 35565 h 533192"/>
                <a:gd name="connsiteX39" fmla="*/ 0 w 606227"/>
                <a:gd name="connsiteY39" fmla="*/ 35565 h 533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6227" h="533192">
                  <a:moveTo>
                    <a:pt x="351345" y="426074"/>
                  </a:moveTo>
                  <a:lnTo>
                    <a:pt x="407490" y="426074"/>
                  </a:lnTo>
                  <a:lnTo>
                    <a:pt x="446467" y="533192"/>
                  </a:lnTo>
                  <a:lnTo>
                    <a:pt x="390229" y="533192"/>
                  </a:lnTo>
                  <a:close/>
                  <a:moveTo>
                    <a:pt x="198757" y="426074"/>
                  </a:moveTo>
                  <a:lnTo>
                    <a:pt x="255023" y="426074"/>
                  </a:lnTo>
                  <a:lnTo>
                    <a:pt x="216119" y="533192"/>
                  </a:lnTo>
                  <a:lnTo>
                    <a:pt x="159760" y="533192"/>
                  </a:lnTo>
                  <a:close/>
                  <a:moveTo>
                    <a:pt x="304170" y="146113"/>
                  </a:moveTo>
                  <a:cubicBezTo>
                    <a:pt x="297485" y="146113"/>
                    <a:pt x="292193" y="151396"/>
                    <a:pt x="292193" y="158070"/>
                  </a:cubicBezTo>
                  <a:lnTo>
                    <a:pt x="292193" y="298304"/>
                  </a:lnTo>
                  <a:lnTo>
                    <a:pt x="248833" y="298304"/>
                  </a:lnTo>
                  <a:lnTo>
                    <a:pt x="248833" y="220448"/>
                  </a:lnTo>
                  <a:cubicBezTo>
                    <a:pt x="248833" y="213774"/>
                    <a:pt x="243541" y="208491"/>
                    <a:pt x="236856" y="208491"/>
                  </a:cubicBezTo>
                  <a:cubicBezTo>
                    <a:pt x="230171" y="208491"/>
                    <a:pt x="224786" y="213774"/>
                    <a:pt x="224786" y="220448"/>
                  </a:cubicBezTo>
                  <a:lnTo>
                    <a:pt x="224786" y="297841"/>
                  </a:lnTo>
                  <a:lnTo>
                    <a:pt x="190153" y="297841"/>
                  </a:lnTo>
                  <a:cubicBezTo>
                    <a:pt x="183375" y="297841"/>
                    <a:pt x="177990" y="303031"/>
                    <a:pt x="178176" y="309797"/>
                  </a:cubicBezTo>
                  <a:cubicBezTo>
                    <a:pt x="178176" y="316470"/>
                    <a:pt x="183468" y="321846"/>
                    <a:pt x="190153" y="321846"/>
                  </a:cubicBezTo>
                  <a:lnTo>
                    <a:pt x="418187" y="321846"/>
                  </a:lnTo>
                  <a:cubicBezTo>
                    <a:pt x="424872" y="321846"/>
                    <a:pt x="430165" y="316470"/>
                    <a:pt x="430165" y="309797"/>
                  </a:cubicBezTo>
                  <a:cubicBezTo>
                    <a:pt x="430165" y="303124"/>
                    <a:pt x="424872" y="297841"/>
                    <a:pt x="418187" y="297841"/>
                  </a:cubicBezTo>
                  <a:lnTo>
                    <a:pt x="383555" y="297841"/>
                  </a:lnTo>
                  <a:lnTo>
                    <a:pt x="383555" y="186339"/>
                  </a:lnTo>
                  <a:cubicBezTo>
                    <a:pt x="383555" y="179666"/>
                    <a:pt x="378170" y="174382"/>
                    <a:pt x="371485" y="174382"/>
                  </a:cubicBezTo>
                  <a:cubicBezTo>
                    <a:pt x="364800" y="174382"/>
                    <a:pt x="359508" y="179666"/>
                    <a:pt x="359508" y="186339"/>
                  </a:cubicBezTo>
                  <a:lnTo>
                    <a:pt x="359508" y="297841"/>
                  </a:lnTo>
                  <a:lnTo>
                    <a:pt x="316148" y="297841"/>
                  </a:lnTo>
                  <a:lnTo>
                    <a:pt x="316148" y="158070"/>
                  </a:lnTo>
                  <a:cubicBezTo>
                    <a:pt x="316148" y="151396"/>
                    <a:pt x="310855" y="146113"/>
                    <a:pt x="304170" y="146113"/>
                  </a:cubicBezTo>
                  <a:close/>
                  <a:moveTo>
                    <a:pt x="47632" y="64920"/>
                  </a:moveTo>
                  <a:lnTo>
                    <a:pt x="558666" y="64920"/>
                  </a:lnTo>
                  <a:lnTo>
                    <a:pt x="558666" y="335749"/>
                  </a:lnTo>
                  <a:cubicBezTo>
                    <a:pt x="558666" y="369394"/>
                    <a:pt x="531740" y="396366"/>
                    <a:pt x="498036" y="396366"/>
                  </a:cubicBezTo>
                  <a:lnTo>
                    <a:pt x="108354" y="396366"/>
                  </a:lnTo>
                  <a:cubicBezTo>
                    <a:pt x="74651" y="396366"/>
                    <a:pt x="47632" y="369394"/>
                    <a:pt x="47632" y="335749"/>
                  </a:cubicBezTo>
                  <a:close/>
                  <a:moveTo>
                    <a:pt x="0" y="0"/>
                  </a:moveTo>
                  <a:lnTo>
                    <a:pt x="606227" y="0"/>
                  </a:lnTo>
                  <a:lnTo>
                    <a:pt x="606227" y="35565"/>
                  </a:lnTo>
                  <a:lnTo>
                    <a:pt x="0" y="35565"/>
                  </a:lnTo>
                  <a:close/>
                </a:path>
              </a:pathLst>
            </a:custGeom>
            <a:gradFill>
              <a:gsLst>
                <a:gs pos="0">
                  <a:srgbClr val="B27C45"/>
                </a:gs>
                <a:gs pos="100000">
                  <a:srgbClr val="DDC19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文本框 21">
              <a:extLst>
                <a:ext uri="{FF2B5EF4-FFF2-40B4-BE49-F238E27FC236}">
                  <a16:creationId xmlns="" xmlns:a16="http://schemas.microsoft.com/office/drawing/2014/main" id="{8BAE75DE-202D-4A08-A254-542CD029A73C}"/>
                </a:ext>
              </a:extLst>
            </p:cNvPr>
            <p:cNvSpPr txBox="1"/>
            <p:nvPr/>
          </p:nvSpPr>
          <p:spPr>
            <a:xfrm>
              <a:off x="6651668" y="5654020"/>
              <a:ext cx="2002868" cy="553998"/>
            </a:xfrm>
            <a:prstGeom prst="rect">
              <a:avLst/>
            </a:prstGeom>
            <a:noFill/>
          </p:spPr>
          <p:txBody>
            <a:bodyPr wrap="square" rtlCol="0">
              <a:spAutoFit/>
            </a:bodyPr>
            <a:lstStyle/>
            <a:p>
              <a:pPr algn="ctr"/>
              <a:r>
                <a:rPr lang="zh-CN" altLang="en-US" sz="3000" dirty="0">
                  <a:gradFill>
                    <a:gsLst>
                      <a:gs pos="0">
                        <a:srgbClr val="B27C45"/>
                      </a:gs>
                      <a:gs pos="100000">
                        <a:srgbClr val="DDC19F"/>
                      </a:gs>
                    </a:gsLst>
                    <a:lin ang="5400000" scaled="1"/>
                  </a:gradFill>
                  <a:latin typeface="微软雅黑" panose="020B0503020204020204" pitchFamily="34" charset="-122"/>
                  <a:ea typeface="微软雅黑" panose="020B0503020204020204" pitchFamily="34" charset="-122"/>
                </a:rPr>
                <a:t>填写文案</a:t>
              </a:r>
            </a:p>
          </p:txBody>
        </p:sp>
      </p:grpSp>
      <p:grpSp>
        <p:nvGrpSpPr>
          <p:cNvPr id="24" name="组合 23">
            <a:extLst>
              <a:ext uri="{FF2B5EF4-FFF2-40B4-BE49-F238E27FC236}">
                <a16:creationId xmlns="" xmlns:a16="http://schemas.microsoft.com/office/drawing/2014/main" id="{BEBE29EB-51B0-4016-A753-90582EF94D52}"/>
              </a:ext>
            </a:extLst>
          </p:cNvPr>
          <p:cNvGrpSpPr/>
          <p:nvPr/>
        </p:nvGrpSpPr>
        <p:grpSpPr>
          <a:xfrm>
            <a:off x="9202349" y="3096615"/>
            <a:ext cx="2462204" cy="3111403"/>
            <a:chOff x="9313634" y="3096615"/>
            <a:chExt cx="2462204" cy="3111403"/>
          </a:xfrm>
        </p:grpSpPr>
        <p:sp>
          <p:nvSpPr>
            <p:cNvPr id="12" name="椭圆 11">
              <a:extLst>
                <a:ext uri="{FF2B5EF4-FFF2-40B4-BE49-F238E27FC236}">
                  <a16:creationId xmlns="" xmlns:a16="http://schemas.microsoft.com/office/drawing/2014/main" id="{3C7FA08B-7D5A-4B8D-A316-14852281F9B1}"/>
                </a:ext>
              </a:extLst>
            </p:cNvPr>
            <p:cNvSpPr/>
            <p:nvPr/>
          </p:nvSpPr>
          <p:spPr>
            <a:xfrm>
              <a:off x="9313634" y="3096615"/>
              <a:ext cx="2462204" cy="2462204"/>
            </a:xfrm>
            <a:prstGeom prst="ellipse">
              <a:avLst/>
            </a:prstGeom>
            <a:noFill/>
            <a:ln w="15875">
              <a:gradFill>
                <a:gsLst>
                  <a:gs pos="60000">
                    <a:srgbClr val="B27C45"/>
                  </a:gs>
                  <a:gs pos="100000">
                    <a:srgbClr val="DDC19F">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iconfont-11836-5649898">
              <a:extLst>
                <a:ext uri="{FF2B5EF4-FFF2-40B4-BE49-F238E27FC236}">
                  <a16:creationId xmlns="" xmlns:a16="http://schemas.microsoft.com/office/drawing/2014/main" id="{16A7AE19-ADA4-4701-ABE8-BDA909C08CB4}"/>
                </a:ext>
              </a:extLst>
            </p:cNvPr>
            <p:cNvSpPr/>
            <p:nvPr/>
          </p:nvSpPr>
          <p:spPr>
            <a:xfrm>
              <a:off x="10071876" y="3738818"/>
              <a:ext cx="984527" cy="1177798"/>
            </a:xfrm>
            <a:custGeom>
              <a:avLst/>
              <a:gdLst>
                <a:gd name="connsiteX0" fmla="*/ 295234 w 508283"/>
                <a:gd name="connsiteY0" fmla="*/ 327353 h 608062"/>
                <a:gd name="connsiteX1" fmla="*/ 317262 w 508283"/>
                <a:gd name="connsiteY1" fmla="*/ 357393 h 608062"/>
                <a:gd name="connsiteX2" fmla="*/ 295234 w 508283"/>
                <a:gd name="connsiteY2" fmla="*/ 387969 h 608062"/>
                <a:gd name="connsiteX3" fmla="*/ 277181 w 508283"/>
                <a:gd name="connsiteY3" fmla="*/ 373164 h 608062"/>
                <a:gd name="connsiteX4" fmla="*/ 277181 w 508283"/>
                <a:gd name="connsiteY4" fmla="*/ 342802 h 608062"/>
                <a:gd name="connsiteX5" fmla="*/ 295234 w 508283"/>
                <a:gd name="connsiteY5" fmla="*/ 327353 h 608062"/>
                <a:gd name="connsiteX6" fmla="*/ 130681 w 508283"/>
                <a:gd name="connsiteY6" fmla="*/ 297010 h 608062"/>
                <a:gd name="connsiteX7" fmla="*/ 143671 w 508283"/>
                <a:gd name="connsiteY7" fmla="*/ 342031 h 608062"/>
                <a:gd name="connsiteX8" fmla="*/ 118550 w 508283"/>
                <a:gd name="connsiteY8" fmla="*/ 342031 h 608062"/>
                <a:gd name="connsiteX9" fmla="*/ 102603 w 508283"/>
                <a:gd name="connsiteY9" fmla="*/ 242387 h 608062"/>
                <a:gd name="connsiteX10" fmla="*/ 46354 w 508283"/>
                <a:gd name="connsiteY10" fmla="*/ 426030 h 608062"/>
                <a:gd name="connsiteX11" fmla="*/ 97656 w 508283"/>
                <a:gd name="connsiteY11" fmla="*/ 426030 h 608062"/>
                <a:gd name="connsiteX12" fmla="*/ 110132 w 508283"/>
                <a:gd name="connsiteY12" fmla="*/ 381462 h 608062"/>
                <a:gd name="connsiteX13" fmla="*/ 152399 w 508283"/>
                <a:gd name="connsiteY13" fmla="*/ 381462 h 608062"/>
                <a:gd name="connsiteX14" fmla="*/ 165735 w 508283"/>
                <a:gd name="connsiteY14" fmla="*/ 426030 h 608062"/>
                <a:gd name="connsiteX15" fmla="*/ 218650 w 508283"/>
                <a:gd name="connsiteY15" fmla="*/ 426030 h 608062"/>
                <a:gd name="connsiteX16" fmla="*/ 161541 w 508283"/>
                <a:gd name="connsiteY16" fmla="*/ 242387 h 608062"/>
                <a:gd name="connsiteX17" fmla="*/ 227254 w 508283"/>
                <a:gd name="connsiteY17" fmla="*/ 233044 h 608062"/>
                <a:gd name="connsiteX18" fmla="*/ 227147 w 508283"/>
                <a:gd name="connsiteY18" fmla="*/ 426030 h 608062"/>
                <a:gd name="connsiteX19" fmla="*/ 269091 w 508283"/>
                <a:gd name="connsiteY19" fmla="*/ 426030 h 608062"/>
                <a:gd name="connsiteX20" fmla="*/ 269952 w 508283"/>
                <a:gd name="connsiteY20" fmla="*/ 415935 h 608062"/>
                <a:gd name="connsiteX21" fmla="*/ 304475 w 508283"/>
                <a:gd name="connsiteY21" fmla="*/ 428930 h 608062"/>
                <a:gd name="connsiteX22" fmla="*/ 347926 w 508283"/>
                <a:gd name="connsiteY22" fmla="*/ 410351 h 608062"/>
                <a:gd name="connsiteX23" fmla="*/ 367285 w 508283"/>
                <a:gd name="connsiteY23" fmla="*/ 355902 h 608062"/>
                <a:gd name="connsiteX24" fmla="*/ 348356 w 508283"/>
                <a:gd name="connsiteY24" fmla="*/ 302850 h 608062"/>
                <a:gd name="connsiteX25" fmla="*/ 310175 w 508283"/>
                <a:gd name="connsiteY25" fmla="*/ 287170 h 608062"/>
                <a:gd name="connsiteX26" fmla="*/ 276512 w 508283"/>
                <a:gd name="connsiteY26" fmla="*/ 297910 h 608062"/>
                <a:gd name="connsiteX27" fmla="*/ 276512 w 508283"/>
                <a:gd name="connsiteY27" fmla="*/ 233044 h 608062"/>
                <a:gd name="connsiteX28" fmla="*/ 75823 w 508283"/>
                <a:gd name="connsiteY28" fmla="*/ 42957 h 608062"/>
                <a:gd name="connsiteX29" fmla="*/ 52377 w 508283"/>
                <a:gd name="connsiteY29" fmla="*/ 77753 h 608062"/>
                <a:gd name="connsiteX30" fmla="*/ 428051 w 508283"/>
                <a:gd name="connsiteY30" fmla="*/ 77753 h 608062"/>
                <a:gd name="connsiteX31" fmla="*/ 428051 w 508283"/>
                <a:gd name="connsiteY31" fmla="*/ 554580 h 608062"/>
                <a:gd name="connsiteX32" fmla="*/ 465263 w 508283"/>
                <a:gd name="connsiteY32" fmla="*/ 526228 h 608062"/>
                <a:gd name="connsiteX33" fmla="*/ 465263 w 508283"/>
                <a:gd name="connsiteY33" fmla="*/ 42957 h 608062"/>
                <a:gd name="connsiteX34" fmla="*/ 53023 w 508283"/>
                <a:gd name="connsiteY34" fmla="*/ 0 h 608062"/>
                <a:gd name="connsiteX35" fmla="*/ 508283 w 508283"/>
                <a:gd name="connsiteY35" fmla="*/ 0 h 608062"/>
                <a:gd name="connsiteX36" fmla="*/ 508283 w 508283"/>
                <a:gd name="connsiteY36" fmla="*/ 547385 h 608062"/>
                <a:gd name="connsiteX37" fmla="*/ 429449 w 508283"/>
                <a:gd name="connsiteY37" fmla="*/ 607632 h 608062"/>
                <a:gd name="connsiteX38" fmla="*/ 428051 w 508283"/>
                <a:gd name="connsiteY38" fmla="*/ 607525 h 608062"/>
                <a:gd name="connsiteX39" fmla="*/ 428051 w 508283"/>
                <a:gd name="connsiteY39" fmla="*/ 608062 h 608062"/>
                <a:gd name="connsiteX40" fmla="*/ 108 w 508283"/>
                <a:gd name="connsiteY40" fmla="*/ 608062 h 608062"/>
                <a:gd name="connsiteX41" fmla="*/ 108 w 508283"/>
                <a:gd name="connsiteY41" fmla="*/ 567789 h 608062"/>
                <a:gd name="connsiteX42" fmla="*/ 0 w 508283"/>
                <a:gd name="connsiteY42" fmla="*/ 567789 h 608062"/>
                <a:gd name="connsiteX43" fmla="*/ 108 w 508283"/>
                <a:gd name="connsiteY43" fmla="*/ 77753 h 60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08283" h="608062">
                  <a:moveTo>
                    <a:pt x="295234" y="327353"/>
                  </a:moveTo>
                  <a:cubicBezTo>
                    <a:pt x="315650" y="327353"/>
                    <a:pt x="317262" y="350312"/>
                    <a:pt x="317262" y="357393"/>
                  </a:cubicBezTo>
                  <a:cubicBezTo>
                    <a:pt x="317262" y="376811"/>
                    <a:pt x="309203" y="387969"/>
                    <a:pt x="295234" y="387969"/>
                  </a:cubicBezTo>
                  <a:cubicBezTo>
                    <a:pt x="286530" y="387969"/>
                    <a:pt x="279330" y="381961"/>
                    <a:pt x="277181" y="373164"/>
                  </a:cubicBezTo>
                  <a:lnTo>
                    <a:pt x="277181" y="342802"/>
                  </a:lnTo>
                  <a:cubicBezTo>
                    <a:pt x="279223" y="333897"/>
                    <a:pt x="286745" y="327353"/>
                    <a:pt x="295234" y="327353"/>
                  </a:cubicBezTo>
                  <a:close/>
                  <a:moveTo>
                    <a:pt x="130681" y="297010"/>
                  </a:moveTo>
                  <a:lnTo>
                    <a:pt x="143671" y="342031"/>
                  </a:lnTo>
                  <a:lnTo>
                    <a:pt x="118550" y="342031"/>
                  </a:lnTo>
                  <a:close/>
                  <a:moveTo>
                    <a:pt x="102603" y="242387"/>
                  </a:moveTo>
                  <a:lnTo>
                    <a:pt x="46354" y="426030"/>
                  </a:lnTo>
                  <a:lnTo>
                    <a:pt x="97656" y="426030"/>
                  </a:lnTo>
                  <a:lnTo>
                    <a:pt x="110132" y="381462"/>
                  </a:lnTo>
                  <a:lnTo>
                    <a:pt x="152399" y="381462"/>
                  </a:lnTo>
                  <a:lnTo>
                    <a:pt x="165735" y="426030"/>
                  </a:lnTo>
                  <a:lnTo>
                    <a:pt x="218650" y="426030"/>
                  </a:lnTo>
                  <a:lnTo>
                    <a:pt x="161541" y="242387"/>
                  </a:lnTo>
                  <a:close/>
                  <a:moveTo>
                    <a:pt x="227254" y="233044"/>
                  </a:moveTo>
                  <a:lnTo>
                    <a:pt x="227147" y="426030"/>
                  </a:lnTo>
                  <a:lnTo>
                    <a:pt x="269091" y="426030"/>
                  </a:lnTo>
                  <a:lnTo>
                    <a:pt x="269952" y="415935"/>
                  </a:lnTo>
                  <a:cubicBezTo>
                    <a:pt x="278771" y="424419"/>
                    <a:pt x="290494" y="428930"/>
                    <a:pt x="304475" y="428930"/>
                  </a:cubicBezTo>
                  <a:cubicBezTo>
                    <a:pt x="321038" y="428930"/>
                    <a:pt x="336418" y="422271"/>
                    <a:pt x="347926" y="410351"/>
                  </a:cubicBezTo>
                  <a:cubicBezTo>
                    <a:pt x="360617" y="397034"/>
                    <a:pt x="367285" y="378240"/>
                    <a:pt x="367285" y="355902"/>
                  </a:cubicBezTo>
                  <a:cubicBezTo>
                    <a:pt x="367500" y="334101"/>
                    <a:pt x="360724" y="315307"/>
                    <a:pt x="348356" y="302850"/>
                  </a:cubicBezTo>
                  <a:cubicBezTo>
                    <a:pt x="338139" y="292540"/>
                    <a:pt x="324910" y="287170"/>
                    <a:pt x="310175" y="287170"/>
                  </a:cubicBezTo>
                  <a:cubicBezTo>
                    <a:pt x="296839" y="287170"/>
                    <a:pt x="285224" y="290929"/>
                    <a:pt x="276512" y="297910"/>
                  </a:cubicBezTo>
                  <a:lnTo>
                    <a:pt x="276512" y="233044"/>
                  </a:lnTo>
                  <a:close/>
                  <a:moveTo>
                    <a:pt x="75823" y="42957"/>
                  </a:moveTo>
                  <a:lnTo>
                    <a:pt x="52377" y="77753"/>
                  </a:lnTo>
                  <a:lnTo>
                    <a:pt x="428051" y="77753"/>
                  </a:lnTo>
                  <a:lnTo>
                    <a:pt x="428051" y="554580"/>
                  </a:lnTo>
                  <a:lnTo>
                    <a:pt x="465263" y="526228"/>
                  </a:lnTo>
                  <a:lnTo>
                    <a:pt x="465263" y="42957"/>
                  </a:lnTo>
                  <a:close/>
                  <a:moveTo>
                    <a:pt x="53023" y="0"/>
                  </a:moveTo>
                  <a:lnTo>
                    <a:pt x="508283" y="0"/>
                  </a:lnTo>
                  <a:lnTo>
                    <a:pt x="508283" y="547385"/>
                  </a:lnTo>
                  <a:lnTo>
                    <a:pt x="429449" y="607632"/>
                  </a:lnTo>
                  <a:lnTo>
                    <a:pt x="428051" y="607525"/>
                  </a:lnTo>
                  <a:lnTo>
                    <a:pt x="428051" y="608062"/>
                  </a:lnTo>
                  <a:lnTo>
                    <a:pt x="108" y="608062"/>
                  </a:lnTo>
                  <a:lnTo>
                    <a:pt x="108" y="567789"/>
                  </a:lnTo>
                  <a:lnTo>
                    <a:pt x="0" y="567789"/>
                  </a:lnTo>
                  <a:lnTo>
                    <a:pt x="108" y="77753"/>
                  </a:lnTo>
                  <a:close/>
                </a:path>
              </a:pathLst>
            </a:custGeom>
            <a:gradFill>
              <a:gsLst>
                <a:gs pos="0">
                  <a:srgbClr val="B27C45"/>
                </a:gs>
                <a:gs pos="100000">
                  <a:srgbClr val="DDC19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文本框 22">
              <a:extLst>
                <a:ext uri="{FF2B5EF4-FFF2-40B4-BE49-F238E27FC236}">
                  <a16:creationId xmlns="" xmlns:a16="http://schemas.microsoft.com/office/drawing/2014/main" id="{D372A402-390E-40AC-8ED8-E3A25E33499C}"/>
                </a:ext>
              </a:extLst>
            </p:cNvPr>
            <p:cNvSpPr txBox="1"/>
            <p:nvPr/>
          </p:nvSpPr>
          <p:spPr>
            <a:xfrm>
              <a:off x="9431547" y="5654020"/>
              <a:ext cx="2226378" cy="553998"/>
            </a:xfrm>
            <a:prstGeom prst="rect">
              <a:avLst/>
            </a:prstGeom>
            <a:noFill/>
          </p:spPr>
          <p:txBody>
            <a:bodyPr wrap="square" rtlCol="0">
              <a:spAutoFit/>
            </a:bodyPr>
            <a:lstStyle/>
            <a:p>
              <a:pPr algn="ctr"/>
              <a:r>
                <a:rPr lang="zh-CN" altLang="en-US" sz="3000" dirty="0">
                  <a:gradFill>
                    <a:gsLst>
                      <a:gs pos="0">
                        <a:srgbClr val="B27C45"/>
                      </a:gs>
                      <a:gs pos="100000">
                        <a:srgbClr val="DDC19F"/>
                      </a:gs>
                    </a:gsLst>
                    <a:lin ang="5400000" scaled="1"/>
                  </a:gradFill>
                  <a:latin typeface="微软雅黑" panose="020B0503020204020204" pitchFamily="34" charset="-122"/>
                  <a:ea typeface="微软雅黑" panose="020B0503020204020204" pitchFamily="34" charset="-122"/>
                </a:rPr>
                <a:t>填写文案</a:t>
              </a:r>
            </a:p>
          </p:txBody>
        </p:sp>
      </p:gr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60401" y="1241087"/>
            <a:ext cx="9555482" cy="787523"/>
          </a:xfrm>
          <a:prstGeom prst="rect">
            <a:avLst/>
          </a:prstGeom>
          <a:noFill/>
        </p:spPr>
        <p:txBody>
          <a:bodyPr wrap="square" rtlCol="0">
            <a:spAutoFit/>
          </a:bodyPr>
          <a:lstStyle/>
          <a:p>
            <a:pPr algn="just">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这里是文案这里是文案这里是文案这里是文案这里是文案这里是文案这里是文案这里是文案这里是文案这里是文案这里是文案这里是文案这里是文案这里是文案这里是文案这里是文案</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nvGrpSpPr>
          <p:cNvPr id="6" name="组合 5">
            <a:extLst>
              <a:ext uri="{FF2B5EF4-FFF2-40B4-BE49-F238E27FC236}">
                <a16:creationId xmlns="" xmlns:a16="http://schemas.microsoft.com/office/drawing/2014/main" id="{50DDF6D1-5ECC-4906-A7E9-21CDE8D1E70B}"/>
              </a:ext>
            </a:extLst>
          </p:cNvPr>
          <p:cNvGrpSpPr/>
          <p:nvPr/>
        </p:nvGrpSpPr>
        <p:grpSpPr>
          <a:xfrm>
            <a:off x="660400" y="535666"/>
            <a:ext cx="4037331" cy="661915"/>
            <a:chOff x="581891" y="535666"/>
            <a:chExt cx="4037331" cy="661915"/>
          </a:xfrm>
        </p:grpSpPr>
        <p:sp>
          <p:nvSpPr>
            <p:cNvPr id="7" name="文本框 6">
              <a:extLst>
                <a:ext uri="{FF2B5EF4-FFF2-40B4-BE49-F238E27FC236}">
                  <a16:creationId xmlns="" xmlns:a16="http://schemas.microsoft.com/office/drawing/2014/main" id="{D8705982-7753-43E3-B746-6CB48CB77685}"/>
                </a:ext>
              </a:extLst>
            </p:cNvPr>
            <p:cNvSpPr txBox="1"/>
            <p:nvPr/>
          </p:nvSpPr>
          <p:spPr>
            <a:xfrm>
              <a:off x="707448" y="535666"/>
              <a:ext cx="3911774" cy="661915"/>
            </a:xfrm>
            <a:prstGeom prst="rect">
              <a:avLst/>
            </a:prstGeom>
            <a:noFill/>
          </p:spPr>
          <p:txBody>
            <a:bodyPr wrap="square" rtlCol="0">
              <a:noAutofit/>
            </a:bodyPr>
            <a:lstStyle/>
            <a:p>
              <a:r>
                <a:rPr lang="zh-CN" altLang="en-US"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rPr>
                <a:t>关于</a:t>
              </a:r>
              <a:r>
                <a:rPr lang="en-US" altLang="zh-CN"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rPr>
                <a:t>ONION</a:t>
              </a:r>
              <a:endParaRPr lang="zh-CN" altLang="en-US"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 xmlns:a16="http://schemas.microsoft.com/office/drawing/2014/main" id="{AAB3E3C7-2136-4A25-AA24-4FB81FD77E85}"/>
                </a:ext>
              </a:extLst>
            </p:cNvPr>
            <p:cNvSpPr/>
            <p:nvPr/>
          </p:nvSpPr>
          <p:spPr>
            <a:xfrm>
              <a:off x="581891" y="667624"/>
              <a:ext cx="45719" cy="461498"/>
            </a:xfrm>
            <a:prstGeom prst="rect">
              <a:avLst/>
            </a:prstGeom>
            <a:gradFill>
              <a:gsLst>
                <a:gs pos="0">
                  <a:srgbClr val="B27C45"/>
                </a:gs>
                <a:gs pos="100000">
                  <a:srgbClr val="DDC19F"/>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 xmlns:a16="http://schemas.microsoft.com/office/drawing/2014/main" id="{D166A910-1FC5-45D7-8115-48F8037DB850}"/>
              </a:ext>
            </a:extLst>
          </p:cNvPr>
          <p:cNvGrpSpPr/>
          <p:nvPr/>
        </p:nvGrpSpPr>
        <p:grpSpPr>
          <a:xfrm>
            <a:off x="660400" y="2422373"/>
            <a:ext cx="5464526" cy="3731684"/>
            <a:chOff x="945718" y="2422373"/>
            <a:chExt cx="5464526" cy="3731684"/>
          </a:xfrm>
        </p:grpSpPr>
        <p:sp>
          <p:nvSpPr>
            <p:cNvPr id="9" name="流程图: 手动输入 8">
              <a:extLst>
                <a:ext uri="{FF2B5EF4-FFF2-40B4-BE49-F238E27FC236}">
                  <a16:creationId xmlns="" xmlns:a16="http://schemas.microsoft.com/office/drawing/2014/main" id="{6F139B1F-43CE-4917-9DEC-1AC8F1580EF8}"/>
                </a:ext>
              </a:extLst>
            </p:cNvPr>
            <p:cNvSpPr/>
            <p:nvPr/>
          </p:nvSpPr>
          <p:spPr>
            <a:xfrm rot="5400000">
              <a:off x="1812139" y="1555952"/>
              <a:ext cx="3731684" cy="5464526"/>
            </a:xfrm>
            <a:prstGeom prst="flowChartManualInput">
              <a:avLst/>
            </a:prstGeom>
            <a:gradFill>
              <a:gsLst>
                <a:gs pos="0">
                  <a:srgbClr val="B27C45">
                    <a:alpha val="40000"/>
                  </a:srgbClr>
                </a:gs>
                <a:gs pos="100000">
                  <a:srgbClr val="DDC19F">
                    <a:alpha val="0"/>
                  </a:srgbClr>
                </a:gs>
              </a:gsLst>
              <a:lin ang="21594000" scaled="0"/>
            </a:gradFill>
            <a:ln>
              <a:gradFill>
                <a:gsLst>
                  <a:gs pos="0">
                    <a:srgbClr val="B27C45"/>
                  </a:gs>
                  <a:gs pos="100000">
                    <a:srgbClr val="DDC19F">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iconfont-11592-5504303">
              <a:extLst>
                <a:ext uri="{FF2B5EF4-FFF2-40B4-BE49-F238E27FC236}">
                  <a16:creationId xmlns="" xmlns:a16="http://schemas.microsoft.com/office/drawing/2014/main" id="{3BE80FDC-67A3-43B6-A95F-DD515E933E6D}"/>
                </a:ext>
              </a:extLst>
            </p:cNvPr>
            <p:cNvSpPr/>
            <p:nvPr/>
          </p:nvSpPr>
          <p:spPr>
            <a:xfrm>
              <a:off x="2953911" y="3360387"/>
              <a:ext cx="1448140" cy="1184889"/>
            </a:xfrm>
            <a:custGeom>
              <a:avLst/>
              <a:gdLst>
                <a:gd name="T0" fmla="*/ 534 w 11734"/>
                <a:gd name="T1" fmla="*/ 1067 h 9600"/>
                <a:gd name="T2" fmla="*/ 0 w 11734"/>
                <a:gd name="T3" fmla="*/ 533 h 9600"/>
                <a:gd name="T4" fmla="*/ 534 w 11734"/>
                <a:gd name="T5" fmla="*/ 0 h 9600"/>
                <a:gd name="T6" fmla="*/ 11200 w 11734"/>
                <a:gd name="T7" fmla="*/ 0 h 9600"/>
                <a:gd name="T8" fmla="*/ 11734 w 11734"/>
                <a:gd name="T9" fmla="*/ 533 h 9600"/>
                <a:gd name="T10" fmla="*/ 11200 w 11734"/>
                <a:gd name="T11" fmla="*/ 1067 h 9600"/>
                <a:gd name="T12" fmla="*/ 534 w 11734"/>
                <a:gd name="T13" fmla="*/ 1067 h 9600"/>
                <a:gd name="T14" fmla="*/ 2134 w 11734"/>
                <a:gd name="T15" fmla="*/ 4000 h 9600"/>
                <a:gd name="T16" fmla="*/ 1600 w 11734"/>
                <a:gd name="T17" fmla="*/ 3467 h 9600"/>
                <a:gd name="T18" fmla="*/ 2134 w 11734"/>
                <a:gd name="T19" fmla="*/ 2933 h 9600"/>
                <a:gd name="T20" fmla="*/ 9600 w 11734"/>
                <a:gd name="T21" fmla="*/ 2933 h 9600"/>
                <a:gd name="T22" fmla="*/ 10134 w 11734"/>
                <a:gd name="T23" fmla="*/ 3467 h 9600"/>
                <a:gd name="T24" fmla="*/ 9600 w 11734"/>
                <a:gd name="T25" fmla="*/ 4000 h 9600"/>
                <a:gd name="T26" fmla="*/ 2134 w 11734"/>
                <a:gd name="T27" fmla="*/ 4000 h 9600"/>
                <a:gd name="T28" fmla="*/ 3734 w 11734"/>
                <a:gd name="T29" fmla="*/ 6933 h 9600"/>
                <a:gd name="T30" fmla="*/ 3200 w 11734"/>
                <a:gd name="T31" fmla="*/ 6400 h 9600"/>
                <a:gd name="T32" fmla="*/ 3734 w 11734"/>
                <a:gd name="T33" fmla="*/ 5867 h 9600"/>
                <a:gd name="T34" fmla="*/ 8000 w 11734"/>
                <a:gd name="T35" fmla="*/ 5867 h 9600"/>
                <a:gd name="T36" fmla="*/ 8534 w 11734"/>
                <a:gd name="T37" fmla="*/ 6400 h 9600"/>
                <a:gd name="T38" fmla="*/ 8000 w 11734"/>
                <a:gd name="T39" fmla="*/ 6933 h 9600"/>
                <a:gd name="T40" fmla="*/ 3734 w 11734"/>
                <a:gd name="T41" fmla="*/ 6933 h 9600"/>
                <a:gd name="T42" fmla="*/ 5334 w 11734"/>
                <a:gd name="T43" fmla="*/ 9600 h 9600"/>
                <a:gd name="T44" fmla="*/ 4800 w 11734"/>
                <a:gd name="T45" fmla="*/ 9067 h 9600"/>
                <a:gd name="T46" fmla="*/ 5334 w 11734"/>
                <a:gd name="T47" fmla="*/ 8533 h 9600"/>
                <a:gd name="T48" fmla="*/ 6400 w 11734"/>
                <a:gd name="T49" fmla="*/ 8533 h 9600"/>
                <a:gd name="T50" fmla="*/ 6934 w 11734"/>
                <a:gd name="T51" fmla="*/ 9067 h 9600"/>
                <a:gd name="T52" fmla="*/ 6400 w 11734"/>
                <a:gd name="T53" fmla="*/ 9600 h 9600"/>
                <a:gd name="T54" fmla="*/ 5334 w 11734"/>
                <a:gd name="T55" fmla="*/ 9600 h 9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734" h="9600">
                  <a:moveTo>
                    <a:pt x="534" y="1067"/>
                  </a:moveTo>
                  <a:cubicBezTo>
                    <a:pt x="239" y="1067"/>
                    <a:pt x="0" y="828"/>
                    <a:pt x="0" y="533"/>
                  </a:cubicBezTo>
                  <a:cubicBezTo>
                    <a:pt x="0" y="239"/>
                    <a:pt x="239" y="0"/>
                    <a:pt x="534" y="0"/>
                  </a:cubicBezTo>
                  <a:lnTo>
                    <a:pt x="11200" y="0"/>
                  </a:lnTo>
                  <a:cubicBezTo>
                    <a:pt x="11495" y="0"/>
                    <a:pt x="11734" y="239"/>
                    <a:pt x="11734" y="533"/>
                  </a:cubicBezTo>
                  <a:cubicBezTo>
                    <a:pt x="11734" y="828"/>
                    <a:pt x="11495" y="1067"/>
                    <a:pt x="11200" y="1067"/>
                  </a:cubicBezTo>
                  <a:lnTo>
                    <a:pt x="534" y="1067"/>
                  </a:lnTo>
                  <a:close/>
                  <a:moveTo>
                    <a:pt x="2134" y="4000"/>
                  </a:moveTo>
                  <a:cubicBezTo>
                    <a:pt x="1839" y="4000"/>
                    <a:pt x="1600" y="3761"/>
                    <a:pt x="1600" y="3467"/>
                  </a:cubicBezTo>
                  <a:cubicBezTo>
                    <a:pt x="1600" y="3172"/>
                    <a:pt x="1839" y="2933"/>
                    <a:pt x="2134" y="2933"/>
                  </a:cubicBezTo>
                  <a:lnTo>
                    <a:pt x="9600" y="2933"/>
                  </a:lnTo>
                  <a:cubicBezTo>
                    <a:pt x="9895" y="2933"/>
                    <a:pt x="10134" y="3172"/>
                    <a:pt x="10134" y="3467"/>
                  </a:cubicBezTo>
                  <a:cubicBezTo>
                    <a:pt x="10134" y="3761"/>
                    <a:pt x="9895" y="4000"/>
                    <a:pt x="9600" y="4000"/>
                  </a:cubicBezTo>
                  <a:lnTo>
                    <a:pt x="2134" y="4000"/>
                  </a:lnTo>
                  <a:close/>
                  <a:moveTo>
                    <a:pt x="3734" y="6933"/>
                  </a:moveTo>
                  <a:cubicBezTo>
                    <a:pt x="3439" y="6933"/>
                    <a:pt x="3200" y="6695"/>
                    <a:pt x="3200" y="6400"/>
                  </a:cubicBezTo>
                  <a:cubicBezTo>
                    <a:pt x="3200" y="6105"/>
                    <a:pt x="3439" y="5867"/>
                    <a:pt x="3734" y="5867"/>
                  </a:cubicBezTo>
                  <a:lnTo>
                    <a:pt x="8000" y="5867"/>
                  </a:lnTo>
                  <a:cubicBezTo>
                    <a:pt x="8295" y="5867"/>
                    <a:pt x="8534" y="6105"/>
                    <a:pt x="8534" y="6400"/>
                  </a:cubicBezTo>
                  <a:cubicBezTo>
                    <a:pt x="8534" y="6695"/>
                    <a:pt x="8295" y="6933"/>
                    <a:pt x="8000" y="6933"/>
                  </a:cubicBezTo>
                  <a:lnTo>
                    <a:pt x="3734" y="6933"/>
                  </a:lnTo>
                  <a:close/>
                  <a:moveTo>
                    <a:pt x="5334" y="9600"/>
                  </a:moveTo>
                  <a:cubicBezTo>
                    <a:pt x="5039" y="9600"/>
                    <a:pt x="4800" y="9361"/>
                    <a:pt x="4800" y="9067"/>
                  </a:cubicBezTo>
                  <a:cubicBezTo>
                    <a:pt x="4800" y="8772"/>
                    <a:pt x="5039" y="8533"/>
                    <a:pt x="5334" y="8533"/>
                  </a:cubicBezTo>
                  <a:lnTo>
                    <a:pt x="6400" y="8533"/>
                  </a:lnTo>
                  <a:cubicBezTo>
                    <a:pt x="6695" y="8533"/>
                    <a:pt x="6934" y="8772"/>
                    <a:pt x="6934" y="9067"/>
                  </a:cubicBezTo>
                  <a:cubicBezTo>
                    <a:pt x="6934" y="9361"/>
                    <a:pt x="6695" y="9600"/>
                    <a:pt x="6400" y="9600"/>
                  </a:cubicBezTo>
                  <a:lnTo>
                    <a:pt x="5334" y="9600"/>
                  </a:lnTo>
                  <a:close/>
                </a:path>
              </a:pathLst>
            </a:custGeom>
            <a:gradFill>
              <a:gsLst>
                <a:gs pos="0">
                  <a:srgbClr val="B27C45"/>
                </a:gs>
                <a:gs pos="100000">
                  <a:srgbClr val="DDC19F">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文本框 11">
              <a:extLst>
                <a:ext uri="{FF2B5EF4-FFF2-40B4-BE49-F238E27FC236}">
                  <a16:creationId xmlns="" xmlns:a16="http://schemas.microsoft.com/office/drawing/2014/main" id="{E60266D4-0BA0-4468-909E-E57AA4422F54}"/>
                </a:ext>
              </a:extLst>
            </p:cNvPr>
            <p:cNvSpPr txBox="1"/>
            <p:nvPr/>
          </p:nvSpPr>
          <p:spPr>
            <a:xfrm>
              <a:off x="2676547" y="4662043"/>
              <a:ext cx="2002868" cy="553998"/>
            </a:xfrm>
            <a:prstGeom prst="rect">
              <a:avLst/>
            </a:prstGeom>
            <a:noFill/>
          </p:spPr>
          <p:txBody>
            <a:bodyPr wrap="square" rtlCol="0">
              <a:spAutoFit/>
            </a:bodyPr>
            <a:lstStyle/>
            <a:p>
              <a:pPr algn="ctr"/>
              <a:r>
                <a:rPr lang="zh-CN" altLang="en-US" sz="3000" dirty="0">
                  <a:gradFill>
                    <a:gsLst>
                      <a:gs pos="0">
                        <a:srgbClr val="B27C45"/>
                      </a:gs>
                      <a:gs pos="100000">
                        <a:srgbClr val="DDC19F"/>
                      </a:gs>
                    </a:gsLst>
                    <a:lin ang="5400000" scaled="1"/>
                  </a:gradFill>
                  <a:latin typeface="微软雅黑" panose="020B0503020204020204" pitchFamily="34" charset="-122"/>
                  <a:ea typeface="微软雅黑" panose="020B0503020204020204" pitchFamily="34" charset="-122"/>
                </a:rPr>
                <a:t>填写文案</a:t>
              </a:r>
            </a:p>
          </p:txBody>
        </p:sp>
      </p:grpSp>
      <p:grpSp>
        <p:nvGrpSpPr>
          <p:cNvPr id="20" name="组合 19">
            <a:extLst>
              <a:ext uri="{FF2B5EF4-FFF2-40B4-BE49-F238E27FC236}">
                <a16:creationId xmlns="" xmlns:a16="http://schemas.microsoft.com/office/drawing/2014/main" id="{DC483E1B-CF41-4956-A583-C916C57261AB}"/>
              </a:ext>
            </a:extLst>
          </p:cNvPr>
          <p:cNvGrpSpPr/>
          <p:nvPr/>
        </p:nvGrpSpPr>
        <p:grpSpPr>
          <a:xfrm>
            <a:off x="5589569" y="2422372"/>
            <a:ext cx="5929331" cy="3731683"/>
            <a:chOff x="5655502" y="2422373"/>
            <a:chExt cx="5929331" cy="3731683"/>
          </a:xfrm>
        </p:grpSpPr>
        <p:sp>
          <p:nvSpPr>
            <p:cNvPr id="10" name="流程图: 手动输入 9">
              <a:extLst>
                <a:ext uri="{FF2B5EF4-FFF2-40B4-BE49-F238E27FC236}">
                  <a16:creationId xmlns="" xmlns:a16="http://schemas.microsoft.com/office/drawing/2014/main" id="{C1F7C630-FD80-4FA4-87C4-C0592DA25840}"/>
                </a:ext>
              </a:extLst>
            </p:cNvPr>
            <p:cNvSpPr/>
            <p:nvPr/>
          </p:nvSpPr>
          <p:spPr>
            <a:xfrm rot="5400000" flipH="1" flipV="1">
              <a:off x="6754326" y="1323549"/>
              <a:ext cx="3731683" cy="5929331"/>
            </a:xfrm>
            <a:prstGeom prst="flowChartManualInput">
              <a:avLst/>
            </a:prstGeom>
            <a:gradFill>
              <a:gsLst>
                <a:gs pos="0">
                  <a:srgbClr val="B27C45">
                    <a:alpha val="40000"/>
                  </a:srgbClr>
                </a:gs>
                <a:gs pos="100000">
                  <a:srgbClr val="DDC19F">
                    <a:alpha val="0"/>
                  </a:srgbClr>
                </a:gs>
              </a:gsLst>
              <a:lin ang="21594000" scaled="0"/>
            </a:gradFill>
            <a:ln>
              <a:gradFill>
                <a:gsLst>
                  <a:gs pos="0">
                    <a:srgbClr val="B27C45"/>
                  </a:gs>
                  <a:gs pos="100000">
                    <a:srgbClr val="DDC19F">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 xmlns:a16="http://schemas.microsoft.com/office/drawing/2014/main" id="{F318033B-5A8F-414C-BCB7-6236B4CF0957}"/>
                </a:ext>
              </a:extLst>
            </p:cNvPr>
            <p:cNvGrpSpPr/>
            <p:nvPr/>
          </p:nvGrpSpPr>
          <p:grpSpPr>
            <a:xfrm>
              <a:off x="7618733" y="3257449"/>
              <a:ext cx="2002868" cy="2093018"/>
              <a:chOff x="7618733" y="3257449"/>
              <a:chExt cx="2002868" cy="2093018"/>
            </a:xfrm>
          </p:grpSpPr>
          <p:sp>
            <p:nvSpPr>
              <p:cNvPr id="17" name="iconfont-11592-5504303">
                <a:extLst>
                  <a:ext uri="{FF2B5EF4-FFF2-40B4-BE49-F238E27FC236}">
                    <a16:creationId xmlns="" xmlns:a16="http://schemas.microsoft.com/office/drawing/2014/main" id="{EF3C3B01-8DD0-4EB5-A9EF-018B1AB5ED83}"/>
                  </a:ext>
                </a:extLst>
              </p:cNvPr>
              <p:cNvSpPr/>
              <p:nvPr/>
            </p:nvSpPr>
            <p:spPr>
              <a:xfrm>
                <a:off x="8016590" y="3257449"/>
                <a:ext cx="1207154" cy="1331373"/>
              </a:xfrm>
              <a:custGeom>
                <a:avLst/>
                <a:gdLst>
                  <a:gd name="connsiteX0" fmla="*/ 29133 w 548409"/>
                  <a:gd name="connsiteY0" fmla="*/ 91078 h 604841"/>
                  <a:gd name="connsiteX1" fmla="*/ 153054 w 548409"/>
                  <a:gd name="connsiteY1" fmla="*/ 156568 h 604841"/>
                  <a:gd name="connsiteX2" fmla="*/ 259651 w 548409"/>
                  <a:gd name="connsiteY2" fmla="*/ 118439 h 604841"/>
                  <a:gd name="connsiteX3" fmla="*/ 502012 w 548409"/>
                  <a:gd name="connsiteY3" fmla="*/ 177750 h 604841"/>
                  <a:gd name="connsiteX4" fmla="*/ 453398 w 548409"/>
                  <a:gd name="connsiteY4" fmla="*/ 219409 h 604841"/>
                  <a:gd name="connsiteX5" fmla="*/ 343178 w 548409"/>
                  <a:gd name="connsiteY5" fmla="*/ 173955 h 604841"/>
                  <a:gd name="connsiteX6" fmla="*/ 543643 w 548409"/>
                  <a:gd name="connsiteY6" fmla="*/ 549946 h 604841"/>
                  <a:gd name="connsiteX7" fmla="*/ 493262 w 548409"/>
                  <a:gd name="connsiteY7" fmla="*/ 598489 h 604841"/>
                  <a:gd name="connsiteX8" fmla="*/ 446858 w 548409"/>
                  <a:gd name="connsiteY8" fmla="*/ 528057 h 604841"/>
                  <a:gd name="connsiteX9" fmla="*/ 446593 w 548409"/>
                  <a:gd name="connsiteY9" fmla="*/ 527616 h 604841"/>
                  <a:gd name="connsiteX10" fmla="*/ 446946 w 548409"/>
                  <a:gd name="connsiteY10" fmla="*/ 527528 h 604841"/>
                  <a:gd name="connsiteX11" fmla="*/ 374556 w 548409"/>
                  <a:gd name="connsiteY11" fmla="*/ 403698 h 604841"/>
                  <a:gd name="connsiteX12" fmla="*/ 298984 w 548409"/>
                  <a:gd name="connsiteY12" fmla="*/ 440414 h 604841"/>
                  <a:gd name="connsiteX13" fmla="*/ 379948 w 548409"/>
                  <a:gd name="connsiteY13" fmla="*/ 491164 h 604841"/>
                  <a:gd name="connsiteX14" fmla="*/ 364391 w 548409"/>
                  <a:gd name="connsiteY14" fmla="*/ 559390 h 604841"/>
                  <a:gd name="connsiteX15" fmla="*/ 286874 w 548409"/>
                  <a:gd name="connsiteY15" fmla="*/ 525763 h 604841"/>
                  <a:gd name="connsiteX16" fmla="*/ 208385 w 548409"/>
                  <a:gd name="connsiteY16" fmla="*/ 484633 h 604841"/>
                  <a:gd name="connsiteX17" fmla="*/ 195834 w 548409"/>
                  <a:gd name="connsiteY17" fmla="*/ 412965 h 604841"/>
                  <a:gd name="connsiteX18" fmla="*/ 285107 w 548409"/>
                  <a:gd name="connsiteY18" fmla="*/ 351624 h 604841"/>
                  <a:gd name="connsiteX19" fmla="*/ 219080 w 548409"/>
                  <a:gd name="connsiteY19" fmla="*/ 231148 h 604841"/>
                  <a:gd name="connsiteX20" fmla="*/ 9865 w 548409"/>
                  <a:gd name="connsiteY20" fmla="*/ 148801 h 604841"/>
                  <a:gd name="connsiteX21" fmla="*/ 29133 w 548409"/>
                  <a:gd name="connsiteY21" fmla="*/ 91078 h 604841"/>
                  <a:gd name="connsiteX22" fmla="*/ 199635 w 548409"/>
                  <a:gd name="connsiteY22" fmla="*/ 0 h 604841"/>
                  <a:gd name="connsiteX23" fmla="*/ 264312 w 548409"/>
                  <a:gd name="connsiteY23" fmla="*/ 57728 h 604841"/>
                  <a:gd name="connsiteX24" fmla="*/ 250617 w 548409"/>
                  <a:gd name="connsiteY24" fmla="*/ 105658 h 604841"/>
                  <a:gd name="connsiteX25" fmla="*/ 134694 w 548409"/>
                  <a:gd name="connsiteY25" fmla="*/ 72557 h 604841"/>
                  <a:gd name="connsiteX26" fmla="*/ 199635 w 548409"/>
                  <a:gd name="connsiteY26" fmla="*/ 0 h 6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48409" h="604841">
                    <a:moveTo>
                      <a:pt x="29133" y="91078"/>
                    </a:moveTo>
                    <a:cubicBezTo>
                      <a:pt x="68731" y="91078"/>
                      <a:pt x="67936" y="156568"/>
                      <a:pt x="153054" y="156568"/>
                    </a:cubicBezTo>
                    <a:cubicBezTo>
                      <a:pt x="193801" y="156568"/>
                      <a:pt x="223323" y="140063"/>
                      <a:pt x="259651" y="118439"/>
                    </a:cubicBezTo>
                    <a:cubicBezTo>
                      <a:pt x="342559" y="69366"/>
                      <a:pt x="448537" y="102905"/>
                      <a:pt x="502012" y="177750"/>
                    </a:cubicBezTo>
                    <a:cubicBezTo>
                      <a:pt x="534097" y="222499"/>
                      <a:pt x="484953" y="263363"/>
                      <a:pt x="453398" y="219409"/>
                    </a:cubicBezTo>
                    <a:cubicBezTo>
                      <a:pt x="423965" y="178192"/>
                      <a:pt x="386488" y="162658"/>
                      <a:pt x="343178" y="173955"/>
                    </a:cubicBezTo>
                    <a:cubicBezTo>
                      <a:pt x="362889" y="208289"/>
                      <a:pt x="540726" y="543856"/>
                      <a:pt x="543643" y="549946"/>
                    </a:cubicBezTo>
                    <a:cubicBezTo>
                      <a:pt x="563000" y="589663"/>
                      <a:pt x="518806" y="618083"/>
                      <a:pt x="493262" y="598489"/>
                    </a:cubicBezTo>
                    <a:cubicBezTo>
                      <a:pt x="480799" y="588869"/>
                      <a:pt x="480092" y="584279"/>
                      <a:pt x="446858" y="528057"/>
                    </a:cubicBezTo>
                    <a:cubicBezTo>
                      <a:pt x="446769" y="527881"/>
                      <a:pt x="446681" y="527793"/>
                      <a:pt x="446593" y="527616"/>
                    </a:cubicBezTo>
                    <a:cubicBezTo>
                      <a:pt x="446681" y="527616"/>
                      <a:pt x="446769" y="527528"/>
                      <a:pt x="446946" y="527528"/>
                    </a:cubicBezTo>
                    <a:cubicBezTo>
                      <a:pt x="429887" y="498490"/>
                      <a:pt x="406906" y="458596"/>
                      <a:pt x="374556" y="403698"/>
                    </a:cubicBezTo>
                    <a:cubicBezTo>
                      <a:pt x="372081" y="405110"/>
                      <a:pt x="320904" y="426469"/>
                      <a:pt x="298984" y="440414"/>
                    </a:cubicBezTo>
                    <a:cubicBezTo>
                      <a:pt x="323732" y="455595"/>
                      <a:pt x="356171" y="476866"/>
                      <a:pt x="379948" y="491164"/>
                    </a:cubicBezTo>
                    <a:cubicBezTo>
                      <a:pt x="417866" y="513847"/>
                      <a:pt x="396476" y="561773"/>
                      <a:pt x="364391" y="559390"/>
                    </a:cubicBezTo>
                    <a:cubicBezTo>
                      <a:pt x="348658" y="558154"/>
                      <a:pt x="345564" y="554624"/>
                      <a:pt x="286874" y="525763"/>
                    </a:cubicBezTo>
                    <a:cubicBezTo>
                      <a:pt x="259209" y="512082"/>
                      <a:pt x="230748" y="498049"/>
                      <a:pt x="208385" y="484633"/>
                    </a:cubicBezTo>
                    <a:cubicBezTo>
                      <a:pt x="189824" y="473512"/>
                      <a:pt x="167020" y="438208"/>
                      <a:pt x="195834" y="412965"/>
                    </a:cubicBezTo>
                    <a:lnTo>
                      <a:pt x="285107" y="351624"/>
                    </a:lnTo>
                    <a:cubicBezTo>
                      <a:pt x="262833" y="308729"/>
                      <a:pt x="241266" y="269277"/>
                      <a:pt x="219080" y="231148"/>
                    </a:cubicBezTo>
                    <a:cubicBezTo>
                      <a:pt x="143773" y="252507"/>
                      <a:pt x="66875" y="228500"/>
                      <a:pt x="9865" y="148801"/>
                    </a:cubicBezTo>
                    <a:cubicBezTo>
                      <a:pt x="-11614" y="118704"/>
                      <a:pt x="5268" y="91078"/>
                      <a:pt x="29133" y="91078"/>
                    </a:cubicBezTo>
                    <a:close/>
                    <a:moveTo>
                      <a:pt x="199635" y="0"/>
                    </a:moveTo>
                    <a:cubicBezTo>
                      <a:pt x="232769" y="0"/>
                      <a:pt x="260601" y="24803"/>
                      <a:pt x="264312" y="57728"/>
                    </a:cubicBezTo>
                    <a:cubicBezTo>
                      <a:pt x="266344" y="75029"/>
                      <a:pt x="261485" y="92065"/>
                      <a:pt x="250617" y="105658"/>
                    </a:cubicBezTo>
                    <a:cubicBezTo>
                      <a:pt x="214921" y="150587"/>
                      <a:pt x="141409" y="130638"/>
                      <a:pt x="134694" y="72557"/>
                    </a:cubicBezTo>
                    <a:cubicBezTo>
                      <a:pt x="130364" y="33983"/>
                      <a:pt x="160582" y="0"/>
                      <a:pt x="199635" y="0"/>
                    </a:cubicBezTo>
                    <a:close/>
                  </a:path>
                </a:pathLst>
              </a:custGeom>
              <a:gradFill>
                <a:gsLst>
                  <a:gs pos="0">
                    <a:srgbClr val="B27C45"/>
                  </a:gs>
                  <a:gs pos="100000">
                    <a:srgbClr val="DDC19F">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文本框 14">
                <a:extLst>
                  <a:ext uri="{FF2B5EF4-FFF2-40B4-BE49-F238E27FC236}">
                    <a16:creationId xmlns="" xmlns:a16="http://schemas.microsoft.com/office/drawing/2014/main" id="{40CF4C00-9CE8-41D3-95FE-24E1F4C483EE}"/>
                  </a:ext>
                </a:extLst>
              </p:cNvPr>
              <p:cNvSpPr txBox="1"/>
              <p:nvPr/>
            </p:nvSpPr>
            <p:spPr>
              <a:xfrm>
                <a:off x="7618733" y="4796469"/>
                <a:ext cx="2002868"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000" dirty="0">
                    <a:gradFill>
                      <a:gsLst>
                        <a:gs pos="0">
                          <a:srgbClr val="B27C45"/>
                        </a:gs>
                        <a:gs pos="100000">
                          <a:srgbClr val="DDC19F"/>
                        </a:gs>
                      </a:gsLst>
                      <a:lin ang="5400000" scaled="1"/>
                    </a:gradFill>
                    <a:latin typeface="微软雅黑" panose="020B0503020204020204" pitchFamily="34" charset="-122"/>
                    <a:ea typeface="微软雅黑" panose="020B0503020204020204" pitchFamily="34" charset="-122"/>
                  </a:rPr>
                  <a:t>填写文案</a:t>
                </a:r>
              </a:p>
            </p:txBody>
          </p:sp>
        </p:grpSp>
      </p:grpSp>
      <p:pic>
        <p:nvPicPr>
          <p:cNvPr id="21" name="图片 20" descr="图片包含 游戏机, 夜空, 日落&#10;&#10;描述已自动生成">
            <a:extLst>
              <a:ext uri="{FF2B5EF4-FFF2-40B4-BE49-F238E27FC236}">
                <a16:creationId xmlns="" xmlns:a16="http://schemas.microsoft.com/office/drawing/2014/main" id="{5CB190B4-54F4-4305-B80A-EB27DEE6618C}"/>
              </a:ext>
            </a:extLst>
          </p:cNvPr>
          <p:cNvPicPr>
            <a:picLocks noChangeAspect="1"/>
          </p:cNvPicPr>
          <p:nvPr/>
        </p:nvPicPr>
        <p:blipFill>
          <a:blip r:embed="rId3" cstate="print">
            <a:alphaModFix amt="70000"/>
            <a:extLst>
              <a:ext uri="{28A0092B-C50C-407E-A947-70E740481C1C}">
                <a14:useLocalDpi xmlns:a14="http://schemas.microsoft.com/office/drawing/2010/main" val="0"/>
              </a:ext>
            </a:extLst>
          </a:blip>
          <a:stretch>
            <a:fillRect/>
          </a:stretch>
        </p:blipFill>
        <p:spPr>
          <a:xfrm>
            <a:off x="-627781" y="1777008"/>
            <a:ext cx="4793007" cy="1290726"/>
          </a:xfrm>
          <a:prstGeom prst="rect">
            <a:avLst/>
          </a:prstGeom>
        </p:spPr>
      </p:pic>
      <p:pic>
        <p:nvPicPr>
          <p:cNvPr id="22" name="图片 21" descr="图片包含 游戏机, 夜空, 日落&#10;&#10;描述已自动生成">
            <a:extLst>
              <a:ext uri="{FF2B5EF4-FFF2-40B4-BE49-F238E27FC236}">
                <a16:creationId xmlns="" xmlns:a16="http://schemas.microsoft.com/office/drawing/2014/main" id="{1D98D17C-DB4F-454F-A8F0-BB5F6419CD1D}"/>
              </a:ext>
            </a:extLst>
          </p:cNvPr>
          <p:cNvPicPr>
            <a:picLocks noChangeAspect="1"/>
          </p:cNvPicPr>
          <p:nvPr/>
        </p:nvPicPr>
        <p:blipFill>
          <a:blip r:embed="rId4" cstate="print">
            <a:alphaModFix amt="70000"/>
            <a:extLst>
              <a:ext uri="{28A0092B-C50C-407E-A947-70E740481C1C}">
                <a14:useLocalDpi xmlns:a14="http://schemas.microsoft.com/office/drawing/2010/main" val="0"/>
              </a:ext>
            </a:extLst>
          </a:blip>
          <a:stretch>
            <a:fillRect/>
          </a:stretch>
        </p:blipFill>
        <p:spPr>
          <a:xfrm>
            <a:off x="8159910" y="5508693"/>
            <a:ext cx="4111945" cy="1290726"/>
          </a:xfrm>
          <a:prstGeom prst="rect">
            <a:avLst/>
          </a:prstGeom>
        </p:spPr>
      </p:pic>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 xmlns:a16="http://schemas.microsoft.com/office/drawing/2014/main" id="{0F8B690D-E554-40DB-B0BE-C9D825441121}"/>
              </a:ext>
            </a:extLst>
          </p:cNvPr>
          <p:cNvGrpSpPr/>
          <p:nvPr/>
        </p:nvGrpSpPr>
        <p:grpSpPr>
          <a:xfrm>
            <a:off x="582751" y="528831"/>
            <a:ext cx="8597434" cy="756105"/>
            <a:chOff x="581891" y="535666"/>
            <a:chExt cx="8597434" cy="756105"/>
          </a:xfrm>
        </p:grpSpPr>
        <p:sp>
          <p:nvSpPr>
            <p:cNvPr id="7" name="文本框 6">
              <a:extLst>
                <a:ext uri="{FF2B5EF4-FFF2-40B4-BE49-F238E27FC236}">
                  <a16:creationId xmlns="" xmlns:a16="http://schemas.microsoft.com/office/drawing/2014/main" id="{584E0DA8-1381-4518-93D7-D57551093A93}"/>
                </a:ext>
              </a:extLst>
            </p:cNvPr>
            <p:cNvSpPr txBox="1"/>
            <p:nvPr/>
          </p:nvSpPr>
          <p:spPr>
            <a:xfrm>
              <a:off x="707448" y="535666"/>
              <a:ext cx="8471877" cy="756105"/>
            </a:xfrm>
            <a:prstGeom prst="rect">
              <a:avLst/>
            </a:prstGeom>
            <a:noFill/>
          </p:spPr>
          <p:txBody>
            <a:bodyPr wrap="square" rtlCol="0">
              <a:noAutofit/>
            </a:bodyPr>
            <a:lstStyle/>
            <a:p>
              <a:r>
                <a:rPr lang="zh-CN" altLang="en-US"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rPr>
                <a:t>关于</a:t>
              </a:r>
              <a:r>
                <a:rPr lang="en-US" altLang="zh-CN"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rPr>
                <a:t>ONION</a:t>
              </a:r>
              <a:endParaRPr lang="zh-CN" altLang="en-US" sz="4000" b="1" dirty="0">
                <a:gradFill>
                  <a:gsLst>
                    <a:gs pos="0">
                      <a:srgbClr val="B27C45"/>
                    </a:gs>
                    <a:gs pos="100000">
                      <a:srgbClr val="B27C45"/>
                    </a:gs>
                    <a:gs pos="44000">
                      <a:srgbClr val="DDC19F"/>
                    </a:gs>
                  </a:gsLst>
                  <a:lin ang="0" scaled="0"/>
                </a:gra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 xmlns:a16="http://schemas.microsoft.com/office/drawing/2014/main" id="{7E3442BB-239D-4FF4-8DCC-C5CD9364F6B8}"/>
                </a:ext>
              </a:extLst>
            </p:cNvPr>
            <p:cNvSpPr/>
            <p:nvPr/>
          </p:nvSpPr>
          <p:spPr>
            <a:xfrm>
              <a:off x="581891" y="667624"/>
              <a:ext cx="45719" cy="461498"/>
            </a:xfrm>
            <a:prstGeom prst="rect">
              <a:avLst/>
            </a:prstGeom>
            <a:gradFill>
              <a:gsLst>
                <a:gs pos="0">
                  <a:srgbClr val="B27C45"/>
                </a:gs>
                <a:gs pos="100000">
                  <a:srgbClr val="DDC19F"/>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圆角 8">
            <a:extLst>
              <a:ext uri="{FF2B5EF4-FFF2-40B4-BE49-F238E27FC236}">
                <a16:creationId xmlns="" xmlns:a16="http://schemas.microsoft.com/office/drawing/2014/main" id="{CB517DA8-F47B-44D2-A4DD-89DCF4827CC2}"/>
              </a:ext>
            </a:extLst>
          </p:cNvPr>
          <p:cNvSpPr>
            <a:spLocks/>
          </p:cNvSpPr>
          <p:nvPr/>
        </p:nvSpPr>
        <p:spPr>
          <a:xfrm>
            <a:off x="537032" y="1946753"/>
            <a:ext cx="5391953" cy="1821504"/>
          </a:xfrm>
          <a:prstGeom prst="roundRect">
            <a:avLst>
              <a:gd name="adj" fmla="val 5529"/>
            </a:avLst>
          </a:prstGeom>
          <a:gradFill>
            <a:gsLst>
              <a:gs pos="0">
                <a:srgbClr val="B27C45">
                  <a:alpha val="30000"/>
                </a:srgbClr>
              </a:gs>
              <a:gs pos="100000">
                <a:srgbClr val="DDC19F">
                  <a:alpha val="0"/>
                </a:srgbClr>
              </a:gs>
            </a:gsLst>
            <a:lin ang="5400000" scaled="1"/>
          </a:gradFill>
          <a:ln>
            <a:gradFill>
              <a:gsLst>
                <a:gs pos="0">
                  <a:srgbClr val="B27C45"/>
                </a:gs>
                <a:gs pos="100000">
                  <a:srgbClr val="DDC19F">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 xmlns:a16="http://schemas.microsoft.com/office/drawing/2014/main" id="{2CC6D534-B7E9-4F79-974B-A94ED7B09877}"/>
              </a:ext>
            </a:extLst>
          </p:cNvPr>
          <p:cNvSpPr>
            <a:spLocks/>
          </p:cNvSpPr>
          <p:nvPr/>
        </p:nvSpPr>
        <p:spPr>
          <a:xfrm>
            <a:off x="6217297" y="1946753"/>
            <a:ext cx="5391953" cy="1821504"/>
          </a:xfrm>
          <a:prstGeom prst="roundRect">
            <a:avLst>
              <a:gd name="adj" fmla="val 5529"/>
            </a:avLst>
          </a:prstGeom>
          <a:gradFill>
            <a:gsLst>
              <a:gs pos="0">
                <a:srgbClr val="B27C45">
                  <a:alpha val="30000"/>
                </a:srgbClr>
              </a:gs>
              <a:gs pos="100000">
                <a:srgbClr val="DDC19F">
                  <a:alpha val="0"/>
                </a:srgbClr>
              </a:gs>
            </a:gsLst>
            <a:lin ang="5400000" scaled="1"/>
          </a:gradFill>
          <a:ln>
            <a:gradFill>
              <a:gsLst>
                <a:gs pos="0">
                  <a:srgbClr val="B27C45"/>
                </a:gs>
                <a:gs pos="100000">
                  <a:srgbClr val="DDC19F">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 xmlns:a16="http://schemas.microsoft.com/office/drawing/2014/main" id="{6FA747E6-8E90-46AD-8043-BD7C60578AC4}"/>
              </a:ext>
            </a:extLst>
          </p:cNvPr>
          <p:cNvSpPr>
            <a:spLocks/>
          </p:cNvSpPr>
          <p:nvPr/>
        </p:nvSpPr>
        <p:spPr>
          <a:xfrm>
            <a:off x="6263016" y="4335787"/>
            <a:ext cx="5391953" cy="1821504"/>
          </a:xfrm>
          <a:prstGeom prst="roundRect">
            <a:avLst>
              <a:gd name="adj" fmla="val 5529"/>
            </a:avLst>
          </a:prstGeom>
          <a:gradFill>
            <a:gsLst>
              <a:gs pos="0">
                <a:srgbClr val="B27C45">
                  <a:alpha val="30000"/>
                </a:srgbClr>
              </a:gs>
              <a:gs pos="100000">
                <a:srgbClr val="DDC19F">
                  <a:alpha val="0"/>
                </a:srgbClr>
              </a:gs>
            </a:gsLst>
            <a:lin ang="5400000" scaled="1"/>
          </a:gradFill>
          <a:ln>
            <a:gradFill>
              <a:gsLst>
                <a:gs pos="0">
                  <a:srgbClr val="B27C45"/>
                </a:gs>
                <a:gs pos="100000">
                  <a:srgbClr val="DDC19F">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a:extLst>
              <a:ext uri="{FF2B5EF4-FFF2-40B4-BE49-F238E27FC236}">
                <a16:creationId xmlns="" xmlns:a16="http://schemas.microsoft.com/office/drawing/2014/main" id="{5139A489-DA1E-4D28-BA9E-D23939A58A58}"/>
              </a:ext>
            </a:extLst>
          </p:cNvPr>
          <p:cNvSpPr txBox="1">
            <a:spLocks/>
          </p:cNvSpPr>
          <p:nvPr/>
        </p:nvSpPr>
        <p:spPr>
          <a:xfrm>
            <a:off x="925236" y="2065910"/>
            <a:ext cx="4615544" cy="1860189"/>
          </a:xfrm>
          <a:prstGeom prst="rect">
            <a:avLst/>
          </a:prstGeom>
          <a:noFill/>
        </p:spPr>
        <p:txBody>
          <a:bodyPr wrap="square" rtlCol="0">
            <a:spAutoFit/>
          </a:bodyPr>
          <a:lstStyle/>
          <a:p>
            <a:pPr algn="just">
              <a:lnSpc>
                <a:spcPct val="150000"/>
              </a:lnSpc>
            </a:pPr>
            <a:r>
              <a:rPr kumimoji="0" lang="zh-CN" altLang="en-US" sz="3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填写文案</a:t>
            </a:r>
            <a:endParaRPr kumimoji="0" lang="en-US" altLang="zh-CN" sz="3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algn="just">
              <a:lnSpc>
                <a:spcPct val="150000"/>
              </a:lnSpc>
            </a:pPr>
            <a:r>
              <a:rPr kumimoji="0" lang="zh-CN" altLang="en-US" sz="1200" b="0" i="0" u="none" strike="noStrike" kern="120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rPr>
              <a:t>这里是文案这里是文案这里是文案这里是文案这里是文案这里是文案这里是文案这里是文案这里是文案这里是文案这里是文案这里是文案这里是文案这里是文案这里是文案这里是文案这里是文案这里是文案</a:t>
            </a:r>
            <a:endParaRPr lang="zh-CN" altLang="en-US" sz="12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1" name="矩形: 圆角 10">
            <a:extLst>
              <a:ext uri="{FF2B5EF4-FFF2-40B4-BE49-F238E27FC236}">
                <a16:creationId xmlns="" xmlns:a16="http://schemas.microsoft.com/office/drawing/2014/main" id="{C45097DD-6503-4F11-9E3C-243733D26731}"/>
              </a:ext>
            </a:extLst>
          </p:cNvPr>
          <p:cNvSpPr>
            <a:spLocks/>
          </p:cNvSpPr>
          <p:nvPr/>
        </p:nvSpPr>
        <p:spPr>
          <a:xfrm>
            <a:off x="582751" y="4335787"/>
            <a:ext cx="5391953" cy="1821504"/>
          </a:xfrm>
          <a:prstGeom prst="roundRect">
            <a:avLst>
              <a:gd name="adj" fmla="val 5529"/>
            </a:avLst>
          </a:prstGeom>
          <a:gradFill>
            <a:gsLst>
              <a:gs pos="0">
                <a:srgbClr val="B27C45">
                  <a:alpha val="30000"/>
                </a:srgbClr>
              </a:gs>
              <a:gs pos="100000">
                <a:srgbClr val="DDC19F">
                  <a:alpha val="0"/>
                </a:srgbClr>
              </a:gs>
            </a:gsLst>
            <a:lin ang="5400000" scaled="1"/>
          </a:gradFill>
          <a:ln>
            <a:gradFill>
              <a:gsLst>
                <a:gs pos="0">
                  <a:srgbClr val="B27C45"/>
                </a:gs>
                <a:gs pos="100000">
                  <a:srgbClr val="DDC19F">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 xmlns:a16="http://schemas.microsoft.com/office/drawing/2014/main" id="{D4813282-91C5-4372-8399-DBD9A5A22B40}"/>
              </a:ext>
            </a:extLst>
          </p:cNvPr>
          <p:cNvSpPr txBox="1">
            <a:spLocks/>
          </p:cNvSpPr>
          <p:nvPr/>
        </p:nvSpPr>
        <p:spPr>
          <a:xfrm>
            <a:off x="970955" y="4454944"/>
            <a:ext cx="4615544" cy="1860189"/>
          </a:xfrm>
          <a:prstGeom prst="rect">
            <a:avLst/>
          </a:prstGeom>
          <a:noFill/>
        </p:spPr>
        <p:txBody>
          <a:bodyPr wrap="square" rtlCol="0">
            <a:spAutoFit/>
          </a:bodyPr>
          <a:lstStyle/>
          <a:p>
            <a:pPr algn="just">
              <a:lnSpc>
                <a:spcPct val="150000"/>
              </a:lnSpc>
            </a:pPr>
            <a:r>
              <a:rPr kumimoji="0" lang="zh-CN" altLang="en-US" sz="3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填写文案</a:t>
            </a:r>
            <a:endParaRPr kumimoji="0" lang="en-US" altLang="zh-CN" sz="3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algn="just">
              <a:lnSpc>
                <a:spcPct val="150000"/>
              </a:lnSpc>
            </a:pPr>
            <a:r>
              <a:rPr kumimoji="0" lang="zh-CN" altLang="en-US" sz="1200" b="0" i="0" u="none" strike="noStrike" kern="120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rPr>
              <a:t>这里是文案这里是文案这里是文案这里是文案这里是文案这里是文案这里是文案这里是文案这里是文案这里是文案这里是文案这里是文案这里是文案这里是文案这里是文案这里是文案这里是文案这里是文案</a:t>
            </a:r>
            <a:endParaRPr lang="zh-CN" altLang="en-US" sz="12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 xmlns:a16="http://schemas.microsoft.com/office/drawing/2014/main" id="{D495E38E-1F88-4558-A8E3-7549D0C15208}"/>
              </a:ext>
            </a:extLst>
          </p:cNvPr>
          <p:cNvSpPr txBox="1">
            <a:spLocks/>
          </p:cNvSpPr>
          <p:nvPr/>
        </p:nvSpPr>
        <p:spPr>
          <a:xfrm>
            <a:off x="6651220" y="4454944"/>
            <a:ext cx="4615544" cy="1860189"/>
          </a:xfrm>
          <a:prstGeom prst="rect">
            <a:avLst/>
          </a:prstGeom>
          <a:noFill/>
        </p:spPr>
        <p:txBody>
          <a:bodyPr wrap="square" rtlCol="0">
            <a:spAutoFit/>
          </a:bodyPr>
          <a:lstStyle/>
          <a:p>
            <a:pPr algn="just">
              <a:lnSpc>
                <a:spcPct val="150000"/>
              </a:lnSpc>
            </a:pPr>
            <a:r>
              <a:rPr kumimoji="0" lang="zh-CN" altLang="en-US" sz="3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填写文案</a:t>
            </a:r>
            <a:endParaRPr kumimoji="0" lang="en-US" altLang="zh-CN" sz="3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algn="just">
              <a:lnSpc>
                <a:spcPct val="150000"/>
              </a:lnSpc>
            </a:pPr>
            <a:r>
              <a:rPr kumimoji="0" lang="zh-CN" altLang="en-US" sz="1200" b="0" i="0" u="none" strike="noStrike" kern="120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rPr>
              <a:t>这里是文案这里是文案这里是文案这里是文案这里是文案这里是文案这里是文案这里是文案这里是文案这里是文案这里是文案这里是文案这里是文案这里是文案这里是文案这里是文案这里是文案这里是文案</a:t>
            </a:r>
            <a:endParaRPr lang="zh-CN" altLang="en-US" sz="12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 xmlns:a16="http://schemas.microsoft.com/office/drawing/2014/main" id="{88D95226-C954-4D7A-9129-4FC9AA2F4122}"/>
              </a:ext>
            </a:extLst>
          </p:cNvPr>
          <p:cNvSpPr txBox="1">
            <a:spLocks/>
          </p:cNvSpPr>
          <p:nvPr/>
        </p:nvSpPr>
        <p:spPr>
          <a:xfrm>
            <a:off x="6605501" y="2065910"/>
            <a:ext cx="4615544" cy="1860189"/>
          </a:xfrm>
          <a:prstGeom prst="rect">
            <a:avLst/>
          </a:prstGeom>
          <a:noFill/>
        </p:spPr>
        <p:txBody>
          <a:bodyPr wrap="square">
            <a:spAutoFit/>
          </a:bodyPr>
          <a:lstStyle/>
          <a:p>
            <a:pPr algn="just">
              <a:lnSpc>
                <a:spcPct val="150000"/>
              </a:lnSpc>
            </a:pPr>
            <a:r>
              <a:rPr kumimoji="0" lang="zh-CN" altLang="en-US" sz="3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填写文案</a:t>
            </a:r>
            <a:endParaRPr kumimoji="0" lang="en-US" altLang="zh-CN" sz="3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algn="just">
              <a:lnSpc>
                <a:spcPct val="150000"/>
              </a:lnSpc>
            </a:pPr>
            <a:r>
              <a:rPr kumimoji="0" lang="zh-CN" altLang="en-US" sz="1200" b="0" i="0" u="none" strike="noStrike" kern="120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rPr>
              <a:t>这里是文案这里是文案这里是文案这里是文案这里是文案这里是文案这里是文案这里是文案这里是文案这里是文案这里是文案这里是文案这里是文案这里是文案这里是文案这里是文案这里是文案这里是文案</a:t>
            </a:r>
            <a:endParaRPr lang="zh-CN" altLang="en-US" sz="1200" dirty="0">
              <a:solidFill>
                <a:schemeClr val="bg1">
                  <a:lumMod val="85000"/>
                </a:schemeClr>
              </a:solidFill>
              <a:latin typeface="微软雅黑" panose="020B0503020204020204" pitchFamily="34" charset="-122"/>
              <a:ea typeface="微软雅黑" panose="020B0503020204020204" pitchFamily="34" charset="-122"/>
            </a:endParaRPr>
          </a:p>
        </p:txBody>
      </p:sp>
      <p:pic>
        <p:nvPicPr>
          <p:cNvPr id="19" name="图片 18" descr="图片包含 游戏机, 夜空, 日落&#10;&#10;描述已自动生成">
            <a:extLst>
              <a:ext uri="{FF2B5EF4-FFF2-40B4-BE49-F238E27FC236}">
                <a16:creationId xmlns="" xmlns:a16="http://schemas.microsoft.com/office/drawing/2014/main" id="{28C53339-7760-447A-A129-83FD0935D063}"/>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3996605" y="1301390"/>
            <a:ext cx="2220691" cy="1290726"/>
          </a:xfrm>
          <a:prstGeom prst="rect">
            <a:avLst/>
          </a:prstGeom>
        </p:spPr>
      </p:pic>
      <p:pic>
        <p:nvPicPr>
          <p:cNvPr id="20" name="图片 19" descr="图片包含 游戏机, 夜空, 日落&#10;&#10;描述已自动生成">
            <a:extLst>
              <a:ext uri="{FF2B5EF4-FFF2-40B4-BE49-F238E27FC236}">
                <a16:creationId xmlns="" xmlns:a16="http://schemas.microsoft.com/office/drawing/2014/main" id="{89EB85E3-AC42-4BC5-B3D0-8E7253161029}"/>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9637481" y="1301390"/>
            <a:ext cx="2220691" cy="1290726"/>
          </a:xfrm>
          <a:prstGeom prst="rect">
            <a:avLst/>
          </a:prstGeom>
        </p:spPr>
      </p:pic>
      <p:pic>
        <p:nvPicPr>
          <p:cNvPr id="22" name="图片 21" descr="图片包含 游戏机, 夜空, 日落&#10;&#10;描述已自动生成">
            <a:extLst>
              <a:ext uri="{FF2B5EF4-FFF2-40B4-BE49-F238E27FC236}">
                <a16:creationId xmlns="" xmlns:a16="http://schemas.microsoft.com/office/drawing/2014/main" id="{094F3010-14B6-47C2-A895-C33C9B713AED}"/>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3996605" y="3666431"/>
            <a:ext cx="2220691" cy="1290726"/>
          </a:xfrm>
          <a:prstGeom prst="rect">
            <a:avLst/>
          </a:prstGeom>
        </p:spPr>
      </p:pic>
      <p:pic>
        <p:nvPicPr>
          <p:cNvPr id="23" name="图片 22" descr="图片包含 游戏机, 夜空, 日落&#10;&#10;描述已自动生成">
            <a:extLst>
              <a:ext uri="{FF2B5EF4-FFF2-40B4-BE49-F238E27FC236}">
                <a16:creationId xmlns="" xmlns:a16="http://schemas.microsoft.com/office/drawing/2014/main" id="{D7E7D6BC-3DB9-40AC-8D73-ED4908A15CDF}"/>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9637481" y="3666431"/>
            <a:ext cx="2220691" cy="1290726"/>
          </a:xfrm>
          <a:prstGeom prst="rect">
            <a:avLst/>
          </a:prstGeom>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PICTURE" val="#VCG41N1193139637;"/>
</p:tagLst>
</file>

<file path=ppt/tags/tag2.xml><?xml version="1.0" encoding="utf-8"?>
<p:tagLst xmlns:a="http://schemas.openxmlformats.org/drawingml/2006/main" xmlns:r="http://schemas.openxmlformats.org/officeDocument/2006/relationships" xmlns:p="http://schemas.openxmlformats.org/presentationml/2006/main">
  <p:tag name="ISLIDE.PICTURE" val="#VCG41N890205652;"/>
</p:tagLst>
</file>

<file path=ppt/tags/tag3.xml><?xml version="1.0" encoding="utf-8"?>
<p:tagLst xmlns:a="http://schemas.openxmlformats.org/drawingml/2006/main" xmlns:r="http://schemas.openxmlformats.org/officeDocument/2006/relationships" xmlns:p="http://schemas.openxmlformats.org/presentationml/2006/main">
  <p:tag name="ISLIDE.ICON" val="#402512;#399825;#405328;"/>
</p:tagLst>
</file>

<file path=ppt/tags/tag4.xml><?xml version="1.0" encoding="utf-8"?>
<p:tagLst xmlns:a="http://schemas.openxmlformats.org/drawingml/2006/main" xmlns:r="http://schemas.openxmlformats.org/officeDocument/2006/relationships" xmlns:p="http://schemas.openxmlformats.org/presentationml/2006/main">
  <p:tag name="ISLIDE.ICON" val="#400576;#393951;"/>
</p:tagLst>
</file>

<file path=ppt/tags/tag5.xml><?xml version="1.0" encoding="utf-8"?>
<p:tagLst xmlns:a="http://schemas.openxmlformats.org/drawingml/2006/main" xmlns:r="http://schemas.openxmlformats.org/officeDocument/2006/relationships" xmlns:p="http://schemas.openxmlformats.org/presentationml/2006/main">
  <p:tag name="ISLIDE.ICON" val="#404677;#400234;#7343;#8192;#399467;"/>
</p:tagLst>
</file>

<file path=ppt/tags/tag6.xml><?xml version="1.0" encoding="utf-8"?>
<p:tagLst xmlns:a="http://schemas.openxmlformats.org/drawingml/2006/main" xmlns:r="http://schemas.openxmlformats.org/officeDocument/2006/relationships" xmlns:p="http://schemas.openxmlformats.org/presentationml/2006/main">
  <p:tag name="ISLIDE.ICON" val="#399972;#66412;"/>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e3802cfd-45ee-47e7-8fd1-778a3f3e5e79}"/>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e3802cfd-45ee-47e7-8fd1-778a3f3e5e7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TotalTime>
  <Words>1373</Words>
  <Application>Microsoft Office PowerPoint</Application>
  <PresentationFormat>宽屏</PresentationFormat>
  <Paragraphs>84</Paragraphs>
  <Slides>13</Slides>
  <Notes>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13</vt:i4>
      </vt:variant>
    </vt:vector>
  </HeadingPairs>
  <TitlesOfParts>
    <vt:vector size="24" baseType="lpstr">
      <vt:lpstr>Abadi</vt:lpstr>
      <vt:lpstr>Adobe Gothic Std B</vt:lpstr>
      <vt:lpstr>Microsoft Yahei</vt:lpstr>
      <vt:lpstr>Open Sans</vt:lpstr>
      <vt:lpstr>等线</vt:lpstr>
      <vt:lpstr>等线 Light</vt: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黑金风</dc:subject>
  <dc:creator>@讨厌吃洋葱</dc:creator>
  <cp:keywords>51PPT模板网</cp:keywords>
  <dc:description>www.51pptmoban.com</dc:description>
  <cp:lastModifiedBy>YANGs</cp:lastModifiedBy>
  <cp:revision>15</cp:revision>
  <dcterms:created xsi:type="dcterms:W3CDTF">2021-05-12T10:25:13Z</dcterms:created>
  <dcterms:modified xsi:type="dcterms:W3CDTF">2021-06-30T12:31:47Z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2052-0.0.0.0</vt:lpwstr>
  </property>
</Properties>
</file>