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8" r:id="rId3"/>
    <p:sldId id="277" r:id="rId4"/>
    <p:sldId id="257" r:id="rId5"/>
    <p:sldId id="279" r:id="rId6"/>
    <p:sldId id="285" r:id="rId7"/>
    <p:sldId id="276" r:id="rId8"/>
    <p:sldId id="280" r:id="rId9"/>
    <p:sldId id="281" r:id="rId10"/>
    <p:sldId id="284" r:id="rId11"/>
    <p:sldId id="274" r:id="rId12"/>
    <p:sldId id="286" r:id="rId13"/>
    <p:sldId id="269" r:id="rId14"/>
    <p:sldId id="270" r:id="rId15"/>
    <p:sldId id="258" r:id="rId16"/>
    <p:sldId id="256" r:id="rId17"/>
    <p:sldId id="261" r:id="rId18"/>
    <p:sldId id="262" r:id="rId19"/>
    <p:sldId id="263" r:id="rId20"/>
    <p:sldId id="275" r:id="rId21"/>
    <p:sldId id="282" r:id="rId22"/>
    <p:sldId id="283" r:id="rId23"/>
    <p:sldId id="264" r:id="rId24"/>
    <p:sldId id="265" r:id="rId25"/>
    <p:sldId id="266" r:id="rId26"/>
    <p:sldId id="267" r:id="rId27"/>
    <p:sldId id="268" r:id="rId28"/>
    <p:sldId id="271" r:id="rId29"/>
    <p:sldId id="272" r:id="rId30"/>
    <p:sldId id="259" r:id="rId31"/>
    <p:sldId id="287" r:id="rId32"/>
    <p:sldId id="288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9540"/>
    <a:srgbClr val="EEC478"/>
    <a:srgbClr val="831529"/>
    <a:srgbClr val="691122"/>
    <a:srgbClr val="3E0A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7103" autoAdjust="0"/>
    <p:restoredTop sz="94660"/>
  </p:normalViewPr>
  <p:slideViewPr>
    <p:cSldViewPr snapToGrid="0">
      <p:cViewPr>
        <p:scale>
          <a:sx n="100" d="100"/>
          <a:sy n="100" d="100"/>
        </p:scale>
        <p:origin x="558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8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10E9C247-686F-4A26-9BBD-3E97799220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666999" y="-2667000"/>
            <a:ext cx="6858004" cy="1219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1958" userDrawn="1">
          <p15:clr>
            <a:srgbClr val="A4A3A4"/>
          </p15:clr>
        </p15:guide>
        <p15:guide id="3" pos="5722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1094" userDrawn="1">
          <p15:clr>
            <a:srgbClr val="A4A3A4"/>
          </p15:clr>
        </p15:guide>
        <p15:guide id="6" orient="horz" pos="3226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公众号：自律的音律" hidden="1">
            <a:extLst>
              <a:ext uri="{FF2B5EF4-FFF2-40B4-BE49-F238E27FC236}">
                <a16:creationId xmlns:a16="http://schemas.microsoft.com/office/drawing/2014/main" xmlns="" id="{5C33BD94-8E9E-446B-AB98-AC545D52C5E5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6096000" y="3429000"/>
            <a:ext cx="0" cy="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marL="171450" indent="-171450">
              <a:buFont typeface="公众号：自律的音律" panose="02010600030101010101" pitchFamily="2" charset="0"/>
              <a:buChar char="•"/>
            </a:pPr>
            <a:r>
              <a:rPr lang="zh-CN" altLang="en-US" sz="100">
                <a:solidFill>
                  <a:schemeClr val="bg1"/>
                </a:solidFill>
              </a:rPr>
              <a:t>公众号：自律的音律</a:t>
            </a:r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7.xml"/><Relationship Id="rId10" Type="http://schemas.openxmlformats.org/officeDocument/2006/relationships/tags" Target="../tags/tag82.xml"/><Relationship Id="rId4" Type="http://schemas.openxmlformats.org/officeDocument/2006/relationships/tags" Target="../tags/tag76.xml"/><Relationship Id="rId9" Type="http://schemas.openxmlformats.org/officeDocument/2006/relationships/tags" Target="../tags/tag8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9" Type="http://schemas.openxmlformats.org/officeDocument/2006/relationships/tags" Target="../tags/tag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1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1.xml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-任意多边形 15">
            <a:extLst>
              <a:ext uri="{FF2B5EF4-FFF2-40B4-BE49-F238E27FC236}">
                <a16:creationId xmlns:a16="http://schemas.microsoft.com/office/drawing/2014/main" xmlns="" id="{120B8BFB-B28F-49F2-BA88-949DD8E5814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8776260" y="530225"/>
            <a:ext cx="614835" cy="24130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PA-任意多边形 16">
            <a:extLst>
              <a:ext uri="{FF2B5EF4-FFF2-40B4-BE49-F238E27FC236}">
                <a16:creationId xmlns:a16="http://schemas.microsoft.com/office/drawing/2014/main" xmlns="" id="{436A72BE-3B91-494C-8B8E-413DE4791D6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>
            <a:off x="2035881" y="1429306"/>
            <a:ext cx="2144888" cy="614835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-任意多边形 20">
            <a:extLst>
              <a:ext uri="{FF2B5EF4-FFF2-40B4-BE49-F238E27FC236}">
                <a16:creationId xmlns:a16="http://schemas.microsoft.com/office/drawing/2014/main" xmlns="" id="{FE5EEB7D-BFB3-458F-9235-65A475BAC5F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23555" y="1429307"/>
            <a:ext cx="2144889" cy="614835"/>
          </a:xfrm>
          <a:custGeom>
            <a:avLst/>
            <a:gdLst/>
            <a:ahLst/>
            <a:cxnLst/>
            <a:rect l="0" t="0" r="0" b="0"/>
            <a:pathLst>
              <a:path w="12192001" h="2743201">
                <a:moveTo>
                  <a:pt x="0" y="2743200"/>
                </a:moveTo>
                <a:lnTo>
                  <a:pt x="12192000" y="2743200"/>
                </a:lnTo>
                <a:cubicBezTo>
                  <a:pt x="9144000" y="2743200"/>
                  <a:pt x="9144000" y="1028700"/>
                  <a:pt x="6096000" y="0"/>
                </a:cubicBezTo>
                <a:cubicBezTo>
                  <a:pt x="3048000" y="1028700"/>
                  <a:pt x="3048000" y="2743200"/>
                  <a:pt x="0" y="274320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-文本框 6">
            <a:extLst>
              <a:ext uri="{FF2B5EF4-FFF2-40B4-BE49-F238E27FC236}">
                <a16:creationId xmlns:a16="http://schemas.microsoft.com/office/drawing/2014/main" xmlns="" id="{E85C1097-F970-4889-B348-61833B54B36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035881" y="3091984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1762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78825AA3-1D07-4903-BED0-F8E3752661B0}"/>
              </a:ext>
            </a:extLst>
          </p:cNvPr>
          <p:cNvSpPr/>
          <p:nvPr/>
        </p:nvSpPr>
        <p:spPr>
          <a:xfrm>
            <a:off x="8432799" y="3115138"/>
            <a:ext cx="1301752" cy="650876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-文本框 6">
            <a:extLst>
              <a:ext uri="{FF2B5EF4-FFF2-40B4-BE49-F238E27FC236}">
                <a16:creationId xmlns:a16="http://schemas.microsoft.com/office/drawing/2014/main" xmlns="" id="{A5356AC9-A536-429A-B735-98C97ACE80C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23555" y="3091984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Inflate">
              <a:avLst>
                <a:gd name="adj" fmla="val 14228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29" name="PA-文本框 6">
            <a:extLst>
              <a:ext uri="{FF2B5EF4-FFF2-40B4-BE49-F238E27FC236}">
                <a16:creationId xmlns:a16="http://schemas.microsoft.com/office/drawing/2014/main" xmlns="" id="{A27F5962-9635-4EFF-A036-2E1C86A67C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035881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DeflateInflate">
              <a:avLst>
                <a:gd name="adj" fmla="val 95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34" name="PA-文本框 6">
            <a:extLst>
              <a:ext uri="{FF2B5EF4-FFF2-40B4-BE49-F238E27FC236}">
                <a16:creationId xmlns:a16="http://schemas.microsoft.com/office/drawing/2014/main" xmlns="" id="{A9DA2B98-2340-40C2-9DF3-2D0940175D8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023556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CurveDown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35" name="PA-文本框 6">
            <a:extLst>
              <a:ext uri="{FF2B5EF4-FFF2-40B4-BE49-F238E27FC236}">
                <a16:creationId xmlns:a16="http://schemas.microsoft.com/office/drawing/2014/main" xmlns="" id="{BB63588F-06B4-4488-86C3-503DD062FD3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011231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DeflateInflate">
              <a:avLst>
                <a:gd name="adj" fmla="val 95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</p:spTree>
    <p:extLst>
      <p:ext uri="{BB962C8B-B14F-4D97-AF65-F5344CB8AC3E}">
        <p14:creationId xmlns:p14="http://schemas.microsoft.com/office/powerpoint/2010/main" val="366201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">
            <a:extLst>
              <a:ext uri="{FF2B5EF4-FFF2-40B4-BE49-F238E27FC236}">
                <a16:creationId xmlns:a16="http://schemas.microsoft.com/office/drawing/2014/main" xmlns="" id="{547FFEE8-BDD7-46A1-92C7-48AFD6CDFCA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16075" y="1295400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Inflate">
              <a:avLst>
                <a:gd name="adj" fmla="val 20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7" name="PA-任意多边形 16">
            <a:extLst>
              <a:ext uri="{FF2B5EF4-FFF2-40B4-BE49-F238E27FC236}">
                <a16:creationId xmlns:a16="http://schemas.microsoft.com/office/drawing/2014/main" xmlns="" id="{419F082B-7829-4DEC-8184-5736184C45E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4473993" y="1644420"/>
            <a:ext cx="425452" cy="184612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任意多边形 16">
            <a:extLst>
              <a:ext uri="{FF2B5EF4-FFF2-40B4-BE49-F238E27FC236}">
                <a16:creationId xmlns:a16="http://schemas.microsoft.com/office/drawing/2014/main" xmlns="" id="{09CA01E3-24FA-48B2-A6CB-8743878E4C0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1317205" y="1644420"/>
            <a:ext cx="425452" cy="184612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C639779-7787-4EEE-BF71-173B53030123}"/>
              </a:ext>
            </a:extLst>
          </p:cNvPr>
          <p:cNvGrpSpPr/>
          <p:nvPr/>
        </p:nvGrpSpPr>
        <p:grpSpPr>
          <a:xfrm>
            <a:off x="7412977" y="1299212"/>
            <a:ext cx="3341400" cy="875027"/>
            <a:chOff x="7412977" y="1299212"/>
            <a:chExt cx="3341400" cy="87502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FD20F3D-885C-4D57-9A13-36C2FFF6EDA3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412977" y="1299212"/>
              <a:ext cx="3341400" cy="875027"/>
            </a:xfrm>
            <a:custGeom>
              <a:avLst/>
              <a:gdLst/>
              <a:ahLst/>
              <a:cxnLst/>
              <a:rect l="l" t="t" r="r" b="b"/>
              <a:pathLst>
                <a:path w="3341400" h="875027">
                  <a:moveTo>
                    <a:pt x="1670572" y="1"/>
                  </a:moveTo>
                  <a:cubicBezTo>
                    <a:pt x="2173321" y="-9"/>
                    <a:pt x="2676071" y="57542"/>
                    <a:pt x="3162696" y="172656"/>
                  </a:cubicBezTo>
                  <a:lnTo>
                    <a:pt x="3162696" y="258509"/>
                  </a:lnTo>
                  <a:lnTo>
                    <a:pt x="3171296" y="307591"/>
                  </a:lnTo>
                  <a:cubicBezTo>
                    <a:pt x="3199321" y="383942"/>
                    <a:pt x="3264932" y="437515"/>
                    <a:pt x="3341400" y="437515"/>
                  </a:cubicBezTo>
                  <a:cubicBezTo>
                    <a:pt x="3264932" y="437515"/>
                    <a:pt x="3199321" y="491088"/>
                    <a:pt x="3171296" y="567439"/>
                  </a:cubicBezTo>
                  <a:lnTo>
                    <a:pt x="3162696" y="616521"/>
                  </a:lnTo>
                  <a:lnTo>
                    <a:pt x="3162696" y="702372"/>
                  </a:lnTo>
                  <a:cubicBezTo>
                    <a:pt x="2189446" y="932600"/>
                    <a:pt x="1151697" y="932578"/>
                    <a:pt x="178448" y="702311"/>
                  </a:cubicBezTo>
                  <a:lnTo>
                    <a:pt x="178448" y="615063"/>
                  </a:lnTo>
                  <a:lnTo>
                    <a:pt x="170104" y="567439"/>
                  </a:lnTo>
                  <a:cubicBezTo>
                    <a:pt x="142078" y="491088"/>
                    <a:pt x="76468" y="437515"/>
                    <a:pt x="0" y="437515"/>
                  </a:cubicBezTo>
                  <a:cubicBezTo>
                    <a:pt x="76468" y="437515"/>
                    <a:pt x="142078" y="383942"/>
                    <a:pt x="170104" y="307591"/>
                  </a:cubicBezTo>
                  <a:lnTo>
                    <a:pt x="178448" y="259967"/>
                  </a:lnTo>
                  <a:lnTo>
                    <a:pt x="178448" y="172717"/>
                  </a:lnTo>
                  <a:cubicBezTo>
                    <a:pt x="665073" y="57583"/>
                    <a:pt x="1167822" y="11"/>
                    <a:pt x="1670572" y="1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TextBox 11+">
              <a:extLst>
                <a:ext uri="{FF2B5EF4-FFF2-40B4-BE49-F238E27FC236}">
                  <a16:creationId xmlns:a16="http://schemas.microsoft.com/office/drawing/2014/main" xmlns="" id="{930257DD-37FF-4476-8039-FC26CFE4A567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7412977" y="1299212"/>
              <a:ext cx="3341400" cy="875027"/>
            </a:xfrm>
            <a:custGeom>
              <a:avLst/>
              <a:gdLst/>
              <a:ahLst/>
              <a:cxnLst/>
              <a:rect l="l" t="t" r="r" b="b"/>
              <a:pathLst>
                <a:path w="3341400" h="875027">
                  <a:moveTo>
                    <a:pt x="1670572" y="1"/>
                  </a:moveTo>
                  <a:cubicBezTo>
                    <a:pt x="2173321" y="-9"/>
                    <a:pt x="2676071" y="57542"/>
                    <a:pt x="3162696" y="172656"/>
                  </a:cubicBezTo>
                  <a:lnTo>
                    <a:pt x="3162696" y="258509"/>
                  </a:lnTo>
                  <a:lnTo>
                    <a:pt x="3171296" y="307591"/>
                  </a:lnTo>
                  <a:cubicBezTo>
                    <a:pt x="3199321" y="383942"/>
                    <a:pt x="3264932" y="437515"/>
                    <a:pt x="3341400" y="437515"/>
                  </a:cubicBezTo>
                  <a:cubicBezTo>
                    <a:pt x="3264932" y="437515"/>
                    <a:pt x="3199321" y="491088"/>
                    <a:pt x="3171296" y="567439"/>
                  </a:cubicBezTo>
                  <a:lnTo>
                    <a:pt x="3162696" y="616521"/>
                  </a:lnTo>
                  <a:lnTo>
                    <a:pt x="3162696" y="702372"/>
                  </a:lnTo>
                  <a:cubicBezTo>
                    <a:pt x="2189446" y="932600"/>
                    <a:pt x="1151697" y="932578"/>
                    <a:pt x="178448" y="702311"/>
                  </a:cubicBezTo>
                  <a:lnTo>
                    <a:pt x="178448" y="615063"/>
                  </a:lnTo>
                  <a:lnTo>
                    <a:pt x="170104" y="567439"/>
                  </a:lnTo>
                  <a:cubicBezTo>
                    <a:pt x="142078" y="491088"/>
                    <a:pt x="76468" y="437515"/>
                    <a:pt x="0" y="437515"/>
                  </a:cubicBezTo>
                  <a:cubicBezTo>
                    <a:pt x="76468" y="437515"/>
                    <a:pt x="142078" y="383942"/>
                    <a:pt x="170104" y="307591"/>
                  </a:cubicBezTo>
                  <a:lnTo>
                    <a:pt x="178448" y="259967"/>
                  </a:lnTo>
                  <a:lnTo>
                    <a:pt x="178448" y="172717"/>
                  </a:lnTo>
                  <a:cubicBezTo>
                    <a:pt x="665073" y="57583"/>
                    <a:pt x="1167822" y="11"/>
                    <a:pt x="1670572" y="1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5" name="PA-文本框 6">
            <a:extLst>
              <a:ext uri="{FF2B5EF4-FFF2-40B4-BE49-F238E27FC236}">
                <a16:creationId xmlns:a16="http://schemas.microsoft.com/office/drawing/2014/main" xmlns="" id="{64B1E71F-860F-4735-866F-5E24C8D4C39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16075" y="4679950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Inflate">
              <a:avLst>
                <a:gd name="adj" fmla="val 20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18" name="PA-文本框 6">
            <a:extLst>
              <a:ext uri="{FF2B5EF4-FFF2-40B4-BE49-F238E27FC236}">
                <a16:creationId xmlns:a16="http://schemas.microsoft.com/office/drawing/2014/main" xmlns="" id="{84B956C9-CA81-4358-B25B-3F47CE9AF76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5400000">
            <a:off x="4282024" y="4957645"/>
            <a:ext cx="631824" cy="327260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sp>
        <p:nvSpPr>
          <p:cNvPr id="19" name="PA-文本框 6">
            <a:extLst>
              <a:ext uri="{FF2B5EF4-FFF2-40B4-BE49-F238E27FC236}">
                <a16:creationId xmlns:a16="http://schemas.microsoft.com/office/drawing/2014/main" xmlns="" id="{330228F5-F211-4B6B-94C6-591DB4636D8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16200000">
            <a:off x="1302544" y="4957645"/>
            <a:ext cx="631824" cy="327260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8E949B69-7921-419E-B98E-9215E3B0C5F0}"/>
              </a:ext>
            </a:extLst>
          </p:cNvPr>
          <p:cNvGrpSpPr/>
          <p:nvPr/>
        </p:nvGrpSpPr>
        <p:grpSpPr>
          <a:xfrm>
            <a:off x="7447637" y="4683762"/>
            <a:ext cx="3306740" cy="875027"/>
            <a:chOff x="7447637" y="4683762"/>
            <a:chExt cx="3306740" cy="87502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644F0AE-8AAA-4475-BE94-4B53E1A645B7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447637" y="4683762"/>
              <a:ext cx="3306740" cy="875027"/>
            </a:xfrm>
            <a:custGeom>
              <a:avLst/>
              <a:gdLst/>
              <a:ahLst/>
              <a:cxnLst/>
              <a:rect l="l" t="t" r="r" b="b"/>
              <a:pathLst>
                <a:path w="3306740" h="875027">
                  <a:moveTo>
                    <a:pt x="1653371" y="1"/>
                  </a:moveTo>
                  <a:cubicBezTo>
                    <a:pt x="2156120" y="-9"/>
                    <a:pt x="2658870" y="57543"/>
                    <a:pt x="3145495" y="172656"/>
                  </a:cubicBezTo>
                  <a:lnTo>
                    <a:pt x="3145495" y="280367"/>
                  </a:lnTo>
                  <a:lnTo>
                    <a:pt x="3184923" y="291401"/>
                  </a:lnTo>
                  <a:cubicBezTo>
                    <a:pt x="3227536" y="314303"/>
                    <a:pt x="3271184" y="368765"/>
                    <a:pt x="3306740" y="437287"/>
                  </a:cubicBezTo>
                  <a:cubicBezTo>
                    <a:pt x="3271186" y="505955"/>
                    <a:pt x="3227551" y="560558"/>
                    <a:pt x="3184934" y="583552"/>
                  </a:cubicBezTo>
                  <a:lnTo>
                    <a:pt x="3145495" y="594657"/>
                  </a:lnTo>
                  <a:lnTo>
                    <a:pt x="3145495" y="702372"/>
                  </a:lnTo>
                  <a:cubicBezTo>
                    <a:pt x="2172245" y="932600"/>
                    <a:pt x="1134496" y="932578"/>
                    <a:pt x="161247" y="702311"/>
                  </a:cubicBezTo>
                  <a:lnTo>
                    <a:pt x="161247" y="594662"/>
                  </a:lnTo>
                  <a:lnTo>
                    <a:pt x="121816" y="583628"/>
                  </a:lnTo>
                  <a:cubicBezTo>
                    <a:pt x="79203" y="560726"/>
                    <a:pt x="35555" y="506264"/>
                    <a:pt x="0" y="437741"/>
                  </a:cubicBezTo>
                  <a:cubicBezTo>
                    <a:pt x="35555" y="369073"/>
                    <a:pt x="79189" y="314471"/>
                    <a:pt x="121806" y="291476"/>
                  </a:cubicBezTo>
                  <a:lnTo>
                    <a:pt x="161247" y="280371"/>
                  </a:lnTo>
                  <a:lnTo>
                    <a:pt x="161247" y="172717"/>
                  </a:lnTo>
                  <a:cubicBezTo>
                    <a:pt x="647872" y="57584"/>
                    <a:pt x="1150621" y="12"/>
                    <a:pt x="1653371" y="1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TextBox 22+">
              <a:extLst>
                <a:ext uri="{FF2B5EF4-FFF2-40B4-BE49-F238E27FC236}">
                  <a16:creationId xmlns:a16="http://schemas.microsoft.com/office/drawing/2014/main" xmlns="" id="{CC76910E-B2E7-4D39-8008-59D7BA61D337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447637" y="4683762"/>
              <a:ext cx="3306740" cy="875027"/>
            </a:xfrm>
            <a:custGeom>
              <a:avLst/>
              <a:gdLst/>
              <a:ahLst/>
              <a:cxnLst/>
              <a:rect l="l" t="t" r="r" b="b"/>
              <a:pathLst>
                <a:path w="3306740" h="875027">
                  <a:moveTo>
                    <a:pt x="1653371" y="1"/>
                  </a:moveTo>
                  <a:cubicBezTo>
                    <a:pt x="2156120" y="-9"/>
                    <a:pt x="2658870" y="57543"/>
                    <a:pt x="3145495" y="172656"/>
                  </a:cubicBezTo>
                  <a:lnTo>
                    <a:pt x="3145495" y="280367"/>
                  </a:lnTo>
                  <a:lnTo>
                    <a:pt x="3184923" y="291401"/>
                  </a:lnTo>
                  <a:cubicBezTo>
                    <a:pt x="3227536" y="314303"/>
                    <a:pt x="3271184" y="368765"/>
                    <a:pt x="3306740" y="437287"/>
                  </a:cubicBezTo>
                  <a:cubicBezTo>
                    <a:pt x="3271186" y="505955"/>
                    <a:pt x="3227551" y="560558"/>
                    <a:pt x="3184934" y="583552"/>
                  </a:cubicBezTo>
                  <a:lnTo>
                    <a:pt x="3145495" y="594657"/>
                  </a:lnTo>
                  <a:lnTo>
                    <a:pt x="3145495" y="702372"/>
                  </a:lnTo>
                  <a:cubicBezTo>
                    <a:pt x="2172245" y="932600"/>
                    <a:pt x="1134496" y="932578"/>
                    <a:pt x="161247" y="702311"/>
                  </a:cubicBezTo>
                  <a:lnTo>
                    <a:pt x="161247" y="594662"/>
                  </a:lnTo>
                  <a:lnTo>
                    <a:pt x="121816" y="583628"/>
                  </a:lnTo>
                  <a:cubicBezTo>
                    <a:pt x="79203" y="560726"/>
                    <a:pt x="35555" y="506264"/>
                    <a:pt x="0" y="437741"/>
                  </a:cubicBezTo>
                  <a:cubicBezTo>
                    <a:pt x="35555" y="369073"/>
                    <a:pt x="79189" y="314471"/>
                    <a:pt x="121806" y="291476"/>
                  </a:cubicBezTo>
                  <a:lnTo>
                    <a:pt x="161247" y="280371"/>
                  </a:lnTo>
                  <a:lnTo>
                    <a:pt x="161247" y="172717"/>
                  </a:lnTo>
                  <a:cubicBezTo>
                    <a:pt x="647872" y="57584"/>
                    <a:pt x="1150621" y="12"/>
                    <a:pt x="1653371" y="1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634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08E30C3C-6498-4654-BD6A-5483BB4B8C73}"/>
              </a:ext>
            </a:extLst>
          </p:cNvPr>
          <p:cNvSpPr/>
          <p:nvPr/>
        </p:nvSpPr>
        <p:spPr>
          <a:xfrm>
            <a:off x="1106487" y="1441450"/>
            <a:ext cx="4003676" cy="590550"/>
          </a:xfrm>
          <a:prstGeom prst="roundRect">
            <a:avLst>
              <a:gd name="adj" fmla="val 3006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B221B36-E41A-4BF8-8694-A05CBFD9F8CD}"/>
              </a:ext>
            </a:extLst>
          </p:cNvPr>
          <p:cNvSpPr/>
          <p:nvPr/>
        </p:nvSpPr>
        <p:spPr>
          <a:xfrm>
            <a:off x="1282700" y="1299369"/>
            <a:ext cx="3651250" cy="874712"/>
          </a:xfrm>
          <a:prstGeom prst="roundRect">
            <a:avLst>
              <a:gd name="adj" fmla="val 2283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-文本框 6">
            <a:extLst>
              <a:ext uri="{FF2B5EF4-FFF2-40B4-BE49-F238E27FC236}">
                <a16:creationId xmlns:a16="http://schemas.microsoft.com/office/drawing/2014/main" xmlns="" id="{A680DCBC-8755-4FD9-83A1-C658B0A095D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5400000">
            <a:off x="4748213" y="1475545"/>
            <a:ext cx="723900" cy="547756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sp>
        <p:nvSpPr>
          <p:cNvPr id="15" name="PA-文本框 6">
            <a:extLst>
              <a:ext uri="{FF2B5EF4-FFF2-40B4-BE49-F238E27FC236}">
                <a16:creationId xmlns:a16="http://schemas.microsoft.com/office/drawing/2014/main" xmlns="" id="{F6D0CAF3-7DC3-4008-B579-67882DD506E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769144" y="1475545"/>
            <a:ext cx="723900" cy="547756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8E020A8-FF46-43E4-8E61-B4EF9D08B493}"/>
              </a:ext>
            </a:extLst>
          </p:cNvPr>
          <p:cNvGrpSpPr/>
          <p:nvPr/>
        </p:nvGrpSpPr>
        <p:grpSpPr>
          <a:xfrm>
            <a:off x="6807959" y="1299369"/>
            <a:ext cx="4526825" cy="874712"/>
            <a:chOff x="6807959" y="1299369"/>
            <a:chExt cx="4526825" cy="87471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1E49DAA0-3889-4ABE-B2DA-978717611231}"/>
                </a:ext>
              </a:extLst>
            </p:cNvPr>
            <p:cNvSpPr/>
            <p:nvPr/>
          </p:nvSpPr>
          <p:spPr>
            <a:xfrm>
              <a:off x="6807959" y="1299369"/>
              <a:ext cx="4526825" cy="874712"/>
            </a:xfrm>
            <a:custGeom>
              <a:avLst/>
              <a:gdLst/>
              <a:ahLst/>
              <a:cxnLst/>
              <a:rect l="l" t="t" r="r" b="b"/>
              <a:pathLst>
                <a:path w="4526825" h="874712">
                  <a:moveTo>
                    <a:pt x="625181" y="0"/>
                  </a:moveTo>
                  <a:lnTo>
                    <a:pt x="3877037" y="0"/>
                  </a:lnTo>
                  <a:cubicBezTo>
                    <a:pt x="3959754" y="0"/>
                    <a:pt x="4030725" y="50291"/>
                    <a:pt x="4061041" y="121966"/>
                  </a:cubicBezTo>
                  <a:lnTo>
                    <a:pt x="4065102" y="142081"/>
                  </a:lnTo>
                  <a:lnTo>
                    <a:pt x="4075410" y="142081"/>
                  </a:lnTo>
                  <a:cubicBezTo>
                    <a:pt x="4148948" y="142081"/>
                    <a:pt x="4212044" y="186792"/>
                    <a:pt x="4238995" y="250513"/>
                  </a:cubicBezTo>
                  <a:lnTo>
                    <a:pt x="4244644" y="278490"/>
                  </a:lnTo>
                  <a:lnTo>
                    <a:pt x="4252750" y="269204"/>
                  </a:lnTo>
                  <a:cubicBezTo>
                    <a:pt x="4344081" y="269077"/>
                    <a:pt x="4445147" y="342044"/>
                    <a:pt x="4526825" y="449794"/>
                  </a:cubicBezTo>
                  <a:cubicBezTo>
                    <a:pt x="4445155" y="557766"/>
                    <a:pt x="4344100" y="630944"/>
                    <a:pt x="4252750" y="630905"/>
                  </a:cubicBezTo>
                  <a:cubicBezTo>
                    <a:pt x="4252750" y="630905"/>
                    <a:pt x="4252750" y="630904"/>
                    <a:pt x="4252750" y="630904"/>
                  </a:cubicBezTo>
                  <a:lnTo>
                    <a:pt x="4240481" y="616841"/>
                  </a:lnTo>
                  <a:lnTo>
                    <a:pt x="4238995" y="624199"/>
                  </a:lnTo>
                  <a:cubicBezTo>
                    <a:pt x="4212044" y="687920"/>
                    <a:pt x="4148948" y="732631"/>
                    <a:pt x="4075410" y="732631"/>
                  </a:cubicBezTo>
                  <a:lnTo>
                    <a:pt x="4065102" y="732631"/>
                  </a:lnTo>
                  <a:lnTo>
                    <a:pt x="4061041" y="752746"/>
                  </a:lnTo>
                  <a:cubicBezTo>
                    <a:pt x="4030725" y="824421"/>
                    <a:pt x="3959754" y="874712"/>
                    <a:pt x="3877037" y="874712"/>
                  </a:cubicBezTo>
                  <a:lnTo>
                    <a:pt x="625181" y="874712"/>
                  </a:lnTo>
                  <a:cubicBezTo>
                    <a:pt x="542464" y="874712"/>
                    <a:pt x="471493" y="824421"/>
                    <a:pt x="441177" y="752746"/>
                  </a:cubicBezTo>
                  <a:lnTo>
                    <a:pt x="437116" y="732631"/>
                  </a:lnTo>
                  <a:lnTo>
                    <a:pt x="426808" y="732631"/>
                  </a:lnTo>
                  <a:cubicBezTo>
                    <a:pt x="377783" y="732631"/>
                    <a:pt x="333399" y="712760"/>
                    <a:pt x="301271" y="680632"/>
                  </a:cubicBezTo>
                  <a:lnTo>
                    <a:pt x="266835" y="629556"/>
                  </a:lnTo>
                  <a:lnTo>
                    <a:pt x="204207" y="617893"/>
                  </a:lnTo>
                  <a:cubicBezTo>
                    <a:pt x="133423" y="592374"/>
                    <a:pt x="61259" y="531127"/>
                    <a:pt x="0" y="450314"/>
                  </a:cubicBezTo>
                  <a:cubicBezTo>
                    <a:pt x="61252" y="369335"/>
                    <a:pt x="133409" y="307928"/>
                    <a:pt x="204197" y="282302"/>
                  </a:cubicBezTo>
                  <a:lnTo>
                    <a:pt x="258874" y="272053"/>
                  </a:lnTo>
                  <a:lnTo>
                    <a:pt x="263223" y="250513"/>
                  </a:lnTo>
                  <a:cubicBezTo>
                    <a:pt x="290175" y="186792"/>
                    <a:pt x="353270" y="142081"/>
                    <a:pt x="426808" y="142081"/>
                  </a:cubicBezTo>
                  <a:lnTo>
                    <a:pt x="437116" y="142081"/>
                  </a:lnTo>
                  <a:lnTo>
                    <a:pt x="441177" y="121966"/>
                  </a:lnTo>
                  <a:cubicBezTo>
                    <a:pt x="471493" y="50291"/>
                    <a:pt x="542464" y="0"/>
                    <a:pt x="625181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CFEDA10B-D1AB-447A-ACA1-BE051169DEE1}"/>
                </a:ext>
              </a:extLst>
            </p:cNvPr>
            <p:cNvSpPr/>
            <p:nvPr/>
          </p:nvSpPr>
          <p:spPr>
            <a:xfrm>
              <a:off x="6807959" y="1299369"/>
              <a:ext cx="4526825" cy="874712"/>
            </a:xfrm>
            <a:custGeom>
              <a:avLst/>
              <a:gdLst/>
              <a:ahLst/>
              <a:cxnLst/>
              <a:rect l="l" t="t" r="r" b="b"/>
              <a:pathLst>
                <a:path w="4526825" h="874712">
                  <a:moveTo>
                    <a:pt x="625181" y="0"/>
                  </a:moveTo>
                  <a:lnTo>
                    <a:pt x="3877037" y="0"/>
                  </a:lnTo>
                  <a:cubicBezTo>
                    <a:pt x="3959754" y="0"/>
                    <a:pt x="4030725" y="50291"/>
                    <a:pt x="4061041" y="121966"/>
                  </a:cubicBezTo>
                  <a:lnTo>
                    <a:pt x="4065102" y="142081"/>
                  </a:lnTo>
                  <a:lnTo>
                    <a:pt x="4075410" y="142081"/>
                  </a:lnTo>
                  <a:cubicBezTo>
                    <a:pt x="4148948" y="142081"/>
                    <a:pt x="4212044" y="186792"/>
                    <a:pt x="4238995" y="250513"/>
                  </a:cubicBezTo>
                  <a:lnTo>
                    <a:pt x="4244644" y="278490"/>
                  </a:lnTo>
                  <a:lnTo>
                    <a:pt x="4252750" y="269204"/>
                  </a:lnTo>
                  <a:cubicBezTo>
                    <a:pt x="4344081" y="269077"/>
                    <a:pt x="4445147" y="342044"/>
                    <a:pt x="4526825" y="449794"/>
                  </a:cubicBezTo>
                  <a:cubicBezTo>
                    <a:pt x="4445155" y="557766"/>
                    <a:pt x="4344100" y="630944"/>
                    <a:pt x="4252750" y="630905"/>
                  </a:cubicBezTo>
                  <a:cubicBezTo>
                    <a:pt x="4252750" y="630905"/>
                    <a:pt x="4252750" y="630904"/>
                    <a:pt x="4252750" y="630904"/>
                  </a:cubicBezTo>
                  <a:lnTo>
                    <a:pt x="4240481" y="616841"/>
                  </a:lnTo>
                  <a:lnTo>
                    <a:pt x="4238995" y="624199"/>
                  </a:lnTo>
                  <a:cubicBezTo>
                    <a:pt x="4212044" y="687920"/>
                    <a:pt x="4148948" y="732631"/>
                    <a:pt x="4075410" y="732631"/>
                  </a:cubicBezTo>
                  <a:lnTo>
                    <a:pt x="4065102" y="732631"/>
                  </a:lnTo>
                  <a:lnTo>
                    <a:pt x="4061041" y="752746"/>
                  </a:lnTo>
                  <a:cubicBezTo>
                    <a:pt x="4030725" y="824421"/>
                    <a:pt x="3959754" y="874712"/>
                    <a:pt x="3877037" y="874712"/>
                  </a:cubicBezTo>
                  <a:lnTo>
                    <a:pt x="625181" y="874712"/>
                  </a:lnTo>
                  <a:cubicBezTo>
                    <a:pt x="542464" y="874712"/>
                    <a:pt x="471493" y="824421"/>
                    <a:pt x="441177" y="752746"/>
                  </a:cubicBezTo>
                  <a:lnTo>
                    <a:pt x="437116" y="732631"/>
                  </a:lnTo>
                  <a:lnTo>
                    <a:pt x="426808" y="732631"/>
                  </a:lnTo>
                  <a:cubicBezTo>
                    <a:pt x="377783" y="732631"/>
                    <a:pt x="333399" y="712760"/>
                    <a:pt x="301271" y="680632"/>
                  </a:cubicBezTo>
                  <a:lnTo>
                    <a:pt x="266835" y="629556"/>
                  </a:lnTo>
                  <a:lnTo>
                    <a:pt x="204207" y="617893"/>
                  </a:lnTo>
                  <a:cubicBezTo>
                    <a:pt x="133423" y="592374"/>
                    <a:pt x="61259" y="531127"/>
                    <a:pt x="0" y="450314"/>
                  </a:cubicBezTo>
                  <a:cubicBezTo>
                    <a:pt x="61252" y="369335"/>
                    <a:pt x="133409" y="307928"/>
                    <a:pt x="204197" y="282302"/>
                  </a:cubicBezTo>
                  <a:lnTo>
                    <a:pt x="258874" y="272053"/>
                  </a:lnTo>
                  <a:lnTo>
                    <a:pt x="263223" y="250513"/>
                  </a:lnTo>
                  <a:cubicBezTo>
                    <a:pt x="290175" y="186792"/>
                    <a:pt x="353270" y="142081"/>
                    <a:pt x="426808" y="142081"/>
                  </a:cubicBezTo>
                  <a:lnTo>
                    <a:pt x="437116" y="142081"/>
                  </a:lnTo>
                  <a:lnTo>
                    <a:pt x="441177" y="121966"/>
                  </a:lnTo>
                  <a:cubicBezTo>
                    <a:pt x="471493" y="50291"/>
                    <a:pt x="542464" y="0"/>
                    <a:pt x="625181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BFB8FE43-94BC-48F1-A64F-91961D686086}"/>
              </a:ext>
            </a:extLst>
          </p:cNvPr>
          <p:cNvSpPr/>
          <p:nvPr/>
        </p:nvSpPr>
        <p:spPr>
          <a:xfrm>
            <a:off x="1106487" y="4826000"/>
            <a:ext cx="4003676" cy="590550"/>
          </a:xfrm>
          <a:prstGeom prst="roundRect">
            <a:avLst>
              <a:gd name="adj" fmla="val 3006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82C8BE2A-9B9B-41C9-BED8-220B7F113B9A}"/>
              </a:ext>
            </a:extLst>
          </p:cNvPr>
          <p:cNvSpPr/>
          <p:nvPr/>
        </p:nvSpPr>
        <p:spPr>
          <a:xfrm>
            <a:off x="1282700" y="4683919"/>
            <a:ext cx="3651250" cy="874712"/>
          </a:xfrm>
          <a:prstGeom prst="roundRect">
            <a:avLst>
              <a:gd name="adj" fmla="val 2283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-文本框 6">
            <a:extLst>
              <a:ext uri="{FF2B5EF4-FFF2-40B4-BE49-F238E27FC236}">
                <a16:creationId xmlns:a16="http://schemas.microsoft.com/office/drawing/2014/main" xmlns="" id="{CC1403CD-5E46-4C09-B031-97C83FA9CD7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5400000">
            <a:off x="4916748" y="4845051"/>
            <a:ext cx="739256" cy="552448"/>
          </a:xfrm>
          <a:prstGeom prst="rect">
            <a:avLst/>
          </a:prstGeom>
          <a:noFill/>
        </p:spPr>
        <p:txBody>
          <a:bodyPr vert="horz" rtlCol="0">
            <a:prstTxWarp prst="textFadeUp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29" name="PA-文本框 6">
            <a:extLst>
              <a:ext uri="{FF2B5EF4-FFF2-40B4-BE49-F238E27FC236}">
                <a16:creationId xmlns:a16="http://schemas.microsoft.com/office/drawing/2014/main" xmlns="" id="{B553B372-B57D-4412-B705-3A5AF08C917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16200000">
            <a:off x="560646" y="4845051"/>
            <a:ext cx="739256" cy="552448"/>
          </a:xfrm>
          <a:prstGeom prst="rect">
            <a:avLst/>
          </a:prstGeom>
          <a:noFill/>
        </p:spPr>
        <p:txBody>
          <a:bodyPr vert="horz" rtlCol="0">
            <a:prstTxWarp prst="textFadeUp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688F52E-F146-4D04-BA21-8233E4552C9C}"/>
              </a:ext>
            </a:extLst>
          </p:cNvPr>
          <p:cNvGrpSpPr/>
          <p:nvPr/>
        </p:nvGrpSpPr>
        <p:grpSpPr>
          <a:xfrm>
            <a:off x="6629402" y="4683919"/>
            <a:ext cx="4908550" cy="874712"/>
            <a:chOff x="6629402" y="4683919"/>
            <a:chExt cx="4908550" cy="874712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15BF68E7-11A5-4162-966B-6A9B703C9A6E}"/>
                </a:ext>
              </a:extLst>
            </p:cNvPr>
            <p:cNvSpPr/>
            <p:nvPr/>
          </p:nvSpPr>
          <p:spPr>
            <a:xfrm>
              <a:off x="6629402" y="4683919"/>
              <a:ext cx="4908550" cy="874712"/>
            </a:xfrm>
            <a:custGeom>
              <a:avLst/>
              <a:gdLst/>
              <a:ahLst/>
              <a:cxnLst/>
              <a:rect l="l" t="t" r="r" b="b"/>
              <a:pathLst>
                <a:path w="4908550" h="874712">
                  <a:moveTo>
                    <a:pt x="828347" y="0"/>
                  </a:moveTo>
                  <a:lnTo>
                    <a:pt x="4080203" y="0"/>
                  </a:lnTo>
                  <a:cubicBezTo>
                    <a:pt x="4162921" y="0"/>
                    <a:pt x="4233891" y="50291"/>
                    <a:pt x="4264207" y="121966"/>
                  </a:cubicBezTo>
                  <a:lnTo>
                    <a:pt x="4268268" y="142081"/>
                  </a:lnTo>
                  <a:lnTo>
                    <a:pt x="4278576" y="142081"/>
                  </a:lnTo>
                  <a:cubicBezTo>
                    <a:pt x="4327602" y="142081"/>
                    <a:pt x="4371986" y="161953"/>
                    <a:pt x="4404114" y="194081"/>
                  </a:cubicBezTo>
                  <a:lnTo>
                    <a:pt x="4425312" y="225523"/>
                  </a:lnTo>
                  <a:lnTo>
                    <a:pt x="4436680" y="214097"/>
                  </a:lnTo>
                  <a:cubicBezTo>
                    <a:pt x="4487147" y="180067"/>
                    <a:pt x="4555719" y="201283"/>
                    <a:pt x="4632640" y="252746"/>
                  </a:cubicBezTo>
                  <a:cubicBezTo>
                    <a:pt x="4709978" y="304490"/>
                    <a:pt x="4772030" y="361915"/>
                    <a:pt x="4828599" y="399765"/>
                  </a:cubicBezTo>
                  <a:cubicBezTo>
                    <a:pt x="4878632" y="433241"/>
                    <a:pt x="4908550" y="437356"/>
                    <a:pt x="4908550" y="437356"/>
                  </a:cubicBezTo>
                  <a:cubicBezTo>
                    <a:pt x="4908550" y="437356"/>
                    <a:pt x="4878096" y="441765"/>
                    <a:pt x="4827031" y="475933"/>
                  </a:cubicBezTo>
                  <a:cubicBezTo>
                    <a:pt x="4769404" y="514490"/>
                    <a:pt x="4707888" y="571621"/>
                    <a:pt x="4632640" y="621966"/>
                  </a:cubicBezTo>
                  <a:cubicBezTo>
                    <a:pt x="4555719" y="673430"/>
                    <a:pt x="4487169" y="694755"/>
                    <a:pt x="4436680" y="660974"/>
                  </a:cubicBezTo>
                  <a:lnTo>
                    <a:pt x="4425130" y="649460"/>
                  </a:lnTo>
                  <a:lnTo>
                    <a:pt x="4404114" y="680632"/>
                  </a:lnTo>
                  <a:cubicBezTo>
                    <a:pt x="4371986" y="712760"/>
                    <a:pt x="4327602" y="732631"/>
                    <a:pt x="4278576" y="732631"/>
                  </a:cubicBezTo>
                  <a:lnTo>
                    <a:pt x="4268268" y="732631"/>
                  </a:lnTo>
                  <a:lnTo>
                    <a:pt x="4264207" y="752747"/>
                  </a:lnTo>
                  <a:cubicBezTo>
                    <a:pt x="4233891" y="824421"/>
                    <a:pt x="4162921" y="874712"/>
                    <a:pt x="4080203" y="874712"/>
                  </a:cubicBezTo>
                  <a:lnTo>
                    <a:pt x="828347" y="874712"/>
                  </a:lnTo>
                  <a:cubicBezTo>
                    <a:pt x="745630" y="874712"/>
                    <a:pt x="674659" y="824421"/>
                    <a:pt x="644343" y="752747"/>
                  </a:cubicBezTo>
                  <a:lnTo>
                    <a:pt x="640282" y="732631"/>
                  </a:lnTo>
                  <a:lnTo>
                    <a:pt x="629974" y="732631"/>
                  </a:lnTo>
                  <a:cubicBezTo>
                    <a:pt x="580949" y="732631"/>
                    <a:pt x="536565" y="712760"/>
                    <a:pt x="504437" y="680632"/>
                  </a:cubicBezTo>
                  <a:lnTo>
                    <a:pt x="483238" y="649190"/>
                  </a:lnTo>
                  <a:lnTo>
                    <a:pt x="471870" y="660616"/>
                  </a:lnTo>
                  <a:cubicBezTo>
                    <a:pt x="421403" y="694645"/>
                    <a:pt x="352831" y="673430"/>
                    <a:pt x="275910" y="621966"/>
                  </a:cubicBezTo>
                  <a:cubicBezTo>
                    <a:pt x="198572" y="570223"/>
                    <a:pt x="136520" y="512798"/>
                    <a:pt x="79951" y="474948"/>
                  </a:cubicBezTo>
                  <a:cubicBezTo>
                    <a:pt x="29918" y="441471"/>
                    <a:pt x="0" y="437356"/>
                    <a:pt x="0" y="437356"/>
                  </a:cubicBezTo>
                  <a:cubicBezTo>
                    <a:pt x="0" y="437356"/>
                    <a:pt x="30454" y="432947"/>
                    <a:pt x="81519" y="398780"/>
                  </a:cubicBezTo>
                  <a:cubicBezTo>
                    <a:pt x="139146" y="360222"/>
                    <a:pt x="200662" y="303091"/>
                    <a:pt x="275910" y="252746"/>
                  </a:cubicBezTo>
                  <a:cubicBezTo>
                    <a:pt x="352831" y="201282"/>
                    <a:pt x="421381" y="179957"/>
                    <a:pt x="471870" y="213738"/>
                  </a:cubicBezTo>
                  <a:lnTo>
                    <a:pt x="483420" y="225252"/>
                  </a:lnTo>
                  <a:lnTo>
                    <a:pt x="504437" y="194081"/>
                  </a:lnTo>
                  <a:cubicBezTo>
                    <a:pt x="536565" y="161953"/>
                    <a:pt x="580949" y="142081"/>
                    <a:pt x="629974" y="142081"/>
                  </a:cubicBezTo>
                  <a:lnTo>
                    <a:pt x="640282" y="142081"/>
                  </a:lnTo>
                  <a:lnTo>
                    <a:pt x="644343" y="121966"/>
                  </a:lnTo>
                  <a:cubicBezTo>
                    <a:pt x="674659" y="50291"/>
                    <a:pt x="745630" y="0"/>
                    <a:pt x="828347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726F6814-2B17-4947-849D-529083157CF7}"/>
                </a:ext>
              </a:extLst>
            </p:cNvPr>
            <p:cNvSpPr/>
            <p:nvPr/>
          </p:nvSpPr>
          <p:spPr>
            <a:xfrm>
              <a:off x="6629402" y="4683919"/>
              <a:ext cx="4908550" cy="874712"/>
            </a:xfrm>
            <a:custGeom>
              <a:avLst/>
              <a:gdLst/>
              <a:ahLst/>
              <a:cxnLst/>
              <a:rect l="l" t="t" r="r" b="b"/>
              <a:pathLst>
                <a:path w="4908550" h="874712">
                  <a:moveTo>
                    <a:pt x="828347" y="0"/>
                  </a:moveTo>
                  <a:lnTo>
                    <a:pt x="4080203" y="0"/>
                  </a:lnTo>
                  <a:cubicBezTo>
                    <a:pt x="4162921" y="0"/>
                    <a:pt x="4233891" y="50291"/>
                    <a:pt x="4264207" y="121966"/>
                  </a:cubicBezTo>
                  <a:lnTo>
                    <a:pt x="4268268" y="142081"/>
                  </a:lnTo>
                  <a:lnTo>
                    <a:pt x="4278576" y="142081"/>
                  </a:lnTo>
                  <a:cubicBezTo>
                    <a:pt x="4327602" y="142081"/>
                    <a:pt x="4371986" y="161953"/>
                    <a:pt x="4404114" y="194081"/>
                  </a:cubicBezTo>
                  <a:lnTo>
                    <a:pt x="4425312" y="225523"/>
                  </a:lnTo>
                  <a:lnTo>
                    <a:pt x="4436680" y="214097"/>
                  </a:lnTo>
                  <a:cubicBezTo>
                    <a:pt x="4487147" y="180067"/>
                    <a:pt x="4555719" y="201283"/>
                    <a:pt x="4632640" y="252746"/>
                  </a:cubicBezTo>
                  <a:cubicBezTo>
                    <a:pt x="4709978" y="304490"/>
                    <a:pt x="4772030" y="361915"/>
                    <a:pt x="4828599" y="399765"/>
                  </a:cubicBezTo>
                  <a:cubicBezTo>
                    <a:pt x="4878632" y="433241"/>
                    <a:pt x="4908550" y="437356"/>
                    <a:pt x="4908550" y="437356"/>
                  </a:cubicBezTo>
                  <a:cubicBezTo>
                    <a:pt x="4908550" y="437356"/>
                    <a:pt x="4878096" y="441765"/>
                    <a:pt x="4827031" y="475933"/>
                  </a:cubicBezTo>
                  <a:cubicBezTo>
                    <a:pt x="4769404" y="514490"/>
                    <a:pt x="4707888" y="571621"/>
                    <a:pt x="4632640" y="621966"/>
                  </a:cubicBezTo>
                  <a:cubicBezTo>
                    <a:pt x="4555719" y="673430"/>
                    <a:pt x="4487169" y="694755"/>
                    <a:pt x="4436680" y="660974"/>
                  </a:cubicBezTo>
                  <a:lnTo>
                    <a:pt x="4425130" y="649460"/>
                  </a:lnTo>
                  <a:lnTo>
                    <a:pt x="4404114" y="680632"/>
                  </a:lnTo>
                  <a:cubicBezTo>
                    <a:pt x="4371986" y="712760"/>
                    <a:pt x="4327602" y="732631"/>
                    <a:pt x="4278576" y="732631"/>
                  </a:cubicBezTo>
                  <a:lnTo>
                    <a:pt x="4268268" y="732631"/>
                  </a:lnTo>
                  <a:lnTo>
                    <a:pt x="4264207" y="752747"/>
                  </a:lnTo>
                  <a:cubicBezTo>
                    <a:pt x="4233891" y="824421"/>
                    <a:pt x="4162921" y="874712"/>
                    <a:pt x="4080203" y="874712"/>
                  </a:cubicBezTo>
                  <a:lnTo>
                    <a:pt x="828347" y="874712"/>
                  </a:lnTo>
                  <a:cubicBezTo>
                    <a:pt x="745630" y="874712"/>
                    <a:pt x="674659" y="824421"/>
                    <a:pt x="644343" y="752747"/>
                  </a:cubicBezTo>
                  <a:lnTo>
                    <a:pt x="640282" y="732631"/>
                  </a:lnTo>
                  <a:lnTo>
                    <a:pt x="629974" y="732631"/>
                  </a:lnTo>
                  <a:cubicBezTo>
                    <a:pt x="580949" y="732631"/>
                    <a:pt x="536565" y="712760"/>
                    <a:pt x="504437" y="680632"/>
                  </a:cubicBezTo>
                  <a:lnTo>
                    <a:pt x="483238" y="649190"/>
                  </a:lnTo>
                  <a:lnTo>
                    <a:pt x="471870" y="660616"/>
                  </a:lnTo>
                  <a:cubicBezTo>
                    <a:pt x="421403" y="694645"/>
                    <a:pt x="352831" y="673430"/>
                    <a:pt x="275910" y="621966"/>
                  </a:cubicBezTo>
                  <a:cubicBezTo>
                    <a:pt x="198572" y="570223"/>
                    <a:pt x="136520" y="512798"/>
                    <a:pt x="79951" y="474948"/>
                  </a:cubicBezTo>
                  <a:cubicBezTo>
                    <a:pt x="29918" y="441471"/>
                    <a:pt x="0" y="437356"/>
                    <a:pt x="0" y="437356"/>
                  </a:cubicBezTo>
                  <a:cubicBezTo>
                    <a:pt x="0" y="437356"/>
                    <a:pt x="30454" y="432947"/>
                    <a:pt x="81519" y="398780"/>
                  </a:cubicBezTo>
                  <a:cubicBezTo>
                    <a:pt x="139146" y="360222"/>
                    <a:pt x="200662" y="303091"/>
                    <a:pt x="275910" y="252746"/>
                  </a:cubicBezTo>
                  <a:cubicBezTo>
                    <a:pt x="352831" y="201282"/>
                    <a:pt x="421381" y="179957"/>
                    <a:pt x="471870" y="213738"/>
                  </a:cubicBezTo>
                  <a:lnTo>
                    <a:pt x="483420" y="225252"/>
                  </a:lnTo>
                  <a:lnTo>
                    <a:pt x="504437" y="194081"/>
                  </a:lnTo>
                  <a:cubicBezTo>
                    <a:pt x="536565" y="161953"/>
                    <a:pt x="580949" y="142081"/>
                    <a:pt x="629974" y="142081"/>
                  </a:cubicBezTo>
                  <a:lnTo>
                    <a:pt x="640282" y="142081"/>
                  </a:lnTo>
                  <a:lnTo>
                    <a:pt x="644343" y="121966"/>
                  </a:lnTo>
                  <a:cubicBezTo>
                    <a:pt x="674659" y="50291"/>
                    <a:pt x="745630" y="0"/>
                    <a:pt x="828347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026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08E30C3C-6498-4654-BD6A-5483BB4B8C73}"/>
              </a:ext>
            </a:extLst>
          </p:cNvPr>
          <p:cNvSpPr/>
          <p:nvPr/>
        </p:nvSpPr>
        <p:spPr>
          <a:xfrm>
            <a:off x="792162" y="1485900"/>
            <a:ext cx="4632326" cy="501650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B221B36-E41A-4BF8-8694-A05CBFD9F8CD}"/>
              </a:ext>
            </a:extLst>
          </p:cNvPr>
          <p:cNvSpPr/>
          <p:nvPr/>
        </p:nvSpPr>
        <p:spPr>
          <a:xfrm>
            <a:off x="1009650" y="1299369"/>
            <a:ext cx="4197350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33EB0DD1-4888-49B1-A5B1-A689B3A291C1}"/>
              </a:ext>
            </a:extLst>
          </p:cNvPr>
          <p:cNvSpPr/>
          <p:nvPr/>
        </p:nvSpPr>
        <p:spPr>
          <a:xfrm>
            <a:off x="1847850" y="4497389"/>
            <a:ext cx="2520950" cy="373062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818C6296-E244-4554-A351-8F5F163964D9}"/>
              </a:ext>
            </a:extLst>
          </p:cNvPr>
          <p:cNvSpPr/>
          <p:nvPr/>
        </p:nvSpPr>
        <p:spPr>
          <a:xfrm>
            <a:off x="1009650" y="4683920"/>
            <a:ext cx="4197350" cy="874712"/>
          </a:xfrm>
          <a:prstGeom prst="roundRect">
            <a:avLst>
              <a:gd name="adj" fmla="val 134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0437C7D-268D-4031-9FFF-3FDC47B70884}"/>
              </a:ext>
            </a:extLst>
          </p:cNvPr>
          <p:cNvGrpSpPr/>
          <p:nvPr/>
        </p:nvGrpSpPr>
        <p:grpSpPr>
          <a:xfrm>
            <a:off x="6767512" y="1299369"/>
            <a:ext cx="4632326" cy="874712"/>
            <a:chOff x="6767512" y="1299369"/>
            <a:chExt cx="4632326" cy="874712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A573BFFB-5773-498F-BBBD-761B847D8104}"/>
                </a:ext>
              </a:extLst>
            </p:cNvPr>
            <p:cNvSpPr/>
            <p:nvPr/>
          </p:nvSpPr>
          <p:spPr>
            <a:xfrm>
              <a:off x="6767512" y="1299369"/>
              <a:ext cx="4632326" cy="874712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50018E23-3FED-433D-83FB-DB3216A743CD}"/>
                </a:ext>
              </a:extLst>
            </p:cNvPr>
            <p:cNvSpPr/>
            <p:nvPr/>
          </p:nvSpPr>
          <p:spPr>
            <a:xfrm>
              <a:off x="6767512" y="1299369"/>
              <a:ext cx="4632326" cy="874712"/>
            </a:xfrm>
            <a:custGeom>
              <a:avLst/>
              <a:gdLst>
                <a:gd name="connsiteX0" fmla="*/ 312412 w 4632326"/>
                <a:gd name="connsiteY0" fmla="*/ 0 h 874712"/>
                <a:gd name="connsiteX1" fmla="*/ 4319914 w 4632326"/>
                <a:gd name="connsiteY1" fmla="*/ 0 h 874712"/>
                <a:gd name="connsiteX2" fmla="*/ 4414838 w 4632326"/>
                <a:gd name="connsiteY2" fmla="*/ 94924 h 874712"/>
                <a:gd name="connsiteX3" fmla="*/ 4414838 w 4632326"/>
                <a:gd name="connsiteY3" fmla="*/ 189892 h 874712"/>
                <a:gd name="connsiteX4" fmla="*/ 4432051 w 4632326"/>
                <a:gd name="connsiteY4" fmla="*/ 191627 h 874712"/>
                <a:gd name="connsiteX5" fmla="*/ 4632326 w 4632326"/>
                <a:gd name="connsiteY5" fmla="*/ 437356 h 874712"/>
                <a:gd name="connsiteX6" fmla="*/ 4432051 w 4632326"/>
                <a:gd name="connsiteY6" fmla="*/ 683085 h 874712"/>
                <a:gd name="connsiteX7" fmla="*/ 4414838 w 4632326"/>
                <a:gd name="connsiteY7" fmla="*/ 684820 h 874712"/>
                <a:gd name="connsiteX8" fmla="*/ 4414838 w 4632326"/>
                <a:gd name="connsiteY8" fmla="*/ 779788 h 874712"/>
                <a:gd name="connsiteX9" fmla="*/ 4319914 w 4632326"/>
                <a:gd name="connsiteY9" fmla="*/ 874712 h 874712"/>
                <a:gd name="connsiteX10" fmla="*/ 312412 w 4632326"/>
                <a:gd name="connsiteY10" fmla="*/ 874712 h 874712"/>
                <a:gd name="connsiteX11" fmla="*/ 217488 w 4632326"/>
                <a:gd name="connsiteY11" fmla="*/ 779788 h 874712"/>
                <a:gd name="connsiteX12" fmla="*/ 217488 w 4632326"/>
                <a:gd name="connsiteY12" fmla="*/ 684820 h 874712"/>
                <a:gd name="connsiteX13" fmla="*/ 200275 w 4632326"/>
                <a:gd name="connsiteY13" fmla="*/ 683085 h 874712"/>
                <a:gd name="connsiteX14" fmla="*/ 0 w 4632326"/>
                <a:gd name="connsiteY14" fmla="*/ 437356 h 874712"/>
                <a:gd name="connsiteX15" fmla="*/ 200275 w 4632326"/>
                <a:gd name="connsiteY15" fmla="*/ 191627 h 874712"/>
                <a:gd name="connsiteX16" fmla="*/ 217488 w 4632326"/>
                <a:gd name="connsiteY16" fmla="*/ 189892 h 874712"/>
                <a:gd name="connsiteX17" fmla="*/ 217488 w 4632326"/>
                <a:gd name="connsiteY17" fmla="*/ 94924 h 874712"/>
                <a:gd name="connsiteX18" fmla="*/ 312412 w 4632326"/>
                <a:gd name="connsiteY18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32326" h="874712">
                  <a:moveTo>
                    <a:pt x="312412" y="0"/>
                  </a:moveTo>
                  <a:lnTo>
                    <a:pt x="4319914" y="0"/>
                  </a:lnTo>
                  <a:cubicBezTo>
                    <a:pt x="4372339" y="0"/>
                    <a:pt x="4414838" y="42499"/>
                    <a:pt x="4414838" y="94924"/>
                  </a:cubicBezTo>
                  <a:lnTo>
                    <a:pt x="4414838" y="189892"/>
                  </a:lnTo>
                  <a:lnTo>
                    <a:pt x="4432051" y="191627"/>
                  </a:lnTo>
                  <a:cubicBezTo>
                    <a:pt x="4546348" y="215015"/>
                    <a:pt x="4632326" y="316145"/>
                    <a:pt x="4632326" y="437356"/>
                  </a:cubicBezTo>
                  <a:cubicBezTo>
                    <a:pt x="4632326" y="558567"/>
                    <a:pt x="4546348" y="659697"/>
                    <a:pt x="4432051" y="683085"/>
                  </a:cubicBezTo>
                  <a:lnTo>
                    <a:pt x="4414838" y="684820"/>
                  </a:lnTo>
                  <a:lnTo>
                    <a:pt x="4414838" y="779788"/>
                  </a:lnTo>
                  <a:cubicBezTo>
                    <a:pt x="4414838" y="832213"/>
                    <a:pt x="4372339" y="874712"/>
                    <a:pt x="4319914" y="874712"/>
                  </a:cubicBezTo>
                  <a:lnTo>
                    <a:pt x="312412" y="874712"/>
                  </a:lnTo>
                  <a:cubicBezTo>
                    <a:pt x="259987" y="874712"/>
                    <a:pt x="217488" y="832213"/>
                    <a:pt x="217488" y="779788"/>
                  </a:cubicBezTo>
                  <a:lnTo>
                    <a:pt x="217488" y="684820"/>
                  </a:lnTo>
                  <a:lnTo>
                    <a:pt x="200275" y="683085"/>
                  </a:lnTo>
                  <a:cubicBezTo>
                    <a:pt x="85978" y="659697"/>
                    <a:pt x="0" y="558567"/>
                    <a:pt x="0" y="437356"/>
                  </a:cubicBezTo>
                  <a:cubicBezTo>
                    <a:pt x="0" y="316145"/>
                    <a:pt x="85978" y="215015"/>
                    <a:pt x="200275" y="191627"/>
                  </a:cubicBezTo>
                  <a:lnTo>
                    <a:pt x="217488" y="189892"/>
                  </a:lnTo>
                  <a:lnTo>
                    <a:pt x="217488" y="94924"/>
                  </a:lnTo>
                  <a:cubicBezTo>
                    <a:pt x="217488" y="42499"/>
                    <a:pt x="259987" y="0"/>
                    <a:pt x="312412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86AC80A-3E0B-490B-8763-0074AD153D31}"/>
              </a:ext>
            </a:extLst>
          </p:cNvPr>
          <p:cNvGrpSpPr/>
          <p:nvPr/>
        </p:nvGrpSpPr>
        <p:grpSpPr>
          <a:xfrm>
            <a:off x="6985002" y="4497388"/>
            <a:ext cx="4197350" cy="1061243"/>
            <a:chOff x="6985002" y="4497388"/>
            <a:chExt cx="4197350" cy="1061243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9098A51C-D5C4-4E32-AAFC-0D55E8673CE2}"/>
                </a:ext>
              </a:extLst>
            </p:cNvPr>
            <p:cNvSpPr/>
            <p:nvPr/>
          </p:nvSpPr>
          <p:spPr>
            <a:xfrm>
              <a:off x="6985002" y="4497388"/>
              <a:ext cx="4197350" cy="1061243"/>
            </a:xfrm>
            <a:custGeom>
              <a:avLst/>
              <a:gdLst>
                <a:gd name="connsiteX0" fmla="*/ 1024731 w 4197350"/>
                <a:gd name="connsiteY0" fmla="*/ 0 h 1061243"/>
                <a:gd name="connsiteX1" fmla="*/ 3172619 w 4197350"/>
                <a:gd name="connsiteY1" fmla="*/ 0 h 1061243"/>
                <a:gd name="connsiteX2" fmla="*/ 3359150 w 4197350"/>
                <a:gd name="connsiteY2" fmla="*/ 186531 h 1061243"/>
                <a:gd name="connsiteX3" fmla="*/ 4102426 w 4197350"/>
                <a:gd name="connsiteY3" fmla="*/ 186531 h 1061243"/>
                <a:gd name="connsiteX4" fmla="*/ 4197350 w 4197350"/>
                <a:gd name="connsiteY4" fmla="*/ 281455 h 1061243"/>
                <a:gd name="connsiteX5" fmla="*/ 4197350 w 4197350"/>
                <a:gd name="connsiteY5" fmla="*/ 966319 h 1061243"/>
                <a:gd name="connsiteX6" fmla="*/ 4102426 w 4197350"/>
                <a:gd name="connsiteY6" fmla="*/ 1061243 h 1061243"/>
                <a:gd name="connsiteX7" fmla="*/ 94924 w 4197350"/>
                <a:gd name="connsiteY7" fmla="*/ 1061243 h 1061243"/>
                <a:gd name="connsiteX8" fmla="*/ 0 w 4197350"/>
                <a:gd name="connsiteY8" fmla="*/ 966319 h 1061243"/>
                <a:gd name="connsiteX9" fmla="*/ 0 w 4197350"/>
                <a:gd name="connsiteY9" fmla="*/ 281455 h 1061243"/>
                <a:gd name="connsiteX10" fmla="*/ 94924 w 4197350"/>
                <a:gd name="connsiteY10" fmla="*/ 186531 h 1061243"/>
                <a:gd name="connsiteX11" fmla="*/ 838200 w 4197350"/>
                <a:gd name="connsiteY11" fmla="*/ 186531 h 1061243"/>
                <a:gd name="connsiteX12" fmla="*/ 1024731 w 4197350"/>
                <a:gd name="connsiteY12" fmla="*/ 0 h 106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97350" h="1061243">
                  <a:moveTo>
                    <a:pt x="1024731" y="0"/>
                  </a:moveTo>
                  <a:lnTo>
                    <a:pt x="3172619" y="0"/>
                  </a:lnTo>
                  <a:cubicBezTo>
                    <a:pt x="3275637" y="0"/>
                    <a:pt x="3359150" y="83513"/>
                    <a:pt x="3359150" y="186531"/>
                  </a:cubicBezTo>
                  <a:lnTo>
                    <a:pt x="4102426" y="186531"/>
                  </a:lnTo>
                  <a:cubicBezTo>
                    <a:pt x="4154851" y="186531"/>
                    <a:pt x="4197350" y="229030"/>
                    <a:pt x="4197350" y="281455"/>
                  </a:cubicBezTo>
                  <a:lnTo>
                    <a:pt x="4197350" y="966319"/>
                  </a:lnTo>
                  <a:cubicBezTo>
                    <a:pt x="4197350" y="1018744"/>
                    <a:pt x="4154851" y="1061243"/>
                    <a:pt x="4102426" y="1061243"/>
                  </a:cubicBezTo>
                  <a:lnTo>
                    <a:pt x="94924" y="1061243"/>
                  </a:lnTo>
                  <a:cubicBezTo>
                    <a:pt x="42499" y="1061243"/>
                    <a:pt x="0" y="1018744"/>
                    <a:pt x="0" y="966319"/>
                  </a:cubicBezTo>
                  <a:lnTo>
                    <a:pt x="0" y="281455"/>
                  </a:lnTo>
                  <a:cubicBezTo>
                    <a:pt x="0" y="229030"/>
                    <a:pt x="42499" y="186531"/>
                    <a:pt x="94924" y="186531"/>
                  </a:cubicBezTo>
                  <a:lnTo>
                    <a:pt x="838200" y="186531"/>
                  </a:lnTo>
                  <a:cubicBezTo>
                    <a:pt x="838200" y="83513"/>
                    <a:pt x="921713" y="0"/>
                    <a:pt x="1024731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A7390E60-6E51-457D-BAA3-14768FEE4910}"/>
                </a:ext>
              </a:extLst>
            </p:cNvPr>
            <p:cNvSpPr/>
            <p:nvPr/>
          </p:nvSpPr>
          <p:spPr>
            <a:xfrm>
              <a:off x="6985002" y="4497388"/>
              <a:ext cx="4197350" cy="1061243"/>
            </a:xfrm>
            <a:custGeom>
              <a:avLst/>
              <a:gdLst>
                <a:gd name="connsiteX0" fmla="*/ 1024731 w 4197350"/>
                <a:gd name="connsiteY0" fmla="*/ 0 h 1061243"/>
                <a:gd name="connsiteX1" fmla="*/ 3172619 w 4197350"/>
                <a:gd name="connsiteY1" fmla="*/ 0 h 1061243"/>
                <a:gd name="connsiteX2" fmla="*/ 3359150 w 4197350"/>
                <a:gd name="connsiteY2" fmla="*/ 186531 h 1061243"/>
                <a:gd name="connsiteX3" fmla="*/ 4102426 w 4197350"/>
                <a:gd name="connsiteY3" fmla="*/ 186531 h 1061243"/>
                <a:gd name="connsiteX4" fmla="*/ 4197350 w 4197350"/>
                <a:gd name="connsiteY4" fmla="*/ 281455 h 1061243"/>
                <a:gd name="connsiteX5" fmla="*/ 4197350 w 4197350"/>
                <a:gd name="connsiteY5" fmla="*/ 966319 h 1061243"/>
                <a:gd name="connsiteX6" fmla="*/ 4102426 w 4197350"/>
                <a:gd name="connsiteY6" fmla="*/ 1061243 h 1061243"/>
                <a:gd name="connsiteX7" fmla="*/ 94924 w 4197350"/>
                <a:gd name="connsiteY7" fmla="*/ 1061243 h 1061243"/>
                <a:gd name="connsiteX8" fmla="*/ 0 w 4197350"/>
                <a:gd name="connsiteY8" fmla="*/ 966319 h 1061243"/>
                <a:gd name="connsiteX9" fmla="*/ 0 w 4197350"/>
                <a:gd name="connsiteY9" fmla="*/ 281455 h 1061243"/>
                <a:gd name="connsiteX10" fmla="*/ 94924 w 4197350"/>
                <a:gd name="connsiteY10" fmla="*/ 186531 h 1061243"/>
                <a:gd name="connsiteX11" fmla="*/ 838200 w 4197350"/>
                <a:gd name="connsiteY11" fmla="*/ 186531 h 1061243"/>
                <a:gd name="connsiteX12" fmla="*/ 1024731 w 4197350"/>
                <a:gd name="connsiteY12" fmla="*/ 0 h 106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97350" h="1061243">
                  <a:moveTo>
                    <a:pt x="1024731" y="0"/>
                  </a:moveTo>
                  <a:lnTo>
                    <a:pt x="3172619" y="0"/>
                  </a:lnTo>
                  <a:cubicBezTo>
                    <a:pt x="3275637" y="0"/>
                    <a:pt x="3359150" y="83513"/>
                    <a:pt x="3359150" y="186531"/>
                  </a:cubicBezTo>
                  <a:lnTo>
                    <a:pt x="4102426" y="186531"/>
                  </a:lnTo>
                  <a:cubicBezTo>
                    <a:pt x="4154851" y="186531"/>
                    <a:pt x="4197350" y="229030"/>
                    <a:pt x="4197350" y="281455"/>
                  </a:cubicBezTo>
                  <a:lnTo>
                    <a:pt x="4197350" y="966319"/>
                  </a:lnTo>
                  <a:cubicBezTo>
                    <a:pt x="4197350" y="1018744"/>
                    <a:pt x="4154851" y="1061243"/>
                    <a:pt x="4102426" y="1061243"/>
                  </a:cubicBezTo>
                  <a:lnTo>
                    <a:pt x="94924" y="1061243"/>
                  </a:lnTo>
                  <a:cubicBezTo>
                    <a:pt x="42499" y="1061243"/>
                    <a:pt x="0" y="1018744"/>
                    <a:pt x="0" y="966319"/>
                  </a:cubicBezTo>
                  <a:lnTo>
                    <a:pt x="0" y="281455"/>
                  </a:lnTo>
                  <a:cubicBezTo>
                    <a:pt x="0" y="229030"/>
                    <a:pt x="42499" y="186531"/>
                    <a:pt x="94924" y="186531"/>
                  </a:cubicBezTo>
                  <a:lnTo>
                    <a:pt x="838200" y="186531"/>
                  </a:lnTo>
                  <a:cubicBezTo>
                    <a:pt x="838200" y="83513"/>
                    <a:pt x="921713" y="0"/>
                    <a:pt x="1024731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94D35D23-C129-48C3-B36D-BC058037911E}"/>
                </a:ext>
              </a:extLst>
            </p:cNvPr>
            <p:cNvSpPr/>
            <p:nvPr/>
          </p:nvSpPr>
          <p:spPr>
            <a:xfrm>
              <a:off x="7823202" y="4497389"/>
              <a:ext cx="2520950" cy="373062"/>
            </a:xfrm>
            <a:prstGeom prst="roundRect">
              <a:avLst>
                <a:gd name="adj" fmla="val 50000"/>
              </a:avLst>
            </a:pr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xmlns="" id="{8464C527-BE77-4C95-9965-A4FEF7878E2E}"/>
                </a:ext>
              </a:extLst>
            </p:cNvPr>
            <p:cNvSpPr/>
            <p:nvPr/>
          </p:nvSpPr>
          <p:spPr>
            <a:xfrm>
              <a:off x="7823202" y="4497389"/>
              <a:ext cx="2520950" cy="373062"/>
            </a:xfrm>
            <a:prstGeom prst="roundRect">
              <a:avLst>
                <a:gd name="adj" fmla="val 50000"/>
              </a:avLst>
            </a:prstGeom>
            <a:pattFill prst="shingle">
              <a:fgClr>
                <a:srgbClr val="831529"/>
              </a:fgClr>
              <a:bgClr>
                <a:srgbClr val="C00000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43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08E30C3C-6498-4654-BD6A-5483BB4B8C73}"/>
              </a:ext>
            </a:extLst>
          </p:cNvPr>
          <p:cNvSpPr/>
          <p:nvPr/>
        </p:nvSpPr>
        <p:spPr>
          <a:xfrm>
            <a:off x="792162" y="1485900"/>
            <a:ext cx="4632326" cy="501650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B221B36-E41A-4BF8-8694-A05CBFD9F8CD}"/>
              </a:ext>
            </a:extLst>
          </p:cNvPr>
          <p:cNvSpPr/>
          <p:nvPr/>
        </p:nvSpPr>
        <p:spPr>
          <a:xfrm>
            <a:off x="1009650" y="1299369"/>
            <a:ext cx="4197350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33EB0DD1-4888-49B1-A5B1-A689B3A291C1}"/>
              </a:ext>
            </a:extLst>
          </p:cNvPr>
          <p:cNvSpPr/>
          <p:nvPr/>
        </p:nvSpPr>
        <p:spPr>
          <a:xfrm>
            <a:off x="1847850" y="4497389"/>
            <a:ext cx="2520950" cy="373062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818C6296-E244-4554-A351-8F5F163964D9}"/>
              </a:ext>
            </a:extLst>
          </p:cNvPr>
          <p:cNvSpPr/>
          <p:nvPr/>
        </p:nvSpPr>
        <p:spPr>
          <a:xfrm>
            <a:off x="1009650" y="4683920"/>
            <a:ext cx="4197350" cy="874712"/>
          </a:xfrm>
          <a:prstGeom prst="roundRect">
            <a:avLst>
              <a:gd name="adj" fmla="val 134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-任意多边形 16">
            <a:extLst>
              <a:ext uri="{FF2B5EF4-FFF2-40B4-BE49-F238E27FC236}">
                <a16:creationId xmlns:a16="http://schemas.microsoft.com/office/drawing/2014/main" xmlns="" id="{568AF591-A3E0-4005-B9D0-148F9C1ACB8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2035881" y="1173481"/>
            <a:ext cx="2144888" cy="125888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DB898FB-8C35-44FE-8EAA-F3B5EBF8A557}"/>
              </a:ext>
            </a:extLst>
          </p:cNvPr>
          <p:cNvGrpSpPr/>
          <p:nvPr/>
        </p:nvGrpSpPr>
        <p:grpSpPr>
          <a:xfrm>
            <a:off x="6767512" y="1173481"/>
            <a:ext cx="4632326" cy="1000600"/>
            <a:chOff x="6767512" y="1173481"/>
            <a:chExt cx="4632326" cy="10006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72952AD9-BA26-4F02-AE5D-2ECA260F1D2E}"/>
                </a:ext>
              </a:extLst>
            </p:cNvPr>
            <p:cNvSpPr/>
            <p:nvPr/>
          </p:nvSpPr>
          <p:spPr>
            <a:xfrm>
              <a:off x="6767512" y="1173481"/>
              <a:ext cx="4632326" cy="1000600"/>
            </a:xfrm>
            <a:custGeom>
              <a:avLst/>
              <a:gdLst>
                <a:gd name="connsiteX0" fmla="*/ 2316163 w 4632326"/>
                <a:gd name="connsiteY0" fmla="*/ 0 h 1000600"/>
                <a:gd name="connsiteX1" fmla="*/ 3388607 w 4632326"/>
                <a:gd name="connsiteY1" fmla="*/ 125888 h 1000600"/>
                <a:gd name="connsiteX2" fmla="*/ 4319914 w 4632326"/>
                <a:gd name="connsiteY2" fmla="*/ 125888 h 1000600"/>
                <a:gd name="connsiteX3" fmla="*/ 4414838 w 4632326"/>
                <a:gd name="connsiteY3" fmla="*/ 220812 h 1000600"/>
                <a:gd name="connsiteX4" fmla="*/ 4414838 w 4632326"/>
                <a:gd name="connsiteY4" fmla="*/ 315780 h 1000600"/>
                <a:gd name="connsiteX5" fmla="*/ 4432051 w 4632326"/>
                <a:gd name="connsiteY5" fmla="*/ 317515 h 1000600"/>
                <a:gd name="connsiteX6" fmla="*/ 4632326 w 4632326"/>
                <a:gd name="connsiteY6" fmla="*/ 563244 h 1000600"/>
                <a:gd name="connsiteX7" fmla="*/ 4432051 w 4632326"/>
                <a:gd name="connsiteY7" fmla="*/ 808973 h 1000600"/>
                <a:gd name="connsiteX8" fmla="*/ 4414838 w 4632326"/>
                <a:gd name="connsiteY8" fmla="*/ 810708 h 1000600"/>
                <a:gd name="connsiteX9" fmla="*/ 4414838 w 4632326"/>
                <a:gd name="connsiteY9" fmla="*/ 905676 h 1000600"/>
                <a:gd name="connsiteX10" fmla="*/ 4319914 w 4632326"/>
                <a:gd name="connsiteY10" fmla="*/ 1000600 h 1000600"/>
                <a:gd name="connsiteX11" fmla="*/ 312412 w 4632326"/>
                <a:gd name="connsiteY11" fmla="*/ 1000600 h 1000600"/>
                <a:gd name="connsiteX12" fmla="*/ 217488 w 4632326"/>
                <a:gd name="connsiteY12" fmla="*/ 905676 h 1000600"/>
                <a:gd name="connsiteX13" fmla="*/ 217488 w 4632326"/>
                <a:gd name="connsiteY13" fmla="*/ 810708 h 1000600"/>
                <a:gd name="connsiteX14" fmla="*/ 200275 w 4632326"/>
                <a:gd name="connsiteY14" fmla="*/ 808973 h 1000600"/>
                <a:gd name="connsiteX15" fmla="*/ 0 w 4632326"/>
                <a:gd name="connsiteY15" fmla="*/ 563244 h 1000600"/>
                <a:gd name="connsiteX16" fmla="*/ 200275 w 4632326"/>
                <a:gd name="connsiteY16" fmla="*/ 317515 h 1000600"/>
                <a:gd name="connsiteX17" fmla="*/ 217488 w 4632326"/>
                <a:gd name="connsiteY17" fmla="*/ 315780 h 1000600"/>
                <a:gd name="connsiteX18" fmla="*/ 217488 w 4632326"/>
                <a:gd name="connsiteY18" fmla="*/ 220812 h 1000600"/>
                <a:gd name="connsiteX19" fmla="*/ 312412 w 4632326"/>
                <a:gd name="connsiteY19" fmla="*/ 125888 h 1000600"/>
                <a:gd name="connsiteX20" fmla="*/ 1243719 w 4632326"/>
                <a:gd name="connsiteY20" fmla="*/ 125888 h 1000600"/>
                <a:gd name="connsiteX21" fmla="*/ 2316163 w 4632326"/>
                <a:gd name="connsiteY21" fmla="*/ 0 h 10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32326" h="1000600">
                  <a:moveTo>
                    <a:pt x="2316163" y="0"/>
                  </a:moveTo>
                  <a:cubicBezTo>
                    <a:pt x="2316163" y="69526"/>
                    <a:pt x="2796314" y="125888"/>
                    <a:pt x="3388607" y="125888"/>
                  </a:cubicBezTo>
                  <a:lnTo>
                    <a:pt x="4319914" y="125888"/>
                  </a:lnTo>
                  <a:cubicBezTo>
                    <a:pt x="4372339" y="125888"/>
                    <a:pt x="4414838" y="168387"/>
                    <a:pt x="4414838" y="220812"/>
                  </a:cubicBezTo>
                  <a:lnTo>
                    <a:pt x="4414838" y="315780"/>
                  </a:lnTo>
                  <a:lnTo>
                    <a:pt x="4432051" y="317515"/>
                  </a:lnTo>
                  <a:cubicBezTo>
                    <a:pt x="4546348" y="340903"/>
                    <a:pt x="4632326" y="442033"/>
                    <a:pt x="4632326" y="563244"/>
                  </a:cubicBezTo>
                  <a:cubicBezTo>
                    <a:pt x="4632326" y="684455"/>
                    <a:pt x="4546348" y="785585"/>
                    <a:pt x="4432051" y="808973"/>
                  </a:cubicBezTo>
                  <a:lnTo>
                    <a:pt x="4414838" y="810708"/>
                  </a:lnTo>
                  <a:lnTo>
                    <a:pt x="4414838" y="905676"/>
                  </a:lnTo>
                  <a:cubicBezTo>
                    <a:pt x="4414838" y="958101"/>
                    <a:pt x="4372339" y="1000600"/>
                    <a:pt x="4319914" y="1000600"/>
                  </a:cubicBezTo>
                  <a:lnTo>
                    <a:pt x="312412" y="1000600"/>
                  </a:lnTo>
                  <a:cubicBezTo>
                    <a:pt x="259987" y="1000600"/>
                    <a:pt x="217488" y="958101"/>
                    <a:pt x="217488" y="905676"/>
                  </a:cubicBezTo>
                  <a:lnTo>
                    <a:pt x="217488" y="810708"/>
                  </a:lnTo>
                  <a:lnTo>
                    <a:pt x="200275" y="808973"/>
                  </a:lnTo>
                  <a:cubicBezTo>
                    <a:pt x="85978" y="785585"/>
                    <a:pt x="0" y="684455"/>
                    <a:pt x="0" y="563244"/>
                  </a:cubicBezTo>
                  <a:cubicBezTo>
                    <a:pt x="0" y="442033"/>
                    <a:pt x="85978" y="340903"/>
                    <a:pt x="200275" y="317515"/>
                  </a:cubicBezTo>
                  <a:lnTo>
                    <a:pt x="217488" y="315780"/>
                  </a:lnTo>
                  <a:lnTo>
                    <a:pt x="217488" y="220812"/>
                  </a:lnTo>
                  <a:cubicBezTo>
                    <a:pt x="217488" y="168387"/>
                    <a:pt x="259987" y="125888"/>
                    <a:pt x="312412" y="125888"/>
                  </a:cubicBezTo>
                  <a:lnTo>
                    <a:pt x="1243719" y="125888"/>
                  </a:lnTo>
                  <a:cubicBezTo>
                    <a:pt x="1836012" y="125888"/>
                    <a:pt x="2316163" y="69526"/>
                    <a:pt x="23161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A9247AF0-5B46-4CA7-9100-73719E4128CA}"/>
                </a:ext>
              </a:extLst>
            </p:cNvPr>
            <p:cNvSpPr/>
            <p:nvPr/>
          </p:nvSpPr>
          <p:spPr>
            <a:xfrm>
              <a:off x="6767512" y="1173481"/>
              <a:ext cx="4632326" cy="1000600"/>
            </a:xfrm>
            <a:custGeom>
              <a:avLst/>
              <a:gdLst>
                <a:gd name="connsiteX0" fmla="*/ 2316163 w 4632326"/>
                <a:gd name="connsiteY0" fmla="*/ 0 h 1000600"/>
                <a:gd name="connsiteX1" fmla="*/ 3388607 w 4632326"/>
                <a:gd name="connsiteY1" fmla="*/ 125888 h 1000600"/>
                <a:gd name="connsiteX2" fmla="*/ 4319914 w 4632326"/>
                <a:gd name="connsiteY2" fmla="*/ 125888 h 1000600"/>
                <a:gd name="connsiteX3" fmla="*/ 4414838 w 4632326"/>
                <a:gd name="connsiteY3" fmla="*/ 220812 h 1000600"/>
                <a:gd name="connsiteX4" fmla="*/ 4414838 w 4632326"/>
                <a:gd name="connsiteY4" fmla="*/ 315780 h 1000600"/>
                <a:gd name="connsiteX5" fmla="*/ 4432051 w 4632326"/>
                <a:gd name="connsiteY5" fmla="*/ 317515 h 1000600"/>
                <a:gd name="connsiteX6" fmla="*/ 4632326 w 4632326"/>
                <a:gd name="connsiteY6" fmla="*/ 563244 h 1000600"/>
                <a:gd name="connsiteX7" fmla="*/ 4432051 w 4632326"/>
                <a:gd name="connsiteY7" fmla="*/ 808973 h 1000600"/>
                <a:gd name="connsiteX8" fmla="*/ 4414838 w 4632326"/>
                <a:gd name="connsiteY8" fmla="*/ 810708 h 1000600"/>
                <a:gd name="connsiteX9" fmla="*/ 4414838 w 4632326"/>
                <a:gd name="connsiteY9" fmla="*/ 905676 h 1000600"/>
                <a:gd name="connsiteX10" fmla="*/ 4319914 w 4632326"/>
                <a:gd name="connsiteY10" fmla="*/ 1000600 h 1000600"/>
                <a:gd name="connsiteX11" fmla="*/ 312412 w 4632326"/>
                <a:gd name="connsiteY11" fmla="*/ 1000600 h 1000600"/>
                <a:gd name="connsiteX12" fmla="*/ 217488 w 4632326"/>
                <a:gd name="connsiteY12" fmla="*/ 905676 h 1000600"/>
                <a:gd name="connsiteX13" fmla="*/ 217488 w 4632326"/>
                <a:gd name="connsiteY13" fmla="*/ 810708 h 1000600"/>
                <a:gd name="connsiteX14" fmla="*/ 200275 w 4632326"/>
                <a:gd name="connsiteY14" fmla="*/ 808973 h 1000600"/>
                <a:gd name="connsiteX15" fmla="*/ 0 w 4632326"/>
                <a:gd name="connsiteY15" fmla="*/ 563244 h 1000600"/>
                <a:gd name="connsiteX16" fmla="*/ 200275 w 4632326"/>
                <a:gd name="connsiteY16" fmla="*/ 317515 h 1000600"/>
                <a:gd name="connsiteX17" fmla="*/ 217488 w 4632326"/>
                <a:gd name="connsiteY17" fmla="*/ 315780 h 1000600"/>
                <a:gd name="connsiteX18" fmla="*/ 217488 w 4632326"/>
                <a:gd name="connsiteY18" fmla="*/ 220812 h 1000600"/>
                <a:gd name="connsiteX19" fmla="*/ 312412 w 4632326"/>
                <a:gd name="connsiteY19" fmla="*/ 125888 h 1000600"/>
                <a:gd name="connsiteX20" fmla="*/ 1243719 w 4632326"/>
                <a:gd name="connsiteY20" fmla="*/ 125888 h 1000600"/>
                <a:gd name="connsiteX21" fmla="*/ 2316163 w 4632326"/>
                <a:gd name="connsiteY21" fmla="*/ 0 h 10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632326" h="1000600">
                  <a:moveTo>
                    <a:pt x="2316163" y="0"/>
                  </a:moveTo>
                  <a:cubicBezTo>
                    <a:pt x="2316163" y="69526"/>
                    <a:pt x="2796314" y="125888"/>
                    <a:pt x="3388607" y="125888"/>
                  </a:cubicBezTo>
                  <a:lnTo>
                    <a:pt x="4319914" y="125888"/>
                  </a:lnTo>
                  <a:cubicBezTo>
                    <a:pt x="4372339" y="125888"/>
                    <a:pt x="4414838" y="168387"/>
                    <a:pt x="4414838" y="220812"/>
                  </a:cubicBezTo>
                  <a:lnTo>
                    <a:pt x="4414838" y="315780"/>
                  </a:lnTo>
                  <a:lnTo>
                    <a:pt x="4432051" y="317515"/>
                  </a:lnTo>
                  <a:cubicBezTo>
                    <a:pt x="4546348" y="340903"/>
                    <a:pt x="4632326" y="442033"/>
                    <a:pt x="4632326" y="563244"/>
                  </a:cubicBezTo>
                  <a:cubicBezTo>
                    <a:pt x="4632326" y="684455"/>
                    <a:pt x="4546348" y="785585"/>
                    <a:pt x="4432051" y="808973"/>
                  </a:cubicBezTo>
                  <a:lnTo>
                    <a:pt x="4414838" y="810708"/>
                  </a:lnTo>
                  <a:lnTo>
                    <a:pt x="4414838" y="905676"/>
                  </a:lnTo>
                  <a:cubicBezTo>
                    <a:pt x="4414838" y="958101"/>
                    <a:pt x="4372339" y="1000600"/>
                    <a:pt x="4319914" y="1000600"/>
                  </a:cubicBezTo>
                  <a:lnTo>
                    <a:pt x="312412" y="1000600"/>
                  </a:lnTo>
                  <a:cubicBezTo>
                    <a:pt x="259987" y="1000600"/>
                    <a:pt x="217488" y="958101"/>
                    <a:pt x="217488" y="905676"/>
                  </a:cubicBezTo>
                  <a:lnTo>
                    <a:pt x="217488" y="810708"/>
                  </a:lnTo>
                  <a:lnTo>
                    <a:pt x="200275" y="808973"/>
                  </a:lnTo>
                  <a:cubicBezTo>
                    <a:pt x="85978" y="785585"/>
                    <a:pt x="0" y="684455"/>
                    <a:pt x="0" y="563244"/>
                  </a:cubicBezTo>
                  <a:cubicBezTo>
                    <a:pt x="0" y="442033"/>
                    <a:pt x="85978" y="340903"/>
                    <a:pt x="200275" y="317515"/>
                  </a:cubicBezTo>
                  <a:lnTo>
                    <a:pt x="217488" y="315780"/>
                  </a:lnTo>
                  <a:lnTo>
                    <a:pt x="217488" y="220812"/>
                  </a:lnTo>
                  <a:cubicBezTo>
                    <a:pt x="217488" y="168387"/>
                    <a:pt x="259987" y="125888"/>
                    <a:pt x="312412" y="125888"/>
                  </a:cubicBezTo>
                  <a:lnTo>
                    <a:pt x="1243719" y="125888"/>
                  </a:lnTo>
                  <a:cubicBezTo>
                    <a:pt x="1836012" y="125888"/>
                    <a:pt x="2316163" y="69526"/>
                    <a:pt x="23161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" name="PA-任意多边形 16">
            <a:extLst>
              <a:ext uri="{FF2B5EF4-FFF2-40B4-BE49-F238E27FC236}">
                <a16:creationId xmlns:a16="http://schemas.microsoft.com/office/drawing/2014/main" xmlns="" id="{76B4CD70-84A1-4864-8601-1C8FEB8DB93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>
            <a:off x="2035881" y="4384200"/>
            <a:ext cx="2144888" cy="125888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3349728-F56F-4D4F-82B9-44E5391801FC}"/>
              </a:ext>
            </a:extLst>
          </p:cNvPr>
          <p:cNvGrpSpPr/>
          <p:nvPr/>
        </p:nvGrpSpPr>
        <p:grpSpPr>
          <a:xfrm>
            <a:off x="6985002" y="4384200"/>
            <a:ext cx="4197350" cy="1174432"/>
            <a:chOff x="6985002" y="4384200"/>
            <a:chExt cx="4197350" cy="1174432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96BE7DD0-8E9A-4699-B83E-8D50DC31DFDF}"/>
                </a:ext>
              </a:extLst>
            </p:cNvPr>
            <p:cNvSpPr/>
            <p:nvPr/>
          </p:nvSpPr>
          <p:spPr>
            <a:xfrm>
              <a:off x="6985002" y="4384200"/>
              <a:ext cx="4197350" cy="1174432"/>
            </a:xfrm>
            <a:custGeom>
              <a:avLst/>
              <a:gdLst>
                <a:gd name="connsiteX0" fmla="*/ 2098675 w 4197350"/>
                <a:gd name="connsiteY0" fmla="*/ 0 h 1174432"/>
                <a:gd name="connsiteX1" fmla="*/ 2571506 w 4197350"/>
                <a:gd name="connsiteY1" fmla="*/ 104388 h 1174432"/>
                <a:gd name="connsiteX2" fmla="*/ 2709634 w 4197350"/>
                <a:gd name="connsiteY2" fmla="*/ 113189 h 1174432"/>
                <a:gd name="connsiteX3" fmla="*/ 3172619 w 4197350"/>
                <a:gd name="connsiteY3" fmla="*/ 113189 h 1174432"/>
                <a:gd name="connsiteX4" fmla="*/ 3359150 w 4197350"/>
                <a:gd name="connsiteY4" fmla="*/ 299720 h 1174432"/>
                <a:gd name="connsiteX5" fmla="*/ 4080139 w 4197350"/>
                <a:gd name="connsiteY5" fmla="*/ 299720 h 1174432"/>
                <a:gd name="connsiteX6" fmla="*/ 4197350 w 4197350"/>
                <a:gd name="connsiteY6" fmla="*/ 416931 h 1174432"/>
                <a:gd name="connsiteX7" fmla="*/ 4197350 w 4197350"/>
                <a:gd name="connsiteY7" fmla="*/ 1057221 h 1174432"/>
                <a:gd name="connsiteX8" fmla="*/ 4080139 w 4197350"/>
                <a:gd name="connsiteY8" fmla="*/ 1174432 h 1174432"/>
                <a:gd name="connsiteX9" fmla="*/ 117211 w 4197350"/>
                <a:gd name="connsiteY9" fmla="*/ 1174432 h 1174432"/>
                <a:gd name="connsiteX10" fmla="*/ 0 w 4197350"/>
                <a:gd name="connsiteY10" fmla="*/ 1057221 h 1174432"/>
                <a:gd name="connsiteX11" fmla="*/ 0 w 4197350"/>
                <a:gd name="connsiteY11" fmla="*/ 416931 h 1174432"/>
                <a:gd name="connsiteX12" fmla="*/ 117211 w 4197350"/>
                <a:gd name="connsiteY12" fmla="*/ 299720 h 1174432"/>
                <a:gd name="connsiteX13" fmla="*/ 838200 w 4197350"/>
                <a:gd name="connsiteY13" fmla="*/ 299720 h 1174432"/>
                <a:gd name="connsiteX14" fmla="*/ 1024731 w 4197350"/>
                <a:gd name="connsiteY14" fmla="*/ 113189 h 1174432"/>
                <a:gd name="connsiteX15" fmla="*/ 1487716 w 4197350"/>
                <a:gd name="connsiteY15" fmla="*/ 113189 h 1174432"/>
                <a:gd name="connsiteX16" fmla="*/ 1625844 w 4197350"/>
                <a:gd name="connsiteY16" fmla="*/ 104388 h 1174432"/>
                <a:gd name="connsiteX17" fmla="*/ 2098675 w 4197350"/>
                <a:gd name="connsiteY17" fmla="*/ 0 h 11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97350" h="1174432">
                  <a:moveTo>
                    <a:pt x="2098675" y="0"/>
                  </a:moveTo>
                  <a:cubicBezTo>
                    <a:pt x="2098675" y="43454"/>
                    <a:pt x="2286234" y="81765"/>
                    <a:pt x="2571506" y="104388"/>
                  </a:cubicBezTo>
                  <a:lnTo>
                    <a:pt x="2709634" y="113189"/>
                  </a:lnTo>
                  <a:lnTo>
                    <a:pt x="3172619" y="113189"/>
                  </a:lnTo>
                  <a:cubicBezTo>
                    <a:pt x="3275637" y="113189"/>
                    <a:pt x="3359150" y="196702"/>
                    <a:pt x="3359150" y="299720"/>
                  </a:cubicBezTo>
                  <a:lnTo>
                    <a:pt x="4080139" y="299720"/>
                  </a:lnTo>
                  <a:cubicBezTo>
                    <a:pt x="4144873" y="299720"/>
                    <a:pt x="4197350" y="352197"/>
                    <a:pt x="4197350" y="416931"/>
                  </a:cubicBezTo>
                  <a:lnTo>
                    <a:pt x="4197350" y="1057221"/>
                  </a:lnTo>
                  <a:cubicBezTo>
                    <a:pt x="4197350" y="1121955"/>
                    <a:pt x="4144873" y="1174432"/>
                    <a:pt x="4080139" y="1174432"/>
                  </a:cubicBezTo>
                  <a:lnTo>
                    <a:pt x="117211" y="1174432"/>
                  </a:lnTo>
                  <a:cubicBezTo>
                    <a:pt x="52477" y="1174432"/>
                    <a:pt x="0" y="1121955"/>
                    <a:pt x="0" y="1057221"/>
                  </a:cubicBezTo>
                  <a:lnTo>
                    <a:pt x="0" y="416931"/>
                  </a:lnTo>
                  <a:cubicBezTo>
                    <a:pt x="0" y="352197"/>
                    <a:pt x="52477" y="299720"/>
                    <a:pt x="117211" y="299720"/>
                  </a:cubicBezTo>
                  <a:lnTo>
                    <a:pt x="838200" y="299720"/>
                  </a:lnTo>
                  <a:cubicBezTo>
                    <a:pt x="838200" y="196702"/>
                    <a:pt x="921713" y="113189"/>
                    <a:pt x="1024731" y="113189"/>
                  </a:cubicBezTo>
                  <a:lnTo>
                    <a:pt x="1487716" y="113189"/>
                  </a:lnTo>
                  <a:lnTo>
                    <a:pt x="1625844" y="104388"/>
                  </a:lnTo>
                  <a:cubicBezTo>
                    <a:pt x="1911116" y="81765"/>
                    <a:pt x="2098675" y="43454"/>
                    <a:pt x="20986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4643AEC-EBF9-44EE-A399-A80B78070C72}"/>
                </a:ext>
              </a:extLst>
            </p:cNvPr>
            <p:cNvSpPr/>
            <p:nvPr/>
          </p:nvSpPr>
          <p:spPr>
            <a:xfrm>
              <a:off x="6985002" y="4384200"/>
              <a:ext cx="4197350" cy="1174432"/>
            </a:xfrm>
            <a:custGeom>
              <a:avLst/>
              <a:gdLst>
                <a:gd name="connsiteX0" fmla="*/ 2098675 w 4197350"/>
                <a:gd name="connsiteY0" fmla="*/ 0 h 1174432"/>
                <a:gd name="connsiteX1" fmla="*/ 2571506 w 4197350"/>
                <a:gd name="connsiteY1" fmla="*/ 104388 h 1174432"/>
                <a:gd name="connsiteX2" fmla="*/ 2709634 w 4197350"/>
                <a:gd name="connsiteY2" fmla="*/ 113189 h 1174432"/>
                <a:gd name="connsiteX3" fmla="*/ 3172619 w 4197350"/>
                <a:gd name="connsiteY3" fmla="*/ 113189 h 1174432"/>
                <a:gd name="connsiteX4" fmla="*/ 3359150 w 4197350"/>
                <a:gd name="connsiteY4" fmla="*/ 299720 h 1174432"/>
                <a:gd name="connsiteX5" fmla="*/ 4080139 w 4197350"/>
                <a:gd name="connsiteY5" fmla="*/ 299720 h 1174432"/>
                <a:gd name="connsiteX6" fmla="*/ 4197350 w 4197350"/>
                <a:gd name="connsiteY6" fmla="*/ 416931 h 1174432"/>
                <a:gd name="connsiteX7" fmla="*/ 4197350 w 4197350"/>
                <a:gd name="connsiteY7" fmla="*/ 1057221 h 1174432"/>
                <a:gd name="connsiteX8" fmla="*/ 4080139 w 4197350"/>
                <a:gd name="connsiteY8" fmla="*/ 1174432 h 1174432"/>
                <a:gd name="connsiteX9" fmla="*/ 117211 w 4197350"/>
                <a:gd name="connsiteY9" fmla="*/ 1174432 h 1174432"/>
                <a:gd name="connsiteX10" fmla="*/ 0 w 4197350"/>
                <a:gd name="connsiteY10" fmla="*/ 1057221 h 1174432"/>
                <a:gd name="connsiteX11" fmla="*/ 0 w 4197350"/>
                <a:gd name="connsiteY11" fmla="*/ 416931 h 1174432"/>
                <a:gd name="connsiteX12" fmla="*/ 117211 w 4197350"/>
                <a:gd name="connsiteY12" fmla="*/ 299720 h 1174432"/>
                <a:gd name="connsiteX13" fmla="*/ 838200 w 4197350"/>
                <a:gd name="connsiteY13" fmla="*/ 299720 h 1174432"/>
                <a:gd name="connsiteX14" fmla="*/ 1024731 w 4197350"/>
                <a:gd name="connsiteY14" fmla="*/ 113189 h 1174432"/>
                <a:gd name="connsiteX15" fmla="*/ 1487716 w 4197350"/>
                <a:gd name="connsiteY15" fmla="*/ 113189 h 1174432"/>
                <a:gd name="connsiteX16" fmla="*/ 1625844 w 4197350"/>
                <a:gd name="connsiteY16" fmla="*/ 104388 h 1174432"/>
                <a:gd name="connsiteX17" fmla="*/ 2098675 w 4197350"/>
                <a:gd name="connsiteY17" fmla="*/ 0 h 117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97350" h="1174432">
                  <a:moveTo>
                    <a:pt x="2098675" y="0"/>
                  </a:moveTo>
                  <a:cubicBezTo>
                    <a:pt x="2098675" y="43454"/>
                    <a:pt x="2286234" y="81765"/>
                    <a:pt x="2571506" y="104388"/>
                  </a:cubicBezTo>
                  <a:lnTo>
                    <a:pt x="2709634" y="113189"/>
                  </a:lnTo>
                  <a:lnTo>
                    <a:pt x="3172619" y="113189"/>
                  </a:lnTo>
                  <a:cubicBezTo>
                    <a:pt x="3275637" y="113189"/>
                    <a:pt x="3359150" y="196702"/>
                    <a:pt x="3359150" y="299720"/>
                  </a:cubicBezTo>
                  <a:lnTo>
                    <a:pt x="4080139" y="299720"/>
                  </a:lnTo>
                  <a:cubicBezTo>
                    <a:pt x="4144873" y="299720"/>
                    <a:pt x="4197350" y="352197"/>
                    <a:pt x="4197350" y="416931"/>
                  </a:cubicBezTo>
                  <a:lnTo>
                    <a:pt x="4197350" y="1057221"/>
                  </a:lnTo>
                  <a:cubicBezTo>
                    <a:pt x="4197350" y="1121955"/>
                    <a:pt x="4144873" y="1174432"/>
                    <a:pt x="4080139" y="1174432"/>
                  </a:cubicBezTo>
                  <a:lnTo>
                    <a:pt x="117211" y="1174432"/>
                  </a:lnTo>
                  <a:cubicBezTo>
                    <a:pt x="52477" y="1174432"/>
                    <a:pt x="0" y="1121955"/>
                    <a:pt x="0" y="1057221"/>
                  </a:cubicBezTo>
                  <a:lnTo>
                    <a:pt x="0" y="416931"/>
                  </a:lnTo>
                  <a:cubicBezTo>
                    <a:pt x="0" y="352197"/>
                    <a:pt x="52477" y="299720"/>
                    <a:pt x="117211" y="299720"/>
                  </a:cubicBezTo>
                  <a:lnTo>
                    <a:pt x="838200" y="299720"/>
                  </a:lnTo>
                  <a:cubicBezTo>
                    <a:pt x="838200" y="196702"/>
                    <a:pt x="921713" y="113189"/>
                    <a:pt x="1024731" y="113189"/>
                  </a:cubicBezTo>
                  <a:lnTo>
                    <a:pt x="1487716" y="113189"/>
                  </a:lnTo>
                  <a:lnTo>
                    <a:pt x="1625844" y="104388"/>
                  </a:lnTo>
                  <a:cubicBezTo>
                    <a:pt x="1911116" y="81765"/>
                    <a:pt x="2098675" y="43454"/>
                    <a:pt x="20986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98F4A751-B8E8-40B3-82BD-2B9E5805EDFA}"/>
                </a:ext>
              </a:extLst>
            </p:cNvPr>
            <p:cNvSpPr/>
            <p:nvPr/>
          </p:nvSpPr>
          <p:spPr>
            <a:xfrm>
              <a:off x="7823200" y="4384200"/>
              <a:ext cx="2520950" cy="486251"/>
            </a:xfrm>
            <a:custGeom>
              <a:avLst/>
              <a:gdLst>
                <a:gd name="connsiteX0" fmla="*/ 1260475 w 2520950"/>
                <a:gd name="connsiteY0" fmla="*/ 0 h 486251"/>
                <a:gd name="connsiteX1" fmla="*/ 1574587 w 2520950"/>
                <a:gd name="connsiteY1" fmla="*/ 89016 h 486251"/>
                <a:gd name="connsiteX2" fmla="*/ 1880020 w 2520950"/>
                <a:gd name="connsiteY2" fmla="*/ 113189 h 486251"/>
                <a:gd name="connsiteX3" fmla="*/ 2334419 w 2520950"/>
                <a:gd name="connsiteY3" fmla="*/ 113189 h 486251"/>
                <a:gd name="connsiteX4" fmla="*/ 2520950 w 2520950"/>
                <a:gd name="connsiteY4" fmla="*/ 299720 h 486251"/>
                <a:gd name="connsiteX5" fmla="*/ 2334419 w 2520950"/>
                <a:gd name="connsiteY5" fmla="*/ 486251 h 486251"/>
                <a:gd name="connsiteX6" fmla="*/ 186531 w 2520950"/>
                <a:gd name="connsiteY6" fmla="*/ 486251 h 486251"/>
                <a:gd name="connsiteX7" fmla="*/ 0 w 2520950"/>
                <a:gd name="connsiteY7" fmla="*/ 299720 h 486251"/>
                <a:gd name="connsiteX8" fmla="*/ 186531 w 2520950"/>
                <a:gd name="connsiteY8" fmla="*/ 113189 h 486251"/>
                <a:gd name="connsiteX9" fmla="*/ 640930 w 2520950"/>
                <a:gd name="connsiteY9" fmla="*/ 113189 h 486251"/>
                <a:gd name="connsiteX10" fmla="*/ 946363 w 2520950"/>
                <a:gd name="connsiteY10" fmla="*/ 89016 h 486251"/>
                <a:gd name="connsiteX11" fmla="*/ 1260475 w 2520950"/>
                <a:gd name="connsiteY11" fmla="*/ 0 h 4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0950" h="486251">
                  <a:moveTo>
                    <a:pt x="1260475" y="0"/>
                  </a:moveTo>
                  <a:cubicBezTo>
                    <a:pt x="1260475" y="34763"/>
                    <a:pt x="1380513" y="66235"/>
                    <a:pt x="1574587" y="89016"/>
                  </a:cubicBezTo>
                  <a:lnTo>
                    <a:pt x="1880020" y="113189"/>
                  </a:lnTo>
                  <a:lnTo>
                    <a:pt x="2334419" y="113189"/>
                  </a:lnTo>
                  <a:cubicBezTo>
                    <a:pt x="2437437" y="113189"/>
                    <a:pt x="2520950" y="196702"/>
                    <a:pt x="2520950" y="299720"/>
                  </a:cubicBezTo>
                  <a:cubicBezTo>
                    <a:pt x="2520950" y="402738"/>
                    <a:pt x="2437437" y="486251"/>
                    <a:pt x="2334419" y="486251"/>
                  </a:cubicBezTo>
                  <a:lnTo>
                    <a:pt x="186531" y="486251"/>
                  </a:lnTo>
                  <a:cubicBezTo>
                    <a:pt x="83513" y="486251"/>
                    <a:pt x="0" y="402738"/>
                    <a:pt x="0" y="299720"/>
                  </a:cubicBezTo>
                  <a:cubicBezTo>
                    <a:pt x="0" y="196702"/>
                    <a:pt x="83513" y="113189"/>
                    <a:pt x="186531" y="113189"/>
                  </a:cubicBezTo>
                  <a:lnTo>
                    <a:pt x="640930" y="113189"/>
                  </a:lnTo>
                  <a:lnTo>
                    <a:pt x="946363" y="89016"/>
                  </a:lnTo>
                  <a:cubicBezTo>
                    <a:pt x="1140437" y="66235"/>
                    <a:pt x="1260475" y="34763"/>
                    <a:pt x="12604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4B33A5DF-896D-4CD4-9626-2CA0431141E0}"/>
                </a:ext>
              </a:extLst>
            </p:cNvPr>
            <p:cNvSpPr/>
            <p:nvPr/>
          </p:nvSpPr>
          <p:spPr>
            <a:xfrm>
              <a:off x="7823200" y="4384200"/>
              <a:ext cx="2520950" cy="486251"/>
            </a:xfrm>
            <a:custGeom>
              <a:avLst/>
              <a:gdLst>
                <a:gd name="connsiteX0" fmla="*/ 1260475 w 2520950"/>
                <a:gd name="connsiteY0" fmla="*/ 0 h 486251"/>
                <a:gd name="connsiteX1" fmla="*/ 1574587 w 2520950"/>
                <a:gd name="connsiteY1" fmla="*/ 89016 h 486251"/>
                <a:gd name="connsiteX2" fmla="*/ 1880020 w 2520950"/>
                <a:gd name="connsiteY2" fmla="*/ 113189 h 486251"/>
                <a:gd name="connsiteX3" fmla="*/ 2334419 w 2520950"/>
                <a:gd name="connsiteY3" fmla="*/ 113189 h 486251"/>
                <a:gd name="connsiteX4" fmla="*/ 2520950 w 2520950"/>
                <a:gd name="connsiteY4" fmla="*/ 299720 h 486251"/>
                <a:gd name="connsiteX5" fmla="*/ 2334419 w 2520950"/>
                <a:gd name="connsiteY5" fmla="*/ 486251 h 486251"/>
                <a:gd name="connsiteX6" fmla="*/ 186531 w 2520950"/>
                <a:gd name="connsiteY6" fmla="*/ 486251 h 486251"/>
                <a:gd name="connsiteX7" fmla="*/ 0 w 2520950"/>
                <a:gd name="connsiteY7" fmla="*/ 299720 h 486251"/>
                <a:gd name="connsiteX8" fmla="*/ 186531 w 2520950"/>
                <a:gd name="connsiteY8" fmla="*/ 113189 h 486251"/>
                <a:gd name="connsiteX9" fmla="*/ 640930 w 2520950"/>
                <a:gd name="connsiteY9" fmla="*/ 113189 h 486251"/>
                <a:gd name="connsiteX10" fmla="*/ 946363 w 2520950"/>
                <a:gd name="connsiteY10" fmla="*/ 89016 h 486251"/>
                <a:gd name="connsiteX11" fmla="*/ 1260475 w 2520950"/>
                <a:gd name="connsiteY11" fmla="*/ 0 h 4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0950" h="486251">
                  <a:moveTo>
                    <a:pt x="1260475" y="0"/>
                  </a:moveTo>
                  <a:cubicBezTo>
                    <a:pt x="1260475" y="34763"/>
                    <a:pt x="1380513" y="66235"/>
                    <a:pt x="1574587" y="89016"/>
                  </a:cubicBezTo>
                  <a:lnTo>
                    <a:pt x="1880020" y="113189"/>
                  </a:lnTo>
                  <a:lnTo>
                    <a:pt x="2334419" y="113189"/>
                  </a:lnTo>
                  <a:cubicBezTo>
                    <a:pt x="2437437" y="113189"/>
                    <a:pt x="2520950" y="196702"/>
                    <a:pt x="2520950" y="299720"/>
                  </a:cubicBezTo>
                  <a:cubicBezTo>
                    <a:pt x="2520950" y="402738"/>
                    <a:pt x="2437437" y="486251"/>
                    <a:pt x="2334419" y="486251"/>
                  </a:cubicBezTo>
                  <a:lnTo>
                    <a:pt x="186531" y="486251"/>
                  </a:lnTo>
                  <a:cubicBezTo>
                    <a:pt x="83513" y="486251"/>
                    <a:pt x="0" y="402738"/>
                    <a:pt x="0" y="299720"/>
                  </a:cubicBezTo>
                  <a:cubicBezTo>
                    <a:pt x="0" y="196702"/>
                    <a:pt x="83513" y="113189"/>
                    <a:pt x="186531" y="113189"/>
                  </a:cubicBezTo>
                  <a:lnTo>
                    <a:pt x="640930" y="113189"/>
                  </a:lnTo>
                  <a:lnTo>
                    <a:pt x="946363" y="89016"/>
                  </a:lnTo>
                  <a:cubicBezTo>
                    <a:pt x="1140437" y="66235"/>
                    <a:pt x="1260475" y="34763"/>
                    <a:pt x="1260475" y="0"/>
                  </a:cubicBezTo>
                  <a:close/>
                </a:path>
              </a:pathLst>
            </a:custGeom>
            <a:pattFill prst="shingle">
              <a:fgClr>
                <a:srgbClr val="831529"/>
              </a:fgClr>
              <a:bgClr>
                <a:srgbClr val="C00000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042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08E30C3C-6498-4654-BD6A-5483BB4B8C73}"/>
              </a:ext>
            </a:extLst>
          </p:cNvPr>
          <p:cNvSpPr/>
          <p:nvPr/>
        </p:nvSpPr>
        <p:spPr>
          <a:xfrm>
            <a:off x="792162" y="1485900"/>
            <a:ext cx="4632326" cy="501650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B221B36-E41A-4BF8-8694-A05CBFD9F8CD}"/>
              </a:ext>
            </a:extLst>
          </p:cNvPr>
          <p:cNvSpPr/>
          <p:nvPr/>
        </p:nvSpPr>
        <p:spPr>
          <a:xfrm>
            <a:off x="1009650" y="1299369"/>
            <a:ext cx="4197350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33EB0DD1-4888-49B1-A5B1-A689B3A291C1}"/>
              </a:ext>
            </a:extLst>
          </p:cNvPr>
          <p:cNvSpPr/>
          <p:nvPr/>
        </p:nvSpPr>
        <p:spPr>
          <a:xfrm>
            <a:off x="1847850" y="4497389"/>
            <a:ext cx="2520950" cy="373062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818C6296-E244-4554-A351-8F5F163964D9}"/>
              </a:ext>
            </a:extLst>
          </p:cNvPr>
          <p:cNvSpPr/>
          <p:nvPr/>
        </p:nvSpPr>
        <p:spPr>
          <a:xfrm>
            <a:off x="1009650" y="4683920"/>
            <a:ext cx="4197350" cy="874712"/>
          </a:xfrm>
          <a:prstGeom prst="roundRect">
            <a:avLst>
              <a:gd name="adj" fmla="val 134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-任意多边形 15">
            <a:extLst>
              <a:ext uri="{FF2B5EF4-FFF2-40B4-BE49-F238E27FC236}">
                <a16:creationId xmlns:a16="http://schemas.microsoft.com/office/drawing/2014/main" xmlns="" id="{FFB7A921-E49A-4FE2-BD1E-5F81B057D30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3046016" y="693824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B60D2F0-35A5-494C-9FDC-ED44D2A5EEB5}"/>
              </a:ext>
            </a:extLst>
          </p:cNvPr>
          <p:cNvGrpSpPr/>
          <p:nvPr/>
        </p:nvGrpSpPr>
        <p:grpSpPr>
          <a:xfrm>
            <a:off x="6760059" y="1177131"/>
            <a:ext cx="4632326" cy="996950"/>
            <a:chOff x="6760059" y="1177131"/>
            <a:chExt cx="4632326" cy="99695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2AFE3E5D-0781-4B57-8116-F4C338EC7EE9}"/>
                </a:ext>
              </a:extLst>
            </p:cNvPr>
            <p:cNvSpPr/>
            <p:nvPr/>
          </p:nvSpPr>
          <p:spPr>
            <a:xfrm>
              <a:off x="6760059" y="1177131"/>
              <a:ext cx="4632326" cy="996950"/>
            </a:xfrm>
            <a:custGeom>
              <a:avLst/>
              <a:gdLst>
                <a:gd name="connsiteX0" fmla="*/ 2316163 w 4632326"/>
                <a:gd name="connsiteY0" fmla="*/ 0 h 996950"/>
                <a:gd name="connsiteX1" fmla="*/ 2771198 w 4632326"/>
                <a:gd name="connsiteY1" fmla="*/ 119263 h 996950"/>
                <a:gd name="connsiteX2" fmla="*/ 2821519 w 4632326"/>
                <a:gd name="connsiteY2" fmla="*/ 122238 h 996950"/>
                <a:gd name="connsiteX3" fmla="*/ 4319914 w 4632326"/>
                <a:gd name="connsiteY3" fmla="*/ 122238 h 996950"/>
                <a:gd name="connsiteX4" fmla="*/ 4414838 w 4632326"/>
                <a:gd name="connsiteY4" fmla="*/ 217162 h 996950"/>
                <a:gd name="connsiteX5" fmla="*/ 4414838 w 4632326"/>
                <a:gd name="connsiteY5" fmla="*/ 312130 h 996950"/>
                <a:gd name="connsiteX6" fmla="*/ 4432051 w 4632326"/>
                <a:gd name="connsiteY6" fmla="*/ 313865 h 996950"/>
                <a:gd name="connsiteX7" fmla="*/ 4632326 w 4632326"/>
                <a:gd name="connsiteY7" fmla="*/ 559594 h 996950"/>
                <a:gd name="connsiteX8" fmla="*/ 4432051 w 4632326"/>
                <a:gd name="connsiteY8" fmla="*/ 805323 h 996950"/>
                <a:gd name="connsiteX9" fmla="*/ 4414838 w 4632326"/>
                <a:gd name="connsiteY9" fmla="*/ 807058 h 996950"/>
                <a:gd name="connsiteX10" fmla="*/ 4414838 w 4632326"/>
                <a:gd name="connsiteY10" fmla="*/ 902026 h 996950"/>
                <a:gd name="connsiteX11" fmla="*/ 4319914 w 4632326"/>
                <a:gd name="connsiteY11" fmla="*/ 996950 h 996950"/>
                <a:gd name="connsiteX12" fmla="*/ 312412 w 4632326"/>
                <a:gd name="connsiteY12" fmla="*/ 996950 h 996950"/>
                <a:gd name="connsiteX13" fmla="*/ 217488 w 4632326"/>
                <a:gd name="connsiteY13" fmla="*/ 902026 h 996950"/>
                <a:gd name="connsiteX14" fmla="*/ 217488 w 4632326"/>
                <a:gd name="connsiteY14" fmla="*/ 807058 h 996950"/>
                <a:gd name="connsiteX15" fmla="*/ 200275 w 4632326"/>
                <a:gd name="connsiteY15" fmla="*/ 805323 h 996950"/>
                <a:gd name="connsiteX16" fmla="*/ 0 w 4632326"/>
                <a:gd name="connsiteY16" fmla="*/ 559594 h 996950"/>
                <a:gd name="connsiteX17" fmla="*/ 200275 w 4632326"/>
                <a:gd name="connsiteY17" fmla="*/ 313865 h 996950"/>
                <a:gd name="connsiteX18" fmla="*/ 217488 w 4632326"/>
                <a:gd name="connsiteY18" fmla="*/ 312130 h 996950"/>
                <a:gd name="connsiteX19" fmla="*/ 217488 w 4632326"/>
                <a:gd name="connsiteY19" fmla="*/ 217162 h 996950"/>
                <a:gd name="connsiteX20" fmla="*/ 312412 w 4632326"/>
                <a:gd name="connsiteY20" fmla="*/ 122238 h 996950"/>
                <a:gd name="connsiteX21" fmla="*/ 1810807 w 4632326"/>
                <a:gd name="connsiteY21" fmla="*/ 122238 h 996950"/>
                <a:gd name="connsiteX22" fmla="*/ 1861128 w 4632326"/>
                <a:gd name="connsiteY22" fmla="*/ 119263 h 996950"/>
                <a:gd name="connsiteX23" fmla="*/ 2316163 w 4632326"/>
                <a:gd name="connsiteY23" fmla="*/ 0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32326" h="996950">
                  <a:moveTo>
                    <a:pt x="2316163" y="0"/>
                  </a:moveTo>
                  <a:cubicBezTo>
                    <a:pt x="2554870" y="0"/>
                    <a:pt x="2584708" y="95411"/>
                    <a:pt x="2771198" y="119263"/>
                  </a:cubicBezTo>
                  <a:lnTo>
                    <a:pt x="2821519" y="122238"/>
                  </a:lnTo>
                  <a:lnTo>
                    <a:pt x="4319914" y="122238"/>
                  </a:lnTo>
                  <a:cubicBezTo>
                    <a:pt x="4372339" y="122238"/>
                    <a:pt x="4414838" y="164737"/>
                    <a:pt x="4414838" y="217162"/>
                  </a:cubicBezTo>
                  <a:lnTo>
                    <a:pt x="4414838" y="312130"/>
                  </a:lnTo>
                  <a:lnTo>
                    <a:pt x="4432051" y="313865"/>
                  </a:lnTo>
                  <a:cubicBezTo>
                    <a:pt x="4546348" y="337253"/>
                    <a:pt x="4632326" y="438383"/>
                    <a:pt x="4632326" y="559594"/>
                  </a:cubicBezTo>
                  <a:cubicBezTo>
                    <a:pt x="4632326" y="680805"/>
                    <a:pt x="4546348" y="781935"/>
                    <a:pt x="4432051" y="805323"/>
                  </a:cubicBezTo>
                  <a:lnTo>
                    <a:pt x="4414838" y="807058"/>
                  </a:lnTo>
                  <a:lnTo>
                    <a:pt x="4414838" y="902026"/>
                  </a:lnTo>
                  <a:cubicBezTo>
                    <a:pt x="4414838" y="954451"/>
                    <a:pt x="4372339" y="996950"/>
                    <a:pt x="4319914" y="996950"/>
                  </a:cubicBezTo>
                  <a:lnTo>
                    <a:pt x="312412" y="996950"/>
                  </a:lnTo>
                  <a:cubicBezTo>
                    <a:pt x="259987" y="996950"/>
                    <a:pt x="217488" y="954451"/>
                    <a:pt x="217488" y="902026"/>
                  </a:cubicBezTo>
                  <a:lnTo>
                    <a:pt x="217488" y="807058"/>
                  </a:lnTo>
                  <a:lnTo>
                    <a:pt x="200275" y="805323"/>
                  </a:lnTo>
                  <a:cubicBezTo>
                    <a:pt x="85978" y="781935"/>
                    <a:pt x="0" y="680805"/>
                    <a:pt x="0" y="559594"/>
                  </a:cubicBezTo>
                  <a:cubicBezTo>
                    <a:pt x="0" y="438383"/>
                    <a:pt x="85978" y="337253"/>
                    <a:pt x="200275" y="313865"/>
                  </a:cubicBezTo>
                  <a:lnTo>
                    <a:pt x="217488" y="312130"/>
                  </a:lnTo>
                  <a:lnTo>
                    <a:pt x="217488" y="217162"/>
                  </a:lnTo>
                  <a:cubicBezTo>
                    <a:pt x="217488" y="164737"/>
                    <a:pt x="259987" y="122238"/>
                    <a:pt x="312412" y="122238"/>
                  </a:cubicBezTo>
                  <a:lnTo>
                    <a:pt x="1810807" y="122238"/>
                  </a:lnTo>
                  <a:lnTo>
                    <a:pt x="1861128" y="119263"/>
                  </a:lnTo>
                  <a:cubicBezTo>
                    <a:pt x="2047618" y="95411"/>
                    <a:pt x="2077456" y="0"/>
                    <a:pt x="23161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0BBF5EE0-609E-442C-BFEF-7E87BEA1FE20}"/>
                </a:ext>
              </a:extLst>
            </p:cNvPr>
            <p:cNvSpPr/>
            <p:nvPr/>
          </p:nvSpPr>
          <p:spPr>
            <a:xfrm>
              <a:off x="6760059" y="1177131"/>
              <a:ext cx="4632326" cy="996950"/>
            </a:xfrm>
            <a:custGeom>
              <a:avLst/>
              <a:gdLst>
                <a:gd name="connsiteX0" fmla="*/ 2316163 w 4632326"/>
                <a:gd name="connsiteY0" fmla="*/ 0 h 996950"/>
                <a:gd name="connsiteX1" fmla="*/ 2771198 w 4632326"/>
                <a:gd name="connsiteY1" fmla="*/ 119263 h 996950"/>
                <a:gd name="connsiteX2" fmla="*/ 2821519 w 4632326"/>
                <a:gd name="connsiteY2" fmla="*/ 122238 h 996950"/>
                <a:gd name="connsiteX3" fmla="*/ 4319914 w 4632326"/>
                <a:gd name="connsiteY3" fmla="*/ 122238 h 996950"/>
                <a:gd name="connsiteX4" fmla="*/ 4414838 w 4632326"/>
                <a:gd name="connsiteY4" fmla="*/ 217162 h 996950"/>
                <a:gd name="connsiteX5" fmla="*/ 4414838 w 4632326"/>
                <a:gd name="connsiteY5" fmla="*/ 312130 h 996950"/>
                <a:gd name="connsiteX6" fmla="*/ 4432051 w 4632326"/>
                <a:gd name="connsiteY6" fmla="*/ 313865 h 996950"/>
                <a:gd name="connsiteX7" fmla="*/ 4632326 w 4632326"/>
                <a:gd name="connsiteY7" fmla="*/ 559594 h 996950"/>
                <a:gd name="connsiteX8" fmla="*/ 4432051 w 4632326"/>
                <a:gd name="connsiteY8" fmla="*/ 805323 h 996950"/>
                <a:gd name="connsiteX9" fmla="*/ 4414838 w 4632326"/>
                <a:gd name="connsiteY9" fmla="*/ 807058 h 996950"/>
                <a:gd name="connsiteX10" fmla="*/ 4414838 w 4632326"/>
                <a:gd name="connsiteY10" fmla="*/ 902026 h 996950"/>
                <a:gd name="connsiteX11" fmla="*/ 4319914 w 4632326"/>
                <a:gd name="connsiteY11" fmla="*/ 996950 h 996950"/>
                <a:gd name="connsiteX12" fmla="*/ 312412 w 4632326"/>
                <a:gd name="connsiteY12" fmla="*/ 996950 h 996950"/>
                <a:gd name="connsiteX13" fmla="*/ 217488 w 4632326"/>
                <a:gd name="connsiteY13" fmla="*/ 902026 h 996950"/>
                <a:gd name="connsiteX14" fmla="*/ 217488 w 4632326"/>
                <a:gd name="connsiteY14" fmla="*/ 807058 h 996950"/>
                <a:gd name="connsiteX15" fmla="*/ 200275 w 4632326"/>
                <a:gd name="connsiteY15" fmla="*/ 805323 h 996950"/>
                <a:gd name="connsiteX16" fmla="*/ 0 w 4632326"/>
                <a:gd name="connsiteY16" fmla="*/ 559594 h 996950"/>
                <a:gd name="connsiteX17" fmla="*/ 200275 w 4632326"/>
                <a:gd name="connsiteY17" fmla="*/ 313865 h 996950"/>
                <a:gd name="connsiteX18" fmla="*/ 217488 w 4632326"/>
                <a:gd name="connsiteY18" fmla="*/ 312130 h 996950"/>
                <a:gd name="connsiteX19" fmla="*/ 217488 w 4632326"/>
                <a:gd name="connsiteY19" fmla="*/ 217162 h 996950"/>
                <a:gd name="connsiteX20" fmla="*/ 312412 w 4632326"/>
                <a:gd name="connsiteY20" fmla="*/ 122238 h 996950"/>
                <a:gd name="connsiteX21" fmla="*/ 1810807 w 4632326"/>
                <a:gd name="connsiteY21" fmla="*/ 122238 h 996950"/>
                <a:gd name="connsiteX22" fmla="*/ 1861128 w 4632326"/>
                <a:gd name="connsiteY22" fmla="*/ 119263 h 996950"/>
                <a:gd name="connsiteX23" fmla="*/ 2316163 w 4632326"/>
                <a:gd name="connsiteY23" fmla="*/ 0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32326" h="996950">
                  <a:moveTo>
                    <a:pt x="2316163" y="0"/>
                  </a:moveTo>
                  <a:cubicBezTo>
                    <a:pt x="2554870" y="0"/>
                    <a:pt x="2584708" y="95411"/>
                    <a:pt x="2771198" y="119263"/>
                  </a:cubicBezTo>
                  <a:lnTo>
                    <a:pt x="2821519" y="122238"/>
                  </a:lnTo>
                  <a:lnTo>
                    <a:pt x="4319914" y="122238"/>
                  </a:lnTo>
                  <a:cubicBezTo>
                    <a:pt x="4372339" y="122238"/>
                    <a:pt x="4414838" y="164737"/>
                    <a:pt x="4414838" y="217162"/>
                  </a:cubicBezTo>
                  <a:lnTo>
                    <a:pt x="4414838" y="312130"/>
                  </a:lnTo>
                  <a:lnTo>
                    <a:pt x="4432051" y="313865"/>
                  </a:lnTo>
                  <a:cubicBezTo>
                    <a:pt x="4546348" y="337253"/>
                    <a:pt x="4632326" y="438383"/>
                    <a:pt x="4632326" y="559594"/>
                  </a:cubicBezTo>
                  <a:cubicBezTo>
                    <a:pt x="4632326" y="680805"/>
                    <a:pt x="4546348" y="781935"/>
                    <a:pt x="4432051" y="805323"/>
                  </a:cubicBezTo>
                  <a:lnTo>
                    <a:pt x="4414838" y="807058"/>
                  </a:lnTo>
                  <a:lnTo>
                    <a:pt x="4414838" y="902026"/>
                  </a:lnTo>
                  <a:cubicBezTo>
                    <a:pt x="4414838" y="954451"/>
                    <a:pt x="4372339" y="996950"/>
                    <a:pt x="4319914" y="996950"/>
                  </a:cubicBezTo>
                  <a:lnTo>
                    <a:pt x="312412" y="996950"/>
                  </a:lnTo>
                  <a:cubicBezTo>
                    <a:pt x="259987" y="996950"/>
                    <a:pt x="217488" y="954451"/>
                    <a:pt x="217488" y="902026"/>
                  </a:cubicBezTo>
                  <a:lnTo>
                    <a:pt x="217488" y="807058"/>
                  </a:lnTo>
                  <a:lnTo>
                    <a:pt x="200275" y="805323"/>
                  </a:lnTo>
                  <a:cubicBezTo>
                    <a:pt x="85978" y="781935"/>
                    <a:pt x="0" y="680805"/>
                    <a:pt x="0" y="559594"/>
                  </a:cubicBezTo>
                  <a:cubicBezTo>
                    <a:pt x="0" y="438383"/>
                    <a:pt x="85978" y="337253"/>
                    <a:pt x="200275" y="313865"/>
                  </a:cubicBezTo>
                  <a:lnTo>
                    <a:pt x="217488" y="312130"/>
                  </a:lnTo>
                  <a:lnTo>
                    <a:pt x="217488" y="217162"/>
                  </a:lnTo>
                  <a:cubicBezTo>
                    <a:pt x="217488" y="164737"/>
                    <a:pt x="259987" y="122238"/>
                    <a:pt x="312412" y="122238"/>
                  </a:cubicBezTo>
                  <a:lnTo>
                    <a:pt x="1810807" y="122238"/>
                  </a:lnTo>
                  <a:lnTo>
                    <a:pt x="1861128" y="119263"/>
                  </a:lnTo>
                  <a:cubicBezTo>
                    <a:pt x="2047618" y="95411"/>
                    <a:pt x="2077456" y="0"/>
                    <a:pt x="23161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PA-任意多边形 15">
            <a:extLst>
              <a:ext uri="{FF2B5EF4-FFF2-40B4-BE49-F238E27FC236}">
                <a16:creationId xmlns:a16="http://schemas.microsoft.com/office/drawing/2014/main" xmlns="" id="{843D6757-A794-4272-ADDB-FF394537F74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3046016" y="3891845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9597454-A4A3-4DC0-8265-3D251F47D280}"/>
              </a:ext>
            </a:extLst>
          </p:cNvPr>
          <p:cNvGrpSpPr/>
          <p:nvPr/>
        </p:nvGrpSpPr>
        <p:grpSpPr>
          <a:xfrm>
            <a:off x="6985002" y="4375152"/>
            <a:ext cx="4197350" cy="1183480"/>
            <a:chOff x="6985002" y="4375152"/>
            <a:chExt cx="4197350" cy="118348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C0DEC37D-C686-4843-B7EF-861B3983564C}"/>
                </a:ext>
              </a:extLst>
            </p:cNvPr>
            <p:cNvSpPr/>
            <p:nvPr/>
          </p:nvSpPr>
          <p:spPr>
            <a:xfrm>
              <a:off x="6985002" y="4375152"/>
              <a:ext cx="4197350" cy="1183480"/>
            </a:xfrm>
            <a:custGeom>
              <a:avLst/>
              <a:gdLst>
                <a:gd name="connsiteX0" fmla="*/ 2098675 w 4197350"/>
                <a:gd name="connsiteY0" fmla="*/ 0 h 1183480"/>
                <a:gd name="connsiteX1" fmla="*/ 2553710 w 4197350"/>
                <a:gd name="connsiteY1" fmla="*/ 119263 h 1183480"/>
                <a:gd name="connsiteX2" fmla="*/ 2604013 w 4197350"/>
                <a:gd name="connsiteY2" fmla="*/ 122237 h 1183480"/>
                <a:gd name="connsiteX3" fmla="*/ 3172619 w 4197350"/>
                <a:gd name="connsiteY3" fmla="*/ 122237 h 1183480"/>
                <a:gd name="connsiteX4" fmla="*/ 3359150 w 4197350"/>
                <a:gd name="connsiteY4" fmla="*/ 308768 h 1183480"/>
                <a:gd name="connsiteX5" fmla="*/ 4080139 w 4197350"/>
                <a:gd name="connsiteY5" fmla="*/ 308768 h 1183480"/>
                <a:gd name="connsiteX6" fmla="*/ 4197350 w 4197350"/>
                <a:gd name="connsiteY6" fmla="*/ 425979 h 1183480"/>
                <a:gd name="connsiteX7" fmla="*/ 4197350 w 4197350"/>
                <a:gd name="connsiteY7" fmla="*/ 1066269 h 1183480"/>
                <a:gd name="connsiteX8" fmla="*/ 4080139 w 4197350"/>
                <a:gd name="connsiteY8" fmla="*/ 1183480 h 1183480"/>
                <a:gd name="connsiteX9" fmla="*/ 117211 w 4197350"/>
                <a:gd name="connsiteY9" fmla="*/ 1183480 h 1183480"/>
                <a:gd name="connsiteX10" fmla="*/ 0 w 4197350"/>
                <a:gd name="connsiteY10" fmla="*/ 1066269 h 1183480"/>
                <a:gd name="connsiteX11" fmla="*/ 0 w 4197350"/>
                <a:gd name="connsiteY11" fmla="*/ 425979 h 1183480"/>
                <a:gd name="connsiteX12" fmla="*/ 117211 w 4197350"/>
                <a:gd name="connsiteY12" fmla="*/ 308768 h 1183480"/>
                <a:gd name="connsiteX13" fmla="*/ 838200 w 4197350"/>
                <a:gd name="connsiteY13" fmla="*/ 308768 h 1183480"/>
                <a:gd name="connsiteX14" fmla="*/ 1024731 w 4197350"/>
                <a:gd name="connsiteY14" fmla="*/ 122237 h 1183480"/>
                <a:gd name="connsiteX15" fmla="*/ 1593337 w 4197350"/>
                <a:gd name="connsiteY15" fmla="*/ 122237 h 1183480"/>
                <a:gd name="connsiteX16" fmla="*/ 1643640 w 4197350"/>
                <a:gd name="connsiteY16" fmla="*/ 119263 h 1183480"/>
                <a:gd name="connsiteX17" fmla="*/ 2098675 w 4197350"/>
                <a:gd name="connsiteY17" fmla="*/ 0 h 1183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97350" h="1183480">
                  <a:moveTo>
                    <a:pt x="2098675" y="0"/>
                  </a:moveTo>
                  <a:cubicBezTo>
                    <a:pt x="2337382" y="0"/>
                    <a:pt x="2367220" y="95410"/>
                    <a:pt x="2553710" y="119263"/>
                  </a:cubicBezTo>
                  <a:lnTo>
                    <a:pt x="2604013" y="122237"/>
                  </a:lnTo>
                  <a:lnTo>
                    <a:pt x="3172619" y="122237"/>
                  </a:lnTo>
                  <a:cubicBezTo>
                    <a:pt x="3275637" y="122237"/>
                    <a:pt x="3359150" y="205750"/>
                    <a:pt x="3359150" y="308768"/>
                  </a:cubicBezTo>
                  <a:lnTo>
                    <a:pt x="4080139" y="308768"/>
                  </a:lnTo>
                  <a:cubicBezTo>
                    <a:pt x="4144873" y="308768"/>
                    <a:pt x="4197350" y="361245"/>
                    <a:pt x="4197350" y="425979"/>
                  </a:cubicBezTo>
                  <a:lnTo>
                    <a:pt x="4197350" y="1066269"/>
                  </a:lnTo>
                  <a:cubicBezTo>
                    <a:pt x="4197350" y="1131003"/>
                    <a:pt x="4144873" y="1183480"/>
                    <a:pt x="4080139" y="1183480"/>
                  </a:cubicBezTo>
                  <a:lnTo>
                    <a:pt x="117211" y="1183480"/>
                  </a:lnTo>
                  <a:cubicBezTo>
                    <a:pt x="52477" y="1183480"/>
                    <a:pt x="0" y="1131003"/>
                    <a:pt x="0" y="1066269"/>
                  </a:cubicBezTo>
                  <a:lnTo>
                    <a:pt x="0" y="425979"/>
                  </a:lnTo>
                  <a:cubicBezTo>
                    <a:pt x="0" y="361245"/>
                    <a:pt x="52477" y="308768"/>
                    <a:pt x="117211" y="308768"/>
                  </a:cubicBezTo>
                  <a:lnTo>
                    <a:pt x="838200" y="308768"/>
                  </a:lnTo>
                  <a:cubicBezTo>
                    <a:pt x="838200" y="205750"/>
                    <a:pt x="921713" y="122237"/>
                    <a:pt x="1024731" y="122237"/>
                  </a:cubicBezTo>
                  <a:lnTo>
                    <a:pt x="1593337" y="122237"/>
                  </a:lnTo>
                  <a:lnTo>
                    <a:pt x="1643640" y="119263"/>
                  </a:lnTo>
                  <a:cubicBezTo>
                    <a:pt x="1830130" y="95410"/>
                    <a:pt x="1859968" y="0"/>
                    <a:pt x="20986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EAA9E3E6-5739-4695-8417-6BE8B0A6AA26}"/>
                </a:ext>
              </a:extLst>
            </p:cNvPr>
            <p:cNvSpPr/>
            <p:nvPr/>
          </p:nvSpPr>
          <p:spPr>
            <a:xfrm>
              <a:off x="6985002" y="4375152"/>
              <a:ext cx="4197350" cy="1183480"/>
            </a:xfrm>
            <a:custGeom>
              <a:avLst/>
              <a:gdLst>
                <a:gd name="connsiteX0" fmla="*/ 2098675 w 4197350"/>
                <a:gd name="connsiteY0" fmla="*/ 0 h 1183480"/>
                <a:gd name="connsiteX1" fmla="*/ 2553710 w 4197350"/>
                <a:gd name="connsiteY1" fmla="*/ 119263 h 1183480"/>
                <a:gd name="connsiteX2" fmla="*/ 2604013 w 4197350"/>
                <a:gd name="connsiteY2" fmla="*/ 122237 h 1183480"/>
                <a:gd name="connsiteX3" fmla="*/ 3172619 w 4197350"/>
                <a:gd name="connsiteY3" fmla="*/ 122237 h 1183480"/>
                <a:gd name="connsiteX4" fmla="*/ 3359150 w 4197350"/>
                <a:gd name="connsiteY4" fmla="*/ 308768 h 1183480"/>
                <a:gd name="connsiteX5" fmla="*/ 4080139 w 4197350"/>
                <a:gd name="connsiteY5" fmla="*/ 308768 h 1183480"/>
                <a:gd name="connsiteX6" fmla="*/ 4197350 w 4197350"/>
                <a:gd name="connsiteY6" fmla="*/ 425979 h 1183480"/>
                <a:gd name="connsiteX7" fmla="*/ 4197350 w 4197350"/>
                <a:gd name="connsiteY7" fmla="*/ 1066269 h 1183480"/>
                <a:gd name="connsiteX8" fmla="*/ 4080139 w 4197350"/>
                <a:gd name="connsiteY8" fmla="*/ 1183480 h 1183480"/>
                <a:gd name="connsiteX9" fmla="*/ 117211 w 4197350"/>
                <a:gd name="connsiteY9" fmla="*/ 1183480 h 1183480"/>
                <a:gd name="connsiteX10" fmla="*/ 0 w 4197350"/>
                <a:gd name="connsiteY10" fmla="*/ 1066269 h 1183480"/>
                <a:gd name="connsiteX11" fmla="*/ 0 w 4197350"/>
                <a:gd name="connsiteY11" fmla="*/ 425979 h 1183480"/>
                <a:gd name="connsiteX12" fmla="*/ 117211 w 4197350"/>
                <a:gd name="connsiteY12" fmla="*/ 308768 h 1183480"/>
                <a:gd name="connsiteX13" fmla="*/ 838200 w 4197350"/>
                <a:gd name="connsiteY13" fmla="*/ 308768 h 1183480"/>
                <a:gd name="connsiteX14" fmla="*/ 1024731 w 4197350"/>
                <a:gd name="connsiteY14" fmla="*/ 122237 h 1183480"/>
                <a:gd name="connsiteX15" fmla="*/ 1593337 w 4197350"/>
                <a:gd name="connsiteY15" fmla="*/ 122237 h 1183480"/>
                <a:gd name="connsiteX16" fmla="*/ 1643640 w 4197350"/>
                <a:gd name="connsiteY16" fmla="*/ 119263 h 1183480"/>
                <a:gd name="connsiteX17" fmla="*/ 2098675 w 4197350"/>
                <a:gd name="connsiteY17" fmla="*/ 0 h 1183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97350" h="1183480">
                  <a:moveTo>
                    <a:pt x="2098675" y="0"/>
                  </a:moveTo>
                  <a:cubicBezTo>
                    <a:pt x="2337382" y="0"/>
                    <a:pt x="2367220" y="95410"/>
                    <a:pt x="2553710" y="119263"/>
                  </a:cubicBezTo>
                  <a:lnTo>
                    <a:pt x="2604013" y="122237"/>
                  </a:lnTo>
                  <a:lnTo>
                    <a:pt x="3172619" y="122237"/>
                  </a:lnTo>
                  <a:cubicBezTo>
                    <a:pt x="3275637" y="122237"/>
                    <a:pt x="3359150" y="205750"/>
                    <a:pt x="3359150" y="308768"/>
                  </a:cubicBezTo>
                  <a:lnTo>
                    <a:pt x="4080139" y="308768"/>
                  </a:lnTo>
                  <a:cubicBezTo>
                    <a:pt x="4144873" y="308768"/>
                    <a:pt x="4197350" y="361245"/>
                    <a:pt x="4197350" y="425979"/>
                  </a:cubicBezTo>
                  <a:lnTo>
                    <a:pt x="4197350" y="1066269"/>
                  </a:lnTo>
                  <a:cubicBezTo>
                    <a:pt x="4197350" y="1131003"/>
                    <a:pt x="4144873" y="1183480"/>
                    <a:pt x="4080139" y="1183480"/>
                  </a:cubicBezTo>
                  <a:lnTo>
                    <a:pt x="117211" y="1183480"/>
                  </a:lnTo>
                  <a:cubicBezTo>
                    <a:pt x="52477" y="1183480"/>
                    <a:pt x="0" y="1131003"/>
                    <a:pt x="0" y="1066269"/>
                  </a:cubicBezTo>
                  <a:lnTo>
                    <a:pt x="0" y="425979"/>
                  </a:lnTo>
                  <a:cubicBezTo>
                    <a:pt x="0" y="361245"/>
                    <a:pt x="52477" y="308768"/>
                    <a:pt x="117211" y="308768"/>
                  </a:cubicBezTo>
                  <a:lnTo>
                    <a:pt x="838200" y="308768"/>
                  </a:lnTo>
                  <a:cubicBezTo>
                    <a:pt x="838200" y="205750"/>
                    <a:pt x="921713" y="122237"/>
                    <a:pt x="1024731" y="122237"/>
                  </a:cubicBezTo>
                  <a:lnTo>
                    <a:pt x="1593337" y="122237"/>
                  </a:lnTo>
                  <a:lnTo>
                    <a:pt x="1643640" y="119263"/>
                  </a:lnTo>
                  <a:cubicBezTo>
                    <a:pt x="1830130" y="95410"/>
                    <a:pt x="1859968" y="0"/>
                    <a:pt x="20986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629FFD53-E488-4635-89E9-7B96995E4FD4}"/>
                </a:ext>
              </a:extLst>
            </p:cNvPr>
            <p:cNvSpPr/>
            <p:nvPr/>
          </p:nvSpPr>
          <p:spPr>
            <a:xfrm>
              <a:off x="7823202" y="4375152"/>
              <a:ext cx="2520950" cy="495299"/>
            </a:xfrm>
            <a:custGeom>
              <a:avLst/>
              <a:gdLst>
                <a:gd name="connsiteX0" fmla="*/ 1260475 w 2520950"/>
                <a:gd name="connsiteY0" fmla="*/ 0 h 495299"/>
                <a:gd name="connsiteX1" fmla="*/ 1715510 w 2520950"/>
                <a:gd name="connsiteY1" fmla="*/ 119263 h 495299"/>
                <a:gd name="connsiteX2" fmla="*/ 1765813 w 2520950"/>
                <a:gd name="connsiteY2" fmla="*/ 122237 h 495299"/>
                <a:gd name="connsiteX3" fmla="*/ 2334419 w 2520950"/>
                <a:gd name="connsiteY3" fmla="*/ 122237 h 495299"/>
                <a:gd name="connsiteX4" fmla="*/ 2520950 w 2520950"/>
                <a:gd name="connsiteY4" fmla="*/ 308768 h 495299"/>
                <a:gd name="connsiteX5" fmla="*/ 2334419 w 2520950"/>
                <a:gd name="connsiteY5" fmla="*/ 495299 h 495299"/>
                <a:gd name="connsiteX6" fmla="*/ 186531 w 2520950"/>
                <a:gd name="connsiteY6" fmla="*/ 495299 h 495299"/>
                <a:gd name="connsiteX7" fmla="*/ 0 w 2520950"/>
                <a:gd name="connsiteY7" fmla="*/ 308768 h 495299"/>
                <a:gd name="connsiteX8" fmla="*/ 186531 w 2520950"/>
                <a:gd name="connsiteY8" fmla="*/ 122237 h 495299"/>
                <a:gd name="connsiteX9" fmla="*/ 755137 w 2520950"/>
                <a:gd name="connsiteY9" fmla="*/ 122237 h 495299"/>
                <a:gd name="connsiteX10" fmla="*/ 805440 w 2520950"/>
                <a:gd name="connsiteY10" fmla="*/ 119263 h 495299"/>
                <a:gd name="connsiteX11" fmla="*/ 1260475 w 2520950"/>
                <a:gd name="connsiteY11" fmla="*/ 0 h 49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0950" h="495299">
                  <a:moveTo>
                    <a:pt x="1260475" y="0"/>
                  </a:moveTo>
                  <a:cubicBezTo>
                    <a:pt x="1499182" y="0"/>
                    <a:pt x="1529020" y="95410"/>
                    <a:pt x="1715510" y="119263"/>
                  </a:cubicBezTo>
                  <a:lnTo>
                    <a:pt x="1765813" y="122237"/>
                  </a:lnTo>
                  <a:lnTo>
                    <a:pt x="2334419" y="122237"/>
                  </a:lnTo>
                  <a:cubicBezTo>
                    <a:pt x="2437437" y="122237"/>
                    <a:pt x="2520950" y="205750"/>
                    <a:pt x="2520950" y="308768"/>
                  </a:cubicBezTo>
                  <a:cubicBezTo>
                    <a:pt x="2520950" y="411786"/>
                    <a:pt x="2437437" y="495299"/>
                    <a:pt x="2334419" y="495299"/>
                  </a:cubicBezTo>
                  <a:lnTo>
                    <a:pt x="186531" y="495299"/>
                  </a:lnTo>
                  <a:cubicBezTo>
                    <a:pt x="83513" y="495299"/>
                    <a:pt x="0" y="411786"/>
                    <a:pt x="0" y="308768"/>
                  </a:cubicBezTo>
                  <a:cubicBezTo>
                    <a:pt x="0" y="205750"/>
                    <a:pt x="83513" y="122237"/>
                    <a:pt x="186531" y="122237"/>
                  </a:cubicBezTo>
                  <a:lnTo>
                    <a:pt x="755137" y="122237"/>
                  </a:lnTo>
                  <a:lnTo>
                    <a:pt x="805440" y="119263"/>
                  </a:lnTo>
                  <a:cubicBezTo>
                    <a:pt x="991930" y="95410"/>
                    <a:pt x="1021768" y="0"/>
                    <a:pt x="12604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FF9BA25D-361A-48E5-B24D-8DCA152BE371}"/>
                </a:ext>
              </a:extLst>
            </p:cNvPr>
            <p:cNvSpPr/>
            <p:nvPr/>
          </p:nvSpPr>
          <p:spPr>
            <a:xfrm>
              <a:off x="7823202" y="4375152"/>
              <a:ext cx="2520950" cy="495299"/>
            </a:xfrm>
            <a:custGeom>
              <a:avLst/>
              <a:gdLst>
                <a:gd name="connsiteX0" fmla="*/ 1260475 w 2520950"/>
                <a:gd name="connsiteY0" fmla="*/ 0 h 495299"/>
                <a:gd name="connsiteX1" fmla="*/ 1715510 w 2520950"/>
                <a:gd name="connsiteY1" fmla="*/ 119263 h 495299"/>
                <a:gd name="connsiteX2" fmla="*/ 1765813 w 2520950"/>
                <a:gd name="connsiteY2" fmla="*/ 122237 h 495299"/>
                <a:gd name="connsiteX3" fmla="*/ 2334419 w 2520950"/>
                <a:gd name="connsiteY3" fmla="*/ 122237 h 495299"/>
                <a:gd name="connsiteX4" fmla="*/ 2520950 w 2520950"/>
                <a:gd name="connsiteY4" fmla="*/ 308768 h 495299"/>
                <a:gd name="connsiteX5" fmla="*/ 2334419 w 2520950"/>
                <a:gd name="connsiteY5" fmla="*/ 495299 h 495299"/>
                <a:gd name="connsiteX6" fmla="*/ 186531 w 2520950"/>
                <a:gd name="connsiteY6" fmla="*/ 495299 h 495299"/>
                <a:gd name="connsiteX7" fmla="*/ 0 w 2520950"/>
                <a:gd name="connsiteY7" fmla="*/ 308768 h 495299"/>
                <a:gd name="connsiteX8" fmla="*/ 186531 w 2520950"/>
                <a:gd name="connsiteY8" fmla="*/ 122237 h 495299"/>
                <a:gd name="connsiteX9" fmla="*/ 755137 w 2520950"/>
                <a:gd name="connsiteY9" fmla="*/ 122237 h 495299"/>
                <a:gd name="connsiteX10" fmla="*/ 805440 w 2520950"/>
                <a:gd name="connsiteY10" fmla="*/ 119263 h 495299"/>
                <a:gd name="connsiteX11" fmla="*/ 1260475 w 2520950"/>
                <a:gd name="connsiteY11" fmla="*/ 0 h 49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0950" h="495299">
                  <a:moveTo>
                    <a:pt x="1260475" y="0"/>
                  </a:moveTo>
                  <a:cubicBezTo>
                    <a:pt x="1499182" y="0"/>
                    <a:pt x="1529020" y="95410"/>
                    <a:pt x="1715510" y="119263"/>
                  </a:cubicBezTo>
                  <a:lnTo>
                    <a:pt x="1765813" y="122237"/>
                  </a:lnTo>
                  <a:lnTo>
                    <a:pt x="2334419" y="122237"/>
                  </a:lnTo>
                  <a:cubicBezTo>
                    <a:pt x="2437437" y="122237"/>
                    <a:pt x="2520950" y="205750"/>
                    <a:pt x="2520950" y="308768"/>
                  </a:cubicBezTo>
                  <a:cubicBezTo>
                    <a:pt x="2520950" y="411786"/>
                    <a:pt x="2437437" y="495299"/>
                    <a:pt x="2334419" y="495299"/>
                  </a:cubicBezTo>
                  <a:lnTo>
                    <a:pt x="186531" y="495299"/>
                  </a:lnTo>
                  <a:cubicBezTo>
                    <a:pt x="83513" y="495299"/>
                    <a:pt x="0" y="411786"/>
                    <a:pt x="0" y="308768"/>
                  </a:cubicBezTo>
                  <a:cubicBezTo>
                    <a:pt x="0" y="205750"/>
                    <a:pt x="83513" y="122237"/>
                    <a:pt x="186531" y="122237"/>
                  </a:cubicBezTo>
                  <a:lnTo>
                    <a:pt x="755137" y="122237"/>
                  </a:lnTo>
                  <a:lnTo>
                    <a:pt x="805440" y="119263"/>
                  </a:lnTo>
                  <a:cubicBezTo>
                    <a:pt x="991930" y="95410"/>
                    <a:pt x="1021768" y="0"/>
                    <a:pt x="1260475" y="0"/>
                  </a:cubicBezTo>
                  <a:close/>
                </a:path>
              </a:pathLst>
            </a:custGeom>
            <a:pattFill prst="shingle">
              <a:fgClr>
                <a:srgbClr val="831529"/>
              </a:fgClr>
              <a:bgClr>
                <a:srgbClr val="C00000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501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顶角 3">
            <a:extLst>
              <a:ext uri="{FF2B5EF4-FFF2-40B4-BE49-F238E27FC236}">
                <a16:creationId xmlns:a16="http://schemas.microsoft.com/office/drawing/2014/main" xmlns="" id="{2A05C2D5-23C5-40CD-9D11-947E935824EF}"/>
              </a:ext>
            </a:extLst>
          </p:cNvPr>
          <p:cNvSpPr/>
          <p:nvPr/>
        </p:nvSpPr>
        <p:spPr>
          <a:xfrm>
            <a:off x="1009650" y="4658518"/>
            <a:ext cx="4197350" cy="1005682"/>
          </a:xfrm>
          <a:prstGeom prst="round2SameRect">
            <a:avLst>
              <a:gd name="adj1" fmla="val 50000"/>
              <a:gd name="adj2" fmla="val 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CF5A817C-EF52-432C-8CDE-B95AE10CEA0A}"/>
              </a:ext>
            </a:extLst>
          </p:cNvPr>
          <p:cNvSpPr/>
          <p:nvPr/>
        </p:nvSpPr>
        <p:spPr>
          <a:xfrm>
            <a:off x="1847850" y="1110570"/>
            <a:ext cx="2520950" cy="373062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顶角 5">
            <a:extLst>
              <a:ext uri="{FF2B5EF4-FFF2-40B4-BE49-F238E27FC236}">
                <a16:creationId xmlns:a16="http://schemas.microsoft.com/office/drawing/2014/main" xmlns="" id="{CC2AC5B2-0901-4327-ABEC-FBED6CAC304C}"/>
              </a:ext>
            </a:extLst>
          </p:cNvPr>
          <p:cNvSpPr/>
          <p:nvPr/>
        </p:nvSpPr>
        <p:spPr>
          <a:xfrm>
            <a:off x="1009650" y="1297101"/>
            <a:ext cx="4197350" cy="874712"/>
          </a:xfrm>
          <a:prstGeom prst="round2SameRect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E2ABA40-3AE0-425A-9874-FCB25E64748E}"/>
              </a:ext>
            </a:extLst>
          </p:cNvPr>
          <p:cNvSpPr/>
          <p:nvPr/>
        </p:nvSpPr>
        <p:spPr>
          <a:xfrm>
            <a:off x="1073150" y="4748213"/>
            <a:ext cx="4070350" cy="746124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B0B65C2-CF50-4A8E-9B37-7132A5B6B819}"/>
              </a:ext>
            </a:extLst>
          </p:cNvPr>
          <p:cNvGrpSpPr/>
          <p:nvPr/>
        </p:nvGrpSpPr>
        <p:grpSpPr>
          <a:xfrm>
            <a:off x="6985002" y="1110570"/>
            <a:ext cx="4197350" cy="1061243"/>
            <a:chOff x="6985002" y="1110570"/>
            <a:chExt cx="4197350" cy="106124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DAE90E98-111C-494D-A589-4A2BEF013D08}"/>
                </a:ext>
              </a:extLst>
            </p:cNvPr>
            <p:cNvSpPr/>
            <p:nvPr/>
          </p:nvSpPr>
          <p:spPr>
            <a:xfrm>
              <a:off x="6985002" y="1110570"/>
              <a:ext cx="4197350" cy="1061243"/>
            </a:xfrm>
            <a:custGeom>
              <a:avLst/>
              <a:gdLst>
                <a:gd name="connsiteX0" fmla="*/ 1024731 w 4197350"/>
                <a:gd name="connsiteY0" fmla="*/ 0 h 1061243"/>
                <a:gd name="connsiteX1" fmla="*/ 3172619 w 4197350"/>
                <a:gd name="connsiteY1" fmla="*/ 0 h 1061243"/>
                <a:gd name="connsiteX2" fmla="*/ 3359150 w 4197350"/>
                <a:gd name="connsiteY2" fmla="*/ 186531 h 1061243"/>
                <a:gd name="connsiteX3" fmla="*/ 4051562 w 4197350"/>
                <a:gd name="connsiteY3" fmla="*/ 186531 h 1061243"/>
                <a:gd name="connsiteX4" fmla="*/ 4197350 w 4197350"/>
                <a:gd name="connsiteY4" fmla="*/ 332319 h 1061243"/>
                <a:gd name="connsiteX5" fmla="*/ 4197350 w 4197350"/>
                <a:gd name="connsiteY5" fmla="*/ 1061243 h 1061243"/>
                <a:gd name="connsiteX6" fmla="*/ 0 w 4197350"/>
                <a:gd name="connsiteY6" fmla="*/ 1061243 h 1061243"/>
                <a:gd name="connsiteX7" fmla="*/ 0 w 4197350"/>
                <a:gd name="connsiteY7" fmla="*/ 332319 h 1061243"/>
                <a:gd name="connsiteX8" fmla="*/ 145788 w 4197350"/>
                <a:gd name="connsiteY8" fmla="*/ 186531 h 1061243"/>
                <a:gd name="connsiteX9" fmla="*/ 838200 w 4197350"/>
                <a:gd name="connsiteY9" fmla="*/ 186531 h 1061243"/>
                <a:gd name="connsiteX10" fmla="*/ 1024731 w 4197350"/>
                <a:gd name="connsiteY10" fmla="*/ 0 h 106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97350" h="1061243">
                  <a:moveTo>
                    <a:pt x="1024731" y="0"/>
                  </a:moveTo>
                  <a:lnTo>
                    <a:pt x="3172619" y="0"/>
                  </a:lnTo>
                  <a:cubicBezTo>
                    <a:pt x="3275637" y="0"/>
                    <a:pt x="3359150" y="83513"/>
                    <a:pt x="3359150" y="186531"/>
                  </a:cubicBezTo>
                  <a:lnTo>
                    <a:pt x="4051562" y="186531"/>
                  </a:lnTo>
                  <a:cubicBezTo>
                    <a:pt x="4132078" y="186531"/>
                    <a:pt x="4197350" y="251803"/>
                    <a:pt x="4197350" y="332319"/>
                  </a:cubicBezTo>
                  <a:lnTo>
                    <a:pt x="4197350" y="1061243"/>
                  </a:lnTo>
                  <a:lnTo>
                    <a:pt x="0" y="1061243"/>
                  </a:lnTo>
                  <a:lnTo>
                    <a:pt x="0" y="332319"/>
                  </a:lnTo>
                  <a:cubicBezTo>
                    <a:pt x="0" y="251803"/>
                    <a:pt x="65272" y="186531"/>
                    <a:pt x="145788" y="186531"/>
                  </a:cubicBezTo>
                  <a:lnTo>
                    <a:pt x="838200" y="186531"/>
                  </a:lnTo>
                  <a:cubicBezTo>
                    <a:pt x="838200" y="83513"/>
                    <a:pt x="921713" y="0"/>
                    <a:pt x="1024731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E45234D-A9C6-4CB7-82D3-0031F00E2294}"/>
                </a:ext>
              </a:extLst>
            </p:cNvPr>
            <p:cNvSpPr/>
            <p:nvPr/>
          </p:nvSpPr>
          <p:spPr>
            <a:xfrm>
              <a:off x="6985002" y="1110570"/>
              <a:ext cx="4197350" cy="1061243"/>
            </a:xfrm>
            <a:custGeom>
              <a:avLst/>
              <a:gdLst>
                <a:gd name="connsiteX0" fmla="*/ 1024731 w 4197350"/>
                <a:gd name="connsiteY0" fmla="*/ 0 h 1061243"/>
                <a:gd name="connsiteX1" fmla="*/ 3172619 w 4197350"/>
                <a:gd name="connsiteY1" fmla="*/ 0 h 1061243"/>
                <a:gd name="connsiteX2" fmla="*/ 3359150 w 4197350"/>
                <a:gd name="connsiteY2" fmla="*/ 186531 h 1061243"/>
                <a:gd name="connsiteX3" fmla="*/ 4051562 w 4197350"/>
                <a:gd name="connsiteY3" fmla="*/ 186531 h 1061243"/>
                <a:gd name="connsiteX4" fmla="*/ 4197350 w 4197350"/>
                <a:gd name="connsiteY4" fmla="*/ 332319 h 1061243"/>
                <a:gd name="connsiteX5" fmla="*/ 4197350 w 4197350"/>
                <a:gd name="connsiteY5" fmla="*/ 1061243 h 1061243"/>
                <a:gd name="connsiteX6" fmla="*/ 0 w 4197350"/>
                <a:gd name="connsiteY6" fmla="*/ 1061243 h 1061243"/>
                <a:gd name="connsiteX7" fmla="*/ 0 w 4197350"/>
                <a:gd name="connsiteY7" fmla="*/ 332319 h 1061243"/>
                <a:gd name="connsiteX8" fmla="*/ 145788 w 4197350"/>
                <a:gd name="connsiteY8" fmla="*/ 186531 h 1061243"/>
                <a:gd name="connsiteX9" fmla="*/ 838200 w 4197350"/>
                <a:gd name="connsiteY9" fmla="*/ 186531 h 1061243"/>
                <a:gd name="connsiteX10" fmla="*/ 1024731 w 4197350"/>
                <a:gd name="connsiteY10" fmla="*/ 0 h 1061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97350" h="1061243">
                  <a:moveTo>
                    <a:pt x="1024731" y="0"/>
                  </a:moveTo>
                  <a:lnTo>
                    <a:pt x="3172619" y="0"/>
                  </a:lnTo>
                  <a:cubicBezTo>
                    <a:pt x="3275637" y="0"/>
                    <a:pt x="3359150" y="83513"/>
                    <a:pt x="3359150" y="186531"/>
                  </a:cubicBezTo>
                  <a:lnTo>
                    <a:pt x="4051562" y="186531"/>
                  </a:lnTo>
                  <a:cubicBezTo>
                    <a:pt x="4132078" y="186531"/>
                    <a:pt x="4197350" y="251803"/>
                    <a:pt x="4197350" y="332319"/>
                  </a:cubicBezTo>
                  <a:lnTo>
                    <a:pt x="4197350" y="1061243"/>
                  </a:lnTo>
                  <a:lnTo>
                    <a:pt x="0" y="1061243"/>
                  </a:lnTo>
                  <a:lnTo>
                    <a:pt x="0" y="332319"/>
                  </a:lnTo>
                  <a:cubicBezTo>
                    <a:pt x="0" y="251803"/>
                    <a:pt x="65272" y="186531"/>
                    <a:pt x="145788" y="186531"/>
                  </a:cubicBezTo>
                  <a:lnTo>
                    <a:pt x="838200" y="186531"/>
                  </a:lnTo>
                  <a:cubicBezTo>
                    <a:pt x="838200" y="83513"/>
                    <a:pt x="921713" y="0"/>
                    <a:pt x="1024731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8571A9B7-0705-4436-BA30-B26EC5D90BCC}"/>
                </a:ext>
              </a:extLst>
            </p:cNvPr>
            <p:cNvSpPr/>
            <p:nvPr/>
          </p:nvSpPr>
          <p:spPr>
            <a:xfrm>
              <a:off x="7823200" y="1110570"/>
              <a:ext cx="2520950" cy="373062"/>
            </a:xfrm>
            <a:prstGeom prst="roundRect">
              <a:avLst>
                <a:gd name="adj" fmla="val 50000"/>
              </a:avLst>
            </a:pr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D2CAC620-0910-4D02-A284-D9F2CF2C81F1}"/>
                </a:ext>
              </a:extLst>
            </p:cNvPr>
            <p:cNvSpPr/>
            <p:nvPr/>
          </p:nvSpPr>
          <p:spPr>
            <a:xfrm>
              <a:off x="7823200" y="1110570"/>
              <a:ext cx="2520950" cy="373062"/>
            </a:xfrm>
            <a:prstGeom prst="roundRect">
              <a:avLst>
                <a:gd name="adj" fmla="val 50000"/>
              </a:avLst>
            </a:prstGeom>
            <a:pattFill prst="shingle">
              <a:fgClr>
                <a:srgbClr val="831529"/>
              </a:fgClr>
              <a:bgClr>
                <a:srgbClr val="C00000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: 圆顶角 9">
            <a:extLst>
              <a:ext uri="{FF2B5EF4-FFF2-40B4-BE49-F238E27FC236}">
                <a16:creationId xmlns:a16="http://schemas.microsoft.com/office/drawing/2014/main" xmlns="" id="{478005A5-0DC9-47CE-9E74-7E7292C8147A}"/>
              </a:ext>
            </a:extLst>
          </p:cNvPr>
          <p:cNvSpPr/>
          <p:nvPr/>
        </p:nvSpPr>
        <p:spPr>
          <a:xfrm>
            <a:off x="6985002" y="4658518"/>
            <a:ext cx="4197350" cy="1005682"/>
          </a:xfrm>
          <a:prstGeom prst="round2SameRect">
            <a:avLst>
              <a:gd name="adj1" fmla="val 50000"/>
              <a:gd name="adj2" fmla="val 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>
            <a:noFill/>
          </a:ln>
          <a:effectLst>
            <a:outerShdw blurRad="114300" dist="114300" dir="2700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xmlns="" id="{F2EE9674-3988-45BA-A9A3-6A993F0EC6F8}"/>
              </a:ext>
            </a:extLst>
          </p:cNvPr>
          <p:cNvSpPr/>
          <p:nvPr/>
        </p:nvSpPr>
        <p:spPr>
          <a:xfrm>
            <a:off x="6985002" y="4658518"/>
            <a:ext cx="4197350" cy="1005682"/>
          </a:xfrm>
          <a:prstGeom prst="round2SameRect">
            <a:avLst>
              <a:gd name="adj1" fmla="val 50000"/>
              <a:gd name="adj2" fmla="val 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9525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C99A410-3CC8-404D-96E1-6DFA20F2E83D}"/>
              </a:ext>
            </a:extLst>
          </p:cNvPr>
          <p:cNvGrpSpPr/>
          <p:nvPr/>
        </p:nvGrpSpPr>
        <p:grpSpPr>
          <a:xfrm>
            <a:off x="7085016" y="4726781"/>
            <a:ext cx="3997322" cy="788988"/>
            <a:chOff x="7048502" y="4748213"/>
            <a:chExt cx="4070350" cy="746124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A7C6837B-8EFD-42D8-B064-9906F4CD169A}"/>
                </a:ext>
              </a:extLst>
            </p:cNvPr>
            <p:cNvSpPr/>
            <p:nvPr/>
          </p:nvSpPr>
          <p:spPr>
            <a:xfrm>
              <a:off x="7048502" y="4748213"/>
              <a:ext cx="4070350" cy="746124"/>
            </a:xfrm>
            <a:prstGeom prst="roundRect">
              <a:avLst>
                <a:gd name="adj" fmla="val 50000"/>
              </a:avLst>
            </a:pr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750DAA46-3E27-4D0C-94B8-D570C642BB4B}"/>
                </a:ext>
              </a:extLst>
            </p:cNvPr>
            <p:cNvSpPr/>
            <p:nvPr/>
          </p:nvSpPr>
          <p:spPr>
            <a:xfrm>
              <a:off x="7048502" y="4748213"/>
              <a:ext cx="4070350" cy="746124"/>
            </a:xfrm>
            <a:prstGeom prst="roundRect">
              <a:avLst>
                <a:gd name="adj" fmla="val 50000"/>
              </a:avLst>
            </a:prstGeom>
            <a:pattFill prst="shingle">
              <a:fgClr>
                <a:srgbClr val="831529"/>
              </a:fgClr>
              <a:bgClr>
                <a:srgbClr val="C00000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336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08E30C3C-6498-4654-BD6A-5483BB4B8C73}"/>
              </a:ext>
            </a:extLst>
          </p:cNvPr>
          <p:cNvSpPr/>
          <p:nvPr/>
        </p:nvSpPr>
        <p:spPr>
          <a:xfrm>
            <a:off x="1368425" y="1040606"/>
            <a:ext cx="3479800" cy="1392238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B221B36-E41A-4BF8-8694-A05CBFD9F8CD}"/>
              </a:ext>
            </a:extLst>
          </p:cNvPr>
          <p:cNvSpPr/>
          <p:nvPr/>
        </p:nvSpPr>
        <p:spPr>
          <a:xfrm>
            <a:off x="1116012" y="1299369"/>
            <a:ext cx="3984626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746A8F37-2CF5-48D9-9281-B536B96F1074}"/>
              </a:ext>
            </a:extLst>
          </p:cNvPr>
          <p:cNvSpPr/>
          <p:nvPr/>
        </p:nvSpPr>
        <p:spPr>
          <a:xfrm rot="5400000">
            <a:off x="858837" y="1651000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CE7746BD-F3E8-499B-AA17-C74FBC1D76B0}"/>
              </a:ext>
            </a:extLst>
          </p:cNvPr>
          <p:cNvSpPr/>
          <p:nvPr/>
        </p:nvSpPr>
        <p:spPr>
          <a:xfrm rot="16200000" flipH="1">
            <a:off x="5014913" y="1651000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F50FE450-8F58-4EF9-A2DA-E1548BAEF2B1}"/>
              </a:ext>
            </a:extLst>
          </p:cNvPr>
          <p:cNvSpPr/>
          <p:nvPr/>
        </p:nvSpPr>
        <p:spPr>
          <a:xfrm>
            <a:off x="1368425" y="4425156"/>
            <a:ext cx="3479800" cy="1392238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9DEA46D5-2B62-4AAC-8339-CBF002D66938}"/>
              </a:ext>
            </a:extLst>
          </p:cNvPr>
          <p:cNvSpPr/>
          <p:nvPr/>
        </p:nvSpPr>
        <p:spPr>
          <a:xfrm>
            <a:off x="1116012" y="4683919"/>
            <a:ext cx="3984626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FA2E0BFB-4F9C-449D-A06E-418D2AA06E98}"/>
              </a:ext>
            </a:extLst>
          </p:cNvPr>
          <p:cNvSpPr/>
          <p:nvPr/>
        </p:nvSpPr>
        <p:spPr>
          <a:xfrm>
            <a:off x="2936875" y="5817394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82E527-EC00-40FB-9E75-B6697F210460}"/>
              </a:ext>
            </a:extLst>
          </p:cNvPr>
          <p:cNvSpPr/>
          <p:nvPr/>
        </p:nvSpPr>
        <p:spPr>
          <a:xfrm rot="10800000">
            <a:off x="2936875" y="4253706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FE1C4F3E-2508-45C0-84D5-EB5BF45401DE}"/>
              </a:ext>
            </a:extLst>
          </p:cNvPr>
          <p:cNvGrpSpPr/>
          <p:nvPr/>
        </p:nvGrpSpPr>
        <p:grpSpPr>
          <a:xfrm>
            <a:off x="6919914" y="1040606"/>
            <a:ext cx="4327526" cy="1392238"/>
            <a:chOff x="6919914" y="1040606"/>
            <a:chExt cx="4327526" cy="139223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E1C92A0D-E002-4E56-ADC7-8BE739DF0377}"/>
                </a:ext>
              </a:extLst>
            </p:cNvPr>
            <p:cNvSpPr/>
            <p:nvPr/>
          </p:nvSpPr>
          <p:spPr>
            <a:xfrm rot="16200000" flipH="1">
              <a:off x="8387558" y="-427038"/>
              <a:ext cx="1392238" cy="4327526"/>
            </a:xfrm>
            <a:custGeom>
              <a:avLst/>
              <a:gdLst>
                <a:gd name="connsiteX0" fmla="*/ 0 w 1392238"/>
                <a:gd name="connsiteY0" fmla="*/ 574949 h 4327526"/>
                <a:gd name="connsiteX1" fmla="*/ 0 w 1392238"/>
                <a:gd name="connsiteY1" fmla="*/ 3752577 h 4327526"/>
                <a:gd name="connsiteX2" fmla="*/ 151086 w 1392238"/>
                <a:gd name="connsiteY2" fmla="*/ 3903663 h 4327526"/>
                <a:gd name="connsiteX3" fmla="*/ 258763 w 1392238"/>
                <a:gd name="connsiteY3" fmla="*/ 3903663 h 4327526"/>
                <a:gd name="connsiteX4" fmla="*/ 258763 w 1392238"/>
                <a:gd name="connsiteY4" fmla="*/ 4061152 h 4327526"/>
                <a:gd name="connsiteX5" fmla="*/ 353687 w 1392238"/>
                <a:gd name="connsiteY5" fmla="*/ 4156076 h 4327526"/>
                <a:gd name="connsiteX6" fmla="*/ 524669 w 1392238"/>
                <a:gd name="connsiteY6" fmla="*/ 4156076 h 4327526"/>
                <a:gd name="connsiteX7" fmla="*/ 696119 w 1392238"/>
                <a:gd name="connsiteY7" fmla="*/ 4327526 h 4327526"/>
                <a:gd name="connsiteX8" fmla="*/ 867569 w 1392238"/>
                <a:gd name="connsiteY8" fmla="*/ 4156076 h 4327526"/>
                <a:gd name="connsiteX9" fmla="*/ 1038551 w 1392238"/>
                <a:gd name="connsiteY9" fmla="*/ 4156076 h 4327526"/>
                <a:gd name="connsiteX10" fmla="*/ 1133475 w 1392238"/>
                <a:gd name="connsiteY10" fmla="*/ 4061152 h 4327526"/>
                <a:gd name="connsiteX11" fmla="*/ 1133475 w 1392238"/>
                <a:gd name="connsiteY11" fmla="*/ 3903663 h 4327526"/>
                <a:gd name="connsiteX12" fmla="*/ 1241152 w 1392238"/>
                <a:gd name="connsiteY12" fmla="*/ 3903663 h 4327526"/>
                <a:gd name="connsiteX13" fmla="*/ 1392238 w 1392238"/>
                <a:gd name="connsiteY13" fmla="*/ 3752577 h 4327526"/>
                <a:gd name="connsiteX14" fmla="*/ 1392238 w 1392238"/>
                <a:gd name="connsiteY14" fmla="*/ 574949 h 4327526"/>
                <a:gd name="connsiteX15" fmla="*/ 1241152 w 1392238"/>
                <a:gd name="connsiteY15" fmla="*/ 423863 h 4327526"/>
                <a:gd name="connsiteX16" fmla="*/ 1133475 w 1392238"/>
                <a:gd name="connsiteY16" fmla="*/ 423863 h 4327526"/>
                <a:gd name="connsiteX17" fmla="*/ 1133475 w 1392238"/>
                <a:gd name="connsiteY17" fmla="*/ 266374 h 4327526"/>
                <a:gd name="connsiteX18" fmla="*/ 1038551 w 1392238"/>
                <a:gd name="connsiteY18" fmla="*/ 171450 h 4327526"/>
                <a:gd name="connsiteX19" fmla="*/ 867569 w 1392238"/>
                <a:gd name="connsiteY19" fmla="*/ 171450 h 4327526"/>
                <a:gd name="connsiteX20" fmla="*/ 696119 w 1392238"/>
                <a:gd name="connsiteY20" fmla="*/ 0 h 4327526"/>
                <a:gd name="connsiteX21" fmla="*/ 524669 w 1392238"/>
                <a:gd name="connsiteY21" fmla="*/ 171450 h 4327526"/>
                <a:gd name="connsiteX22" fmla="*/ 353687 w 1392238"/>
                <a:gd name="connsiteY22" fmla="*/ 171450 h 4327526"/>
                <a:gd name="connsiteX23" fmla="*/ 258763 w 1392238"/>
                <a:gd name="connsiteY23" fmla="*/ 266374 h 4327526"/>
                <a:gd name="connsiteX24" fmla="*/ 258763 w 1392238"/>
                <a:gd name="connsiteY24" fmla="*/ 423863 h 4327526"/>
                <a:gd name="connsiteX25" fmla="*/ 151086 w 1392238"/>
                <a:gd name="connsiteY25" fmla="*/ 423863 h 4327526"/>
                <a:gd name="connsiteX26" fmla="*/ 0 w 1392238"/>
                <a:gd name="connsiteY26" fmla="*/ 574949 h 432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92238" h="4327526">
                  <a:moveTo>
                    <a:pt x="0" y="574949"/>
                  </a:moveTo>
                  <a:lnTo>
                    <a:pt x="0" y="3752577"/>
                  </a:lnTo>
                  <a:cubicBezTo>
                    <a:pt x="0" y="3836019"/>
                    <a:pt x="67644" y="3903663"/>
                    <a:pt x="151086" y="3903663"/>
                  </a:cubicBezTo>
                  <a:lnTo>
                    <a:pt x="258763" y="3903663"/>
                  </a:lnTo>
                  <a:lnTo>
                    <a:pt x="258763" y="4061152"/>
                  </a:lnTo>
                  <a:cubicBezTo>
                    <a:pt x="258763" y="4113577"/>
                    <a:pt x="301262" y="4156076"/>
                    <a:pt x="353687" y="4156076"/>
                  </a:cubicBezTo>
                  <a:lnTo>
                    <a:pt x="524669" y="4156076"/>
                  </a:lnTo>
                  <a:cubicBezTo>
                    <a:pt x="619358" y="4156076"/>
                    <a:pt x="696119" y="4232837"/>
                    <a:pt x="696119" y="4327526"/>
                  </a:cubicBezTo>
                  <a:cubicBezTo>
                    <a:pt x="696119" y="4232837"/>
                    <a:pt x="772880" y="4156076"/>
                    <a:pt x="867569" y="4156076"/>
                  </a:cubicBezTo>
                  <a:lnTo>
                    <a:pt x="1038551" y="4156076"/>
                  </a:lnTo>
                  <a:cubicBezTo>
                    <a:pt x="1090976" y="4156076"/>
                    <a:pt x="1133475" y="4113577"/>
                    <a:pt x="1133475" y="4061152"/>
                  </a:cubicBezTo>
                  <a:lnTo>
                    <a:pt x="1133475" y="3903663"/>
                  </a:lnTo>
                  <a:lnTo>
                    <a:pt x="1241152" y="3903663"/>
                  </a:lnTo>
                  <a:cubicBezTo>
                    <a:pt x="1324594" y="3903663"/>
                    <a:pt x="1392238" y="3836019"/>
                    <a:pt x="1392238" y="3752577"/>
                  </a:cubicBezTo>
                  <a:lnTo>
                    <a:pt x="1392238" y="574949"/>
                  </a:lnTo>
                  <a:cubicBezTo>
                    <a:pt x="1392238" y="491507"/>
                    <a:pt x="1324594" y="423863"/>
                    <a:pt x="1241152" y="423863"/>
                  </a:cubicBezTo>
                  <a:lnTo>
                    <a:pt x="1133475" y="423863"/>
                  </a:lnTo>
                  <a:lnTo>
                    <a:pt x="1133475" y="266374"/>
                  </a:lnTo>
                  <a:cubicBezTo>
                    <a:pt x="1133475" y="213949"/>
                    <a:pt x="1090976" y="171450"/>
                    <a:pt x="1038551" y="171450"/>
                  </a:cubicBezTo>
                  <a:lnTo>
                    <a:pt x="867569" y="171450"/>
                  </a:lnTo>
                  <a:cubicBezTo>
                    <a:pt x="772880" y="171450"/>
                    <a:pt x="696119" y="94689"/>
                    <a:pt x="696119" y="0"/>
                  </a:cubicBezTo>
                  <a:cubicBezTo>
                    <a:pt x="696119" y="94689"/>
                    <a:pt x="619358" y="171450"/>
                    <a:pt x="524669" y="171450"/>
                  </a:cubicBezTo>
                  <a:lnTo>
                    <a:pt x="353687" y="171450"/>
                  </a:lnTo>
                  <a:cubicBezTo>
                    <a:pt x="301262" y="171450"/>
                    <a:pt x="258763" y="213949"/>
                    <a:pt x="258763" y="266374"/>
                  </a:cubicBezTo>
                  <a:lnTo>
                    <a:pt x="258763" y="423863"/>
                  </a:lnTo>
                  <a:lnTo>
                    <a:pt x="151086" y="423863"/>
                  </a:lnTo>
                  <a:cubicBezTo>
                    <a:pt x="67644" y="423863"/>
                    <a:pt x="0" y="491507"/>
                    <a:pt x="0" y="574949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8B9BA353-2D90-4C7B-B3A6-92161E7FC242}"/>
                </a:ext>
              </a:extLst>
            </p:cNvPr>
            <p:cNvSpPr/>
            <p:nvPr/>
          </p:nvSpPr>
          <p:spPr>
            <a:xfrm rot="16200000" flipH="1">
              <a:off x="8387558" y="-427038"/>
              <a:ext cx="1392238" cy="4327526"/>
            </a:xfrm>
            <a:custGeom>
              <a:avLst/>
              <a:gdLst>
                <a:gd name="connsiteX0" fmla="*/ 0 w 1392238"/>
                <a:gd name="connsiteY0" fmla="*/ 574949 h 4327526"/>
                <a:gd name="connsiteX1" fmla="*/ 0 w 1392238"/>
                <a:gd name="connsiteY1" fmla="*/ 3752577 h 4327526"/>
                <a:gd name="connsiteX2" fmla="*/ 151086 w 1392238"/>
                <a:gd name="connsiteY2" fmla="*/ 3903663 h 4327526"/>
                <a:gd name="connsiteX3" fmla="*/ 258763 w 1392238"/>
                <a:gd name="connsiteY3" fmla="*/ 3903663 h 4327526"/>
                <a:gd name="connsiteX4" fmla="*/ 258763 w 1392238"/>
                <a:gd name="connsiteY4" fmla="*/ 4061152 h 4327526"/>
                <a:gd name="connsiteX5" fmla="*/ 353687 w 1392238"/>
                <a:gd name="connsiteY5" fmla="*/ 4156076 h 4327526"/>
                <a:gd name="connsiteX6" fmla="*/ 524669 w 1392238"/>
                <a:gd name="connsiteY6" fmla="*/ 4156076 h 4327526"/>
                <a:gd name="connsiteX7" fmla="*/ 696119 w 1392238"/>
                <a:gd name="connsiteY7" fmla="*/ 4327526 h 4327526"/>
                <a:gd name="connsiteX8" fmla="*/ 867569 w 1392238"/>
                <a:gd name="connsiteY8" fmla="*/ 4156076 h 4327526"/>
                <a:gd name="connsiteX9" fmla="*/ 1038551 w 1392238"/>
                <a:gd name="connsiteY9" fmla="*/ 4156076 h 4327526"/>
                <a:gd name="connsiteX10" fmla="*/ 1133475 w 1392238"/>
                <a:gd name="connsiteY10" fmla="*/ 4061152 h 4327526"/>
                <a:gd name="connsiteX11" fmla="*/ 1133475 w 1392238"/>
                <a:gd name="connsiteY11" fmla="*/ 3903663 h 4327526"/>
                <a:gd name="connsiteX12" fmla="*/ 1241152 w 1392238"/>
                <a:gd name="connsiteY12" fmla="*/ 3903663 h 4327526"/>
                <a:gd name="connsiteX13" fmla="*/ 1392238 w 1392238"/>
                <a:gd name="connsiteY13" fmla="*/ 3752577 h 4327526"/>
                <a:gd name="connsiteX14" fmla="*/ 1392238 w 1392238"/>
                <a:gd name="connsiteY14" fmla="*/ 574949 h 4327526"/>
                <a:gd name="connsiteX15" fmla="*/ 1241152 w 1392238"/>
                <a:gd name="connsiteY15" fmla="*/ 423863 h 4327526"/>
                <a:gd name="connsiteX16" fmla="*/ 1133475 w 1392238"/>
                <a:gd name="connsiteY16" fmla="*/ 423863 h 4327526"/>
                <a:gd name="connsiteX17" fmla="*/ 1133475 w 1392238"/>
                <a:gd name="connsiteY17" fmla="*/ 266374 h 4327526"/>
                <a:gd name="connsiteX18" fmla="*/ 1038551 w 1392238"/>
                <a:gd name="connsiteY18" fmla="*/ 171450 h 4327526"/>
                <a:gd name="connsiteX19" fmla="*/ 867569 w 1392238"/>
                <a:gd name="connsiteY19" fmla="*/ 171450 h 4327526"/>
                <a:gd name="connsiteX20" fmla="*/ 696119 w 1392238"/>
                <a:gd name="connsiteY20" fmla="*/ 0 h 4327526"/>
                <a:gd name="connsiteX21" fmla="*/ 524669 w 1392238"/>
                <a:gd name="connsiteY21" fmla="*/ 171450 h 4327526"/>
                <a:gd name="connsiteX22" fmla="*/ 353687 w 1392238"/>
                <a:gd name="connsiteY22" fmla="*/ 171450 h 4327526"/>
                <a:gd name="connsiteX23" fmla="*/ 258763 w 1392238"/>
                <a:gd name="connsiteY23" fmla="*/ 266374 h 4327526"/>
                <a:gd name="connsiteX24" fmla="*/ 258763 w 1392238"/>
                <a:gd name="connsiteY24" fmla="*/ 423863 h 4327526"/>
                <a:gd name="connsiteX25" fmla="*/ 151086 w 1392238"/>
                <a:gd name="connsiteY25" fmla="*/ 423863 h 4327526"/>
                <a:gd name="connsiteX26" fmla="*/ 0 w 1392238"/>
                <a:gd name="connsiteY26" fmla="*/ 574949 h 4327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92238" h="4327526">
                  <a:moveTo>
                    <a:pt x="0" y="574949"/>
                  </a:moveTo>
                  <a:lnTo>
                    <a:pt x="0" y="3752577"/>
                  </a:lnTo>
                  <a:cubicBezTo>
                    <a:pt x="0" y="3836019"/>
                    <a:pt x="67644" y="3903663"/>
                    <a:pt x="151086" y="3903663"/>
                  </a:cubicBezTo>
                  <a:lnTo>
                    <a:pt x="258763" y="3903663"/>
                  </a:lnTo>
                  <a:lnTo>
                    <a:pt x="258763" y="4061152"/>
                  </a:lnTo>
                  <a:cubicBezTo>
                    <a:pt x="258763" y="4113577"/>
                    <a:pt x="301262" y="4156076"/>
                    <a:pt x="353687" y="4156076"/>
                  </a:cubicBezTo>
                  <a:lnTo>
                    <a:pt x="524669" y="4156076"/>
                  </a:lnTo>
                  <a:cubicBezTo>
                    <a:pt x="619358" y="4156076"/>
                    <a:pt x="696119" y="4232837"/>
                    <a:pt x="696119" y="4327526"/>
                  </a:cubicBezTo>
                  <a:cubicBezTo>
                    <a:pt x="696119" y="4232837"/>
                    <a:pt x="772880" y="4156076"/>
                    <a:pt x="867569" y="4156076"/>
                  </a:cubicBezTo>
                  <a:lnTo>
                    <a:pt x="1038551" y="4156076"/>
                  </a:lnTo>
                  <a:cubicBezTo>
                    <a:pt x="1090976" y="4156076"/>
                    <a:pt x="1133475" y="4113577"/>
                    <a:pt x="1133475" y="4061152"/>
                  </a:cubicBezTo>
                  <a:lnTo>
                    <a:pt x="1133475" y="3903663"/>
                  </a:lnTo>
                  <a:lnTo>
                    <a:pt x="1241152" y="3903663"/>
                  </a:lnTo>
                  <a:cubicBezTo>
                    <a:pt x="1324594" y="3903663"/>
                    <a:pt x="1392238" y="3836019"/>
                    <a:pt x="1392238" y="3752577"/>
                  </a:cubicBezTo>
                  <a:lnTo>
                    <a:pt x="1392238" y="574949"/>
                  </a:lnTo>
                  <a:cubicBezTo>
                    <a:pt x="1392238" y="491507"/>
                    <a:pt x="1324594" y="423863"/>
                    <a:pt x="1241152" y="423863"/>
                  </a:cubicBezTo>
                  <a:lnTo>
                    <a:pt x="1133475" y="423863"/>
                  </a:lnTo>
                  <a:lnTo>
                    <a:pt x="1133475" y="266374"/>
                  </a:lnTo>
                  <a:cubicBezTo>
                    <a:pt x="1133475" y="213949"/>
                    <a:pt x="1090976" y="171450"/>
                    <a:pt x="1038551" y="171450"/>
                  </a:cubicBezTo>
                  <a:lnTo>
                    <a:pt x="867569" y="171450"/>
                  </a:lnTo>
                  <a:cubicBezTo>
                    <a:pt x="772880" y="171450"/>
                    <a:pt x="696119" y="94689"/>
                    <a:pt x="696119" y="0"/>
                  </a:cubicBezTo>
                  <a:cubicBezTo>
                    <a:pt x="696119" y="94689"/>
                    <a:pt x="619358" y="171450"/>
                    <a:pt x="524669" y="171450"/>
                  </a:cubicBezTo>
                  <a:lnTo>
                    <a:pt x="353687" y="171450"/>
                  </a:lnTo>
                  <a:cubicBezTo>
                    <a:pt x="301262" y="171450"/>
                    <a:pt x="258763" y="213949"/>
                    <a:pt x="258763" y="266374"/>
                  </a:cubicBezTo>
                  <a:lnTo>
                    <a:pt x="258763" y="423863"/>
                  </a:lnTo>
                  <a:lnTo>
                    <a:pt x="151086" y="423863"/>
                  </a:lnTo>
                  <a:cubicBezTo>
                    <a:pt x="67644" y="423863"/>
                    <a:pt x="0" y="491507"/>
                    <a:pt x="0" y="574949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5E218C76-AD5B-4792-B290-F962555E4093}"/>
              </a:ext>
            </a:extLst>
          </p:cNvPr>
          <p:cNvGrpSpPr/>
          <p:nvPr/>
        </p:nvGrpSpPr>
        <p:grpSpPr>
          <a:xfrm>
            <a:off x="7091364" y="4253706"/>
            <a:ext cx="3984626" cy="1735138"/>
            <a:chOff x="7091364" y="4253706"/>
            <a:chExt cx="3984626" cy="1735138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2ABECE1A-4D98-4242-A730-42A108DA51D7}"/>
                </a:ext>
              </a:extLst>
            </p:cNvPr>
            <p:cNvSpPr/>
            <p:nvPr/>
          </p:nvSpPr>
          <p:spPr>
            <a:xfrm>
              <a:off x="7091364" y="4253706"/>
              <a:ext cx="3984626" cy="1735138"/>
            </a:xfrm>
            <a:custGeom>
              <a:avLst/>
              <a:gdLst>
                <a:gd name="connsiteX0" fmla="*/ 1992313 w 3984626"/>
                <a:gd name="connsiteY0" fmla="*/ 0 h 1735138"/>
                <a:gd name="connsiteX1" fmla="*/ 2163763 w 3984626"/>
                <a:gd name="connsiteY1" fmla="*/ 171450 h 1735138"/>
                <a:gd name="connsiteX2" fmla="*/ 3581127 w 3984626"/>
                <a:gd name="connsiteY2" fmla="*/ 171450 h 1735138"/>
                <a:gd name="connsiteX3" fmla="*/ 3732213 w 3984626"/>
                <a:gd name="connsiteY3" fmla="*/ 322536 h 1735138"/>
                <a:gd name="connsiteX4" fmla="*/ 3732213 w 3984626"/>
                <a:gd name="connsiteY4" fmla="*/ 430213 h 1735138"/>
                <a:gd name="connsiteX5" fmla="*/ 3889702 w 3984626"/>
                <a:gd name="connsiteY5" fmla="*/ 430213 h 1735138"/>
                <a:gd name="connsiteX6" fmla="*/ 3984626 w 3984626"/>
                <a:gd name="connsiteY6" fmla="*/ 525137 h 1735138"/>
                <a:gd name="connsiteX7" fmla="*/ 3984626 w 3984626"/>
                <a:gd name="connsiteY7" fmla="*/ 1210001 h 1735138"/>
                <a:gd name="connsiteX8" fmla="*/ 3889702 w 3984626"/>
                <a:gd name="connsiteY8" fmla="*/ 1304925 h 1735138"/>
                <a:gd name="connsiteX9" fmla="*/ 3732213 w 3984626"/>
                <a:gd name="connsiteY9" fmla="*/ 1304925 h 1735138"/>
                <a:gd name="connsiteX10" fmla="*/ 3732213 w 3984626"/>
                <a:gd name="connsiteY10" fmla="*/ 1412602 h 1735138"/>
                <a:gd name="connsiteX11" fmla="*/ 3581127 w 3984626"/>
                <a:gd name="connsiteY11" fmla="*/ 1563688 h 1735138"/>
                <a:gd name="connsiteX12" fmla="*/ 2163763 w 3984626"/>
                <a:gd name="connsiteY12" fmla="*/ 1563688 h 1735138"/>
                <a:gd name="connsiteX13" fmla="*/ 1992313 w 3984626"/>
                <a:gd name="connsiteY13" fmla="*/ 1735138 h 1735138"/>
                <a:gd name="connsiteX14" fmla="*/ 1820863 w 3984626"/>
                <a:gd name="connsiteY14" fmla="*/ 1563688 h 1735138"/>
                <a:gd name="connsiteX15" fmla="*/ 403499 w 3984626"/>
                <a:gd name="connsiteY15" fmla="*/ 1563688 h 1735138"/>
                <a:gd name="connsiteX16" fmla="*/ 252413 w 3984626"/>
                <a:gd name="connsiteY16" fmla="*/ 1412602 h 1735138"/>
                <a:gd name="connsiteX17" fmla="*/ 252413 w 3984626"/>
                <a:gd name="connsiteY17" fmla="*/ 1304925 h 1735138"/>
                <a:gd name="connsiteX18" fmla="*/ 94924 w 3984626"/>
                <a:gd name="connsiteY18" fmla="*/ 1304925 h 1735138"/>
                <a:gd name="connsiteX19" fmla="*/ 0 w 3984626"/>
                <a:gd name="connsiteY19" fmla="*/ 1210001 h 1735138"/>
                <a:gd name="connsiteX20" fmla="*/ 0 w 3984626"/>
                <a:gd name="connsiteY20" fmla="*/ 525137 h 1735138"/>
                <a:gd name="connsiteX21" fmla="*/ 94924 w 3984626"/>
                <a:gd name="connsiteY21" fmla="*/ 430213 h 1735138"/>
                <a:gd name="connsiteX22" fmla="*/ 252413 w 3984626"/>
                <a:gd name="connsiteY22" fmla="*/ 430213 h 1735138"/>
                <a:gd name="connsiteX23" fmla="*/ 252413 w 3984626"/>
                <a:gd name="connsiteY23" fmla="*/ 322536 h 1735138"/>
                <a:gd name="connsiteX24" fmla="*/ 403499 w 3984626"/>
                <a:gd name="connsiteY24" fmla="*/ 171450 h 1735138"/>
                <a:gd name="connsiteX25" fmla="*/ 1820863 w 3984626"/>
                <a:gd name="connsiteY25" fmla="*/ 171450 h 1735138"/>
                <a:gd name="connsiteX26" fmla="*/ 1992313 w 3984626"/>
                <a:gd name="connsiteY26" fmla="*/ 0 h 173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84626" h="1735138">
                  <a:moveTo>
                    <a:pt x="1992313" y="0"/>
                  </a:moveTo>
                  <a:cubicBezTo>
                    <a:pt x="1992313" y="94689"/>
                    <a:pt x="2069074" y="171450"/>
                    <a:pt x="2163763" y="171450"/>
                  </a:cubicBezTo>
                  <a:lnTo>
                    <a:pt x="3581127" y="171450"/>
                  </a:lnTo>
                  <a:cubicBezTo>
                    <a:pt x="3664569" y="171450"/>
                    <a:pt x="3732213" y="239094"/>
                    <a:pt x="3732213" y="322536"/>
                  </a:cubicBezTo>
                  <a:lnTo>
                    <a:pt x="3732213" y="430213"/>
                  </a:lnTo>
                  <a:lnTo>
                    <a:pt x="3889702" y="430213"/>
                  </a:lnTo>
                  <a:cubicBezTo>
                    <a:pt x="3942127" y="430213"/>
                    <a:pt x="3984626" y="472712"/>
                    <a:pt x="3984626" y="525137"/>
                  </a:cubicBezTo>
                  <a:lnTo>
                    <a:pt x="3984626" y="1210001"/>
                  </a:lnTo>
                  <a:cubicBezTo>
                    <a:pt x="3984626" y="1262426"/>
                    <a:pt x="3942127" y="1304925"/>
                    <a:pt x="3889702" y="1304925"/>
                  </a:cubicBezTo>
                  <a:lnTo>
                    <a:pt x="3732213" y="1304925"/>
                  </a:lnTo>
                  <a:lnTo>
                    <a:pt x="3732213" y="1412602"/>
                  </a:lnTo>
                  <a:cubicBezTo>
                    <a:pt x="3732213" y="1496044"/>
                    <a:pt x="3664569" y="1563688"/>
                    <a:pt x="3581127" y="1563688"/>
                  </a:cubicBezTo>
                  <a:lnTo>
                    <a:pt x="2163763" y="1563688"/>
                  </a:lnTo>
                  <a:cubicBezTo>
                    <a:pt x="2069074" y="1563688"/>
                    <a:pt x="1992313" y="1640449"/>
                    <a:pt x="1992313" y="1735138"/>
                  </a:cubicBezTo>
                  <a:cubicBezTo>
                    <a:pt x="1992313" y="1640449"/>
                    <a:pt x="1915552" y="1563688"/>
                    <a:pt x="1820863" y="1563688"/>
                  </a:cubicBezTo>
                  <a:lnTo>
                    <a:pt x="403499" y="1563688"/>
                  </a:lnTo>
                  <a:cubicBezTo>
                    <a:pt x="320057" y="1563688"/>
                    <a:pt x="252413" y="1496044"/>
                    <a:pt x="252413" y="1412602"/>
                  </a:cubicBezTo>
                  <a:lnTo>
                    <a:pt x="252413" y="1304925"/>
                  </a:lnTo>
                  <a:lnTo>
                    <a:pt x="94924" y="1304925"/>
                  </a:lnTo>
                  <a:cubicBezTo>
                    <a:pt x="42499" y="1304925"/>
                    <a:pt x="0" y="1262426"/>
                    <a:pt x="0" y="1210001"/>
                  </a:cubicBezTo>
                  <a:lnTo>
                    <a:pt x="0" y="525137"/>
                  </a:lnTo>
                  <a:cubicBezTo>
                    <a:pt x="0" y="472712"/>
                    <a:pt x="42499" y="430213"/>
                    <a:pt x="94924" y="430213"/>
                  </a:cubicBezTo>
                  <a:lnTo>
                    <a:pt x="252413" y="430213"/>
                  </a:lnTo>
                  <a:lnTo>
                    <a:pt x="252413" y="322536"/>
                  </a:lnTo>
                  <a:cubicBezTo>
                    <a:pt x="252413" y="239094"/>
                    <a:pt x="320057" y="171450"/>
                    <a:pt x="403499" y="171450"/>
                  </a:cubicBezTo>
                  <a:lnTo>
                    <a:pt x="1820863" y="171450"/>
                  </a:lnTo>
                  <a:cubicBezTo>
                    <a:pt x="1915552" y="171450"/>
                    <a:pt x="1992313" y="94689"/>
                    <a:pt x="199231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DA873AE5-8374-4A1A-B6DB-3E8AF16C8D33}"/>
                </a:ext>
              </a:extLst>
            </p:cNvPr>
            <p:cNvSpPr/>
            <p:nvPr/>
          </p:nvSpPr>
          <p:spPr>
            <a:xfrm>
              <a:off x="7091364" y="4253706"/>
              <a:ext cx="3984626" cy="1735138"/>
            </a:xfrm>
            <a:custGeom>
              <a:avLst/>
              <a:gdLst>
                <a:gd name="connsiteX0" fmla="*/ 1992313 w 3984626"/>
                <a:gd name="connsiteY0" fmla="*/ 0 h 1735138"/>
                <a:gd name="connsiteX1" fmla="*/ 2163763 w 3984626"/>
                <a:gd name="connsiteY1" fmla="*/ 171450 h 1735138"/>
                <a:gd name="connsiteX2" fmla="*/ 3581127 w 3984626"/>
                <a:gd name="connsiteY2" fmla="*/ 171450 h 1735138"/>
                <a:gd name="connsiteX3" fmla="*/ 3732213 w 3984626"/>
                <a:gd name="connsiteY3" fmla="*/ 322536 h 1735138"/>
                <a:gd name="connsiteX4" fmla="*/ 3732213 w 3984626"/>
                <a:gd name="connsiteY4" fmla="*/ 430213 h 1735138"/>
                <a:gd name="connsiteX5" fmla="*/ 3889702 w 3984626"/>
                <a:gd name="connsiteY5" fmla="*/ 430213 h 1735138"/>
                <a:gd name="connsiteX6" fmla="*/ 3984626 w 3984626"/>
                <a:gd name="connsiteY6" fmla="*/ 525137 h 1735138"/>
                <a:gd name="connsiteX7" fmla="*/ 3984626 w 3984626"/>
                <a:gd name="connsiteY7" fmla="*/ 1210001 h 1735138"/>
                <a:gd name="connsiteX8" fmla="*/ 3889702 w 3984626"/>
                <a:gd name="connsiteY8" fmla="*/ 1304925 h 1735138"/>
                <a:gd name="connsiteX9" fmla="*/ 3732213 w 3984626"/>
                <a:gd name="connsiteY9" fmla="*/ 1304925 h 1735138"/>
                <a:gd name="connsiteX10" fmla="*/ 3732213 w 3984626"/>
                <a:gd name="connsiteY10" fmla="*/ 1412602 h 1735138"/>
                <a:gd name="connsiteX11" fmla="*/ 3581127 w 3984626"/>
                <a:gd name="connsiteY11" fmla="*/ 1563688 h 1735138"/>
                <a:gd name="connsiteX12" fmla="*/ 2163763 w 3984626"/>
                <a:gd name="connsiteY12" fmla="*/ 1563688 h 1735138"/>
                <a:gd name="connsiteX13" fmla="*/ 1992313 w 3984626"/>
                <a:gd name="connsiteY13" fmla="*/ 1735138 h 1735138"/>
                <a:gd name="connsiteX14" fmla="*/ 1820863 w 3984626"/>
                <a:gd name="connsiteY14" fmla="*/ 1563688 h 1735138"/>
                <a:gd name="connsiteX15" fmla="*/ 403499 w 3984626"/>
                <a:gd name="connsiteY15" fmla="*/ 1563688 h 1735138"/>
                <a:gd name="connsiteX16" fmla="*/ 252413 w 3984626"/>
                <a:gd name="connsiteY16" fmla="*/ 1412602 h 1735138"/>
                <a:gd name="connsiteX17" fmla="*/ 252413 w 3984626"/>
                <a:gd name="connsiteY17" fmla="*/ 1304925 h 1735138"/>
                <a:gd name="connsiteX18" fmla="*/ 94924 w 3984626"/>
                <a:gd name="connsiteY18" fmla="*/ 1304925 h 1735138"/>
                <a:gd name="connsiteX19" fmla="*/ 0 w 3984626"/>
                <a:gd name="connsiteY19" fmla="*/ 1210001 h 1735138"/>
                <a:gd name="connsiteX20" fmla="*/ 0 w 3984626"/>
                <a:gd name="connsiteY20" fmla="*/ 525137 h 1735138"/>
                <a:gd name="connsiteX21" fmla="*/ 94924 w 3984626"/>
                <a:gd name="connsiteY21" fmla="*/ 430213 h 1735138"/>
                <a:gd name="connsiteX22" fmla="*/ 252413 w 3984626"/>
                <a:gd name="connsiteY22" fmla="*/ 430213 h 1735138"/>
                <a:gd name="connsiteX23" fmla="*/ 252413 w 3984626"/>
                <a:gd name="connsiteY23" fmla="*/ 322536 h 1735138"/>
                <a:gd name="connsiteX24" fmla="*/ 403499 w 3984626"/>
                <a:gd name="connsiteY24" fmla="*/ 171450 h 1735138"/>
                <a:gd name="connsiteX25" fmla="*/ 1820863 w 3984626"/>
                <a:gd name="connsiteY25" fmla="*/ 171450 h 1735138"/>
                <a:gd name="connsiteX26" fmla="*/ 1992313 w 3984626"/>
                <a:gd name="connsiteY26" fmla="*/ 0 h 173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84626" h="1735138">
                  <a:moveTo>
                    <a:pt x="1992313" y="0"/>
                  </a:moveTo>
                  <a:cubicBezTo>
                    <a:pt x="1992313" y="94689"/>
                    <a:pt x="2069074" y="171450"/>
                    <a:pt x="2163763" y="171450"/>
                  </a:cubicBezTo>
                  <a:lnTo>
                    <a:pt x="3581127" y="171450"/>
                  </a:lnTo>
                  <a:cubicBezTo>
                    <a:pt x="3664569" y="171450"/>
                    <a:pt x="3732213" y="239094"/>
                    <a:pt x="3732213" y="322536"/>
                  </a:cubicBezTo>
                  <a:lnTo>
                    <a:pt x="3732213" y="430213"/>
                  </a:lnTo>
                  <a:lnTo>
                    <a:pt x="3889702" y="430213"/>
                  </a:lnTo>
                  <a:cubicBezTo>
                    <a:pt x="3942127" y="430213"/>
                    <a:pt x="3984626" y="472712"/>
                    <a:pt x="3984626" y="525137"/>
                  </a:cubicBezTo>
                  <a:lnTo>
                    <a:pt x="3984626" y="1210001"/>
                  </a:lnTo>
                  <a:cubicBezTo>
                    <a:pt x="3984626" y="1262426"/>
                    <a:pt x="3942127" y="1304925"/>
                    <a:pt x="3889702" y="1304925"/>
                  </a:cubicBezTo>
                  <a:lnTo>
                    <a:pt x="3732213" y="1304925"/>
                  </a:lnTo>
                  <a:lnTo>
                    <a:pt x="3732213" y="1412602"/>
                  </a:lnTo>
                  <a:cubicBezTo>
                    <a:pt x="3732213" y="1496044"/>
                    <a:pt x="3664569" y="1563688"/>
                    <a:pt x="3581127" y="1563688"/>
                  </a:cubicBezTo>
                  <a:lnTo>
                    <a:pt x="2163763" y="1563688"/>
                  </a:lnTo>
                  <a:cubicBezTo>
                    <a:pt x="2069074" y="1563688"/>
                    <a:pt x="1992313" y="1640449"/>
                    <a:pt x="1992313" y="1735138"/>
                  </a:cubicBezTo>
                  <a:cubicBezTo>
                    <a:pt x="1992313" y="1640449"/>
                    <a:pt x="1915552" y="1563688"/>
                    <a:pt x="1820863" y="1563688"/>
                  </a:cubicBezTo>
                  <a:lnTo>
                    <a:pt x="403499" y="1563688"/>
                  </a:lnTo>
                  <a:cubicBezTo>
                    <a:pt x="320057" y="1563688"/>
                    <a:pt x="252413" y="1496044"/>
                    <a:pt x="252413" y="1412602"/>
                  </a:cubicBezTo>
                  <a:lnTo>
                    <a:pt x="252413" y="1304925"/>
                  </a:lnTo>
                  <a:lnTo>
                    <a:pt x="94924" y="1304925"/>
                  </a:lnTo>
                  <a:cubicBezTo>
                    <a:pt x="42499" y="1304925"/>
                    <a:pt x="0" y="1262426"/>
                    <a:pt x="0" y="1210001"/>
                  </a:cubicBezTo>
                  <a:lnTo>
                    <a:pt x="0" y="525137"/>
                  </a:lnTo>
                  <a:cubicBezTo>
                    <a:pt x="0" y="472712"/>
                    <a:pt x="42499" y="430213"/>
                    <a:pt x="94924" y="430213"/>
                  </a:cubicBezTo>
                  <a:lnTo>
                    <a:pt x="252413" y="430213"/>
                  </a:lnTo>
                  <a:lnTo>
                    <a:pt x="252413" y="322536"/>
                  </a:lnTo>
                  <a:cubicBezTo>
                    <a:pt x="252413" y="239094"/>
                    <a:pt x="320057" y="171450"/>
                    <a:pt x="403499" y="171450"/>
                  </a:cubicBezTo>
                  <a:lnTo>
                    <a:pt x="1820863" y="171450"/>
                  </a:lnTo>
                  <a:cubicBezTo>
                    <a:pt x="1915552" y="171450"/>
                    <a:pt x="1992313" y="94689"/>
                    <a:pt x="199231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467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24C8017E-1188-4836-9107-81D7CD28E423}"/>
              </a:ext>
            </a:extLst>
          </p:cNvPr>
          <p:cNvSpPr/>
          <p:nvPr/>
        </p:nvSpPr>
        <p:spPr>
          <a:xfrm>
            <a:off x="1368425" y="1040606"/>
            <a:ext cx="3479800" cy="1392238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AA9EE73B-35FF-482B-B6EC-76135B13796E}"/>
              </a:ext>
            </a:extLst>
          </p:cNvPr>
          <p:cNvSpPr/>
          <p:nvPr/>
        </p:nvSpPr>
        <p:spPr>
          <a:xfrm>
            <a:off x="1116012" y="1299369"/>
            <a:ext cx="3984626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4532CD21-E5A3-4AFE-AFB6-49603024C3BB}"/>
              </a:ext>
            </a:extLst>
          </p:cNvPr>
          <p:cNvSpPr/>
          <p:nvPr/>
        </p:nvSpPr>
        <p:spPr>
          <a:xfrm>
            <a:off x="1368425" y="4425156"/>
            <a:ext cx="3479800" cy="1392238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35AB711B-23EC-415E-B3EE-EA5CEAACD8F4}"/>
              </a:ext>
            </a:extLst>
          </p:cNvPr>
          <p:cNvSpPr/>
          <p:nvPr/>
        </p:nvSpPr>
        <p:spPr>
          <a:xfrm>
            <a:off x="1116012" y="4683919"/>
            <a:ext cx="3984626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-任意多边形 15">
            <a:extLst>
              <a:ext uri="{FF2B5EF4-FFF2-40B4-BE49-F238E27FC236}">
                <a16:creationId xmlns:a16="http://schemas.microsoft.com/office/drawing/2014/main" xmlns="" id="{23F8DFD4-F3E1-4328-8296-985B5BFB47F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1028702" y="1457325"/>
            <a:ext cx="87310" cy="5588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PA-任意多边形 15">
            <a:extLst>
              <a:ext uri="{FF2B5EF4-FFF2-40B4-BE49-F238E27FC236}">
                <a16:creationId xmlns:a16="http://schemas.microsoft.com/office/drawing/2014/main" xmlns="" id="{579A1D62-DA8B-49D6-BE24-573119A534E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95879" y="1457325"/>
            <a:ext cx="87310" cy="5588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0A9BF02C-DEDE-45F7-A717-DA59D44BF5DE}"/>
              </a:ext>
            </a:extLst>
          </p:cNvPr>
          <p:cNvGrpSpPr/>
          <p:nvPr/>
        </p:nvGrpSpPr>
        <p:grpSpPr>
          <a:xfrm>
            <a:off x="7008813" y="1040606"/>
            <a:ext cx="4154490" cy="1392238"/>
            <a:chOff x="7008813" y="1040606"/>
            <a:chExt cx="4154490" cy="1392238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6C360882-3874-4D55-856F-91068195C40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008813" y="1040606"/>
              <a:ext cx="4154490" cy="1392238"/>
            </a:xfrm>
            <a:custGeom>
              <a:avLst/>
              <a:gdLst>
                <a:gd name="connsiteX0" fmla="*/ 490812 w 4154490"/>
                <a:gd name="connsiteY0" fmla="*/ 0 h 1392238"/>
                <a:gd name="connsiteX1" fmla="*/ 3668440 w 4154490"/>
                <a:gd name="connsiteY1" fmla="*/ 0 h 1392238"/>
                <a:gd name="connsiteX2" fmla="*/ 3819526 w 4154490"/>
                <a:gd name="connsiteY2" fmla="*/ 151086 h 1392238"/>
                <a:gd name="connsiteX3" fmla="*/ 3819526 w 4154490"/>
                <a:gd name="connsiteY3" fmla="*/ 258763 h 1392238"/>
                <a:gd name="connsiteX4" fmla="*/ 3977012 w 4154490"/>
                <a:gd name="connsiteY4" fmla="*/ 258763 h 1392238"/>
                <a:gd name="connsiteX5" fmla="*/ 4071936 w 4154490"/>
                <a:gd name="connsiteY5" fmla="*/ 353687 h 1392238"/>
                <a:gd name="connsiteX6" fmla="*/ 4071936 w 4154490"/>
                <a:gd name="connsiteY6" fmla="*/ 466817 h 1392238"/>
                <a:gd name="connsiteX7" fmla="*/ 4080822 w 4154490"/>
                <a:gd name="connsiteY7" fmla="*/ 499666 h 1392238"/>
                <a:gd name="connsiteX8" fmla="*/ 4154490 w 4154490"/>
                <a:gd name="connsiteY8" fmla="*/ 696119 h 1392238"/>
                <a:gd name="connsiteX9" fmla="*/ 4080822 w 4154490"/>
                <a:gd name="connsiteY9" fmla="*/ 892572 h 1392238"/>
                <a:gd name="connsiteX10" fmla="*/ 4071936 w 4154490"/>
                <a:gd name="connsiteY10" fmla="*/ 925421 h 1392238"/>
                <a:gd name="connsiteX11" fmla="*/ 4071936 w 4154490"/>
                <a:gd name="connsiteY11" fmla="*/ 1038551 h 1392238"/>
                <a:gd name="connsiteX12" fmla="*/ 3977012 w 4154490"/>
                <a:gd name="connsiteY12" fmla="*/ 1133475 h 1392238"/>
                <a:gd name="connsiteX13" fmla="*/ 3819526 w 4154490"/>
                <a:gd name="connsiteY13" fmla="*/ 1133475 h 1392238"/>
                <a:gd name="connsiteX14" fmla="*/ 3819526 w 4154490"/>
                <a:gd name="connsiteY14" fmla="*/ 1241152 h 1392238"/>
                <a:gd name="connsiteX15" fmla="*/ 3668440 w 4154490"/>
                <a:gd name="connsiteY15" fmla="*/ 1392238 h 1392238"/>
                <a:gd name="connsiteX16" fmla="*/ 490812 w 4154490"/>
                <a:gd name="connsiteY16" fmla="*/ 1392238 h 1392238"/>
                <a:gd name="connsiteX17" fmla="*/ 339726 w 4154490"/>
                <a:gd name="connsiteY17" fmla="*/ 1241152 h 1392238"/>
                <a:gd name="connsiteX18" fmla="*/ 339726 w 4154490"/>
                <a:gd name="connsiteY18" fmla="*/ 1133475 h 1392238"/>
                <a:gd name="connsiteX19" fmla="*/ 182234 w 4154490"/>
                <a:gd name="connsiteY19" fmla="*/ 1133475 h 1392238"/>
                <a:gd name="connsiteX20" fmla="*/ 87310 w 4154490"/>
                <a:gd name="connsiteY20" fmla="*/ 1038551 h 1392238"/>
                <a:gd name="connsiteX21" fmla="*/ 87310 w 4154490"/>
                <a:gd name="connsiteY21" fmla="*/ 975519 h 1392238"/>
                <a:gd name="connsiteX22" fmla="*/ 0 w 4154490"/>
                <a:gd name="connsiteY22" fmla="*/ 696119 h 1392238"/>
                <a:gd name="connsiteX23" fmla="*/ 87310 w 4154490"/>
                <a:gd name="connsiteY23" fmla="*/ 416719 h 1392238"/>
                <a:gd name="connsiteX24" fmla="*/ 87310 w 4154490"/>
                <a:gd name="connsiteY24" fmla="*/ 353687 h 1392238"/>
                <a:gd name="connsiteX25" fmla="*/ 182234 w 4154490"/>
                <a:gd name="connsiteY25" fmla="*/ 258763 h 1392238"/>
                <a:gd name="connsiteX26" fmla="*/ 339726 w 4154490"/>
                <a:gd name="connsiteY26" fmla="*/ 258763 h 1392238"/>
                <a:gd name="connsiteX27" fmla="*/ 339726 w 4154490"/>
                <a:gd name="connsiteY27" fmla="*/ 151086 h 1392238"/>
                <a:gd name="connsiteX28" fmla="*/ 490812 w 4154490"/>
                <a:gd name="connsiteY28" fmla="*/ 0 h 139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154490" h="1392238">
                  <a:moveTo>
                    <a:pt x="490812" y="0"/>
                  </a:moveTo>
                  <a:lnTo>
                    <a:pt x="3668440" y="0"/>
                  </a:lnTo>
                  <a:cubicBezTo>
                    <a:pt x="3751882" y="0"/>
                    <a:pt x="3819526" y="67644"/>
                    <a:pt x="3819526" y="151086"/>
                  </a:cubicBezTo>
                  <a:lnTo>
                    <a:pt x="3819526" y="258763"/>
                  </a:lnTo>
                  <a:lnTo>
                    <a:pt x="3977012" y="258763"/>
                  </a:lnTo>
                  <a:cubicBezTo>
                    <a:pt x="4029437" y="258763"/>
                    <a:pt x="4071936" y="301262"/>
                    <a:pt x="4071936" y="353687"/>
                  </a:cubicBezTo>
                  <a:lnTo>
                    <a:pt x="4071936" y="466817"/>
                  </a:lnTo>
                  <a:lnTo>
                    <a:pt x="4080822" y="499666"/>
                  </a:lnTo>
                  <a:cubicBezTo>
                    <a:pt x="4105378" y="565150"/>
                    <a:pt x="4154490" y="591344"/>
                    <a:pt x="4154490" y="696119"/>
                  </a:cubicBezTo>
                  <a:cubicBezTo>
                    <a:pt x="4154490" y="800894"/>
                    <a:pt x="4105378" y="827088"/>
                    <a:pt x="4080822" y="892572"/>
                  </a:cubicBezTo>
                  <a:lnTo>
                    <a:pt x="4071936" y="925421"/>
                  </a:lnTo>
                  <a:lnTo>
                    <a:pt x="4071936" y="1038551"/>
                  </a:lnTo>
                  <a:cubicBezTo>
                    <a:pt x="4071936" y="1090976"/>
                    <a:pt x="4029437" y="1133475"/>
                    <a:pt x="3977012" y="1133475"/>
                  </a:cubicBezTo>
                  <a:lnTo>
                    <a:pt x="3819526" y="1133475"/>
                  </a:lnTo>
                  <a:lnTo>
                    <a:pt x="3819526" y="1241152"/>
                  </a:lnTo>
                  <a:cubicBezTo>
                    <a:pt x="3819526" y="1324594"/>
                    <a:pt x="3751882" y="1392238"/>
                    <a:pt x="3668440" y="1392238"/>
                  </a:cubicBezTo>
                  <a:lnTo>
                    <a:pt x="490812" y="1392238"/>
                  </a:lnTo>
                  <a:cubicBezTo>
                    <a:pt x="407370" y="1392238"/>
                    <a:pt x="339726" y="1324594"/>
                    <a:pt x="339726" y="1241152"/>
                  </a:cubicBezTo>
                  <a:lnTo>
                    <a:pt x="339726" y="1133475"/>
                  </a:lnTo>
                  <a:lnTo>
                    <a:pt x="182234" y="1133475"/>
                  </a:lnTo>
                  <a:cubicBezTo>
                    <a:pt x="129809" y="1133475"/>
                    <a:pt x="87310" y="1090976"/>
                    <a:pt x="87310" y="1038551"/>
                  </a:cubicBezTo>
                  <a:lnTo>
                    <a:pt x="87310" y="975519"/>
                  </a:lnTo>
                  <a:cubicBezTo>
                    <a:pt x="87310" y="835819"/>
                    <a:pt x="0" y="835819"/>
                    <a:pt x="0" y="696119"/>
                  </a:cubicBezTo>
                  <a:cubicBezTo>
                    <a:pt x="0" y="556419"/>
                    <a:pt x="87310" y="556419"/>
                    <a:pt x="87310" y="416719"/>
                  </a:cubicBezTo>
                  <a:lnTo>
                    <a:pt x="87310" y="353687"/>
                  </a:lnTo>
                  <a:cubicBezTo>
                    <a:pt x="87310" y="301262"/>
                    <a:pt x="129809" y="258763"/>
                    <a:pt x="182234" y="258763"/>
                  </a:cubicBezTo>
                  <a:lnTo>
                    <a:pt x="339726" y="258763"/>
                  </a:lnTo>
                  <a:lnTo>
                    <a:pt x="339726" y="151086"/>
                  </a:lnTo>
                  <a:cubicBezTo>
                    <a:pt x="339726" y="67644"/>
                    <a:pt x="407370" y="0"/>
                    <a:pt x="490812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04ADCDE5-17E8-4220-BFB3-3FC375DF954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008813" y="1040606"/>
              <a:ext cx="4154490" cy="1392238"/>
            </a:xfrm>
            <a:custGeom>
              <a:avLst/>
              <a:gdLst>
                <a:gd name="connsiteX0" fmla="*/ 490812 w 4154490"/>
                <a:gd name="connsiteY0" fmla="*/ 0 h 1392238"/>
                <a:gd name="connsiteX1" fmla="*/ 3668440 w 4154490"/>
                <a:gd name="connsiteY1" fmla="*/ 0 h 1392238"/>
                <a:gd name="connsiteX2" fmla="*/ 3819526 w 4154490"/>
                <a:gd name="connsiteY2" fmla="*/ 151086 h 1392238"/>
                <a:gd name="connsiteX3" fmla="*/ 3819526 w 4154490"/>
                <a:gd name="connsiteY3" fmla="*/ 258763 h 1392238"/>
                <a:gd name="connsiteX4" fmla="*/ 3977012 w 4154490"/>
                <a:gd name="connsiteY4" fmla="*/ 258763 h 1392238"/>
                <a:gd name="connsiteX5" fmla="*/ 4071936 w 4154490"/>
                <a:gd name="connsiteY5" fmla="*/ 353687 h 1392238"/>
                <a:gd name="connsiteX6" fmla="*/ 4071936 w 4154490"/>
                <a:gd name="connsiteY6" fmla="*/ 466817 h 1392238"/>
                <a:gd name="connsiteX7" fmla="*/ 4080822 w 4154490"/>
                <a:gd name="connsiteY7" fmla="*/ 499666 h 1392238"/>
                <a:gd name="connsiteX8" fmla="*/ 4154490 w 4154490"/>
                <a:gd name="connsiteY8" fmla="*/ 696119 h 1392238"/>
                <a:gd name="connsiteX9" fmla="*/ 4080822 w 4154490"/>
                <a:gd name="connsiteY9" fmla="*/ 892572 h 1392238"/>
                <a:gd name="connsiteX10" fmla="*/ 4071936 w 4154490"/>
                <a:gd name="connsiteY10" fmla="*/ 925421 h 1392238"/>
                <a:gd name="connsiteX11" fmla="*/ 4071936 w 4154490"/>
                <a:gd name="connsiteY11" fmla="*/ 1038551 h 1392238"/>
                <a:gd name="connsiteX12" fmla="*/ 3977012 w 4154490"/>
                <a:gd name="connsiteY12" fmla="*/ 1133475 h 1392238"/>
                <a:gd name="connsiteX13" fmla="*/ 3819526 w 4154490"/>
                <a:gd name="connsiteY13" fmla="*/ 1133475 h 1392238"/>
                <a:gd name="connsiteX14" fmla="*/ 3819526 w 4154490"/>
                <a:gd name="connsiteY14" fmla="*/ 1241152 h 1392238"/>
                <a:gd name="connsiteX15" fmla="*/ 3668440 w 4154490"/>
                <a:gd name="connsiteY15" fmla="*/ 1392238 h 1392238"/>
                <a:gd name="connsiteX16" fmla="*/ 490812 w 4154490"/>
                <a:gd name="connsiteY16" fmla="*/ 1392238 h 1392238"/>
                <a:gd name="connsiteX17" fmla="*/ 339726 w 4154490"/>
                <a:gd name="connsiteY17" fmla="*/ 1241152 h 1392238"/>
                <a:gd name="connsiteX18" fmla="*/ 339726 w 4154490"/>
                <a:gd name="connsiteY18" fmla="*/ 1133475 h 1392238"/>
                <a:gd name="connsiteX19" fmla="*/ 182234 w 4154490"/>
                <a:gd name="connsiteY19" fmla="*/ 1133475 h 1392238"/>
                <a:gd name="connsiteX20" fmla="*/ 87310 w 4154490"/>
                <a:gd name="connsiteY20" fmla="*/ 1038551 h 1392238"/>
                <a:gd name="connsiteX21" fmla="*/ 87310 w 4154490"/>
                <a:gd name="connsiteY21" fmla="*/ 975519 h 1392238"/>
                <a:gd name="connsiteX22" fmla="*/ 0 w 4154490"/>
                <a:gd name="connsiteY22" fmla="*/ 696119 h 1392238"/>
                <a:gd name="connsiteX23" fmla="*/ 87310 w 4154490"/>
                <a:gd name="connsiteY23" fmla="*/ 416719 h 1392238"/>
                <a:gd name="connsiteX24" fmla="*/ 87310 w 4154490"/>
                <a:gd name="connsiteY24" fmla="*/ 353687 h 1392238"/>
                <a:gd name="connsiteX25" fmla="*/ 182234 w 4154490"/>
                <a:gd name="connsiteY25" fmla="*/ 258763 h 1392238"/>
                <a:gd name="connsiteX26" fmla="*/ 339726 w 4154490"/>
                <a:gd name="connsiteY26" fmla="*/ 258763 h 1392238"/>
                <a:gd name="connsiteX27" fmla="*/ 339726 w 4154490"/>
                <a:gd name="connsiteY27" fmla="*/ 151086 h 1392238"/>
                <a:gd name="connsiteX28" fmla="*/ 490812 w 4154490"/>
                <a:gd name="connsiteY28" fmla="*/ 0 h 1392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154490" h="1392238">
                  <a:moveTo>
                    <a:pt x="490812" y="0"/>
                  </a:moveTo>
                  <a:lnTo>
                    <a:pt x="3668440" y="0"/>
                  </a:lnTo>
                  <a:cubicBezTo>
                    <a:pt x="3751882" y="0"/>
                    <a:pt x="3819526" y="67644"/>
                    <a:pt x="3819526" y="151086"/>
                  </a:cubicBezTo>
                  <a:lnTo>
                    <a:pt x="3819526" y="258763"/>
                  </a:lnTo>
                  <a:lnTo>
                    <a:pt x="3977012" y="258763"/>
                  </a:lnTo>
                  <a:cubicBezTo>
                    <a:pt x="4029437" y="258763"/>
                    <a:pt x="4071936" y="301262"/>
                    <a:pt x="4071936" y="353687"/>
                  </a:cubicBezTo>
                  <a:lnTo>
                    <a:pt x="4071936" y="466817"/>
                  </a:lnTo>
                  <a:lnTo>
                    <a:pt x="4080822" y="499666"/>
                  </a:lnTo>
                  <a:cubicBezTo>
                    <a:pt x="4105378" y="565150"/>
                    <a:pt x="4154490" y="591344"/>
                    <a:pt x="4154490" y="696119"/>
                  </a:cubicBezTo>
                  <a:cubicBezTo>
                    <a:pt x="4154490" y="800894"/>
                    <a:pt x="4105378" y="827088"/>
                    <a:pt x="4080822" y="892572"/>
                  </a:cubicBezTo>
                  <a:lnTo>
                    <a:pt x="4071936" y="925421"/>
                  </a:lnTo>
                  <a:lnTo>
                    <a:pt x="4071936" y="1038551"/>
                  </a:lnTo>
                  <a:cubicBezTo>
                    <a:pt x="4071936" y="1090976"/>
                    <a:pt x="4029437" y="1133475"/>
                    <a:pt x="3977012" y="1133475"/>
                  </a:cubicBezTo>
                  <a:lnTo>
                    <a:pt x="3819526" y="1133475"/>
                  </a:lnTo>
                  <a:lnTo>
                    <a:pt x="3819526" y="1241152"/>
                  </a:lnTo>
                  <a:cubicBezTo>
                    <a:pt x="3819526" y="1324594"/>
                    <a:pt x="3751882" y="1392238"/>
                    <a:pt x="3668440" y="1392238"/>
                  </a:cubicBezTo>
                  <a:lnTo>
                    <a:pt x="490812" y="1392238"/>
                  </a:lnTo>
                  <a:cubicBezTo>
                    <a:pt x="407370" y="1392238"/>
                    <a:pt x="339726" y="1324594"/>
                    <a:pt x="339726" y="1241152"/>
                  </a:cubicBezTo>
                  <a:lnTo>
                    <a:pt x="339726" y="1133475"/>
                  </a:lnTo>
                  <a:lnTo>
                    <a:pt x="182234" y="1133475"/>
                  </a:lnTo>
                  <a:cubicBezTo>
                    <a:pt x="129809" y="1133475"/>
                    <a:pt x="87310" y="1090976"/>
                    <a:pt x="87310" y="1038551"/>
                  </a:cubicBezTo>
                  <a:lnTo>
                    <a:pt x="87310" y="975519"/>
                  </a:lnTo>
                  <a:cubicBezTo>
                    <a:pt x="87310" y="835819"/>
                    <a:pt x="0" y="835819"/>
                    <a:pt x="0" y="696119"/>
                  </a:cubicBezTo>
                  <a:cubicBezTo>
                    <a:pt x="0" y="556419"/>
                    <a:pt x="87310" y="556419"/>
                    <a:pt x="87310" y="416719"/>
                  </a:cubicBezTo>
                  <a:lnTo>
                    <a:pt x="87310" y="353687"/>
                  </a:lnTo>
                  <a:cubicBezTo>
                    <a:pt x="87310" y="301262"/>
                    <a:pt x="129809" y="258763"/>
                    <a:pt x="182234" y="258763"/>
                  </a:cubicBezTo>
                  <a:lnTo>
                    <a:pt x="339726" y="258763"/>
                  </a:lnTo>
                  <a:lnTo>
                    <a:pt x="339726" y="151086"/>
                  </a:lnTo>
                  <a:cubicBezTo>
                    <a:pt x="339726" y="67644"/>
                    <a:pt x="407370" y="0"/>
                    <a:pt x="490812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PA-任意多边形 15">
            <a:extLst>
              <a:ext uri="{FF2B5EF4-FFF2-40B4-BE49-F238E27FC236}">
                <a16:creationId xmlns:a16="http://schemas.microsoft.com/office/drawing/2014/main" xmlns="" id="{52D78948-D199-4D5D-AA46-C82A2C07809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3046016" y="3817231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PA-任意多边形 15">
            <a:extLst>
              <a:ext uri="{FF2B5EF4-FFF2-40B4-BE49-F238E27FC236}">
                <a16:creationId xmlns:a16="http://schemas.microsoft.com/office/drawing/2014/main" xmlns="" id="{54F3F719-F33D-4579-A2E2-D7403603672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 flipV="1">
            <a:off x="3046016" y="5334087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4A1FF6C0-5893-4963-A3DA-03CF45DE9BC3}"/>
              </a:ext>
            </a:extLst>
          </p:cNvPr>
          <p:cNvGrpSpPr/>
          <p:nvPr/>
        </p:nvGrpSpPr>
        <p:grpSpPr>
          <a:xfrm>
            <a:off x="7091364" y="4300538"/>
            <a:ext cx="3984626" cy="1641474"/>
            <a:chOff x="7091364" y="4300538"/>
            <a:chExt cx="3984626" cy="1641474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E60B0374-AF71-4926-A264-496113DBFC3D}"/>
                </a:ext>
              </a:extLst>
            </p:cNvPr>
            <p:cNvSpPr/>
            <p:nvPr/>
          </p:nvSpPr>
          <p:spPr>
            <a:xfrm>
              <a:off x="7091364" y="4300538"/>
              <a:ext cx="3984626" cy="1641474"/>
            </a:xfrm>
            <a:custGeom>
              <a:avLst/>
              <a:gdLst>
                <a:gd name="connsiteX0" fmla="*/ 1992313 w 3984626"/>
                <a:gd name="connsiteY0" fmla="*/ 0 h 1641474"/>
                <a:gd name="connsiteX1" fmla="*/ 2537929 w 3984626"/>
                <a:gd name="connsiteY1" fmla="*/ 124618 h 1641474"/>
                <a:gd name="connsiteX2" fmla="*/ 3581127 w 3984626"/>
                <a:gd name="connsiteY2" fmla="*/ 124618 h 1641474"/>
                <a:gd name="connsiteX3" fmla="*/ 3732213 w 3984626"/>
                <a:gd name="connsiteY3" fmla="*/ 275704 h 1641474"/>
                <a:gd name="connsiteX4" fmla="*/ 3732213 w 3984626"/>
                <a:gd name="connsiteY4" fmla="*/ 383381 h 1641474"/>
                <a:gd name="connsiteX5" fmla="*/ 3889702 w 3984626"/>
                <a:gd name="connsiteY5" fmla="*/ 383381 h 1641474"/>
                <a:gd name="connsiteX6" fmla="*/ 3984626 w 3984626"/>
                <a:gd name="connsiteY6" fmla="*/ 478305 h 1641474"/>
                <a:gd name="connsiteX7" fmla="*/ 3984626 w 3984626"/>
                <a:gd name="connsiteY7" fmla="*/ 1163169 h 1641474"/>
                <a:gd name="connsiteX8" fmla="*/ 3889702 w 3984626"/>
                <a:gd name="connsiteY8" fmla="*/ 1258093 h 1641474"/>
                <a:gd name="connsiteX9" fmla="*/ 3732213 w 3984626"/>
                <a:gd name="connsiteY9" fmla="*/ 1258093 h 1641474"/>
                <a:gd name="connsiteX10" fmla="*/ 3732213 w 3984626"/>
                <a:gd name="connsiteY10" fmla="*/ 1365770 h 1641474"/>
                <a:gd name="connsiteX11" fmla="*/ 3581127 w 3984626"/>
                <a:gd name="connsiteY11" fmla="*/ 1516856 h 1641474"/>
                <a:gd name="connsiteX12" fmla="*/ 2537929 w 3984626"/>
                <a:gd name="connsiteY12" fmla="*/ 1516856 h 1641474"/>
                <a:gd name="connsiteX13" fmla="*/ 1992313 w 3984626"/>
                <a:gd name="connsiteY13" fmla="*/ 1641474 h 1641474"/>
                <a:gd name="connsiteX14" fmla="*/ 1446697 w 3984626"/>
                <a:gd name="connsiteY14" fmla="*/ 1516856 h 1641474"/>
                <a:gd name="connsiteX15" fmla="*/ 403499 w 3984626"/>
                <a:gd name="connsiteY15" fmla="*/ 1516856 h 1641474"/>
                <a:gd name="connsiteX16" fmla="*/ 252413 w 3984626"/>
                <a:gd name="connsiteY16" fmla="*/ 1365770 h 1641474"/>
                <a:gd name="connsiteX17" fmla="*/ 252413 w 3984626"/>
                <a:gd name="connsiteY17" fmla="*/ 1258093 h 1641474"/>
                <a:gd name="connsiteX18" fmla="*/ 94924 w 3984626"/>
                <a:gd name="connsiteY18" fmla="*/ 1258093 h 1641474"/>
                <a:gd name="connsiteX19" fmla="*/ 0 w 3984626"/>
                <a:gd name="connsiteY19" fmla="*/ 1163169 h 1641474"/>
                <a:gd name="connsiteX20" fmla="*/ 0 w 3984626"/>
                <a:gd name="connsiteY20" fmla="*/ 478305 h 1641474"/>
                <a:gd name="connsiteX21" fmla="*/ 94924 w 3984626"/>
                <a:gd name="connsiteY21" fmla="*/ 383381 h 1641474"/>
                <a:gd name="connsiteX22" fmla="*/ 252413 w 3984626"/>
                <a:gd name="connsiteY22" fmla="*/ 383381 h 1641474"/>
                <a:gd name="connsiteX23" fmla="*/ 252413 w 3984626"/>
                <a:gd name="connsiteY23" fmla="*/ 275704 h 1641474"/>
                <a:gd name="connsiteX24" fmla="*/ 403499 w 3984626"/>
                <a:gd name="connsiteY24" fmla="*/ 124618 h 1641474"/>
                <a:gd name="connsiteX25" fmla="*/ 1446697 w 3984626"/>
                <a:gd name="connsiteY25" fmla="*/ 124618 h 1641474"/>
                <a:gd name="connsiteX26" fmla="*/ 1992313 w 3984626"/>
                <a:gd name="connsiteY26" fmla="*/ 0 h 164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84626" h="1641474">
                  <a:moveTo>
                    <a:pt x="1992313" y="0"/>
                  </a:moveTo>
                  <a:cubicBezTo>
                    <a:pt x="2265121" y="0"/>
                    <a:pt x="2265121" y="124618"/>
                    <a:pt x="2537929" y="124618"/>
                  </a:cubicBezTo>
                  <a:lnTo>
                    <a:pt x="3581127" y="124618"/>
                  </a:lnTo>
                  <a:cubicBezTo>
                    <a:pt x="3664569" y="124618"/>
                    <a:pt x="3732213" y="192262"/>
                    <a:pt x="3732213" y="275704"/>
                  </a:cubicBezTo>
                  <a:lnTo>
                    <a:pt x="3732213" y="383381"/>
                  </a:lnTo>
                  <a:lnTo>
                    <a:pt x="3889702" y="383381"/>
                  </a:lnTo>
                  <a:cubicBezTo>
                    <a:pt x="3942127" y="383381"/>
                    <a:pt x="3984626" y="425880"/>
                    <a:pt x="3984626" y="478305"/>
                  </a:cubicBezTo>
                  <a:lnTo>
                    <a:pt x="3984626" y="1163169"/>
                  </a:lnTo>
                  <a:cubicBezTo>
                    <a:pt x="3984626" y="1215594"/>
                    <a:pt x="3942127" y="1258093"/>
                    <a:pt x="3889702" y="1258093"/>
                  </a:cubicBezTo>
                  <a:lnTo>
                    <a:pt x="3732213" y="1258093"/>
                  </a:lnTo>
                  <a:lnTo>
                    <a:pt x="3732213" y="1365770"/>
                  </a:lnTo>
                  <a:cubicBezTo>
                    <a:pt x="3732213" y="1449212"/>
                    <a:pt x="3664569" y="1516856"/>
                    <a:pt x="3581127" y="1516856"/>
                  </a:cubicBezTo>
                  <a:lnTo>
                    <a:pt x="2537929" y="1516856"/>
                  </a:lnTo>
                  <a:cubicBezTo>
                    <a:pt x="2265121" y="1516856"/>
                    <a:pt x="2265121" y="1641474"/>
                    <a:pt x="1992313" y="1641474"/>
                  </a:cubicBezTo>
                  <a:cubicBezTo>
                    <a:pt x="1719505" y="1641474"/>
                    <a:pt x="1719505" y="1516856"/>
                    <a:pt x="1446697" y="1516856"/>
                  </a:cubicBezTo>
                  <a:lnTo>
                    <a:pt x="403499" y="1516856"/>
                  </a:lnTo>
                  <a:cubicBezTo>
                    <a:pt x="320057" y="1516856"/>
                    <a:pt x="252413" y="1449212"/>
                    <a:pt x="252413" y="1365770"/>
                  </a:cubicBezTo>
                  <a:lnTo>
                    <a:pt x="252413" y="1258093"/>
                  </a:lnTo>
                  <a:lnTo>
                    <a:pt x="94924" y="1258093"/>
                  </a:lnTo>
                  <a:cubicBezTo>
                    <a:pt x="42499" y="1258093"/>
                    <a:pt x="0" y="1215594"/>
                    <a:pt x="0" y="1163169"/>
                  </a:cubicBezTo>
                  <a:lnTo>
                    <a:pt x="0" y="478305"/>
                  </a:lnTo>
                  <a:cubicBezTo>
                    <a:pt x="0" y="425880"/>
                    <a:pt x="42499" y="383381"/>
                    <a:pt x="94924" y="383381"/>
                  </a:cubicBezTo>
                  <a:lnTo>
                    <a:pt x="252413" y="383381"/>
                  </a:lnTo>
                  <a:lnTo>
                    <a:pt x="252413" y="275704"/>
                  </a:lnTo>
                  <a:cubicBezTo>
                    <a:pt x="252413" y="192262"/>
                    <a:pt x="320057" y="124618"/>
                    <a:pt x="403499" y="124618"/>
                  </a:cubicBezTo>
                  <a:lnTo>
                    <a:pt x="1446697" y="124618"/>
                  </a:lnTo>
                  <a:cubicBezTo>
                    <a:pt x="1719505" y="124618"/>
                    <a:pt x="1719505" y="0"/>
                    <a:pt x="199231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B08F3F5B-20C4-4A83-AEEE-0802F26D7C18}"/>
                </a:ext>
              </a:extLst>
            </p:cNvPr>
            <p:cNvSpPr/>
            <p:nvPr/>
          </p:nvSpPr>
          <p:spPr>
            <a:xfrm>
              <a:off x="7091364" y="4300538"/>
              <a:ext cx="3984626" cy="1641474"/>
            </a:xfrm>
            <a:custGeom>
              <a:avLst/>
              <a:gdLst>
                <a:gd name="connsiteX0" fmla="*/ 1992313 w 3984626"/>
                <a:gd name="connsiteY0" fmla="*/ 0 h 1641474"/>
                <a:gd name="connsiteX1" fmla="*/ 2537929 w 3984626"/>
                <a:gd name="connsiteY1" fmla="*/ 124618 h 1641474"/>
                <a:gd name="connsiteX2" fmla="*/ 3581127 w 3984626"/>
                <a:gd name="connsiteY2" fmla="*/ 124618 h 1641474"/>
                <a:gd name="connsiteX3" fmla="*/ 3732213 w 3984626"/>
                <a:gd name="connsiteY3" fmla="*/ 275704 h 1641474"/>
                <a:gd name="connsiteX4" fmla="*/ 3732213 w 3984626"/>
                <a:gd name="connsiteY4" fmla="*/ 383381 h 1641474"/>
                <a:gd name="connsiteX5" fmla="*/ 3889702 w 3984626"/>
                <a:gd name="connsiteY5" fmla="*/ 383381 h 1641474"/>
                <a:gd name="connsiteX6" fmla="*/ 3984626 w 3984626"/>
                <a:gd name="connsiteY6" fmla="*/ 478305 h 1641474"/>
                <a:gd name="connsiteX7" fmla="*/ 3984626 w 3984626"/>
                <a:gd name="connsiteY7" fmla="*/ 1163169 h 1641474"/>
                <a:gd name="connsiteX8" fmla="*/ 3889702 w 3984626"/>
                <a:gd name="connsiteY8" fmla="*/ 1258093 h 1641474"/>
                <a:gd name="connsiteX9" fmla="*/ 3732213 w 3984626"/>
                <a:gd name="connsiteY9" fmla="*/ 1258093 h 1641474"/>
                <a:gd name="connsiteX10" fmla="*/ 3732213 w 3984626"/>
                <a:gd name="connsiteY10" fmla="*/ 1365770 h 1641474"/>
                <a:gd name="connsiteX11" fmla="*/ 3581127 w 3984626"/>
                <a:gd name="connsiteY11" fmla="*/ 1516856 h 1641474"/>
                <a:gd name="connsiteX12" fmla="*/ 2537929 w 3984626"/>
                <a:gd name="connsiteY12" fmla="*/ 1516856 h 1641474"/>
                <a:gd name="connsiteX13" fmla="*/ 1992313 w 3984626"/>
                <a:gd name="connsiteY13" fmla="*/ 1641474 h 1641474"/>
                <a:gd name="connsiteX14" fmla="*/ 1446697 w 3984626"/>
                <a:gd name="connsiteY14" fmla="*/ 1516856 h 1641474"/>
                <a:gd name="connsiteX15" fmla="*/ 403499 w 3984626"/>
                <a:gd name="connsiteY15" fmla="*/ 1516856 h 1641474"/>
                <a:gd name="connsiteX16" fmla="*/ 252413 w 3984626"/>
                <a:gd name="connsiteY16" fmla="*/ 1365770 h 1641474"/>
                <a:gd name="connsiteX17" fmla="*/ 252413 w 3984626"/>
                <a:gd name="connsiteY17" fmla="*/ 1258093 h 1641474"/>
                <a:gd name="connsiteX18" fmla="*/ 94924 w 3984626"/>
                <a:gd name="connsiteY18" fmla="*/ 1258093 h 1641474"/>
                <a:gd name="connsiteX19" fmla="*/ 0 w 3984626"/>
                <a:gd name="connsiteY19" fmla="*/ 1163169 h 1641474"/>
                <a:gd name="connsiteX20" fmla="*/ 0 w 3984626"/>
                <a:gd name="connsiteY20" fmla="*/ 478305 h 1641474"/>
                <a:gd name="connsiteX21" fmla="*/ 94924 w 3984626"/>
                <a:gd name="connsiteY21" fmla="*/ 383381 h 1641474"/>
                <a:gd name="connsiteX22" fmla="*/ 252413 w 3984626"/>
                <a:gd name="connsiteY22" fmla="*/ 383381 h 1641474"/>
                <a:gd name="connsiteX23" fmla="*/ 252413 w 3984626"/>
                <a:gd name="connsiteY23" fmla="*/ 275704 h 1641474"/>
                <a:gd name="connsiteX24" fmla="*/ 403499 w 3984626"/>
                <a:gd name="connsiteY24" fmla="*/ 124618 h 1641474"/>
                <a:gd name="connsiteX25" fmla="*/ 1446697 w 3984626"/>
                <a:gd name="connsiteY25" fmla="*/ 124618 h 1641474"/>
                <a:gd name="connsiteX26" fmla="*/ 1992313 w 3984626"/>
                <a:gd name="connsiteY26" fmla="*/ 0 h 164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84626" h="1641474">
                  <a:moveTo>
                    <a:pt x="1992313" y="0"/>
                  </a:moveTo>
                  <a:cubicBezTo>
                    <a:pt x="2265121" y="0"/>
                    <a:pt x="2265121" y="124618"/>
                    <a:pt x="2537929" y="124618"/>
                  </a:cubicBezTo>
                  <a:lnTo>
                    <a:pt x="3581127" y="124618"/>
                  </a:lnTo>
                  <a:cubicBezTo>
                    <a:pt x="3664569" y="124618"/>
                    <a:pt x="3732213" y="192262"/>
                    <a:pt x="3732213" y="275704"/>
                  </a:cubicBezTo>
                  <a:lnTo>
                    <a:pt x="3732213" y="383381"/>
                  </a:lnTo>
                  <a:lnTo>
                    <a:pt x="3889702" y="383381"/>
                  </a:lnTo>
                  <a:cubicBezTo>
                    <a:pt x="3942127" y="383381"/>
                    <a:pt x="3984626" y="425880"/>
                    <a:pt x="3984626" y="478305"/>
                  </a:cubicBezTo>
                  <a:lnTo>
                    <a:pt x="3984626" y="1163169"/>
                  </a:lnTo>
                  <a:cubicBezTo>
                    <a:pt x="3984626" y="1215594"/>
                    <a:pt x="3942127" y="1258093"/>
                    <a:pt x="3889702" y="1258093"/>
                  </a:cubicBezTo>
                  <a:lnTo>
                    <a:pt x="3732213" y="1258093"/>
                  </a:lnTo>
                  <a:lnTo>
                    <a:pt x="3732213" y="1365770"/>
                  </a:lnTo>
                  <a:cubicBezTo>
                    <a:pt x="3732213" y="1449212"/>
                    <a:pt x="3664569" y="1516856"/>
                    <a:pt x="3581127" y="1516856"/>
                  </a:cubicBezTo>
                  <a:lnTo>
                    <a:pt x="2537929" y="1516856"/>
                  </a:lnTo>
                  <a:cubicBezTo>
                    <a:pt x="2265121" y="1516856"/>
                    <a:pt x="2265121" y="1641474"/>
                    <a:pt x="1992313" y="1641474"/>
                  </a:cubicBezTo>
                  <a:cubicBezTo>
                    <a:pt x="1719505" y="1641474"/>
                    <a:pt x="1719505" y="1516856"/>
                    <a:pt x="1446697" y="1516856"/>
                  </a:cubicBezTo>
                  <a:lnTo>
                    <a:pt x="403499" y="1516856"/>
                  </a:lnTo>
                  <a:cubicBezTo>
                    <a:pt x="320057" y="1516856"/>
                    <a:pt x="252413" y="1449212"/>
                    <a:pt x="252413" y="1365770"/>
                  </a:cubicBezTo>
                  <a:lnTo>
                    <a:pt x="252413" y="1258093"/>
                  </a:lnTo>
                  <a:lnTo>
                    <a:pt x="94924" y="1258093"/>
                  </a:lnTo>
                  <a:cubicBezTo>
                    <a:pt x="42499" y="1258093"/>
                    <a:pt x="0" y="1215594"/>
                    <a:pt x="0" y="1163169"/>
                  </a:cubicBezTo>
                  <a:lnTo>
                    <a:pt x="0" y="478305"/>
                  </a:lnTo>
                  <a:cubicBezTo>
                    <a:pt x="0" y="425880"/>
                    <a:pt x="42499" y="383381"/>
                    <a:pt x="94924" y="383381"/>
                  </a:cubicBezTo>
                  <a:lnTo>
                    <a:pt x="252413" y="383381"/>
                  </a:lnTo>
                  <a:lnTo>
                    <a:pt x="252413" y="275704"/>
                  </a:lnTo>
                  <a:cubicBezTo>
                    <a:pt x="252413" y="192262"/>
                    <a:pt x="320057" y="124618"/>
                    <a:pt x="403499" y="124618"/>
                  </a:cubicBezTo>
                  <a:lnTo>
                    <a:pt x="1446697" y="124618"/>
                  </a:lnTo>
                  <a:cubicBezTo>
                    <a:pt x="1719505" y="124618"/>
                    <a:pt x="1719505" y="0"/>
                    <a:pt x="199231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798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935F4202-5F18-4C92-995E-22AF8C436F57}"/>
              </a:ext>
            </a:extLst>
          </p:cNvPr>
          <p:cNvSpPr/>
          <p:nvPr/>
        </p:nvSpPr>
        <p:spPr>
          <a:xfrm>
            <a:off x="1368425" y="1040606"/>
            <a:ext cx="3479800" cy="1392238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F34072D4-38D4-4CBE-8E88-DA4181AF685B}"/>
              </a:ext>
            </a:extLst>
          </p:cNvPr>
          <p:cNvSpPr/>
          <p:nvPr/>
        </p:nvSpPr>
        <p:spPr>
          <a:xfrm>
            <a:off x="1116012" y="1299369"/>
            <a:ext cx="3984626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4BF2EBEE-2CC5-4BA8-9EEB-640E33C97262}"/>
              </a:ext>
            </a:extLst>
          </p:cNvPr>
          <p:cNvSpPr/>
          <p:nvPr/>
        </p:nvSpPr>
        <p:spPr>
          <a:xfrm>
            <a:off x="1368425" y="4425156"/>
            <a:ext cx="3479800" cy="1392238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6DFBDF6D-741E-4E5B-970E-86B5E75A14F6}"/>
              </a:ext>
            </a:extLst>
          </p:cNvPr>
          <p:cNvSpPr/>
          <p:nvPr/>
        </p:nvSpPr>
        <p:spPr>
          <a:xfrm>
            <a:off x="1116012" y="4683919"/>
            <a:ext cx="3984626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任意多边形 15">
            <a:extLst>
              <a:ext uri="{FF2B5EF4-FFF2-40B4-BE49-F238E27FC236}">
                <a16:creationId xmlns:a16="http://schemas.microsoft.com/office/drawing/2014/main" xmlns="" id="{8F8DA284-1D1C-4F4E-8673-566C555DD3B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1028702" y="1457325"/>
            <a:ext cx="87310" cy="5588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PA-任意多边形 15">
            <a:extLst>
              <a:ext uri="{FF2B5EF4-FFF2-40B4-BE49-F238E27FC236}">
                <a16:creationId xmlns:a16="http://schemas.microsoft.com/office/drawing/2014/main" xmlns="" id="{A79EF83F-D69F-4CAA-87A0-C31DADCAEBE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95879" y="1457325"/>
            <a:ext cx="87310" cy="5588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PA-任意多边形 15">
            <a:extLst>
              <a:ext uri="{FF2B5EF4-FFF2-40B4-BE49-F238E27FC236}">
                <a16:creationId xmlns:a16="http://schemas.microsoft.com/office/drawing/2014/main" xmlns="" id="{EFA4704B-1D48-4FB8-B6BB-405FC5FE7A4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3046016" y="3817231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PA-任意多边形 15">
            <a:extLst>
              <a:ext uri="{FF2B5EF4-FFF2-40B4-BE49-F238E27FC236}">
                <a16:creationId xmlns:a16="http://schemas.microsoft.com/office/drawing/2014/main" xmlns="" id="{7F875E73-59CC-499F-8083-6AE138D4535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 flipV="1">
            <a:off x="3046016" y="5334087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3258B7F7-E031-4541-BD13-5D8BC52338FF}"/>
              </a:ext>
            </a:extLst>
          </p:cNvPr>
          <p:cNvSpPr/>
          <p:nvPr/>
        </p:nvSpPr>
        <p:spPr>
          <a:xfrm>
            <a:off x="2936875" y="2432844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3625A07-8441-4942-8672-EA81B5AAC200}"/>
              </a:ext>
            </a:extLst>
          </p:cNvPr>
          <p:cNvSpPr/>
          <p:nvPr/>
        </p:nvSpPr>
        <p:spPr>
          <a:xfrm rot="10800000">
            <a:off x="2936875" y="869156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4D98E80-7ACC-403D-B2B0-7BE831063E35}"/>
              </a:ext>
            </a:extLst>
          </p:cNvPr>
          <p:cNvSpPr/>
          <p:nvPr/>
        </p:nvSpPr>
        <p:spPr>
          <a:xfrm rot="5400000">
            <a:off x="858837" y="5035550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E3C5D51A-F054-45D5-835E-59B4B519B4B7}"/>
              </a:ext>
            </a:extLst>
          </p:cNvPr>
          <p:cNvSpPr/>
          <p:nvPr/>
        </p:nvSpPr>
        <p:spPr>
          <a:xfrm rot="16200000" flipH="1">
            <a:off x="5014913" y="5035550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1181B98-67AD-43F4-9021-935F06444E50}"/>
              </a:ext>
            </a:extLst>
          </p:cNvPr>
          <p:cNvGrpSpPr/>
          <p:nvPr/>
        </p:nvGrpSpPr>
        <p:grpSpPr>
          <a:xfrm>
            <a:off x="7004054" y="869156"/>
            <a:ext cx="4154487" cy="1735138"/>
            <a:chOff x="7004054" y="869156"/>
            <a:chExt cx="4154487" cy="1735138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EFC92994-9890-4380-957C-8DD861F5189A}"/>
                </a:ext>
              </a:extLst>
            </p:cNvPr>
            <p:cNvSpPr/>
            <p:nvPr/>
          </p:nvSpPr>
          <p:spPr>
            <a:xfrm>
              <a:off x="7004054" y="869156"/>
              <a:ext cx="4154487" cy="1735138"/>
            </a:xfrm>
            <a:custGeom>
              <a:avLst/>
              <a:gdLst>
                <a:gd name="connsiteX0" fmla="*/ 2079623 w 4154487"/>
                <a:gd name="connsiteY0" fmla="*/ 0 h 1735138"/>
                <a:gd name="connsiteX1" fmla="*/ 2251073 w 4154487"/>
                <a:gd name="connsiteY1" fmla="*/ 171450 h 1735138"/>
                <a:gd name="connsiteX2" fmla="*/ 3668437 w 4154487"/>
                <a:gd name="connsiteY2" fmla="*/ 171450 h 1735138"/>
                <a:gd name="connsiteX3" fmla="*/ 3819523 w 4154487"/>
                <a:gd name="connsiteY3" fmla="*/ 322536 h 1735138"/>
                <a:gd name="connsiteX4" fmla="*/ 3819523 w 4154487"/>
                <a:gd name="connsiteY4" fmla="*/ 430213 h 1735138"/>
                <a:gd name="connsiteX5" fmla="*/ 3977012 w 4154487"/>
                <a:gd name="connsiteY5" fmla="*/ 430213 h 1735138"/>
                <a:gd name="connsiteX6" fmla="*/ 4071936 w 4154487"/>
                <a:gd name="connsiteY6" fmla="*/ 525137 h 1735138"/>
                <a:gd name="connsiteX7" fmla="*/ 4071936 w 4154487"/>
                <a:gd name="connsiteY7" fmla="*/ 638278 h 1735138"/>
                <a:gd name="connsiteX8" fmla="*/ 4080819 w 4154487"/>
                <a:gd name="connsiteY8" fmla="*/ 671116 h 1735138"/>
                <a:gd name="connsiteX9" fmla="*/ 4154487 w 4154487"/>
                <a:gd name="connsiteY9" fmla="*/ 867569 h 1735138"/>
                <a:gd name="connsiteX10" fmla="*/ 4080819 w 4154487"/>
                <a:gd name="connsiteY10" fmla="*/ 1064022 h 1735138"/>
                <a:gd name="connsiteX11" fmla="*/ 4071936 w 4154487"/>
                <a:gd name="connsiteY11" fmla="*/ 1096860 h 1735138"/>
                <a:gd name="connsiteX12" fmla="*/ 4071936 w 4154487"/>
                <a:gd name="connsiteY12" fmla="*/ 1210001 h 1735138"/>
                <a:gd name="connsiteX13" fmla="*/ 3977012 w 4154487"/>
                <a:gd name="connsiteY13" fmla="*/ 1304925 h 1735138"/>
                <a:gd name="connsiteX14" fmla="*/ 3819523 w 4154487"/>
                <a:gd name="connsiteY14" fmla="*/ 1304925 h 1735138"/>
                <a:gd name="connsiteX15" fmla="*/ 3819523 w 4154487"/>
                <a:gd name="connsiteY15" fmla="*/ 1412602 h 1735138"/>
                <a:gd name="connsiteX16" fmla="*/ 3668437 w 4154487"/>
                <a:gd name="connsiteY16" fmla="*/ 1563688 h 1735138"/>
                <a:gd name="connsiteX17" fmla="*/ 2251073 w 4154487"/>
                <a:gd name="connsiteY17" fmla="*/ 1563688 h 1735138"/>
                <a:gd name="connsiteX18" fmla="*/ 2079623 w 4154487"/>
                <a:gd name="connsiteY18" fmla="*/ 1735138 h 1735138"/>
                <a:gd name="connsiteX19" fmla="*/ 1908173 w 4154487"/>
                <a:gd name="connsiteY19" fmla="*/ 1563688 h 1735138"/>
                <a:gd name="connsiteX20" fmla="*/ 490809 w 4154487"/>
                <a:gd name="connsiteY20" fmla="*/ 1563688 h 1735138"/>
                <a:gd name="connsiteX21" fmla="*/ 339723 w 4154487"/>
                <a:gd name="connsiteY21" fmla="*/ 1412602 h 1735138"/>
                <a:gd name="connsiteX22" fmla="*/ 339723 w 4154487"/>
                <a:gd name="connsiteY22" fmla="*/ 1304925 h 1735138"/>
                <a:gd name="connsiteX23" fmla="*/ 182234 w 4154487"/>
                <a:gd name="connsiteY23" fmla="*/ 1304925 h 1735138"/>
                <a:gd name="connsiteX24" fmla="*/ 87310 w 4154487"/>
                <a:gd name="connsiteY24" fmla="*/ 1210001 h 1735138"/>
                <a:gd name="connsiteX25" fmla="*/ 87310 w 4154487"/>
                <a:gd name="connsiteY25" fmla="*/ 1146969 h 1735138"/>
                <a:gd name="connsiteX26" fmla="*/ 0 w 4154487"/>
                <a:gd name="connsiteY26" fmla="*/ 867569 h 1735138"/>
                <a:gd name="connsiteX27" fmla="*/ 87310 w 4154487"/>
                <a:gd name="connsiteY27" fmla="*/ 588169 h 1735138"/>
                <a:gd name="connsiteX28" fmla="*/ 87310 w 4154487"/>
                <a:gd name="connsiteY28" fmla="*/ 525137 h 1735138"/>
                <a:gd name="connsiteX29" fmla="*/ 182234 w 4154487"/>
                <a:gd name="connsiteY29" fmla="*/ 430213 h 1735138"/>
                <a:gd name="connsiteX30" fmla="*/ 339723 w 4154487"/>
                <a:gd name="connsiteY30" fmla="*/ 430213 h 1735138"/>
                <a:gd name="connsiteX31" fmla="*/ 339723 w 4154487"/>
                <a:gd name="connsiteY31" fmla="*/ 322536 h 1735138"/>
                <a:gd name="connsiteX32" fmla="*/ 490809 w 4154487"/>
                <a:gd name="connsiteY32" fmla="*/ 171450 h 1735138"/>
                <a:gd name="connsiteX33" fmla="*/ 1908173 w 4154487"/>
                <a:gd name="connsiteY33" fmla="*/ 171450 h 1735138"/>
                <a:gd name="connsiteX34" fmla="*/ 2079623 w 4154487"/>
                <a:gd name="connsiteY34" fmla="*/ 0 h 173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154487" h="1735138">
                  <a:moveTo>
                    <a:pt x="2079623" y="0"/>
                  </a:moveTo>
                  <a:cubicBezTo>
                    <a:pt x="2079623" y="94689"/>
                    <a:pt x="2156384" y="171450"/>
                    <a:pt x="2251073" y="171450"/>
                  </a:cubicBezTo>
                  <a:lnTo>
                    <a:pt x="3668437" y="171450"/>
                  </a:lnTo>
                  <a:cubicBezTo>
                    <a:pt x="3751879" y="171450"/>
                    <a:pt x="3819523" y="239094"/>
                    <a:pt x="3819523" y="322536"/>
                  </a:cubicBezTo>
                  <a:lnTo>
                    <a:pt x="3819523" y="430213"/>
                  </a:lnTo>
                  <a:lnTo>
                    <a:pt x="3977012" y="430213"/>
                  </a:lnTo>
                  <a:cubicBezTo>
                    <a:pt x="4029437" y="430213"/>
                    <a:pt x="4071936" y="472712"/>
                    <a:pt x="4071936" y="525137"/>
                  </a:cubicBezTo>
                  <a:lnTo>
                    <a:pt x="4071936" y="638278"/>
                  </a:lnTo>
                  <a:lnTo>
                    <a:pt x="4080819" y="671116"/>
                  </a:lnTo>
                  <a:cubicBezTo>
                    <a:pt x="4105375" y="736600"/>
                    <a:pt x="4154487" y="762794"/>
                    <a:pt x="4154487" y="867569"/>
                  </a:cubicBezTo>
                  <a:cubicBezTo>
                    <a:pt x="4154487" y="972344"/>
                    <a:pt x="4105375" y="998538"/>
                    <a:pt x="4080819" y="1064022"/>
                  </a:cubicBezTo>
                  <a:lnTo>
                    <a:pt x="4071936" y="1096860"/>
                  </a:lnTo>
                  <a:lnTo>
                    <a:pt x="4071936" y="1210001"/>
                  </a:lnTo>
                  <a:cubicBezTo>
                    <a:pt x="4071936" y="1262426"/>
                    <a:pt x="4029437" y="1304925"/>
                    <a:pt x="3977012" y="1304925"/>
                  </a:cubicBezTo>
                  <a:lnTo>
                    <a:pt x="3819523" y="1304925"/>
                  </a:lnTo>
                  <a:lnTo>
                    <a:pt x="3819523" y="1412602"/>
                  </a:lnTo>
                  <a:cubicBezTo>
                    <a:pt x="3819523" y="1496044"/>
                    <a:pt x="3751879" y="1563688"/>
                    <a:pt x="3668437" y="1563688"/>
                  </a:cubicBezTo>
                  <a:lnTo>
                    <a:pt x="2251073" y="1563688"/>
                  </a:lnTo>
                  <a:cubicBezTo>
                    <a:pt x="2156384" y="1563688"/>
                    <a:pt x="2079623" y="1640449"/>
                    <a:pt x="2079623" y="1735138"/>
                  </a:cubicBezTo>
                  <a:cubicBezTo>
                    <a:pt x="2079623" y="1640449"/>
                    <a:pt x="2002862" y="1563688"/>
                    <a:pt x="1908173" y="1563688"/>
                  </a:cubicBezTo>
                  <a:lnTo>
                    <a:pt x="490809" y="1563688"/>
                  </a:lnTo>
                  <a:cubicBezTo>
                    <a:pt x="407367" y="1563688"/>
                    <a:pt x="339723" y="1496044"/>
                    <a:pt x="339723" y="1412602"/>
                  </a:cubicBezTo>
                  <a:lnTo>
                    <a:pt x="339723" y="1304925"/>
                  </a:lnTo>
                  <a:lnTo>
                    <a:pt x="182234" y="1304925"/>
                  </a:lnTo>
                  <a:cubicBezTo>
                    <a:pt x="129809" y="1304925"/>
                    <a:pt x="87310" y="1262426"/>
                    <a:pt x="87310" y="1210001"/>
                  </a:cubicBezTo>
                  <a:lnTo>
                    <a:pt x="87310" y="1146969"/>
                  </a:lnTo>
                  <a:cubicBezTo>
                    <a:pt x="87310" y="1007269"/>
                    <a:pt x="0" y="1007269"/>
                    <a:pt x="0" y="867569"/>
                  </a:cubicBezTo>
                  <a:cubicBezTo>
                    <a:pt x="0" y="727869"/>
                    <a:pt x="87310" y="727869"/>
                    <a:pt x="87310" y="588169"/>
                  </a:cubicBezTo>
                  <a:lnTo>
                    <a:pt x="87310" y="525137"/>
                  </a:lnTo>
                  <a:cubicBezTo>
                    <a:pt x="87310" y="472712"/>
                    <a:pt x="129809" y="430213"/>
                    <a:pt x="182234" y="430213"/>
                  </a:cubicBezTo>
                  <a:lnTo>
                    <a:pt x="339723" y="430213"/>
                  </a:lnTo>
                  <a:lnTo>
                    <a:pt x="339723" y="322536"/>
                  </a:lnTo>
                  <a:cubicBezTo>
                    <a:pt x="339723" y="239094"/>
                    <a:pt x="407367" y="171450"/>
                    <a:pt x="490809" y="171450"/>
                  </a:cubicBezTo>
                  <a:lnTo>
                    <a:pt x="1908173" y="171450"/>
                  </a:lnTo>
                  <a:cubicBezTo>
                    <a:pt x="2002862" y="171450"/>
                    <a:pt x="2079623" y="94689"/>
                    <a:pt x="207962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31BEA03C-634C-4CAC-AB31-D3C6BED01D8F}"/>
                </a:ext>
              </a:extLst>
            </p:cNvPr>
            <p:cNvSpPr/>
            <p:nvPr/>
          </p:nvSpPr>
          <p:spPr>
            <a:xfrm>
              <a:off x="7004054" y="869156"/>
              <a:ext cx="4154487" cy="1735138"/>
            </a:xfrm>
            <a:custGeom>
              <a:avLst/>
              <a:gdLst>
                <a:gd name="connsiteX0" fmla="*/ 2079623 w 4154487"/>
                <a:gd name="connsiteY0" fmla="*/ 0 h 1735138"/>
                <a:gd name="connsiteX1" fmla="*/ 2251073 w 4154487"/>
                <a:gd name="connsiteY1" fmla="*/ 171450 h 1735138"/>
                <a:gd name="connsiteX2" fmla="*/ 3668437 w 4154487"/>
                <a:gd name="connsiteY2" fmla="*/ 171450 h 1735138"/>
                <a:gd name="connsiteX3" fmla="*/ 3819523 w 4154487"/>
                <a:gd name="connsiteY3" fmla="*/ 322536 h 1735138"/>
                <a:gd name="connsiteX4" fmla="*/ 3819523 w 4154487"/>
                <a:gd name="connsiteY4" fmla="*/ 430213 h 1735138"/>
                <a:gd name="connsiteX5" fmla="*/ 3977012 w 4154487"/>
                <a:gd name="connsiteY5" fmla="*/ 430213 h 1735138"/>
                <a:gd name="connsiteX6" fmla="*/ 4071936 w 4154487"/>
                <a:gd name="connsiteY6" fmla="*/ 525137 h 1735138"/>
                <a:gd name="connsiteX7" fmla="*/ 4071936 w 4154487"/>
                <a:gd name="connsiteY7" fmla="*/ 638278 h 1735138"/>
                <a:gd name="connsiteX8" fmla="*/ 4080819 w 4154487"/>
                <a:gd name="connsiteY8" fmla="*/ 671116 h 1735138"/>
                <a:gd name="connsiteX9" fmla="*/ 4154487 w 4154487"/>
                <a:gd name="connsiteY9" fmla="*/ 867569 h 1735138"/>
                <a:gd name="connsiteX10" fmla="*/ 4080819 w 4154487"/>
                <a:gd name="connsiteY10" fmla="*/ 1064022 h 1735138"/>
                <a:gd name="connsiteX11" fmla="*/ 4071936 w 4154487"/>
                <a:gd name="connsiteY11" fmla="*/ 1096860 h 1735138"/>
                <a:gd name="connsiteX12" fmla="*/ 4071936 w 4154487"/>
                <a:gd name="connsiteY12" fmla="*/ 1210001 h 1735138"/>
                <a:gd name="connsiteX13" fmla="*/ 3977012 w 4154487"/>
                <a:gd name="connsiteY13" fmla="*/ 1304925 h 1735138"/>
                <a:gd name="connsiteX14" fmla="*/ 3819523 w 4154487"/>
                <a:gd name="connsiteY14" fmla="*/ 1304925 h 1735138"/>
                <a:gd name="connsiteX15" fmla="*/ 3819523 w 4154487"/>
                <a:gd name="connsiteY15" fmla="*/ 1412602 h 1735138"/>
                <a:gd name="connsiteX16" fmla="*/ 3668437 w 4154487"/>
                <a:gd name="connsiteY16" fmla="*/ 1563688 h 1735138"/>
                <a:gd name="connsiteX17" fmla="*/ 2251073 w 4154487"/>
                <a:gd name="connsiteY17" fmla="*/ 1563688 h 1735138"/>
                <a:gd name="connsiteX18" fmla="*/ 2079623 w 4154487"/>
                <a:gd name="connsiteY18" fmla="*/ 1735138 h 1735138"/>
                <a:gd name="connsiteX19" fmla="*/ 1908173 w 4154487"/>
                <a:gd name="connsiteY19" fmla="*/ 1563688 h 1735138"/>
                <a:gd name="connsiteX20" fmla="*/ 490809 w 4154487"/>
                <a:gd name="connsiteY20" fmla="*/ 1563688 h 1735138"/>
                <a:gd name="connsiteX21" fmla="*/ 339723 w 4154487"/>
                <a:gd name="connsiteY21" fmla="*/ 1412602 h 1735138"/>
                <a:gd name="connsiteX22" fmla="*/ 339723 w 4154487"/>
                <a:gd name="connsiteY22" fmla="*/ 1304925 h 1735138"/>
                <a:gd name="connsiteX23" fmla="*/ 182234 w 4154487"/>
                <a:gd name="connsiteY23" fmla="*/ 1304925 h 1735138"/>
                <a:gd name="connsiteX24" fmla="*/ 87310 w 4154487"/>
                <a:gd name="connsiteY24" fmla="*/ 1210001 h 1735138"/>
                <a:gd name="connsiteX25" fmla="*/ 87310 w 4154487"/>
                <a:gd name="connsiteY25" fmla="*/ 1146969 h 1735138"/>
                <a:gd name="connsiteX26" fmla="*/ 0 w 4154487"/>
                <a:gd name="connsiteY26" fmla="*/ 867569 h 1735138"/>
                <a:gd name="connsiteX27" fmla="*/ 87310 w 4154487"/>
                <a:gd name="connsiteY27" fmla="*/ 588169 h 1735138"/>
                <a:gd name="connsiteX28" fmla="*/ 87310 w 4154487"/>
                <a:gd name="connsiteY28" fmla="*/ 525137 h 1735138"/>
                <a:gd name="connsiteX29" fmla="*/ 182234 w 4154487"/>
                <a:gd name="connsiteY29" fmla="*/ 430213 h 1735138"/>
                <a:gd name="connsiteX30" fmla="*/ 339723 w 4154487"/>
                <a:gd name="connsiteY30" fmla="*/ 430213 h 1735138"/>
                <a:gd name="connsiteX31" fmla="*/ 339723 w 4154487"/>
                <a:gd name="connsiteY31" fmla="*/ 322536 h 1735138"/>
                <a:gd name="connsiteX32" fmla="*/ 490809 w 4154487"/>
                <a:gd name="connsiteY32" fmla="*/ 171450 h 1735138"/>
                <a:gd name="connsiteX33" fmla="*/ 1908173 w 4154487"/>
                <a:gd name="connsiteY33" fmla="*/ 171450 h 1735138"/>
                <a:gd name="connsiteX34" fmla="*/ 2079623 w 4154487"/>
                <a:gd name="connsiteY34" fmla="*/ 0 h 173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154487" h="1735138">
                  <a:moveTo>
                    <a:pt x="2079623" y="0"/>
                  </a:moveTo>
                  <a:cubicBezTo>
                    <a:pt x="2079623" y="94689"/>
                    <a:pt x="2156384" y="171450"/>
                    <a:pt x="2251073" y="171450"/>
                  </a:cubicBezTo>
                  <a:lnTo>
                    <a:pt x="3668437" y="171450"/>
                  </a:lnTo>
                  <a:cubicBezTo>
                    <a:pt x="3751879" y="171450"/>
                    <a:pt x="3819523" y="239094"/>
                    <a:pt x="3819523" y="322536"/>
                  </a:cubicBezTo>
                  <a:lnTo>
                    <a:pt x="3819523" y="430213"/>
                  </a:lnTo>
                  <a:lnTo>
                    <a:pt x="3977012" y="430213"/>
                  </a:lnTo>
                  <a:cubicBezTo>
                    <a:pt x="4029437" y="430213"/>
                    <a:pt x="4071936" y="472712"/>
                    <a:pt x="4071936" y="525137"/>
                  </a:cubicBezTo>
                  <a:lnTo>
                    <a:pt x="4071936" y="638278"/>
                  </a:lnTo>
                  <a:lnTo>
                    <a:pt x="4080819" y="671116"/>
                  </a:lnTo>
                  <a:cubicBezTo>
                    <a:pt x="4105375" y="736600"/>
                    <a:pt x="4154487" y="762794"/>
                    <a:pt x="4154487" y="867569"/>
                  </a:cubicBezTo>
                  <a:cubicBezTo>
                    <a:pt x="4154487" y="972344"/>
                    <a:pt x="4105375" y="998538"/>
                    <a:pt x="4080819" y="1064022"/>
                  </a:cubicBezTo>
                  <a:lnTo>
                    <a:pt x="4071936" y="1096860"/>
                  </a:lnTo>
                  <a:lnTo>
                    <a:pt x="4071936" y="1210001"/>
                  </a:lnTo>
                  <a:cubicBezTo>
                    <a:pt x="4071936" y="1262426"/>
                    <a:pt x="4029437" y="1304925"/>
                    <a:pt x="3977012" y="1304925"/>
                  </a:cubicBezTo>
                  <a:lnTo>
                    <a:pt x="3819523" y="1304925"/>
                  </a:lnTo>
                  <a:lnTo>
                    <a:pt x="3819523" y="1412602"/>
                  </a:lnTo>
                  <a:cubicBezTo>
                    <a:pt x="3819523" y="1496044"/>
                    <a:pt x="3751879" y="1563688"/>
                    <a:pt x="3668437" y="1563688"/>
                  </a:cubicBezTo>
                  <a:lnTo>
                    <a:pt x="2251073" y="1563688"/>
                  </a:lnTo>
                  <a:cubicBezTo>
                    <a:pt x="2156384" y="1563688"/>
                    <a:pt x="2079623" y="1640449"/>
                    <a:pt x="2079623" y="1735138"/>
                  </a:cubicBezTo>
                  <a:cubicBezTo>
                    <a:pt x="2079623" y="1640449"/>
                    <a:pt x="2002862" y="1563688"/>
                    <a:pt x="1908173" y="1563688"/>
                  </a:cubicBezTo>
                  <a:lnTo>
                    <a:pt x="490809" y="1563688"/>
                  </a:lnTo>
                  <a:cubicBezTo>
                    <a:pt x="407367" y="1563688"/>
                    <a:pt x="339723" y="1496044"/>
                    <a:pt x="339723" y="1412602"/>
                  </a:cubicBezTo>
                  <a:lnTo>
                    <a:pt x="339723" y="1304925"/>
                  </a:lnTo>
                  <a:lnTo>
                    <a:pt x="182234" y="1304925"/>
                  </a:lnTo>
                  <a:cubicBezTo>
                    <a:pt x="129809" y="1304925"/>
                    <a:pt x="87310" y="1262426"/>
                    <a:pt x="87310" y="1210001"/>
                  </a:cubicBezTo>
                  <a:lnTo>
                    <a:pt x="87310" y="1146969"/>
                  </a:lnTo>
                  <a:cubicBezTo>
                    <a:pt x="87310" y="1007269"/>
                    <a:pt x="0" y="1007269"/>
                    <a:pt x="0" y="867569"/>
                  </a:cubicBezTo>
                  <a:cubicBezTo>
                    <a:pt x="0" y="727869"/>
                    <a:pt x="87310" y="727869"/>
                    <a:pt x="87310" y="588169"/>
                  </a:cubicBezTo>
                  <a:lnTo>
                    <a:pt x="87310" y="525137"/>
                  </a:lnTo>
                  <a:cubicBezTo>
                    <a:pt x="87310" y="472712"/>
                    <a:pt x="129809" y="430213"/>
                    <a:pt x="182234" y="430213"/>
                  </a:cubicBezTo>
                  <a:lnTo>
                    <a:pt x="339723" y="430213"/>
                  </a:lnTo>
                  <a:lnTo>
                    <a:pt x="339723" y="322536"/>
                  </a:lnTo>
                  <a:cubicBezTo>
                    <a:pt x="339723" y="239094"/>
                    <a:pt x="407367" y="171450"/>
                    <a:pt x="490809" y="171450"/>
                  </a:cubicBezTo>
                  <a:lnTo>
                    <a:pt x="1908173" y="171450"/>
                  </a:lnTo>
                  <a:cubicBezTo>
                    <a:pt x="2002862" y="171450"/>
                    <a:pt x="2079623" y="94689"/>
                    <a:pt x="207962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840E14A-5455-48C9-9F77-D4D355E57798}"/>
              </a:ext>
            </a:extLst>
          </p:cNvPr>
          <p:cNvGrpSpPr/>
          <p:nvPr/>
        </p:nvGrpSpPr>
        <p:grpSpPr>
          <a:xfrm>
            <a:off x="6919914" y="4300538"/>
            <a:ext cx="4327526" cy="1641474"/>
            <a:chOff x="6919914" y="4300538"/>
            <a:chExt cx="4327526" cy="1641474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9A6ADC3D-2638-48A6-A75A-65708A5F6003}"/>
                </a:ext>
              </a:extLst>
            </p:cNvPr>
            <p:cNvSpPr/>
            <p:nvPr/>
          </p:nvSpPr>
          <p:spPr>
            <a:xfrm>
              <a:off x="6919914" y="4300538"/>
              <a:ext cx="4327526" cy="1641474"/>
            </a:xfrm>
            <a:custGeom>
              <a:avLst/>
              <a:gdLst>
                <a:gd name="connsiteX0" fmla="*/ 2163763 w 4327526"/>
                <a:gd name="connsiteY0" fmla="*/ 0 h 1641474"/>
                <a:gd name="connsiteX1" fmla="*/ 2709379 w 4327526"/>
                <a:gd name="connsiteY1" fmla="*/ 124618 h 1641474"/>
                <a:gd name="connsiteX2" fmla="*/ 3752577 w 4327526"/>
                <a:gd name="connsiteY2" fmla="*/ 124618 h 1641474"/>
                <a:gd name="connsiteX3" fmla="*/ 3903663 w 4327526"/>
                <a:gd name="connsiteY3" fmla="*/ 275704 h 1641474"/>
                <a:gd name="connsiteX4" fmla="*/ 3903663 w 4327526"/>
                <a:gd name="connsiteY4" fmla="*/ 383381 h 1641474"/>
                <a:gd name="connsiteX5" fmla="*/ 4061152 w 4327526"/>
                <a:gd name="connsiteY5" fmla="*/ 383381 h 1641474"/>
                <a:gd name="connsiteX6" fmla="*/ 4156076 w 4327526"/>
                <a:gd name="connsiteY6" fmla="*/ 478305 h 1641474"/>
                <a:gd name="connsiteX7" fmla="*/ 4156076 w 4327526"/>
                <a:gd name="connsiteY7" fmla="*/ 649287 h 1641474"/>
                <a:gd name="connsiteX8" fmla="*/ 4327526 w 4327526"/>
                <a:gd name="connsiteY8" fmla="*/ 820737 h 1641474"/>
                <a:gd name="connsiteX9" fmla="*/ 4156076 w 4327526"/>
                <a:gd name="connsiteY9" fmla="*/ 992187 h 1641474"/>
                <a:gd name="connsiteX10" fmla="*/ 4156076 w 4327526"/>
                <a:gd name="connsiteY10" fmla="*/ 1163169 h 1641474"/>
                <a:gd name="connsiteX11" fmla="*/ 4061152 w 4327526"/>
                <a:gd name="connsiteY11" fmla="*/ 1258093 h 1641474"/>
                <a:gd name="connsiteX12" fmla="*/ 3903663 w 4327526"/>
                <a:gd name="connsiteY12" fmla="*/ 1258093 h 1641474"/>
                <a:gd name="connsiteX13" fmla="*/ 3903663 w 4327526"/>
                <a:gd name="connsiteY13" fmla="*/ 1365770 h 1641474"/>
                <a:gd name="connsiteX14" fmla="*/ 3752577 w 4327526"/>
                <a:gd name="connsiteY14" fmla="*/ 1516856 h 1641474"/>
                <a:gd name="connsiteX15" fmla="*/ 2709379 w 4327526"/>
                <a:gd name="connsiteY15" fmla="*/ 1516856 h 1641474"/>
                <a:gd name="connsiteX16" fmla="*/ 2163763 w 4327526"/>
                <a:gd name="connsiteY16" fmla="*/ 1641474 h 1641474"/>
                <a:gd name="connsiteX17" fmla="*/ 1618147 w 4327526"/>
                <a:gd name="connsiteY17" fmla="*/ 1516856 h 1641474"/>
                <a:gd name="connsiteX18" fmla="*/ 574949 w 4327526"/>
                <a:gd name="connsiteY18" fmla="*/ 1516856 h 1641474"/>
                <a:gd name="connsiteX19" fmla="*/ 423863 w 4327526"/>
                <a:gd name="connsiteY19" fmla="*/ 1365770 h 1641474"/>
                <a:gd name="connsiteX20" fmla="*/ 423863 w 4327526"/>
                <a:gd name="connsiteY20" fmla="*/ 1258093 h 1641474"/>
                <a:gd name="connsiteX21" fmla="*/ 266374 w 4327526"/>
                <a:gd name="connsiteY21" fmla="*/ 1258093 h 1641474"/>
                <a:gd name="connsiteX22" fmla="*/ 171450 w 4327526"/>
                <a:gd name="connsiteY22" fmla="*/ 1163169 h 1641474"/>
                <a:gd name="connsiteX23" fmla="*/ 171450 w 4327526"/>
                <a:gd name="connsiteY23" fmla="*/ 992187 h 1641474"/>
                <a:gd name="connsiteX24" fmla="*/ 0 w 4327526"/>
                <a:gd name="connsiteY24" fmla="*/ 820737 h 1641474"/>
                <a:gd name="connsiteX25" fmla="*/ 171450 w 4327526"/>
                <a:gd name="connsiteY25" fmla="*/ 649287 h 1641474"/>
                <a:gd name="connsiteX26" fmla="*/ 171450 w 4327526"/>
                <a:gd name="connsiteY26" fmla="*/ 478305 h 1641474"/>
                <a:gd name="connsiteX27" fmla="*/ 266374 w 4327526"/>
                <a:gd name="connsiteY27" fmla="*/ 383381 h 1641474"/>
                <a:gd name="connsiteX28" fmla="*/ 423863 w 4327526"/>
                <a:gd name="connsiteY28" fmla="*/ 383381 h 1641474"/>
                <a:gd name="connsiteX29" fmla="*/ 423863 w 4327526"/>
                <a:gd name="connsiteY29" fmla="*/ 275704 h 1641474"/>
                <a:gd name="connsiteX30" fmla="*/ 574949 w 4327526"/>
                <a:gd name="connsiteY30" fmla="*/ 124618 h 1641474"/>
                <a:gd name="connsiteX31" fmla="*/ 1618147 w 4327526"/>
                <a:gd name="connsiteY31" fmla="*/ 124618 h 1641474"/>
                <a:gd name="connsiteX32" fmla="*/ 2163763 w 4327526"/>
                <a:gd name="connsiteY32" fmla="*/ 0 h 164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327526" h="1641474">
                  <a:moveTo>
                    <a:pt x="2163763" y="0"/>
                  </a:moveTo>
                  <a:cubicBezTo>
                    <a:pt x="2436571" y="0"/>
                    <a:pt x="2436571" y="124618"/>
                    <a:pt x="2709379" y="124618"/>
                  </a:cubicBezTo>
                  <a:lnTo>
                    <a:pt x="3752577" y="124618"/>
                  </a:lnTo>
                  <a:cubicBezTo>
                    <a:pt x="3836019" y="124618"/>
                    <a:pt x="3903663" y="192262"/>
                    <a:pt x="3903663" y="275704"/>
                  </a:cubicBezTo>
                  <a:lnTo>
                    <a:pt x="3903663" y="383381"/>
                  </a:lnTo>
                  <a:lnTo>
                    <a:pt x="4061152" y="383381"/>
                  </a:lnTo>
                  <a:cubicBezTo>
                    <a:pt x="4113577" y="383381"/>
                    <a:pt x="4156076" y="425880"/>
                    <a:pt x="4156076" y="478305"/>
                  </a:cubicBezTo>
                  <a:lnTo>
                    <a:pt x="4156076" y="649287"/>
                  </a:lnTo>
                  <a:cubicBezTo>
                    <a:pt x="4156076" y="743976"/>
                    <a:pt x="4232837" y="820737"/>
                    <a:pt x="4327526" y="820737"/>
                  </a:cubicBezTo>
                  <a:cubicBezTo>
                    <a:pt x="4232837" y="820737"/>
                    <a:pt x="4156076" y="897498"/>
                    <a:pt x="4156076" y="992187"/>
                  </a:cubicBezTo>
                  <a:lnTo>
                    <a:pt x="4156076" y="1163169"/>
                  </a:lnTo>
                  <a:cubicBezTo>
                    <a:pt x="4156076" y="1215594"/>
                    <a:pt x="4113577" y="1258093"/>
                    <a:pt x="4061152" y="1258093"/>
                  </a:cubicBezTo>
                  <a:lnTo>
                    <a:pt x="3903663" y="1258093"/>
                  </a:lnTo>
                  <a:lnTo>
                    <a:pt x="3903663" y="1365770"/>
                  </a:lnTo>
                  <a:cubicBezTo>
                    <a:pt x="3903663" y="1449212"/>
                    <a:pt x="3836019" y="1516856"/>
                    <a:pt x="3752577" y="1516856"/>
                  </a:cubicBezTo>
                  <a:lnTo>
                    <a:pt x="2709379" y="1516856"/>
                  </a:lnTo>
                  <a:cubicBezTo>
                    <a:pt x="2436571" y="1516856"/>
                    <a:pt x="2436571" y="1641474"/>
                    <a:pt x="2163763" y="1641474"/>
                  </a:cubicBezTo>
                  <a:cubicBezTo>
                    <a:pt x="1890955" y="1641474"/>
                    <a:pt x="1890955" y="1516856"/>
                    <a:pt x="1618147" y="1516856"/>
                  </a:cubicBezTo>
                  <a:lnTo>
                    <a:pt x="574949" y="1516856"/>
                  </a:lnTo>
                  <a:cubicBezTo>
                    <a:pt x="491507" y="1516856"/>
                    <a:pt x="423863" y="1449212"/>
                    <a:pt x="423863" y="1365770"/>
                  </a:cubicBezTo>
                  <a:lnTo>
                    <a:pt x="423863" y="1258093"/>
                  </a:lnTo>
                  <a:lnTo>
                    <a:pt x="266374" y="1258093"/>
                  </a:lnTo>
                  <a:cubicBezTo>
                    <a:pt x="213949" y="1258093"/>
                    <a:pt x="171450" y="1215594"/>
                    <a:pt x="171450" y="1163169"/>
                  </a:cubicBezTo>
                  <a:lnTo>
                    <a:pt x="171450" y="992187"/>
                  </a:lnTo>
                  <a:cubicBezTo>
                    <a:pt x="171450" y="897498"/>
                    <a:pt x="94689" y="820737"/>
                    <a:pt x="0" y="820737"/>
                  </a:cubicBezTo>
                  <a:cubicBezTo>
                    <a:pt x="94689" y="820737"/>
                    <a:pt x="171450" y="743976"/>
                    <a:pt x="171450" y="649287"/>
                  </a:cubicBezTo>
                  <a:lnTo>
                    <a:pt x="171450" y="478305"/>
                  </a:lnTo>
                  <a:cubicBezTo>
                    <a:pt x="171450" y="425880"/>
                    <a:pt x="213949" y="383381"/>
                    <a:pt x="266374" y="383381"/>
                  </a:cubicBezTo>
                  <a:lnTo>
                    <a:pt x="423863" y="383381"/>
                  </a:lnTo>
                  <a:lnTo>
                    <a:pt x="423863" y="275704"/>
                  </a:lnTo>
                  <a:cubicBezTo>
                    <a:pt x="423863" y="192262"/>
                    <a:pt x="491507" y="124618"/>
                    <a:pt x="574949" y="124618"/>
                  </a:cubicBezTo>
                  <a:lnTo>
                    <a:pt x="1618147" y="124618"/>
                  </a:lnTo>
                  <a:cubicBezTo>
                    <a:pt x="1890955" y="124618"/>
                    <a:pt x="1890955" y="0"/>
                    <a:pt x="21637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7427B748-76CA-4A25-A3B0-FFCDE1375574}"/>
                </a:ext>
              </a:extLst>
            </p:cNvPr>
            <p:cNvSpPr/>
            <p:nvPr/>
          </p:nvSpPr>
          <p:spPr>
            <a:xfrm>
              <a:off x="6919914" y="4300538"/>
              <a:ext cx="4327526" cy="1641474"/>
            </a:xfrm>
            <a:custGeom>
              <a:avLst/>
              <a:gdLst>
                <a:gd name="connsiteX0" fmla="*/ 2163763 w 4327526"/>
                <a:gd name="connsiteY0" fmla="*/ 0 h 1641474"/>
                <a:gd name="connsiteX1" fmla="*/ 2709379 w 4327526"/>
                <a:gd name="connsiteY1" fmla="*/ 124618 h 1641474"/>
                <a:gd name="connsiteX2" fmla="*/ 3752577 w 4327526"/>
                <a:gd name="connsiteY2" fmla="*/ 124618 h 1641474"/>
                <a:gd name="connsiteX3" fmla="*/ 3903663 w 4327526"/>
                <a:gd name="connsiteY3" fmla="*/ 275704 h 1641474"/>
                <a:gd name="connsiteX4" fmla="*/ 3903663 w 4327526"/>
                <a:gd name="connsiteY4" fmla="*/ 383381 h 1641474"/>
                <a:gd name="connsiteX5" fmla="*/ 4061152 w 4327526"/>
                <a:gd name="connsiteY5" fmla="*/ 383381 h 1641474"/>
                <a:gd name="connsiteX6" fmla="*/ 4156076 w 4327526"/>
                <a:gd name="connsiteY6" fmla="*/ 478305 h 1641474"/>
                <a:gd name="connsiteX7" fmla="*/ 4156076 w 4327526"/>
                <a:gd name="connsiteY7" fmla="*/ 649287 h 1641474"/>
                <a:gd name="connsiteX8" fmla="*/ 4327526 w 4327526"/>
                <a:gd name="connsiteY8" fmla="*/ 820737 h 1641474"/>
                <a:gd name="connsiteX9" fmla="*/ 4156076 w 4327526"/>
                <a:gd name="connsiteY9" fmla="*/ 992187 h 1641474"/>
                <a:gd name="connsiteX10" fmla="*/ 4156076 w 4327526"/>
                <a:gd name="connsiteY10" fmla="*/ 1163169 h 1641474"/>
                <a:gd name="connsiteX11" fmla="*/ 4061152 w 4327526"/>
                <a:gd name="connsiteY11" fmla="*/ 1258093 h 1641474"/>
                <a:gd name="connsiteX12" fmla="*/ 3903663 w 4327526"/>
                <a:gd name="connsiteY12" fmla="*/ 1258093 h 1641474"/>
                <a:gd name="connsiteX13" fmla="*/ 3903663 w 4327526"/>
                <a:gd name="connsiteY13" fmla="*/ 1365770 h 1641474"/>
                <a:gd name="connsiteX14" fmla="*/ 3752577 w 4327526"/>
                <a:gd name="connsiteY14" fmla="*/ 1516856 h 1641474"/>
                <a:gd name="connsiteX15" fmla="*/ 2709379 w 4327526"/>
                <a:gd name="connsiteY15" fmla="*/ 1516856 h 1641474"/>
                <a:gd name="connsiteX16" fmla="*/ 2163763 w 4327526"/>
                <a:gd name="connsiteY16" fmla="*/ 1641474 h 1641474"/>
                <a:gd name="connsiteX17" fmla="*/ 1618147 w 4327526"/>
                <a:gd name="connsiteY17" fmla="*/ 1516856 h 1641474"/>
                <a:gd name="connsiteX18" fmla="*/ 574949 w 4327526"/>
                <a:gd name="connsiteY18" fmla="*/ 1516856 h 1641474"/>
                <a:gd name="connsiteX19" fmla="*/ 423863 w 4327526"/>
                <a:gd name="connsiteY19" fmla="*/ 1365770 h 1641474"/>
                <a:gd name="connsiteX20" fmla="*/ 423863 w 4327526"/>
                <a:gd name="connsiteY20" fmla="*/ 1258093 h 1641474"/>
                <a:gd name="connsiteX21" fmla="*/ 266374 w 4327526"/>
                <a:gd name="connsiteY21" fmla="*/ 1258093 h 1641474"/>
                <a:gd name="connsiteX22" fmla="*/ 171450 w 4327526"/>
                <a:gd name="connsiteY22" fmla="*/ 1163169 h 1641474"/>
                <a:gd name="connsiteX23" fmla="*/ 171450 w 4327526"/>
                <a:gd name="connsiteY23" fmla="*/ 992187 h 1641474"/>
                <a:gd name="connsiteX24" fmla="*/ 0 w 4327526"/>
                <a:gd name="connsiteY24" fmla="*/ 820737 h 1641474"/>
                <a:gd name="connsiteX25" fmla="*/ 171450 w 4327526"/>
                <a:gd name="connsiteY25" fmla="*/ 649287 h 1641474"/>
                <a:gd name="connsiteX26" fmla="*/ 171450 w 4327526"/>
                <a:gd name="connsiteY26" fmla="*/ 478305 h 1641474"/>
                <a:gd name="connsiteX27" fmla="*/ 266374 w 4327526"/>
                <a:gd name="connsiteY27" fmla="*/ 383381 h 1641474"/>
                <a:gd name="connsiteX28" fmla="*/ 423863 w 4327526"/>
                <a:gd name="connsiteY28" fmla="*/ 383381 h 1641474"/>
                <a:gd name="connsiteX29" fmla="*/ 423863 w 4327526"/>
                <a:gd name="connsiteY29" fmla="*/ 275704 h 1641474"/>
                <a:gd name="connsiteX30" fmla="*/ 574949 w 4327526"/>
                <a:gd name="connsiteY30" fmla="*/ 124618 h 1641474"/>
                <a:gd name="connsiteX31" fmla="*/ 1618147 w 4327526"/>
                <a:gd name="connsiteY31" fmla="*/ 124618 h 1641474"/>
                <a:gd name="connsiteX32" fmla="*/ 2163763 w 4327526"/>
                <a:gd name="connsiteY32" fmla="*/ 0 h 164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327526" h="1641474">
                  <a:moveTo>
                    <a:pt x="2163763" y="0"/>
                  </a:moveTo>
                  <a:cubicBezTo>
                    <a:pt x="2436571" y="0"/>
                    <a:pt x="2436571" y="124618"/>
                    <a:pt x="2709379" y="124618"/>
                  </a:cubicBezTo>
                  <a:lnTo>
                    <a:pt x="3752577" y="124618"/>
                  </a:lnTo>
                  <a:cubicBezTo>
                    <a:pt x="3836019" y="124618"/>
                    <a:pt x="3903663" y="192262"/>
                    <a:pt x="3903663" y="275704"/>
                  </a:cubicBezTo>
                  <a:lnTo>
                    <a:pt x="3903663" y="383381"/>
                  </a:lnTo>
                  <a:lnTo>
                    <a:pt x="4061152" y="383381"/>
                  </a:lnTo>
                  <a:cubicBezTo>
                    <a:pt x="4113577" y="383381"/>
                    <a:pt x="4156076" y="425880"/>
                    <a:pt x="4156076" y="478305"/>
                  </a:cubicBezTo>
                  <a:lnTo>
                    <a:pt x="4156076" y="649287"/>
                  </a:lnTo>
                  <a:cubicBezTo>
                    <a:pt x="4156076" y="743976"/>
                    <a:pt x="4232837" y="820737"/>
                    <a:pt x="4327526" y="820737"/>
                  </a:cubicBezTo>
                  <a:cubicBezTo>
                    <a:pt x="4232837" y="820737"/>
                    <a:pt x="4156076" y="897498"/>
                    <a:pt x="4156076" y="992187"/>
                  </a:cubicBezTo>
                  <a:lnTo>
                    <a:pt x="4156076" y="1163169"/>
                  </a:lnTo>
                  <a:cubicBezTo>
                    <a:pt x="4156076" y="1215594"/>
                    <a:pt x="4113577" y="1258093"/>
                    <a:pt x="4061152" y="1258093"/>
                  </a:cubicBezTo>
                  <a:lnTo>
                    <a:pt x="3903663" y="1258093"/>
                  </a:lnTo>
                  <a:lnTo>
                    <a:pt x="3903663" y="1365770"/>
                  </a:lnTo>
                  <a:cubicBezTo>
                    <a:pt x="3903663" y="1449212"/>
                    <a:pt x="3836019" y="1516856"/>
                    <a:pt x="3752577" y="1516856"/>
                  </a:cubicBezTo>
                  <a:lnTo>
                    <a:pt x="2709379" y="1516856"/>
                  </a:lnTo>
                  <a:cubicBezTo>
                    <a:pt x="2436571" y="1516856"/>
                    <a:pt x="2436571" y="1641474"/>
                    <a:pt x="2163763" y="1641474"/>
                  </a:cubicBezTo>
                  <a:cubicBezTo>
                    <a:pt x="1890955" y="1641474"/>
                    <a:pt x="1890955" y="1516856"/>
                    <a:pt x="1618147" y="1516856"/>
                  </a:cubicBezTo>
                  <a:lnTo>
                    <a:pt x="574949" y="1516856"/>
                  </a:lnTo>
                  <a:cubicBezTo>
                    <a:pt x="491507" y="1516856"/>
                    <a:pt x="423863" y="1449212"/>
                    <a:pt x="423863" y="1365770"/>
                  </a:cubicBezTo>
                  <a:lnTo>
                    <a:pt x="423863" y="1258093"/>
                  </a:lnTo>
                  <a:lnTo>
                    <a:pt x="266374" y="1258093"/>
                  </a:lnTo>
                  <a:cubicBezTo>
                    <a:pt x="213949" y="1258093"/>
                    <a:pt x="171450" y="1215594"/>
                    <a:pt x="171450" y="1163169"/>
                  </a:cubicBezTo>
                  <a:lnTo>
                    <a:pt x="171450" y="992187"/>
                  </a:lnTo>
                  <a:cubicBezTo>
                    <a:pt x="171450" y="897498"/>
                    <a:pt x="94689" y="820737"/>
                    <a:pt x="0" y="820737"/>
                  </a:cubicBezTo>
                  <a:cubicBezTo>
                    <a:pt x="94689" y="820737"/>
                    <a:pt x="171450" y="743976"/>
                    <a:pt x="171450" y="649287"/>
                  </a:cubicBezTo>
                  <a:lnTo>
                    <a:pt x="171450" y="478305"/>
                  </a:lnTo>
                  <a:cubicBezTo>
                    <a:pt x="171450" y="425880"/>
                    <a:pt x="213949" y="383381"/>
                    <a:pt x="266374" y="383381"/>
                  </a:cubicBezTo>
                  <a:lnTo>
                    <a:pt x="423863" y="383381"/>
                  </a:lnTo>
                  <a:lnTo>
                    <a:pt x="423863" y="275704"/>
                  </a:lnTo>
                  <a:cubicBezTo>
                    <a:pt x="423863" y="192262"/>
                    <a:pt x="491507" y="124618"/>
                    <a:pt x="574949" y="124618"/>
                  </a:cubicBezTo>
                  <a:lnTo>
                    <a:pt x="1618147" y="124618"/>
                  </a:lnTo>
                  <a:cubicBezTo>
                    <a:pt x="1890955" y="124618"/>
                    <a:pt x="1890955" y="0"/>
                    <a:pt x="21637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6007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D1652828-D61B-4924-BBA1-9ADB956837A7}"/>
              </a:ext>
            </a:extLst>
          </p:cNvPr>
          <p:cNvSpPr/>
          <p:nvPr/>
        </p:nvSpPr>
        <p:spPr>
          <a:xfrm>
            <a:off x="1368425" y="1040606"/>
            <a:ext cx="3479800" cy="1392238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2F575411-855F-423E-99E1-28135C42FCA2}"/>
              </a:ext>
            </a:extLst>
          </p:cNvPr>
          <p:cNvSpPr/>
          <p:nvPr/>
        </p:nvSpPr>
        <p:spPr>
          <a:xfrm>
            <a:off x="1116012" y="1299369"/>
            <a:ext cx="3984626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-任意多边形 15">
            <a:extLst>
              <a:ext uri="{FF2B5EF4-FFF2-40B4-BE49-F238E27FC236}">
                <a16:creationId xmlns:a16="http://schemas.microsoft.com/office/drawing/2014/main" xmlns="" id="{AA649194-82A4-44EA-920B-B41479363DA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1028702" y="1457325"/>
            <a:ext cx="87310" cy="5588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PA-任意多边形 15">
            <a:extLst>
              <a:ext uri="{FF2B5EF4-FFF2-40B4-BE49-F238E27FC236}">
                <a16:creationId xmlns:a16="http://schemas.microsoft.com/office/drawing/2014/main" xmlns="" id="{93435A26-4057-4F2A-A999-56F5078028A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95879" y="1457325"/>
            <a:ext cx="87310" cy="5588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PA-任意多边形 15">
            <a:extLst>
              <a:ext uri="{FF2B5EF4-FFF2-40B4-BE49-F238E27FC236}">
                <a16:creationId xmlns:a16="http://schemas.microsoft.com/office/drawing/2014/main" xmlns="" id="{9476134D-01A4-400F-B066-4E3797F303E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3046016" y="432681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PA-任意多边形 15">
            <a:extLst>
              <a:ext uri="{FF2B5EF4-FFF2-40B4-BE49-F238E27FC236}">
                <a16:creationId xmlns:a16="http://schemas.microsoft.com/office/drawing/2014/main" xmlns="" id="{B54C08B6-D5B2-4595-83C7-B31705695E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 flipV="1">
            <a:off x="3046016" y="1949537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AAD2B2A3-56BC-407B-B055-3D5FBED91FE5}"/>
              </a:ext>
            </a:extLst>
          </p:cNvPr>
          <p:cNvSpPr/>
          <p:nvPr/>
        </p:nvSpPr>
        <p:spPr>
          <a:xfrm>
            <a:off x="1368425" y="4425156"/>
            <a:ext cx="3479800" cy="1392238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66B5E528-E089-4177-AFAD-8FFE99F16602}"/>
              </a:ext>
            </a:extLst>
          </p:cNvPr>
          <p:cNvSpPr/>
          <p:nvPr/>
        </p:nvSpPr>
        <p:spPr>
          <a:xfrm>
            <a:off x="1116012" y="4683919"/>
            <a:ext cx="3984626" cy="874712"/>
          </a:xfrm>
          <a:prstGeom prst="roundRect">
            <a:avLst>
              <a:gd name="adj" fmla="val 10852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54168191-823F-41D4-A87A-B6704D05A419}"/>
              </a:ext>
            </a:extLst>
          </p:cNvPr>
          <p:cNvSpPr/>
          <p:nvPr/>
        </p:nvSpPr>
        <p:spPr>
          <a:xfrm>
            <a:off x="2936875" y="5817394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51FA3DDF-7BF4-4368-83EC-24D3187778FC}"/>
              </a:ext>
            </a:extLst>
          </p:cNvPr>
          <p:cNvSpPr/>
          <p:nvPr/>
        </p:nvSpPr>
        <p:spPr>
          <a:xfrm rot="10800000">
            <a:off x="2936875" y="4253706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2BE0BC17-2B77-4539-8FB7-31242CD3A1E0}"/>
              </a:ext>
            </a:extLst>
          </p:cNvPr>
          <p:cNvSpPr/>
          <p:nvPr/>
        </p:nvSpPr>
        <p:spPr>
          <a:xfrm rot="5400000">
            <a:off x="858837" y="5035550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950967AB-F6DB-4F38-B274-A5E823B6D8F9}"/>
              </a:ext>
            </a:extLst>
          </p:cNvPr>
          <p:cNvSpPr/>
          <p:nvPr/>
        </p:nvSpPr>
        <p:spPr>
          <a:xfrm rot="16200000" flipH="1">
            <a:off x="5014913" y="5035550"/>
            <a:ext cx="3429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3EB50C7-7785-4824-83EA-6B5DC85B0E33}"/>
              </a:ext>
            </a:extLst>
          </p:cNvPr>
          <p:cNvGrpSpPr/>
          <p:nvPr/>
        </p:nvGrpSpPr>
        <p:grpSpPr>
          <a:xfrm>
            <a:off x="7004052" y="915988"/>
            <a:ext cx="4154487" cy="1641474"/>
            <a:chOff x="7004052" y="915988"/>
            <a:chExt cx="4154487" cy="164147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B5E0B06F-42F8-4E60-9121-ED3A301900C3}"/>
                </a:ext>
              </a:extLst>
            </p:cNvPr>
            <p:cNvSpPr/>
            <p:nvPr/>
          </p:nvSpPr>
          <p:spPr>
            <a:xfrm>
              <a:off x="7004052" y="915988"/>
              <a:ext cx="4154487" cy="1641474"/>
            </a:xfrm>
            <a:custGeom>
              <a:avLst/>
              <a:gdLst>
                <a:gd name="connsiteX0" fmla="*/ 2079623 w 4154487"/>
                <a:gd name="connsiteY0" fmla="*/ 0 h 1641474"/>
                <a:gd name="connsiteX1" fmla="*/ 2625239 w 4154487"/>
                <a:gd name="connsiteY1" fmla="*/ 124618 h 1641474"/>
                <a:gd name="connsiteX2" fmla="*/ 3668437 w 4154487"/>
                <a:gd name="connsiteY2" fmla="*/ 124618 h 1641474"/>
                <a:gd name="connsiteX3" fmla="*/ 3819523 w 4154487"/>
                <a:gd name="connsiteY3" fmla="*/ 275704 h 1641474"/>
                <a:gd name="connsiteX4" fmla="*/ 3819523 w 4154487"/>
                <a:gd name="connsiteY4" fmla="*/ 383381 h 1641474"/>
                <a:gd name="connsiteX5" fmla="*/ 3977012 w 4154487"/>
                <a:gd name="connsiteY5" fmla="*/ 383381 h 1641474"/>
                <a:gd name="connsiteX6" fmla="*/ 4071936 w 4154487"/>
                <a:gd name="connsiteY6" fmla="*/ 478305 h 1641474"/>
                <a:gd name="connsiteX7" fmla="*/ 4071936 w 4154487"/>
                <a:gd name="connsiteY7" fmla="*/ 591446 h 1641474"/>
                <a:gd name="connsiteX8" fmla="*/ 4080819 w 4154487"/>
                <a:gd name="connsiteY8" fmla="*/ 624284 h 1641474"/>
                <a:gd name="connsiteX9" fmla="*/ 4154487 w 4154487"/>
                <a:gd name="connsiteY9" fmla="*/ 820737 h 1641474"/>
                <a:gd name="connsiteX10" fmla="*/ 4080819 w 4154487"/>
                <a:gd name="connsiteY10" fmla="*/ 1017190 h 1641474"/>
                <a:gd name="connsiteX11" fmla="*/ 4071936 w 4154487"/>
                <a:gd name="connsiteY11" fmla="*/ 1050028 h 1641474"/>
                <a:gd name="connsiteX12" fmla="*/ 4071936 w 4154487"/>
                <a:gd name="connsiteY12" fmla="*/ 1163169 h 1641474"/>
                <a:gd name="connsiteX13" fmla="*/ 3977012 w 4154487"/>
                <a:gd name="connsiteY13" fmla="*/ 1258093 h 1641474"/>
                <a:gd name="connsiteX14" fmla="*/ 3819523 w 4154487"/>
                <a:gd name="connsiteY14" fmla="*/ 1258093 h 1641474"/>
                <a:gd name="connsiteX15" fmla="*/ 3819523 w 4154487"/>
                <a:gd name="connsiteY15" fmla="*/ 1365770 h 1641474"/>
                <a:gd name="connsiteX16" fmla="*/ 3668437 w 4154487"/>
                <a:gd name="connsiteY16" fmla="*/ 1516856 h 1641474"/>
                <a:gd name="connsiteX17" fmla="*/ 2625239 w 4154487"/>
                <a:gd name="connsiteY17" fmla="*/ 1516856 h 1641474"/>
                <a:gd name="connsiteX18" fmla="*/ 2079623 w 4154487"/>
                <a:gd name="connsiteY18" fmla="*/ 1641474 h 1641474"/>
                <a:gd name="connsiteX19" fmla="*/ 1534007 w 4154487"/>
                <a:gd name="connsiteY19" fmla="*/ 1516856 h 1641474"/>
                <a:gd name="connsiteX20" fmla="*/ 490809 w 4154487"/>
                <a:gd name="connsiteY20" fmla="*/ 1516856 h 1641474"/>
                <a:gd name="connsiteX21" fmla="*/ 339723 w 4154487"/>
                <a:gd name="connsiteY21" fmla="*/ 1365770 h 1641474"/>
                <a:gd name="connsiteX22" fmla="*/ 339723 w 4154487"/>
                <a:gd name="connsiteY22" fmla="*/ 1258093 h 1641474"/>
                <a:gd name="connsiteX23" fmla="*/ 182234 w 4154487"/>
                <a:gd name="connsiteY23" fmla="*/ 1258093 h 1641474"/>
                <a:gd name="connsiteX24" fmla="*/ 87310 w 4154487"/>
                <a:gd name="connsiteY24" fmla="*/ 1163169 h 1641474"/>
                <a:gd name="connsiteX25" fmla="*/ 87310 w 4154487"/>
                <a:gd name="connsiteY25" fmla="*/ 1100137 h 1641474"/>
                <a:gd name="connsiteX26" fmla="*/ 0 w 4154487"/>
                <a:gd name="connsiteY26" fmla="*/ 820737 h 1641474"/>
                <a:gd name="connsiteX27" fmla="*/ 87310 w 4154487"/>
                <a:gd name="connsiteY27" fmla="*/ 541337 h 1641474"/>
                <a:gd name="connsiteX28" fmla="*/ 87310 w 4154487"/>
                <a:gd name="connsiteY28" fmla="*/ 478305 h 1641474"/>
                <a:gd name="connsiteX29" fmla="*/ 182234 w 4154487"/>
                <a:gd name="connsiteY29" fmla="*/ 383381 h 1641474"/>
                <a:gd name="connsiteX30" fmla="*/ 339723 w 4154487"/>
                <a:gd name="connsiteY30" fmla="*/ 383381 h 1641474"/>
                <a:gd name="connsiteX31" fmla="*/ 339723 w 4154487"/>
                <a:gd name="connsiteY31" fmla="*/ 275704 h 1641474"/>
                <a:gd name="connsiteX32" fmla="*/ 490809 w 4154487"/>
                <a:gd name="connsiteY32" fmla="*/ 124618 h 1641474"/>
                <a:gd name="connsiteX33" fmla="*/ 1534007 w 4154487"/>
                <a:gd name="connsiteY33" fmla="*/ 124618 h 1641474"/>
                <a:gd name="connsiteX34" fmla="*/ 2079623 w 4154487"/>
                <a:gd name="connsiteY34" fmla="*/ 0 h 164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154487" h="1641474">
                  <a:moveTo>
                    <a:pt x="2079623" y="0"/>
                  </a:moveTo>
                  <a:cubicBezTo>
                    <a:pt x="2352431" y="0"/>
                    <a:pt x="2352431" y="124618"/>
                    <a:pt x="2625239" y="124618"/>
                  </a:cubicBezTo>
                  <a:lnTo>
                    <a:pt x="3668437" y="124618"/>
                  </a:lnTo>
                  <a:cubicBezTo>
                    <a:pt x="3751879" y="124618"/>
                    <a:pt x="3819523" y="192262"/>
                    <a:pt x="3819523" y="275704"/>
                  </a:cubicBezTo>
                  <a:lnTo>
                    <a:pt x="3819523" y="383381"/>
                  </a:lnTo>
                  <a:lnTo>
                    <a:pt x="3977012" y="383381"/>
                  </a:lnTo>
                  <a:cubicBezTo>
                    <a:pt x="4029437" y="383381"/>
                    <a:pt x="4071936" y="425880"/>
                    <a:pt x="4071936" y="478305"/>
                  </a:cubicBezTo>
                  <a:lnTo>
                    <a:pt x="4071936" y="591446"/>
                  </a:lnTo>
                  <a:lnTo>
                    <a:pt x="4080819" y="624284"/>
                  </a:lnTo>
                  <a:cubicBezTo>
                    <a:pt x="4105375" y="689768"/>
                    <a:pt x="4154487" y="715962"/>
                    <a:pt x="4154487" y="820737"/>
                  </a:cubicBezTo>
                  <a:cubicBezTo>
                    <a:pt x="4154487" y="925512"/>
                    <a:pt x="4105375" y="951706"/>
                    <a:pt x="4080819" y="1017190"/>
                  </a:cubicBezTo>
                  <a:lnTo>
                    <a:pt x="4071936" y="1050028"/>
                  </a:lnTo>
                  <a:lnTo>
                    <a:pt x="4071936" y="1163169"/>
                  </a:lnTo>
                  <a:cubicBezTo>
                    <a:pt x="4071936" y="1215594"/>
                    <a:pt x="4029437" y="1258093"/>
                    <a:pt x="3977012" y="1258093"/>
                  </a:cubicBezTo>
                  <a:lnTo>
                    <a:pt x="3819523" y="1258093"/>
                  </a:lnTo>
                  <a:lnTo>
                    <a:pt x="3819523" y="1365770"/>
                  </a:lnTo>
                  <a:cubicBezTo>
                    <a:pt x="3819523" y="1449212"/>
                    <a:pt x="3751879" y="1516856"/>
                    <a:pt x="3668437" y="1516856"/>
                  </a:cubicBezTo>
                  <a:lnTo>
                    <a:pt x="2625239" y="1516856"/>
                  </a:lnTo>
                  <a:cubicBezTo>
                    <a:pt x="2352431" y="1516856"/>
                    <a:pt x="2352431" y="1641474"/>
                    <a:pt x="2079623" y="1641474"/>
                  </a:cubicBezTo>
                  <a:cubicBezTo>
                    <a:pt x="1806815" y="1641474"/>
                    <a:pt x="1806815" y="1516856"/>
                    <a:pt x="1534007" y="1516856"/>
                  </a:cubicBezTo>
                  <a:lnTo>
                    <a:pt x="490809" y="1516856"/>
                  </a:lnTo>
                  <a:cubicBezTo>
                    <a:pt x="407367" y="1516856"/>
                    <a:pt x="339723" y="1449212"/>
                    <a:pt x="339723" y="1365770"/>
                  </a:cubicBezTo>
                  <a:lnTo>
                    <a:pt x="339723" y="1258093"/>
                  </a:lnTo>
                  <a:lnTo>
                    <a:pt x="182234" y="1258093"/>
                  </a:lnTo>
                  <a:cubicBezTo>
                    <a:pt x="129809" y="1258093"/>
                    <a:pt x="87310" y="1215594"/>
                    <a:pt x="87310" y="1163169"/>
                  </a:cubicBezTo>
                  <a:lnTo>
                    <a:pt x="87310" y="1100137"/>
                  </a:lnTo>
                  <a:cubicBezTo>
                    <a:pt x="87310" y="960437"/>
                    <a:pt x="0" y="960437"/>
                    <a:pt x="0" y="820737"/>
                  </a:cubicBezTo>
                  <a:cubicBezTo>
                    <a:pt x="0" y="681037"/>
                    <a:pt x="87310" y="681037"/>
                    <a:pt x="87310" y="541337"/>
                  </a:cubicBezTo>
                  <a:lnTo>
                    <a:pt x="87310" y="478305"/>
                  </a:lnTo>
                  <a:cubicBezTo>
                    <a:pt x="87310" y="425880"/>
                    <a:pt x="129809" y="383381"/>
                    <a:pt x="182234" y="383381"/>
                  </a:cubicBezTo>
                  <a:lnTo>
                    <a:pt x="339723" y="383381"/>
                  </a:lnTo>
                  <a:lnTo>
                    <a:pt x="339723" y="275704"/>
                  </a:lnTo>
                  <a:cubicBezTo>
                    <a:pt x="339723" y="192262"/>
                    <a:pt x="407367" y="124618"/>
                    <a:pt x="490809" y="124618"/>
                  </a:cubicBezTo>
                  <a:lnTo>
                    <a:pt x="1534007" y="124618"/>
                  </a:lnTo>
                  <a:cubicBezTo>
                    <a:pt x="1806815" y="124618"/>
                    <a:pt x="1806815" y="0"/>
                    <a:pt x="207962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E3524954-3192-4812-AB29-49CFE1B4DC39}"/>
                </a:ext>
              </a:extLst>
            </p:cNvPr>
            <p:cNvSpPr/>
            <p:nvPr/>
          </p:nvSpPr>
          <p:spPr>
            <a:xfrm>
              <a:off x="7004052" y="915988"/>
              <a:ext cx="4154487" cy="1641474"/>
            </a:xfrm>
            <a:custGeom>
              <a:avLst/>
              <a:gdLst>
                <a:gd name="connsiteX0" fmla="*/ 2079623 w 4154487"/>
                <a:gd name="connsiteY0" fmla="*/ 0 h 1641474"/>
                <a:gd name="connsiteX1" fmla="*/ 2625239 w 4154487"/>
                <a:gd name="connsiteY1" fmla="*/ 124618 h 1641474"/>
                <a:gd name="connsiteX2" fmla="*/ 3668437 w 4154487"/>
                <a:gd name="connsiteY2" fmla="*/ 124618 h 1641474"/>
                <a:gd name="connsiteX3" fmla="*/ 3819523 w 4154487"/>
                <a:gd name="connsiteY3" fmla="*/ 275704 h 1641474"/>
                <a:gd name="connsiteX4" fmla="*/ 3819523 w 4154487"/>
                <a:gd name="connsiteY4" fmla="*/ 383381 h 1641474"/>
                <a:gd name="connsiteX5" fmla="*/ 3977012 w 4154487"/>
                <a:gd name="connsiteY5" fmla="*/ 383381 h 1641474"/>
                <a:gd name="connsiteX6" fmla="*/ 4071936 w 4154487"/>
                <a:gd name="connsiteY6" fmla="*/ 478305 h 1641474"/>
                <a:gd name="connsiteX7" fmla="*/ 4071936 w 4154487"/>
                <a:gd name="connsiteY7" fmla="*/ 591446 h 1641474"/>
                <a:gd name="connsiteX8" fmla="*/ 4080819 w 4154487"/>
                <a:gd name="connsiteY8" fmla="*/ 624284 h 1641474"/>
                <a:gd name="connsiteX9" fmla="*/ 4154487 w 4154487"/>
                <a:gd name="connsiteY9" fmla="*/ 820737 h 1641474"/>
                <a:gd name="connsiteX10" fmla="*/ 4080819 w 4154487"/>
                <a:gd name="connsiteY10" fmla="*/ 1017190 h 1641474"/>
                <a:gd name="connsiteX11" fmla="*/ 4071936 w 4154487"/>
                <a:gd name="connsiteY11" fmla="*/ 1050028 h 1641474"/>
                <a:gd name="connsiteX12" fmla="*/ 4071936 w 4154487"/>
                <a:gd name="connsiteY12" fmla="*/ 1163169 h 1641474"/>
                <a:gd name="connsiteX13" fmla="*/ 3977012 w 4154487"/>
                <a:gd name="connsiteY13" fmla="*/ 1258093 h 1641474"/>
                <a:gd name="connsiteX14" fmla="*/ 3819523 w 4154487"/>
                <a:gd name="connsiteY14" fmla="*/ 1258093 h 1641474"/>
                <a:gd name="connsiteX15" fmla="*/ 3819523 w 4154487"/>
                <a:gd name="connsiteY15" fmla="*/ 1365770 h 1641474"/>
                <a:gd name="connsiteX16" fmla="*/ 3668437 w 4154487"/>
                <a:gd name="connsiteY16" fmla="*/ 1516856 h 1641474"/>
                <a:gd name="connsiteX17" fmla="*/ 2625239 w 4154487"/>
                <a:gd name="connsiteY17" fmla="*/ 1516856 h 1641474"/>
                <a:gd name="connsiteX18" fmla="*/ 2079623 w 4154487"/>
                <a:gd name="connsiteY18" fmla="*/ 1641474 h 1641474"/>
                <a:gd name="connsiteX19" fmla="*/ 1534007 w 4154487"/>
                <a:gd name="connsiteY19" fmla="*/ 1516856 h 1641474"/>
                <a:gd name="connsiteX20" fmla="*/ 490809 w 4154487"/>
                <a:gd name="connsiteY20" fmla="*/ 1516856 h 1641474"/>
                <a:gd name="connsiteX21" fmla="*/ 339723 w 4154487"/>
                <a:gd name="connsiteY21" fmla="*/ 1365770 h 1641474"/>
                <a:gd name="connsiteX22" fmla="*/ 339723 w 4154487"/>
                <a:gd name="connsiteY22" fmla="*/ 1258093 h 1641474"/>
                <a:gd name="connsiteX23" fmla="*/ 182234 w 4154487"/>
                <a:gd name="connsiteY23" fmla="*/ 1258093 h 1641474"/>
                <a:gd name="connsiteX24" fmla="*/ 87310 w 4154487"/>
                <a:gd name="connsiteY24" fmla="*/ 1163169 h 1641474"/>
                <a:gd name="connsiteX25" fmla="*/ 87310 w 4154487"/>
                <a:gd name="connsiteY25" fmla="*/ 1100137 h 1641474"/>
                <a:gd name="connsiteX26" fmla="*/ 0 w 4154487"/>
                <a:gd name="connsiteY26" fmla="*/ 820737 h 1641474"/>
                <a:gd name="connsiteX27" fmla="*/ 87310 w 4154487"/>
                <a:gd name="connsiteY27" fmla="*/ 541337 h 1641474"/>
                <a:gd name="connsiteX28" fmla="*/ 87310 w 4154487"/>
                <a:gd name="connsiteY28" fmla="*/ 478305 h 1641474"/>
                <a:gd name="connsiteX29" fmla="*/ 182234 w 4154487"/>
                <a:gd name="connsiteY29" fmla="*/ 383381 h 1641474"/>
                <a:gd name="connsiteX30" fmla="*/ 339723 w 4154487"/>
                <a:gd name="connsiteY30" fmla="*/ 383381 h 1641474"/>
                <a:gd name="connsiteX31" fmla="*/ 339723 w 4154487"/>
                <a:gd name="connsiteY31" fmla="*/ 275704 h 1641474"/>
                <a:gd name="connsiteX32" fmla="*/ 490809 w 4154487"/>
                <a:gd name="connsiteY32" fmla="*/ 124618 h 1641474"/>
                <a:gd name="connsiteX33" fmla="*/ 1534007 w 4154487"/>
                <a:gd name="connsiteY33" fmla="*/ 124618 h 1641474"/>
                <a:gd name="connsiteX34" fmla="*/ 2079623 w 4154487"/>
                <a:gd name="connsiteY34" fmla="*/ 0 h 1641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154487" h="1641474">
                  <a:moveTo>
                    <a:pt x="2079623" y="0"/>
                  </a:moveTo>
                  <a:cubicBezTo>
                    <a:pt x="2352431" y="0"/>
                    <a:pt x="2352431" y="124618"/>
                    <a:pt x="2625239" y="124618"/>
                  </a:cubicBezTo>
                  <a:lnTo>
                    <a:pt x="3668437" y="124618"/>
                  </a:lnTo>
                  <a:cubicBezTo>
                    <a:pt x="3751879" y="124618"/>
                    <a:pt x="3819523" y="192262"/>
                    <a:pt x="3819523" y="275704"/>
                  </a:cubicBezTo>
                  <a:lnTo>
                    <a:pt x="3819523" y="383381"/>
                  </a:lnTo>
                  <a:lnTo>
                    <a:pt x="3977012" y="383381"/>
                  </a:lnTo>
                  <a:cubicBezTo>
                    <a:pt x="4029437" y="383381"/>
                    <a:pt x="4071936" y="425880"/>
                    <a:pt x="4071936" y="478305"/>
                  </a:cubicBezTo>
                  <a:lnTo>
                    <a:pt x="4071936" y="591446"/>
                  </a:lnTo>
                  <a:lnTo>
                    <a:pt x="4080819" y="624284"/>
                  </a:lnTo>
                  <a:cubicBezTo>
                    <a:pt x="4105375" y="689768"/>
                    <a:pt x="4154487" y="715962"/>
                    <a:pt x="4154487" y="820737"/>
                  </a:cubicBezTo>
                  <a:cubicBezTo>
                    <a:pt x="4154487" y="925512"/>
                    <a:pt x="4105375" y="951706"/>
                    <a:pt x="4080819" y="1017190"/>
                  </a:cubicBezTo>
                  <a:lnTo>
                    <a:pt x="4071936" y="1050028"/>
                  </a:lnTo>
                  <a:lnTo>
                    <a:pt x="4071936" y="1163169"/>
                  </a:lnTo>
                  <a:cubicBezTo>
                    <a:pt x="4071936" y="1215594"/>
                    <a:pt x="4029437" y="1258093"/>
                    <a:pt x="3977012" y="1258093"/>
                  </a:cubicBezTo>
                  <a:lnTo>
                    <a:pt x="3819523" y="1258093"/>
                  </a:lnTo>
                  <a:lnTo>
                    <a:pt x="3819523" y="1365770"/>
                  </a:lnTo>
                  <a:cubicBezTo>
                    <a:pt x="3819523" y="1449212"/>
                    <a:pt x="3751879" y="1516856"/>
                    <a:pt x="3668437" y="1516856"/>
                  </a:cubicBezTo>
                  <a:lnTo>
                    <a:pt x="2625239" y="1516856"/>
                  </a:lnTo>
                  <a:cubicBezTo>
                    <a:pt x="2352431" y="1516856"/>
                    <a:pt x="2352431" y="1641474"/>
                    <a:pt x="2079623" y="1641474"/>
                  </a:cubicBezTo>
                  <a:cubicBezTo>
                    <a:pt x="1806815" y="1641474"/>
                    <a:pt x="1806815" y="1516856"/>
                    <a:pt x="1534007" y="1516856"/>
                  </a:cubicBezTo>
                  <a:lnTo>
                    <a:pt x="490809" y="1516856"/>
                  </a:lnTo>
                  <a:cubicBezTo>
                    <a:pt x="407367" y="1516856"/>
                    <a:pt x="339723" y="1449212"/>
                    <a:pt x="339723" y="1365770"/>
                  </a:cubicBezTo>
                  <a:lnTo>
                    <a:pt x="339723" y="1258093"/>
                  </a:lnTo>
                  <a:lnTo>
                    <a:pt x="182234" y="1258093"/>
                  </a:lnTo>
                  <a:cubicBezTo>
                    <a:pt x="129809" y="1258093"/>
                    <a:pt x="87310" y="1215594"/>
                    <a:pt x="87310" y="1163169"/>
                  </a:cubicBezTo>
                  <a:lnTo>
                    <a:pt x="87310" y="1100137"/>
                  </a:lnTo>
                  <a:cubicBezTo>
                    <a:pt x="87310" y="960437"/>
                    <a:pt x="0" y="960437"/>
                    <a:pt x="0" y="820737"/>
                  </a:cubicBezTo>
                  <a:cubicBezTo>
                    <a:pt x="0" y="681037"/>
                    <a:pt x="87310" y="681037"/>
                    <a:pt x="87310" y="541337"/>
                  </a:cubicBezTo>
                  <a:lnTo>
                    <a:pt x="87310" y="478305"/>
                  </a:lnTo>
                  <a:cubicBezTo>
                    <a:pt x="87310" y="425880"/>
                    <a:pt x="129809" y="383381"/>
                    <a:pt x="182234" y="383381"/>
                  </a:cubicBezTo>
                  <a:lnTo>
                    <a:pt x="339723" y="383381"/>
                  </a:lnTo>
                  <a:lnTo>
                    <a:pt x="339723" y="275704"/>
                  </a:lnTo>
                  <a:cubicBezTo>
                    <a:pt x="339723" y="192262"/>
                    <a:pt x="407367" y="124618"/>
                    <a:pt x="490809" y="124618"/>
                  </a:cubicBezTo>
                  <a:lnTo>
                    <a:pt x="1534007" y="124618"/>
                  </a:lnTo>
                  <a:cubicBezTo>
                    <a:pt x="1806815" y="124618"/>
                    <a:pt x="1806815" y="0"/>
                    <a:pt x="207962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6320047-1673-4DE6-85C9-AB072E4D6096}"/>
              </a:ext>
            </a:extLst>
          </p:cNvPr>
          <p:cNvGrpSpPr/>
          <p:nvPr/>
        </p:nvGrpSpPr>
        <p:grpSpPr>
          <a:xfrm>
            <a:off x="6919914" y="4253706"/>
            <a:ext cx="4327526" cy="1735138"/>
            <a:chOff x="6919914" y="4253706"/>
            <a:chExt cx="4327526" cy="1735138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7097A082-BEE3-4E30-B4EE-C637031217B7}"/>
                </a:ext>
              </a:extLst>
            </p:cNvPr>
            <p:cNvSpPr/>
            <p:nvPr/>
          </p:nvSpPr>
          <p:spPr>
            <a:xfrm>
              <a:off x="6919914" y="4253706"/>
              <a:ext cx="4327526" cy="1735138"/>
            </a:xfrm>
            <a:custGeom>
              <a:avLst/>
              <a:gdLst>
                <a:gd name="connsiteX0" fmla="*/ 2163763 w 4327526"/>
                <a:gd name="connsiteY0" fmla="*/ 0 h 1735138"/>
                <a:gd name="connsiteX1" fmla="*/ 2335213 w 4327526"/>
                <a:gd name="connsiteY1" fmla="*/ 171450 h 1735138"/>
                <a:gd name="connsiteX2" fmla="*/ 3752577 w 4327526"/>
                <a:gd name="connsiteY2" fmla="*/ 171450 h 1735138"/>
                <a:gd name="connsiteX3" fmla="*/ 3903663 w 4327526"/>
                <a:gd name="connsiteY3" fmla="*/ 322536 h 1735138"/>
                <a:gd name="connsiteX4" fmla="*/ 3903663 w 4327526"/>
                <a:gd name="connsiteY4" fmla="*/ 430213 h 1735138"/>
                <a:gd name="connsiteX5" fmla="*/ 4061152 w 4327526"/>
                <a:gd name="connsiteY5" fmla="*/ 430213 h 1735138"/>
                <a:gd name="connsiteX6" fmla="*/ 4156076 w 4327526"/>
                <a:gd name="connsiteY6" fmla="*/ 525137 h 1735138"/>
                <a:gd name="connsiteX7" fmla="*/ 4156076 w 4327526"/>
                <a:gd name="connsiteY7" fmla="*/ 696119 h 1735138"/>
                <a:gd name="connsiteX8" fmla="*/ 4327526 w 4327526"/>
                <a:gd name="connsiteY8" fmla="*/ 867569 h 1735138"/>
                <a:gd name="connsiteX9" fmla="*/ 4156076 w 4327526"/>
                <a:gd name="connsiteY9" fmla="*/ 1039019 h 1735138"/>
                <a:gd name="connsiteX10" fmla="*/ 4156076 w 4327526"/>
                <a:gd name="connsiteY10" fmla="*/ 1210001 h 1735138"/>
                <a:gd name="connsiteX11" fmla="*/ 4061152 w 4327526"/>
                <a:gd name="connsiteY11" fmla="*/ 1304925 h 1735138"/>
                <a:gd name="connsiteX12" fmla="*/ 3903663 w 4327526"/>
                <a:gd name="connsiteY12" fmla="*/ 1304925 h 1735138"/>
                <a:gd name="connsiteX13" fmla="*/ 3903663 w 4327526"/>
                <a:gd name="connsiteY13" fmla="*/ 1412602 h 1735138"/>
                <a:gd name="connsiteX14" fmla="*/ 3752577 w 4327526"/>
                <a:gd name="connsiteY14" fmla="*/ 1563688 h 1735138"/>
                <a:gd name="connsiteX15" fmla="*/ 2335213 w 4327526"/>
                <a:gd name="connsiteY15" fmla="*/ 1563688 h 1735138"/>
                <a:gd name="connsiteX16" fmla="*/ 2163763 w 4327526"/>
                <a:gd name="connsiteY16" fmla="*/ 1735138 h 1735138"/>
                <a:gd name="connsiteX17" fmla="*/ 1992313 w 4327526"/>
                <a:gd name="connsiteY17" fmla="*/ 1563688 h 1735138"/>
                <a:gd name="connsiteX18" fmla="*/ 574949 w 4327526"/>
                <a:gd name="connsiteY18" fmla="*/ 1563688 h 1735138"/>
                <a:gd name="connsiteX19" fmla="*/ 423863 w 4327526"/>
                <a:gd name="connsiteY19" fmla="*/ 1412602 h 1735138"/>
                <a:gd name="connsiteX20" fmla="*/ 423863 w 4327526"/>
                <a:gd name="connsiteY20" fmla="*/ 1304925 h 1735138"/>
                <a:gd name="connsiteX21" fmla="*/ 266374 w 4327526"/>
                <a:gd name="connsiteY21" fmla="*/ 1304925 h 1735138"/>
                <a:gd name="connsiteX22" fmla="*/ 171450 w 4327526"/>
                <a:gd name="connsiteY22" fmla="*/ 1210001 h 1735138"/>
                <a:gd name="connsiteX23" fmla="*/ 171450 w 4327526"/>
                <a:gd name="connsiteY23" fmla="*/ 1039019 h 1735138"/>
                <a:gd name="connsiteX24" fmla="*/ 0 w 4327526"/>
                <a:gd name="connsiteY24" fmla="*/ 867569 h 1735138"/>
                <a:gd name="connsiteX25" fmla="*/ 171450 w 4327526"/>
                <a:gd name="connsiteY25" fmla="*/ 696119 h 1735138"/>
                <a:gd name="connsiteX26" fmla="*/ 171450 w 4327526"/>
                <a:gd name="connsiteY26" fmla="*/ 525137 h 1735138"/>
                <a:gd name="connsiteX27" fmla="*/ 266374 w 4327526"/>
                <a:gd name="connsiteY27" fmla="*/ 430213 h 1735138"/>
                <a:gd name="connsiteX28" fmla="*/ 423863 w 4327526"/>
                <a:gd name="connsiteY28" fmla="*/ 430213 h 1735138"/>
                <a:gd name="connsiteX29" fmla="*/ 423863 w 4327526"/>
                <a:gd name="connsiteY29" fmla="*/ 322536 h 1735138"/>
                <a:gd name="connsiteX30" fmla="*/ 574949 w 4327526"/>
                <a:gd name="connsiteY30" fmla="*/ 171450 h 1735138"/>
                <a:gd name="connsiteX31" fmla="*/ 1992313 w 4327526"/>
                <a:gd name="connsiteY31" fmla="*/ 171450 h 1735138"/>
                <a:gd name="connsiteX32" fmla="*/ 2163763 w 4327526"/>
                <a:gd name="connsiteY32" fmla="*/ 0 h 173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327526" h="1735138">
                  <a:moveTo>
                    <a:pt x="2163763" y="0"/>
                  </a:moveTo>
                  <a:cubicBezTo>
                    <a:pt x="2163763" y="94689"/>
                    <a:pt x="2240524" y="171450"/>
                    <a:pt x="2335213" y="171450"/>
                  </a:cubicBezTo>
                  <a:lnTo>
                    <a:pt x="3752577" y="171450"/>
                  </a:lnTo>
                  <a:cubicBezTo>
                    <a:pt x="3836019" y="171450"/>
                    <a:pt x="3903663" y="239094"/>
                    <a:pt x="3903663" y="322536"/>
                  </a:cubicBezTo>
                  <a:lnTo>
                    <a:pt x="3903663" y="430213"/>
                  </a:lnTo>
                  <a:lnTo>
                    <a:pt x="4061152" y="430213"/>
                  </a:lnTo>
                  <a:cubicBezTo>
                    <a:pt x="4113577" y="430213"/>
                    <a:pt x="4156076" y="472712"/>
                    <a:pt x="4156076" y="525137"/>
                  </a:cubicBezTo>
                  <a:lnTo>
                    <a:pt x="4156076" y="696119"/>
                  </a:lnTo>
                  <a:cubicBezTo>
                    <a:pt x="4156076" y="790808"/>
                    <a:pt x="4232837" y="867569"/>
                    <a:pt x="4327526" y="867569"/>
                  </a:cubicBezTo>
                  <a:cubicBezTo>
                    <a:pt x="4232837" y="867569"/>
                    <a:pt x="4156076" y="944330"/>
                    <a:pt x="4156076" y="1039019"/>
                  </a:cubicBezTo>
                  <a:lnTo>
                    <a:pt x="4156076" y="1210001"/>
                  </a:lnTo>
                  <a:cubicBezTo>
                    <a:pt x="4156076" y="1262426"/>
                    <a:pt x="4113577" y="1304925"/>
                    <a:pt x="4061152" y="1304925"/>
                  </a:cubicBezTo>
                  <a:lnTo>
                    <a:pt x="3903663" y="1304925"/>
                  </a:lnTo>
                  <a:lnTo>
                    <a:pt x="3903663" y="1412602"/>
                  </a:lnTo>
                  <a:cubicBezTo>
                    <a:pt x="3903663" y="1496044"/>
                    <a:pt x="3836019" y="1563688"/>
                    <a:pt x="3752577" y="1563688"/>
                  </a:cubicBezTo>
                  <a:lnTo>
                    <a:pt x="2335213" y="1563688"/>
                  </a:lnTo>
                  <a:cubicBezTo>
                    <a:pt x="2240524" y="1563688"/>
                    <a:pt x="2163763" y="1640449"/>
                    <a:pt x="2163763" y="1735138"/>
                  </a:cubicBezTo>
                  <a:cubicBezTo>
                    <a:pt x="2163763" y="1640449"/>
                    <a:pt x="2087002" y="1563688"/>
                    <a:pt x="1992313" y="1563688"/>
                  </a:cubicBezTo>
                  <a:lnTo>
                    <a:pt x="574949" y="1563688"/>
                  </a:lnTo>
                  <a:cubicBezTo>
                    <a:pt x="491507" y="1563688"/>
                    <a:pt x="423863" y="1496044"/>
                    <a:pt x="423863" y="1412602"/>
                  </a:cubicBezTo>
                  <a:lnTo>
                    <a:pt x="423863" y="1304925"/>
                  </a:lnTo>
                  <a:lnTo>
                    <a:pt x="266374" y="1304925"/>
                  </a:lnTo>
                  <a:cubicBezTo>
                    <a:pt x="213949" y="1304925"/>
                    <a:pt x="171450" y="1262426"/>
                    <a:pt x="171450" y="1210001"/>
                  </a:cubicBezTo>
                  <a:lnTo>
                    <a:pt x="171450" y="1039019"/>
                  </a:lnTo>
                  <a:cubicBezTo>
                    <a:pt x="171450" y="944330"/>
                    <a:pt x="94689" y="867569"/>
                    <a:pt x="0" y="867569"/>
                  </a:cubicBezTo>
                  <a:cubicBezTo>
                    <a:pt x="94689" y="867569"/>
                    <a:pt x="171450" y="790808"/>
                    <a:pt x="171450" y="696119"/>
                  </a:cubicBezTo>
                  <a:lnTo>
                    <a:pt x="171450" y="525137"/>
                  </a:lnTo>
                  <a:cubicBezTo>
                    <a:pt x="171450" y="472712"/>
                    <a:pt x="213949" y="430213"/>
                    <a:pt x="266374" y="430213"/>
                  </a:cubicBezTo>
                  <a:lnTo>
                    <a:pt x="423863" y="430213"/>
                  </a:lnTo>
                  <a:lnTo>
                    <a:pt x="423863" y="322536"/>
                  </a:lnTo>
                  <a:cubicBezTo>
                    <a:pt x="423863" y="239094"/>
                    <a:pt x="491507" y="171450"/>
                    <a:pt x="574949" y="171450"/>
                  </a:cubicBezTo>
                  <a:lnTo>
                    <a:pt x="1992313" y="171450"/>
                  </a:lnTo>
                  <a:cubicBezTo>
                    <a:pt x="2087002" y="171450"/>
                    <a:pt x="2163763" y="94689"/>
                    <a:pt x="21637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355B1CF7-6B62-487A-863D-673847389248}"/>
                </a:ext>
              </a:extLst>
            </p:cNvPr>
            <p:cNvSpPr/>
            <p:nvPr/>
          </p:nvSpPr>
          <p:spPr>
            <a:xfrm>
              <a:off x="6919914" y="4253706"/>
              <a:ext cx="4327526" cy="1735138"/>
            </a:xfrm>
            <a:custGeom>
              <a:avLst/>
              <a:gdLst>
                <a:gd name="connsiteX0" fmla="*/ 2163763 w 4327526"/>
                <a:gd name="connsiteY0" fmla="*/ 0 h 1735138"/>
                <a:gd name="connsiteX1" fmla="*/ 2335213 w 4327526"/>
                <a:gd name="connsiteY1" fmla="*/ 171450 h 1735138"/>
                <a:gd name="connsiteX2" fmla="*/ 3752577 w 4327526"/>
                <a:gd name="connsiteY2" fmla="*/ 171450 h 1735138"/>
                <a:gd name="connsiteX3" fmla="*/ 3903663 w 4327526"/>
                <a:gd name="connsiteY3" fmla="*/ 322536 h 1735138"/>
                <a:gd name="connsiteX4" fmla="*/ 3903663 w 4327526"/>
                <a:gd name="connsiteY4" fmla="*/ 430213 h 1735138"/>
                <a:gd name="connsiteX5" fmla="*/ 4061152 w 4327526"/>
                <a:gd name="connsiteY5" fmla="*/ 430213 h 1735138"/>
                <a:gd name="connsiteX6" fmla="*/ 4156076 w 4327526"/>
                <a:gd name="connsiteY6" fmla="*/ 525137 h 1735138"/>
                <a:gd name="connsiteX7" fmla="*/ 4156076 w 4327526"/>
                <a:gd name="connsiteY7" fmla="*/ 696119 h 1735138"/>
                <a:gd name="connsiteX8" fmla="*/ 4327526 w 4327526"/>
                <a:gd name="connsiteY8" fmla="*/ 867569 h 1735138"/>
                <a:gd name="connsiteX9" fmla="*/ 4156076 w 4327526"/>
                <a:gd name="connsiteY9" fmla="*/ 1039019 h 1735138"/>
                <a:gd name="connsiteX10" fmla="*/ 4156076 w 4327526"/>
                <a:gd name="connsiteY10" fmla="*/ 1210001 h 1735138"/>
                <a:gd name="connsiteX11" fmla="*/ 4061152 w 4327526"/>
                <a:gd name="connsiteY11" fmla="*/ 1304925 h 1735138"/>
                <a:gd name="connsiteX12" fmla="*/ 3903663 w 4327526"/>
                <a:gd name="connsiteY12" fmla="*/ 1304925 h 1735138"/>
                <a:gd name="connsiteX13" fmla="*/ 3903663 w 4327526"/>
                <a:gd name="connsiteY13" fmla="*/ 1412602 h 1735138"/>
                <a:gd name="connsiteX14" fmla="*/ 3752577 w 4327526"/>
                <a:gd name="connsiteY14" fmla="*/ 1563688 h 1735138"/>
                <a:gd name="connsiteX15" fmla="*/ 2335213 w 4327526"/>
                <a:gd name="connsiteY15" fmla="*/ 1563688 h 1735138"/>
                <a:gd name="connsiteX16" fmla="*/ 2163763 w 4327526"/>
                <a:gd name="connsiteY16" fmla="*/ 1735138 h 1735138"/>
                <a:gd name="connsiteX17" fmla="*/ 1992313 w 4327526"/>
                <a:gd name="connsiteY17" fmla="*/ 1563688 h 1735138"/>
                <a:gd name="connsiteX18" fmla="*/ 574949 w 4327526"/>
                <a:gd name="connsiteY18" fmla="*/ 1563688 h 1735138"/>
                <a:gd name="connsiteX19" fmla="*/ 423863 w 4327526"/>
                <a:gd name="connsiteY19" fmla="*/ 1412602 h 1735138"/>
                <a:gd name="connsiteX20" fmla="*/ 423863 w 4327526"/>
                <a:gd name="connsiteY20" fmla="*/ 1304925 h 1735138"/>
                <a:gd name="connsiteX21" fmla="*/ 266374 w 4327526"/>
                <a:gd name="connsiteY21" fmla="*/ 1304925 h 1735138"/>
                <a:gd name="connsiteX22" fmla="*/ 171450 w 4327526"/>
                <a:gd name="connsiteY22" fmla="*/ 1210001 h 1735138"/>
                <a:gd name="connsiteX23" fmla="*/ 171450 w 4327526"/>
                <a:gd name="connsiteY23" fmla="*/ 1039019 h 1735138"/>
                <a:gd name="connsiteX24" fmla="*/ 0 w 4327526"/>
                <a:gd name="connsiteY24" fmla="*/ 867569 h 1735138"/>
                <a:gd name="connsiteX25" fmla="*/ 171450 w 4327526"/>
                <a:gd name="connsiteY25" fmla="*/ 696119 h 1735138"/>
                <a:gd name="connsiteX26" fmla="*/ 171450 w 4327526"/>
                <a:gd name="connsiteY26" fmla="*/ 525137 h 1735138"/>
                <a:gd name="connsiteX27" fmla="*/ 266374 w 4327526"/>
                <a:gd name="connsiteY27" fmla="*/ 430213 h 1735138"/>
                <a:gd name="connsiteX28" fmla="*/ 423863 w 4327526"/>
                <a:gd name="connsiteY28" fmla="*/ 430213 h 1735138"/>
                <a:gd name="connsiteX29" fmla="*/ 423863 w 4327526"/>
                <a:gd name="connsiteY29" fmla="*/ 322536 h 1735138"/>
                <a:gd name="connsiteX30" fmla="*/ 574949 w 4327526"/>
                <a:gd name="connsiteY30" fmla="*/ 171450 h 1735138"/>
                <a:gd name="connsiteX31" fmla="*/ 1992313 w 4327526"/>
                <a:gd name="connsiteY31" fmla="*/ 171450 h 1735138"/>
                <a:gd name="connsiteX32" fmla="*/ 2163763 w 4327526"/>
                <a:gd name="connsiteY32" fmla="*/ 0 h 1735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327526" h="1735138">
                  <a:moveTo>
                    <a:pt x="2163763" y="0"/>
                  </a:moveTo>
                  <a:cubicBezTo>
                    <a:pt x="2163763" y="94689"/>
                    <a:pt x="2240524" y="171450"/>
                    <a:pt x="2335213" y="171450"/>
                  </a:cubicBezTo>
                  <a:lnTo>
                    <a:pt x="3752577" y="171450"/>
                  </a:lnTo>
                  <a:cubicBezTo>
                    <a:pt x="3836019" y="171450"/>
                    <a:pt x="3903663" y="239094"/>
                    <a:pt x="3903663" y="322536"/>
                  </a:cubicBezTo>
                  <a:lnTo>
                    <a:pt x="3903663" y="430213"/>
                  </a:lnTo>
                  <a:lnTo>
                    <a:pt x="4061152" y="430213"/>
                  </a:lnTo>
                  <a:cubicBezTo>
                    <a:pt x="4113577" y="430213"/>
                    <a:pt x="4156076" y="472712"/>
                    <a:pt x="4156076" y="525137"/>
                  </a:cubicBezTo>
                  <a:lnTo>
                    <a:pt x="4156076" y="696119"/>
                  </a:lnTo>
                  <a:cubicBezTo>
                    <a:pt x="4156076" y="790808"/>
                    <a:pt x="4232837" y="867569"/>
                    <a:pt x="4327526" y="867569"/>
                  </a:cubicBezTo>
                  <a:cubicBezTo>
                    <a:pt x="4232837" y="867569"/>
                    <a:pt x="4156076" y="944330"/>
                    <a:pt x="4156076" y="1039019"/>
                  </a:cubicBezTo>
                  <a:lnTo>
                    <a:pt x="4156076" y="1210001"/>
                  </a:lnTo>
                  <a:cubicBezTo>
                    <a:pt x="4156076" y="1262426"/>
                    <a:pt x="4113577" y="1304925"/>
                    <a:pt x="4061152" y="1304925"/>
                  </a:cubicBezTo>
                  <a:lnTo>
                    <a:pt x="3903663" y="1304925"/>
                  </a:lnTo>
                  <a:lnTo>
                    <a:pt x="3903663" y="1412602"/>
                  </a:lnTo>
                  <a:cubicBezTo>
                    <a:pt x="3903663" y="1496044"/>
                    <a:pt x="3836019" y="1563688"/>
                    <a:pt x="3752577" y="1563688"/>
                  </a:cubicBezTo>
                  <a:lnTo>
                    <a:pt x="2335213" y="1563688"/>
                  </a:lnTo>
                  <a:cubicBezTo>
                    <a:pt x="2240524" y="1563688"/>
                    <a:pt x="2163763" y="1640449"/>
                    <a:pt x="2163763" y="1735138"/>
                  </a:cubicBezTo>
                  <a:cubicBezTo>
                    <a:pt x="2163763" y="1640449"/>
                    <a:pt x="2087002" y="1563688"/>
                    <a:pt x="1992313" y="1563688"/>
                  </a:cubicBezTo>
                  <a:lnTo>
                    <a:pt x="574949" y="1563688"/>
                  </a:lnTo>
                  <a:cubicBezTo>
                    <a:pt x="491507" y="1563688"/>
                    <a:pt x="423863" y="1496044"/>
                    <a:pt x="423863" y="1412602"/>
                  </a:cubicBezTo>
                  <a:lnTo>
                    <a:pt x="423863" y="1304925"/>
                  </a:lnTo>
                  <a:lnTo>
                    <a:pt x="266374" y="1304925"/>
                  </a:lnTo>
                  <a:cubicBezTo>
                    <a:pt x="213949" y="1304925"/>
                    <a:pt x="171450" y="1262426"/>
                    <a:pt x="171450" y="1210001"/>
                  </a:cubicBezTo>
                  <a:lnTo>
                    <a:pt x="171450" y="1039019"/>
                  </a:lnTo>
                  <a:cubicBezTo>
                    <a:pt x="171450" y="944330"/>
                    <a:pt x="94689" y="867569"/>
                    <a:pt x="0" y="867569"/>
                  </a:cubicBezTo>
                  <a:cubicBezTo>
                    <a:pt x="94689" y="867569"/>
                    <a:pt x="171450" y="790808"/>
                    <a:pt x="171450" y="696119"/>
                  </a:cubicBezTo>
                  <a:lnTo>
                    <a:pt x="171450" y="525137"/>
                  </a:lnTo>
                  <a:cubicBezTo>
                    <a:pt x="171450" y="472712"/>
                    <a:pt x="213949" y="430213"/>
                    <a:pt x="266374" y="430213"/>
                  </a:cubicBezTo>
                  <a:lnTo>
                    <a:pt x="423863" y="430213"/>
                  </a:lnTo>
                  <a:lnTo>
                    <a:pt x="423863" y="322536"/>
                  </a:lnTo>
                  <a:cubicBezTo>
                    <a:pt x="423863" y="239094"/>
                    <a:pt x="491507" y="171450"/>
                    <a:pt x="574949" y="171450"/>
                  </a:cubicBezTo>
                  <a:lnTo>
                    <a:pt x="1992313" y="171450"/>
                  </a:lnTo>
                  <a:cubicBezTo>
                    <a:pt x="2087002" y="171450"/>
                    <a:pt x="2163763" y="94689"/>
                    <a:pt x="21637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419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-文本框 6">
            <a:extLst>
              <a:ext uri="{FF2B5EF4-FFF2-40B4-BE49-F238E27FC236}">
                <a16:creationId xmlns:a16="http://schemas.microsoft.com/office/drawing/2014/main" xmlns="" id="{7ADEC7FA-0A49-4795-B52E-72225DB65CF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35881" y="139971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Triangle">
              <a:avLst>
                <a:gd name="adj" fmla="val 100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  <p:sp>
        <p:nvSpPr>
          <p:cNvPr id="12" name="PA-文本框 6">
            <a:extLst>
              <a:ext uri="{FF2B5EF4-FFF2-40B4-BE49-F238E27FC236}">
                <a16:creationId xmlns:a16="http://schemas.microsoft.com/office/drawing/2014/main" xmlns="" id="{F607AA83-9D63-430C-8BF1-64CC5C7585F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023556" y="1399710"/>
            <a:ext cx="2144888" cy="674030"/>
          </a:xfrm>
          <a:prstGeom prst="rect">
            <a:avLst/>
          </a:prstGeom>
          <a:noFill/>
        </p:spPr>
        <p:txBody>
          <a:bodyPr vert="horz" numCol="1" rtlCol="0">
            <a:prstTxWarp prst="textArchUpPour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sp>
        <p:nvSpPr>
          <p:cNvPr id="13" name="PA-文本框 6">
            <a:extLst>
              <a:ext uri="{FF2B5EF4-FFF2-40B4-BE49-F238E27FC236}">
                <a16:creationId xmlns:a16="http://schemas.microsoft.com/office/drawing/2014/main" xmlns="" id="{85A639E4-AF2C-4457-B831-9B0D6F7E80D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035881" y="3091985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InflateBottom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  <p:sp>
        <p:nvSpPr>
          <p:cNvPr id="14" name="PA-文本框 6">
            <a:extLst>
              <a:ext uri="{FF2B5EF4-FFF2-40B4-BE49-F238E27FC236}">
                <a16:creationId xmlns:a16="http://schemas.microsoft.com/office/drawing/2014/main" xmlns="" id="{596F5996-DC46-4B1A-89B0-44B3D030128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011231" y="1399710"/>
            <a:ext cx="2144888" cy="674030"/>
          </a:xfrm>
          <a:prstGeom prst="rect">
            <a:avLst/>
          </a:prstGeom>
          <a:noFill/>
        </p:spPr>
        <p:txBody>
          <a:bodyPr vert="horz" numCol="1" rtlCol="0">
            <a:prstTxWarp prst="textArchDownPour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sp>
        <p:nvSpPr>
          <p:cNvPr id="15" name="PA-文本框 6">
            <a:extLst>
              <a:ext uri="{FF2B5EF4-FFF2-40B4-BE49-F238E27FC236}">
                <a16:creationId xmlns:a16="http://schemas.microsoft.com/office/drawing/2014/main" xmlns="" id="{04A86C79-2BFC-47AF-A7F6-4020810E4B9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23556" y="3091985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Deflate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  <p:sp>
        <p:nvSpPr>
          <p:cNvPr id="18" name="PA-文本框 6">
            <a:extLst>
              <a:ext uri="{FF2B5EF4-FFF2-40B4-BE49-F238E27FC236}">
                <a16:creationId xmlns:a16="http://schemas.microsoft.com/office/drawing/2014/main" xmlns="" id="{DFED7C24-DC9D-4265-939B-210FE4164AB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011231" y="3091985"/>
            <a:ext cx="2144888" cy="674030"/>
          </a:xfrm>
          <a:prstGeom prst="rect">
            <a:avLst/>
          </a:prstGeom>
          <a:noFill/>
        </p:spPr>
        <p:txBody>
          <a:bodyPr vert="horz" numCol="1" rtlCol="0">
            <a:prstTxWarp prst="textFadeDown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sp>
        <p:nvSpPr>
          <p:cNvPr id="19" name="PA-文本框 6">
            <a:extLst>
              <a:ext uri="{FF2B5EF4-FFF2-40B4-BE49-F238E27FC236}">
                <a16:creationId xmlns:a16="http://schemas.microsoft.com/office/drawing/2014/main" xmlns="" id="{D16336AB-C826-4610-83B9-AD24CC1BE50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035881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DeflateTop">
              <a:avLst>
                <a:gd name="adj" fmla="val 59044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  <p:sp>
        <p:nvSpPr>
          <p:cNvPr id="20" name="PA-文本框 6">
            <a:extLst>
              <a:ext uri="{FF2B5EF4-FFF2-40B4-BE49-F238E27FC236}">
                <a16:creationId xmlns:a16="http://schemas.microsoft.com/office/drawing/2014/main" xmlns="" id="{2159637E-08E8-4582-BEB6-8734C45E703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23556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ArchDownPour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sp>
        <p:nvSpPr>
          <p:cNvPr id="23" name="PA-文本框 6">
            <a:extLst>
              <a:ext uri="{FF2B5EF4-FFF2-40B4-BE49-F238E27FC236}">
                <a16:creationId xmlns:a16="http://schemas.microsoft.com/office/drawing/2014/main" xmlns="" id="{FAD1E835-773F-4BA3-95E3-A00C36595A2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011231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</p:spTree>
    <p:extLst>
      <p:ext uri="{BB962C8B-B14F-4D97-AF65-F5344CB8AC3E}">
        <p14:creationId xmlns:p14="http://schemas.microsoft.com/office/powerpoint/2010/main" val="332586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5C88BA11-D4D5-4DA0-B3C0-D3363372A520}"/>
              </a:ext>
            </a:extLst>
          </p:cNvPr>
          <p:cNvSpPr/>
          <p:nvPr/>
        </p:nvSpPr>
        <p:spPr>
          <a:xfrm>
            <a:off x="1787525" y="771525"/>
            <a:ext cx="2641600" cy="1930400"/>
          </a:xfrm>
          <a:prstGeom prst="roundRect">
            <a:avLst>
              <a:gd name="adj" fmla="val 1455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77544EE7-2381-4789-979C-8747BF81E73A}"/>
              </a:ext>
            </a:extLst>
          </p:cNvPr>
          <p:cNvSpPr/>
          <p:nvPr/>
        </p:nvSpPr>
        <p:spPr>
          <a:xfrm>
            <a:off x="1535112" y="1042988"/>
            <a:ext cx="3146426" cy="1387474"/>
          </a:xfrm>
          <a:prstGeom prst="roundRect">
            <a:avLst>
              <a:gd name="adj" fmla="val 17318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D185C1A-4D39-476C-BA2E-4106C966DDC1}"/>
              </a:ext>
            </a:extLst>
          </p:cNvPr>
          <p:cNvSpPr/>
          <p:nvPr/>
        </p:nvSpPr>
        <p:spPr>
          <a:xfrm rot="5400000">
            <a:off x="1004887" y="1651000"/>
            <a:ext cx="8890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6AF9E6CE-0FA9-451B-8D0E-D3E0BFD915E5}"/>
              </a:ext>
            </a:extLst>
          </p:cNvPr>
          <p:cNvSpPr/>
          <p:nvPr/>
        </p:nvSpPr>
        <p:spPr>
          <a:xfrm rot="16200000" flipH="1">
            <a:off x="4322763" y="1651000"/>
            <a:ext cx="8890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82C4A2D4-73A4-4CCD-8BC3-9F720BAB7E86}"/>
              </a:ext>
            </a:extLst>
          </p:cNvPr>
          <p:cNvSpPr/>
          <p:nvPr/>
        </p:nvSpPr>
        <p:spPr>
          <a:xfrm>
            <a:off x="2054225" y="2699545"/>
            <a:ext cx="21082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77EE6F8E-1713-4D67-A84D-461C2DFC6FB4}"/>
              </a:ext>
            </a:extLst>
          </p:cNvPr>
          <p:cNvSpPr/>
          <p:nvPr/>
        </p:nvSpPr>
        <p:spPr>
          <a:xfrm rot="10800000">
            <a:off x="2054225" y="600075"/>
            <a:ext cx="21082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0C8E485-C3AC-4069-9A9C-7CD2D592080A}"/>
              </a:ext>
            </a:extLst>
          </p:cNvPr>
          <p:cNvGrpSpPr/>
          <p:nvPr/>
        </p:nvGrpSpPr>
        <p:grpSpPr>
          <a:xfrm>
            <a:off x="7339014" y="600075"/>
            <a:ext cx="3489326" cy="2270920"/>
            <a:chOff x="7339014" y="600075"/>
            <a:chExt cx="3489326" cy="2270920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1DF35FE8-A0EB-4F1A-8FF3-A181C86850D3}"/>
                </a:ext>
              </a:extLst>
            </p:cNvPr>
            <p:cNvSpPr/>
            <p:nvPr/>
          </p:nvSpPr>
          <p:spPr>
            <a:xfrm>
              <a:off x="7339014" y="600075"/>
              <a:ext cx="3489326" cy="2270920"/>
            </a:xfrm>
            <a:custGeom>
              <a:avLst/>
              <a:gdLst>
                <a:gd name="connsiteX0" fmla="*/ 1744663 w 3489326"/>
                <a:gd name="connsiteY0" fmla="*/ 0 h 2270920"/>
                <a:gd name="connsiteX1" fmla="*/ 2798763 w 3489326"/>
                <a:gd name="connsiteY1" fmla="*/ 171450 h 2270920"/>
                <a:gd name="connsiteX2" fmla="*/ 2784532 w 3489326"/>
                <a:gd name="connsiteY2" fmla="*/ 171450 h 2270920"/>
                <a:gd name="connsiteX3" fmla="*/ 3043386 w 3489326"/>
                <a:gd name="connsiteY3" fmla="*/ 343030 h 2270920"/>
                <a:gd name="connsiteX4" fmla="*/ 3063551 w 3489326"/>
                <a:gd name="connsiteY4" fmla="*/ 442913 h 2270920"/>
                <a:gd name="connsiteX5" fmla="*/ 3077593 w 3489326"/>
                <a:gd name="connsiteY5" fmla="*/ 442913 h 2270920"/>
                <a:gd name="connsiteX6" fmla="*/ 3317876 w 3489326"/>
                <a:gd name="connsiteY6" fmla="*/ 683196 h 2270920"/>
                <a:gd name="connsiteX7" fmla="*/ 3317876 w 3489326"/>
                <a:gd name="connsiteY7" fmla="*/ 692150 h 2270920"/>
                <a:gd name="connsiteX8" fmla="*/ 3489326 w 3489326"/>
                <a:gd name="connsiteY8" fmla="*/ 1136650 h 2270920"/>
                <a:gd name="connsiteX9" fmla="*/ 3317876 w 3489326"/>
                <a:gd name="connsiteY9" fmla="*/ 1581150 h 2270920"/>
                <a:gd name="connsiteX10" fmla="*/ 3317876 w 3489326"/>
                <a:gd name="connsiteY10" fmla="*/ 1590104 h 2270920"/>
                <a:gd name="connsiteX11" fmla="*/ 3077593 w 3489326"/>
                <a:gd name="connsiteY11" fmla="*/ 1830387 h 2270920"/>
                <a:gd name="connsiteX12" fmla="*/ 3063551 w 3489326"/>
                <a:gd name="connsiteY12" fmla="*/ 1830387 h 2270920"/>
                <a:gd name="connsiteX13" fmla="*/ 3043386 w 3489326"/>
                <a:gd name="connsiteY13" fmla="*/ 1930270 h 2270920"/>
                <a:gd name="connsiteX14" fmla="*/ 2784532 w 3489326"/>
                <a:gd name="connsiteY14" fmla="*/ 2101850 h 2270920"/>
                <a:gd name="connsiteX15" fmla="*/ 2653611 w 3489326"/>
                <a:gd name="connsiteY15" fmla="*/ 2101850 h 2270920"/>
                <a:gd name="connsiteX16" fmla="*/ 2586325 w 3489326"/>
                <a:gd name="connsiteY16" fmla="*/ 2102953 h 2270920"/>
                <a:gd name="connsiteX17" fmla="*/ 1744663 w 3489326"/>
                <a:gd name="connsiteY17" fmla="*/ 2270920 h 2270920"/>
                <a:gd name="connsiteX18" fmla="*/ 903001 w 3489326"/>
                <a:gd name="connsiteY18" fmla="*/ 2102953 h 2270920"/>
                <a:gd name="connsiteX19" fmla="*/ 835716 w 3489326"/>
                <a:gd name="connsiteY19" fmla="*/ 2101850 h 2270920"/>
                <a:gd name="connsiteX20" fmla="*/ 704794 w 3489326"/>
                <a:gd name="connsiteY20" fmla="*/ 2101850 h 2270920"/>
                <a:gd name="connsiteX21" fmla="*/ 445940 w 3489326"/>
                <a:gd name="connsiteY21" fmla="*/ 1930270 h 2270920"/>
                <a:gd name="connsiteX22" fmla="*/ 425775 w 3489326"/>
                <a:gd name="connsiteY22" fmla="*/ 1830387 h 2270920"/>
                <a:gd name="connsiteX23" fmla="*/ 411733 w 3489326"/>
                <a:gd name="connsiteY23" fmla="*/ 1830387 h 2270920"/>
                <a:gd name="connsiteX24" fmla="*/ 171450 w 3489326"/>
                <a:gd name="connsiteY24" fmla="*/ 1590104 h 2270920"/>
                <a:gd name="connsiteX25" fmla="*/ 171450 w 3489326"/>
                <a:gd name="connsiteY25" fmla="*/ 1581150 h 2270920"/>
                <a:gd name="connsiteX26" fmla="*/ 0 w 3489326"/>
                <a:gd name="connsiteY26" fmla="*/ 1136650 h 2270920"/>
                <a:gd name="connsiteX27" fmla="*/ 171450 w 3489326"/>
                <a:gd name="connsiteY27" fmla="*/ 692150 h 2270920"/>
                <a:gd name="connsiteX28" fmla="*/ 171450 w 3489326"/>
                <a:gd name="connsiteY28" fmla="*/ 683196 h 2270920"/>
                <a:gd name="connsiteX29" fmla="*/ 411733 w 3489326"/>
                <a:gd name="connsiteY29" fmla="*/ 442913 h 2270920"/>
                <a:gd name="connsiteX30" fmla="*/ 425775 w 3489326"/>
                <a:gd name="connsiteY30" fmla="*/ 442913 h 2270920"/>
                <a:gd name="connsiteX31" fmla="*/ 445940 w 3489326"/>
                <a:gd name="connsiteY31" fmla="*/ 343030 h 2270920"/>
                <a:gd name="connsiteX32" fmla="*/ 704794 w 3489326"/>
                <a:gd name="connsiteY32" fmla="*/ 171450 h 2270920"/>
                <a:gd name="connsiteX33" fmla="*/ 690563 w 3489326"/>
                <a:gd name="connsiteY33" fmla="*/ 171450 h 2270920"/>
                <a:gd name="connsiteX34" fmla="*/ 1744663 w 3489326"/>
                <a:gd name="connsiteY34" fmla="*/ 0 h 227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489326" h="2270920">
                  <a:moveTo>
                    <a:pt x="1744663" y="0"/>
                  </a:moveTo>
                  <a:cubicBezTo>
                    <a:pt x="1744663" y="94689"/>
                    <a:pt x="2216601" y="171450"/>
                    <a:pt x="2798763" y="171450"/>
                  </a:cubicBezTo>
                  <a:lnTo>
                    <a:pt x="2784532" y="171450"/>
                  </a:lnTo>
                  <a:cubicBezTo>
                    <a:pt x="2900898" y="171450"/>
                    <a:pt x="3000738" y="242200"/>
                    <a:pt x="3043386" y="343030"/>
                  </a:cubicBezTo>
                  <a:lnTo>
                    <a:pt x="3063551" y="442913"/>
                  </a:lnTo>
                  <a:lnTo>
                    <a:pt x="3077593" y="442913"/>
                  </a:lnTo>
                  <a:cubicBezTo>
                    <a:pt x="3210298" y="442913"/>
                    <a:pt x="3317876" y="550491"/>
                    <a:pt x="3317876" y="683196"/>
                  </a:cubicBezTo>
                  <a:lnTo>
                    <a:pt x="3317876" y="692150"/>
                  </a:lnTo>
                  <a:cubicBezTo>
                    <a:pt x="3317876" y="937640"/>
                    <a:pt x="3394637" y="1136650"/>
                    <a:pt x="3489326" y="1136650"/>
                  </a:cubicBezTo>
                  <a:cubicBezTo>
                    <a:pt x="3394637" y="1136650"/>
                    <a:pt x="3317876" y="1335660"/>
                    <a:pt x="3317876" y="1581150"/>
                  </a:cubicBezTo>
                  <a:lnTo>
                    <a:pt x="3317876" y="1590104"/>
                  </a:lnTo>
                  <a:cubicBezTo>
                    <a:pt x="3317876" y="1722809"/>
                    <a:pt x="3210298" y="1830387"/>
                    <a:pt x="3077593" y="1830387"/>
                  </a:cubicBezTo>
                  <a:lnTo>
                    <a:pt x="3063551" y="1830387"/>
                  </a:lnTo>
                  <a:lnTo>
                    <a:pt x="3043386" y="1930270"/>
                  </a:lnTo>
                  <a:cubicBezTo>
                    <a:pt x="3000738" y="2031101"/>
                    <a:pt x="2900898" y="2101850"/>
                    <a:pt x="2784532" y="2101850"/>
                  </a:cubicBezTo>
                  <a:lnTo>
                    <a:pt x="2653611" y="2101850"/>
                  </a:lnTo>
                  <a:lnTo>
                    <a:pt x="2586325" y="2102953"/>
                  </a:lnTo>
                  <a:cubicBezTo>
                    <a:pt x="2105991" y="2118941"/>
                    <a:pt x="1744663" y="2188067"/>
                    <a:pt x="1744663" y="2270920"/>
                  </a:cubicBezTo>
                  <a:cubicBezTo>
                    <a:pt x="1744663" y="2188067"/>
                    <a:pt x="1383336" y="2118941"/>
                    <a:pt x="903001" y="2102953"/>
                  </a:cubicBezTo>
                  <a:lnTo>
                    <a:pt x="835716" y="2101850"/>
                  </a:lnTo>
                  <a:lnTo>
                    <a:pt x="704794" y="2101850"/>
                  </a:lnTo>
                  <a:cubicBezTo>
                    <a:pt x="588429" y="2101850"/>
                    <a:pt x="488588" y="2031101"/>
                    <a:pt x="445940" y="1930270"/>
                  </a:cubicBezTo>
                  <a:lnTo>
                    <a:pt x="425775" y="1830387"/>
                  </a:lnTo>
                  <a:lnTo>
                    <a:pt x="411733" y="1830387"/>
                  </a:lnTo>
                  <a:cubicBezTo>
                    <a:pt x="279028" y="1830387"/>
                    <a:pt x="171450" y="1722809"/>
                    <a:pt x="171450" y="1590104"/>
                  </a:cubicBezTo>
                  <a:lnTo>
                    <a:pt x="171450" y="1581150"/>
                  </a:lnTo>
                  <a:cubicBezTo>
                    <a:pt x="171450" y="1335660"/>
                    <a:pt x="94689" y="1136650"/>
                    <a:pt x="0" y="1136650"/>
                  </a:cubicBezTo>
                  <a:cubicBezTo>
                    <a:pt x="94689" y="1136650"/>
                    <a:pt x="171450" y="937640"/>
                    <a:pt x="171450" y="692150"/>
                  </a:cubicBezTo>
                  <a:lnTo>
                    <a:pt x="171450" y="683196"/>
                  </a:lnTo>
                  <a:cubicBezTo>
                    <a:pt x="171450" y="550491"/>
                    <a:pt x="279028" y="442913"/>
                    <a:pt x="411733" y="442913"/>
                  </a:cubicBezTo>
                  <a:lnTo>
                    <a:pt x="425775" y="442913"/>
                  </a:lnTo>
                  <a:lnTo>
                    <a:pt x="445940" y="343030"/>
                  </a:lnTo>
                  <a:cubicBezTo>
                    <a:pt x="488588" y="242200"/>
                    <a:pt x="588429" y="171450"/>
                    <a:pt x="704794" y="171450"/>
                  </a:cubicBezTo>
                  <a:lnTo>
                    <a:pt x="690563" y="171450"/>
                  </a:lnTo>
                  <a:cubicBezTo>
                    <a:pt x="1272725" y="171450"/>
                    <a:pt x="1744663" y="94689"/>
                    <a:pt x="17446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A6AC8EBE-6AE0-4123-B9D0-E801CC8B1D73}"/>
                </a:ext>
              </a:extLst>
            </p:cNvPr>
            <p:cNvSpPr/>
            <p:nvPr/>
          </p:nvSpPr>
          <p:spPr>
            <a:xfrm>
              <a:off x="7339014" y="600075"/>
              <a:ext cx="3489326" cy="2270920"/>
            </a:xfrm>
            <a:custGeom>
              <a:avLst/>
              <a:gdLst>
                <a:gd name="connsiteX0" fmla="*/ 1744663 w 3489326"/>
                <a:gd name="connsiteY0" fmla="*/ 0 h 2270920"/>
                <a:gd name="connsiteX1" fmla="*/ 2798763 w 3489326"/>
                <a:gd name="connsiteY1" fmla="*/ 171450 h 2270920"/>
                <a:gd name="connsiteX2" fmla="*/ 2784532 w 3489326"/>
                <a:gd name="connsiteY2" fmla="*/ 171450 h 2270920"/>
                <a:gd name="connsiteX3" fmla="*/ 3043386 w 3489326"/>
                <a:gd name="connsiteY3" fmla="*/ 343030 h 2270920"/>
                <a:gd name="connsiteX4" fmla="*/ 3063551 w 3489326"/>
                <a:gd name="connsiteY4" fmla="*/ 442913 h 2270920"/>
                <a:gd name="connsiteX5" fmla="*/ 3077593 w 3489326"/>
                <a:gd name="connsiteY5" fmla="*/ 442913 h 2270920"/>
                <a:gd name="connsiteX6" fmla="*/ 3317876 w 3489326"/>
                <a:gd name="connsiteY6" fmla="*/ 683196 h 2270920"/>
                <a:gd name="connsiteX7" fmla="*/ 3317876 w 3489326"/>
                <a:gd name="connsiteY7" fmla="*/ 692150 h 2270920"/>
                <a:gd name="connsiteX8" fmla="*/ 3489326 w 3489326"/>
                <a:gd name="connsiteY8" fmla="*/ 1136650 h 2270920"/>
                <a:gd name="connsiteX9" fmla="*/ 3317876 w 3489326"/>
                <a:gd name="connsiteY9" fmla="*/ 1581150 h 2270920"/>
                <a:gd name="connsiteX10" fmla="*/ 3317876 w 3489326"/>
                <a:gd name="connsiteY10" fmla="*/ 1590104 h 2270920"/>
                <a:gd name="connsiteX11" fmla="*/ 3077593 w 3489326"/>
                <a:gd name="connsiteY11" fmla="*/ 1830387 h 2270920"/>
                <a:gd name="connsiteX12" fmla="*/ 3063551 w 3489326"/>
                <a:gd name="connsiteY12" fmla="*/ 1830387 h 2270920"/>
                <a:gd name="connsiteX13" fmla="*/ 3043386 w 3489326"/>
                <a:gd name="connsiteY13" fmla="*/ 1930270 h 2270920"/>
                <a:gd name="connsiteX14" fmla="*/ 2784532 w 3489326"/>
                <a:gd name="connsiteY14" fmla="*/ 2101850 h 2270920"/>
                <a:gd name="connsiteX15" fmla="*/ 2653611 w 3489326"/>
                <a:gd name="connsiteY15" fmla="*/ 2101850 h 2270920"/>
                <a:gd name="connsiteX16" fmla="*/ 2586325 w 3489326"/>
                <a:gd name="connsiteY16" fmla="*/ 2102953 h 2270920"/>
                <a:gd name="connsiteX17" fmla="*/ 1744663 w 3489326"/>
                <a:gd name="connsiteY17" fmla="*/ 2270920 h 2270920"/>
                <a:gd name="connsiteX18" fmla="*/ 903001 w 3489326"/>
                <a:gd name="connsiteY18" fmla="*/ 2102953 h 2270920"/>
                <a:gd name="connsiteX19" fmla="*/ 835716 w 3489326"/>
                <a:gd name="connsiteY19" fmla="*/ 2101850 h 2270920"/>
                <a:gd name="connsiteX20" fmla="*/ 704794 w 3489326"/>
                <a:gd name="connsiteY20" fmla="*/ 2101850 h 2270920"/>
                <a:gd name="connsiteX21" fmla="*/ 445940 w 3489326"/>
                <a:gd name="connsiteY21" fmla="*/ 1930270 h 2270920"/>
                <a:gd name="connsiteX22" fmla="*/ 425775 w 3489326"/>
                <a:gd name="connsiteY22" fmla="*/ 1830387 h 2270920"/>
                <a:gd name="connsiteX23" fmla="*/ 411733 w 3489326"/>
                <a:gd name="connsiteY23" fmla="*/ 1830387 h 2270920"/>
                <a:gd name="connsiteX24" fmla="*/ 171450 w 3489326"/>
                <a:gd name="connsiteY24" fmla="*/ 1590104 h 2270920"/>
                <a:gd name="connsiteX25" fmla="*/ 171450 w 3489326"/>
                <a:gd name="connsiteY25" fmla="*/ 1581150 h 2270920"/>
                <a:gd name="connsiteX26" fmla="*/ 0 w 3489326"/>
                <a:gd name="connsiteY26" fmla="*/ 1136650 h 2270920"/>
                <a:gd name="connsiteX27" fmla="*/ 171450 w 3489326"/>
                <a:gd name="connsiteY27" fmla="*/ 692150 h 2270920"/>
                <a:gd name="connsiteX28" fmla="*/ 171450 w 3489326"/>
                <a:gd name="connsiteY28" fmla="*/ 683196 h 2270920"/>
                <a:gd name="connsiteX29" fmla="*/ 411733 w 3489326"/>
                <a:gd name="connsiteY29" fmla="*/ 442913 h 2270920"/>
                <a:gd name="connsiteX30" fmla="*/ 425775 w 3489326"/>
                <a:gd name="connsiteY30" fmla="*/ 442913 h 2270920"/>
                <a:gd name="connsiteX31" fmla="*/ 445940 w 3489326"/>
                <a:gd name="connsiteY31" fmla="*/ 343030 h 2270920"/>
                <a:gd name="connsiteX32" fmla="*/ 704794 w 3489326"/>
                <a:gd name="connsiteY32" fmla="*/ 171450 h 2270920"/>
                <a:gd name="connsiteX33" fmla="*/ 690563 w 3489326"/>
                <a:gd name="connsiteY33" fmla="*/ 171450 h 2270920"/>
                <a:gd name="connsiteX34" fmla="*/ 1744663 w 3489326"/>
                <a:gd name="connsiteY34" fmla="*/ 0 h 227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489326" h="2270920">
                  <a:moveTo>
                    <a:pt x="1744663" y="0"/>
                  </a:moveTo>
                  <a:cubicBezTo>
                    <a:pt x="1744663" y="94689"/>
                    <a:pt x="2216601" y="171450"/>
                    <a:pt x="2798763" y="171450"/>
                  </a:cubicBezTo>
                  <a:lnTo>
                    <a:pt x="2784532" y="171450"/>
                  </a:lnTo>
                  <a:cubicBezTo>
                    <a:pt x="2900898" y="171450"/>
                    <a:pt x="3000738" y="242200"/>
                    <a:pt x="3043386" y="343030"/>
                  </a:cubicBezTo>
                  <a:lnTo>
                    <a:pt x="3063551" y="442913"/>
                  </a:lnTo>
                  <a:lnTo>
                    <a:pt x="3077593" y="442913"/>
                  </a:lnTo>
                  <a:cubicBezTo>
                    <a:pt x="3210298" y="442913"/>
                    <a:pt x="3317876" y="550491"/>
                    <a:pt x="3317876" y="683196"/>
                  </a:cubicBezTo>
                  <a:lnTo>
                    <a:pt x="3317876" y="692150"/>
                  </a:lnTo>
                  <a:cubicBezTo>
                    <a:pt x="3317876" y="937640"/>
                    <a:pt x="3394637" y="1136650"/>
                    <a:pt x="3489326" y="1136650"/>
                  </a:cubicBezTo>
                  <a:cubicBezTo>
                    <a:pt x="3394637" y="1136650"/>
                    <a:pt x="3317876" y="1335660"/>
                    <a:pt x="3317876" y="1581150"/>
                  </a:cubicBezTo>
                  <a:lnTo>
                    <a:pt x="3317876" y="1590104"/>
                  </a:lnTo>
                  <a:cubicBezTo>
                    <a:pt x="3317876" y="1722809"/>
                    <a:pt x="3210298" y="1830387"/>
                    <a:pt x="3077593" y="1830387"/>
                  </a:cubicBezTo>
                  <a:lnTo>
                    <a:pt x="3063551" y="1830387"/>
                  </a:lnTo>
                  <a:lnTo>
                    <a:pt x="3043386" y="1930270"/>
                  </a:lnTo>
                  <a:cubicBezTo>
                    <a:pt x="3000738" y="2031101"/>
                    <a:pt x="2900898" y="2101850"/>
                    <a:pt x="2784532" y="2101850"/>
                  </a:cubicBezTo>
                  <a:lnTo>
                    <a:pt x="2653611" y="2101850"/>
                  </a:lnTo>
                  <a:lnTo>
                    <a:pt x="2586325" y="2102953"/>
                  </a:lnTo>
                  <a:cubicBezTo>
                    <a:pt x="2105991" y="2118941"/>
                    <a:pt x="1744663" y="2188067"/>
                    <a:pt x="1744663" y="2270920"/>
                  </a:cubicBezTo>
                  <a:cubicBezTo>
                    <a:pt x="1744663" y="2188067"/>
                    <a:pt x="1383336" y="2118941"/>
                    <a:pt x="903001" y="2102953"/>
                  </a:cubicBezTo>
                  <a:lnTo>
                    <a:pt x="835716" y="2101850"/>
                  </a:lnTo>
                  <a:lnTo>
                    <a:pt x="704794" y="2101850"/>
                  </a:lnTo>
                  <a:cubicBezTo>
                    <a:pt x="588429" y="2101850"/>
                    <a:pt x="488588" y="2031101"/>
                    <a:pt x="445940" y="1930270"/>
                  </a:cubicBezTo>
                  <a:lnTo>
                    <a:pt x="425775" y="1830387"/>
                  </a:lnTo>
                  <a:lnTo>
                    <a:pt x="411733" y="1830387"/>
                  </a:lnTo>
                  <a:cubicBezTo>
                    <a:pt x="279028" y="1830387"/>
                    <a:pt x="171450" y="1722809"/>
                    <a:pt x="171450" y="1590104"/>
                  </a:cubicBezTo>
                  <a:lnTo>
                    <a:pt x="171450" y="1581150"/>
                  </a:lnTo>
                  <a:cubicBezTo>
                    <a:pt x="171450" y="1335660"/>
                    <a:pt x="94689" y="1136650"/>
                    <a:pt x="0" y="1136650"/>
                  </a:cubicBezTo>
                  <a:cubicBezTo>
                    <a:pt x="94689" y="1136650"/>
                    <a:pt x="171450" y="937640"/>
                    <a:pt x="171450" y="692150"/>
                  </a:cubicBezTo>
                  <a:lnTo>
                    <a:pt x="171450" y="683196"/>
                  </a:lnTo>
                  <a:cubicBezTo>
                    <a:pt x="171450" y="550491"/>
                    <a:pt x="279028" y="442913"/>
                    <a:pt x="411733" y="442913"/>
                  </a:cubicBezTo>
                  <a:lnTo>
                    <a:pt x="425775" y="442913"/>
                  </a:lnTo>
                  <a:lnTo>
                    <a:pt x="445940" y="343030"/>
                  </a:lnTo>
                  <a:cubicBezTo>
                    <a:pt x="488588" y="242200"/>
                    <a:pt x="588429" y="171450"/>
                    <a:pt x="704794" y="171450"/>
                  </a:cubicBezTo>
                  <a:lnTo>
                    <a:pt x="690563" y="171450"/>
                  </a:lnTo>
                  <a:cubicBezTo>
                    <a:pt x="1272725" y="171450"/>
                    <a:pt x="1744663" y="94689"/>
                    <a:pt x="1744663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CF064693-1C09-4F50-808B-30DFEB6C5588}"/>
              </a:ext>
            </a:extLst>
          </p:cNvPr>
          <p:cNvSpPr/>
          <p:nvPr/>
        </p:nvSpPr>
        <p:spPr>
          <a:xfrm>
            <a:off x="1787525" y="4158456"/>
            <a:ext cx="2641600" cy="1930400"/>
          </a:xfrm>
          <a:prstGeom prst="roundRect">
            <a:avLst>
              <a:gd name="adj" fmla="val 1455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D22A4027-0F1B-4587-9089-163FEF96EA6E}"/>
              </a:ext>
            </a:extLst>
          </p:cNvPr>
          <p:cNvSpPr/>
          <p:nvPr/>
        </p:nvSpPr>
        <p:spPr>
          <a:xfrm>
            <a:off x="1535112" y="4429919"/>
            <a:ext cx="3146426" cy="1387474"/>
          </a:xfrm>
          <a:prstGeom prst="roundRect">
            <a:avLst>
              <a:gd name="adj" fmla="val 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A10993DE-54BB-4C95-AF13-776FAF72626E}"/>
              </a:ext>
            </a:extLst>
          </p:cNvPr>
          <p:cNvSpPr/>
          <p:nvPr/>
        </p:nvSpPr>
        <p:spPr>
          <a:xfrm>
            <a:off x="2054225" y="6086476"/>
            <a:ext cx="21082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5B78961B-5B19-4536-8B30-A304C10D1261}"/>
              </a:ext>
            </a:extLst>
          </p:cNvPr>
          <p:cNvSpPr/>
          <p:nvPr/>
        </p:nvSpPr>
        <p:spPr>
          <a:xfrm rot="10800000">
            <a:off x="2054225" y="3987006"/>
            <a:ext cx="21082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E7CD0B1A-89F4-4312-A169-85D773E08DE8}"/>
              </a:ext>
            </a:extLst>
          </p:cNvPr>
          <p:cNvSpPr/>
          <p:nvPr/>
        </p:nvSpPr>
        <p:spPr>
          <a:xfrm rot="5400000">
            <a:off x="4051302" y="5057775"/>
            <a:ext cx="1393822" cy="133350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21573029-30A5-42AD-9ABF-FC313A4506F3}"/>
              </a:ext>
            </a:extLst>
          </p:cNvPr>
          <p:cNvSpPr/>
          <p:nvPr/>
        </p:nvSpPr>
        <p:spPr>
          <a:xfrm rot="16200000">
            <a:off x="776289" y="5057775"/>
            <a:ext cx="1393822" cy="133350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E2869207-8F1E-4B15-B286-29C491F5CF6D}"/>
              </a:ext>
            </a:extLst>
          </p:cNvPr>
          <p:cNvSpPr/>
          <p:nvPr/>
        </p:nvSpPr>
        <p:spPr>
          <a:xfrm rot="5400000">
            <a:off x="904874" y="5057777"/>
            <a:ext cx="8890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50BE2E08-5971-4325-ACB3-384222018FC6}"/>
              </a:ext>
            </a:extLst>
          </p:cNvPr>
          <p:cNvSpPr/>
          <p:nvPr/>
        </p:nvSpPr>
        <p:spPr>
          <a:xfrm rot="16200000" flipH="1">
            <a:off x="4422776" y="5057777"/>
            <a:ext cx="889000" cy="171450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9E75F2FD-D314-40D6-84F2-DEEFE7AE9710}"/>
              </a:ext>
            </a:extLst>
          </p:cNvPr>
          <p:cNvGrpSpPr/>
          <p:nvPr/>
        </p:nvGrpSpPr>
        <p:grpSpPr>
          <a:xfrm>
            <a:off x="7238999" y="3987006"/>
            <a:ext cx="3689352" cy="2270920"/>
            <a:chOff x="7238999" y="3987006"/>
            <a:chExt cx="3689352" cy="2270920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7D88223-0155-4327-A985-26EB4D96CA85}"/>
                </a:ext>
              </a:extLst>
            </p:cNvPr>
            <p:cNvSpPr/>
            <p:nvPr/>
          </p:nvSpPr>
          <p:spPr>
            <a:xfrm>
              <a:off x="7238999" y="3987006"/>
              <a:ext cx="3689352" cy="2270920"/>
            </a:xfrm>
            <a:custGeom>
              <a:avLst/>
              <a:gdLst>
                <a:gd name="connsiteX0" fmla="*/ 1844676 w 3689352"/>
                <a:gd name="connsiteY0" fmla="*/ 0 h 2270920"/>
                <a:gd name="connsiteX1" fmla="*/ 2898776 w 3689352"/>
                <a:gd name="connsiteY1" fmla="*/ 171450 h 2270920"/>
                <a:gd name="connsiteX2" fmla="*/ 2884545 w 3689352"/>
                <a:gd name="connsiteY2" fmla="*/ 171450 h 2270920"/>
                <a:gd name="connsiteX3" fmla="*/ 3143399 w 3689352"/>
                <a:gd name="connsiteY3" fmla="*/ 343030 h 2270920"/>
                <a:gd name="connsiteX4" fmla="*/ 3163564 w 3689352"/>
                <a:gd name="connsiteY4" fmla="*/ 442913 h 2270920"/>
                <a:gd name="connsiteX5" fmla="*/ 3417889 w 3689352"/>
                <a:gd name="connsiteY5" fmla="*/ 442913 h 2270920"/>
                <a:gd name="connsiteX6" fmla="*/ 3417889 w 3689352"/>
                <a:gd name="connsiteY6" fmla="*/ 440533 h 2270920"/>
                <a:gd name="connsiteX7" fmla="*/ 3540760 w 3689352"/>
                <a:gd name="connsiteY7" fmla="*/ 866175 h 2270920"/>
                <a:gd name="connsiteX8" fmla="*/ 3546039 w 3689352"/>
                <a:gd name="connsiteY8" fmla="*/ 955055 h 2270920"/>
                <a:gd name="connsiteX9" fmla="*/ 3547183 w 3689352"/>
                <a:gd name="connsiteY9" fmla="*/ 960520 h 2270920"/>
                <a:gd name="connsiteX10" fmla="*/ 3689352 w 3689352"/>
                <a:gd name="connsiteY10" fmla="*/ 1156496 h 2270920"/>
                <a:gd name="connsiteX11" fmla="*/ 3547183 w 3689352"/>
                <a:gd name="connsiteY11" fmla="*/ 1352472 h 2270920"/>
                <a:gd name="connsiteX12" fmla="*/ 3542879 w 3689352"/>
                <a:gd name="connsiteY12" fmla="*/ 1373030 h 2270920"/>
                <a:gd name="connsiteX13" fmla="*/ 3540760 w 3689352"/>
                <a:gd name="connsiteY13" fmla="*/ 1408713 h 2270920"/>
                <a:gd name="connsiteX14" fmla="*/ 3528465 w 3689352"/>
                <a:gd name="connsiteY14" fmla="*/ 1527094 h 2270920"/>
                <a:gd name="connsiteX15" fmla="*/ 3518263 w 3689352"/>
                <a:gd name="connsiteY15" fmla="*/ 1591715 h 2270920"/>
                <a:gd name="connsiteX16" fmla="*/ 3517902 w 3689352"/>
                <a:gd name="connsiteY16" fmla="*/ 1600996 h 2270920"/>
                <a:gd name="connsiteX17" fmla="*/ 3517902 w 3689352"/>
                <a:gd name="connsiteY17" fmla="*/ 1594001 h 2270920"/>
                <a:gd name="connsiteX18" fmla="*/ 3512182 w 3689352"/>
                <a:gd name="connsiteY18" fmla="*/ 1630235 h 2270920"/>
                <a:gd name="connsiteX19" fmla="*/ 3417889 w 3689352"/>
                <a:gd name="connsiteY19" fmla="*/ 1834355 h 2270920"/>
                <a:gd name="connsiteX20" fmla="*/ 3417889 w 3689352"/>
                <a:gd name="connsiteY20" fmla="*/ 1830387 h 2270920"/>
                <a:gd name="connsiteX21" fmla="*/ 3163564 w 3689352"/>
                <a:gd name="connsiteY21" fmla="*/ 1830387 h 2270920"/>
                <a:gd name="connsiteX22" fmla="*/ 3143399 w 3689352"/>
                <a:gd name="connsiteY22" fmla="*/ 1930270 h 2270920"/>
                <a:gd name="connsiteX23" fmla="*/ 2884545 w 3689352"/>
                <a:gd name="connsiteY23" fmla="*/ 2101850 h 2270920"/>
                <a:gd name="connsiteX24" fmla="*/ 2753624 w 3689352"/>
                <a:gd name="connsiteY24" fmla="*/ 2101850 h 2270920"/>
                <a:gd name="connsiteX25" fmla="*/ 2686338 w 3689352"/>
                <a:gd name="connsiteY25" fmla="*/ 2102954 h 2270920"/>
                <a:gd name="connsiteX26" fmla="*/ 1844676 w 3689352"/>
                <a:gd name="connsiteY26" fmla="*/ 2270920 h 2270920"/>
                <a:gd name="connsiteX27" fmla="*/ 1003014 w 3689352"/>
                <a:gd name="connsiteY27" fmla="*/ 2102954 h 2270920"/>
                <a:gd name="connsiteX28" fmla="*/ 935729 w 3689352"/>
                <a:gd name="connsiteY28" fmla="*/ 2101850 h 2270920"/>
                <a:gd name="connsiteX29" fmla="*/ 804807 w 3689352"/>
                <a:gd name="connsiteY29" fmla="*/ 2101850 h 2270920"/>
                <a:gd name="connsiteX30" fmla="*/ 545953 w 3689352"/>
                <a:gd name="connsiteY30" fmla="*/ 1930270 h 2270920"/>
                <a:gd name="connsiteX31" fmla="*/ 525788 w 3689352"/>
                <a:gd name="connsiteY31" fmla="*/ 1830387 h 2270920"/>
                <a:gd name="connsiteX32" fmla="*/ 276226 w 3689352"/>
                <a:gd name="connsiteY32" fmla="*/ 1830387 h 2270920"/>
                <a:gd name="connsiteX33" fmla="*/ 276226 w 3689352"/>
                <a:gd name="connsiteY33" fmla="*/ 1834355 h 2270920"/>
                <a:gd name="connsiteX34" fmla="*/ 181933 w 3689352"/>
                <a:gd name="connsiteY34" fmla="*/ 1630235 h 2270920"/>
                <a:gd name="connsiteX35" fmla="*/ 171450 w 3689352"/>
                <a:gd name="connsiteY35" fmla="*/ 1563831 h 2270920"/>
                <a:gd name="connsiteX36" fmla="*/ 171450 w 3689352"/>
                <a:gd name="connsiteY36" fmla="*/ 1600996 h 2270920"/>
                <a:gd name="connsiteX37" fmla="*/ 169532 w 3689352"/>
                <a:gd name="connsiteY37" fmla="*/ 1551686 h 2270920"/>
                <a:gd name="connsiteX38" fmla="*/ 165650 w 3689352"/>
                <a:gd name="connsiteY38" fmla="*/ 1527094 h 2270920"/>
                <a:gd name="connsiteX39" fmla="*/ 153355 w 3689352"/>
                <a:gd name="connsiteY39" fmla="*/ 1408713 h 2270920"/>
                <a:gd name="connsiteX40" fmla="*/ 153122 w 3689352"/>
                <a:gd name="connsiteY40" fmla="*/ 1404791 h 2270920"/>
                <a:gd name="connsiteX41" fmla="*/ 142169 w 3689352"/>
                <a:gd name="connsiteY41" fmla="*/ 1352472 h 2270920"/>
                <a:gd name="connsiteX42" fmla="*/ 0 w 3689352"/>
                <a:gd name="connsiteY42" fmla="*/ 1156496 h 2270920"/>
                <a:gd name="connsiteX43" fmla="*/ 142169 w 3689352"/>
                <a:gd name="connsiteY43" fmla="*/ 960520 h 2270920"/>
                <a:gd name="connsiteX44" fmla="*/ 149549 w 3689352"/>
                <a:gd name="connsiteY44" fmla="*/ 925269 h 2270920"/>
                <a:gd name="connsiteX45" fmla="*/ 150967 w 3689352"/>
                <a:gd name="connsiteY45" fmla="*/ 897823 h 2270920"/>
                <a:gd name="connsiteX46" fmla="*/ 249351 w 3689352"/>
                <a:gd name="connsiteY46" fmla="*/ 454692 h 2270920"/>
                <a:gd name="connsiteX47" fmla="*/ 271463 w 3689352"/>
                <a:gd name="connsiteY47" fmla="*/ 443043 h 2270920"/>
                <a:gd name="connsiteX48" fmla="*/ 271463 w 3689352"/>
                <a:gd name="connsiteY48" fmla="*/ 442913 h 2270920"/>
                <a:gd name="connsiteX49" fmla="*/ 271708 w 3689352"/>
                <a:gd name="connsiteY49" fmla="*/ 442913 h 2270920"/>
                <a:gd name="connsiteX50" fmla="*/ 276226 w 3689352"/>
                <a:gd name="connsiteY50" fmla="*/ 440533 h 2270920"/>
                <a:gd name="connsiteX51" fmla="*/ 276226 w 3689352"/>
                <a:gd name="connsiteY51" fmla="*/ 442913 h 2270920"/>
                <a:gd name="connsiteX52" fmla="*/ 525788 w 3689352"/>
                <a:gd name="connsiteY52" fmla="*/ 442913 h 2270920"/>
                <a:gd name="connsiteX53" fmla="*/ 545953 w 3689352"/>
                <a:gd name="connsiteY53" fmla="*/ 343030 h 2270920"/>
                <a:gd name="connsiteX54" fmla="*/ 804807 w 3689352"/>
                <a:gd name="connsiteY54" fmla="*/ 171450 h 2270920"/>
                <a:gd name="connsiteX55" fmla="*/ 790576 w 3689352"/>
                <a:gd name="connsiteY55" fmla="*/ 171450 h 2270920"/>
                <a:gd name="connsiteX56" fmla="*/ 1844676 w 3689352"/>
                <a:gd name="connsiteY56" fmla="*/ 0 h 227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689352" h="2270920">
                  <a:moveTo>
                    <a:pt x="1844676" y="0"/>
                  </a:moveTo>
                  <a:cubicBezTo>
                    <a:pt x="1844676" y="94689"/>
                    <a:pt x="2316614" y="171450"/>
                    <a:pt x="2898776" y="171450"/>
                  </a:cubicBezTo>
                  <a:lnTo>
                    <a:pt x="2884545" y="171450"/>
                  </a:lnTo>
                  <a:cubicBezTo>
                    <a:pt x="3000910" y="171450"/>
                    <a:pt x="3100751" y="242200"/>
                    <a:pt x="3143399" y="343030"/>
                  </a:cubicBezTo>
                  <a:lnTo>
                    <a:pt x="3163564" y="442913"/>
                  </a:lnTo>
                  <a:lnTo>
                    <a:pt x="3417889" y="442913"/>
                  </a:lnTo>
                  <a:lnTo>
                    <a:pt x="3417889" y="440533"/>
                  </a:lnTo>
                  <a:cubicBezTo>
                    <a:pt x="3473124" y="440533"/>
                    <a:pt x="3520516" y="616043"/>
                    <a:pt x="3540760" y="866175"/>
                  </a:cubicBezTo>
                  <a:lnTo>
                    <a:pt x="3546039" y="955055"/>
                  </a:lnTo>
                  <a:lnTo>
                    <a:pt x="3547183" y="960520"/>
                  </a:lnTo>
                  <a:cubicBezTo>
                    <a:pt x="3577994" y="1078758"/>
                    <a:pt x="3630171" y="1156496"/>
                    <a:pt x="3689352" y="1156496"/>
                  </a:cubicBezTo>
                  <a:cubicBezTo>
                    <a:pt x="3630171" y="1156496"/>
                    <a:pt x="3577994" y="1234235"/>
                    <a:pt x="3547183" y="1352472"/>
                  </a:cubicBezTo>
                  <a:lnTo>
                    <a:pt x="3542879" y="1373030"/>
                  </a:lnTo>
                  <a:lnTo>
                    <a:pt x="3540760" y="1408713"/>
                  </a:lnTo>
                  <a:cubicBezTo>
                    <a:pt x="3537386" y="1450402"/>
                    <a:pt x="3533258" y="1490018"/>
                    <a:pt x="3528465" y="1527094"/>
                  </a:cubicBezTo>
                  <a:lnTo>
                    <a:pt x="3518263" y="1591715"/>
                  </a:lnTo>
                  <a:lnTo>
                    <a:pt x="3517902" y="1600996"/>
                  </a:lnTo>
                  <a:lnTo>
                    <a:pt x="3517902" y="1594001"/>
                  </a:lnTo>
                  <a:lnTo>
                    <a:pt x="3512182" y="1630235"/>
                  </a:lnTo>
                  <a:cubicBezTo>
                    <a:pt x="3488050" y="1756351"/>
                    <a:pt x="3454712" y="1834355"/>
                    <a:pt x="3417889" y="1834355"/>
                  </a:cubicBezTo>
                  <a:lnTo>
                    <a:pt x="3417889" y="1830387"/>
                  </a:lnTo>
                  <a:lnTo>
                    <a:pt x="3163564" y="1830387"/>
                  </a:lnTo>
                  <a:lnTo>
                    <a:pt x="3143399" y="1930270"/>
                  </a:lnTo>
                  <a:cubicBezTo>
                    <a:pt x="3100751" y="2031101"/>
                    <a:pt x="3000910" y="2101850"/>
                    <a:pt x="2884545" y="2101850"/>
                  </a:cubicBezTo>
                  <a:lnTo>
                    <a:pt x="2753624" y="2101850"/>
                  </a:lnTo>
                  <a:lnTo>
                    <a:pt x="2686338" y="2102954"/>
                  </a:lnTo>
                  <a:cubicBezTo>
                    <a:pt x="2206004" y="2118941"/>
                    <a:pt x="1844676" y="2188067"/>
                    <a:pt x="1844676" y="2270920"/>
                  </a:cubicBezTo>
                  <a:cubicBezTo>
                    <a:pt x="1844676" y="2188067"/>
                    <a:pt x="1483348" y="2118941"/>
                    <a:pt x="1003014" y="2102954"/>
                  </a:cubicBezTo>
                  <a:lnTo>
                    <a:pt x="935729" y="2101850"/>
                  </a:lnTo>
                  <a:lnTo>
                    <a:pt x="804807" y="2101850"/>
                  </a:lnTo>
                  <a:cubicBezTo>
                    <a:pt x="688442" y="2101850"/>
                    <a:pt x="588601" y="2031101"/>
                    <a:pt x="545953" y="1930270"/>
                  </a:cubicBezTo>
                  <a:lnTo>
                    <a:pt x="525788" y="1830387"/>
                  </a:lnTo>
                  <a:lnTo>
                    <a:pt x="276226" y="1830387"/>
                  </a:lnTo>
                  <a:lnTo>
                    <a:pt x="276226" y="1834355"/>
                  </a:lnTo>
                  <a:cubicBezTo>
                    <a:pt x="239402" y="1834355"/>
                    <a:pt x="206065" y="1756351"/>
                    <a:pt x="181933" y="1630235"/>
                  </a:cubicBezTo>
                  <a:lnTo>
                    <a:pt x="171450" y="1563831"/>
                  </a:lnTo>
                  <a:lnTo>
                    <a:pt x="171450" y="1600996"/>
                  </a:lnTo>
                  <a:lnTo>
                    <a:pt x="169532" y="1551686"/>
                  </a:lnTo>
                  <a:lnTo>
                    <a:pt x="165650" y="1527094"/>
                  </a:lnTo>
                  <a:cubicBezTo>
                    <a:pt x="160857" y="1490018"/>
                    <a:pt x="156729" y="1450402"/>
                    <a:pt x="153355" y="1408713"/>
                  </a:cubicBezTo>
                  <a:lnTo>
                    <a:pt x="153122" y="1404791"/>
                  </a:lnTo>
                  <a:lnTo>
                    <a:pt x="142169" y="1352472"/>
                  </a:lnTo>
                  <a:cubicBezTo>
                    <a:pt x="111358" y="1234235"/>
                    <a:pt x="59180" y="1156496"/>
                    <a:pt x="0" y="1156496"/>
                  </a:cubicBezTo>
                  <a:cubicBezTo>
                    <a:pt x="59180" y="1156496"/>
                    <a:pt x="111358" y="1078758"/>
                    <a:pt x="142169" y="960520"/>
                  </a:cubicBezTo>
                  <a:lnTo>
                    <a:pt x="149549" y="925269"/>
                  </a:lnTo>
                  <a:lnTo>
                    <a:pt x="150967" y="897823"/>
                  </a:lnTo>
                  <a:cubicBezTo>
                    <a:pt x="166672" y="673670"/>
                    <a:pt x="203777" y="503430"/>
                    <a:pt x="249351" y="454692"/>
                  </a:cubicBezTo>
                  <a:lnTo>
                    <a:pt x="271463" y="443043"/>
                  </a:lnTo>
                  <a:lnTo>
                    <a:pt x="271463" y="442913"/>
                  </a:lnTo>
                  <a:lnTo>
                    <a:pt x="271708" y="442913"/>
                  </a:lnTo>
                  <a:lnTo>
                    <a:pt x="276226" y="440533"/>
                  </a:lnTo>
                  <a:lnTo>
                    <a:pt x="276226" y="442913"/>
                  </a:lnTo>
                  <a:lnTo>
                    <a:pt x="525788" y="442913"/>
                  </a:lnTo>
                  <a:lnTo>
                    <a:pt x="545953" y="343030"/>
                  </a:lnTo>
                  <a:cubicBezTo>
                    <a:pt x="588601" y="242200"/>
                    <a:pt x="688442" y="171450"/>
                    <a:pt x="804807" y="171450"/>
                  </a:cubicBezTo>
                  <a:lnTo>
                    <a:pt x="790576" y="171450"/>
                  </a:lnTo>
                  <a:cubicBezTo>
                    <a:pt x="1372738" y="171450"/>
                    <a:pt x="1844676" y="94689"/>
                    <a:pt x="1844676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71590D96-28F2-4FEF-A4E7-C5FE3A4950A6}"/>
                </a:ext>
              </a:extLst>
            </p:cNvPr>
            <p:cNvSpPr/>
            <p:nvPr/>
          </p:nvSpPr>
          <p:spPr>
            <a:xfrm>
              <a:off x="7238999" y="3987006"/>
              <a:ext cx="3689352" cy="2270920"/>
            </a:xfrm>
            <a:custGeom>
              <a:avLst/>
              <a:gdLst>
                <a:gd name="connsiteX0" fmla="*/ 1844676 w 3689352"/>
                <a:gd name="connsiteY0" fmla="*/ 0 h 2270920"/>
                <a:gd name="connsiteX1" fmla="*/ 2898776 w 3689352"/>
                <a:gd name="connsiteY1" fmla="*/ 171450 h 2270920"/>
                <a:gd name="connsiteX2" fmla="*/ 2884545 w 3689352"/>
                <a:gd name="connsiteY2" fmla="*/ 171450 h 2270920"/>
                <a:gd name="connsiteX3" fmla="*/ 3143399 w 3689352"/>
                <a:gd name="connsiteY3" fmla="*/ 343030 h 2270920"/>
                <a:gd name="connsiteX4" fmla="*/ 3163564 w 3689352"/>
                <a:gd name="connsiteY4" fmla="*/ 442913 h 2270920"/>
                <a:gd name="connsiteX5" fmla="*/ 3417889 w 3689352"/>
                <a:gd name="connsiteY5" fmla="*/ 442913 h 2270920"/>
                <a:gd name="connsiteX6" fmla="*/ 3417889 w 3689352"/>
                <a:gd name="connsiteY6" fmla="*/ 440533 h 2270920"/>
                <a:gd name="connsiteX7" fmla="*/ 3540760 w 3689352"/>
                <a:gd name="connsiteY7" fmla="*/ 866175 h 2270920"/>
                <a:gd name="connsiteX8" fmla="*/ 3546039 w 3689352"/>
                <a:gd name="connsiteY8" fmla="*/ 955055 h 2270920"/>
                <a:gd name="connsiteX9" fmla="*/ 3547183 w 3689352"/>
                <a:gd name="connsiteY9" fmla="*/ 960520 h 2270920"/>
                <a:gd name="connsiteX10" fmla="*/ 3689352 w 3689352"/>
                <a:gd name="connsiteY10" fmla="*/ 1156496 h 2270920"/>
                <a:gd name="connsiteX11" fmla="*/ 3547183 w 3689352"/>
                <a:gd name="connsiteY11" fmla="*/ 1352472 h 2270920"/>
                <a:gd name="connsiteX12" fmla="*/ 3542879 w 3689352"/>
                <a:gd name="connsiteY12" fmla="*/ 1373030 h 2270920"/>
                <a:gd name="connsiteX13" fmla="*/ 3540760 w 3689352"/>
                <a:gd name="connsiteY13" fmla="*/ 1408713 h 2270920"/>
                <a:gd name="connsiteX14" fmla="*/ 3528465 w 3689352"/>
                <a:gd name="connsiteY14" fmla="*/ 1527094 h 2270920"/>
                <a:gd name="connsiteX15" fmla="*/ 3518263 w 3689352"/>
                <a:gd name="connsiteY15" fmla="*/ 1591715 h 2270920"/>
                <a:gd name="connsiteX16" fmla="*/ 3517902 w 3689352"/>
                <a:gd name="connsiteY16" fmla="*/ 1600996 h 2270920"/>
                <a:gd name="connsiteX17" fmla="*/ 3517902 w 3689352"/>
                <a:gd name="connsiteY17" fmla="*/ 1594001 h 2270920"/>
                <a:gd name="connsiteX18" fmla="*/ 3512182 w 3689352"/>
                <a:gd name="connsiteY18" fmla="*/ 1630235 h 2270920"/>
                <a:gd name="connsiteX19" fmla="*/ 3417889 w 3689352"/>
                <a:gd name="connsiteY19" fmla="*/ 1834355 h 2270920"/>
                <a:gd name="connsiteX20" fmla="*/ 3417889 w 3689352"/>
                <a:gd name="connsiteY20" fmla="*/ 1830387 h 2270920"/>
                <a:gd name="connsiteX21" fmla="*/ 3163564 w 3689352"/>
                <a:gd name="connsiteY21" fmla="*/ 1830387 h 2270920"/>
                <a:gd name="connsiteX22" fmla="*/ 3143399 w 3689352"/>
                <a:gd name="connsiteY22" fmla="*/ 1930270 h 2270920"/>
                <a:gd name="connsiteX23" fmla="*/ 2884545 w 3689352"/>
                <a:gd name="connsiteY23" fmla="*/ 2101850 h 2270920"/>
                <a:gd name="connsiteX24" fmla="*/ 2753624 w 3689352"/>
                <a:gd name="connsiteY24" fmla="*/ 2101850 h 2270920"/>
                <a:gd name="connsiteX25" fmla="*/ 2686338 w 3689352"/>
                <a:gd name="connsiteY25" fmla="*/ 2102954 h 2270920"/>
                <a:gd name="connsiteX26" fmla="*/ 1844676 w 3689352"/>
                <a:gd name="connsiteY26" fmla="*/ 2270920 h 2270920"/>
                <a:gd name="connsiteX27" fmla="*/ 1003014 w 3689352"/>
                <a:gd name="connsiteY27" fmla="*/ 2102954 h 2270920"/>
                <a:gd name="connsiteX28" fmla="*/ 935729 w 3689352"/>
                <a:gd name="connsiteY28" fmla="*/ 2101850 h 2270920"/>
                <a:gd name="connsiteX29" fmla="*/ 804807 w 3689352"/>
                <a:gd name="connsiteY29" fmla="*/ 2101850 h 2270920"/>
                <a:gd name="connsiteX30" fmla="*/ 545953 w 3689352"/>
                <a:gd name="connsiteY30" fmla="*/ 1930270 h 2270920"/>
                <a:gd name="connsiteX31" fmla="*/ 525788 w 3689352"/>
                <a:gd name="connsiteY31" fmla="*/ 1830387 h 2270920"/>
                <a:gd name="connsiteX32" fmla="*/ 276226 w 3689352"/>
                <a:gd name="connsiteY32" fmla="*/ 1830387 h 2270920"/>
                <a:gd name="connsiteX33" fmla="*/ 276226 w 3689352"/>
                <a:gd name="connsiteY33" fmla="*/ 1834355 h 2270920"/>
                <a:gd name="connsiteX34" fmla="*/ 181933 w 3689352"/>
                <a:gd name="connsiteY34" fmla="*/ 1630235 h 2270920"/>
                <a:gd name="connsiteX35" fmla="*/ 171450 w 3689352"/>
                <a:gd name="connsiteY35" fmla="*/ 1563831 h 2270920"/>
                <a:gd name="connsiteX36" fmla="*/ 171450 w 3689352"/>
                <a:gd name="connsiteY36" fmla="*/ 1600996 h 2270920"/>
                <a:gd name="connsiteX37" fmla="*/ 169532 w 3689352"/>
                <a:gd name="connsiteY37" fmla="*/ 1551686 h 2270920"/>
                <a:gd name="connsiteX38" fmla="*/ 165650 w 3689352"/>
                <a:gd name="connsiteY38" fmla="*/ 1527094 h 2270920"/>
                <a:gd name="connsiteX39" fmla="*/ 153355 w 3689352"/>
                <a:gd name="connsiteY39" fmla="*/ 1408713 h 2270920"/>
                <a:gd name="connsiteX40" fmla="*/ 153122 w 3689352"/>
                <a:gd name="connsiteY40" fmla="*/ 1404791 h 2270920"/>
                <a:gd name="connsiteX41" fmla="*/ 142169 w 3689352"/>
                <a:gd name="connsiteY41" fmla="*/ 1352472 h 2270920"/>
                <a:gd name="connsiteX42" fmla="*/ 0 w 3689352"/>
                <a:gd name="connsiteY42" fmla="*/ 1156496 h 2270920"/>
                <a:gd name="connsiteX43" fmla="*/ 142169 w 3689352"/>
                <a:gd name="connsiteY43" fmla="*/ 960520 h 2270920"/>
                <a:gd name="connsiteX44" fmla="*/ 149549 w 3689352"/>
                <a:gd name="connsiteY44" fmla="*/ 925269 h 2270920"/>
                <a:gd name="connsiteX45" fmla="*/ 150967 w 3689352"/>
                <a:gd name="connsiteY45" fmla="*/ 897823 h 2270920"/>
                <a:gd name="connsiteX46" fmla="*/ 249351 w 3689352"/>
                <a:gd name="connsiteY46" fmla="*/ 454692 h 2270920"/>
                <a:gd name="connsiteX47" fmla="*/ 271463 w 3689352"/>
                <a:gd name="connsiteY47" fmla="*/ 443043 h 2270920"/>
                <a:gd name="connsiteX48" fmla="*/ 271463 w 3689352"/>
                <a:gd name="connsiteY48" fmla="*/ 442913 h 2270920"/>
                <a:gd name="connsiteX49" fmla="*/ 271708 w 3689352"/>
                <a:gd name="connsiteY49" fmla="*/ 442913 h 2270920"/>
                <a:gd name="connsiteX50" fmla="*/ 276226 w 3689352"/>
                <a:gd name="connsiteY50" fmla="*/ 440533 h 2270920"/>
                <a:gd name="connsiteX51" fmla="*/ 276226 w 3689352"/>
                <a:gd name="connsiteY51" fmla="*/ 442913 h 2270920"/>
                <a:gd name="connsiteX52" fmla="*/ 525788 w 3689352"/>
                <a:gd name="connsiteY52" fmla="*/ 442913 h 2270920"/>
                <a:gd name="connsiteX53" fmla="*/ 545953 w 3689352"/>
                <a:gd name="connsiteY53" fmla="*/ 343030 h 2270920"/>
                <a:gd name="connsiteX54" fmla="*/ 804807 w 3689352"/>
                <a:gd name="connsiteY54" fmla="*/ 171450 h 2270920"/>
                <a:gd name="connsiteX55" fmla="*/ 790576 w 3689352"/>
                <a:gd name="connsiteY55" fmla="*/ 171450 h 2270920"/>
                <a:gd name="connsiteX56" fmla="*/ 1844676 w 3689352"/>
                <a:gd name="connsiteY56" fmla="*/ 0 h 227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689352" h="2270920">
                  <a:moveTo>
                    <a:pt x="1844676" y="0"/>
                  </a:moveTo>
                  <a:cubicBezTo>
                    <a:pt x="1844676" y="94689"/>
                    <a:pt x="2316614" y="171450"/>
                    <a:pt x="2898776" y="171450"/>
                  </a:cubicBezTo>
                  <a:lnTo>
                    <a:pt x="2884545" y="171450"/>
                  </a:lnTo>
                  <a:cubicBezTo>
                    <a:pt x="3000910" y="171450"/>
                    <a:pt x="3100751" y="242200"/>
                    <a:pt x="3143399" y="343030"/>
                  </a:cubicBezTo>
                  <a:lnTo>
                    <a:pt x="3163564" y="442913"/>
                  </a:lnTo>
                  <a:lnTo>
                    <a:pt x="3417889" y="442913"/>
                  </a:lnTo>
                  <a:lnTo>
                    <a:pt x="3417889" y="440533"/>
                  </a:lnTo>
                  <a:cubicBezTo>
                    <a:pt x="3473124" y="440533"/>
                    <a:pt x="3520516" y="616043"/>
                    <a:pt x="3540760" y="866175"/>
                  </a:cubicBezTo>
                  <a:lnTo>
                    <a:pt x="3546039" y="955055"/>
                  </a:lnTo>
                  <a:lnTo>
                    <a:pt x="3547183" y="960520"/>
                  </a:lnTo>
                  <a:cubicBezTo>
                    <a:pt x="3577994" y="1078758"/>
                    <a:pt x="3630171" y="1156496"/>
                    <a:pt x="3689352" y="1156496"/>
                  </a:cubicBezTo>
                  <a:cubicBezTo>
                    <a:pt x="3630171" y="1156496"/>
                    <a:pt x="3577994" y="1234235"/>
                    <a:pt x="3547183" y="1352472"/>
                  </a:cubicBezTo>
                  <a:lnTo>
                    <a:pt x="3542879" y="1373030"/>
                  </a:lnTo>
                  <a:lnTo>
                    <a:pt x="3540760" y="1408713"/>
                  </a:lnTo>
                  <a:cubicBezTo>
                    <a:pt x="3537386" y="1450402"/>
                    <a:pt x="3533258" y="1490018"/>
                    <a:pt x="3528465" y="1527094"/>
                  </a:cubicBezTo>
                  <a:lnTo>
                    <a:pt x="3518263" y="1591715"/>
                  </a:lnTo>
                  <a:lnTo>
                    <a:pt x="3517902" y="1600996"/>
                  </a:lnTo>
                  <a:lnTo>
                    <a:pt x="3517902" y="1594001"/>
                  </a:lnTo>
                  <a:lnTo>
                    <a:pt x="3512182" y="1630235"/>
                  </a:lnTo>
                  <a:cubicBezTo>
                    <a:pt x="3488050" y="1756351"/>
                    <a:pt x="3454712" y="1834355"/>
                    <a:pt x="3417889" y="1834355"/>
                  </a:cubicBezTo>
                  <a:lnTo>
                    <a:pt x="3417889" y="1830387"/>
                  </a:lnTo>
                  <a:lnTo>
                    <a:pt x="3163564" y="1830387"/>
                  </a:lnTo>
                  <a:lnTo>
                    <a:pt x="3143399" y="1930270"/>
                  </a:lnTo>
                  <a:cubicBezTo>
                    <a:pt x="3100751" y="2031101"/>
                    <a:pt x="3000910" y="2101850"/>
                    <a:pt x="2884545" y="2101850"/>
                  </a:cubicBezTo>
                  <a:lnTo>
                    <a:pt x="2753624" y="2101850"/>
                  </a:lnTo>
                  <a:lnTo>
                    <a:pt x="2686338" y="2102954"/>
                  </a:lnTo>
                  <a:cubicBezTo>
                    <a:pt x="2206004" y="2118941"/>
                    <a:pt x="1844676" y="2188067"/>
                    <a:pt x="1844676" y="2270920"/>
                  </a:cubicBezTo>
                  <a:cubicBezTo>
                    <a:pt x="1844676" y="2188067"/>
                    <a:pt x="1483348" y="2118941"/>
                    <a:pt x="1003014" y="2102954"/>
                  </a:cubicBezTo>
                  <a:lnTo>
                    <a:pt x="935729" y="2101850"/>
                  </a:lnTo>
                  <a:lnTo>
                    <a:pt x="804807" y="2101850"/>
                  </a:lnTo>
                  <a:cubicBezTo>
                    <a:pt x="688442" y="2101850"/>
                    <a:pt x="588601" y="2031101"/>
                    <a:pt x="545953" y="1930270"/>
                  </a:cubicBezTo>
                  <a:lnTo>
                    <a:pt x="525788" y="1830387"/>
                  </a:lnTo>
                  <a:lnTo>
                    <a:pt x="276226" y="1830387"/>
                  </a:lnTo>
                  <a:lnTo>
                    <a:pt x="276226" y="1834355"/>
                  </a:lnTo>
                  <a:cubicBezTo>
                    <a:pt x="239402" y="1834355"/>
                    <a:pt x="206065" y="1756351"/>
                    <a:pt x="181933" y="1630235"/>
                  </a:cubicBezTo>
                  <a:lnTo>
                    <a:pt x="171450" y="1563831"/>
                  </a:lnTo>
                  <a:lnTo>
                    <a:pt x="171450" y="1600996"/>
                  </a:lnTo>
                  <a:lnTo>
                    <a:pt x="169532" y="1551686"/>
                  </a:lnTo>
                  <a:lnTo>
                    <a:pt x="165650" y="1527094"/>
                  </a:lnTo>
                  <a:cubicBezTo>
                    <a:pt x="160857" y="1490018"/>
                    <a:pt x="156729" y="1450402"/>
                    <a:pt x="153355" y="1408713"/>
                  </a:cubicBezTo>
                  <a:lnTo>
                    <a:pt x="153122" y="1404791"/>
                  </a:lnTo>
                  <a:lnTo>
                    <a:pt x="142169" y="1352472"/>
                  </a:lnTo>
                  <a:cubicBezTo>
                    <a:pt x="111358" y="1234235"/>
                    <a:pt x="59180" y="1156496"/>
                    <a:pt x="0" y="1156496"/>
                  </a:cubicBezTo>
                  <a:cubicBezTo>
                    <a:pt x="59180" y="1156496"/>
                    <a:pt x="111358" y="1078758"/>
                    <a:pt x="142169" y="960520"/>
                  </a:cubicBezTo>
                  <a:lnTo>
                    <a:pt x="149549" y="925269"/>
                  </a:lnTo>
                  <a:lnTo>
                    <a:pt x="150967" y="897823"/>
                  </a:lnTo>
                  <a:cubicBezTo>
                    <a:pt x="166672" y="673670"/>
                    <a:pt x="203777" y="503430"/>
                    <a:pt x="249351" y="454692"/>
                  </a:cubicBezTo>
                  <a:lnTo>
                    <a:pt x="271463" y="443043"/>
                  </a:lnTo>
                  <a:lnTo>
                    <a:pt x="271463" y="442913"/>
                  </a:lnTo>
                  <a:lnTo>
                    <a:pt x="271708" y="442913"/>
                  </a:lnTo>
                  <a:lnTo>
                    <a:pt x="276226" y="440533"/>
                  </a:lnTo>
                  <a:lnTo>
                    <a:pt x="276226" y="442913"/>
                  </a:lnTo>
                  <a:lnTo>
                    <a:pt x="525788" y="442913"/>
                  </a:lnTo>
                  <a:lnTo>
                    <a:pt x="545953" y="343030"/>
                  </a:lnTo>
                  <a:cubicBezTo>
                    <a:pt x="588601" y="242200"/>
                    <a:pt x="688442" y="171450"/>
                    <a:pt x="804807" y="171450"/>
                  </a:cubicBezTo>
                  <a:lnTo>
                    <a:pt x="790576" y="171450"/>
                  </a:lnTo>
                  <a:cubicBezTo>
                    <a:pt x="1372738" y="171450"/>
                    <a:pt x="1844676" y="94689"/>
                    <a:pt x="1844676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809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77109848-25AF-4FDD-90A6-EA8FC61265DD}"/>
              </a:ext>
            </a:extLst>
          </p:cNvPr>
          <p:cNvSpPr/>
          <p:nvPr/>
        </p:nvSpPr>
        <p:spPr>
          <a:xfrm>
            <a:off x="2362200" y="1084239"/>
            <a:ext cx="1492250" cy="4092575"/>
          </a:xfrm>
          <a:prstGeom prst="roundRect">
            <a:avLst>
              <a:gd name="adj" fmla="val 6638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F49E2116-503E-4773-88F3-205382C05C97}"/>
              </a:ext>
            </a:extLst>
          </p:cNvPr>
          <p:cNvSpPr/>
          <p:nvPr/>
        </p:nvSpPr>
        <p:spPr>
          <a:xfrm rot="16200000">
            <a:off x="2326958" y="4783116"/>
            <a:ext cx="596902" cy="596904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D28463DD-A14C-42EB-97E8-DA3BD51C9B4D}"/>
              </a:ext>
            </a:extLst>
          </p:cNvPr>
          <p:cNvSpPr/>
          <p:nvPr/>
        </p:nvSpPr>
        <p:spPr>
          <a:xfrm rot="16200000">
            <a:off x="3292788" y="4783115"/>
            <a:ext cx="596904" cy="596906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-文本框 6">
            <a:extLst>
              <a:ext uri="{FF2B5EF4-FFF2-40B4-BE49-F238E27FC236}">
                <a16:creationId xmlns:a16="http://schemas.microsoft.com/office/drawing/2014/main" xmlns="" id="{0746ADF3-61BC-46D7-B49E-B1E76C8B492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0800000">
            <a:off x="2634774" y="4988030"/>
            <a:ext cx="947102" cy="674030"/>
          </a:xfrm>
          <a:prstGeom prst="rect">
            <a:avLst/>
          </a:prstGeom>
          <a:noFill/>
        </p:spPr>
        <p:txBody>
          <a:bodyPr vert="horz" rtlCol="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8" name="PA-文本框 6">
            <a:extLst>
              <a:ext uri="{FF2B5EF4-FFF2-40B4-BE49-F238E27FC236}">
                <a16:creationId xmlns:a16="http://schemas.microsoft.com/office/drawing/2014/main" xmlns="" id="{286C5393-7A45-4E31-B3AF-B41C22696E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0800000">
            <a:off x="2833693" y="5601157"/>
            <a:ext cx="549264" cy="172606"/>
          </a:xfrm>
          <a:prstGeom prst="rect">
            <a:avLst/>
          </a:prstGeom>
          <a:noFill/>
        </p:spPr>
        <p:txBody>
          <a:bodyPr vert="horz" numCol="1" rtlCol="0">
            <a:prstTxWarp prst="textFadeDown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8268DA6-D005-4C7B-B176-78CF9C564C6D}"/>
              </a:ext>
            </a:extLst>
          </p:cNvPr>
          <p:cNvGrpSpPr/>
          <p:nvPr/>
        </p:nvGrpSpPr>
        <p:grpSpPr>
          <a:xfrm>
            <a:off x="8302307" y="1084238"/>
            <a:ext cx="1562736" cy="4689524"/>
            <a:chOff x="8302307" y="1028699"/>
            <a:chExt cx="1562736" cy="4689524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77F3700-FF72-455B-BF88-BE815A4BAFF5}"/>
                </a:ext>
              </a:extLst>
            </p:cNvPr>
            <p:cNvSpPr/>
            <p:nvPr/>
          </p:nvSpPr>
          <p:spPr>
            <a:xfrm>
              <a:off x="8302307" y="1028699"/>
              <a:ext cx="1562736" cy="4689524"/>
            </a:xfrm>
            <a:custGeom>
              <a:avLst/>
              <a:gdLst/>
              <a:ahLst/>
              <a:cxnLst/>
              <a:rect l="l" t="t" r="r" b="b"/>
              <a:pathLst>
                <a:path w="1562736" h="4689524">
                  <a:moveTo>
                    <a:pt x="126678" y="0"/>
                  </a:moveTo>
                  <a:lnTo>
                    <a:pt x="1420816" y="0"/>
                  </a:lnTo>
                  <a:cubicBezTo>
                    <a:pt x="1475523" y="0"/>
                    <a:pt x="1519872" y="44349"/>
                    <a:pt x="1519872" y="99056"/>
                  </a:cubicBezTo>
                  <a:lnTo>
                    <a:pt x="1519872" y="3845398"/>
                  </a:lnTo>
                  <a:lnTo>
                    <a:pt x="1539282" y="3881158"/>
                  </a:lnTo>
                  <a:cubicBezTo>
                    <a:pt x="1554385" y="3916865"/>
                    <a:pt x="1562736" y="3956122"/>
                    <a:pt x="1562736" y="3997329"/>
                  </a:cubicBezTo>
                  <a:cubicBezTo>
                    <a:pt x="1562736" y="4162159"/>
                    <a:pt x="1429114" y="4295781"/>
                    <a:pt x="1264283" y="4295781"/>
                  </a:cubicBezTo>
                  <a:lnTo>
                    <a:pt x="1239144" y="4291981"/>
                  </a:lnTo>
                  <a:lnTo>
                    <a:pt x="1228383" y="4328923"/>
                  </a:lnTo>
                  <a:cubicBezTo>
                    <a:pt x="1208865" y="4376579"/>
                    <a:pt x="1176849" y="4424055"/>
                    <a:pt x="1126854" y="4463774"/>
                  </a:cubicBezTo>
                  <a:cubicBezTo>
                    <a:pt x="1079513" y="4501386"/>
                    <a:pt x="1026243" y="4529897"/>
                    <a:pt x="968188" y="4549006"/>
                  </a:cubicBezTo>
                  <a:lnTo>
                    <a:pt x="878838" y="4562747"/>
                  </a:lnTo>
                  <a:lnTo>
                    <a:pt x="865770" y="4603501"/>
                  </a:lnTo>
                  <a:cubicBezTo>
                    <a:pt x="849247" y="4634467"/>
                    <a:pt x="819849" y="4665339"/>
                    <a:pt x="781368" y="4689524"/>
                  </a:cubicBezTo>
                  <a:cubicBezTo>
                    <a:pt x="742888" y="4665339"/>
                    <a:pt x="713489" y="4634467"/>
                    <a:pt x="696967" y="4603501"/>
                  </a:cubicBezTo>
                  <a:lnTo>
                    <a:pt x="686458" y="4570729"/>
                  </a:lnTo>
                  <a:lnTo>
                    <a:pt x="681430" y="4570351"/>
                  </a:lnTo>
                  <a:cubicBezTo>
                    <a:pt x="585530" y="4555467"/>
                    <a:pt x="500550" y="4518507"/>
                    <a:pt x="430652" y="4460983"/>
                  </a:cubicBezTo>
                  <a:cubicBezTo>
                    <a:pt x="381908" y="4420867"/>
                    <a:pt x="351200" y="4373592"/>
                    <a:pt x="332677" y="4326509"/>
                  </a:cubicBezTo>
                  <a:lnTo>
                    <a:pt x="323081" y="4292057"/>
                  </a:lnTo>
                  <a:lnTo>
                    <a:pt x="298452" y="4295780"/>
                  </a:lnTo>
                  <a:cubicBezTo>
                    <a:pt x="133622" y="4295780"/>
                    <a:pt x="0" y="4162159"/>
                    <a:pt x="0" y="3997329"/>
                  </a:cubicBezTo>
                  <a:cubicBezTo>
                    <a:pt x="0" y="3956122"/>
                    <a:pt x="8351" y="3916865"/>
                    <a:pt x="23454" y="3881159"/>
                  </a:cubicBezTo>
                  <a:lnTo>
                    <a:pt x="27622" y="3873480"/>
                  </a:lnTo>
                  <a:lnTo>
                    <a:pt x="27622" y="99056"/>
                  </a:lnTo>
                  <a:cubicBezTo>
                    <a:pt x="27622" y="44349"/>
                    <a:pt x="71971" y="0"/>
                    <a:pt x="126678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6827DD33-99D7-4F55-8904-51D813071EB5}"/>
                </a:ext>
              </a:extLst>
            </p:cNvPr>
            <p:cNvSpPr/>
            <p:nvPr/>
          </p:nvSpPr>
          <p:spPr>
            <a:xfrm>
              <a:off x="8302307" y="1028699"/>
              <a:ext cx="1562736" cy="4689524"/>
            </a:xfrm>
            <a:custGeom>
              <a:avLst/>
              <a:gdLst/>
              <a:ahLst/>
              <a:cxnLst/>
              <a:rect l="l" t="t" r="r" b="b"/>
              <a:pathLst>
                <a:path w="1562736" h="4689524">
                  <a:moveTo>
                    <a:pt x="126678" y="0"/>
                  </a:moveTo>
                  <a:lnTo>
                    <a:pt x="1420816" y="0"/>
                  </a:lnTo>
                  <a:cubicBezTo>
                    <a:pt x="1475523" y="0"/>
                    <a:pt x="1519872" y="44349"/>
                    <a:pt x="1519872" y="99056"/>
                  </a:cubicBezTo>
                  <a:lnTo>
                    <a:pt x="1519872" y="3845398"/>
                  </a:lnTo>
                  <a:lnTo>
                    <a:pt x="1539282" y="3881158"/>
                  </a:lnTo>
                  <a:cubicBezTo>
                    <a:pt x="1554385" y="3916865"/>
                    <a:pt x="1562736" y="3956122"/>
                    <a:pt x="1562736" y="3997329"/>
                  </a:cubicBezTo>
                  <a:cubicBezTo>
                    <a:pt x="1562736" y="4162159"/>
                    <a:pt x="1429114" y="4295781"/>
                    <a:pt x="1264283" y="4295781"/>
                  </a:cubicBezTo>
                  <a:lnTo>
                    <a:pt x="1239144" y="4291981"/>
                  </a:lnTo>
                  <a:lnTo>
                    <a:pt x="1228383" y="4328923"/>
                  </a:lnTo>
                  <a:cubicBezTo>
                    <a:pt x="1208865" y="4376579"/>
                    <a:pt x="1176849" y="4424055"/>
                    <a:pt x="1126854" y="4463774"/>
                  </a:cubicBezTo>
                  <a:cubicBezTo>
                    <a:pt x="1079513" y="4501386"/>
                    <a:pt x="1026243" y="4529897"/>
                    <a:pt x="968188" y="4549006"/>
                  </a:cubicBezTo>
                  <a:lnTo>
                    <a:pt x="878838" y="4562747"/>
                  </a:lnTo>
                  <a:lnTo>
                    <a:pt x="865770" y="4603501"/>
                  </a:lnTo>
                  <a:cubicBezTo>
                    <a:pt x="849247" y="4634467"/>
                    <a:pt x="819849" y="4665339"/>
                    <a:pt x="781368" y="4689524"/>
                  </a:cubicBezTo>
                  <a:cubicBezTo>
                    <a:pt x="742888" y="4665339"/>
                    <a:pt x="713489" y="4634467"/>
                    <a:pt x="696967" y="4603501"/>
                  </a:cubicBezTo>
                  <a:lnTo>
                    <a:pt x="686458" y="4570729"/>
                  </a:lnTo>
                  <a:lnTo>
                    <a:pt x="681430" y="4570351"/>
                  </a:lnTo>
                  <a:cubicBezTo>
                    <a:pt x="585530" y="4555467"/>
                    <a:pt x="500550" y="4518507"/>
                    <a:pt x="430652" y="4460983"/>
                  </a:cubicBezTo>
                  <a:cubicBezTo>
                    <a:pt x="381908" y="4420867"/>
                    <a:pt x="351200" y="4373592"/>
                    <a:pt x="332677" y="4326509"/>
                  </a:cubicBezTo>
                  <a:lnTo>
                    <a:pt x="323081" y="4292057"/>
                  </a:lnTo>
                  <a:lnTo>
                    <a:pt x="298452" y="4295780"/>
                  </a:lnTo>
                  <a:cubicBezTo>
                    <a:pt x="133622" y="4295780"/>
                    <a:pt x="0" y="4162159"/>
                    <a:pt x="0" y="3997329"/>
                  </a:cubicBezTo>
                  <a:cubicBezTo>
                    <a:pt x="0" y="3956122"/>
                    <a:pt x="8351" y="3916865"/>
                    <a:pt x="23454" y="3881159"/>
                  </a:cubicBezTo>
                  <a:lnTo>
                    <a:pt x="27622" y="3873480"/>
                  </a:lnTo>
                  <a:lnTo>
                    <a:pt x="27622" y="99056"/>
                  </a:lnTo>
                  <a:cubicBezTo>
                    <a:pt x="27622" y="44349"/>
                    <a:pt x="71971" y="0"/>
                    <a:pt x="126678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077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77109848-25AF-4FDD-90A6-EA8FC61265DD}"/>
              </a:ext>
            </a:extLst>
          </p:cNvPr>
          <p:cNvSpPr/>
          <p:nvPr/>
        </p:nvSpPr>
        <p:spPr>
          <a:xfrm>
            <a:off x="2362200" y="1382712"/>
            <a:ext cx="1492250" cy="4092575"/>
          </a:xfrm>
          <a:prstGeom prst="roundRect">
            <a:avLst>
              <a:gd name="adj" fmla="val 6638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F49E2116-503E-4773-88F3-205382C05C97}"/>
              </a:ext>
            </a:extLst>
          </p:cNvPr>
          <p:cNvSpPr/>
          <p:nvPr/>
        </p:nvSpPr>
        <p:spPr>
          <a:xfrm rot="16200000">
            <a:off x="2326958" y="5081589"/>
            <a:ext cx="596902" cy="596904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D28463DD-A14C-42EB-97E8-DA3BD51C9B4D}"/>
              </a:ext>
            </a:extLst>
          </p:cNvPr>
          <p:cNvSpPr/>
          <p:nvPr/>
        </p:nvSpPr>
        <p:spPr>
          <a:xfrm rot="16200000">
            <a:off x="3292788" y="5081588"/>
            <a:ext cx="596904" cy="596906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-文本框 6">
            <a:extLst>
              <a:ext uri="{FF2B5EF4-FFF2-40B4-BE49-F238E27FC236}">
                <a16:creationId xmlns:a16="http://schemas.microsoft.com/office/drawing/2014/main" xmlns="" id="{0746ADF3-61BC-46D7-B49E-B1E76C8B492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0800000">
            <a:off x="2634774" y="5286503"/>
            <a:ext cx="947102" cy="674030"/>
          </a:xfrm>
          <a:prstGeom prst="rect">
            <a:avLst/>
          </a:prstGeom>
          <a:noFill/>
        </p:spPr>
        <p:txBody>
          <a:bodyPr vert="horz" rtlCol="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8" name="PA-文本框 6">
            <a:extLst>
              <a:ext uri="{FF2B5EF4-FFF2-40B4-BE49-F238E27FC236}">
                <a16:creationId xmlns:a16="http://schemas.microsoft.com/office/drawing/2014/main" xmlns="" id="{286C5393-7A45-4E31-B3AF-B41C22696E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0800000">
            <a:off x="2833693" y="5899630"/>
            <a:ext cx="549264" cy="172606"/>
          </a:xfrm>
          <a:prstGeom prst="rect">
            <a:avLst/>
          </a:prstGeom>
          <a:noFill/>
        </p:spPr>
        <p:txBody>
          <a:bodyPr vert="horz" numCol="1" rtlCol="0">
            <a:prstTxWarp prst="textFadeDown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74040C0A-3C97-4B2B-8B6A-D467D28A7249}"/>
              </a:ext>
            </a:extLst>
          </p:cNvPr>
          <p:cNvSpPr/>
          <p:nvPr/>
        </p:nvSpPr>
        <p:spPr>
          <a:xfrm>
            <a:off x="2859087" y="1326263"/>
            <a:ext cx="498476" cy="69930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C303BB3F-06C7-4166-A1B4-569E2FA33135}"/>
              </a:ext>
            </a:extLst>
          </p:cNvPr>
          <p:cNvSpPr/>
          <p:nvPr/>
        </p:nvSpPr>
        <p:spPr>
          <a:xfrm rot="5400000">
            <a:off x="3108325" y="1195555"/>
            <a:ext cx="189069" cy="189068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9F8F1A10-5856-4374-B4C8-123C57812ED1}"/>
              </a:ext>
            </a:extLst>
          </p:cNvPr>
          <p:cNvSpPr/>
          <p:nvPr/>
        </p:nvSpPr>
        <p:spPr>
          <a:xfrm rot="5400000">
            <a:off x="2919256" y="1195555"/>
            <a:ext cx="189069" cy="189068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2D21B270-E675-4FDF-B556-3959C8493C29}"/>
              </a:ext>
            </a:extLst>
          </p:cNvPr>
          <p:cNvSpPr/>
          <p:nvPr/>
        </p:nvSpPr>
        <p:spPr>
          <a:xfrm rot="5400000">
            <a:off x="3032075" y="1148095"/>
            <a:ext cx="152500" cy="152498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C03039A-E14A-4F44-B4E3-0369BE8757C6}"/>
              </a:ext>
            </a:extLst>
          </p:cNvPr>
          <p:cNvGrpSpPr/>
          <p:nvPr/>
        </p:nvGrpSpPr>
        <p:grpSpPr>
          <a:xfrm>
            <a:off x="8302307" y="1148093"/>
            <a:ext cx="1562736" cy="4924142"/>
            <a:chOff x="8302307" y="1148093"/>
            <a:chExt cx="1562736" cy="4924142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22816892-EE93-4335-B0DD-C37DDB87EF54}"/>
                </a:ext>
              </a:extLst>
            </p:cNvPr>
            <p:cNvSpPr/>
            <p:nvPr/>
          </p:nvSpPr>
          <p:spPr>
            <a:xfrm>
              <a:off x="8302307" y="1148093"/>
              <a:ext cx="1562736" cy="4924142"/>
            </a:xfrm>
            <a:custGeom>
              <a:avLst/>
              <a:gdLst/>
              <a:ahLst/>
              <a:cxnLst/>
              <a:rect l="l" t="t" r="r" b="b"/>
              <a:pathLst>
                <a:path w="1562736" h="4924142">
                  <a:moveTo>
                    <a:pt x="779329" y="152088"/>
                  </a:moveTo>
                  <a:lnTo>
                    <a:pt x="773990" y="178535"/>
                  </a:lnTo>
                  <a:lnTo>
                    <a:pt x="781368" y="178169"/>
                  </a:lnTo>
                  <a:lnTo>
                    <a:pt x="788746" y="178535"/>
                  </a:lnTo>
                  <a:lnTo>
                    <a:pt x="783407" y="152088"/>
                  </a:lnTo>
                  <a:lnTo>
                    <a:pt x="781368" y="152500"/>
                  </a:lnTo>
                  <a:close/>
                  <a:moveTo>
                    <a:pt x="781368" y="0"/>
                  </a:moveTo>
                  <a:cubicBezTo>
                    <a:pt x="812951" y="0"/>
                    <a:pt x="840050" y="19203"/>
                    <a:pt x="851625" y="46570"/>
                  </a:cubicBezTo>
                  <a:lnTo>
                    <a:pt x="852749" y="52135"/>
                  </a:lnTo>
                  <a:lnTo>
                    <a:pt x="875903" y="47461"/>
                  </a:lnTo>
                  <a:cubicBezTo>
                    <a:pt x="928113" y="47461"/>
                    <a:pt x="970437" y="89786"/>
                    <a:pt x="970437" y="141996"/>
                  </a:cubicBezTo>
                  <a:cubicBezTo>
                    <a:pt x="970437" y="155048"/>
                    <a:pt x="967792" y="167483"/>
                    <a:pt x="963008" y="178793"/>
                  </a:cubicBezTo>
                  <a:lnTo>
                    <a:pt x="950375" y="197531"/>
                  </a:lnTo>
                  <a:lnTo>
                    <a:pt x="994523" y="211838"/>
                  </a:lnTo>
                  <a:cubicBezTo>
                    <a:pt x="1009094" y="218567"/>
                    <a:pt x="1019732" y="226040"/>
                    <a:pt x="1025542" y="234006"/>
                  </a:cubicBezTo>
                  <a:lnTo>
                    <a:pt x="1025763" y="234619"/>
                  </a:lnTo>
                  <a:lnTo>
                    <a:pt x="1428437" y="234619"/>
                  </a:lnTo>
                  <a:cubicBezTo>
                    <a:pt x="1483144" y="234619"/>
                    <a:pt x="1527493" y="278967"/>
                    <a:pt x="1527493" y="333675"/>
                  </a:cubicBezTo>
                  <a:lnTo>
                    <a:pt x="1527493" y="4094057"/>
                  </a:lnTo>
                  <a:lnTo>
                    <a:pt x="1539282" y="4115776"/>
                  </a:lnTo>
                  <a:cubicBezTo>
                    <a:pt x="1554385" y="4151483"/>
                    <a:pt x="1562736" y="4190740"/>
                    <a:pt x="1562736" y="4231947"/>
                  </a:cubicBezTo>
                  <a:cubicBezTo>
                    <a:pt x="1562736" y="4396777"/>
                    <a:pt x="1429114" y="4530399"/>
                    <a:pt x="1264283" y="4530399"/>
                  </a:cubicBezTo>
                  <a:lnTo>
                    <a:pt x="1239144" y="4526599"/>
                  </a:lnTo>
                  <a:lnTo>
                    <a:pt x="1228383" y="4563541"/>
                  </a:lnTo>
                  <a:cubicBezTo>
                    <a:pt x="1208865" y="4611197"/>
                    <a:pt x="1176849" y="4658673"/>
                    <a:pt x="1126854" y="4698392"/>
                  </a:cubicBezTo>
                  <a:cubicBezTo>
                    <a:pt x="1079513" y="4736004"/>
                    <a:pt x="1026243" y="4764515"/>
                    <a:pt x="968188" y="4783624"/>
                  </a:cubicBezTo>
                  <a:lnTo>
                    <a:pt x="878838" y="4797365"/>
                  </a:lnTo>
                  <a:lnTo>
                    <a:pt x="865770" y="4838119"/>
                  </a:lnTo>
                  <a:cubicBezTo>
                    <a:pt x="849247" y="4869085"/>
                    <a:pt x="819849" y="4899957"/>
                    <a:pt x="781368" y="4924142"/>
                  </a:cubicBezTo>
                  <a:cubicBezTo>
                    <a:pt x="742888" y="4899957"/>
                    <a:pt x="713489" y="4869085"/>
                    <a:pt x="696967" y="4838119"/>
                  </a:cubicBezTo>
                  <a:lnTo>
                    <a:pt x="686458" y="4805347"/>
                  </a:lnTo>
                  <a:lnTo>
                    <a:pt x="681430" y="4804969"/>
                  </a:lnTo>
                  <a:cubicBezTo>
                    <a:pt x="585530" y="4790085"/>
                    <a:pt x="500550" y="4753125"/>
                    <a:pt x="430652" y="4695601"/>
                  </a:cubicBezTo>
                  <a:cubicBezTo>
                    <a:pt x="381908" y="4655485"/>
                    <a:pt x="351200" y="4608210"/>
                    <a:pt x="332677" y="4561127"/>
                  </a:cubicBezTo>
                  <a:lnTo>
                    <a:pt x="323081" y="4526675"/>
                  </a:lnTo>
                  <a:lnTo>
                    <a:pt x="298452" y="4530398"/>
                  </a:lnTo>
                  <a:cubicBezTo>
                    <a:pt x="133622" y="4530398"/>
                    <a:pt x="0" y="4396777"/>
                    <a:pt x="0" y="4231947"/>
                  </a:cubicBezTo>
                  <a:cubicBezTo>
                    <a:pt x="0" y="4190740"/>
                    <a:pt x="8351" y="4151483"/>
                    <a:pt x="23454" y="4115777"/>
                  </a:cubicBezTo>
                  <a:lnTo>
                    <a:pt x="35243" y="4094057"/>
                  </a:lnTo>
                  <a:lnTo>
                    <a:pt x="35243" y="333675"/>
                  </a:lnTo>
                  <a:cubicBezTo>
                    <a:pt x="35243" y="278967"/>
                    <a:pt x="79592" y="234619"/>
                    <a:pt x="134299" y="234619"/>
                  </a:cubicBezTo>
                  <a:lnTo>
                    <a:pt x="536974" y="234619"/>
                  </a:lnTo>
                  <a:lnTo>
                    <a:pt x="537194" y="234006"/>
                  </a:lnTo>
                  <a:cubicBezTo>
                    <a:pt x="543004" y="226040"/>
                    <a:pt x="553642" y="218566"/>
                    <a:pt x="568213" y="211838"/>
                  </a:cubicBezTo>
                  <a:lnTo>
                    <a:pt x="612361" y="197531"/>
                  </a:lnTo>
                  <a:lnTo>
                    <a:pt x="599728" y="178793"/>
                  </a:lnTo>
                  <a:cubicBezTo>
                    <a:pt x="594944" y="167483"/>
                    <a:pt x="592299" y="155048"/>
                    <a:pt x="592299" y="141996"/>
                  </a:cubicBezTo>
                  <a:cubicBezTo>
                    <a:pt x="592299" y="89786"/>
                    <a:pt x="634623" y="47461"/>
                    <a:pt x="686833" y="47461"/>
                  </a:cubicBezTo>
                  <a:lnTo>
                    <a:pt x="709987" y="52135"/>
                  </a:lnTo>
                  <a:lnTo>
                    <a:pt x="711111" y="46570"/>
                  </a:lnTo>
                  <a:cubicBezTo>
                    <a:pt x="722686" y="19203"/>
                    <a:pt x="749785" y="0"/>
                    <a:pt x="781368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A2A1F8B2-035C-463B-A324-36A17719C3CD}"/>
                </a:ext>
              </a:extLst>
            </p:cNvPr>
            <p:cNvSpPr/>
            <p:nvPr/>
          </p:nvSpPr>
          <p:spPr>
            <a:xfrm>
              <a:off x="8302307" y="1148093"/>
              <a:ext cx="1562736" cy="4924142"/>
            </a:xfrm>
            <a:custGeom>
              <a:avLst/>
              <a:gdLst/>
              <a:ahLst/>
              <a:cxnLst/>
              <a:rect l="l" t="t" r="r" b="b"/>
              <a:pathLst>
                <a:path w="1562736" h="4924142">
                  <a:moveTo>
                    <a:pt x="779329" y="152088"/>
                  </a:moveTo>
                  <a:lnTo>
                    <a:pt x="773990" y="178535"/>
                  </a:lnTo>
                  <a:lnTo>
                    <a:pt x="781368" y="178169"/>
                  </a:lnTo>
                  <a:lnTo>
                    <a:pt x="788746" y="178535"/>
                  </a:lnTo>
                  <a:lnTo>
                    <a:pt x="783407" y="152088"/>
                  </a:lnTo>
                  <a:lnTo>
                    <a:pt x="781368" y="152500"/>
                  </a:lnTo>
                  <a:close/>
                  <a:moveTo>
                    <a:pt x="781368" y="0"/>
                  </a:moveTo>
                  <a:cubicBezTo>
                    <a:pt x="812951" y="0"/>
                    <a:pt x="840050" y="19203"/>
                    <a:pt x="851625" y="46570"/>
                  </a:cubicBezTo>
                  <a:lnTo>
                    <a:pt x="852749" y="52135"/>
                  </a:lnTo>
                  <a:lnTo>
                    <a:pt x="875903" y="47461"/>
                  </a:lnTo>
                  <a:cubicBezTo>
                    <a:pt x="928113" y="47461"/>
                    <a:pt x="970437" y="89786"/>
                    <a:pt x="970437" y="141996"/>
                  </a:cubicBezTo>
                  <a:cubicBezTo>
                    <a:pt x="970437" y="155048"/>
                    <a:pt x="967792" y="167483"/>
                    <a:pt x="963008" y="178793"/>
                  </a:cubicBezTo>
                  <a:lnTo>
                    <a:pt x="950375" y="197531"/>
                  </a:lnTo>
                  <a:lnTo>
                    <a:pt x="994523" y="211838"/>
                  </a:lnTo>
                  <a:cubicBezTo>
                    <a:pt x="1009094" y="218567"/>
                    <a:pt x="1019732" y="226040"/>
                    <a:pt x="1025542" y="234006"/>
                  </a:cubicBezTo>
                  <a:lnTo>
                    <a:pt x="1025763" y="234619"/>
                  </a:lnTo>
                  <a:lnTo>
                    <a:pt x="1428437" y="234619"/>
                  </a:lnTo>
                  <a:cubicBezTo>
                    <a:pt x="1483144" y="234619"/>
                    <a:pt x="1527493" y="278967"/>
                    <a:pt x="1527493" y="333675"/>
                  </a:cubicBezTo>
                  <a:lnTo>
                    <a:pt x="1527493" y="4094057"/>
                  </a:lnTo>
                  <a:lnTo>
                    <a:pt x="1539282" y="4115776"/>
                  </a:lnTo>
                  <a:cubicBezTo>
                    <a:pt x="1554385" y="4151483"/>
                    <a:pt x="1562736" y="4190740"/>
                    <a:pt x="1562736" y="4231947"/>
                  </a:cubicBezTo>
                  <a:cubicBezTo>
                    <a:pt x="1562736" y="4396777"/>
                    <a:pt x="1429114" y="4530399"/>
                    <a:pt x="1264283" y="4530399"/>
                  </a:cubicBezTo>
                  <a:lnTo>
                    <a:pt x="1239144" y="4526599"/>
                  </a:lnTo>
                  <a:lnTo>
                    <a:pt x="1228383" y="4563541"/>
                  </a:lnTo>
                  <a:cubicBezTo>
                    <a:pt x="1208865" y="4611197"/>
                    <a:pt x="1176849" y="4658673"/>
                    <a:pt x="1126854" y="4698392"/>
                  </a:cubicBezTo>
                  <a:cubicBezTo>
                    <a:pt x="1079513" y="4736004"/>
                    <a:pt x="1026243" y="4764515"/>
                    <a:pt x="968188" y="4783624"/>
                  </a:cubicBezTo>
                  <a:lnTo>
                    <a:pt x="878838" y="4797365"/>
                  </a:lnTo>
                  <a:lnTo>
                    <a:pt x="865770" y="4838119"/>
                  </a:lnTo>
                  <a:cubicBezTo>
                    <a:pt x="849247" y="4869085"/>
                    <a:pt x="819849" y="4899957"/>
                    <a:pt x="781368" y="4924142"/>
                  </a:cubicBezTo>
                  <a:cubicBezTo>
                    <a:pt x="742888" y="4899957"/>
                    <a:pt x="713489" y="4869085"/>
                    <a:pt x="696967" y="4838119"/>
                  </a:cubicBezTo>
                  <a:lnTo>
                    <a:pt x="686458" y="4805347"/>
                  </a:lnTo>
                  <a:lnTo>
                    <a:pt x="681430" y="4804969"/>
                  </a:lnTo>
                  <a:cubicBezTo>
                    <a:pt x="585530" y="4790085"/>
                    <a:pt x="500550" y="4753125"/>
                    <a:pt x="430652" y="4695601"/>
                  </a:cubicBezTo>
                  <a:cubicBezTo>
                    <a:pt x="381908" y="4655485"/>
                    <a:pt x="351200" y="4608210"/>
                    <a:pt x="332677" y="4561127"/>
                  </a:cubicBezTo>
                  <a:lnTo>
                    <a:pt x="323081" y="4526675"/>
                  </a:lnTo>
                  <a:lnTo>
                    <a:pt x="298452" y="4530398"/>
                  </a:lnTo>
                  <a:cubicBezTo>
                    <a:pt x="133622" y="4530398"/>
                    <a:pt x="0" y="4396777"/>
                    <a:pt x="0" y="4231947"/>
                  </a:cubicBezTo>
                  <a:cubicBezTo>
                    <a:pt x="0" y="4190740"/>
                    <a:pt x="8351" y="4151483"/>
                    <a:pt x="23454" y="4115777"/>
                  </a:cubicBezTo>
                  <a:lnTo>
                    <a:pt x="35243" y="4094057"/>
                  </a:lnTo>
                  <a:lnTo>
                    <a:pt x="35243" y="333675"/>
                  </a:lnTo>
                  <a:cubicBezTo>
                    <a:pt x="35243" y="278967"/>
                    <a:pt x="79592" y="234619"/>
                    <a:pt x="134299" y="234619"/>
                  </a:cubicBezTo>
                  <a:lnTo>
                    <a:pt x="536974" y="234619"/>
                  </a:lnTo>
                  <a:lnTo>
                    <a:pt x="537194" y="234006"/>
                  </a:lnTo>
                  <a:cubicBezTo>
                    <a:pt x="543004" y="226040"/>
                    <a:pt x="553642" y="218566"/>
                    <a:pt x="568213" y="211838"/>
                  </a:cubicBezTo>
                  <a:lnTo>
                    <a:pt x="612361" y="197531"/>
                  </a:lnTo>
                  <a:lnTo>
                    <a:pt x="599728" y="178793"/>
                  </a:lnTo>
                  <a:cubicBezTo>
                    <a:pt x="594944" y="167483"/>
                    <a:pt x="592299" y="155048"/>
                    <a:pt x="592299" y="141996"/>
                  </a:cubicBezTo>
                  <a:cubicBezTo>
                    <a:pt x="592299" y="89786"/>
                    <a:pt x="634623" y="47461"/>
                    <a:pt x="686833" y="47461"/>
                  </a:cubicBezTo>
                  <a:lnTo>
                    <a:pt x="709987" y="52135"/>
                  </a:lnTo>
                  <a:lnTo>
                    <a:pt x="711111" y="46570"/>
                  </a:lnTo>
                  <a:cubicBezTo>
                    <a:pt x="722686" y="19203"/>
                    <a:pt x="749785" y="0"/>
                    <a:pt x="781368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087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AF96C79-6275-4E33-9323-24A9FCC19834}"/>
              </a:ext>
            </a:extLst>
          </p:cNvPr>
          <p:cNvSpPr/>
          <p:nvPr/>
        </p:nvSpPr>
        <p:spPr>
          <a:xfrm>
            <a:off x="1368425" y="1030514"/>
            <a:ext cx="3479800" cy="4796972"/>
          </a:xfrm>
          <a:prstGeom prst="roundRect">
            <a:avLst>
              <a:gd name="adj" fmla="val 543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BDB8655-28FE-4582-8517-D4ED61A81F8E}"/>
              </a:ext>
            </a:extLst>
          </p:cNvPr>
          <p:cNvSpPr/>
          <p:nvPr/>
        </p:nvSpPr>
        <p:spPr>
          <a:xfrm>
            <a:off x="119697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B900F86-33AB-482D-8092-93787FFACFAE}"/>
              </a:ext>
            </a:extLst>
          </p:cNvPr>
          <p:cNvSpPr/>
          <p:nvPr/>
        </p:nvSpPr>
        <p:spPr>
          <a:xfrm rot="10800000">
            <a:off x="1682750" y="800100"/>
            <a:ext cx="2851150" cy="230414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D61CABF-C860-4EB0-A909-2497ED5CB238}"/>
              </a:ext>
            </a:extLst>
          </p:cNvPr>
          <p:cNvGrpSpPr/>
          <p:nvPr/>
        </p:nvGrpSpPr>
        <p:grpSpPr>
          <a:xfrm>
            <a:off x="7172325" y="800100"/>
            <a:ext cx="3822700" cy="5027386"/>
            <a:chOff x="7172325" y="800100"/>
            <a:chExt cx="3822700" cy="502738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5C8CB574-46CD-452F-B870-E49DB5853C11}"/>
                </a:ext>
              </a:extLst>
            </p:cNvPr>
            <p:cNvSpPr/>
            <p:nvPr/>
          </p:nvSpPr>
          <p:spPr>
            <a:xfrm>
              <a:off x="7172325" y="800100"/>
              <a:ext cx="3822700" cy="5027386"/>
            </a:xfrm>
            <a:custGeom>
              <a:avLst/>
              <a:gdLst>
                <a:gd name="connsiteX0" fmla="*/ 1911350 w 3822700"/>
                <a:gd name="connsiteY0" fmla="*/ 0 h 5027386"/>
                <a:gd name="connsiteX1" fmla="*/ 3336925 w 3822700"/>
                <a:gd name="connsiteY1" fmla="*/ 230414 h 5027386"/>
                <a:gd name="connsiteX2" fmla="*/ 3462297 w 3822700"/>
                <a:gd name="connsiteY2" fmla="*/ 230414 h 5027386"/>
                <a:gd name="connsiteX3" fmla="*/ 3647411 w 3822700"/>
                <a:gd name="connsiteY3" fmla="*/ 381286 h 5027386"/>
                <a:gd name="connsiteX4" fmla="*/ 3651223 w 3822700"/>
                <a:gd name="connsiteY4" fmla="*/ 419100 h 5027386"/>
                <a:gd name="connsiteX5" fmla="*/ 3662796 w 3822700"/>
                <a:gd name="connsiteY5" fmla="*/ 419100 h 5027386"/>
                <a:gd name="connsiteX6" fmla="*/ 3822700 w 3822700"/>
                <a:gd name="connsiteY6" fmla="*/ 579004 h 5027386"/>
                <a:gd name="connsiteX7" fmla="*/ 3822700 w 3822700"/>
                <a:gd name="connsiteY7" fmla="*/ 4678796 h 5027386"/>
                <a:gd name="connsiteX8" fmla="*/ 3662796 w 3822700"/>
                <a:gd name="connsiteY8" fmla="*/ 4838700 h 5027386"/>
                <a:gd name="connsiteX9" fmla="*/ 3651223 w 3822700"/>
                <a:gd name="connsiteY9" fmla="*/ 4838700 h 5027386"/>
                <a:gd name="connsiteX10" fmla="*/ 3647411 w 3822700"/>
                <a:gd name="connsiteY10" fmla="*/ 4876514 h 5027386"/>
                <a:gd name="connsiteX11" fmla="*/ 3462297 w 3822700"/>
                <a:gd name="connsiteY11" fmla="*/ 5027386 h 5027386"/>
                <a:gd name="connsiteX12" fmla="*/ 360403 w 3822700"/>
                <a:gd name="connsiteY12" fmla="*/ 5027386 h 5027386"/>
                <a:gd name="connsiteX13" fmla="*/ 175289 w 3822700"/>
                <a:gd name="connsiteY13" fmla="*/ 4876514 h 5027386"/>
                <a:gd name="connsiteX14" fmla="*/ 171477 w 3822700"/>
                <a:gd name="connsiteY14" fmla="*/ 4838700 h 5027386"/>
                <a:gd name="connsiteX15" fmla="*/ 159904 w 3822700"/>
                <a:gd name="connsiteY15" fmla="*/ 4838700 h 5027386"/>
                <a:gd name="connsiteX16" fmla="*/ 0 w 3822700"/>
                <a:gd name="connsiteY16" fmla="*/ 4678796 h 5027386"/>
                <a:gd name="connsiteX17" fmla="*/ 0 w 3822700"/>
                <a:gd name="connsiteY17" fmla="*/ 579004 h 5027386"/>
                <a:gd name="connsiteX18" fmla="*/ 159904 w 3822700"/>
                <a:gd name="connsiteY18" fmla="*/ 419100 h 5027386"/>
                <a:gd name="connsiteX19" fmla="*/ 171477 w 3822700"/>
                <a:gd name="connsiteY19" fmla="*/ 419100 h 5027386"/>
                <a:gd name="connsiteX20" fmla="*/ 175289 w 3822700"/>
                <a:gd name="connsiteY20" fmla="*/ 381286 h 5027386"/>
                <a:gd name="connsiteX21" fmla="*/ 360403 w 3822700"/>
                <a:gd name="connsiteY21" fmla="*/ 230414 h 5027386"/>
                <a:gd name="connsiteX22" fmla="*/ 485775 w 3822700"/>
                <a:gd name="connsiteY22" fmla="*/ 230414 h 5027386"/>
                <a:gd name="connsiteX23" fmla="*/ 1911350 w 3822700"/>
                <a:gd name="connsiteY23" fmla="*/ 0 h 502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2700" h="5027386">
                  <a:moveTo>
                    <a:pt x="1911350" y="0"/>
                  </a:moveTo>
                  <a:cubicBezTo>
                    <a:pt x="1911350" y="127254"/>
                    <a:pt x="2549603" y="230414"/>
                    <a:pt x="3336925" y="230414"/>
                  </a:cubicBezTo>
                  <a:lnTo>
                    <a:pt x="3462297" y="230414"/>
                  </a:lnTo>
                  <a:cubicBezTo>
                    <a:pt x="3553609" y="230414"/>
                    <a:pt x="3629792" y="295184"/>
                    <a:pt x="3647411" y="381286"/>
                  </a:cubicBezTo>
                  <a:lnTo>
                    <a:pt x="3651223" y="419100"/>
                  </a:lnTo>
                  <a:lnTo>
                    <a:pt x="3662796" y="419100"/>
                  </a:lnTo>
                  <a:cubicBezTo>
                    <a:pt x="3751109" y="419100"/>
                    <a:pt x="3822700" y="490691"/>
                    <a:pt x="3822700" y="579004"/>
                  </a:cubicBezTo>
                  <a:lnTo>
                    <a:pt x="3822700" y="4678796"/>
                  </a:lnTo>
                  <a:cubicBezTo>
                    <a:pt x="3822700" y="4767109"/>
                    <a:pt x="3751109" y="4838700"/>
                    <a:pt x="3662796" y="4838700"/>
                  </a:cubicBezTo>
                  <a:lnTo>
                    <a:pt x="3651223" y="4838700"/>
                  </a:lnTo>
                  <a:lnTo>
                    <a:pt x="3647411" y="4876514"/>
                  </a:lnTo>
                  <a:cubicBezTo>
                    <a:pt x="3629792" y="4962617"/>
                    <a:pt x="3553609" y="5027386"/>
                    <a:pt x="3462297" y="5027386"/>
                  </a:cubicBezTo>
                  <a:lnTo>
                    <a:pt x="360403" y="5027386"/>
                  </a:lnTo>
                  <a:cubicBezTo>
                    <a:pt x="269092" y="5027386"/>
                    <a:pt x="192908" y="4962617"/>
                    <a:pt x="175289" y="4876514"/>
                  </a:cubicBezTo>
                  <a:lnTo>
                    <a:pt x="171477" y="4838700"/>
                  </a:lnTo>
                  <a:lnTo>
                    <a:pt x="159904" y="4838700"/>
                  </a:lnTo>
                  <a:cubicBezTo>
                    <a:pt x="71591" y="4838700"/>
                    <a:pt x="0" y="4767109"/>
                    <a:pt x="0" y="4678796"/>
                  </a:cubicBezTo>
                  <a:lnTo>
                    <a:pt x="0" y="579004"/>
                  </a:lnTo>
                  <a:cubicBezTo>
                    <a:pt x="0" y="490691"/>
                    <a:pt x="71591" y="419100"/>
                    <a:pt x="159904" y="419100"/>
                  </a:cubicBezTo>
                  <a:lnTo>
                    <a:pt x="171477" y="419100"/>
                  </a:lnTo>
                  <a:lnTo>
                    <a:pt x="175289" y="381286"/>
                  </a:lnTo>
                  <a:cubicBezTo>
                    <a:pt x="192908" y="295184"/>
                    <a:pt x="269092" y="230414"/>
                    <a:pt x="360403" y="230414"/>
                  </a:cubicBezTo>
                  <a:lnTo>
                    <a:pt x="485775" y="230414"/>
                  </a:lnTo>
                  <a:cubicBezTo>
                    <a:pt x="1273097" y="230414"/>
                    <a:pt x="1911350" y="127254"/>
                    <a:pt x="1911350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2C083FCE-6CA4-458E-891E-562AA770250C}"/>
                </a:ext>
              </a:extLst>
            </p:cNvPr>
            <p:cNvSpPr/>
            <p:nvPr/>
          </p:nvSpPr>
          <p:spPr>
            <a:xfrm>
              <a:off x="7172325" y="800100"/>
              <a:ext cx="3822700" cy="5027386"/>
            </a:xfrm>
            <a:custGeom>
              <a:avLst/>
              <a:gdLst>
                <a:gd name="connsiteX0" fmla="*/ 1911350 w 3822700"/>
                <a:gd name="connsiteY0" fmla="*/ 0 h 5027386"/>
                <a:gd name="connsiteX1" fmla="*/ 3336925 w 3822700"/>
                <a:gd name="connsiteY1" fmla="*/ 230414 h 5027386"/>
                <a:gd name="connsiteX2" fmla="*/ 3462297 w 3822700"/>
                <a:gd name="connsiteY2" fmla="*/ 230414 h 5027386"/>
                <a:gd name="connsiteX3" fmla="*/ 3647411 w 3822700"/>
                <a:gd name="connsiteY3" fmla="*/ 381286 h 5027386"/>
                <a:gd name="connsiteX4" fmla="*/ 3651223 w 3822700"/>
                <a:gd name="connsiteY4" fmla="*/ 419100 h 5027386"/>
                <a:gd name="connsiteX5" fmla="*/ 3662796 w 3822700"/>
                <a:gd name="connsiteY5" fmla="*/ 419100 h 5027386"/>
                <a:gd name="connsiteX6" fmla="*/ 3822700 w 3822700"/>
                <a:gd name="connsiteY6" fmla="*/ 579004 h 5027386"/>
                <a:gd name="connsiteX7" fmla="*/ 3822700 w 3822700"/>
                <a:gd name="connsiteY7" fmla="*/ 4678796 h 5027386"/>
                <a:gd name="connsiteX8" fmla="*/ 3662796 w 3822700"/>
                <a:gd name="connsiteY8" fmla="*/ 4838700 h 5027386"/>
                <a:gd name="connsiteX9" fmla="*/ 3651223 w 3822700"/>
                <a:gd name="connsiteY9" fmla="*/ 4838700 h 5027386"/>
                <a:gd name="connsiteX10" fmla="*/ 3647411 w 3822700"/>
                <a:gd name="connsiteY10" fmla="*/ 4876514 h 5027386"/>
                <a:gd name="connsiteX11" fmla="*/ 3462297 w 3822700"/>
                <a:gd name="connsiteY11" fmla="*/ 5027386 h 5027386"/>
                <a:gd name="connsiteX12" fmla="*/ 360403 w 3822700"/>
                <a:gd name="connsiteY12" fmla="*/ 5027386 h 5027386"/>
                <a:gd name="connsiteX13" fmla="*/ 175289 w 3822700"/>
                <a:gd name="connsiteY13" fmla="*/ 4876514 h 5027386"/>
                <a:gd name="connsiteX14" fmla="*/ 171477 w 3822700"/>
                <a:gd name="connsiteY14" fmla="*/ 4838700 h 5027386"/>
                <a:gd name="connsiteX15" fmla="*/ 159904 w 3822700"/>
                <a:gd name="connsiteY15" fmla="*/ 4838700 h 5027386"/>
                <a:gd name="connsiteX16" fmla="*/ 0 w 3822700"/>
                <a:gd name="connsiteY16" fmla="*/ 4678796 h 5027386"/>
                <a:gd name="connsiteX17" fmla="*/ 0 w 3822700"/>
                <a:gd name="connsiteY17" fmla="*/ 579004 h 5027386"/>
                <a:gd name="connsiteX18" fmla="*/ 159904 w 3822700"/>
                <a:gd name="connsiteY18" fmla="*/ 419100 h 5027386"/>
                <a:gd name="connsiteX19" fmla="*/ 171477 w 3822700"/>
                <a:gd name="connsiteY19" fmla="*/ 419100 h 5027386"/>
                <a:gd name="connsiteX20" fmla="*/ 175289 w 3822700"/>
                <a:gd name="connsiteY20" fmla="*/ 381286 h 5027386"/>
                <a:gd name="connsiteX21" fmla="*/ 360403 w 3822700"/>
                <a:gd name="connsiteY21" fmla="*/ 230414 h 5027386"/>
                <a:gd name="connsiteX22" fmla="*/ 485775 w 3822700"/>
                <a:gd name="connsiteY22" fmla="*/ 230414 h 5027386"/>
                <a:gd name="connsiteX23" fmla="*/ 1911350 w 3822700"/>
                <a:gd name="connsiteY23" fmla="*/ 0 h 5027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2700" h="5027386">
                  <a:moveTo>
                    <a:pt x="1911350" y="0"/>
                  </a:moveTo>
                  <a:cubicBezTo>
                    <a:pt x="1911350" y="127254"/>
                    <a:pt x="2549603" y="230414"/>
                    <a:pt x="3336925" y="230414"/>
                  </a:cubicBezTo>
                  <a:lnTo>
                    <a:pt x="3462297" y="230414"/>
                  </a:lnTo>
                  <a:cubicBezTo>
                    <a:pt x="3553609" y="230414"/>
                    <a:pt x="3629792" y="295184"/>
                    <a:pt x="3647411" y="381286"/>
                  </a:cubicBezTo>
                  <a:lnTo>
                    <a:pt x="3651223" y="419100"/>
                  </a:lnTo>
                  <a:lnTo>
                    <a:pt x="3662796" y="419100"/>
                  </a:lnTo>
                  <a:cubicBezTo>
                    <a:pt x="3751109" y="419100"/>
                    <a:pt x="3822700" y="490691"/>
                    <a:pt x="3822700" y="579004"/>
                  </a:cubicBezTo>
                  <a:lnTo>
                    <a:pt x="3822700" y="4678796"/>
                  </a:lnTo>
                  <a:cubicBezTo>
                    <a:pt x="3822700" y="4767109"/>
                    <a:pt x="3751109" y="4838700"/>
                    <a:pt x="3662796" y="4838700"/>
                  </a:cubicBezTo>
                  <a:lnTo>
                    <a:pt x="3651223" y="4838700"/>
                  </a:lnTo>
                  <a:lnTo>
                    <a:pt x="3647411" y="4876514"/>
                  </a:lnTo>
                  <a:cubicBezTo>
                    <a:pt x="3629792" y="4962617"/>
                    <a:pt x="3553609" y="5027386"/>
                    <a:pt x="3462297" y="5027386"/>
                  </a:cubicBezTo>
                  <a:lnTo>
                    <a:pt x="360403" y="5027386"/>
                  </a:lnTo>
                  <a:cubicBezTo>
                    <a:pt x="269092" y="5027386"/>
                    <a:pt x="192908" y="4962617"/>
                    <a:pt x="175289" y="4876514"/>
                  </a:cubicBezTo>
                  <a:lnTo>
                    <a:pt x="171477" y="4838700"/>
                  </a:lnTo>
                  <a:lnTo>
                    <a:pt x="159904" y="4838700"/>
                  </a:lnTo>
                  <a:cubicBezTo>
                    <a:pt x="71591" y="4838700"/>
                    <a:pt x="0" y="4767109"/>
                    <a:pt x="0" y="4678796"/>
                  </a:cubicBezTo>
                  <a:lnTo>
                    <a:pt x="0" y="579004"/>
                  </a:lnTo>
                  <a:cubicBezTo>
                    <a:pt x="0" y="490691"/>
                    <a:pt x="71591" y="419100"/>
                    <a:pt x="159904" y="419100"/>
                  </a:cubicBezTo>
                  <a:lnTo>
                    <a:pt x="171477" y="419100"/>
                  </a:lnTo>
                  <a:lnTo>
                    <a:pt x="175289" y="381286"/>
                  </a:lnTo>
                  <a:cubicBezTo>
                    <a:pt x="192908" y="295184"/>
                    <a:pt x="269092" y="230414"/>
                    <a:pt x="360403" y="230414"/>
                  </a:cubicBezTo>
                  <a:lnTo>
                    <a:pt x="485775" y="230414"/>
                  </a:lnTo>
                  <a:cubicBezTo>
                    <a:pt x="1273097" y="230414"/>
                    <a:pt x="1911350" y="127254"/>
                    <a:pt x="1911350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575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AF96C79-6275-4E33-9323-24A9FCC19834}"/>
              </a:ext>
            </a:extLst>
          </p:cNvPr>
          <p:cNvSpPr/>
          <p:nvPr/>
        </p:nvSpPr>
        <p:spPr>
          <a:xfrm>
            <a:off x="1368425" y="1030514"/>
            <a:ext cx="3479800" cy="4796972"/>
          </a:xfrm>
          <a:prstGeom prst="roundRect">
            <a:avLst>
              <a:gd name="adj" fmla="val 543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BDB8655-28FE-4582-8517-D4ED61A81F8E}"/>
              </a:ext>
            </a:extLst>
          </p:cNvPr>
          <p:cNvSpPr/>
          <p:nvPr/>
        </p:nvSpPr>
        <p:spPr>
          <a:xfrm>
            <a:off x="119697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任意多边形 15">
            <a:extLst>
              <a:ext uri="{FF2B5EF4-FFF2-40B4-BE49-F238E27FC236}">
                <a16:creationId xmlns:a16="http://schemas.microsoft.com/office/drawing/2014/main" xmlns="" id="{E178DFC7-4378-4E95-8DF9-C0F905DBEA7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3045222" y="-248047"/>
            <a:ext cx="126206" cy="24511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B90E1D4-881C-4B71-9EAB-ECCC3FD3DCC1}"/>
              </a:ext>
            </a:extLst>
          </p:cNvPr>
          <p:cNvGrpSpPr/>
          <p:nvPr/>
        </p:nvGrpSpPr>
        <p:grpSpPr>
          <a:xfrm>
            <a:off x="7172325" y="914400"/>
            <a:ext cx="3822700" cy="4913086"/>
            <a:chOff x="7172325" y="914400"/>
            <a:chExt cx="3822700" cy="491308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9AFE545D-911C-4B43-BFDD-C97D69AAE9E0}"/>
                </a:ext>
              </a:extLst>
            </p:cNvPr>
            <p:cNvSpPr/>
            <p:nvPr/>
          </p:nvSpPr>
          <p:spPr>
            <a:xfrm>
              <a:off x="7172325" y="914400"/>
              <a:ext cx="3822700" cy="4913086"/>
            </a:xfrm>
            <a:custGeom>
              <a:avLst/>
              <a:gdLst>
                <a:gd name="connsiteX0" fmla="*/ 1911350 w 3822700"/>
                <a:gd name="connsiteY0" fmla="*/ 0 h 4913086"/>
                <a:gd name="connsiteX1" fmla="*/ 2848764 w 3822700"/>
                <a:gd name="connsiteY1" fmla="*/ 114559 h 4913086"/>
                <a:gd name="connsiteX2" fmla="*/ 2869920 w 3822700"/>
                <a:gd name="connsiteY2" fmla="*/ 116114 h 4913086"/>
                <a:gd name="connsiteX3" fmla="*/ 3462297 w 3822700"/>
                <a:gd name="connsiteY3" fmla="*/ 116114 h 4913086"/>
                <a:gd name="connsiteX4" fmla="*/ 3647411 w 3822700"/>
                <a:gd name="connsiteY4" fmla="*/ 266986 h 4913086"/>
                <a:gd name="connsiteX5" fmla="*/ 3651223 w 3822700"/>
                <a:gd name="connsiteY5" fmla="*/ 304800 h 4913086"/>
                <a:gd name="connsiteX6" fmla="*/ 3662796 w 3822700"/>
                <a:gd name="connsiteY6" fmla="*/ 304800 h 4913086"/>
                <a:gd name="connsiteX7" fmla="*/ 3822700 w 3822700"/>
                <a:gd name="connsiteY7" fmla="*/ 464704 h 4913086"/>
                <a:gd name="connsiteX8" fmla="*/ 3822700 w 3822700"/>
                <a:gd name="connsiteY8" fmla="*/ 4564496 h 4913086"/>
                <a:gd name="connsiteX9" fmla="*/ 3662796 w 3822700"/>
                <a:gd name="connsiteY9" fmla="*/ 4724400 h 4913086"/>
                <a:gd name="connsiteX10" fmla="*/ 3651223 w 3822700"/>
                <a:gd name="connsiteY10" fmla="*/ 4724400 h 4913086"/>
                <a:gd name="connsiteX11" fmla="*/ 3647411 w 3822700"/>
                <a:gd name="connsiteY11" fmla="*/ 4762214 h 4913086"/>
                <a:gd name="connsiteX12" fmla="*/ 3462297 w 3822700"/>
                <a:gd name="connsiteY12" fmla="*/ 4913086 h 4913086"/>
                <a:gd name="connsiteX13" fmla="*/ 360403 w 3822700"/>
                <a:gd name="connsiteY13" fmla="*/ 4913086 h 4913086"/>
                <a:gd name="connsiteX14" fmla="*/ 175289 w 3822700"/>
                <a:gd name="connsiteY14" fmla="*/ 4762214 h 4913086"/>
                <a:gd name="connsiteX15" fmla="*/ 171477 w 3822700"/>
                <a:gd name="connsiteY15" fmla="*/ 4724400 h 4913086"/>
                <a:gd name="connsiteX16" fmla="*/ 159904 w 3822700"/>
                <a:gd name="connsiteY16" fmla="*/ 4724400 h 4913086"/>
                <a:gd name="connsiteX17" fmla="*/ 0 w 3822700"/>
                <a:gd name="connsiteY17" fmla="*/ 4564496 h 4913086"/>
                <a:gd name="connsiteX18" fmla="*/ 0 w 3822700"/>
                <a:gd name="connsiteY18" fmla="*/ 464704 h 4913086"/>
                <a:gd name="connsiteX19" fmla="*/ 159904 w 3822700"/>
                <a:gd name="connsiteY19" fmla="*/ 304800 h 4913086"/>
                <a:gd name="connsiteX20" fmla="*/ 171477 w 3822700"/>
                <a:gd name="connsiteY20" fmla="*/ 304800 h 4913086"/>
                <a:gd name="connsiteX21" fmla="*/ 175289 w 3822700"/>
                <a:gd name="connsiteY21" fmla="*/ 266986 h 4913086"/>
                <a:gd name="connsiteX22" fmla="*/ 360403 w 3822700"/>
                <a:gd name="connsiteY22" fmla="*/ 116114 h 4913086"/>
                <a:gd name="connsiteX23" fmla="*/ 952780 w 3822700"/>
                <a:gd name="connsiteY23" fmla="*/ 116114 h 4913086"/>
                <a:gd name="connsiteX24" fmla="*/ 973936 w 3822700"/>
                <a:gd name="connsiteY24" fmla="*/ 114559 h 4913086"/>
                <a:gd name="connsiteX25" fmla="*/ 1911350 w 3822700"/>
                <a:gd name="connsiteY25" fmla="*/ 0 h 4913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822700" h="4913086">
                  <a:moveTo>
                    <a:pt x="1911350" y="0"/>
                  </a:moveTo>
                  <a:cubicBezTo>
                    <a:pt x="2409230" y="0"/>
                    <a:pt x="2502582" y="83316"/>
                    <a:pt x="2848764" y="114559"/>
                  </a:cubicBezTo>
                  <a:lnTo>
                    <a:pt x="2869920" y="116114"/>
                  </a:lnTo>
                  <a:lnTo>
                    <a:pt x="3462297" y="116114"/>
                  </a:lnTo>
                  <a:cubicBezTo>
                    <a:pt x="3553609" y="116114"/>
                    <a:pt x="3629792" y="180884"/>
                    <a:pt x="3647411" y="266986"/>
                  </a:cubicBezTo>
                  <a:lnTo>
                    <a:pt x="3651223" y="304800"/>
                  </a:lnTo>
                  <a:lnTo>
                    <a:pt x="3662796" y="304800"/>
                  </a:lnTo>
                  <a:cubicBezTo>
                    <a:pt x="3751109" y="304800"/>
                    <a:pt x="3822700" y="376391"/>
                    <a:pt x="3822700" y="464704"/>
                  </a:cubicBezTo>
                  <a:lnTo>
                    <a:pt x="3822700" y="4564496"/>
                  </a:lnTo>
                  <a:cubicBezTo>
                    <a:pt x="3822700" y="4652809"/>
                    <a:pt x="3751109" y="4724400"/>
                    <a:pt x="3662796" y="4724400"/>
                  </a:cubicBezTo>
                  <a:lnTo>
                    <a:pt x="3651223" y="4724400"/>
                  </a:lnTo>
                  <a:lnTo>
                    <a:pt x="3647411" y="4762214"/>
                  </a:lnTo>
                  <a:cubicBezTo>
                    <a:pt x="3629792" y="4848317"/>
                    <a:pt x="3553609" y="4913086"/>
                    <a:pt x="3462297" y="4913086"/>
                  </a:cubicBezTo>
                  <a:lnTo>
                    <a:pt x="360403" y="4913086"/>
                  </a:lnTo>
                  <a:cubicBezTo>
                    <a:pt x="269092" y="4913086"/>
                    <a:pt x="192908" y="4848317"/>
                    <a:pt x="175289" y="4762214"/>
                  </a:cubicBezTo>
                  <a:lnTo>
                    <a:pt x="171477" y="4724400"/>
                  </a:lnTo>
                  <a:lnTo>
                    <a:pt x="159904" y="4724400"/>
                  </a:lnTo>
                  <a:cubicBezTo>
                    <a:pt x="71591" y="4724400"/>
                    <a:pt x="0" y="4652809"/>
                    <a:pt x="0" y="4564496"/>
                  </a:cubicBezTo>
                  <a:lnTo>
                    <a:pt x="0" y="464704"/>
                  </a:lnTo>
                  <a:cubicBezTo>
                    <a:pt x="0" y="376391"/>
                    <a:pt x="71591" y="304800"/>
                    <a:pt x="159904" y="304800"/>
                  </a:cubicBezTo>
                  <a:lnTo>
                    <a:pt x="171477" y="304800"/>
                  </a:lnTo>
                  <a:lnTo>
                    <a:pt x="175289" y="266986"/>
                  </a:lnTo>
                  <a:cubicBezTo>
                    <a:pt x="192908" y="180884"/>
                    <a:pt x="269092" y="116114"/>
                    <a:pt x="360403" y="116114"/>
                  </a:cubicBezTo>
                  <a:lnTo>
                    <a:pt x="952780" y="116114"/>
                  </a:lnTo>
                  <a:lnTo>
                    <a:pt x="973936" y="114559"/>
                  </a:lnTo>
                  <a:cubicBezTo>
                    <a:pt x="1320118" y="83316"/>
                    <a:pt x="1413470" y="0"/>
                    <a:pt x="1911350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274F4DAD-411E-4811-8131-09F4E942EB3C}"/>
                </a:ext>
              </a:extLst>
            </p:cNvPr>
            <p:cNvSpPr/>
            <p:nvPr/>
          </p:nvSpPr>
          <p:spPr>
            <a:xfrm>
              <a:off x="7172325" y="914400"/>
              <a:ext cx="3822700" cy="4913086"/>
            </a:xfrm>
            <a:custGeom>
              <a:avLst/>
              <a:gdLst>
                <a:gd name="connsiteX0" fmla="*/ 1911350 w 3822700"/>
                <a:gd name="connsiteY0" fmla="*/ 0 h 4913086"/>
                <a:gd name="connsiteX1" fmla="*/ 2848764 w 3822700"/>
                <a:gd name="connsiteY1" fmla="*/ 114559 h 4913086"/>
                <a:gd name="connsiteX2" fmla="*/ 2869920 w 3822700"/>
                <a:gd name="connsiteY2" fmla="*/ 116114 h 4913086"/>
                <a:gd name="connsiteX3" fmla="*/ 3462297 w 3822700"/>
                <a:gd name="connsiteY3" fmla="*/ 116114 h 4913086"/>
                <a:gd name="connsiteX4" fmla="*/ 3647411 w 3822700"/>
                <a:gd name="connsiteY4" fmla="*/ 266986 h 4913086"/>
                <a:gd name="connsiteX5" fmla="*/ 3651223 w 3822700"/>
                <a:gd name="connsiteY5" fmla="*/ 304800 h 4913086"/>
                <a:gd name="connsiteX6" fmla="*/ 3662796 w 3822700"/>
                <a:gd name="connsiteY6" fmla="*/ 304800 h 4913086"/>
                <a:gd name="connsiteX7" fmla="*/ 3822700 w 3822700"/>
                <a:gd name="connsiteY7" fmla="*/ 464704 h 4913086"/>
                <a:gd name="connsiteX8" fmla="*/ 3822700 w 3822700"/>
                <a:gd name="connsiteY8" fmla="*/ 4564496 h 4913086"/>
                <a:gd name="connsiteX9" fmla="*/ 3662796 w 3822700"/>
                <a:gd name="connsiteY9" fmla="*/ 4724400 h 4913086"/>
                <a:gd name="connsiteX10" fmla="*/ 3651223 w 3822700"/>
                <a:gd name="connsiteY10" fmla="*/ 4724400 h 4913086"/>
                <a:gd name="connsiteX11" fmla="*/ 3647411 w 3822700"/>
                <a:gd name="connsiteY11" fmla="*/ 4762214 h 4913086"/>
                <a:gd name="connsiteX12" fmla="*/ 3462297 w 3822700"/>
                <a:gd name="connsiteY12" fmla="*/ 4913086 h 4913086"/>
                <a:gd name="connsiteX13" fmla="*/ 360403 w 3822700"/>
                <a:gd name="connsiteY13" fmla="*/ 4913086 h 4913086"/>
                <a:gd name="connsiteX14" fmla="*/ 175289 w 3822700"/>
                <a:gd name="connsiteY14" fmla="*/ 4762214 h 4913086"/>
                <a:gd name="connsiteX15" fmla="*/ 171477 w 3822700"/>
                <a:gd name="connsiteY15" fmla="*/ 4724400 h 4913086"/>
                <a:gd name="connsiteX16" fmla="*/ 159904 w 3822700"/>
                <a:gd name="connsiteY16" fmla="*/ 4724400 h 4913086"/>
                <a:gd name="connsiteX17" fmla="*/ 0 w 3822700"/>
                <a:gd name="connsiteY17" fmla="*/ 4564496 h 4913086"/>
                <a:gd name="connsiteX18" fmla="*/ 0 w 3822700"/>
                <a:gd name="connsiteY18" fmla="*/ 464704 h 4913086"/>
                <a:gd name="connsiteX19" fmla="*/ 159904 w 3822700"/>
                <a:gd name="connsiteY19" fmla="*/ 304800 h 4913086"/>
                <a:gd name="connsiteX20" fmla="*/ 171477 w 3822700"/>
                <a:gd name="connsiteY20" fmla="*/ 304800 h 4913086"/>
                <a:gd name="connsiteX21" fmla="*/ 175289 w 3822700"/>
                <a:gd name="connsiteY21" fmla="*/ 266986 h 4913086"/>
                <a:gd name="connsiteX22" fmla="*/ 360403 w 3822700"/>
                <a:gd name="connsiteY22" fmla="*/ 116114 h 4913086"/>
                <a:gd name="connsiteX23" fmla="*/ 952780 w 3822700"/>
                <a:gd name="connsiteY23" fmla="*/ 116114 h 4913086"/>
                <a:gd name="connsiteX24" fmla="*/ 973936 w 3822700"/>
                <a:gd name="connsiteY24" fmla="*/ 114559 h 4913086"/>
                <a:gd name="connsiteX25" fmla="*/ 1911350 w 3822700"/>
                <a:gd name="connsiteY25" fmla="*/ 0 h 4913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822700" h="4913086">
                  <a:moveTo>
                    <a:pt x="1911350" y="0"/>
                  </a:moveTo>
                  <a:cubicBezTo>
                    <a:pt x="2409230" y="0"/>
                    <a:pt x="2502582" y="83316"/>
                    <a:pt x="2848764" y="114559"/>
                  </a:cubicBezTo>
                  <a:lnTo>
                    <a:pt x="2869920" y="116114"/>
                  </a:lnTo>
                  <a:lnTo>
                    <a:pt x="3462297" y="116114"/>
                  </a:lnTo>
                  <a:cubicBezTo>
                    <a:pt x="3553609" y="116114"/>
                    <a:pt x="3629792" y="180884"/>
                    <a:pt x="3647411" y="266986"/>
                  </a:cubicBezTo>
                  <a:lnTo>
                    <a:pt x="3651223" y="304800"/>
                  </a:lnTo>
                  <a:lnTo>
                    <a:pt x="3662796" y="304800"/>
                  </a:lnTo>
                  <a:cubicBezTo>
                    <a:pt x="3751109" y="304800"/>
                    <a:pt x="3822700" y="376391"/>
                    <a:pt x="3822700" y="464704"/>
                  </a:cubicBezTo>
                  <a:lnTo>
                    <a:pt x="3822700" y="4564496"/>
                  </a:lnTo>
                  <a:cubicBezTo>
                    <a:pt x="3822700" y="4652809"/>
                    <a:pt x="3751109" y="4724400"/>
                    <a:pt x="3662796" y="4724400"/>
                  </a:cubicBezTo>
                  <a:lnTo>
                    <a:pt x="3651223" y="4724400"/>
                  </a:lnTo>
                  <a:lnTo>
                    <a:pt x="3647411" y="4762214"/>
                  </a:lnTo>
                  <a:cubicBezTo>
                    <a:pt x="3629792" y="4848317"/>
                    <a:pt x="3553609" y="4913086"/>
                    <a:pt x="3462297" y="4913086"/>
                  </a:cubicBezTo>
                  <a:lnTo>
                    <a:pt x="360403" y="4913086"/>
                  </a:lnTo>
                  <a:cubicBezTo>
                    <a:pt x="269092" y="4913086"/>
                    <a:pt x="192908" y="4848317"/>
                    <a:pt x="175289" y="4762214"/>
                  </a:cubicBezTo>
                  <a:lnTo>
                    <a:pt x="171477" y="4724400"/>
                  </a:lnTo>
                  <a:lnTo>
                    <a:pt x="159904" y="4724400"/>
                  </a:lnTo>
                  <a:cubicBezTo>
                    <a:pt x="71591" y="4724400"/>
                    <a:pt x="0" y="4652809"/>
                    <a:pt x="0" y="4564496"/>
                  </a:cubicBezTo>
                  <a:lnTo>
                    <a:pt x="0" y="464704"/>
                  </a:lnTo>
                  <a:cubicBezTo>
                    <a:pt x="0" y="376391"/>
                    <a:pt x="71591" y="304800"/>
                    <a:pt x="159904" y="304800"/>
                  </a:cubicBezTo>
                  <a:lnTo>
                    <a:pt x="171477" y="304800"/>
                  </a:lnTo>
                  <a:lnTo>
                    <a:pt x="175289" y="266986"/>
                  </a:lnTo>
                  <a:cubicBezTo>
                    <a:pt x="192908" y="180884"/>
                    <a:pt x="269092" y="116114"/>
                    <a:pt x="360403" y="116114"/>
                  </a:cubicBezTo>
                  <a:lnTo>
                    <a:pt x="952780" y="116114"/>
                  </a:lnTo>
                  <a:lnTo>
                    <a:pt x="973936" y="114559"/>
                  </a:lnTo>
                  <a:cubicBezTo>
                    <a:pt x="1320118" y="83316"/>
                    <a:pt x="1413470" y="0"/>
                    <a:pt x="1911350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49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AF96C79-6275-4E33-9323-24A9FCC19834}"/>
              </a:ext>
            </a:extLst>
          </p:cNvPr>
          <p:cNvSpPr/>
          <p:nvPr/>
        </p:nvSpPr>
        <p:spPr>
          <a:xfrm>
            <a:off x="1368425" y="1030514"/>
            <a:ext cx="3479800" cy="4796972"/>
          </a:xfrm>
          <a:prstGeom prst="roundRect">
            <a:avLst>
              <a:gd name="adj" fmla="val 543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BDB8655-28FE-4582-8517-D4ED61A81F8E}"/>
              </a:ext>
            </a:extLst>
          </p:cNvPr>
          <p:cNvSpPr/>
          <p:nvPr/>
        </p:nvSpPr>
        <p:spPr>
          <a:xfrm>
            <a:off x="119697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B900F86-33AB-482D-8092-93787FFACFAE}"/>
              </a:ext>
            </a:extLst>
          </p:cNvPr>
          <p:cNvSpPr/>
          <p:nvPr/>
        </p:nvSpPr>
        <p:spPr>
          <a:xfrm rot="10800000">
            <a:off x="1682750" y="800100"/>
            <a:ext cx="2851150" cy="230414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A117B0F0-D028-4825-B871-890517E28F82}"/>
              </a:ext>
            </a:extLst>
          </p:cNvPr>
          <p:cNvSpPr/>
          <p:nvPr/>
        </p:nvSpPr>
        <p:spPr>
          <a:xfrm>
            <a:off x="1682750" y="5827486"/>
            <a:ext cx="2851150" cy="230414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66BCD3D0-FF15-4FB4-AF04-A9BB426AD9C3}"/>
              </a:ext>
            </a:extLst>
          </p:cNvPr>
          <p:cNvSpPr/>
          <p:nvPr/>
        </p:nvSpPr>
        <p:spPr>
          <a:xfrm>
            <a:off x="717232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>
            <a:noFill/>
          </a:ln>
          <a:effectLst>
            <a:outerShdw blurRad="114300" dist="114300" dir="2700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AA779395-35C4-46C1-9E9A-95159FAF116A}"/>
              </a:ext>
            </a:extLst>
          </p:cNvPr>
          <p:cNvSpPr/>
          <p:nvPr/>
        </p:nvSpPr>
        <p:spPr>
          <a:xfrm>
            <a:off x="717232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127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561A7161-E071-45BD-AAEB-ADEEB298D051}"/>
              </a:ext>
            </a:extLst>
          </p:cNvPr>
          <p:cNvSpPr/>
          <p:nvPr/>
        </p:nvSpPr>
        <p:spPr>
          <a:xfrm>
            <a:off x="7343775" y="800100"/>
            <a:ext cx="3479800" cy="5257800"/>
          </a:xfrm>
          <a:custGeom>
            <a:avLst/>
            <a:gdLst>
              <a:gd name="connsiteX0" fmla="*/ 1739900 w 3479800"/>
              <a:gd name="connsiteY0" fmla="*/ 5257800 h 5257800"/>
              <a:gd name="connsiteX1" fmla="*/ 314325 w 3479800"/>
              <a:gd name="connsiteY1" fmla="*/ 5027386 h 5257800"/>
              <a:gd name="connsiteX2" fmla="*/ 188953 w 3479800"/>
              <a:gd name="connsiteY2" fmla="*/ 5027386 h 5257800"/>
              <a:gd name="connsiteX3" fmla="*/ 0 w 3479800"/>
              <a:gd name="connsiteY3" fmla="*/ 4838433 h 5257800"/>
              <a:gd name="connsiteX4" fmla="*/ 0 w 3479800"/>
              <a:gd name="connsiteY4" fmla="*/ 419367 h 5257800"/>
              <a:gd name="connsiteX5" fmla="*/ 188953 w 3479800"/>
              <a:gd name="connsiteY5" fmla="*/ 230414 h 5257800"/>
              <a:gd name="connsiteX6" fmla="*/ 314325 w 3479800"/>
              <a:gd name="connsiteY6" fmla="*/ 230414 h 5257800"/>
              <a:gd name="connsiteX7" fmla="*/ 1739900 w 3479800"/>
              <a:gd name="connsiteY7" fmla="*/ 0 h 5257800"/>
              <a:gd name="connsiteX8" fmla="*/ 3165475 w 3479800"/>
              <a:gd name="connsiteY8" fmla="*/ 230414 h 5257800"/>
              <a:gd name="connsiteX9" fmla="*/ 3290847 w 3479800"/>
              <a:gd name="connsiteY9" fmla="*/ 230414 h 5257800"/>
              <a:gd name="connsiteX10" fmla="*/ 3479800 w 3479800"/>
              <a:gd name="connsiteY10" fmla="*/ 419367 h 5257800"/>
              <a:gd name="connsiteX11" fmla="*/ 3479800 w 3479800"/>
              <a:gd name="connsiteY11" fmla="*/ 4838433 h 5257800"/>
              <a:gd name="connsiteX12" fmla="*/ 3290847 w 3479800"/>
              <a:gd name="connsiteY12" fmla="*/ 5027386 h 5257800"/>
              <a:gd name="connsiteX13" fmla="*/ 3165475 w 3479800"/>
              <a:gd name="connsiteY13" fmla="*/ 5027386 h 5257800"/>
              <a:gd name="connsiteX14" fmla="*/ 1739900 w 3479800"/>
              <a:gd name="connsiteY14" fmla="*/ 525780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79800" h="5257800">
                <a:moveTo>
                  <a:pt x="1739900" y="5257800"/>
                </a:moveTo>
                <a:cubicBezTo>
                  <a:pt x="1739900" y="5130546"/>
                  <a:pt x="1101647" y="5027386"/>
                  <a:pt x="314325" y="5027386"/>
                </a:cubicBezTo>
                <a:lnTo>
                  <a:pt x="188953" y="5027386"/>
                </a:lnTo>
                <a:cubicBezTo>
                  <a:pt x="84597" y="5027386"/>
                  <a:pt x="0" y="4942789"/>
                  <a:pt x="0" y="4838433"/>
                </a:cubicBezTo>
                <a:lnTo>
                  <a:pt x="0" y="419367"/>
                </a:lnTo>
                <a:cubicBezTo>
                  <a:pt x="0" y="315011"/>
                  <a:pt x="84597" y="230414"/>
                  <a:pt x="188953" y="230414"/>
                </a:cubicBezTo>
                <a:lnTo>
                  <a:pt x="314325" y="230414"/>
                </a:lnTo>
                <a:cubicBezTo>
                  <a:pt x="1101647" y="230414"/>
                  <a:pt x="1739900" y="127254"/>
                  <a:pt x="1739900" y="0"/>
                </a:cubicBezTo>
                <a:cubicBezTo>
                  <a:pt x="1739900" y="127254"/>
                  <a:pt x="2378153" y="230414"/>
                  <a:pt x="3165475" y="230414"/>
                </a:cubicBezTo>
                <a:lnTo>
                  <a:pt x="3290847" y="230414"/>
                </a:lnTo>
                <a:cubicBezTo>
                  <a:pt x="3395203" y="230414"/>
                  <a:pt x="3479800" y="315011"/>
                  <a:pt x="3479800" y="419367"/>
                </a:cubicBezTo>
                <a:lnTo>
                  <a:pt x="3479800" y="4838433"/>
                </a:lnTo>
                <a:cubicBezTo>
                  <a:pt x="3479800" y="4942789"/>
                  <a:pt x="3395203" y="5027386"/>
                  <a:pt x="3290847" y="5027386"/>
                </a:cubicBezTo>
                <a:lnTo>
                  <a:pt x="3165475" y="5027386"/>
                </a:lnTo>
                <a:cubicBezTo>
                  <a:pt x="2378153" y="5027386"/>
                  <a:pt x="1739900" y="5130546"/>
                  <a:pt x="1739900" y="525780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outerShdw blurRad="889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6F622291-D55E-4B5F-9000-6A959553A780}"/>
              </a:ext>
            </a:extLst>
          </p:cNvPr>
          <p:cNvSpPr/>
          <p:nvPr/>
        </p:nvSpPr>
        <p:spPr>
          <a:xfrm>
            <a:off x="7343775" y="800100"/>
            <a:ext cx="3479800" cy="5257800"/>
          </a:xfrm>
          <a:custGeom>
            <a:avLst/>
            <a:gdLst>
              <a:gd name="connsiteX0" fmla="*/ 1739900 w 3479800"/>
              <a:gd name="connsiteY0" fmla="*/ 5257800 h 5257800"/>
              <a:gd name="connsiteX1" fmla="*/ 314325 w 3479800"/>
              <a:gd name="connsiteY1" fmla="*/ 5027386 h 5257800"/>
              <a:gd name="connsiteX2" fmla="*/ 188953 w 3479800"/>
              <a:gd name="connsiteY2" fmla="*/ 5027386 h 5257800"/>
              <a:gd name="connsiteX3" fmla="*/ 0 w 3479800"/>
              <a:gd name="connsiteY3" fmla="*/ 4838433 h 5257800"/>
              <a:gd name="connsiteX4" fmla="*/ 0 w 3479800"/>
              <a:gd name="connsiteY4" fmla="*/ 419367 h 5257800"/>
              <a:gd name="connsiteX5" fmla="*/ 188953 w 3479800"/>
              <a:gd name="connsiteY5" fmla="*/ 230414 h 5257800"/>
              <a:gd name="connsiteX6" fmla="*/ 314325 w 3479800"/>
              <a:gd name="connsiteY6" fmla="*/ 230414 h 5257800"/>
              <a:gd name="connsiteX7" fmla="*/ 1739900 w 3479800"/>
              <a:gd name="connsiteY7" fmla="*/ 0 h 5257800"/>
              <a:gd name="connsiteX8" fmla="*/ 3165475 w 3479800"/>
              <a:gd name="connsiteY8" fmla="*/ 230414 h 5257800"/>
              <a:gd name="connsiteX9" fmla="*/ 3290847 w 3479800"/>
              <a:gd name="connsiteY9" fmla="*/ 230414 h 5257800"/>
              <a:gd name="connsiteX10" fmla="*/ 3479800 w 3479800"/>
              <a:gd name="connsiteY10" fmla="*/ 419367 h 5257800"/>
              <a:gd name="connsiteX11" fmla="*/ 3479800 w 3479800"/>
              <a:gd name="connsiteY11" fmla="*/ 4838433 h 5257800"/>
              <a:gd name="connsiteX12" fmla="*/ 3290847 w 3479800"/>
              <a:gd name="connsiteY12" fmla="*/ 5027386 h 5257800"/>
              <a:gd name="connsiteX13" fmla="*/ 3165475 w 3479800"/>
              <a:gd name="connsiteY13" fmla="*/ 5027386 h 5257800"/>
              <a:gd name="connsiteX14" fmla="*/ 1739900 w 3479800"/>
              <a:gd name="connsiteY14" fmla="*/ 525780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79800" h="5257800">
                <a:moveTo>
                  <a:pt x="1739900" y="5257800"/>
                </a:moveTo>
                <a:cubicBezTo>
                  <a:pt x="1739900" y="5130546"/>
                  <a:pt x="1101647" y="5027386"/>
                  <a:pt x="314325" y="5027386"/>
                </a:cubicBezTo>
                <a:lnTo>
                  <a:pt x="188953" y="5027386"/>
                </a:lnTo>
                <a:cubicBezTo>
                  <a:pt x="84597" y="5027386"/>
                  <a:pt x="0" y="4942789"/>
                  <a:pt x="0" y="4838433"/>
                </a:cubicBezTo>
                <a:lnTo>
                  <a:pt x="0" y="419367"/>
                </a:lnTo>
                <a:cubicBezTo>
                  <a:pt x="0" y="315011"/>
                  <a:pt x="84597" y="230414"/>
                  <a:pt x="188953" y="230414"/>
                </a:cubicBezTo>
                <a:lnTo>
                  <a:pt x="314325" y="230414"/>
                </a:lnTo>
                <a:cubicBezTo>
                  <a:pt x="1101647" y="230414"/>
                  <a:pt x="1739900" y="127254"/>
                  <a:pt x="1739900" y="0"/>
                </a:cubicBezTo>
                <a:cubicBezTo>
                  <a:pt x="1739900" y="127254"/>
                  <a:pt x="2378153" y="230414"/>
                  <a:pt x="3165475" y="230414"/>
                </a:cubicBezTo>
                <a:lnTo>
                  <a:pt x="3290847" y="230414"/>
                </a:lnTo>
                <a:cubicBezTo>
                  <a:pt x="3395203" y="230414"/>
                  <a:pt x="3479800" y="315011"/>
                  <a:pt x="3479800" y="419367"/>
                </a:cubicBezTo>
                <a:lnTo>
                  <a:pt x="3479800" y="4838433"/>
                </a:lnTo>
                <a:cubicBezTo>
                  <a:pt x="3479800" y="4942789"/>
                  <a:pt x="3395203" y="5027386"/>
                  <a:pt x="3290847" y="5027386"/>
                </a:cubicBezTo>
                <a:lnTo>
                  <a:pt x="3165475" y="5027386"/>
                </a:lnTo>
                <a:cubicBezTo>
                  <a:pt x="2378153" y="5027386"/>
                  <a:pt x="1739900" y="5130546"/>
                  <a:pt x="1739900" y="525780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AF96C79-6275-4E33-9323-24A9FCC19834}"/>
              </a:ext>
            </a:extLst>
          </p:cNvPr>
          <p:cNvSpPr/>
          <p:nvPr/>
        </p:nvSpPr>
        <p:spPr>
          <a:xfrm>
            <a:off x="1368425" y="1030514"/>
            <a:ext cx="3479800" cy="4796972"/>
          </a:xfrm>
          <a:prstGeom prst="roundRect">
            <a:avLst>
              <a:gd name="adj" fmla="val 543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BDB8655-28FE-4582-8517-D4ED61A81F8E}"/>
              </a:ext>
            </a:extLst>
          </p:cNvPr>
          <p:cNvSpPr/>
          <p:nvPr/>
        </p:nvSpPr>
        <p:spPr>
          <a:xfrm>
            <a:off x="119697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-任意多边形 15">
            <a:extLst>
              <a:ext uri="{FF2B5EF4-FFF2-40B4-BE49-F238E27FC236}">
                <a16:creationId xmlns:a16="http://schemas.microsoft.com/office/drawing/2014/main" xmlns="" id="{E178DFC7-4378-4E95-8DF9-C0F905DBEA7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3045222" y="-248047"/>
            <a:ext cx="126206" cy="24511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PA-任意多边形 15">
            <a:extLst>
              <a:ext uri="{FF2B5EF4-FFF2-40B4-BE49-F238E27FC236}">
                <a16:creationId xmlns:a16="http://schemas.microsoft.com/office/drawing/2014/main" xmlns="" id="{01240422-4092-4A38-9A05-1AF0A9DBF8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 flipV="1">
            <a:off x="3045222" y="4665039"/>
            <a:ext cx="126206" cy="24511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DDCF9FD7-3581-4270-A6FF-B7CD337CB1C8}"/>
              </a:ext>
            </a:extLst>
          </p:cNvPr>
          <p:cNvSpPr/>
          <p:nvPr/>
        </p:nvSpPr>
        <p:spPr>
          <a:xfrm>
            <a:off x="717232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>
            <a:noFill/>
          </a:ln>
          <a:effectLst>
            <a:outerShdw blurRad="114300" dist="114300" dir="2700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5430F4E1-5156-4123-B2C6-D44CD2DA10BB}"/>
              </a:ext>
            </a:extLst>
          </p:cNvPr>
          <p:cNvSpPr/>
          <p:nvPr/>
        </p:nvSpPr>
        <p:spPr>
          <a:xfrm>
            <a:off x="717232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127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150E594E-1211-4B3A-B927-E1CA651B5AD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 flipV="1">
            <a:off x="6564029" y="1694146"/>
            <a:ext cx="5039292" cy="3479800"/>
          </a:xfrm>
          <a:custGeom>
            <a:avLst/>
            <a:gdLst>
              <a:gd name="connsiteX0" fmla="*/ 0 w 5039292"/>
              <a:gd name="connsiteY0" fmla="*/ 1739900 h 3479800"/>
              <a:gd name="connsiteX1" fmla="*/ 114559 w 5039292"/>
              <a:gd name="connsiteY1" fmla="*/ 2677314 h 3479800"/>
              <a:gd name="connsiteX2" fmla="*/ 116114 w 5039292"/>
              <a:gd name="connsiteY2" fmla="*/ 2698469 h 3479800"/>
              <a:gd name="connsiteX3" fmla="*/ 116114 w 5039292"/>
              <a:gd name="connsiteY3" fmla="*/ 3290847 h 3479800"/>
              <a:gd name="connsiteX4" fmla="*/ 305067 w 5039292"/>
              <a:gd name="connsiteY4" fmla="*/ 3479800 h 3479800"/>
              <a:gd name="connsiteX5" fmla="*/ 4724133 w 5039292"/>
              <a:gd name="connsiteY5" fmla="*/ 3479800 h 3479800"/>
              <a:gd name="connsiteX6" fmla="*/ 4913086 w 5039292"/>
              <a:gd name="connsiteY6" fmla="*/ 3290847 h 3479800"/>
              <a:gd name="connsiteX7" fmla="*/ 4913086 w 5039292"/>
              <a:gd name="connsiteY7" fmla="*/ 2965450 h 3479800"/>
              <a:gd name="connsiteX8" fmla="*/ 5039292 w 5039292"/>
              <a:gd name="connsiteY8" fmla="*/ 1739900 h 3479800"/>
              <a:gd name="connsiteX9" fmla="*/ 4913086 w 5039292"/>
              <a:gd name="connsiteY9" fmla="*/ 514350 h 3479800"/>
              <a:gd name="connsiteX10" fmla="*/ 4913086 w 5039292"/>
              <a:gd name="connsiteY10" fmla="*/ 188953 h 3479800"/>
              <a:gd name="connsiteX11" fmla="*/ 4724133 w 5039292"/>
              <a:gd name="connsiteY11" fmla="*/ 0 h 3479800"/>
              <a:gd name="connsiteX12" fmla="*/ 305067 w 5039292"/>
              <a:gd name="connsiteY12" fmla="*/ 0 h 3479800"/>
              <a:gd name="connsiteX13" fmla="*/ 116114 w 5039292"/>
              <a:gd name="connsiteY13" fmla="*/ 188953 h 3479800"/>
              <a:gd name="connsiteX14" fmla="*/ 116114 w 5039292"/>
              <a:gd name="connsiteY14" fmla="*/ 781331 h 3479800"/>
              <a:gd name="connsiteX15" fmla="*/ 114559 w 5039292"/>
              <a:gd name="connsiteY15" fmla="*/ 802486 h 3479800"/>
              <a:gd name="connsiteX16" fmla="*/ 0 w 5039292"/>
              <a:gd name="connsiteY16" fmla="*/ 1739900 h 347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39292" h="3479800">
                <a:moveTo>
                  <a:pt x="0" y="1739900"/>
                </a:moveTo>
                <a:cubicBezTo>
                  <a:pt x="0" y="2237780"/>
                  <a:pt x="83316" y="2331132"/>
                  <a:pt x="114559" y="2677314"/>
                </a:cubicBezTo>
                <a:lnTo>
                  <a:pt x="116114" y="2698469"/>
                </a:lnTo>
                <a:lnTo>
                  <a:pt x="116114" y="3290847"/>
                </a:lnTo>
                <a:cubicBezTo>
                  <a:pt x="116114" y="3395203"/>
                  <a:pt x="200711" y="3479800"/>
                  <a:pt x="305067" y="3479800"/>
                </a:cubicBezTo>
                <a:lnTo>
                  <a:pt x="4724133" y="3479800"/>
                </a:lnTo>
                <a:cubicBezTo>
                  <a:pt x="4828489" y="3479800"/>
                  <a:pt x="4913086" y="3395203"/>
                  <a:pt x="4913086" y="3290847"/>
                </a:cubicBezTo>
                <a:lnTo>
                  <a:pt x="4913086" y="2965450"/>
                </a:lnTo>
                <a:cubicBezTo>
                  <a:pt x="4913086" y="2352675"/>
                  <a:pt x="5039292" y="2352675"/>
                  <a:pt x="5039292" y="1739900"/>
                </a:cubicBezTo>
                <a:cubicBezTo>
                  <a:pt x="5039292" y="1127125"/>
                  <a:pt x="4913086" y="1127125"/>
                  <a:pt x="4913086" y="514350"/>
                </a:cubicBezTo>
                <a:lnTo>
                  <a:pt x="4913086" y="188953"/>
                </a:lnTo>
                <a:cubicBezTo>
                  <a:pt x="4913086" y="84597"/>
                  <a:pt x="4828489" y="0"/>
                  <a:pt x="4724133" y="0"/>
                </a:cubicBezTo>
                <a:lnTo>
                  <a:pt x="305067" y="0"/>
                </a:lnTo>
                <a:cubicBezTo>
                  <a:pt x="200711" y="0"/>
                  <a:pt x="116114" y="84597"/>
                  <a:pt x="116114" y="188953"/>
                </a:cubicBezTo>
                <a:lnTo>
                  <a:pt x="116114" y="781331"/>
                </a:lnTo>
                <a:lnTo>
                  <a:pt x="114559" y="802486"/>
                </a:lnTo>
                <a:cubicBezTo>
                  <a:pt x="83316" y="1148668"/>
                  <a:pt x="0" y="1242020"/>
                  <a:pt x="0" y="173990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outerShdw blurRad="889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5922BD59-E2C5-4EC2-82F7-418A940F955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 flipV="1">
            <a:off x="6564029" y="1694146"/>
            <a:ext cx="5039292" cy="3479800"/>
          </a:xfrm>
          <a:custGeom>
            <a:avLst/>
            <a:gdLst>
              <a:gd name="connsiteX0" fmla="*/ 0 w 5039292"/>
              <a:gd name="connsiteY0" fmla="*/ 1739900 h 3479800"/>
              <a:gd name="connsiteX1" fmla="*/ 114559 w 5039292"/>
              <a:gd name="connsiteY1" fmla="*/ 2677314 h 3479800"/>
              <a:gd name="connsiteX2" fmla="*/ 116114 w 5039292"/>
              <a:gd name="connsiteY2" fmla="*/ 2698469 h 3479800"/>
              <a:gd name="connsiteX3" fmla="*/ 116114 w 5039292"/>
              <a:gd name="connsiteY3" fmla="*/ 3290847 h 3479800"/>
              <a:gd name="connsiteX4" fmla="*/ 305067 w 5039292"/>
              <a:gd name="connsiteY4" fmla="*/ 3479800 h 3479800"/>
              <a:gd name="connsiteX5" fmla="*/ 4724133 w 5039292"/>
              <a:gd name="connsiteY5" fmla="*/ 3479800 h 3479800"/>
              <a:gd name="connsiteX6" fmla="*/ 4913086 w 5039292"/>
              <a:gd name="connsiteY6" fmla="*/ 3290847 h 3479800"/>
              <a:gd name="connsiteX7" fmla="*/ 4913086 w 5039292"/>
              <a:gd name="connsiteY7" fmla="*/ 2965450 h 3479800"/>
              <a:gd name="connsiteX8" fmla="*/ 5039292 w 5039292"/>
              <a:gd name="connsiteY8" fmla="*/ 1739900 h 3479800"/>
              <a:gd name="connsiteX9" fmla="*/ 4913086 w 5039292"/>
              <a:gd name="connsiteY9" fmla="*/ 514350 h 3479800"/>
              <a:gd name="connsiteX10" fmla="*/ 4913086 w 5039292"/>
              <a:gd name="connsiteY10" fmla="*/ 188953 h 3479800"/>
              <a:gd name="connsiteX11" fmla="*/ 4724133 w 5039292"/>
              <a:gd name="connsiteY11" fmla="*/ 0 h 3479800"/>
              <a:gd name="connsiteX12" fmla="*/ 305067 w 5039292"/>
              <a:gd name="connsiteY12" fmla="*/ 0 h 3479800"/>
              <a:gd name="connsiteX13" fmla="*/ 116114 w 5039292"/>
              <a:gd name="connsiteY13" fmla="*/ 188953 h 3479800"/>
              <a:gd name="connsiteX14" fmla="*/ 116114 w 5039292"/>
              <a:gd name="connsiteY14" fmla="*/ 781331 h 3479800"/>
              <a:gd name="connsiteX15" fmla="*/ 114559 w 5039292"/>
              <a:gd name="connsiteY15" fmla="*/ 802486 h 3479800"/>
              <a:gd name="connsiteX16" fmla="*/ 0 w 5039292"/>
              <a:gd name="connsiteY16" fmla="*/ 1739900 h 347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39292" h="3479800">
                <a:moveTo>
                  <a:pt x="0" y="1739900"/>
                </a:moveTo>
                <a:cubicBezTo>
                  <a:pt x="0" y="2237780"/>
                  <a:pt x="83316" y="2331132"/>
                  <a:pt x="114559" y="2677314"/>
                </a:cubicBezTo>
                <a:lnTo>
                  <a:pt x="116114" y="2698469"/>
                </a:lnTo>
                <a:lnTo>
                  <a:pt x="116114" y="3290847"/>
                </a:lnTo>
                <a:cubicBezTo>
                  <a:pt x="116114" y="3395203"/>
                  <a:pt x="200711" y="3479800"/>
                  <a:pt x="305067" y="3479800"/>
                </a:cubicBezTo>
                <a:lnTo>
                  <a:pt x="4724133" y="3479800"/>
                </a:lnTo>
                <a:cubicBezTo>
                  <a:pt x="4828489" y="3479800"/>
                  <a:pt x="4913086" y="3395203"/>
                  <a:pt x="4913086" y="3290847"/>
                </a:cubicBezTo>
                <a:lnTo>
                  <a:pt x="4913086" y="2965450"/>
                </a:lnTo>
                <a:cubicBezTo>
                  <a:pt x="4913086" y="2352675"/>
                  <a:pt x="5039292" y="2352675"/>
                  <a:pt x="5039292" y="1739900"/>
                </a:cubicBezTo>
                <a:cubicBezTo>
                  <a:pt x="5039292" y="1127125"/>
                  <a:pt x="4913086" y="1127125"/>
                  <a:pt x="4913086" y="514350"/>
                </a:cubicBezTo>
                <a:lnTo>
                  <a:pt x="4913086" y="188953"/>
                </a:lnTo>
                <a:cubicBezTo>
                  <a:pt x="4913086" y="84597"/>
                  <a:pt x="4828489" y="0"/>
                  <a:pt x="4724133" y="0"/>
                </a:cubicBezTo>
                <a:lnTo>
                  <a:pt x="305067" y="0"/>
                </a:lnTo>
                <a:cubicBezTo>
                  <a:pt x="200711" y="0"/>
                  <a:pt x="116114" y="84597"/>
                  <a:pt x="116114" y="188953"/>
                </a:cubicBezTo>
                <a:lnTo>
                  <a:pt x="116114" y="781331"/>
                </a:lnTo>
                <a:lnTo>
                  <a:pt x="114559" y="802486"/>
                </a:lnTo>
                <a:cubicBezTo>
                  <a:pt x="83316" y="1148668"/>
                  <a:pt x="0" y="1242020"/>
                  <a:pt x="0" y="173990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97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CAF96C79-6275-4E33-9323-24A9FCC19834}"/>
              </a:ext>
            </a:extLst>
          </p:cNvPr>
          <p:cNvSpPr/>
          <p:nvPr/>
        </p:nvSpPr>
        <p:spPr>
          <a:xfrm>
            <a:off x="1368425" y="1030514"/>
            <a:ext cx="3479800" cy="4796972"/>
          </a:xfrm>
          <a:prstGeom prst="roundRect">
            <a:avLst>
              <a:gd name="adj" fmla="val 543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BDB8655-28FE-4582-8517-D4ED61A81F8E}"/>
              </a:ext>
            </a:extLst>
          </p:cNvPr>
          <p:cNvSpPr/>
          <p:nvPr/>
        </p:nvSpPr>
        <p:spPr>
          <a:xfrm>
            <a:off x="119697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PA-任意多边形 15">
            <a:extLst>
              <a:ext uri="{FF2B5EF4-FFF2-40B4-BE49-F238E27FC236}">
                <a16:creationId xmlns:a16="http://schemas.microsoft.com/office/drawing/2014/main" xmlns="" id="{01240422-4092-4A38-9A05-1AF0A9DBF84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5400000" flipV="1">
            <a:off x="3045222" y="4665039"/>
            <a:ext cx="126206" cy="2451100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6120EC2-6BF2-44DF-8A78-B88CCF7586FE}"/>
              </a:ext>
            </a:extLst>
          </p:cNvPr>
          <p:cNvSpPr/>
          <p:nvPr/>
        </p:nvSpPr>
        <p:spPr>
          <a:xfrm rot="10800000">
            <a:off x="1682750" y="800100"/>
            <a:ext cx="2851150" cy="230414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9A40EB1-03EB-41C9-9F92-9007CE35F21A}"/>
              </a:ext>
            </a:extLst>
          </p:cNvPr>
          <p:cNvSpPr/>
          <p:nvPr/>
        </p:nvSpPr>
        <p:spPr>
          <a:xfrm>
            <a:off x="717232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>
            <a:noFill/>
          </a:ln>
          <a:effectLst>
            <a:outerShdw blurRad="114300" dist="114300" dir="2700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559CDD63-FD4D-4A5B-B1C5-A55CDE2138A3}"/>
              </a:ext>
            </a:extLst>
          </p:cNvPr>
          <p:cNvSpPr/>
          <p:nvPr/>
        </p:nvSpPr>
        <p:spPr>
          <a:xfrm>
            <a:off x="7172325" y="1219200"/>
            <a:ext cx="3822700" cy="4419600"/>
          </a:xfrm>
          <a:prstGeom prst="roundRect">
            <a:avLst>
              <a:gd name="adj" fmla="val 418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127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0B6CBC6D-0CFE-4319-9913-217C3C5FAC2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 flipV="1">
            <a:off x="6506879" y="1636996"/>
            <a:ext cx="5153592" cy="3479800"/>
          </a:xfrm>
          <a:custGeom>
            <a:avLst/>
            <a:gdLst>
              <a:gd name="connsiteX0" fmla="*/ 0 w 5153592"/>
              <a:gd name="connsiteY0" fmla="*/ 1739900 h 3479800"/>
              <a:gd name="connsiteX1" fmla="*/ 230414 w 5153592"/>
              <a:gd name="connsiteY1" fmla="*/ 3165475 h 3479800"/>
              <a:gd name="connsiteX2" fmla="*/ 230414 w 5153592"/>
              <a:gd name="connsiteY2" fmla="*/ 3290847 h 3479800"/>
              <a:gd name="connsiteX3" fmla="*/ 419367 w 5153592"/>
              <a:gd name="connsiteY3" fmla="*/ 3479800 h 3479800"/>
              <a:gd name="connsiteX4" fmla="*/ 4838433 w 5153592"/>
              <a:gd name="connsiteY4" fmla="*/ 3479800 h 3479800"/>
              <a:gd name="connsiteX5" fmla="*/ 5027386 w 5153592"/>
              <a:gd name="connsiteY5" fmla="*/ 3290847 h 3479800"/>
              <a:gd name="connsiteX6" fmla="*/ 5027386 w 5153592"/>
              <a:gd name="connsiteY6" fmla="*/ 2965450 h 3479800"/>
              <a:gd name="connsiteX7" fmla="*/ 5153592 w 5153592"/>
              <a:gd name="connsiteY7" fmla="*/ 1739900 h 3479800"/>
              <a:gd name="connsiteX8" fmla="*/ 5027386 w 5153592"/>
              <a:gd name="connsiteY8" fmla="*/ 514350 h 3479800"/>
              <a:gd name="connsiteX9" fmla="*/ 5027386 w 5153592"/>
              <a:gd name="connsiteY9" fmla="*/ 188953 h 3479800"/>
              <a:gd name="connsiteX10" fmla="*/ 4838433 w 5153592"/>
              <a:gd name="connsiteY10" fmla="*/ 0 h 3479800"/>
              <a:gd name="connsiteX11" fmla="*/ 419367 w 5153592"/>
              <a:gd name="connsiteY11" fmla="*/ 0 h 3479800"/>
              <a:gd name="connsiteX12" fmla="*/ 230414 w 5153592"/>
              <a:gd name="connsiteY12" fmla="*/ 188953 h 3479800"/>
              <a:gd name="connsiteX13" fmla="*/ 230414 w 5153592"/>
              <a:gd name="connsiteY13" fmla="*/ 314325 h 3479800"/>
              <a:gd name="connsiteX14" fmla="*/ 0 w 5153592"/>
              <a:gd name="connsiteY14" fmla="*/ 1739900 h 347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53592" h="3479800">
                <a:moveTo>
                  <a:pt x="0" y="1739900"/>
                </a:moveTo>
                <a:cubicBezTo>
                  <a:pt x="127254" y="1739900"/>
                  <a:pt x="230414" y="2378153"/>
                  <a:pt x="230414" y="3165475"/>
                </a:cubicBezTo>
                <a:lnTo>
                  <a:pt x="230414" y="3290847"/>
                </a:lnTo>
                <a:cubicBezTo>
                  <a:pt x="230414" y="3395203"/>
                  <a:pt x="315011" y="3479800"/>
                  <a:pt x="419367" y="3479800"/>
                </a:cubicBezTo>
                <a:lnTo>
                  <a:pt x="4838433" y="3479800"/>
                </a:lnTo>
                <a:cubicBezTo>
                  <a:pt x="4942789" y="3479800"/>
                  <a:pt x="5027386" y="3395203"/>
                  <a:pt x="5027386" y="3290847"/>
                </a:cubicBezTo>
                <a:lnTo>
                  <a:pt x="5027386" y="2965450"/>
                </a:lnTo>
                <a:cubicBezTo>
                  <a:pt x="5027386" y="2352675"/>
                  <a:pt x="5153592" y="2352675"/>
                  <a:pt x="5153592" y="1739900"/>
                </a:cubicBezTo>
                <a:cubicBezTo>
                  <a:pt x="5153592" y="1127125"/>
                  <a:pt x="5027386" y="1127125"/>
                  <a:pt x="5027386" y="514350"/>
                </a:cubicBezTo>
                <a:lnTo>
                  <a:pt x="5027386" y="188953"/>
                </a:lnTo>
                <a:cubicBezTo>
                  <a:pt x="5027386" y="84597"/>
                  <a:pt x="4942789" y="0"/>
                  <a:pt x="4838433" y="0"/>
                </a:cubicBezTo>
                <a:lnTo>
                  <a:pt x="419367" y="0"/>
                </a:lnTo>
                <a:cubicBezTo>
                  <a:pt x="315011" y="0"/>
                  <a:pt x="230414" y="84597"/>
                  <a:pt x="230414" y="188953"/>
                </a:cubicBezTo>
                <a:lnTo>
                  <a:pt x="230414" y="314325"/>
                </a:lnTo>
                <a:cubicBezTo>
                  <a:pt x="230414" y="1101647"/>
                  <a:pt x="127254" y="1739900"/>
                  <a:pt x="0" y="173990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outerShdw blurRad="889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56E71CFC-8428-444F-9DD8-B43F65B711B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 flipV="1">
            <a:off x="6506879" y="1636996"/>
            <a:ext cx="5153592" cy="3479800"/>
          </a:xfrm>
          <a:custGeom>
            <a:avLst/>
            <a:gdLst>
              <a:gd name="connsiteX0" fmla="*/ 0 w 5153592"/>
              <a:gd name="connsiteY0" fmla="*/ 1739900 h 3479800"/>
              <a:gd name="connsiteX1" fmla="*/ 230414 w 5153592"/>
              <a:gd name="connsiteY1" fmla="*/ 3165475 h 3479800"/>
              <a:gd name="connsiteX2" fmla="*/ 230414 w 5153592"/>
              <a:gd name="connsiteY2" fmla="*/ 3290847 h 3479800"/>
              <a:gd name="connsiteX3" fmla="*/ 419367 w 5153592"/>
              <a:gd name="connsiteY3" fmla="*/ 3479800 h 3479800"/>
              <a:gd name="connsiteX4" fmla="*/ 4838433 w 5153592"/>
              <a:gd name="connsiteY4" fmla="*/ 3479800 h 3479800"/>
              <a:gd name="connsiteX5" fmla="*/ 5027386 w 5153592"/>
              <a:gd name="connsiteY5" fmla="*/ 3290847 h 3479800"/>
              <a:gd name="connsiteX6" fmla="*/ 5027386 w 5153592"/>
              <a:gd name="connsiteY6" fmla="*/ 2965450 h 3479800"/>
              <a:gd name="connsiteX7" fmla="*/ 5153592 w 5153592"/>
              <a:gd name="connsiteY7" fmla="*/ 1739900 h 3479800"/>
              <a:gd name="connsiteX8" fmla="*/ 5027386 w 5153592"/>
              <a:gd name="connsiteY8" fmla="*/ 514350 h 3479800"/>
              <a:gd name="connsiteX9" fmla="*/ 5027386 w 5153592"/>
              <a:gd name="connsiteY9" fmla="*/ 188953 h 3479800"/>
              <a:gd name="connsiteX10" fmla="*/ 4838433 w 5153592"/>
              <a:gd name="connsiteY10" fmla="*/ 0 h 3479800"/>
              <a:gd name="connsiteX11" fmla="*/ 419367 w 5153592"/>
              <a:gd name="connsiteY11" fmla="*/ 0 h 3479800"/>
              <a:gd name="connsiteX12" fmla="*/ 230414 w 5153592"/>
              <a:gd name="connsiteY12" fmla="*/ 188953 h 3479800"/>
              <a:gd name="connsiteX13" fmla="*/ 230414 w 5153592"/>
              <a:gd name="connsiteY13" fmla="*/ 314325 h 3479800"/>
              <a:gd name="connsiteX14" fmla="*/ 0 w 5153592"/>
              <a:gd name="connsiteY14" fmla="*/ 1739900 h 347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153592" h="3479800">
                <a:moveTo>
                  <a:pt x="0" y="1739900"/>
                </a:moveTo>
                <a:cubicBezTo>
                  <a:pt x="127254" y="1739900"/>
                  <a:pt x="230414" y="2378153"/>
                  <a:pt x="230414" y="3165475"/>
                </a:cubicBezTo>
                <a:lnTo>
                  <a:pt x="230414" y="3290847"/>
                </a:lnTo>
                <a:cubicBezTo>
                  <a:pt x="230414" y="3395203"/>
                  <a:pt x="315011" y="3479800"/>
                  <a:pt x="419367" y="3479800"/>
                </a:cubicBezTo>
                <a:lnTo>
                  <a:pt x="4838433" y="3479800"/>
                </a:lnTo>
                <a:cubicBezTo>
                  <a:pt x="4942789" y="3479800"/>
                  <a:pt x="5027386" y="3395203"/>
                  <a:pt x="5027386" y="3290847"/>
                </a:cubicBezTo>
                <a:lnTo>
                  <a:pt x="5027386" y="2965450"/>
                </a:lnTo>
                <a:cubicBezTo>
                  <a:pt x="5027386" y="2352675"/>
                  <a:pt x="5153592" y="2352675"/>
                  <a:pt x="5153592" y="1739900"/>
                </a:cubicBezTo>
                <a:cubicBezTo>
                  <a:pt x="5153592" y="1127125"/>
                  <a:pt x="5027386" y="1127125"/>
                  <a:pt x="5027386" y="514350"/>
                </a:cubicBezTo>
                <a:lnTo>
                  <a:pt x="5027386" y="188953"/>
                </a:lnTo>
                <a:cubicBezTo>
                  <a:pt x="5027386" y="84597"/>
                  <a:pt x="4942789" y="0"/>
                  <a:pt x="4838433" y="0"/>
                </a:cubicBezTo>
                <a:lnTo>
                  <a:pt x="419367" y="0"/>
                </a:lnTo>
                <a:cubicBezTo>
                  <a:pt x="315011" y="0"/>
                  <a:pt x="230414" y="84597"/>
                  <a:pt x="230414" y="188953"/>
                </a:cubicBezTo>
                <a:lnTo>
                  <a:pt x="230414" y="314325"/>
                </a:lnTo>
                <a:cubicBezTo>
                  <a:pt x="230414" y="1101647"/>
                  <a:pt x="127254" y="1739900"/>
                  <a:pt x="0" y="173990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33EB0DD1-4888-49B1-A5B1-A689B3A291C1}"/>
              </a:ext>
            </a:extLst>
          </p:cNvPr>
          <p:cNvSpPr/>
          <p:nvPr/>
        </p:nvSpPr>
        <p:spPr>
          <a:xfrm>
            <a:off x="1847850" y="914401"/>
            <a:ext cx="2520950" cy="373062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818C6296-E244-4554-A351-8F5F163964D9}"/>
              </a:ext>
            </a:extLst>
          </p:cNvPr>
          <p:cNvSpPr/>
          <p:nvPr/>
        </p:nvSpPr>
        <p:spPr>
          <a:xfrm>
            <a:off x="1009650" y="1100931"/>
            <a:ext cx="4197350" cy="5090317"/>
          </a:xfrm>
          <a:prstGeom prst="roundRect">
            <a:avLst>
              <a:gd name="adj" fmla="val 5836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-任意多边形 16">
            <a:extLst>
              <a:ext uri="{FF2B5EF4-FFF2-40B4-BE49-F238E27FC236}">
                <a16:creationId xmlns:a16="http://schemas.microsoft.com/office/drawing/2014/main" xmlns="" id="{76B4CD70-84A1-4864-8601-1C8FEB8DB93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>
            <a:off x="2035881" y="801212"/>
            <a:ext cx="2144888" cy="125888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2B117C1-74B6-41A1-8D49-9C0FEA82F176}"/>
              </a:ext>
            </a:extLst>
          </p:cNvPr>
          <p:cNvGrpSpPr/>
          <p:nvPr/>
        </p:nvGrpSpPr>
        <p:grpSpPr>
          <a:xfrm>
            <a:off x="6985002" y="801212"/>
            <a:ext cx="4197350" cy="5390036"/>
            <a:chOff x="6985002" y="801212"/>
            <a:chExt cx="4197350" cy="539003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A680201A-3DAC-41E6-898B-CD418744BD6E}"/>
                </a:ext>
              </a:extLst>
            </p:cNvPr>
            <p:cNvSpPr/>
            <p:nvPr/>
          </p:nvSpPr>
          <p:spPr>
            <a:xfrm>
              <a:off x="6985002" y="801212"/>
              <a:ext cx="4197350" cy="5390036"/>
            </a:xfrm>
            <a:custGeom>
              <a:avLst/>
              <a:gdLst>
                <a:gd name="connsiteX0" fmla="*/ 2098675 w 4197350"/>
                <a:gd name="connsiteY0" fmla="*/ 0 h 5390036"/>
                <a:gd name="connsiteX1" fmla="*/ 2571506 w 4197350"/>
                <a:gd name="connsiteY1" fmla="*/ 104388 h 5390036"/>
                <a:gd name="connsiteX2" fmla="*/ 2709635 w 4197350"/>
                <a:gd name="connsiteY2" fmla="*/ 113189 h 5390036"/>
                <a:gd name="connsiteX3" fmla="*/ 3172619 w 4197350"/>
                <a:gd name="connsiteY3" fmla="*/ 113189 h 5390036"/>
                <a:gd name="connsiteX4" fmla="*/ 3355360 w 4197350"/>
                <a:gd name="connsiteY4" fmla="*/ 262128 h 5390036"/>
                <a:gd name="connsiteX5" fmla="*/ 3359150 w 4197350"/>
                <a:gd name="connsiteY5" fmla="*/ 299719 h 5390036"/>
                <a:gd name="connsiteX6" fmla="*/ 3952393 w 4197350"/>
                <a:gd name="connsiteY6" fmla="*/ 299719 h 5390036"/>
                <a:gd name="connsiteX7" fmla="*/ 4197350 w 4197350"/>
                <a:gd name="connsiteY7" fmla="*/ 544676 h 5390036"/>
                <a:gd name="connsiteX8" fmla="*/ 4197350 w 4197350"/>
                <a:gd name="connsiteY8" fmla="*/ 5145079 h 5390036"/>
                <a:gd name="connsiteX9" fmla="*/ 3952393 w 4197350"/>
                <a:gd name="connsiteY9" fmla="*/ 5390036 h 5390036"/>
                <a:gd name="connsiteX10" fmla="*/ 244957 w 4197350"/>
                <a:gd name="connsiteY10" fmla="*/ 5390036 h 5390036"/>
                <a:gd name="connsiteX11" fmla="*/ 0 w 4197350"/>
                <a:gd name="connsiteY11" fmla="*/ 5145079 h 5390036"/>
                <a:gd name="connsiteX12" fmla="*/ 0 w 4197350"/>
                <a:gd name="connsiteY12" fmla="*/ 544676 h 5390036"/>
                <a:gd name="connsiteX13" fmla="*/ 244957 w 4197350"/>
                <a:gd name="connsiteY13" fmla="*/ 299719 h 5390036"/>
                <a:gd name="connsiteX14" fmla="*/ 838200 w 4197350"/>
                <a:gd name="connsiteY14" fmla="*/ 299719 h 5390036"/>
                <a:gd name="connsiteX15" fmla="*/ 841990 w 4197350"/>
                <a:gd name="connsiteY15" fmla="*/ 262128 h 5390036"/>
                <a:gd name="connsiteX16" fmla="*/ 1024731 w 4197350"/>
                <a:gd name="connsiteY16" fmla="*/ 113189 h 5390036"/>
                <a:gd name="connsiteX17" fmla="*/ 1487715 w 4197350"/>
                <a:gd name="connsiteY17" fmla="*/ 113189 h 5390036"/>
                <a:gd name="connsiteX18" fmla="*/ 1625844 w 4197350"/>
                <a:gd name="connsiteY18" fmla="*/ 104388 h 5390036"/>
                <a:gd name="connsiteX19" fmla="*/ 2098675 w 4197350"/>
                <a:gd name="connsiteY19" fmla="*/ 0 h 539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97350" h="5390036">
                  <a:moveTo>
                    <a:pt x="2098675" y="0"/>
                  </a:moveTo>
                  <a:cubicBezTo>
                    <a:pt x="2098675" y="43454"/>
                    <a:pt x="2286234" y="81765"/>
                    <a:pt x="2571506" y="104388"/>
                  </a:cubicBezTo>
                  <a:lnTo>
                    <a:pt x="2709635" y="113189"/>
                  </a:lnTo>
                  <a:lnTo>
                    <a:pt x="3172619" y="113189"/>
                  </a:lnTo>
                  <a:cubicBezTo>
                    <a:pt x="3262760" y="113189"/>
                    <a:pt x="3337967" y="177129"/>
                    <a:pt x="3355360" y="262128"/>
                  </a:cubicBezTo>
                  <a:lnTo>
                    <a:pt x="3359150" y="299719"/>
                  </a:lnTo>
                  <a:lnTo>
                    <a:pt x="3952393" y="299719"/>
                  </a:lnTo>
                  <a:cubicBezTo>
                    <a:pt x="4087679" y="299719"/>
                    <a:pt x="4197350" y="409390"/>
                    <a:pt x="4197350" y="544676"/>
                  </a:cubicBezTo>
                  <a:lnTo>
                    <a:pt x="4197350" y="5145079"/>
                  </a:lnTo>
                  <a:cubicBezTo>
                    <a:pt x="4197350" y="5280365"/>
                    <a:pt x="4087679" y="5390036"/>
                    <a:pt x="3952393" y="5390036"/>
                  </a:cubicBezTo>
                  <a:lnTo>
                    <a:pt x="244957" y="5390036"/>
                  </a:lnTo>
                  <a:cubicBezTo>
                    <a:pt x="109671" y="5390036"/>
                    <a:pt x="0" y="5280365"/>
                    <a:pt x="0" y="5145079"/>
                  </a:cubicBezTo>
                  <a:lnTo>
                    <a:pt x="0" y="544676"/>
                  </a:lnTo>
                  <a:cubicBezTo>
                    <a:pt x="0" y="409390"/>
                    <a:pt x="109671" y="299719"/>
                    <a:pt x="244957" y="299719"/>
                  </a:cubicBezTo>
                  <a:lnTo>
                    <a:pt x="838200" y="299719"/>
                  </a:lnTo>
                  <a:lnTo>
                    <a:pt x="841990" y="262128"/>
                  </a:lnTo>
                  <a:cubicBezTo>
                    <a:pt x="859383" y="177129"/>
                    <a:pt x="934591" y="113189"/>
                    <a:pt x="1024731" y="113189"/>
                  </a:cubicBezTo>
                  <a:lnTo>
                    <a:pt x="1487715" y="113189"/>
                  </a:lnTo>
                  <a:lnTo>
                    <a:pt x="1625844" y="104388"/>
                  </a:lnTo>
                  <a:cubicBezTo>
                    <a:pt x="1911116" y="81765"/>
                    <a:pt x="2098675" y="43454"/>
                    <a:pt x="20986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B86734C0-0517-4FBC-AEE3-F4A9F8E8EBF1}"/>
                </a:ext>
              </a:extLst>
            </p:cNvPr>
            <p:cNvSpPr/>
            <p:nvPr/>
          </p:nvSpPr>
          <p:spPr>
            <a:xfrm>
              <a:off x="6985002" y="801212"/>
              <a:ext cx="4197350" cy="5390036"/>
            </a:xfrm>
            <a:custGeom>
              <a:avLst/>
              <a:gdLst>
                <a:gd name="connsiteX0" fmla="*/ 2098675 w 4197350"/>
                <a:gd name="connsiteY0" fmla="*/ 0 h 5390036"/>
                <a:gd name="connsiteX1" fmla="*/ 2571506 w 4197350"/>
                <a:gd name="connsiteY1" fmla="*/ 104388 h 5390036"/>
                <a:gd name="connsiteX2" fmla="*/ 2709635 w 4197350"/>
                <a:gd name="connsiteY2" fmla="*/ 113189 h 5390036"/>
                <a:gd name="connsiteX3" fmla="*/ 3172619 w 4197350"/>
                <a:gd name="connsiteY3" fmla="*/ 113189 h 5390036"/>
                <a:gd name="connsiteX4" fmla="*/ 3355360 w 4197350"/>
                <a:gd name="connsiteY4" fmla="*/ 262128 h 5390036"/>
                <a:gd name="connsiteX5" fmla="*/ 3359150 w 4197350"/>
                <a:gd name="connsiteY5" fmla="*/ 299719 h 5390036"/>
                <a:gd name="connsiteX6" fmla="*/ 3952393 w 4197350"/>
                <a:gd name="connsiteY6" fmla="*/ 299719 h 5390036"/>
                <a:gd name="connsiteX7" fmla="*/ 4197350 w 4197350"/>
                <a:gd name="connsiteY7" fmla="*/ 544676 h 5390036"/>
                <a:gd name="connsiteX8" fmla="*/ 4197350 w 4197350"/>
                <a:gd name="connsiteY8" fmla="*/ 5145079 h 5390036"/>
                <a:gd name="connsiteX9" fmla="*/ 3952393 w 4197350"/>
                <a:gd name="connsiteY9" fmla="*/ 5390036 h 5390036"/>
                <a:gd name="connsiteX10" fmla="*/ 244957 w 4197350"/>
                <a:gd name="connsiteY10" fmla="*/ 5390036 h 5390036"/>
                <a:gd name="connsiteX11" fmla="*/ 0 w 4197350"/>
                <a:gd name="connsiteY11" fmla="*/ 5145079 h 5390036"/>
                <a:gd name="connsiteX12" fmla="*/ 0 w 4197350"/>
                <a:gd name="connsiteY12" fmla="*/ 544676 h 5390036"/>
                <a:gd name="connsiteX13" fmla="*/ 244957 w 4197350"/>
                <a:gd name="connsiteY13" fmla="*/ 299719 h 5390036"/>
                <a:gd name="connsiteX14" fmla="*/ 838200 w 4197350"/>
                <a:gd name="connsiteY14" fmla="*/ 299719 h 5390036"/>
                <a:gd name="connsiteX15" fmla="*/ 841990 w 4197350"/>
                <a:gd name="connsiteY15" fmla="*/ 262128 h 5390036"/>
                <a:gd name="connsiteX16" fmla="*/ 1024731 w 4197350"/>
                <a:gd name="connsiteY16" fmla="*/ 113189 h 5390036"/>
                <a:gd name="connsiteX17" fmla="*/ 1487715 w 4197350"/>
                <a:gd name="connsiteY17" fmla="*/ 113189 h 5390036"/>
                <a:gd name="connsiteX18" fmla="*/ 1625844 w 4197350"/>
                <a:gd name="connsiteY18" fmla="*/ 104388 h 5390036"/>
                <a:gd name="connsiteX19" fmla="*/ 2098675 w 4197350"/>
                <a:gd name="connsiteY19" fmla="*/ 0 h 539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97350" h="5390036">
                  <a:moveTo>
                    <a:pt x="2098675" y="0"/>
                  </a:moveTo>
                  <a:cubicBezTo>
                    <a:pt x="2098675" y="43454"/>
                    <a:pt x="2286234" y="81765"/>
                    <a:pt x="2571506" y="104388"/>
                  </a:cubicBezTo>
                  <a:lnTo>
                    <a:pt x="2709635" y="113189"/>
                  </a:lnTo>
                  <a:lnTo>
                    <a:pt x="3172619" y="113189"/>
                  </a:lnTo>
                  <a:cubicBezTo>
                    <a:pt x="3262760" y="113189"/>
                    <a:pt x="3337967" y="177129"/>
                    <a:pt x="3355360" y="262128"/>
                  </a:cubicBezTo>
                  <a:lnTo>
                    <a:pt x="3359150" y="299719"/>
                  </a:lnTo>
                  <a:lnTo>
                    <a:pt x="3952393" y="299719"/>
                  </a:lnTo>
                  <a:cubicBezTo>
                    <a:pt x="4087679" y="299719"/>
                    <a:pt x="4197350" y="409390"/>
                    <a:pt x="4197350" y="544676"/>
                  </a:cubicBezTo>
                  <a:lnTo>
                    <a:pt x="4197350" y="5145079"/>
                  </a:lnTo>
                  <a:cubicBezTo>
                    <a:pt x="4197350" y="5280365"/>
                    <a:pt x="4087679" y="5390036"/>
                    <a:pt x="3952393" y="5390036"/>
                  </a:cubicBezTo>
                  <a:lnTo>
                    <a:pt x="244957" y="5390036"/>
                  </a:lnTo>
                  <a:cubicBezTo>
                    <a:pt x="109671" y="5390036"/>
                    <a:pt x="0" y="5280365"/>
                    <a:pt x="0" y="5145079"/>
                  </a:cubicBezTo>
                  <a:lnTo>
                    <a:pt x="0" y="544676"/>
                  </a:lnTo>
                  <a:cubicBezTo>
                    <a:pt x="0" y="409390"/>
                    <a:pt x="109671" y="299719"/>
                    <a:pt x="244957" y="299719"/>
                  </a:cubicBezTo>
                  <a:lnTo>
                    <a:pt x="838200" y="299719"/>
                  </a:lnTo>
                  <a:lnTo>
                    <a:pt x="841990" y="262128"/>
                  </a:lnTo>
                  <a:cubicBezTo>
                    <a:pt x="859383" y="177129"/>
                    <a:pt x="934591" y="113189"/>
                    <a:pt x="1024731" y="113189"/>
                  </a:cubicBezTo>
                  <a:lnTo>
                    <a:pt x="1487715" y="113189"/>
                  </a:lnTo>
                  <a:lnTo>
                    <a:pt x="1625844" y="104388"/>
                  </a:lnTo>
                  <a:cubicBezTo>
                    <a:pt x="1911116" y="81765"/>
                    <a:pt x="2098675" y="43454"/>
                    <a:pt x="20986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B78A7FF7-1C74-4219-95E3-6AF293B1B7B3}"/>
                </a:ext>
              </a:extLst>
            </p:cNvPr>
            <p:cNvSpPr/>
            <p:nvPr/>
          </p:nvSpPr>
          <p:spPr>
            <a:xfrm>
              <a:off x="7823200" y="801212"/>
              <a:ext cx="2520950" cy="486251"/>
            </a:xfrm>
            <a:custGeom>
              <a:avLst/>
              <a:gdLst>
                <a:gd name="connsiteX0" fmla="*/ 1260475 w 2520950"/>
                <a:gd name="connsiteY0" fmla="*/ 0 h 486251"/>
                <a:gd name="connsiteX1" fmla="*/ 1574587 w 2520950"/>
                <a:gd name="connsiteY1" fmla="*/ 89016 h 486251"/>
                <a:gd name="connsiteX2" fmla="*/ 1880020 w 2520950"/>
                <a:gd name="connsiteY2" fmla="*/ 113189 h 486251"/>
                <a:gd name="connsiteX3" fmla="*/ 2334419 w 2520950"/>
                <a:gd name="connsiteY3" fmla="*/ 113189 h 486251"/>
                <a:gd name="connsiteX4" fmla="*/ 2520950 w 2520950"/>
                <a:gd name="connsiteY4" fmla="*/ 299720 h 486251"/>
                <a:gd name="connsiteX5" fmla="*/ 2334419 w 2520950"/>
                <a:gd name="connsiteY5" fmla="*/ 486251 h 486251"/>
                <a:gd name="connsiteX6" fmla="*/ 186531 w 2520950"/>
                <a:gd name="connsiteY6" fmla="*/ 486251 h 486251"/>
                <a:gd name="connsiteX7" fmla="*/ 0 w 2520950"/>
                <a:gd name="connsiteY7" fmla="*/ 299720 h 486251"/>
                <a:gd name="connsiteX8" fmla="*/ 186531 w 2520950"/>
                <a:gd name="connsiteY8" fmla="*/ 113189 h 486251"/>
                <a:gd name="connsiteX9" fmla="*/ 640930 w 2520950"/>
                <a:gd name="connsiteY9" fmla="*/ 113189 h 486251"/>
                <a:gd name="connsiteX10" fmla="*/ 946363 w 2520950"/>
                <a:gd name="connsiteY10" fmla="*/ 89016 h 486251"/>
                <a:gd name="connsiteX11" fmla="*/ 1260475 w 2520950"/>
                <a:gd name="connsiteY11" fmla="*/ 0 h 4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0950" h="486251">
                  <a:moveTo>
                    <a:pt x="1260475" y="0"/>
                  </a:moveTo>
                  <a:cubicBezTo>
                    <a:pt x="1260475" y="34763"/>
                    <a:pt x="1380513" y="66235"/>
                    <a:pt x="1574587" y="89016"/>
                  </a:cubicBezTo>
                  <a:lnTo>
                    <a:pt x="1880020" y="113189"/>
                  </a:lnTo>
                  <a:lnTo>
                    <a:pt x="2334419" y="113189"/>
                  </a:lnTo>
                  <a:cubicBezTo>
                    <a:pt x="2437437" y="113189"/>
                    <a:pt x="2520950" y="196702"/>
                    <a:pt x="2520950" y="299720"/>
                  </a:cubicBezTo>
                  <a:cubicBezTo>
                    <a:pt x="2520950" y="402738"/>
                    <a:pt x="2437437" y="486251"/>
                    <a:pt x="2334419" y="486251"/>
                  </a:cubicBezTo>
                  <a:lnTo>
                    <a:pt x="186531" y="486251"/>
                  </a:lnTo>
                  <a:cubicBezTo>
                    <a:pt x="83513" y="486251"/>
                    <a:pt x="0" y="402738"/>
                    <a:pt x="0" y="299720"/>
                  </a:cubicBezTo>
                  <a:cubicBezTo>
                    <a:pt x="0" y="196702"/>
                    <a:pt x="83513" y="113189"/>
                    <a:pt x="186531" y="113189"/>
                  </a:cubicBezTo>
                  <a:lnTo>
                    <a:pt x="640930" y="113189"/>
                  </a:lnTo>
                  <a:lnTo>
                    <a:pt x="946363" y="89016"/>
                  </a:lnTo>
                  <a:cubicBezTo>
                    <a:pt x="1140437" y="66235"/>
                    <a:pt x="1260475" y="34763"/>
                    <a:pt x="12604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896B5CBB-E37A-495B-BDA9-70C98D286873}"/>
                </a:ext>
              </a:extLst>
            </p:cNvPr>
            <p:cNvSpPr/>
            <p:nvPr/>
          </p:nvSpPr>
          <p:spPr>
            <a:xfrm>
              <a:off x="7823200" y="801212"/>
              <a:ext cx="2520950" cy="486251"/>
            </a:xfrm>
            <a:custGeom>
              <a:avLst/>
              <a:gdLst>
                <a:gd name="connsiteX0" fmla="*/ 1260475 w 2520950"/>
                <a:gd name="connsiteY0" fmla="*/ 0 h 486251"/>
                <a:gd name="connsiteX1" fmla="*/ 1574587 w 2520950"/>
                <a:gd name="connsiteY1" fmla="*/ 89016 h 486251"/>
                <a:gd name="connsiteX2" fmla="*/ 1880020 w 2520950"/>
                <a:gd name="connsiteY2" fmla="*/ 113189 h 486251"/>
                <a:gd name="connsiteX3" fmla="*/ 2334419 w 2520950"/>
                <a:gd name="connsiteY3" fmla="*/ 113189 h 486251"/>
                <a:gd name="connsiteX4" fmla="*/ 2520950 w 2520950"/>
                <a:gd name="connsiteY4" fmla="*/ 299720 h 486251"/>
                <a:gd name="connsiteX5" fmla="*/ 2334419 w 2520950"/>
                <a:gd name="connsiteY5" fmla="*/ 486251 h 486251"/>
                <a:gd name="connsiteX6" fmla="*/ 186531 w 2520950"/>
                <a:gd name="connsiteY6" fmla="*/ 486251 h 486251"/>
                <a:gd name="connsiteX7" fmla="*/ 0 w 2520950"/>
                <a:gd name="connsiteY7" fmla="*/ 299720 h 486251"/>
                <a:gd name="connsiteX8" fmla="*/ 186531 w 2520950"/>
                <a:gd name="connsiteY8" fmla="*/ 113189 h 486251"/>
                <a:gd name="connsiteX9" fmla="*/ 640930 w 2520950"/>
                <a:gd name="connsiteY9" fmla="*/ 113189 h 486251"/>
                <a:gd name="connsiteX10" fmla="*/ 946363 w 2520950"/>
                <a:gd name="connsiteY10" fmla="*/ 89016 h 486251"/>
                <a:gd name="connsiteX11" fmla="*/ 1260475 w 2520950"/>
                <a:gd name="connsiteY11" fmla="*/ 0 h 486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0950" h="486251">
                  <a:moveTo>
                    <a:pt x="1260475" y="0"/>
                  </a:moveTo>
                  <a:cubicBezTo>
                    <a:pt x="1260475" y="34763"/>
                    <a:pt x="1380513" y="66235"/>
                    <a:pt x="1574587" y="89016"/>
                  </a:cubicBezTo>
                  <a:lnTo>
                    <a:pt x="1880020" y="113189"/>
                  </a:lnTo>
                  <a:lnTo>
                    <a:pt x="2334419" y="113189"/>
                  </a:lnTo>
                  <a:cubicBezTo>
                    <a:pt x="2437437" y="113189"/>
                    <a:pt x="2520950" y="196702"/>
                    <a:pt x="2520950" y="299720"/>
                  </a:cubicBezTo>
                  <a:cubicBezTo>
                    <a:pt x="2520950" y="402738"/>
                    <a:pt x="2437437" y="486251"/>
                    <a:pt x="2334419" y="486251"/>
                  </a:cubicBezTo>
                  <a:lnTo>
                    <a:pt x="186531" y="486251"/>
                  </a:lnTo>
                  <a:cubicBezTo>
                    <a:pt x="83513" y="486251"/>
                    <a:pt x="0" y="402738"/>
                    <a:pt x="0" y="299720"/>
                  </a:cubicBezTo>
                  <a:cubicBezTo>
                    <a:pt x="0" y="196702"/>
                    <a:pt x="83513" y="113189"/>
                    <a:pt x="186531" y="113189"/>
                  </a:cubicBezTo>
                  <a:lnTo>
                    <a:pt x="640930" y="113189"/>
                  </a:lnTo>
                  <a:lnTo>
                    <a:pt x="946363" y="89016"/>
                  </a:lnTo>
                  <a:cubicBezTo>
                    <a:pt x="1140437" y="66235"/>
                    <a:pt x="1260475" y="34763"/>
                    <a:pt x="1260475" y="0"/>
                  </a:cubicBezTo>
                  <a:close/>
                </a:path>
              </a:pathLst>
            </a:custGeom>
            <a:pattFill prst="shingle">
              <a:fgClr>
                <a:srgbClr val="831529"/>
              </a:fgClr>
              <a:bgClr>
                <a:srgbClr val="C00000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327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33EB0DD1-4888-49B1-A5B1-A689B3A291C1}"/>
              </a:ext>
            </a:extLst>
          </p:cNvPr>
          <p:cNvSpPr/>
          <p:nvPr/>
        </p:nvSpPr>
        <p:spPr>
          <a:xfrm>
            <a:off x="1847850" y="927894"/>
            <a:ext cx="2520950" cy="373062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818C6296-E244-4554-A351-8F5F163964D9}"/>
              </a:ext>
            </a:extLst>
          </p:cNvPr>
          <p:cNvSpPr/>
          <p:nvPr/>
        </p:nvSpPr>
        <p:spPr>
          <a:xfrm>
            <a:off x="1009650" y="1114425"/>
            <a:ext cx="4197350" cy="5076824"/>
          </a:xfrm>
          <a:prstGeom prst="roundRect">
            <a:avLst>
              <a:gd name="adj" fmla="val 553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PA-任意多边形 15">
            <a:extLst>
              <a:ext uri="{FF2B5EF4-FFF2-40B4-BE49-F238E27FC236}">
                <a16:creationId xmlns:a16="http://schemas.microsoft.com/office/drawing/2014/main" xmlns="" id="{843D6757-A794-4272-ADDB-FF394537F74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3046016" y="322350"/>
            <a:ext cx="124618" cy="109123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93EECCB-52E6-4047-8A7D-C5554CE12CE1}"/>
              </a:ext>
            </a:extLst>
          </p:cNvPr>
          <p:cNvGrpSpPr/>
          <p:nvPr/>
        </p:nvGrpSpPr>
        <p:grpSpPr>
          <a:xfrm>
            <a:off x="6985002" y="805657"/>
            <a:ext cx="4197350" cy="5385592"/>
            <a:chOff x="6985002" y="805657"/>
            <a:chExt cx="4197350" cy="5385592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536854EA-B3F0-4F56-9F7B-DFC005CF3331}"/>
                </a:ext>
              </a:extLst>
            </p:cNvPr>
            <p:cNvSpPr/>
            <p:nvPr/>
          </p:nvSpPr>
          <p:spPr>
            <a:xfrm>
              <a:off x="6985002" y="805657"/>
              <a:ext cx="4197350" cy="5385592"/>
            </a:xfrm>
            <a:custGeom>
              <a:avLst/>
              <a:gdLst>
                <a:gd name="connsiteX0" fmla="*/ 2098675 w 4197350"/>
                <a:gd name="connsiteY0" fmla="*/ 0 h 5385592"/>
                <a:gd name="connsiteX1" fmla="*/ 2553710 w 4197350"/>
                <a:gd name="connsiteY1" fmla="*/ 119263 h 5385592"/>
                <a:gd name="connsiteX2" fmla="*/ 2604015 w 4197350"/>
                <a:gd name="connsiteY2" fmla="*/ 122237 h 5385592"/>
                <a:gd name="connsiteX3" fmla="*/ 3172619 w 4197350"/>
                <a:gd name="connsiteY3" fmla="*/ 122237 h 5385592"/>
                <a:gd name="connsiteX4" fmla="*/ 3359150 w 4197350"/>
                <a:gd name="connsiteY4" fmla="*/ 308768 h 5385592"/>
                <a:gd name="connsiteX5" fmla="*/ 3965111 w 4197350"/>
                <a:gd name="connsiteY5" fmla="*/ 308768 h 5385592"/>
                <a:gd name="connsiteX6" fmla="*/ 4197350 w 4197350"/>
                <a:gd name="connsiteY6" fmla="*/ 541007 h 5385592"/>
                <a:gd name="connsiteX7" fmla="*/ 4197350 w 4197350"/>
                <a:gd name="connsiteY7" fmla="*/ 5153353 h 5385592"/>
                <a:gd name="connsiteX8" fmla="*/ 3965111 w 4197350"/>
                <a:gd name="connsiteY8" fmla="*/ 5385592 h 5385592"/>
                <a:gd name="connsiteX9" fmla="*/ 232239 w 4197350"/>
                <a:gd name="connsiteY9" fmla="*/ 5385592 h 5385592"/>
                <a:gd name="connsiteX10" fmla="*/ 0 w 4197350"/>
                <a:gd name="connsiteY10" fmla="*/ 5153353 h 5385592"/>
                <a:gd name="connsiteX11" fmla="*/ 0 w 4197350"/>
                <a:gd name="connsiteY11" fmla="*/ 541007 h 5385592"/>
                <a:gd name="connsiteX12" fmla="*/ 232239 w 4197350"/>
                <a:gd name="connsiteY12" fmla="*/ 308768 h 5385592"/>
                <a:gd name="connsiteX13" fmla="*/ 838200 w 4197350"/>
                <a:gd name="connsiteY13" fmla="*/ 308768 h 5385592"/>
                <a:gd name="connsiteX14" fmla="*/ 1024731 w 4197350"/>
                <a:gd name="connsiteY14" fmla="*/ 122237 h 5385592"/>
                <a:gd name="connsiteX15" fmla="*/ 1593335 w 4197350"/>
                <a:gd name="connsiteY15" fmla="*/ 122237 h 5385592"/>
                <a:gd name="connsiteX16" fmla="*/ 1643640 w 4197350"/>
                <a:gd name="connsiteY16" fmla="*/ 119263 h 5385592"/>
                <a:gd name="connsiteX17" fmla="*/ 2098675 w 4197350"/>
                <a:gd name="connsiteY17" fmla="*/ 0 h 538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97350" h="5385592">
                  <a:moveTo>
                    <a:pt x="2098675" y="0"/>
                  </a:moveTo>
                  <a:cubicBezTo>
                    <a:pt x="2337382" y="0"/>
                    <a:pt x="2367220" y="95411"/>
                    <a:pt x="2553710" y="119263"/>
                  </a:cubicBezTo>
                  <a:lnTo>
                    <a:pt x="2604015" y="122237"/>
                  </a:lnTo>
                  <a:lnTo>
                    <a:pt x="3172619" y="122237"/>
                  </a:lnTo>
                  <a:cubicBezTo>
                    <a:pt x="3275637" y="122237"/>
                    <a:pt x="3359150" y="205750"/>
                    <a:pt x="3359150" y="308768"/>
                  </a:cubicBezTo>
                  <a:lnTo>
                    <a:pt x="3965111" y="308768"/>
                  </a:lnTo>
                  <a:cubicBezTo>
                    <a:pt x="4093373" y="308768"/>
                    <a:pt x="4197350" y="412745"/>
                    <a:pt x="4197350" y="541007"/>
                  </a:cubicBezTo>
                  <a:lnTo>
                    <a:pt x="4197350" y="5153353"/>
                  </a:lnTo>
                  <a:cubicBezTo>
                    <a:pt x="4197350" y="5281615"/>
                    <a:pt x="4093373" y="5385592"/>
                    <a:pt x="3965111" y="5385592"/>
                  </a:cubicBezTo>
                  <a:lnTo>
                    <a:pt x="232239" y="5385592"/>
                  </a:lnTo>
                  <a:cubicBezTo>
                    <a:pt x="103977" y="5385592"/>
                    <a:pt x="0" y="5281615"/>
                    <a:pt x="0" y="5153353"/>
                  </a:cubicBezTo>
                  <a:lnTo>
                    <a:pt x="0" y="541007"/>
                  </a:lnTo>
                  <a:cubicBezTo>
                    <a:pt x="0" y="412745"/>
                    <a:pt x="103977" y="308768"/>
                    <a:pt x="232239" y="308768"/>
                  </a:cubicBezTo>
                  <a:lnTo>
                    <a:pt x="838200" y="308768"/>
                  </a:lnTo>
                  <a:cubicBezTo>
                    <a:pt x="838200" y="205750"/>
                    <a:pt x="921713" y="122237"/>
                    <a:pt x="1024731" y="122237"/>
                  </a:cubicBezTo>
                  <a:lnTo>
                    <a:pt x="1593335" y="122237"/>
                  </a:lnTo>
                  <a:lnTo>
                    <a:pt x="1643640" y="119263"/>
                  </a:lnTo>
                  <a:cubicBezTo>
                    <a:pt x="1830130" y="95411"/>
                    <a:pt x="1859968" y="0"/>
                    <a:pt x="20986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E95FA048-72C1-4525-B2B2-E65F2D2B111C}"/>
                </a:ext>
              </a:extLst>
            </p:cNvPr>
            <p:cNvSpPr/>
            <p:nvPr/>
          </p:nvSpPr>
          <p:spPr>
            <a:xfrm>
              <a:off x="6985002" y="805657"/>
              <a:ext cx="4197350" cy="5385592"/>
            </a:xfrm>
            <a:custGeom>
              <a:avLst/>
              <a:gdLst>
                <a:gd name="connsiteX0" fmla="*/ 2098675 w 4197350"/>
                <a:gd name="connsiteY0" fmla="*/ 0 h 5385592"/>
                <a:gd name="connsiteX1" fmla="*/ 2553710 w 4197350"/>
                <a:gd name="connsiteY1" fmla="*/ 119263 h 5385592"/>
                <a:gd name="connsiteX2" fmla="*/ 2604015 w 4197350"/>
                <a:gd name="connsiteY2" fmla="*/ 122237 h 5385592"/>
                <a:gd name="connsiteX3" fmla="*/ 3172619 w 4197350"/>
                <a:gd name="connsiteY3" fmla="*/ 122237 h 5385592"/>
                <a:gd name="connsiteX4" fmla="*/ 3359150 w 4197350"/>
                <a:gd name="connsiteY4" fmla="*/ 308768 h 5385592"/>
                <a:gd name="connsiteX5" fmla="*/ 3965111 w 4197350"/>
                <a:gd name="connsiteY5" fmla="*/ 308768 h 5385592"/>
                <a:gd name="connsiteX6" fmla="*/ 4197350 w 4197350"/>
                <a:gd name="connsiteY6" fmla="*/ 541007 h 5385592"/>
                <a:gd name="connsiteX7" fmla="*/ 4197350 w 4197350"/>
                <a:gd name="connsiteY7" fmla="*/ 5153353 h 5385592"/>
                <a:gd name="connsiteX8" fmla="*/ 3965111 w 4197350"/>
                <a:gd name="connsiteY8" fmla="*/ 5385592 h 5385592"/>
                <a:gd name="connsiteX9" fmla="*/ 232239 w 4197350"/>
                <a:gd name="connsiteY9" fmla="*/ 5385592 h 5385592"/>
                <a:gd name="connsiteX10" fmla="*/ 0 w 4197350"/>
                <a:gd name="connsiteY10" fmla="*/ 5153353 h 5385592"/>
                <a:gd name="connsiteX11" fmla="*/ 0 w 4197350"/>
                <a:gd name="connsiteY11" fmla="*/ 541007 h 5385592"/>
                <a:gd name="connsiteX12" fmla="*/ 232239 w 4197350"/>
                <a:gd name="connsiteY12" fmla="*/ 308768 h 5385592"/>
                <a:gd name="connsiteX13" fmla="*/ 838200 w 4197350"/>
                <a:gd name="connsiteY13" fmla="*/ 308768 h 5385592"/>
                <a:gd name="connsiteX14" fmla="*/ 1024731 w 4197350"/>
                <a:gd name="connsiteY14" fmla="*/ 122237 h 5385592"/>
                <a:gd name="connsiteX15" fmla="*/ 1593335 w 4197350"/>
                <a:gd name="connsiteY15" fmla="*/ 122237 h 5385592"/>
                <a:gd name="connsiteX16" fmla="*/ 1643640 w 4197350"/>
                <a:gd name="connsiteY16" fmla="*/ 119263 h 5385592"/>
                <a:gd name="connsiteX17" fmla="*/ 2098675 w 4197350"/>
                <a:gd name="connsiteY17" fmla="*/ 0 h 538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197350" h="5385592">
                  <a:moveTo>
                    <a:pt x="2098675" y="0"/>
                  </a:moveTo>
                  <a:cubicBezTo>
                    <a:pt x="2337382" y="0"/>
                    <a:pt x="2367220" y="95411"/>
                    <a:pt x="2553710" y="119263"/>
                  </a:cubicBezTo>
                  <a:lnTo>
                    <a:pt x="2604015" y="122237"/>
                  </a:lnTo>
                  <a:lnTo>
                    <a:pt x="3172619" y="122237"/>
                  </a:lnTo>
                  <a:cubicBezTo>
                    <a:pt x="3275637" y="122237"/>
                    <a:pt x="3359150" y="205750"/>
                    <a:pt x="3359150" y="308768"/>
                  </a:cubicBezTo>
                  <a:lnTo>
                    <a:pt x="3965111" y="308768"/>
                  </a:lnTo>
                  <a:cubicBezTo>
                    <a:pt x="4093373" y="308768"/>
                    <a:pt x="4197350" y="412745"/>
                    <a:pt x="4197350" y="541007"/>
                  </a:cubicBezTo>
                  <a:lnTo>
                    <a:pt x="4197350" y="5153353"/>
                  </a:lnTo>
                  <a:cubicBezTo>
                    <a:pt x="4197350" y="5281615"/>
                    <a:pt x="4093373" y="5385592"/>
                    <a:pt x="3965111" y="5385592"/>
                  </a:cubicBezTo>
                  <a:lnTo>
                    <a:pt x="232239" y="5385592"/>
                  </a:lnTo>
                  <a:cubicBezTo>
                    <a:pt x="103977" y="5385592"/>
                    <a:pt x="0" y="5281615"/>
                    <a:pt x="0" y="5153353"/>
                  </a:cubicBezTo>
                  <a:lnTo>
                    <a:pt x="0" y="541007"/>
                  </a:lnTo>
                  <a:cubicBezTo>
                    <a:pt x="0" y="412745"/>
                    <a:pt x="103977" y="308768"/>
                    <a:pt x="232239" y="308768"/>
                  </a:cubicBezTo>
                  <a:lnTo>
                    <a:pt x="838200" y="308768"/>
                  </a:lnTo>
                  <a:cubicBezTo>
                    <a:pt x="838200" y="205750"/>
                    <a:pt x="921713" y="122237"/>
                    <a:pt x="1024731" y="122237"/>
                  </a:cubicBezTo>
                  <a:lnTo>
                    <a:pt x="1593335" y="122237"/>
                  </a:lnTo>
                  <a:lnTo>
                    <a:pt x="1643640" y="119263"/>
                  </a:lnTo>
                  <a:cubicBezTo>
                    <a:pt x="1830130" y="95411"/>
                    <a:pt x="1859968" y="0"/>
                    <a:pt x="20986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6DDC3FFB-5DBA-45FF-B243-B879A29A4CA8}"/>
                </a:ext>
              </a:extLst>
            </p:cNvPr>
            <p:cNvSpPr/>
            <p:nvPr/>
          </p:nvSpPr>
          <p:spPr>
            <a:xfrm>
              <a:off x="7823200" y="805657"/>
              <a:ext cx="2520950" cy="495299"/>
            </a:xfrm>
            <a:custGeom>
              <a:avLst/>
              <a:gdLst>
                <a:gd name="connsiteX0" fmla="*/ 1260475 w 2520950"/>
                <a:gd name="connsiteY0" fmla="*/ 0 h 495299"/>
                <a:gd name="connsiteX1" fmla="*/ 1715510 w 2520950"/>
                <a:gd name="connsiteY1" fmla="*/ 119263 h 495299"/>
                <a:gd name="connsiteX2" fmla="*/ 1765813 w 2520950"/>
                <a:gd name="connsiteY2" fmla="*/ 122237 h 495299"/>
                <a:gd name="connsiteX3" fmla="*/ 2334419 w 2520950"/>
                <a:gd name="connsiteY3" fmla="*/ 122237 h 495299"/>
                <a:gd name="connsiteX4" fmla="*/ 2520950 w 2520950"/>
                <a:gd name="connsiteY4" fmla="*/ 308768 h 495299"/>
                <a:gd name="connsiteX5" fmla="*/ 2334419 w 2520950"/>
                <a:gd name="connsiteY5" fmla="*/ 495299 h 495299"/>
                <a:gd name="connsiteX6" fmla="*/ 186531 w 2520950"/>
                <a:gd name="connsiteY6" fmla="*/ 495299 h 495299"/>
                <a:gd name="connsiteX7" fmla="*/ 0 w 2520950"/>
                <a:gd name="connsiteY7" fmla="*/ 308768 h 495299"/>
                <a:gd name="connsiteX8" fmla="*/ 186531 w 2520950"/>
                <a:gd name="connsiteY8" fmla="*/ 122237 h 495299"/>
                <a:gd name="connsiteX9" fmla="*/ 755137 w 2520950"/>
                <a:gd name="connsiteY9" fmla="*/ 122237 h 495299"/>
                <a:gd name="connsiteX10" fmla="*/ 805440 w 2520950"/>
                <a:gd name="connsiteY10" fmla="*/ 119263 h 495299"/>
                <a:gd name="connsiteX11" fmla="*/ 1260475 w 2520950"/>
                <a:gd name="connsiteY11" fmla="*/ 0 h 49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0950" h="495299">
                  <a:moveTo>
                    <a:pt x="1260475" y="0"/>
                  </a:moveTo>
                  <a:cubicBezTo>
                    <a:pt x="1499182" y="0"/>
                    <a:pt x="1529020" y="95411"/>
                    <a:pt x="1715510" y="119263"/>
                  </a:cubicBezTo>
                  <a:lnTo>
                    <a:pt x="1765813" y="122237"/>
                  </a:lnTo>
                  <a:lnTo>
                    <a:pt x="2334419" y="122237"/>
                  </a:lnTo>
                  <a:cubicBezTo>
                    <a:pt x="2437437" y="122237"/>
                    <a:pt x="2520950" y="205750"/>
                    <a:pt x="2520950" y="308768"/>
                  </a:cubicBezTo>
                  <a:cubicBezTo>
                    <a:pt x="2520950" y="411786"/>
                    <a:pt x="2437437" y="495299"/>
                    <a:pt x="2334419" y="495299"/>
                  </a:cubicBezTo>
                  <a:lnTo>
                    <a:pt x="186531" y="495299"/>
                  </a:lnTo>
                  <a:cubicBezTo>
                    <a:pt x="83513" y="495299"/>
                    <a:pt x="0" y="411786"/>
                    <a:pt x="0" y="308768"/>
                  </a:cubicBezTo>
                  <a:cubicBezTo>
                    <a:pt x="0" y="205750"/>
                    <a:pt x="83513" y="122237"/>
                    <a:pt x="186531" y="122237"/>
                  </a:cubicBezTo>
                  <a:lnTo>
                    <a:pt x="755137" y="122237"/>
                  </a:lnTo>
                  <a:lnTo>
                    <a:pt x="805440" y="119263"/>
                  </a:lnTo>
                  <a:cubicBezTo>
                    <a:pt x="991930" y="95411"/>
                    <a:pt x="1021768" y="0"/>
                    <a:pt x="126047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B28A660-26DD-4A6B-B471-7C1B992077A6}"/>
                </a:ext>
              </a:extLst>
            </p:cNvPr>
            <p:cNvSpPr/>
            <p:nvPr/>
          </p:nvSpPr>
          <p:spPr>
            <a:xfrm>
              <a:off x="7823200" y="805657"/>
              <a:ext cx="2520950" cy="495299"/>
            </a:xfrm>
            <a:custGeom>
              <a:avLst/>
              <a:gdLst>
                <a:gd name="connsiteX0" fmla="*/ 1260475 w 2520950"/>
                <a:gd name="connsiteY0" fmla="*/ 0 h 495299"/>
                <a:gd name="connsiteX1" fmla="*/ 1715510 w 2520950"/>
                <a:gd name="connsiteY1" fmla="*/ 119263 h 495299"/>
                <a:gd name="connsiteX2" fmla="*/ 1765813 w 2520950"/>
                <a:gd name="connsiteY2" fmla="*/ 122237 h 495299"/>
                <a:gd name="connsiteX3" fmla="*/ 2334419 w 2520950"/>
                <a:gd name="connsiteY3" fmla="*/ 122237 h 495299"/>
                <a:gd name="connsiteX4" fmla="*/ 2520950 w 2520950"/>
                <a:gd name="connsiteY4" fmla="*/ 308768 h 495299"/>
                <a:gd name="connsiteX5" fmla="*/ 2334419 w 2520950"/>
                <a:gd name="connsiteY5" fmla="*/ 495299 h 495299"/>
                <a:gd name="connsiteX6" fmla="*/ 186531 w 2520950"/>
                <a:gd name="connsiteY6" fmla="*/ 495299 h 495299"/>
                <a:gd name="connsiteX7" fmla="*/ 0 w 2520950"/>
                <a:gd name="connsiteY7" fmla="*/ 308768 h 495299"/>
                <a:gd name="connsiteX8" fmla="*/ 186531 w 2520950"/>
                <a:gd name="connsiteY8" fmla="*/ 122237 h 495299"/>
                <a:gd name="connsiteX9" fmla="*/ 755137 w 2520950"/>
                <a:gd name="connsiteY9" fmla="*/ 122237 h 495299"/>
                <a:gd name="connsiteX10" fmla="*/ 805440 w 2520950"/>
                <a:gd name="connsiteY10" fmla="*/ 119263 h 495299"/>
                <a:gd name="connsiteX11" fmla="*/ 1260475 w 2520950"/>
                <a:gd name="connsiteY11" fmla="*/ 0 h 49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0950" h="495299">
                  <a:moveTo>
                    <a:pt x="1260475" y="0"/>
                  </a:moveTo>
                  <a:cubicBezTo>
                    <a:pt x="1499182" y="0"/>
                    <a:pt x="1529020" y="95411"/>
                    <a:pt x="1715510" y="119263"/>
                  </a:cubicBezTo>
                  <a:lnTo>
                    <a:pt x="1765813" y="122237"/>
                  </a:lnTo>
                  <a:lnTo>
                    <a:pt x="2334419" y="122237"/>
                  </a:lnTo>
                  <a:cubicBezTo>
                    <a:pt x="2437437" y="122237"/>
                    <a:pt x="2520950" y="205750"/>
                    <a:pt x="2520950" y="308768"/>
                  </a:cubicBezTo>
                  <a:cubicBezTo>
                    <a:pt x="2520950" y="411786"/>
                    <a:pt x="2437437" y="495299"/>
                    <a:pt x="2334419" y="495299"/>
                  </a:cubicBezTo>
                  <a:lnTo>
                    <a:pt x="186531" y="495299"/>
                  </a:lnTo>
                  <a:cubicBezTo>
                    <a:pt x="83513" y="495299"/>
                    <a:pt x="0" y="411786"/>
                    <a:pt x="0" y="308768"/>
                  </a:cubicBezTo>
                  <a:cubicBezTo>
                    <a:pt x="0" y="205750"/>
                    <a:pt x="83513" y="122237"/>
                    <a:pt x="186531" y="122237"/>
                  </a:cubicBezTo>
                  <a:lnTo>
                    <a:pt x="755137" y="122237"/>
                  </a:lnTo>
                  <a:lnTo>
                    <a:pt x="805440" y="119263"/>
                  </a:lnTo>
                  <a:cubicBezTo>
                    <a:pt x="991930" y="95411"/>
                    <a:pt x="1021768" y="0"/>
                    <a:pt x="1260475" y="0"/>
                  </a:cubicBezTo>
                  <a:close/>
                </a:path>
              </a:pathLst>
            </a:custGeom>
            <a:pattFill prst="shingle">
              <a:fgClr>
                <a:srgbClr val="831529"/>
              </a:fgClr>
              <a:bgClr>
                <a:srgbClr val="C00000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519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-文本框 6">
            <a:extLst>
              <a:ext uri="{FF2B5EF4-FFF2-40B4-BE49-F238E27FC236}">
                <a16:creationId xmlns:a16="http://schemas.microsoft.com/office/drawing/2014/main" xmlns="" id="{9585A1C2-7FC4-43CB-A8F5-75ACA269466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35881" y="139971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CurveDown">
              <a:avLst>
                <a:gd name="adj" fmla="val 4739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1" name="PA-文本框 6">
            <a:extLst>
              <a:ext uri="{FF2B5EF4-FFF2-40B4-BE49-F238E27FC236}">
                <a16:creationId xmlns:a16="http://schemas.microsoft.com/office/drawing/2014/main" xmlns="" id="{711BB4C7-0EAC-4E81-AD06-60EFED4AC3D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023556" y="139971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CanUp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2" name="PA-文本框 6">
            <a:extLst>
              <a:ext uri="{FF2B5EF4-FFF2-40B4-BE49-F238E27FC236}">
                <a16:creationId xmlns:a16="http://schemas.microsoft.com/office/drawing/2014/main" xmlns="" id="{BD88C531-5BDD-4A9F-B21D-F3498AFA66C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011231" y="139971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Wave1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3" name="PA-文本框 6">
            <a:extLst>
              <a:ext uri="{FF2B5EF4-FFF2-40B4-BE49-F238E27FC236}">
                <a16:creationId xmlns:a16="http://schemas.microsoft.com/office/drawing/2014/main" xmlns="" id="{4AFA6C05-E597-4E1A-9B05-B5049F92E41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035881" y="3091985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Inflate">
              <a:avLst/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4" name="PA-文本框 6">
            <a:extLst>
              <a:ext uri="{FF2B5EF4-FFF2-40B4-BE49-F238E27FC236}">
                <a16:creationId xmlns:a16="http://schemas.microsoft.com/office/drawing/2014/main" xmlns="" id="{230CB01A-2CDA-47EC-AEBC-834E96C9DEB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23556" y="3091985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375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5" name="PA-文本框 6">
            <a:extLst>
              <a:ext uri="{FF2B5EF4-FFF2-40B4-BE49-F238E27FC236}">
                <a16:creationId xmlns:a16="http://schemas.microsoft.com/office/drawing/2014/main" xmlns="" id="{2BF0880A-A4AF-4B52-A1CA-6148A4A5A00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011231" y="3091985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FadeRight">
              <a:avLst>
                <a:gd name="adj" fmla="val 36433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8" name="PA-文本框 6">
            <a:extLst>
              <a:ext uri="{FF2B5EF4-FFF2-40B4-BE49-F238E27FC236}">
                <a16:creationId xmlns:a16="http://schemas.microsoft.com/office/drawing/2014/main" xmlns="" id="{21264E09-34C4-4BB5-8BAC-E26F7B319929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035881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FadeUp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9" name="PA-文本框 6">
            <a:extLst>
              <a:ext uri="{FF2B5EF4-FFF2-40B4-BE49-F238E27FC236}">
                <a16:creationId xmlns:a16="http://schemas.microsoft.com/office/drawing/2014/main" xmlns="" id="{2DAC8B8D-9D3E-4A42-8472-1AD8FED887F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023556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CascadeUp">
              <a:avLst>
                <a:gd name="adj" fmla="val 2857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20" name="PA-文本框 6">
            <a:extLst>
              <a:ext uri="{FF2B5EF4-FFF2-40B4-BE49-F238E27FC236}">
                <a16:creationId xmlns:a16="http://schemas.microsoft.com/office/drawing/2014/main" xmlns="" id="{E41FF334-172E-4CF0-AE6A-FCBB92B94D0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011231" y="4784260"/>
            <a:ext cx="2144888" cy="674030"/>
          </a:xfrm>
          <a:prstGeom prst="rect">
            <a:avLst/>
          </a:prstGeom>
          <a:noFill/>
        </p:spPr>
        <p:txBody>
          <a:bodyPr vert="horz" rtlCol="0">
            <a:prstTxWarp prst="textTriangle">
              <a:avLst>
                <a:gd name="adj" fmla="val 30688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</p:spTree>
    <p:extLst>
      <p:ext uri="{BB962C8B-B14F-4D97-AF65-F5344CB8AC3E}">
        <p14:creationId xmlns:p14="http://schemas.microsoft.com/office/powerpoint/2010/main" val="296312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DE937CA-EF7F-4938-9896-372F788EAF4B}"/>
              </a:ext>
            </a:extLst>
          </p:cNvPr>
          <p:cNvSpPr/>
          <p:nvPr/>
        </p:nvSpPr>
        <p:spPr>
          <a:xfrm>
            <a:off x="1009650" y="927100"/>
            <a:ext cx="4197350" cy="5264149"/>
          </a:xfrm>
          <a:prstGeom prst="roundRect">
            <a:avLst>
              <a:gd name="adj" fmla="val 4135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41CF769E-48B7-4978-B861-AC18DD812262}"/>
              </a:ext>
            </a:extLst>
          </p:cNvPr>
          <p:cNvSpPr/>
          <p:nvPr/>
        </p:nvSpPr>
        <p:spPr>
          <a:xfrm>
            <a:off x="1611312" y="775494"/>
            <a:ext cx="2994026" cy="303212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C43F6903-C9BE-43FC-B46F-373520CA3EA2}"/>
              </a:ext>
            </a:extLst>
          </p:cNvPr>
          <p:cNvSpPr/>
          <p:nvPr/>
        </p:nvSpPr>
        <p:spPr>
          <a:xfrm>
            <a:off x="1746250" y="679450"/>
            <a:ext cx="2724150" cy="501650"/>
          </a:xfrm>
          <a:prstGeom prst="roundRect">
            <a:avLst>
              <a:gd name="adj" fmla="val 20346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DB694867-F85D-4A30-A094-EA606A9B247A}"/>
              </a:ext>
            </a:extLst>
          </p:cNvPr>
          <p:cNvSpPr/>
          <p:nvPr/>
        </p:nvSpPr>
        <p:spPr>
          <a:xfrm>
            <a:off x="2711450" y="552449"/>
            <a:ext cx="793750" cy="254002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E5906804-3C3B-4438-A55D-72CB72DFAC66}"/>
              </a:ext>
            </a:extLst>
          </p:cNvPr>
          <p:cNvSpPr/>
          <p:nvPr/>
        </p:nvSpPr>
        <p:spPr>
          <a:xfrm rot="5400000">
            <a:off x="2758442" y="457202"/>
            <a:ext cx="699766" cy="610870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4D35A48-07A0-4FC5-B51E-53AE3B7007CF}"/>
              </a:ext>
            </a:extLst>
          </p:cNvPr>
          <p:cNvSpPr/>
          <p:nvPr/>
        </p:nvSpPr>
        <p:spPr>
          <a:xfrm>
            <a:off x="6985000" y="412754"/>
            <a:ext cx="4197350" cy="5778495"/>
          </a:xfrm>
          <a:custGeom>
            <a:avLst/>
            <a:gdLst>
              <a:gd name="connsiteX0" fmla="*/ 2098675 w 4197350"/>
              <a:gd name="connsiteY0" fmla="*/ 0 h 5778495"/>
              <a:gd name="connsiteX1" fmla="*/ 2351946 w 4197350"/>
              <a:gd name="connsiteY1" fmla="*/ 134663 h 5778495"/>
              <a:gd name="connsiteX2" fmla="*/ 2354678 w 4197350"/>
              <a:gd name="connsiteY2" fmla="*/ 139695 h 5778495"/>
              <a:gd name="connsiteX3" fmla="*/ 2368549 w 4197350"/>
              <a:gd name="connsiteY3" fmla="*/ 139695 h 5778495"/>
              <a:gd name="connsiteX4" fmla="*/ 2495550 w 4197350"/>
              <a:gd name="connsiteY4" fmla="*/ 266696 h 5778495"/>
              <a:gd name="connsiteX5" fmla="*/ 3358684 w 4197350"/>
              <a:gd name="connsiteY5" fmla="*/ 266696 h 5778495"/>
              <a:gd name="connsiteX6" fmla="*/ 3452729 w 4197350"/>
              <a:gd name="connsiteY6" fmla="*/ 329034 h 5778495"/>
              <a:gd name="connsiteX7" fmla="*/ 3460191 w 4197350"/>
              <a:gd name="connsiteY7" fmla="*/ 365993 h 5778495"/>
              <a:gd name="connsiteX8" fmla="*/ 3503094 w 4197350"/>
              <a:gd name="connsiteY8" fmla="*/ 374654 h 5778495"/>
              <a:gd name="connsiteX9" fmla="*/ 3595688 w 4197350"/>
              <a:gd name="connsiteY9" fmla="*/ 514346 h 5778495"/>
              <a:gd name="connsiteX10" fmla="*/ 4023790 w 4197350"/>
              <a:gd name="connsiteY10" fmla="*/ 514346 h 5778495"/>
              <a:gd name="connsiteX11" fmla="*/ 4197350 w 4197350"/>
              <a:gd name="connsiteY11" fmla="*/ 687906 h 5778495"/>
              <a:gd name="connsiteX12" fmla="*/ 4197350 w 4197350"/>
              <a:gd name="connsiteY12" fmla="*/ 5604935 h 5778495"/>
              <a:gd name="connsiteX13" fmla="*/ 4023790 w 4197350"/>
              <a:gd name="connsiteY13" fmla="*/ 5778495 h 5778495"/>
              <a:gd name="connsiteX14" fmla="*/ 173560 w 4197350"/>
              <a:gd name="connsiteY14" fmla="*/ 5778495 h 5778495"/>
              <a:gd name="connsiteX15" fmla="*/ 0 w 4197350"/>
              <a:gd name="connsiteY15" fmla="*/ 5604935 h 5778495"/>
              <a:gd name="connsiteX16" fmla="*/ 0 w 4197350"/>
              <a:gd name="connsiteY16" fmla="*/ 687906 h 5778495"/>
              <a:gd name="connsiteX17" fmla="*/ 173560 w 4197350"/>
              <a:gd name="connsiteY17" fmla="*/ 514346 h 5778495"/>
              <a:gd name="connsiteX18" fmla="*/ 601662 w 4197350"/>
              <a:gd name="connsiteY18" fmla="*/ 514346 h 5778495"/>
              <a:gd name="connsiteX19" fmla="*/ 694256 w 4197350"/>
              <a:gd name="connsiteY19" fmla="*/ 374654 h 5778495"/>
              <a:gd name="connsiteX20" fmla="*/ 737159 w 4197350"/>
              <a:gd name="connsiteY20" fmla="*/ 365993 h 5778495"/>
              <a:gd name="connsiteX21" fmla="*/ 744621 w 4197350"/>
              <a:gd name="connsiteY21" fmla="*/ 329034 h 5778495"/>
              <a:gd name="connsiteX22" fmla="*/ 838666 w 4197350"/>
              <a:gd name="connsiteY22" fmla="*/ 266696 h 5778495"/>
              <a:gd name="connsiteX23" fmla="*/ 1701800 w 4197350"/>
              <a:gd name="connsiteY23" fmla="*/ 266696 h 5778495"/>
              <a:gd name="connsiteX24" fmla="*/ 1828801 w 4197350"/>
              <a:gd name="connsiteY24" fmla="*/ 139695 h 5778495"/>
              <a:gd name="connsiteX25" fmla="*/ 1842673 w 4197350"/>
              <a:gd name="connsiteY25" fmla="*/ 139695 h 5778495"/>
              <a:gd name="connsiteX26" fmla="*/ 1845404 w 4197350"/>
              <a:gd name="connsiteY26" fmla="*/ 134663 h 5778495"/>
              <a:gd name="connsiteX27" fmla="*/ 2098675 w 4197350"/>
              <a:gd name="connsiteY27" fmla="*/ 0 h 577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197350" h="5778495">
                <a:moveTo>
                  <a:pt x="2098675" y="0"/>
                </a:moveTo>
                <a:cubicBezTo>
                  <a:pt x="2204104" y="0"/>
                  <a:pt x="2297058" y="53417"/>
                  <a:pt x="2351946" y="134663"/>
                </a:cubicBezTo>
                <a:lnTo>
                  <a:pt x="2354678" y="139695"/>
                </a:lnTo>
                <a:lnTo>
                  <a:pt x="2368549" y="139695"/>
                </a:lnTo>
                <a:cubicBezTo>
                  <a:pt x="2438690" y="139695"/>
                  <a:pt x="2495550" y="196555"/>
                  <a:pt x="2495550" y="266696"/>
                </a:cubicBezTo>
                <a:lnTo>
                  <a:pt x="3358684" y="266696"/>
                </a:lnTo>
                <a:cubicBezTo>
                  <a:pt x="3400961" y="266696"/>
                  <a:pt x="3437235" y="292401"/>
                  <a:pt x="3452729" y="329034"/>
                </a:cubicBezTo>
                <a:lnTo>
                  <a:pt x="3460191" y="365993"/>
                </a:lnTo>
                <a:lnTo>
                  <a:pt x="3503094" y="374654"/>
                </a:lnTo>
                <a:cubicBezTo>
                  <a:pt x="3557508" y="397669"/>
                  <a:pt x="3595688" y="451549"/>
                  <a:pt x="3595688" y="514346"/>
                </a:cubicBezTo>
                <a:lnTo>
                  <a:pt x="4023790" y="514346"/>
                </a:lnTo>
                <a:cubicBezTo>
                  <a:pt x="4119645" y="514346"/>
                  <a:pt x="4197350" y="592051"/>
                  <a:pt x="4197350" y="687906"/>
                </a:cubicBezTo>
                <a:lnTo>
                  <a:pt x="4197350" y="5604935"/>
                </a:lnTo>
                <a:cubicBezTo>
                  <a:pt x="4197350" y="5700790"/>
                  <a:pt x="4119645" y="5778495"/>
                  <a:pt x="4023790" y="5778495"/>
                </a:cubicBezTo>
                <a:lnTo>
                  <a:pt x="173560" y="5778495"/>
                </a:lnTo>
                <a:cubicBezTo>
                  <a:pt x="77705" y="5778495"/>
                  <a:pt x="0" y="5700790"/>
                  <a:pt x="0" y="5604935"/>
                </a:cubicBezTo>
                <a:lnTo>
                  <a:pt x="0" y="687906"/>
                </a:lnTo>
                <a:cubicBezTo>
                  <a:pt x="0" y="592051"/>
                  <a:pt x="77705" y="514346"/>
                  <a:pt x="173560" y="514346"/>
                </a:cubicBezTo>
                <a:lnTo>
                  <a:pt x="601662" y="514346"/>
                </a:lnTo>
                <a:cubicBezTo>
                  <a:pt x="601662" y="451549"/>
                  <a:pt x="639843" y="397669"/>
                  <a:pt x="694256" y="374654"/>
                </a:cubicBezTo>
                <a:lnTo>
                  <a:pt x="737159" y="365993"/>
                </a:lnTo>
                <a:lnTo>
                  <a:pt x="744621" y="329034"/>
                </a:lnTo>
                <a:cubicBezTo>
                  <a:pt x="760116" y="292401"/>
                  <a:pt x="796390" y="266696"/>
                  <a:pt x="838666" y="266696"/>
                </a:cubicBezTo>
                <a:lnTo>
                  <a:pt x="1701800" y="266696"/>
                </a:lnTo>
                <a:cubicBezTo>
                  <a:pt x="1701800" y="196555"/>
                  <a:pt x="1758660" y="139695"/>
                  <a:pt x="1828801" y="139695"/>
                </a:cubicBezTo>
                <a:lnTo>
                  <a:pt x="1842673" y="139695"/>
                </a:lnTo>
                <a:lnTo>
                  <a:pt x="1845404" y="134663"/>
                </a:lnTo>
                <a:cubicBezTo>
                  <a:pt x="1900292" y="53417"/>
                  <a:pt x="1993246" y="0"/>
                  <a:pt x="2098675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>
            <a:noFill/>
          </a:ln>
          <a:effectLst>
            <a:outerShdw blurRad="114300" dist="114300" dir="2700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A1D4DA79-5F9E-4E86-9405-6FBBC9BC81B5}"/>
              </a:ext>
            </a:extLst>
          </p:cNvPr>
          <p:cNvSpPr/>
          <p:nvPr/>
        </p:nvSpPr>
        <p:spPr>
          <a:xfrm>
            <a:off x="6985000" y="412754"/>
            <a:ext cx="4197350" cy="5778495"/>
          </a:xfrm>
          <a:custGeom>
            <a:avLst/>
            <a:gdLst>
              <a:gd name="connsiteX0" fmla="*/ 2098675 w 4197350"/>
              <a:gd name="connsiteY0" fmla="*/ 0 h 5778495"/>
              <a:gd name="connsiteX1" fmla="*/ 2351946 w 4197350"/>
              <a:gd name="connsiteY1" fmla="*/ 134663 h 5778495"/>
              <a:gd name="connsiteX2" fmla="*/ 2354678 w 4197350"/>
              <a:gd name="connsiteY2" fmla="*/ 139695 h 5778495"/>
              <a:gd name="connsiteX3" fmla="*/ 2368549 w 4197350"/>
              <a:gd name="connsiteY3" fmla="*/ 139695 h 5778495"/>
              <a:gd name="connsiteX4" fmla="*/ 2495550 w 4197350"/>
              <a:gd name="connsiteY4" fmla="*/ 266696 h 5778495"/>
              <a:gd name="connsiteX5" fmla="*/ 3358684 w 4197350"/>
              <a:gd name="connsiteY5" fmla="*/ 266696 h 5778495"/>
              <a:gd name="connsiteX6" fmla="*/ 3452729 w 4197350"/>
              <a:gd name="connsiteY6" fmla="*/ 329034 h 5778495"/>
              <a:gd name="connsiteX7" fmla="*/ 3460191 w 4197350"/>
              <a:gd name="connsiteY7" fmla="*/ 365993 h 5778495"/>
              <a:gd name="connsiteX8" fmla="*/ 3503094 w 4197350"/>
              <a:gd name="connsiteY8" fmla="*/ 374654 h 5778495"/>
              <a:gd name="connsiteX9" fmla="*/ 3595688 w 4197350"/>
              <a:gd name="connsiteY9" fmla="*/ 514346 h 5778495"/>
              <a:gd name="connsiteX10" fmla="*/ 4023790 w 4197350"/>
              <a:gd name="connsiteY10" fmla="*/ 514346 h 5778495"/>
              <a:gd name="connsiteX11" fmla="*/ 4197350 w 4197350"/>
              <a:gd name="connsiteY11" fmla="*/ 687906 h 5778495"/>
              <a:gd name="connsiteX12" fmla="*/ 4197350 w 4197350"/>
              <a:gd name="connsiteY12" fmla="*/ 5604935 h 5778495"/>
              <a:gd name="connsiteX13" fmla="*/ 4023790 w 4197350"/>
              <a:gd name="connsiteY13" fmla="*/ 5778495 h 5778495"/>
              <a:gd name="connsiteX14" fmla="*/ 173560 w 4197350"/>
              <a:gd name="connsiteY14" fmla="*/ 5778495 h 5778495"/>
              <a:gd name="connsiteX15" fmla="*/ 0 w 4197350"/>
              <a:gd name="connsiteY15" fmla="*/ 5604935 h 5778495"/>
              <a:gd name="connsiteX16" fmla="*/ 0 w 4197350"/>
              <a:gd name="connsiteY16" fmla="*/ 687906 h 5778495"/>
              <a:gd name="connsiteX17" fmla="*/ 173560 w 4197350"/>
              <a:gd name="connsiteY17" fmla="*/ 514346 h 5778495"/>
              <a:gd name="connsiteX18" fmla="*/ 601662 w 4197350"/>
              <a:gd name="connsiteY18" fmla="*/ 514346 h 5778495"/>
              <a:gd name="connsiteX19" fmla="*/ 694256 w 4197350"/>
              <a:gd name="connsiteY19" fmla="*/ 374654 h 5778495"/>
              <a:gd name="connsiteX20" fmla="*/ 737159 w 4197350"/>
              <a:gd name="connsiteY20" fmla="*/ 365993 h 5778495"/>
              <a:gd name="connsiteX21" fmla="*/ 744621 w 4197350"/>
              <a:gd name="connsiteY21" fmla="*/ 329034 h 5778495"/>
              <a:gd name="connsiteX22" fmla="*/ 838666 w 4197350"/>
              <a:gd name="connsiteY22" fmla="*/ 266696 h 5778495"/>
              <a:gd name="connsiteX23" fmla="*/ 1701800 w 4197350"/>
              <a:gd name="connsiteY23" fmla="*/ 266696 h 5778495"/>
              <a:gd name="connsiteX24" fmla="*/ 1828801 w 4197350"/>
              <a:gd name="connsiteY24" fmla="*/ 139695 h 5778495"/>
              <a:gd name="connsiteX25" fmla="*/ 1842673 w 4197350"/>
              <a:gd name="connsiteY25" fmla="*/ 139695 h 5778495"/>
              <a:gd name="connsiteX26" fmla="*/ 1845404 w 4197350"/>
              <a:gd name="connsiteY26" fmla="*/ 134663 h 5778495"/>
              <a:gd name="connsiteX27" fmla="*/ 2098675 w 4197350"/>
              <a:gd name="connsiteY27" fmla="*/ 0 h 577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197350" h="5778495">
                <a:moveTo>
                  <a:pt x="2098675" y="0"/>
                </a:moveTo>
                <a:cubicBezTo>
                  <a:pt x="2204104" y="0"/>
                  <a:pt x="2297058" y="53417"/>
                  <a:pt x="2351946" y="134663"/>
                </a:cubicBezTo>
                <a:lnTo>
                  <a:pt x="2354678" y="139695"/>
                </a:lnTo>
                <a:lnTo>
                  <a:pt x="2368549" y="139695"/>
                </a:lnTo>
                <a:cubicBezTo>
                  <a:pt x="2438690" y="139695"/>
                  <a:pt x="2495550" y="196555"/>
                  <a:pt x="2495550" y="266696"/>
                </a:cubicBezTo>
                <a:lnTo>
                  <a:pt x="3358684" y="266696"/>
                </a:lnTo>
                <a:cubicBezTo>
                  <a:pt x="3400961" y="266696"/>
                  <a:pt x="3437235" y="292401"/>
                  <a:pt x="3452729" y="329034"/>
                </a:cubicBezTo>
                <a:lnTo>
                  <a:pt x="3460191" y="365993"/>
                </a:lnTo>
                <a:lnTo>
                  <a:pt x="3503094" y="374654"/>
                </a:lnTo>
                <a:cubicBezTo>
                  <a:pt x="3557508" y="397669"/>
                  <a:pt x="3595688" y="451549"/>
                  <a:pt x="3595688" y="514346"/>
                </a:cubicBezTo>
                <a:lnTo>
                  <a:pt x="4023790" y="514346"/>
                </a:lnTo>
                <a:cubicBezTo>
                  <a:pt x="4119645" y="514346"/>
                  <a:pt x="4197350" y="592051"/>
                  <a:pt x="4197350" y="687906"/>
                </a:cubicBezTo>
                <a:lnTo>
                  <a:pt x="4197350" y="5604935"/>
                </a:lnTo>
                <a:cubicBezTo>
                  <a:pt x="4197350" y="5700790"/>
                  <a:pt x="4119645" y="5778495"/>
                  <a:pt x="4023790" y="5778495"/>
                </a:cubicBezTo>
                <a:lnTo>
                  <a:pt x="173560" y="5778495"/>
                </a:lnTo>
                <a:cubicBezTo>
                  <a:pt x="77705" y="5778495"/>
                  <a:pt x="0" y="5700790"/>
                  <a:pt x="0" y="5604935"/>
                </a:cubicBezTo>
                <a:lnTo>
                  <a:pt x="0" y="687906"/>
                </a:lnTo>
                <a:cubicBezTo>
                  <a:pt x="0" y="592051"/>
                  <a:pt x="77705" y="514346"/>
                  <a:pt x="173560" y="514346"/>
                </a:cubicBezTo>
                <a:lnTo>
                  <a:pt x="601662" y="514346"/>
                </a:lnTo>
                <a:cubicBezTo>
                  <a:pt x="601662" y="451549"/>
                  <a:pt x="639843" y="397669"/>
                  <a:pt x="694256" y="374654"/>
                </a:cubicBezTo>
                <a:lnTo>
                  <a:pt x="737159" y="365993"/>
                </a:lnTo>
                <a:lnTo>
                  <a:pt x="744621" y="329034"/>
                </a:lnTo>
                <a:cubicBezTo>
                  <a:pt x="760116" y="292401"/>
                  <a:pt x="796390" y="266696"/>
                  <a:pt x="838666" y="266696"/>
                </a:cubicBezTo>
                <a:lnTo>
                  <a:pt x="1701800" y="266696"/>
                </a:lnTo>
                <a:cubicBezTo>
                  <a:pt x="1701800" y="196555"/>
                  <a:pt x="1758660" y="139695"/>
                  <a:pt x="1828801" y="139695"/>
                </a:cubicBezTo>
                <a:lnTo>
                  <a:pt x="1842673" y="139695"/>
                </a:lnTo>
                <a:lnTo>
                  <a:pt x="1845404" y="134663"/>
                </a:lnTo>
                <a:cubicBezTo>
                  <a:pt x="1900292" y="53417"/>
                  <a:pt x="1993246" y="0"/>
                  <a:pt x="2098675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220D3397-CCA0-4960-81B1-1590A3EB7FAB}"/>
              </a:ext>
            </a:extLst>
          </p:cNvPr>
          <p:cNvSpPr/>
          <p:nvPr/>
        </p:nvSpPr>
        <p:spPr>
          <a:xfrm>
            <a:off x="7586662" y="679450"/>
            <a:ext cx="2994026" cy="501650"/>
          </a:xfrm>
          <a:custGeom>
            <a:avLst/>
            <a:gdLst>
              <a:gd name="connsiteX0" fmla="*/ 237004 w 2994026"/>
              <a:gd name="connsiteY0" fmla="*/ 0 h 501650"/>
              <a:gd name="connsiteX1" fmla="*/ 2757022 w 2994026"/>
              <a:gd name="connsiteY1" fmla="*/ 0 h 501650"/>
              <a:gd name="connsiteX2" fmla="*/ 2851067 w 2994026"/>
              <a:gd name="connsiteY2" fmla="*/ 62337 h 501650"/>
              <a:gd name="connsiteX3" fmla="*/ 2858529 w 2994026"/>
              <a:gd name="connsiteY3" fmla="*/ 99296 h 501650"/>
              <a:gd name="connsiteX4" fmla="*/ 2901432 w 2994026"/>
              <a:gd name="connsiteY4" fmla="*/ 107958 h 501650"/>
              <a:gd name="connsiteX5" fmla="*/ 2994026 w 2994026"/>
              <a:gd name="connsiteY5" fmla="*/ 247650 h 501650"/>
              <a:gd name="connsiteX6" fmla="*/ 2901432 w 2994026"/>
              <a:gd name="connsiteY6" fmla="*/ 387342 h 501650"/>
              <a:gd name="connsiteX7" fmla="*/ 2859088 w 2994026"/>
              <a:gd name="connsiteY7" fmla="*/ 395891 h 501650"/>
              <a:gd name="connsiteX8" fmla="*/ 2859088 w 2994026"/>
              <a:gd name="connsiteY8" fmla="*/ 399584 h 501650"/>
              <a:gd name="connsiteX9" fmla="*/ 2757022 w 2994026"/>
              <a:gd name="connsiteY9" fmla="*/ 501650 h 501650"/>
              <a:gd name="connsiteX10" fmla="*/ 237004 w 2994026"/>
              <a:gd name="connsiteY10" fmla="*/ 501650 h 501650"/>
              <a:gd name="connsiteX11" fmla="*/ 134938 w 2994026"/>
              <a:gd name="connsiteY11" fmla="*/ 399584 h 501650"/>
              <a:gd name="connsiteX12" fmla="*/ 134938 w 2994026"/>
              <a:gd name="connsiteY12" fmla="*/ 395891 h 501650"/>
              <a:gd name="connsiteX13" fmla="*/ 92594 w 2994026"/>
              <a:gd name="connsiteY13" fmla="*/ 387342 h 501650"/>
              <a:gd name="connsiteX14" fmla="*/ 0 w 2994026"/>
              <a:gd name="connsiteY14" fmla="*/ 247650 h 501650"/>
              <a:gd name="connsiteX15" fmla="*/ 92594 w 2994026"/>
              <a:gd name="connsiteY15" fmla="*/ 107958 h 501650"/>
              <a:gd name="connsiteX16" fmla="*/ 135498 w 2994026"/>
              <a:gd name="connsiteY16" fmla="*/ 99296 h 501650"/>
              <a:gd name="connsiteX17" fmla="*/ 142959 w 2994026"/>
              <a:gd name="connsiteY17" fmla="*/ 62337 h 501650"/>
              <a:gd name="connsiteX18" fmla="*/ 237004 w 2994026"/>
              <a:gd name="connsiteY18" fmla="*/ 0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4026" h="501650">
                <a:moveTo>
                  <a:pt x="237004" y="0"/>
                </a:moveTo>
                <a:lnTo>
                  <a:pt x="2757022" y="0"/>
                </a:lnTo>
                <a:cubicBezTo>
                  <a:pt x="2799299" y="0"/>
                  <a:pt x="2835572" y="25705"/>
                  <a:pt x="2851067" y="62337"/>
                </a:cubicBezTo>
                <a:lnTo>
                  <a:pt x="2858529" y="99296"/>
                </a:lnTo>
                <a:lnTo>
                  <a:pt x="2901432" y="107958"/>
                </a:lnTo>
                <a:cubicBezTo>
                  <a:pt x="2955846" y="130973"/>
                  <a:pt x="2994026" y="184853"/>
                  <a:pt x="2994026" y="247650"/>
                </a:cubicBezTo>
                <a:cubicBezTo>
                  <a:pt x="2994026" y="310448"/>
                  <a:pt x="2955846" y="364327"/>
                  <a:pt x="2901432" y="387342"/>
                </a:cubicBezTo>
                <a:lnTo>
                  <a:pt x="2859088" y="395891"/>
                </a:lnTo>
                <a:lnTo>
                  <a:pt x="2859088" y="399584"/>
                </a:lnTo>
                <a:cubicBezTo>
                  <a:pt x="2859088" y="455953"/>
                  <a:pt x="2813391" y="501650"/>
                  <a:pt x="2757022" y="501650"/>
                </a:cubicBezTo>
                <a:lnTo>
                  <a:pt x="237004" y="501650"/>
                </a:lnTo>
                <a:cubicBezTo>
                  <a:pt x="180635" y="501650"/>
                  <a:pt x="134938" y="455953"/>
                  <a:pt x="134938" y="399584"/>
                </a:cubicBezTo>
                <a:lnTo>
                  <a:pt x="134938" y="395891"/>
                </a:lnTo>
                <a:lnTo>
                  <a:pt x="92594" y="387342"/>
                </a:lnTo>
                <a:cubicBezTo>
                  <a:pt x="38181" y="364327"/>
                  <a:pt x="0" y="310448"/>
                  <a:pt x="0" y="247650"/>
                </a:cubicBezTo>
                <a:cubicBezTo>
                  <a:pt x="0" y="184853"/>
                  <a:pt x="38181" y="130973"/>
                  <a:pt x="92594" y="107958"/>
                </a:cubicBezTo>
                <a:lnTo>
                  <a:pt x="135498" y="99296"/>
                </a:lnTo>
                <a:lnTo>
                  <a:pt x="142959" y="62337"/>
                </a:lnTo>
                <a:cubicBezTo>
                  <a:pt x="158454" y="25705"/>
                  <a:pt x="194728" y="0"/>
                  <a:pt x="237004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>
            <a:noFill/>
          </a:ln>
          <a:effectLst>
            <a:outerShdw blurRad="114300" dist="114300" dir="2700000" algn="tl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999E41A7-9E12-45F8-AEF2-291C38C767E8}"/>
              </a:ext>
            </a:extLst>
          </p:cNvPr>
          <p:cNvSpPr/>
          <p:nvPr/>
        </p:nvSpPr>
        <p:spPr>
          <a:xfrm>
            <a:off x="7586662" y="679450"/>
            <a:ext cx="2994026" cy="501650"/>
          </a:xfrm>
          <a:custGeom>
            <a:avLst/>
            <a:gdLst>
              <a:gd name="connsiteX0" fmla="*/ 237004 w 2994026"/>
              <a:gd name="connsiteY0" fmla="*/ 0 h 501650"/>
              <a:gd name="connsiteX1" fmla="*/ 2757022 w 2994026"/>
              <a:gd name="connsiteY1" fmla="*/ 0 h 501650"/>
              <a:gd name="connsiteX2" fmla="*/ 2851067 w 2994026"/>
              <a:gd name="connsiteY2" fmla="*/ 62337 h 501650"/>
              <a:gd name="connsiteX3" fmla="*/ 2858529 w 2994026"/>
              <a:gd name="connsiteY3" fmla="*/ 99296 h 501650"/>
              <a:gd name="connsiteX4" fmla="*/ 2901432 w 2994026"/>
              <a:gd name="connsiteY4" fmla="*/ 107958 h 501650"/>
              <a:gd name="connsiteX5" fmla="*/ 2994026 w 2994026"/>
              <a:gd name="connsiteY5" fmla="*/ 247650 h 501650"/>
              <a:gd name="connsiteX6" fmla="*/ 2901432 w 2994026"/>
              <a:gd name="connsiteY6" fmla="*/ 387342 h 501650"/>
              <a:gd name="connsiteX7" fmla="*/ 2859088 w 2994026"/>
              <a:gd name="connsiteY7" fmla="*/ 395891 h 501650"/>
              <a:gd name="connsiteX8" fmla="*/ 2859088 w 2994026"/>
              <a:gd name="connsiteY8" fmla="*/ 399584 h 501650"/>
              <a:gd name="connsiteX9" fmla="*/ 2757022 w 2994026"/>
              <a:gd name="connsiteY9" fmla="*/ 501650 h 501650"/>
              <a:gd name="connsiteX10" fmla="*/ 237004 w 2994026"/>
              <a:gd name="connsiteY10" fmla="*/ 501650 h 501650"/>
              <a:gd name="connsiteX11" fmla="*/ 134938 w 2994026"/>
              <a:gd name="connsiteY11" fmla="*/ 399584 h 501650"/>
              <a:gd name="connsiteX12" fmla="*/ 134938 w 2994026"/>
              <a:gd name="connsiteY12" fmla="*/ 395891 h 501650"/>
              <a:gd name="connsiteX13" fmla="*/ 92594 w 2994026"/>
              <a:gd name="connsiteY13" fmla="*/ 387342 h 501650"/>
              <a:gd name="connsiteX14" fmla="*/ 0 w 2994026"/>
              <a:gd name="connsiteY14" fmla="*/ 247650 h 501650"/>
              <a:gd name="connsiteX15" fmla="*/ 92594 w 2994026"/>
              <a:gd name="connsiteY15" fmla="*/ 107958 h 501650"/>
              <a:gd name="connsiteX16" fmla="*/ 135498 w 2994026"/>
              <a:gd name="connsiteY16" fmla="*/ 99296 h 501650"/>
              <a:gd name="connsiteX17" fmla="*/ 142959 w 2994026"/>
              <a:gd name="connsiteY17" fmla="*/ 62337 h 501650"/>
              <a:gd name="connsiteX18" fmla="*/ 237004 w 2994026"/>
              <a:gd name="connsiteY18" fmla="*/ 0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4026" h="501650">
                <a:moveTo>
                  <a:pt x="237004" y="0"/>
                </a:moveTo>
                <a:lnTo>
                  <a:pt x="2757022" y="0"/>
                </a:lnTo>
                <a:cubicBezTo>
                  <a:pt x="2799299" y="0"/>
                  <a:pt x="2835572" y="25705"/>
                  <a:pt x="2851067" y="62337"/>
                </a:cubicBezTo>
                <a:lnTo>
                  <a:pt x="2858529" y="99296"/>
                </a:lnTo>
                <a:lnTo>
                  <a:pt x="2901432" y="107958"/>
                </a:lnTo>
                <a:cubicBezTo>
                  <a:pt x="2955846" y="130973"/>
                  <a:pt x="2994026" y="184853"/>
                  <a:pt x="2994026" y="247650"/>
                </a:cubicBezTo>
                <a:cubicBezTo>
                  <a:pt x="2994026" y="310448"/>
                  <a:pt x="2955846" y="364327"/>
                  <a:pt x="2901432" y="387342"/>
                </a:cubicBezTo>
                <a:lnTo>
                  <a:pt x="2859088" y="395891"/>
                </a:lnTo>
                <a:lnTo>
                  <a:pt x="2859088" y="399584"/>
                </a:lnTo>
                <a:cubicBezTo>
                  <a:pt x="2859088" y="455953"/>
                  <a:pt x="2813391" y="501650"/>
                  <a:pt x="2757022" y="501650"/>
                </a:cubicBezTo>
                <a:lnTo>
                  <a:pt x="237004" y="501650"/>
                </a:lnTo>
                <a:cubicBezTo>
                  <a:pt x="180635" y="501650"/>
                  <a:pt x="134938" y="455953"/>
                  <a:pt x="134938" y="399584"/>
                </a:cubicBezTo>
                <a:lnTo>
                  <a:pt x="134938" y="395891"/>
                </a:lnTo>
                <a:lnTo>
                  <a:pt x="92594" y="387342"/>
                </a:lnTo>
                <a:cubicBezTo>
                  <a:pt x="38181" y="364327"/>
                  <a:pt x="0" y="310448"/>
                  <a:pt x="0" y="247650"/>
                </a:cubicBezTo>
                <a:cubicBezTo>
                  <a:pt x="0" y="184853"/>
                  <a:pt x="38181" y="130973"/>
                  <a:pt x="92594" y="107958"/>
                </a:cubicBezTo>
                <a:lnTo>
                  <a:pt x="135498" y="99296"/>
                </a:lnTo>
                <a:lnTo>
                  <a:pt x="142959" y="62337"/>
                </a:lnTo>
                <a:cubicBezTo>
                  <a:pt x="158454" y="25705"/>
                  <a:pt x="194728" y="0"/>
                  <a:pt x="237004" y="0"/>
                </a:cubicBezTo>
                <a:close/>
              </a:path>
            </a:pathLst>
          </a:custGeom>
          <a:pattFill prst="shingle">
            <a:fgClr>
              <a:srgbClr val="831529"/>
            </a:fgClr>
            <a:bgClr>
              <a:srgbClr val="C00000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>
            <a:innerShdw blurRad="114300" dist="114300" dir="13500000">
              <a:prstClr val="black">
                <a:alpha val="3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35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155700"/>
            <a:ext cx="8064500" cy="45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47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13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8B221B36-E41A-4BF8-8694-A05CBFD9F8CD}"/>
              </a:ext>
            </a:extLst>
          </p:cNvPr>
          <p:cNvSpPr/>
          <p:nvPr/>
        </p:nvSpPr>
        <p:spPr>
          <a:xfrm>
            <a:off x="1009650" y="1299369"/>
            <a:ext cx="4197350" cy="874712"/>
          </a:xfrm>
          <a:prstGeom prst="roundRect">
            <a:avLst>
              <a:gd name="adj" fmla="val 17386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-任意多边形 16">
            <a:extLst>
              <a:ext uri="{FF2B5EF4-FFF2-40B4-BE49-F238E27FC236}">
                <a16:creationId xmlns:a16="http://schemas.microsoft.com/office/drawing/2014/main" xmlns="" id="{B04F6EC7-959A-49BE-9262-DDAF2F161A9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5400000">
            <a:off x="604503" y="1611356"/>
            <a:ext cx="577844" cy="250737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-任意多边形 16">
            <a:extLst>
              <a:ext uri="{FF2B5EF4-FFF2-40B4-BE49-F238E27FC236}">
                <a16:creationId xmlns:a16="http://schemas.microsoft.com/office/drawing/2014/main" xmlns="" id="{8B7B588F-6757-46CA-B3DF-86A201911C5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5043447" y="1611357"/>
            <a:ext cx="577844" cy="250737"/>
          </a:xfrm>
          <a:custGeom>
            <a:avLst/>
            <a:gdLst>
              <a:gd name="connsiteX0" fmla="*/ 0 w 342900"/>
              <a:gd name="connsiteY0" fmla="*/ 0 h 171450"/>
              <a:gd name="connsiteX1" fmla="*/ 342900 w 342900"/>
              <a:gd name="connsiteY1" fmla="*/ 0 h 171450"/>
              <a:gd name="connsiteX2" fmla="*/ 171450 w 342900"/>
              <a:gd name="connsiteY2" fmla="*/ 171450 h 171450"/>
              <a:gd name="connsiteX3" fmla="*/ 0 w 342900"/>
              <a:gd name="connsiteY3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71450">
                <a:moveTo>
                  <a:pt x="0" y="0"/>
                </a:moveTo>
                <a:lnTo>
                  <a:pt x="342900" y="0"/>
                </a:lnTo>
                <a:cubicBezTo>
                  <a:pt x="248211" y="0"/>
                  <a:pt x="171450" y="76761"/>
                  <a:pt x="171450" y="171450"/>
                </a:cubicBezTo>
                <a:cubicBezTo>
                  <a:pt x="171450" y="76761"/>
                  <a:pt x="94689" y="0"/>
                  <a:pt x="0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5419B03-FAF3-4EA0-8AF8-2BA79BEFA80B}"/>
              </a:ext>
            </a:extLst>
          </p:cNvPr>
          <p:cNvGrpSpPr/>
          <p:nvPr/>
        </p:nvGrpSpPr>
        <p:grpSpPr>
          <a:xfrm>
            <a:off x="6743408" y="1299368"/>
            <a:ext cx="4698826" cy="874713"/>
            <a:chOff x="6743408" y="1299368"/>
            <a:chExt cx="4698826" cy="874713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3E43FAF3-2A02-401D-A215-F9ADCE1DF2B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6200000">
              <a:off x="8650893" y="-608117"/>
              <a:ext cx="874712" cy="4689682"/>
            </a:xfrm>
            <a:custGeom>
              <a:avLst/>
              <a:gdLst>
                <a:gd name="connsiteX0" fmla="*/ 874712 w 874712"/>
                <a:gd name="connsiteY0" fmla="*/ 393670 h 4689682"/>
                <a:gd name="connsiteX1" fmla="*/ 874712 w 874712"/>
                <a:gd name="connsiteY1" fmla="*/ 4286866 h 4689682"/>
                <a:gd name="connsiteX2" fmla="*/ 722635 w 874712"/>
                <a:gd name="connsiteY2" fmla="*/ 4438943 h 4689682"/>
                <a:gd name="connsiteX3" fmla="*/ 726277 w 874712"/>
                <a:gd name="connsiteY3" fmla="*/ 4438943 h 4689682"/>
                <a:gd name="connsiteX4" fmla="*/ 437355 w 874712"/>
                <a:gd name="connsiteY4" fmla="*/ 4689682 h 4689682"/>
                <a:gd name="connsiteX5" fmla="*/ 148433 w 874712"/>
                <a:gd name="connsiteY5" fmla="*/ 4438943 h 4689682"/>
                <a:gd name="connsiteX6" fmla="*/ 152077 w 874712"/>
                <a:gd name="connsiteY6" fmla="*/ 4438943 h 4689682"/>
                <a:gd name="connsiteX7" fmla="*/ 0 w 874712"/>
                <a:gd name="connsiteY7" fmla="*/ 4286866 h 4689682"/>
                <a:gd name="connsiteX8" fmla="*/ 0 w 874712"/>
                <a:gd name="connsiteY8" fmla="*/ 393670 h 4689682"/>
                <a:gd name="connsiteX9" fmla="*/ 152077 w 874712"/>
                <a:gd name="connsiteY9" fmla="*/ 241593 h 4689682"/>
                <a:gd name="connsiteX10" fmla="*/ 200621 w 874712"/>
                <a:gd name="connsiteY10" fmla="*/ 241593 h 4689682"/>
                <a:gd name="connsiteX11" fmla="*/ 260895 w 874712"/>
                <a:gd name="connsiteY11" fmla="*/ 231033 h 4689682"/>
                <a:gd name="connsiteX12" fmla="*/ 437356 w 874712"/>
                <a:gd name="connsiteY12" fmla="*/ 0 h 4689682"/>
                <a:gd name="connsiteX13" fmla="*/ 613817 w 874712"/>
                <a:gd name="connsiteY13" fmla="*/ 231033 h 4689682"/>
                <a:gd name="connsiteX14" fmla="*/ 674092 w 874712"/>
                <a:gd name="connsiteY14" fmla="*/ 241593 h 4689682"/>
                <a:gd name="connsiteX15" fmla="*/ 722635 w 874712"/>
                <a:gd name="connsiteY15" fmla="*/ 241593 h 4689682"/>
                <a:gd name="connsiteX16" fmla="*/ 874712 w 874712"/>
                <a:gd name="connsiteY16" fmla="*/ 393670 h 468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74712" h="4689682">
                  <a:moveTo>
                    <a:pt x="874712" y="393670"/>
                  </a:moveTo>
                  <a:lnTo>
                    <a:pt x="874712" y="4286866"/>
                  </a:lnTo>
                  <a:cubicBezTo>
                    <a:pt x="874712" y="4370856"/>
                    <a:pt x="806625" y="4438943"/>
                    <a:pt x="722635" y="4438943"/>
                  </a:cubicBezTo>
                  <a:lnTo>
                    <a:pt x="726277" y="4438943"/>
                  </a:lnTo>
                  <a:cubicBezTo>
                    <a:pt x="566710" y="4438943"/>
                    <a:pt x="437355" y="4551204"/>
                    <a:pt x="437355" y="4689682"/>
                  </a:cubicBezTo>
                  <a:cubicBezTo>
                    <a:pt x="437355" y="4551204"/>
                    <a:pt x="308000" y="4438943"/>
                    <a:pt x="148433" y="4438943"/>
                  </a:cubicBezTo>
                  <a:lnTo>
                    <a:pt x="152077" y="4438943"/>
                  </a:lnTo>
                  <a:cubicBezTo>
                    <a:pt x="68087" y="4438943"/>
                    <a:pt x="0" y="4370856"/>
                    <a:pt x="0" y="4286866"/>
                  </a:cubicBezTo>
                  <a:lnTo>
                    <a:pt x="0" y="393670"/>
                  </a:lnTo>
                  <a:cubicBezTo>
                    <a:pt x="0" y="309680"/>
                    <a:pt x="68087" y="241593"/>
                    <a:pt x="152077" y="241593"/>
                  </a:cubicBezTo>
                  <a:lnTo>
                    <a:pt x="200621" y="241593"/>
                  </a:lnTo>
                  <a:lnTo>
                    <a:pt x="260895" y="231033"/>
                  </a:lnTo>
                  <a:cubicBezTo>
                    <a:pt x="364594" y="192969"/>
                    <a:pt x="437356" y="103858"/>
                    <a:pt x="437356" y="0"/>
                  </a:cubicBezTo>
                  <a:cubicBezTo>
                    <a:pt x="437356" y="103858"/>
                    <a:pt x="510118" y="192969"/>
                    <a:pt x="613817" y="231033"/>
                  </a:cubicBezTo>
                  <a:lnTo>
                    <a:pt x="674092" y="241593"/>
                  </a:lnTo>
                  <a:lnTo>
                    <a:pt x="722635" y="241593"/>
                  </a:lnTo>
                  <a:cubicBezTo>
                    <a:pt x="806625" y="241593"/>
                    <a:pt x="874712" y="309680"/>
                    <a:pt x="874712" y="39367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8BD6615B-BCD3-418B-A813-AE275B056AC4}"/>
                </a:ext>
              </a:extLst>
            </p:cNvPr>
            <p:cNvSpPr/>
            <p:nvPr/>
          </p:nvSpPr>
          <p:spPr>
            <a:xfrm>
              <a:off x="6752552" y="1299369"/>
              <a:ext cx="4689682" cy="874712"/>
            </a:xfrm>
            <a:custGeom>
              <a:avLst/>
              <a:gdLst>
                <a:gd name="connsiteX0" fmla="*/ 393671 w 4689682"/>
                <a:gd name="connsiteY0" fmla="*/ 0 h 874712"/>
                <a:gd name="connsiteX1" fmla="*/ 4286867 w 4689682"/>
                <a:gd name="connsiteY1" fmla="*/ 0 h 874712"/>
                <a:gd name="connsiteX2" fmla="*/ 4438944 w 4689682"/>
                <a:gd name="connsiteY2" fmla="*/ 152077 h 874712"/>
                <a:gd name="connsiteX3" fmla="*/ 4438944 w 4689682"/>
                <a:gd name="connsiteY3" fmla="*/ 148435 h 874712"/>
                <a:gd name="connsiteX4" fmla="*/ 4689682 w 4689682"/>
                <a:gd name="connsiteY4" fmla="*/ 437357 h 874712"/>
                <a:gd name="connsiteX5" fmla="*/ 4438944 w 4689682"/>
                <a:gd name="connsiteY5" fmla="*/ 726279 h 874712"/>
                <a:gd name="connsiteX6" fmla="*/ 4438944 w 4689682"/>
                <a:gd name="connsiteY6" fmla="*/ 722635 h 874712"/>
                <a:gd name="connsiteX7" fmla="*/ 4286867 w 4689682"/>
                <a:gd name="connsiteY7" fmla="*/ 874712 h 874712"/>
                <a:gd name="connsiteX8" fmla="*/ 393671 w 4689682"/>
                <a:gd name="connsiteY8" fmla="*/ 874712 h 874712"/>
                <a:gd name="connsiteX9" fmla="*/ 241594 w 4689682"/>
                <a:gd name="connsiteY9" fmla="*/ 722635 h 874712"/>
                <a:gd name="connsiteX10" fmla="*/ 241594 w 4689682"/>
                <a:gd name="connsiteY10" fmla="*/ 674091 h 874712"/>
                <a:gd name="connsiteX11" fmla="*/ 231033 w 4689682"/>
                <a:gd name="connsiteY11" fmla="*/ 613816 h 874712"/>
                <a:gd name="connsiteX12" fmla="*/ 0 w 4689682"/>
                <a:gd name="connsiteY12" fmla="*/ 437356 h 874712"/>
                <a:gd name="connsiteX13" fmla="*/ 231033 w 4689682"/>
                <a:gd name="connsiteY13" fmla="*/ 260895 h 874712"/>
                <a:gd name="connsiteX14" fmla="*/ 241594 w 4689682"/>
                <a:gd name="connsiteY14" fmla="*/ 200620 h 874712"/>
                <a:gd name="connsiteX15" fmla="*/ 241594 w 4689682"/>
                <a:gd name="connsiteY15" fmla="*/ 152077 h 874712"/>
                <a:gd name="connsiteX16" fmla="*/ 393671 w 4689682"/>
                <a:gd name="connsiteY16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89682" h="874712">
                  <a:moveTo>
                    <a:pt x="393671" y="0"/>
                  </a:moveTo>
                  <a:lnTo>
                    <a:pt x="4286867" y="0"/>
                  </a:lnTo>
                  <a:cubicBezTo>
                    <a:pt x="4370857" y="0"/>
                    <a:pt x="4438944" y="68087"/>
                    <a:pt x="4438944" y="152077"/>
                  </a:cubicBezTo>
                  <a:lnTo>
                    <a:pt x="4438944" y="148435"/>
                  </a:lnTo>
                  <a:cubicBezTo>
                    <a:pt x="4438944" y="308001"/>
                    <a:pt x="4551204" y="437357"/>
                    <a:pt x="4689682" y="437357"/>
                  </a:cubicBezTo>
                  <a:cubicBezTo>
                    <a:pt x="4551204" y="437357"/>
                    <a:pt x="4438944" y="566712"/>
                    <a:pt x="4438944" y="726279"/>
                  </a:cubicBezTo>
                  <a:lnTo>
                    <a:pt x="4438944" y="722635"/>
                  </a:lnTo>
                  <a:cubicBezTo>
                    <a:pt x="4438944" y="806625"/>
                    <a:pt x="4370857" y="874712"/>
                    <a:pt x="4286867" y="874712"/>
                  </a:cubicBezTo>
                  <a:lnTo>
                    <a:pt x="393671" y="874712"/>
                  </a:lnTo>
                  <a:cubicBezTo>
                    <a:pt x="309681" y="874712"/>
                    <a:pt x="241594" y="806625"/>
                    <a:pt x="241594" y="722635"/>
                  </a:cubicBezTo>
                  <a:lnTo>
                    <a:pt x="241594" y="674091"/>
                  </a:lnTo>
                  <a:lnTo>
                    <a:pt x="231033" y="613816"/>
                  </a:lnTo>
                  <a:cubicBezTo>
                    <a:pt x="192969" y="510118"/>
                    <a:pt x="103859" y="437356"/>
                    <a:pt x="0" y="437356"/>
                  </a:cubicBezTo>
                  <a:cubicBezTo>
                    <a:pt x="103859" y="437356"/>
                    <a:pt x="192969" y="364593"/>
                    <a:pt x="231033" y="260895"/>
                  </a:cubicBezTo>
                  <a:lnTo>
                    <a:pt x="241594" y="200620"/>
                  </a:lnTo>
                  <a:lnTo>
                    <a:pt x="241594" y="152077"/>
                  </a:lnTo>
                  <a:cubicBezTo>
                    <a:pt x="241594" y="68087"/>
                    <a:pt x="309681" y="0"/>
                    <a:pt x="393671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FD019296-815F-4496-93FF-49E2498A85F0}"/>
              </a:ext>
            </a:extLst>
          </p:cNvPr>
          <p:cNvSpPr/>
          <p:nvPr/>
        </p:nvSpPr>
        <p:spPr>
          <a:xfrm>
            <a:off x="1009650" y="4683920"/>
            <a:ext cx="4197350" cy="874712"/>
          </a:xfrm>
          <a:prstGeom prst="roundRect">
            <a:avLst>
              <a:gd name="adj" fmla="val 17386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-任意多边形 15">
            <a:extLst>
              <a:ext uri="{FF2B5EF4-FFF2-40B4-BE49-F238E27FC236}">
                <a16:creationId xmlns:a16="http://schemas.microsoft.com/office/drawing/2014/main" xmlns="" id="{C65330BA-C317-4DAE-B2E1-50452F44B17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0800000">
            <a:off x="835312" y="4832354"/>
            <a:ext cx="174338" cy="57784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PA-任意多边形 15">
            <a:extLst>
              <a:ext uri="{FF2B5EF4-FFF2-40B4-BE49-F238E27FC236}">
                <a16:creationId xmlns:a16="http://schemas.microsoft.com/office/drawing/2014/main" xmlns="" id="{9B17F05C-DF67-4FE5-AE3B-C8979542B64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207000" y="4832354"/>
            <a:ext cx="174338" cy="577842"/>
          </a:xfrm>
          <a:custGeom>
            <a:avLst/>
            <a:gdLst>
              <a:gd name="connsiteX0" fmla="*/ 0 w 3048000"/>
              <a:gd name="connsiteY0" fmla="*/ 0 h 6858000"/>
              <a:gd name="connsiteX1" fmla="*/ 3048000 w 3048000"/>
              <a:gd name="connsiteY1" fmla="*/ 3429000 h 6858000"/>
              <a:gd name="connsiteX2" fmla="*/ 0 w 3048000"/>
              <a:gd name="connsiteY2" fmla="*/ 6858000 h 6858000"/>
              <a:gd name="connsiteX3" fmla="*/ 0 w 3048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8000">
                <a:moveTo>
                  <a:pt x="0" y="0"/>
                </a:moveTo>
                <a:cubicBezTo>
                  <a:pt x="0" y="1714500"/>
                  <a:pt x="3048000" y="1714500"/>
                  <a:pt x="3048000" y="3429000"/>
                </a:cubicBezTo>
                <a:cubicBezTo>
                  <a:pt x="3048000" y="5143500"/>
                  <a:pt x="0" y="51435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4E7F8DF-9BB1-41F4-8D41-E468F26367D4}"/>
              </a:ext>
            </a:extLst>
          </p:cNvPr>
          <p:cNvGrpSpPr/>
          <p:nvPr/>
        </p:nvGrpSpPr>
        <p:grpSpPr>
          <a:xfrm>
            <a:off x="6810662" y="4683920"/>
            <a:ext cx="4546026" cy="874712"/>
            <a:chOff x="6810662" y="4683920"/>
            <a:chExt cx="4546026" cy="874712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BF0AB91C-F45D-485B-B509-558B5E2F86F4}"/>
                </a:ext>
              </a:extLst>
            </p:cNvPr>
            <p:cNvSpPr/>
            <p:nvPr/>
          </p:nvSpPr>
          <p:spPr>
            <a:xfrm>
              <a:off x="6810662" y="4683920"/>
              <a:ext cx="4546026" cy="874712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F3D741B2-CD21-44CF-BEA5-019033C1F4D8}"/>
                </a:ext>
              </a:extLst>
            </p:cNvPr>
            <p:cNvSpPr/>
            <p:nvPr/>
          </p:nvSpPr>
          <p:spPr>
            <a:xfrm>
              <a:off x="6810662" y="4683920"/>
              <a:ext cx="4546026" cy="874712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751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">
            <a:extLst>
              <a:ext uri="{FF2B5EF4-FFF2-40B4-BE49-F238E27FC236}">
                <a16:creationId xmlns:a16="http://schemas.microsoft.com/office/drawing/2014/main" xmlns="" id="{B2DB6615-C96C-48B1-9EBF-34649CA198F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16075" y="1295400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8987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CB83CFBF-7B8E-4A2B-B767-A81F729B8257}"/>
              </a:ext>
            </a:extLst>
          </p:cNvPr>
          <p:cNvSpPr/>
          <p:nvPr/>
        </p:nvSpPr>
        <p:spPr>
          <a:xfrm rot="5400000">
            <a:off x="4373563" y="1516062"/>
            <a:ext cx="882650" cy="441326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7BCE6F40-8A78-4454-ADFE-88DF51C5E85A}"/>
              </a:ext>
            </a:extLst>
          </p:cNvPr>
          <p:cNvSpPr/>
          <p:nvPr/>
        </p:nvSpPr>
        <p:spPr>
          <a:xfrm rot="16200000">
            <a:off x="966787" y="1516062"/>
            <a:ext cx="882650" cy="441326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C47BAA33-92E2-4BEC-8AD9-CC518569F610}"/>
              </a:ext>
            </a:extLst>
          </p:cNvPr>
          <p:cNvGrpSpPr/>
          <p:nvPr/>
        </p:nvGrpSpPr>
        <p:grpSpPr>
          <a:xfrm>
            <a:off x="7156449" y="1295400"/>
            <a:ext cx="3848102" cy="882650"/>
            <a:chOff x="7156449" y="1295400"/>
            <a:chExt cx="3848102" cy="88265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548EA99-3D64-4A85-BBAA-D252623C3C64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156449" y="1295400"/>
              <a:ext cx="3848102" cy="882650"/>
            </a:xfrm>
            <a:custGeom>
              <a:avLst/>
              <a:gdLst/>
              <a:ahLst/>
              <a:cxnLst/>
              <a:rect l="l" t="t" r="r" b="b"/>
              <a:pathLst>
                <a:path w="3848102" h="882650">
                  <a:moveTo>
                    <a:pt x="428624" y="0"/>
                  </a:moveTo>
                  <a:lnTo>
                    <a:pt x="435180" y="620"/>
                  </a:lnTo>
                  <a:lnTo>
                    <a:pt x="441326" y="0"/>
                  </a:lnTo>
                  <a:lnTo>
                    <a:pt x="441326" y="1201"/>
                  </a:lnTo>
                  <a:lnTo>
                    <a:pt x="754014" y="30768"/>
                  </a:lnTo>
                  <a:cubicBezTo>
                    <a:pt x="1514228" y="93743"/>
                    <a:pt x="2280667" y="95004"/>
                    <a:pt x="3041130" y="34551"/>
                  </a:cubicBezTo>
                  <a:lnTo>
                    <a:pt x="3406776" y="590"/>
                  </a:lnTo>
                  <a:lnTo>
                    <a:pt x="3406776" y="0"/>
                  </a:lnTo>
                  <a:lnTo>
                    <a:pt x="3409824" y="307"/>
                  </a:lnTo>
                  <a:lnTo>
                    <a:pt x="3413071" y="6"/>
                  </a:lnTo>
                  <a:lnTo>
                    <a:pt x="3413071" y="635"/>
                  </a:lnTo>
                  <a:lnTo>
                    <a:pt x="3495719" y="8966"/>
                  </a:lnTo>
                  <a:cubicBezTo>
                    <a:pt x="3696824" y="50118"/>
                    <a:pt x="3848102" y="228055"/>
                    <a:pt x="3848102" y="441325"/>
                  </a:cubicBezTo>
                  <a:cubicBezTo>
                    <a:pt x="3848102" y="654595"/>
                    <a:pt x="3696824" y="832532"/>
                    <a:pt x="3495719" y="873684"/>
                  </a:cubicBezTo>
                  <a:lnTo>
                    <a:pt x="3413071" y="882016"/>
                  </a:lnTo>
                  <a:lnTo>
                    <a:pt x="3413071" y="882644"/>
                  </a:lnTo>
                  <a:lnTo>
                    <a:pt x="3409826" y="882343"/>
                  </a:lnTo>
                  <a:lnTo>
                    <a:pt x="3406776" y="882650"/>
                  </a:lnTo>
                  <a:lnTo>
                    <a:pt x="3406776" y="882059"/>
                  </a:lnTo>
                  <a:lnTo>
                    <a:pt x="3041130" y="848099"/>
                  </a:lnTo>
                  <a:cubicBezTo>
                    <a:pt x="2280667" y="787646"/>
                    <a:pt x="1514228" y="788907"/>
                    <a:pt x="754014" y="851882"/>
                  </a:cubicBezTo>
                  <a:lnTo>
                    <a:pt x="441326" y="881449"/>
                  </a:lnTo>
                  <a:lnTo>
                    <a:pt x="441326" y="882650"/>
                  </a:lnTo>
                  <a:lnTo>
                    <a:pt x="435179" y="882030"/>
                  </a:lnTo>
                  <a:lnTo>
                    <a:pt x="428624" y="882650"/>
                  </a:lnTo>
                  <a:lnTo>
                    <a:pt x="428624" y="881370"/>
                  </a:lnTo>
                  <a:lnTo>
                    <a:pt x="352383" y="873684"/>
                  </a:lnTo>
                  <a:cubicBezTo>
                    <a:pt x="151278" y="832532"/>
                    <a:pt x="0" y="654595"/>
                    <a:pt x="0" y="441325"/>
                  </a:cubicBezTo>
                  <a:cubicBezTo>
                    <a:pt x="0" y="228055"/>
                    <a:pt x="151278" y="50118"/>
                    <a:pt x="352383" y="8966"/>
                  </a:cubicBezTo>
                  <a:lnTo>
                    <a:pt x="428624" y="1280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C413215-90DC-4751-9B6B-B4976CAB450E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156449" y="1295400"/>
              <a:ext cx="3848102" cy="882650"/>
            </a:xfrm>
            <a:custGeom>
              <a:avLst/>
              <a:gdLst/>
              <a:ahLst/>
              <a:cxnLst/>
              <a:rect l="l" t="t" r="r" b="b"/>
              <a:pathLst>
                <a:path w="3848102" h="882650">
                  <a:moveTo>
                    <a:pt x="428624" y="0"/>
                  </a:moveTo>
                  <a:lnTo>
                    <a:pt x="435180" y="620"/>
                  </a:lnTo>
                  <a:lnTo>
                    <a:pt x="441326" y="0"/>
                  </a:lnTo>
                  <a:lnTo>
                    <a:pt x="441326" y="1201"/>
                  </a:lnTo>
                  <a:lnTo>
                    <a:pt x="754014" y="30768"/>
                  </a:lnTo>
                  <a:cubicBezTo>
                    <a:pt x="1514228" y="93743"/>
                    <a:pt x="2280667" y="95004"/>
                    <a:pt x="3041130" y="34551"/>
                  </a:cubicBezTo>
                  <a:lnTo>
                    <a:pt x="3406776" y="590"/>
                  </a:lnTo>
                  <a:lnTo>
                    <a:pt x="3406776" y="0"/>
                  </a:lnTo>
                  <a:lnTo>
                    <a:pt x="3409824" y="307"/>
                  </a:lnTo>
                  <a:lnTo>
                    <a:pt x="3413071" y="6"/>
                  </a:lnTo>
                  <a:lnTo>
                    <a:pt x="3413071" y="635"/>
                  </a:lnTo>
                  <a:lnTo>
                    <a:pt x="3495719" y="8966"/>
                  </a:lnTo>
                  <a:cubicBezTo>
                    <a:pt x="3696824" y="50118"/>
                    <a:pt x="3848102" y="228055"/>
                    <a:pt x="3848102" y="441325"/>
                  </a:cubicBezTo>
                  <a:cubicBezTo>
                    <a:pt x="3848102" y="654595"/>
                    <a:pt x="3696824" y="832532"/>
                    <a:pt x="3495719" y="873684"/>
                  </a:cubicBezTo>
                  <a:lnTo>
                    <a:pt x="3413071" y="882016"/>
                  </a:lnTo>
                  <a:lnTo>
                    <a:pt x="3413071" y="882644"/>
                  </a:lnTo>
                  <a:lnTo>
                    <a:pt x="3409826" y="882343"/>
                  </a:lnTo>
                  <a:lnTo>
                    <a:pt x="3406776" y="882650"/>
                  </a:lnTo>
                  <a:lnTo>
                    <a:pt x="3406776" y="882059"/>
                  </a:lnTo>
                  <a:lnTo>
                    <a:pt x="3041130" y="848099"/>
                  </a:lnTo>
                  <a:cubicBezTo>
                    <a:pt x="2280667" y="787646"/>
                    <a:pt x="1514228" y="788907"/>
                    <a:pt x="754014" y="851882"/>
                  </a:cubicBezTo>
                  <a:lnTo>
                    <a:pt x="441326" y="881449"/>
                  </a:lnTo>
                  <a:lnTo>
                    <a:pt x="441326" y="882650"/>
                  </a:lnTo>
                  <a:lnTo>
                    <a:pt x="435179" y="882030"/>
                  </a:lnTo>
                  <a:lnTo>
                    <a:pt x="428624" y="882650"/>
                  </a:lnTo>
                  <a:lnTo>
                    <a:pt x="428624" y="881370"/>
                  </a:lnTo>
                  <a:lnTo>
                    <a:pt x="352383" y="873684"/>
                  </a:lnTo>
                  <a:cubicBezTo>
                    <a:pt x="151278" y="832532"/>
                    <a:pt x="0" y="654595"/>
                    <a:pt x="0" y="441325"/>
                  </a:cubicBezTo>
                  <a:cubicBezTo>
                    <a:pt x="0" y="228055"/>
                    <a:pt x="151278" y="50118"/>
                    <a:pt x="352383" y="8966"/>
                  </a:cubicBezTo>
                  <a:lnTo>
                    <a:pt x="428624" y="1280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1" name="PA-文本框 6">
            <a:extLst>
              <a:ext uri="{FF2B5EF4-FFF2-40B4-BE49-F238E27FC236}">
                <a16:creationId xmlns:a16="http://schemas.microsoft.com/office/drawing/2014/main" xmlns="" id="{108C7290-4C81-4524-929A-92629BAFD87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16075" y="4679951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8987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DC2D137-B5E2-4BA9-BE45-3CE51822FACE}"/>
              </a:ext>
            </a:extLst>
          </p:cNvPr>
          <p:cNvSpPr/>
          <p:nvPr/>
        </p:nvSpPr>
        <p:spPr>
          <a:xfrm rot="5400000">
            <a:off x="4214813" y="5059363"/>
            <a:ext cx="882650" cy="123825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6946898F-0029-489C-B071-4AC1633B07AD}"/>
              </a:ext>
            </a:extLst>
          </p:cNvPr>
          <p:cNvSpPr/>
          <p:nvPr/>
        </p:nvSpPr>
        <p:spPr>
          <a:xfrm rot="16200000">
            <a:off x="1116014" y="5059363"/>
            <a:ext cx="882649" cy="123825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FEEDF79A-C2E2-41B3-836D-23A505CEBDEE}"/>
              </a:ext>
            </a:extLst>
          </p:cNvPr>
          <p:cNvSpPr/>
          <p:nvPr/>
        </p:nvSpPr>
        <p:spPr>
          <a:xfrm>
            <a:off x="1281112" y="4735512"/>
            <a:ext cx="385763" cy="385763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349D110-EF37-47DB-A07A-D89B56D3331F}"/>
              </a:ext>
            </a:extLst>
          </p:cNvPr>
          <p:cNvSpPr/>
          <p:nvPr/>
        </p:nvSpPr>
        <p:spPr>
          <a:xfrm>
            <a:off x="1281112" y="5121275"/>
            <a:ext cx="385763" cy="385763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F4722D8A-18D3-4023-8FBA-3AC18429562C}"/>
              </a:ext>
            </a:extLst>
          </p:cNvPr>
          <p:cNvSpPr/>
          <p:nvPr/>
        </p:nvSpPr>
        <p:spPr>
          <a:xfrm>
            <a:off x="1184276" y="4965701"/>
            <a:ext cx="311150" cy="311148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E261597F-ABA5-4B72-B013-D5FF09157BF5}"/>
              </a:ext>
            </a:extLst>
          </p:cNvPr>
          <p:cNvSpPr/>
          <p:nvPr/>
        </p:nvSpPr>
        <p:spPr>
          <a:xfrm rot="10800000">
            <a:off x="4552952" y="5121276"/>
            <a:ext cx="385763" cy="385763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6CBCE357-685F-4BEA-B909-C3FE54923789}"/>
              </a:ext>
            </a:extLst>
          </p:cNvPr>
          <p:cNvSpPr/>
          <p:nvPr/>
        </p:nvSpPr>
        <p:spPr>
          <a:xfrm rot="10800000">
            <a:off x="4552952" y="4735513"/>
            <a:ext cx="385763" cy="385763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ABFE635A-57CB-4A91-AD73-41C139CA089F}"/>
              </a:ext>
            </a:extLst>
          </p:cNvPr>
          <p:cNvSpPr/>
          <p:nvPr/>
        </p:nvSpPr>
        <p:spPr>
          <a:xfrm rot="10800000">
            <a:off x="4724401" y="4965702"/>
            <a:ext cx="311150" cy="311148"/>
          </a:xfrm>
          <a:prstGeom prst="ellipse">
            <a:avLst/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263A72A-76A2-4672-8D83-FABB8A7E4CBE}"/>
              </a:ext>
            </a:extLst>
          </p:cNvPr>
          <p:cNvGrpSpPr/>
          <p:nvPr/>
        </p:nvGrpSpPr>
        <p:grpSpPr>
          <a:xfrm>
            <a:off x="7159626" y="4679950"/>
            <a:ext cx="3851275" cy="882651"/>
            <a:chOff x="7159626" y="4679950"/>
            <a:chExt cx="3851275" cy="88265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8ECAF33-E2BD-48FC-A20D-6A4173F25A3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7159626" y="4679950"/>
              <a:ext cx="3851275" cy="882651"/>
            </a:xfrm>
            <a:custGeom>
              <a:avLst/>
              <a:gdLst/>
              <a:ahLst/>
              <a:cxnLst/>
              <a:rect l="l" t="t" r="r" b="b"/>
              <a:pathLst>
                <a:path w="3851275" h="882651">
                  <a:moveTo>
                    <a:pt x="311257" y="439155"/>
                  </a:moveTo>
                  <a:lnTo>
                    <a:pt x="310723" y="439209"/>
                  </a:lnTo>
                  <a:lnTo>
                    <a:pt x="311150" y="441325"/>
                  </a:lnTo>
                  <a:lnTo>
                    <a:pt x="310722" y="443443"/>
                  </a:lnTo>
                  <a:lnTo>
                    <a:pt x="311257" y="443497"/>
                  </a:lnTo>
                  <a:lnTo>
                    <a:pt x="311150" y="441326"/>
                  </a:lnTo>
                  <a:close/>
                  <a:moveTo>
                    <a:pt x="3533635" y="438511"/>
                  </a:moveTo>
                  <a:lnTo>
                    <a:pt x="3533774" y="441326"/>
                  </a:lnTo>
                  <a:lnTo>
                    <a:pt x="3533635" y="444140"/>
                  </a:lnTo>
                  <a:lnTo>
                    <a:pt x="3540552" y="443443"/>
                  </a:lnTo>
                  <a:lnTo>
                    <a:pt x="3540125" y="441326"/>
                  </a:lnTo>
                  <a:lnTo>
                    <a:pt x="3540552" y="439209"/>
                  </a:lnTo>
                  <a:close/>
                  <a:moveTo>
                    <a:pt x="3409950" y="0"/>
                  </a:moveTo>
                  <a:lnTo>
                    <a:pt x="3411257" y="470"/>
                  </a:lnTo>
                  <a:lnTo>
                    <a:pt x="3416244" y="7"/>
                  </a:lnTo>
                  <a:lnTo>
                    <a:pt x="3416244" y="2262"/>
                  </a:lnTo>
                  <a:lnTo>
                    <a:pt x="3434905" y="8967"/>
                  </a:lnTo>
                  <a:cubicBezTo>
                    <a:pt x="3449011" y="19255"/>
                    <a:pt x="3462243" y="38092"/>
                    <a:pt x="3474157" y="63893"/>
                  </a:cubicBezTo>
                  <a:lnTo>
                    <a:pt x="3478781" y="75909"/>
                  </a:lnTo>
                  <a:lnTo>
                    <a:pt x="3486479" y="70720"/>
                  </a:lnTo>
                  <a:cubicBezTo>
                    <a:pt x="3509555" y="60960"/>
                    <a:pt x="3534926" y="55562"/>
                    <a:pt x="3561557" y="55562"/>
                  </a:cubicBezTo>
                  <a:cubicBezTo>
                    <a:pt x="3668083" y="55562"/>
                    <a:pt x="3754439" y="141918"/>
                    <a:pt x="3754439" y="248444"/>
                  </a:cubicBezTo>
                  <a:lnTo>
                    <a:pt x="3746061" y="295920"/>
                  </a:lnTo>
                  <a:lnTo>
                    <a:pt x="3756257" y="297978"/>
                  </a:lnTo>
                  <a:cubicBezTo>
                    <a:pt x="3812095" y="321596"/>
                    <a:pt x="3851275" y="376886"/>
                    <a:pt x="3851275" y="441326"/>
                  </a:cubicBezTo>
                  <a:cubicBezTo>
                    <a:pt x="3851275" y="505767"/>
                    <a:pt x="3812095" y="561057"/>
                    <a:pt x="3756257" y="584674"/>
                  </a:cubicBezTo>
                  <a:lnTo>
                    <a:pt x="3746061" y="586733"/>
                  </a:lnTo>
                  <a:lnTo>
                    <a:pt x="3754439" y="634207"/>
                  </a:lnTo>
                  <a:cubicBezTo>
                    <a:pt x="3754439" y="740733"/>
                    <a:pt x="3668083" y="827089"/>
                    <a:pt x="3561557" y="827089"/>
                  </a:cubicBezTo>
                  <a:cubicBezTo>
                    <a:pt x="3534926" y="827089"/>
                    <a:pt x="3509555" y="821692"/>
                    <a:pt x="3486479" y="811932"/>
                  </a:cubicBezTo>
                  <a:lnTo>
                    <a:pt x="3478781" y="806742"/>
                  </a:lnTo>
                  <a:lnTo>
                    <a:pt x="3474157" y="818759"/>
                  </a:lnTo>
                  <a:cubicBezTo>
                    <a:pt x="3462243" y="844560"/>
                    <a:pt x="3449011" y="863397"/>
                    <a:pt x="3434905" y="873685"/>
                  </a:cubicBezTo>
                  <a:lnTo>
                    <a:pt x="3416244" y="880389"/>
                  </a:lnTo>
                  <a:lnTo>
                    <a:pt x="3416244" y="882645"/>
                  </a:lnTo>
                  <a:lnTo>
                    <a:pt x="3411255" y="882182"/>
                  </a:lnTo>
                  <a:lnTo>
                    <a:pt x="3409950" y="882651"/>
                  </a:lnTo>
                  <a:lnTo>
                    <a:pt x="3409950" y="882061"/>
                  </a:lnTo>
                  <a:lnTo>
                    <a:pt x="3044303" y="848101"/>
                  </a:lnTo>
                  <a:cubicBezTo>
                    <a:pt x="2283840" y="787647"/>
                    <a:pt x="1517401" y="788908"/>
                    <a:pt x="757187" y="851884"/>
                  </a:cubicBezTo>
                  <a:lnTo>
                    <a:pt x="434975" y="882351"/>
                  </a:lnTo>
                  <a:lnTo>
                    <a:pt x="434975" y="882650"/>
                  </a:lnTo>
                  <a:lnTo>
                    <a:pt x="434316" y="882413"/>
                  </a:lnTo>
                  <a:lnTo>
                    <a:pt x="431797" y="882651"/>
                  </a:lnTo>
                  <a:lnTo>
                    <a:pt x="431797" y="881509"/>
                  </a:lnTo>
                  <a:lnTo>
                    <a:pt x="410020" y="873684"/>
                  </a:lnTo>
                  <a:cubicBezTo>
                    <a:pt x="395914" y="863396"/>
                    <a:pt x="382681" y="844559"/>
                    <a:pt x="370767" y="818758"/>
                  </a:cubicBezTo>
                  <a:lnTo>
                    <a:pt x="367451" y="810142"/>
                  </a:lnTo>
                  <a:lnTo>
                    <a:pt x="364796" y="811932"/>
                  </a:lnTo>
                  <a:cubicBezTo>
                    <a:pt x="341720" y="821692"/>
                    <a:pt x="316349" y="827089"/>
                    <a:pt x="289718" y="827089"/>
                  </a:cubicBezTo>
                  <a:cubicBezTo>
                    <a:pt x="183192" y="827089"/>
                    <a:pt x="96836" y="740733"/>
                    <a:pt x="96836" y="634207"/>
                  </a:cubicBezTo>
                  <a:lnTo>
                    <a:pt x="105214" y="586732"/>
                  </a:lnTo>
                  <a:lnTo>
                    <a:pt x="95018" y="584673"/>
                  </a:lnTo>
                  <a:cubicBezTo>
                    <a:pt x="39180" y="561056"/>
                    <a:pt x="0" y="505766"/>
                    <a:pt x="0" y="441325"/>
                  </a:cubicBezTo>
                  <a:cubicBezTo>
                    <a:pt x="0" y="376885"/>
                    <a:pt x="39180" y="321595"/>
                    <a:pt x="95018" y="297977"/>
                  </a:cubicBezTo>
                  <a:lnTo>
                    <a:pt x="105214" y="295919"/>
                  </a:lnTo>
                  <a:lnTo>
                    <a:pt x="96836" y="248444"/>
                  </a:lnTo>
                  <a:cubicBezTo>
                    <a:pt x="96836" y="141918"/>
                    <a:pt x="183192" y="55562"/>
                    <a:pt x="289718" y="55562"/>
                  </a:cubicBezTo>
                  <a:cubicBezTo>
                    <a:pt x="316349" y="55562"/>
                    <a:pt x="341720" y="60960"/>
                    <a:pt x="364796" y="70720"/>
                  </a:cubicBezTo>
                  <a:lnTo>
                    <a:pt x="367451" y="72510"/>
                  </a:lnTo>
                  <a:lnTo>
                    <a:pt x="370767" y="63893"/>
                  </a:lnTo>
                  <a:cubicBezTo>
                    <a:pt x="382681" y="38092"/>
                    <a:pt x="395914" y="19255"/>
                    <a:pt x="410020" y="8967"/>
                  </a:cubicBezTo>
                  <a:lnTo>
                    <a:pt x="431797" y="1143"/>
                  </a:lnTo>
                  <a:lnTo>
                    <a:pt x="431797" y="1"/>
                  </a:lnTo>
                  <a:lnTo>
                    <a:pt x="434313" y="239"/>
                  </a:lnTo>
                  <a:lnTo>
                    <a:pt x="434975" y="1"/>
                  </a:lnTo>
                  <a:lnTo>
                    <a:pt x="434975" y="302"/>
                  </a:lnTo>
                  <a:lnTo>
                    <a:pt x="757187" y="30769"/>
                  </a:lnTo>
                  <a:cubicBezTo>
                    <a:pt x="1517401" y="93744"/>
                    <a:pt x="2283840" y="95005"/>
                    <a:pt x="3044303" y="34552"/>
                  </a:cubicBezTo>
                  <a:lnTo>
                    <a:pt x="3409950" y="592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C0AEB91-B0E8-48E1-9562-09F5089D0D5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7159626" y="4679950"/>
              <a:ext cx="3851275" cy="882651"/>
            </a:xfrm>
            <a:custGeom>
              <a:avLst/>
              <a:gdLst/>
              <a:ahLst/>
              <a:cxnLst/>
              <a:rect l="l" t="t" r="r" b="b"/>
              <a:pathLst>
                <a:path w="3851275" h="882651">
                  <a:moveTo>
                    <a:pt x="311257" y="439155"/>
                  </a:moveTo>
                  <a:lnTo>
                    <a:pt x="310723" y="439209"/>
                  </a:lnTo>
                  <a:lnTo>
                    <a:pt x="311150" y="441325"/>
                  </a:lnTo>
                  <a:lnTo>
                    <a:pt x="310722" y="443443"/>
                  </a:lnTo>
                  <a:lnTo>
                    <a:pt x="311257" y="443497"/>
                  </a:lnTo>
                  <a:lnTo>
                    <a:pt x="311150" y="441326"/>
                  </a:lnTo>
                  <a:close/>
                  <a:moveTo>
                    <a:pt x="3533635" y="438511"/>
                  </a:moveTo>
                  <a:lnTo>
                    <a:pt x="3533774" y="441326"/>
                  </a:lnTo>
                  <a:lnTo>
                    <a:pt x="3533635" y="444140"/>
                  </a:lnTo>
                  <a:lnTo>
                    <a:pt x="3540552" y="443443"/>
                  </a:lnTo>
                  <a:lnTo>
                    <a:pt x="3540125" y="441326"/>
                  </a:lnTo>
                  <a:lnTo>
                    <a:pt x="3540552" y="439209"/>
                  </a:lnTo>
                  <a:close/>
                  <a:moveTo>
                    <a:pt x="3409950" y="0"/>
                  </a:moveTo>
                  <a:lnTo>
                    <a:pt x="3411257" y="470"/>
                  </a:lnTo>
                  <a:lnTo>
                    <a:pt x="3416244" y="7"/>
                  </a:lnTo>
                  <a:lnTo>
                    <a:pt x="3416244" y="2262"/>
                  </a:lnTo>
                  <a:lnTo>
                    <a:pt x="3434905" y="8967"/>
                  </a:lnTo>
                  <a:cubicBezTo>
                    <a:pt x="3449011" y="19255"/>
                    <a:pt x="3462243" y="38092"/>
                    <a:pt x="3474157" y="63893"/>
                  </a:cubicBezTo>
                  <a:lnTo>
                    <a:pt x="3478781" y="75909"/>
                  </a:lnTo>
                  <a:lnTo>
                    <a:pt x="3486479" y="70720"/>
                  </a:lnTo>
                  <a:cubicBezTo>
                    <a:pt x="3509555" y="60960"/>
                    <a:pt x="3534926" y="55562"/>
                    <a:pt x="3561557" y="55562"/>
                  </a:cubicBezTo>
                  <a:cubicBezTo>
                    <a:pt x="3668083" y="55562"/>
                    <a:pt x="3754439" y="141918"/>
                    <a:pt x="3754439" y="248444"/>
                  </a:cubicBezTo>
                  <a:lnTo>
                    <a:pt x="3746061" y="295920"/>
                  </a:lnTo>
                  <a:lnTo>
                    <a:pt x="3756257" y="297978"/>
                  </a:lnTo>
                  <a:cubicBezTo>
                    <a:pt x="3812095" y="321596"/>
                    <a:pt x="3851275" y="376886"/>
                    <a:pt x="3851275" y="441326"/>
                  </a:cubicBezTo>
                  <a:cubicBezTo>
                    <a:pt x="3851275" y="505767"/>
                    <a:pt x="3812095" y="561057"/>
                    <a:pt x="3756257" y="584674"/>
                  </a:cubicBezTo>
                  <a:lnTo>
                    <a:pt x="3746061" y="586733"/>
                  </a:lnTo>
                  <a:lnTo>
                    <a:pt x="3754439" y="634207"/>
                  </a:lnTo>
                  <a:cubicBezTo>
                    <a:pt x="3754439" y="740733"/>
                    <a:pt x="3668083" y="827089"/>
                    <a:pt x="3561557" y="827089"/>
                  </a:cubicBezTo>
                  <a:cubicBezTo>
                    <a:pt x="3534926" y="827089"/>
                    <a:pt x="3509555" y="821692"/>
                    <a:pt x="3486479" y="811932"/>
                  </a:cubicBezTo>
                  <a:lnTo>
                    <a:pt x="3478781" y="806742"/>
                  </a:lnTo>
                  <a:lnTo>
                    <a:pt x="3474157" y="818759"/>
                  </a:lnTo>
                  <a:cubicBezTo>
                    <a:pt x="3462243" y="844560"/>
                    <a:pt x="3449011" y="863397"/>
                    <a:pt x="3434905" y="873685"/>
                  </a:cubicBezTo>
                  <a:lnTo>
                    <a:pt x="3416244" y="880389"/>
                  </a:lnTo>
                  <a:lnTo>
                    <a:pt x="3416244" y="882645"/>
                  </a:lnTo>
                  <a:lnTo>
                    <a:pt x="3411255" y="882182"/>
                  </a:lnTo>
                  <a:lnTo>
                    <a:pt x="3409950" y="882651"/>
                  </a:lnTo>
                  <a:lnTo>
                    <a:pt x="3409950" y="882061"/>
                  </a:lnTo>
                  <a:lnTo>
                    <a:pt x="3044303" y="848101"/>
                  </a:lnTo>
                  <a:cubicBezTo>
                    <a:pt x="2283840" y="787647"/>
                    <a:pt x="1517401" y="788908"/>
                    <a:pt x="757187" y="851884"/>
                  </a:cubicBezTo>
                  <a:lnTo>
                    <a:pt x="434975" y="882351"/>
                  </a:lnTo>
                  <a:lnTo>
                    <a:pt x="434975" y="882650"/>
                  </a:lnTo>
                  <a:lnTo>
                    <a:pt x="434316" y="882413"/>
                  </a:lnTo>
                  <a:lnTo>
                    <a:pt x="431797" y="882651"/>
                  </a:lnTo>
                  <a:lnTo>
                    <a:pt x="431797" y="881509"/>
                  </a:lnTo>
                  <a:lnTo>
                    <a:pt x="410020" y="873684"/>
                  </a:lnTo>
                  <a:cubicBezTo>
                    <a:pt x="395914" y="863396"/>
                    <a:pt x="382681" y="844559"/>
                    <a:pt x="370767" y="818758"/>
                  </a:cubicBezTo>
                  <a:lnTo>
                    <a:pt x="367451" y="810142"/>
                  </a:lnTo>
                  <a:lnTo>
                    <a:pt x="364796" y="811932"/>
                  </a:lnTo>
                  <a:cubicBezTo>
                    <a:pt x="341720" y="821692"/>
                    <a:pt x="316349" y="827089"/>
                    <a:pt x="289718" y="827089"/>
                  </a:cubicBezTo>
                  <a:cubicBezTo>
                    <a:pt x="183192" y="827089"/>
                    <a:pt x="96836" y="740733"/>
                    <a:pt x="96836" y="634207"/>
                  </a:cubicBezTo>
                  <a:lnTo>
                    <a:pt x="105214" y="586732"/>
                  </a:lnTo>
                  <a:lnTo>
                    <a:pt x="95018" y="584673"/>
                  </a:lnTo>
                  <a:cubicBezTo>
                    <a:pt x="39180" y="561056"/>
                    <a:pt x="0" y="505766"/>
                    <a:pt x="0" y="441325"/>
                  </a:cubicBezTo>
                  <a:cubicBezTo>
                    <a:pt x="0" y="376885"/>
                    <a:pt x="39180" y="321595"/>
                    <a:pt x="95018" y="297977"/>
                  </a:cubicBezTo>
                  <a:lnTo>
                    <a:pt x="105214" y="295919"/>
                  </a:lnTo>
                  <a:lnTo>
                    <a:pt x="96836" y="248444"/>
                  </a:lnTo>
                  <a:cubicBezTo>
                    <a:pt x="96836" y="141918"/>
                    <a:pt x="183192" y="55562"/>
                    <a:pt x="289718" y="55562"/>
                  </a:cubicBezTo>
                  <a:cubicBezTo>
                    <a:pt x="316349" y="55562"/>
                    <a:pt x="341720" y="60960"/>
                    <a:pt x="364796" y="70720"/>
                  </a:cubicBezTo>
                  <a:lnTo>
                    <a:pt x="367451" y="72510"/>
                  </a:lnTo>
                  <a:lnTo>
                    <a:pt x="370767" y="63893"/>
                  </a:lnTo>
                  <a:cubicBezTo>
                    <a:pt x="382681" y="38092"/>
                    <a:pt x="395914" y="19255"/>
                    <a:pt x="410020" y="8967"/>
                  </a:cubicBezTo>
                  <a:lnTo>
                    <a:pt x="431797" y="1143"/>
                  </a:lnTo>
                  <a:lnTo>
                    <a:pt x="431797" y="1"/>
                  </a:lnTo>
                  <a:lnTo>
                    <a:pt x="434313" y="239"/>
                  </a:lnTo>
                  <a:lnTo>
                    <a:pt x="434975" y="1"/>
                  </a:lnTo>
                  <a:lnTo>
                    <a:pt x="434975" y="302"/>
                  </a:lnTo>
                  <a:lnTo>
                    <a:pt x="757187" y="30769"/>
                  </a:lnTo>
                  <a:cubicBezTo>
                    <a:pt x="1517401" y="93744"/>
                    <a:pt x="2283840" y="95005"/>
                    <a:pt x="3044303" y="34552"/>
                  </a:cubicBezTo>
                  <a:lnTo>
                    <a:pt x="3409950" y="592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990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3028228C-A265-4A0C-8BB4-A042AAEF2B4B}"/>
              </a:ext>
            </a:extLst>
          </p:cNvPr>
          <p:cNvSpPr/>
          <p:nvPr/>
        </p:nvSpPr>
        <p:spPr>
          <a:xfrm>
            <a:off x="1009650" y="1383393"/>
            <a:ext cx="4197350" cy="706664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PA-文本框 6">
            <a:extLst>
              <a:ext uri="{FF2B5EF4-FFF2-40B4-BE49-F238E27FC236}">
                <a16:creationId xmlns:a16="http://schemas.microsoft.com/office/drawing/2014/main" xmlns="" id="{8E5951EC-3369-48F7-8F24-DABEB56C499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5400000">
            <a:off x="4369080" y="1473517"/>
            <a:ext cx="932254" cy="526415"/>
          </a:xfrm>
          <a:prstGeom prst="rect">
            <a:avLst/>
          </a:prstGeom>
          <a:noFill/>
        </p:spPr>
        <p:txBody>
          <a:bodyPr vert="horz" numCol="1" rtlCol="0">
            <a:prstTxWarp prst="textArchUpPour">
              <a:avLst>
                <a:gd name="adj1" fmla="val 10222961"/>
                <a:gd name="adj2" fmla="val 18516"/>
              </a:avLst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sp>
        <p:nvSpPr>
          <p:cNvPr id="6" name="PA-文本框 6">
            <a:extLst>
              <a:ext uri="{FF2B5EF4-FFF2-40B4-BE49-F238E27FC236}">
                <a16:creationId xmlns:a16="http://schemas.microsoft.com/office/drawing/2014/main" xmlns="" id="{0049DC54-2EA5-4461-8CA6-FA1364BCC35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921031" y="1473518"/>
            <a:ext cx="932254" cy="526415"/>
          </a:xfrm>
          <a:prstGeom prst="rect">
            <a:avLst/>
          </a:prstGeom>
          <a:noFill/>
        </p:spPr>
        <p:txBody>
          <a:bodyPr vert="horz" numCol="1" rtlCol="0">
            <a:prstTxWarp prst="textArchUpPour">
              <a:avLst>
                <a:gd name="adj1" fmla="val 10222961"/>
                <a:gd name="adj2" fmla="val 18516"/>
              </a:avLst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F3CD921-A61A-4EC1-8295-DF29D407F5F9}"/>
              </a:ext>
            </a:extLst>
          </p:cNvPr>
          <p:cNvGrpSpPr/>
          <p:nvPr/>
        </p:nvGrpSpPr>
        <p:grpSpPr>
          <a:xfrm>
            <a:off x="6985000" y="1383393"/>
            <a:ext cx="4197350" cy="706664"/>
            <a:chOff x="6985000" y="1383393"/>
            <a:chExt cx="4197350" cy="70666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647D738C-C56B-4501-B6CF-F23F3B2BE2F0}"/>
                </a:ext>
              </a:extLst>
            </p:cNvPr>
            <p:cNvSpPr/>
            <p:nvPr/>
          </p:nvSpPr>
          <p:spPr>
            <a:xfrm>
              <a:off x="6985000" y="1383393"/>
              <a:ext cx="4197350" cy="706664"/>
            </a:xfrm>
            <a:custGeom>
              <a:avLst/>
              <a:gdLst/>
              <a:ahLst/>
              <a:cxnLst/>
              <a:rect l="l" t="t" r="r" b="b"/>
              <a:pathLst>
                <a:path w="4197350" h="706664">
                  <a:moveTo>
                    <a:pt x="3921935" y="196261"/>
                  </a:moveTo>
                  <a:cubicBezTo>
                    <a:pt x="3871494" y="194818"/>
                    <a:pt x="3826401" y="219749"/>
                    <a:pt x="3817412" y="268237"/>
                  </a:cubicBezTo>
                  <a:cubicBezTo>
                    <a:pt x="3843092" y="260531"/>
                    <a:pt x="3869697" y="303895"/>
                    <a:pt x="3873349" y="336483"/>
                  </a:cubicBezTo>
                  <a:cubicBezTo>
                    <a:pt x="3873439" y="337283"/>
                    <a:pt x="3873523" y="338087"/>
                    <a:pt x="3873600" y="338893"/>
                  </a:cubicBezTo>
                  <a:cubicBezTo>
                    <a:pt x="3877018" y="374614"/>
                    <a:pt x="3868463" y="421307"/>
                    <a:pt x="3839062" y="436257"/>
                  </a:cubicBezTo>
                  <a:cubicBezTo>
                    <a:pt x="3837817" y="436890"/>
                    <a:pt x="3836574" y="437554"/>
                    <a:pt x="3833679" y="438423"/>
                  </a:cubicBezTo>
                  <a:cubicBezTo>
                    <a:pt x="3830949" y="439242"/>
                    <a:pt x="3826446" y="439970"/>
                    <a:pt x="3822044" y="439407"/>
                  </a:cubicBezTo>
                  <a:cubicBezTo>
                    <a:pt x="3824965" y="454537"/>
                    <a:pt x="3828758" y="470020"/>
                    <a:pt x="3836105" y="482748"/>
                  </a:cubicBezTo>
                  <a:cubicBezTo>
                    <a:pt x="3838674" y="487197"/>
                    <a:pt x="3841404" y="491159"/>
                    <a:pt x="3844127" y="494977"/>
                  </a:cubicBezTo>
                  <a:cubicBezTo>
                    <a:pt x="3890326" y="559737"/>
                    <a:pt x="4039773" y="496784"/>
                    <a:pt x="4088809" y="353533"/>
                  </a:cubicBezTo>
                  <a:cubicBezTo>
                    <a:pt x="4081418" y="331821"/>
                    <a:pt x="4073063" y="311461"/>
                    <a:pt x="4063696" y="292688"/>
                  </a:cubicBezTo>
                  <a:cubicBezTo>
                    <a:pt x="4061987" y="289263"/>
                    <a:pt x="4060321" y="285848"/>
                    <a:pt x="4058549" y="282524"/>
                  </a:cubicBezTo>
                  <a:cubicBezTo>
                    <a:pt x="4028166" y="225520"/>
                    <a:pt x="3972376" y="197704"/>
                    <a:pt x="3921935" y="196261"/>
                  </a:cubicBezTo>
                  <a:close/>
                  <a:moveTo>
                    <a:pt x="308112" y="186323"/>
                  </a:moveTo>
                  <a:cubicBezTo>
                    <a:pt x="244291" y="183423"/>
                    <a:pt x="151033" y="245693"/>
                    <a:pt x="114255" y="353131"/>
                  </a:cubicBezTo>
                  <a:cubicBezTo>
                    <a:pt x="121647" y="374843"/>
                    <a:pt x="130001" y="395203"/>
                    <a:pt x="139368" y="413976"/>
                  </a:cubicBezTo>
                  <a:cubicBezTo>
                    <a:pt x="141078" y="417402"/>
                    <a:pt x="142744" y="420816"/>
                    <a:pt x="144515" y="424140"/>
                  </a:cubicBezTo>
                  <a:cubicBezTo>
                    <a:pt x="205282" y="538149"/>
                    <a:pt x="367674" y="535404"/>
                    <a:pt x="385653" y="438427"/>
                  </a:cubicBezTo>
                  <a:cubicBezTo>
                    <a:pt x="359972" y="446133"/>
                    <a:pt x="333367" y="402769"/>
                    <a:pt x="329715" y="370181"/>
                  </a:cubicBezTo>
                  <a:cubicBezTo>
                    <a:pt x="329626" y="369381"/>
                    <a:pt x="329542" y="368578"/>
                    <a:pt x="329465" y="367771"/>
                  </a:cubicBezTo>
                  <a:cubicBezTo>
                    <a:pt x="326047" y="332050"/>
                    <a:pt x="334601" y="285357"/>
                    <a:pt x="364003" y="270407"/>
                  </a:cubicBezTo>
                  <a:cubicBezTo>
                    <a:pt x="365247" y="269774"/>
                    <a:pt x="366491" y="269110"/>
                    <a:pt x="369386" y="268241"/>
                  </a:cubicBezTo>
                  <a:cubicBezTo>
                    <a:pt x="372116" y="267422"/>
                    <a:pt x="376619" y="266694"/>
                    <a:pt x="381021" y="267257"/>
                  </a:cubicBezTo>
                  <a:cubicBezTo>
                    <a:pt x="378100" y="252127"/>
                    <a:pt x="374307" y="236644"/>
                    <a:pt x="366959" y="223916"/>
                  </a:cubicBezTo>
                  <a:cubicBezTo>
                    <a:pt x="364391" y="219467"/>
                    <a:pt x="361661" y="215505"/>
                    <a:pt x="358938" y="211688"/>
                  </a:cubicBezTo>
                  <a:cubicBezTo>
                    <a:pt x="347388" y="195498"/>
                    <a:pt x="329385" y="187290"/>
                    <a:pt x="308112" y="186323"/>
                  </a:cubicBezTo>
                  <a:close/>
                  <a:moveTo>
                    <a:pt x="353332" y="0"/>
                  </a:moveTo>
                  <a:lnTo>
                    <a:pt x="3844018" y="0"/>
                  </a:lnTo>
                  <a:cubicBezTo>
                    <a:pt x="4039158" y="0"/>
                    <a:pt x="4197350" y="158192"/>
                    <a:pt x="4197350" y="353332"/>
                  </a:cubicBezTo>
                  <a:cubicBezTo>
                    <a:pt x="4197350" y="548472"/>
                    <a:pt x="4039158" y="706664"/>
                    <a:pt x="3844018" y="706664"/>
                  </a:cubicBezTo>
                  <a:lnTo>
                    <a:pt x="353332" y="706664"/>
                  </a:lnTo>
                  <a:cubicBezTo>
                    <a:pt x="158192" y="706664"/>
                    <a:pt x="0" y="548472"/>
                    <a:pt x="0" y="353332"/>
                  </a:cubicBezTo>
                  <a:cubicBezTo>
                    <a:pt x="0" y="158192"/>
                    <a:pt x="158192" y="0"/>
                    <a:pt x="353332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23C0C00E-567B-4D1D-8BC4-D4A8BC3F6B92}"/>
                </a:ext>
              </a:extLst>
            </p:cNvPr>
            <p:cNvSpPr/>
            <p:nvPr/>
          </p:nvSpPr>
          <p:spPr>
            <a:xfrm>
              <a:off x="6985000" y="1383393"/>
              <a:ext cx="4197350" cy="706664"/>
            </a:xfrm>
            <a:custGeom>
              <a:avLst/>
              <a:gdLst/>
              <a:ahLst/>
              <a:cxnLst/>
              <a:rect l="l" t="t" r="r" b="b"/>
              <a:pathLst>
                <a:path w="4197350" h="706664">
                  <a:moveTo>
                    <a:pt x="3921935" y="196261"/>
                  </a:moveTo>
                  <a:cubicBezTo>
                    <a:pt x="3871494" y="194818"/>
                    <a:pt x="3826401" y="219749"/>
                    <a:pt x="3817412" y="268237"/>
                  </a:cubicBezTo>
                  <a:cubicBezTo>
                    <a:pt x="3843092" y="260531"/>
                    <a:pt x="3869697" y="303895"/>
                    <a:pt x="3873349" y="336483"/>
                  </a:cubicBezTo>
                  <a:cubicBezTo>
                    <a:pt x="3873439" y="337283"/>
                    <a:pt x="3873523" y="338087"/>
                    <a:pt x="3873600" y="338893"/>
                  </a:cubicBezTo>
                  <a:cubicBezTo>
                    <a:pt x="3877018" y="374614"/>
                    <a:pt x="3868463" y="421307"/>
                    <a:pt x="3839062" y="436257"/>
                  </a:cubicBezTo>
                  <a:cubicBezTo>
                    <a:pt x="3837817" y="436890"/>
                    <a:pt x="3836574" y="437554"/>
                    <a:pt x="3833679" y="438423"/>
                  </a:cubicBezTo>
                  <a:cubicBezTo>
                    <a:pt x="3830949" y="439242"/>
                    <a:pt x="3826446" y="439970"/>
                    <a:pt x="3822044" y="439407"/>
                  </a:cubicBezTo>
                  <a:cubicBezTo>
                    <a:pt x="3824965" y="454537"/>
                    <a:pt x="3828758" y="470020"/>
                    <a:pt x="3836105" y="482748"/>
                  </a:cubicBezTo>
                  <a:cubicBezTo>
                    <a:pt x="3838674" y="487197"/>
                    <a:pt x="3841404" y="491159"/>
                    <a:pt x="3844127" y="494977"/>
                  </a:cubicBezTo>
                  <a:cubicBezTo>
                    <a:pt x="3890326" y="559737"/>
                    <a:pt x="4039773" y="496784"/>
                    <a:pt x="4088809" y="353533"/>
                  </a:cubicBezTo>
                  <a:cubicBezTo>
                    <a:pt x="4081418" y="331821"/>
                    <a:pt x="4073063" y="311461"/>
                    <a:pt x="4063696" y="292688"/>
                  </a:cubicBezTo>
                  <a:cubicBezTo>
                    <a:pt x="4061987" y="289263"/>
                    <a:pt x="4060321" y="285848"/>
                    <a:pt x="4058549" y="282524"/>
                  </a:cubicBezTo>
                  <a:cubicBezTo>
                    <a:pt x="4028166" y="225520"/>
                    <a:pt x="3972376" y="197704"/>
                    <a:pt x="3921935" y="196261"/>
                  </a:cubicBezTo>
                  <a:close/>
                  <a:moveTo>
                    <a:pt x="308112" y="186323"/>
                  </a:moveTo>
                  <a:cubicBezTo>
                    <a:pt x="244291" y="183423"/>
                    <a:pt x="151033" y="245693"/>
                    <a:pt x="114255" y="353131"/>
                  </a:cubicBezTo>
                  <a:cubicBezTo>
                    <a:pt x="121647" y="374843"/>
                    <a:pt x="130001" y="395203"/>
                    <a:pt x="139368" y="413976"/>
                  </a:cubicBezTo>
                  <a:cubicBezTo>
                    <a:pt x="141078" y="417402"/>
                    <a:pt x="142744" y="420816"/>
                    <a:pt x="144515" y="424140"/>
                  </a:cubicBezTo>
                  <a:cubicBezTo>
                    <a:pt x="205282" y="538149"/>
                    <a:pt x="367674" y="535404"/>
                    <a:pt x="385653" y="438427"/>
                  </a:cubicBezTo>
                  <a:cubicBezTo>
                    <a:pt x="359972" y="446133"/>
                    <a:pt x="333367" y="402769"/>
                    <a:pt x="329715" y="370181"/>
                  </a:cubicBezTo>
                  <a:cubicBezTo>
                    <a:pt x="329626" y="369381"/>
                    <a:pt x="329542" y="368578"/>
                    <a:pt x="329465" y="367771"/>
                  </a:cubicBezTo>
                  <a:cubicBezTo>
                    <a:pt x="326047" y="332050"/>
                    <a:pt x="334601" y="285357"/>
                    <a:pt x="364003" y="270407"/>
                  </a:cubicBezTo>
                  <a:cubicBezTo>
                    <a:pt x="365247" y="269774"/>
                    <a:pt x="366491" y="269110"/>
                    <a:pt x="369386" y="268241"/>
                  </a:cubicBezTo>
                  <a:cubicBezTo>
                    <a:pt x="372116" y="267422"/>
                    <a:pt x="376619" y="266694"/>
                    <a:pt x="381021" y="267257"/>
                  </a:cubicBezTo>
                  <a:cubicBezTo>
                    <a:pt x="378100" y="252127"/>
                    <a:pt x="374307" y="236644"/>
                    <a:pt x="366959" y="223916"/>
                  </a:cubicBezTo>
                  <a:cubicBezTo>
                    <a:pt x="364391" y="219467"/>
                    <a:pt x="361661" y="215505"/>
                    <a:pt x="358938" y="211688"/>
                  </a:cubicBezTo>
                  <a:cubicBezTo>
                    <a:pt x="347388" y="195498"/>
                    <a:pt x="329385" y="187290"/>
                    <a:pt x="308112" y="186323"/>
                  </a:cubicBezTo>
                  <a:close/>
                  <a:moveTo>
                    <a:pt x="353332" y="0"/>
                  </a:moveTo>
                  <a:lnTo>
                    <a:pt x="3844018" y="0"/>
                  </a:lnTo>
                  <a:cubicBezTo>
                    <a:pt x="4039158" y="0"/>
                    <a:pt x="4197350" y="158192"/>
                    <a:pt x="4197350" y="353332"/>
                  </a:cubicBezTo>
                  <a:cubicBezTo>
                    <a:pt x="4197350" y="548472"/>
                    <a:pt x="4039158" y="706664"/>
                    <a:pt x="3844018" y="706664"/>
                  </a:cubicBezTo>
                  <a:lnTo>
                    <a:pt x="353332" y="706664"/>
                  </a:lnTo>
                  <a:cubicBezTo>
                    <a:pt x="158192" y="706664"/>
                    <a:pt x="0" y="548472"/>
                    <a:pt x="0" y="353332"/>
                  </a:cubicBezTo>
                  <a:cubicBezTo>
                    <a:pt x="0" y="158192"/>
                    <a:pt x="158192" y="0"/>
                    <a:pt x="353332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" name="PA-文本框 6">
            <a:extLst>
              <a:ext uri="{FF2B5EF4-FFF2-40B4-BE49-F238E27FC236}">
                <a16:creationId xmlns:a16="http://schemas.microsoft.com/office/drawing/2014/main" xmlns="" id="{8A652F15-899D-46C8-8A06-9719DAEE946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16075" y="4679950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8987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5A755558-9BFF-4E49-B378-9287A0E3B423}"/>
              </a:ext>
            </a:extLst>
          </p:cNvPr>
          <p:cNvSpPr/>
          <p:nvPr/>
        </p:nvSpPr>
        <p:spPr>
          <a:xfrm rot="5400000">
            <a:off x="4373563" y="4900612"/>
            <a:ext cx="882650" cy="441326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BDD42C1C-0F92-4DA7-8E0A-DC3198BD111A}"/>
              </a:ext>
            </a:extLst>
          </p:cNvPr>
          <p:cNvSpPr/>
          <p:nvPr/>
        </p:nvSpPr>
        <p:spPr>
          <a:xfrm rot="16200000">
            <a:off x="966787" y="4900612"/>
            <a:ext cx="882650" cy="441326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-文本框 6">
            <a:extLst>
              <a:ext uri="{FF2B5EF4-FFF2-40B4-BE49-F238E27FC236}">
                <a16:creationId xmlns:a16="http://schemas.microsoft.com/office/drawing/2014/main" xmlns="" id="{864333BD-1490-41A8-B936-D56DD8225D1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16200000">
            <a:off x="4647882" y="5025231"/>
            <a:ext cx="374650" cy="192088"/>
          </a:xfrm>
          <a:prstGeom prst="rect">
            <a:avLst/>
          </a:prstGeom>
          <a:noFill/>
        </p:spPr>
        <p:txBody>
          <a:bodyPr vert="horz" rtlCol="0">
            <a:prstTxWarp prst="textDeflateInflate">
              <a:avLst>
                <a:gd name="adj" fmla="val 95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  <p:sp>
        <p:nvSpPr>
          <p:cNvPr id="28" name="PA-文本框 6">
            <a:extLst>
              <a:ext uri="{FF2B5EF4-FFF2-40B4-BE49-F238E27FC236}">
                <a16:creationId xmlns:a16="http://schemas.microsoft.com/office/drawing/2014/main" xmlns="" id="{6F56E424-143E-4774-BFA2-65E55C12D8A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5400000">
            <a:off x="1194118" y="5025231"/>
            <a:ext cx="374650" cy="192088"/>
          </a:xfrm>
          <a:prstGeom prst="rect">
            <a:avLst/>
          </a:prstGeom>
          <a:noFill/>
        </p:spPr>
        <p:txBody>
          <a:bodyPr vert="horz" rtlCol="0">
            <a:prstTxWarp prst="textDeflateInflate">
              <a:avLst>
                <a:gd name="adj" fmla="val 95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A734CCBF-930A-486F-A810-ACAFACCB71C7}"/>
              </a:ext>
            </a:extLst>
          </p:cNvPr>
          <p:cNvGrpSpPr/>
          <p:nvPr/>
        </p:nvGrpSpPr>
        <p:grpSpPr>
          <a:xfrm>
            <a:off x="7156449" y="4679950"/>
            <a:ext cx="3848102" cy="882650"/>
            <a:chOff x="7156449" y="4679950"/>
            <a:chExt cx="3848102" cy="88265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A93C239-11AC-42D9-9308-F0ECF4BDA22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156449" y="4679950"/>
              <a:ext cx="3848102" cy="882650"/>
            </a:xfrm>
            <a:custGeom>
              <a:avLst/>
              <a:gdLst/>
              <a:ahLst/>
              <a:cxnLst/>
              <a:rect l="l" t="t" r="r" b="b"/>
              <a:pathLst>
                <a:path w="3848102" h="882650">
                  <a:moveTo>
                    <a:pt x="3638406" y="254275"/>
                  </a:moveTo>
                  <a:cubicBezTo>
                    <a:pt x="3656894" y="305115"/>
                    <a:pt x="3608645" y="379691"/>
                    <a:pt x="3551714" y="441325"/>
                  </a:cubicBezTo>
                  <a:cubicBezTo>
                    <a:pt x="3608627" y="503048"/>
                    <a:pt x="3656768" y="577736"/>
                    <a:pt x="3638153" y="628650"/>
                  </a:cubicBezTo>
                  <a:cubicBezTo>
                    <a:pt x="3731370" y="527645"/>
                    <a:pt x="3731499" y="355293"/>
                    <a:pt x="3638406" y="254275"/>
                  </a:cubicBezTo>
                  <a:close/>
                  <a:moveTo>
                    <a:pt x="203599" y="254000"/>
                  </a:moveTo>
                  <a:cubicBezTo>
                    <a:pt x="110382" y="355005"/>
                    <a:pt x="110254" y="527358"/>
                    <a:pt x="203346" y="628376"/>
                  </a:cubicBezTo>
                  <a:cubicBezTo>
                    <a:pt x="184858" y="577535"/>
                    <a:pt x="233107" y="502960"/>
                    <a:pt x="290038" y="441325"/>
                  </a:cubicBezTo>
                  <a:cubicBezTo>
                    <a:pt x="233125" y="379602"/>
                    <a:pt x="184985" y="304915"/>
                    <a:pt x="203599" y="254000"/>
                  </a:cubicBezTo>
                  <a:close/>
                  <a:moveTo>
                    <a:pt x="428624" y="0"/>
                  </a:moveTo>
                  <a:lnTo>
                    <a:pt x="435179" y="620"/>
                  </a:lnTo>
                  <a:lnTo>
                    <a:pt x="441326" y="0"/>
                  </a:lnTo>
                  <a:lnTo>
                    <a:pt x="441326" y="1201"/>
                  </a:lnTo>
                  <a:lnTo>
                    <a:pt x="754014" y="30768"/>
                  </a:lnTo>
                  <a:cubicBezTo>
                    <a:pt x="1514228" y="93743"/>
                    <a:pt x="2280667" y="95004"/>
                    <a:pt x="3041130" y="34551"/>
                  </a:cubicBezTo>
                  <a:lnTo>
                    <a:pt x="3406776" y="591"/>
                  </a:lnTo>
                  <a:lnTo>
                    <a:pt x="3406776" y="0"/>
                  </a:lnTo>
                  <a:lnTo>
                    <a:pt x="3409826" y="308"/>
                  </a:lnTo>
                  <a:lnTo>
                    <a:pt x="3413071" y="6"/>
                  </a:lnTo>
                  <a:lnTo>
                    <a:pt x="3413071" y="635"/>
                  </a:lnTo>
                  <a:lnTo>
                    <a:pt x="3495719" y="8966"/>
                  </a:lnTo>
                  <a:cubicBezTo>
                    <a:pt x="3696824" y="50118"/>
                    <a:pt x="3848102" y="228055"/>
                    <a:pt x="3848102" y="441325"/>
                  </a:cubicBezTo>
                  <a:cubicBezTo>
                    <a:pt x="3848102" y="654595"/>
                    <a:pt x="3696824" y="832532"/>
                    <a:pt x="3495719" y="873684"/>
                  </a:cubicBezTo>
                  <a:lnTo>
                    <a:pt x="3413071" y="882016"/>
                  </a:lnTo>
                  <a:lnTo>
                    <a:pt x="3413071" y="882644"/>
                  </a:lnTo>
                  <a:lnTo>
                    <a:pt x="3409826" y="882343"/>
                  </a:lnTo>
                  <a:lnTo>
                    <a:pt x="3406776" y="882650"/>
                  </a:lnTo>
                  <a:lnTo>
                    <a:pt x="3406776" y="882060"/>
                  </a:lnTo>
                  <a:lnTo>
                    <a:pt x="3041130" y="848100"/>
                  </a:lnTo>
                  <a:cubicBezTo>
                    <a:pt x="2280667" y="787647"/>
                    <a:pt x="1514228" y="788907"/>
                    <a:pt x="754014" y="851883"/>
                  </a:cubicBezTo>
                  <a:lnTo>
                    <a:pt x="441326" y="881449"/>
                  </a:lnTo>
                  <a:lnTo>
                    <a:pt x="441326" y="882650"/>
                  </a:lnTo>
                  <a:lnTo>
                    <a:pt x="435179" y="882030"/>
                  </a:lnTo>
                  <a:lnTo>
                    <a:pt x="428624" y="882650"/>
                  </a:lnTo>
                  <a:lnTo>
                    <a:pt x="428624" y="881370"/>
                  </a:lnTo>
                  <a:lnTo>
                    <a:pt x="352383" y="873684"/>
                  </a:lnTo>
                  <a:cubicBezTo>
                    <a:pt x="151278" y="832532"/>
                    <a:pt x="0" y="654595"/>
                    <a:pt x="0" y="441325"/>
                  </a:cubicBezTo>
                  <a:cubicBezTo>
                    <a:pt x="0" y="228055"/>
                    <a:pt x="151278" y="50118"/>
                    <a:pt x="352383" y="8966"/>
                  </a:cubicBezTo>
                  <a:lnTo>
                    <a:pt x="428624" y="1281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03402347-D975-47F7-82C0-BF281B01DB5E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156449" y="4679950"/>
              <a:ext cx="3848102" cy="882650"/>
            </a:xfrm>
            <a:custGeom>
              <a:avLst/>
              <a:gdLst/>
              <a:ahLst/>
              <a:cxnLst/>
              <a:rect l="l" t="t" r="r" b="b"/>
              <a:pathLst>
                <a:path w="3848102" h="882650">
                  <a:moveTo>
                    <a:pt x="3638406" y="254275"/>
                  </a:moveTo>
                  <a:cubicBezTo>
                    <a:pt x="3656894" y="305115"/>
                    <a:pt x="3608645" y="379691"/>
                    <a:pt x="3551714" y="441325"/>
                  </a:cubicBezTo>
                  <a:cubicBezTo>
                    <a:pt x="3608627" y="503048"/>
                    <a:pt x="3656768" y="577736"/>
                    <a:pt x="3638153" y="628650"/>
                  </a:cubicBezTo>
                  <a:cubicBezTo>
                    <a:pt x="3731370" y="527645"/>
                    <a:pt x="3731499" y="355293"/>
                    <a:pt x="3638406" y="254275"/>
                  </a:cubicBezTo>
                  <a:close/>
                  <a:moveTo>
                    <a:pt x="203599" y="254000"/>
                  </a:moveTo>
                  <a:cubicBezTo>
                    <a:pt x="110382" y="355005"/>
                    <a:pt x="110254" y="527358"/>
                    <a:pt x="203346" y="628376"/>
                  </a:cubicBezTo>
                  <a:cubicBezTo>
                    <a:pt x="184858" y="577535"/>
                    <a:pt x="233107" y="502960"/>
                    <a:pt x="290038" y="441325"/>
                  </a:cubicBezTo>
                  <a:cubicBezTo>
                    <a:pt x="233125" y="379602"/>
                    <a:pt x="184985" y="304915"/>
                    <a:pt x="203599" y="254000"/>
                  </a:cubicBezTo>
                  <a:close/>
                  <a:moveTo>
                    <a:pt x="428624" y="0"/>
                  </a:moveTo>
                  <a:lnTo>
                    <a:pt x="435179" y="620"/>
                  </a:lnTo>
                  <a:lnTo>
                    <a:pt x="441326" y="0"/>
                  </a:lnTo>
                  <a:lnTo>
                    <a:pt x="441326" y="1201"/>
                  </a:lnTo>
                  <a:lnTo>
                    <a:pt x="754014" y="30768"/>
                  </a:lnTo>
                  <a:cubicBezTo>
                    <a:pt x="1514228" y="93743"/>
                    <a:pt x="2280667" y="95004"/>
                    <a:pt x="3041130" y="34551"/>
                  </a:cubicBezTo>
                  <a:lnTo>
                    <a:pt x="3406776" y="591"/>
                  </a:lnTo>
                  <a:lnTo>
                    <a:pt x="3406776" y="0"/>
                  </a:lnTo>
                  <a:lnTo>
                    <a:pt x="3409826" y="308"/>
                  </a:lnTo>
                  <a:lnTo>
                    <a:pt x="3413071" y="6"/>
                  </a:lnTo>
                  <a:lnTo>
                    <a:pt x="3413071" y="635"/>
                  </a:lnTo>
                  <a:lnTo>
                    <a:pt x="3495719" y="8966"/>
                  </a:lnTo>
                  <a:cubicBezTo>
                    <a:pt x="3696824" y="50118"/>
                    <a:pt x="3848102" y="228055"/>
                    <a:pt x="3848102" y="441325"/>
                  </a:cubicBezTo>
                  <a:cubicBezTo>
                    <a:pt x="3848102" y="654595"/>
                    <a:pt x="3696824" y="832532"/>
                    <a:pt x="3495719" y="873684"/>
                  </a:cubicBezTo>
                  <a:lnTo>
                    <a:pt x="3413071" y="882016"/>
                  </a:lnTo>
                  <a:lnTo>
                    <a:pt x="3413071" y="882644"/>
                  </a:lnTo>
                  <a:lnTo>
                    <a:pt x="3409826" y="882343"/>
                  </a:lnTo>
                  <a:lnTo>
                    <a:pt x="3406776" y="882650"/>
                  </a:lnTo>
                  <a:lnTo>
                    <a:pt x="3406776" y="882060"/>
                  </a:lnTo>
                  <a:lnTo>
                    <a:pt x="3041130" y="848100"/>
                  </a:lnTo>
                  <a:cubicBezTo>
                    <a:pt x="2280667" y="787647"/>
                    <a:pt x="1514228" y="788907"/>
                    <a:pt x="754014" y="851883"/>
                  </a:cubicBezTo>
                  <a:lnTo>
                    <a:pt x="441326" y="881449"/>
                  </a:lnTo>
                  <a:lnTo>
                    <a:pt x="441326" y="882650"/>
                  </a:lnTo>
                  <a:lnTo>
                    <a:pt x="435179" y="882030"/>
                  </a:lnTo>
                  <a:lnTo>
                    <a:pt x="428624" y="882650"/>
                  </a:lnTo>
                  <a:lnTo>
                    <a:pt x="428624" y="881370"/>
                  </a:lnTo>
                  <a:lnTo>
                    <a:pt x="352383" y="873684"/>
                  </a:lnTo>
                  <a:cubicBezTo>
                    <a:pt x="151278" y="832532"/>
                    <a:pt x="0" y="654595"/>
                    <a:pt x="0" y="441325"/>
                  </a:cubicBezTo>
                  <a:cubicBezTo>
                    <a:pt x="0" y="228055"/>
                    <a:pt x="151278" y="50118"/>
                    <a:pt x="352383" y="8966"/>
                  </a:cubicBezTo>
                  <a:lnTo>
                    <a:pt x="428624" y="1281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2560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6">
            <a:extLst>
              <a:ext uri="{FF2B5EF4-FFF2-40B4-BE49-F238E27FC236}">
                <a16:creationId xmlns:a16="http://schemas.microsoft.com/office/drawing/2014/main" xmlns="" id="{B2DB6615-C96C-48B1-9EBF-34649CA198F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16075" y="1295400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8987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23" name="PA-文本框 6">
            <a:extLst>
              <a:ext uri="{FF2B5EF4-FFF2-40B4-BE49-F238E27FC236}">
                <a16:creationId xmlns:a16="http://schemas.microsoft.com/office/drawing/2014/main" xmlns="" id="{DAAB890C-F0CA-44A8-B9D1-4359C872D79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5400000">
            <a:off x="3583688" y="1349602"/>
            <a:ext cx="2463800" cy="774246"/>
          </a:xfrm>
          <a:prstGeom prst="rect">
            <a:avLst/>
          </a:prstGeom>
          <a:noFill/>
        </p:spPr>
        <p:txBody>
          <a:bodyPr vert="horz" numCol="1" rtlCol="0">
            <a:prstTxWarp prst="textFadeDown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sp>
        <p:nvSpPr>
          <p:cNvPr id="24" name="PA-文本框 6">
            <a:extLst>
              <a:ext uri="{FF2B5EF4-FFF2-40B4-BE49-F238E27FC236}">
                <a16:creationId xmlns:a16="http://schemas.microsoft.com/office/drawing/2014/main" xmlns="" id="{0B172B9E-573F-4FE6-AF5C-8089B90D1A8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169162" y="1349602"/>
            <a:ext cx="2463800" cy="774246"/>
          </a:xfrm>
          <a:prstGeom prst="rect">
            <a:avLst/>
          </a:prstGeom>
          <a:noFill/>
        </p:spPr>
        <p:txBody>
          <a:bodyPr vert="horz" numCol="1" rtlCol="0">
            <a:prstTxWarp prst="textFadeDown">
              <a:avLst/>
            </a:prstTxWarp>
            <a:spAutoFit/>
          </a:bodyPr>
          <a:lstStyle>
            <a:defPPr>
              <a:defRPr lang="zh-CN"/>
            </a:defPPr>
            <a:lvl1pPr algn="ctr">
              <a:defRPr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defRPr>
            </a:lvl1pPr>
          </a:lstStyle>
          <a:p>
            <a:r>
              <a:rPr lang="zh-CN" altLang="en-US"/>
              <a:t>▲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6F2900D-DE17-466A-8714-4C0194B5F4E1}"/>
              </a:ext>
            </a:extLst>
          </p:cNvPr>
          <p:cNvGrpSpPr/>
          <p:nvPr/>
        </p:nvGrpSpPr>
        <p:grpSpPr>
          <a:xfrm>
            <a:off x="6989289" y="1290760"/>
            <a:ext cx="4188772" cy="891930"/>
            <a:chOff x="6989289" y="1290760"/>
            <a:chExt cx="4188772" cy="89193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FB4FE3B6-E236-4D3C-A908-133DC797A438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989289" y="1290760"/>
              <a:ext cx="4188772" cy="891930"/>
            </a:xfrm>
            <a:custGeom>
              <a:avLst/>
              <a:gdLst/>
              <a:ahLst/>
              <a:cxnLst/>
              <a:rect l="l" t="t" r="r" b="b"/>
              <a:pathLst>
                <a:path w="4188772" h="891930">
                  <a:moveTo>
                    <a:pt x="3597934" y="1644"/>
                  </a:moveTo>
                  <a:cubicBezTo>
                    <a:pt x="3795820" y="19797"/>
                    <a:pt x="4026044" y="187048"/>
                    <a:pt x="4188772" y="445964"/>
                  </a:cubicBezTo>
                  <a:cubicBezTo>
                    <a:pt x="3998922" y="748033"/>
                    <a:pt x="3717204" y="925337"/>
                    <a:pt x="3502149" y="886671"/>
                  </a:cubicBezTo>
                  <a:lnTo>
                    <a:pt x="3473257" y="876759"/>
                  </a:lnTo>
                  <a:lnTo>
                    <a:pt x="3214640" y="852739"/>
                  </a:lnTo>
                  <a:cubicBezTo>
                    <a:pt x="2454177" y="792286"/>
                    <a:pt x="1687738" y="793547"/>
                    <a:pt x="927524" y="856522"/>
                  </a:cubicBezTo>
                  <a:lnTo>
                    <a:pt x="716280" y="876497"/>
                  </a:lnTo>
                  <a:lnTo>
                    <a:pt x="686624" y="886671"/>
                  </a:lnTo>
                  <a:cubicBezTo>
                    <a:pt x="471568" y="925338"/>
                    <a:pt x="189849" y="748034"/>
                    <a:pt x="0" y="445966"/>
                  </a:cubicBezTo>
                  <a:cubicBezTo>
                    <a:pt x="189849" y="143897"/>
                    <a:pt x="471568" y="-33407"/>
                    <a:pt x="686624" y="5260"/>
                  </a:cubicBezTo>
                  <a:lnTo>
                    <a:pt x="716278" y="15433"/>
                  </a:lnTo>
                  <a:lnTo>
                    <a:pt x="927524" y="35408"/>
                  </a:lnTo>
                  <a:cubicBezTo>
                    <a:pt x="1687738" y="98383"/>
                    <a:pt x="2454177" y="99644"/>
                    <a:pt x="3214640" y="39191"/>
                  </a:cubicBezTo>
                  <a:lnTo>
                    <a:pt x="3473257" y="15171"/>
                  </a:lnTo>
                  <a:lnTo>
                    <a:pt x="3502149" y="5259"/>
                  </a:lnTo>
                  <a:cubicBezTo>
                    <a:pt x="3532871" y="-265"/>
                    <a:pt x="3564954" y="-1381"/>
                    <a:pt x="3597934" y="1644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8A9DE7DD-8CB8-4EE6-854F-6E252C489518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6989289" y="1290760"/>
              <a:ext cx="4188772" cy="891930"/>
            </a:xfrm>
            <a:custGeom>
              <a:avLst/>
              <a:gdLst/>
              <a:ahLst/>
              <a:cxnLst/>
              <a:rect l="l" t="t" r="r" b="b"/>
              <a:pathLst>
                <a:path w="4188772" h="891930">
                  <a:moveTo>
                    <a:pt x="3597934" y="1644"/>
                  </a:moveTo>
                  <a:cubicBezTo>
                    <a:pt x="3795820" y="19797"/>
                    <a:pt x="4026044" y="187048"/>
                    <a:pt x="4188772" y="445964"/>
                  </a:cubicBezTo>
                  <a:cubicBezTo>
                    <a:pt x="3998922" y="748033"/>
                    <a:pt x="3717204" y="925337"/>
                    <a:pt x="3502149" y="886671"/>
                  </a:cubicBezTo>
                  <a:lnTo>
                    <a:pt x="3473257" y="876759"/>
                  </a:lnTo>
                  <a:lnTo>
                    <a:pt x="3214640" y="852739"/>
                  </a:lnTo>
                  <a:cubicBezTo>
                    <a:pt x="2454177" y="792286"/>
                    <a:pt x="1687738" y="793547"/>
                    <a:pt x="927524" y="856522"/>
                  </a:cubicBezTo>
                  <a:lnTo>
                    <a:pt x="716280" y="876497"/>
                  </a:lnTo>
                  <a:lnTo>
                    <a:pt x="686624" y="886671"/>
                  </a:lnTo>
                  <a:cubicBezTo>
                    <a:pt x="471568" y="925338"/>
                    <a:pt x="189849" y="748034"/>
                    <a:pt x="0" y="445966"/>
                  </a:cubicBezTo>
                  <a:cubicBezTo>
                    <a:pt x="189849" y="143897"/>
                    <a:pt x="471568" y="-33407"/>
                    <a:pt x="686624" y="5260"/>
                  </a:cubicBezTo>
                  <a:lnTo>
                    <a:pt x="716278" y="15433"/>
                  </a:lnTo>
                  <a:lnTo>
                    <a:pt x="927524" y="35408"/>
                  </a:lnTo>
                  <a:cubicBezTo>
                    <a:pt x="1687738" y="98383"/>
                    <a:pt x="2454177" y="99644"/>
                    <a:pt x="3214640" y="39191"/>
                  </a:cubicBezTo>
                  <a:lnTo>
                    <a:pt x="3473257" y="15171"/>
                  </a:lnTo>
                  <a:lnTo>
                    <a:pt x="3502149" y="5259"/>
                  </a:lnTo>
                  <a:cubicBezTo>
                    <a:pt x="3532871" y="-265"/>
                    <a:pt x="3564954" y="-1381"/>
                    <a:pt x="3597934" y="1644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1" name="PA-文本框 6">
            <a:extLst>
              <a:ext uri="{FF2B5EF4-FFF2-40B4-BE49-F238E27FC236}">
                <a16:creationId xmlns:a16="http://schemas.microsoft.com/office/drawing/2014/main" xmlns="" id="{F0FF5BFD-000B-42AC-A2AA-D0F7FD1BD03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16075" y="4679951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8987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80D8852B-9D3B-4F56-8FD9-1D569B55C99B}"/>
              </a:ext>
            </a:extLst>
          </p:cNvPr>
          <p:cNvSpPr/>
          <p:nvPr/>
        </p:nvSpPr>
        <p:spPr>
          <a:xfrm rot="5400000">
            <a:off x="4214813" y="5059363"/>
            <a:ext cx="882650" cy="123825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A34A3B04-0B07-4D1A-BA32-93357BDB7DF9}"/>
              </a:ext>
            </a:extLst>
          </p:cNvPr>
          <p:cNvSpPr/>
          <p:nvPr/>
        </p:nvSpPr>
        <p:spPr>
          <a:xfrm rot="16200000">
            <a:off x="1116014" y="5059363"/>
            <a:ext cx="882649" cy="123825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1E2F26EA-6226-4F57-9AC8-7B176F73A72E}"/>
              </a:ext>
            </a:extLst>
          </p:cNvPr>
          <p:cNvSpPr/>
          <p:nvPr/>
        </p:nvSpPr>
        <p:spPr>
          <a:xfrm>
            <a:off x="1403350" y="4870450"/>
            <a:ext cx="3409950" cy="501650"/>
          </a:xfrm>
          <a:prstGeom prst="roundRect">
            <a:avLst>
              <a:gd name="adj" fmla="val 3101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PA-文本框 6">
            <a:extLst>
              <a:ext uri="{FF2B5EF4-FFF2-40B4-BE49-F238E27FC236}">
                <a16:creationId xmlns:a16="http://schemas.microsoft.com/office/drawing/2014/main" xmlns="" id="{D505CCFA-7CE6-4319-8361-7E4865E64F9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5400000">
            <a:off x="4621213" y="4929734"/>
            <a:ext cx="501650" cy="383082"/>
          </a:xfrm>
          <a:prstGeom prst="rect">
            <a:avLst/>
          </a:prstGeom>
          <a:noFill/>
        </p:spPr>
        <p:txBody>
          <a:bodyPr vert="horz" rtlCol="0">
            <a:prstTxWarp prst="textFadeUp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40" name="PA-文本框 6">
            <a:extLst>
              <a:ext uri="{FF2B5EF4-FFF2-40B4-BE49-F238E27FC236}">
                <a16:creationId xmlns:a16="http://schemas.microsoft.com/office/drawing/2014/main" xmlns="" id="{A3CD8EA8-A922-46E1-8F4C-FE0EE912144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16200000">
            <a:off x="1110484" y="4929734"/>
            <a:ext cx="501650" cy="383082"/>
          </a:xfrm>
          <a:prstGeom prst="rect">
            <a:avLst/>
          </a:prstGeom>
          <a:noFill/>
        </p:spPr>
        <p:txBody>
          <a:bodyPr vert="horz" rtlCol="0">
            <a:prstTxWarp prst="textFadeUp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B1BEDA1-1E01-493D-8957-35C66AF5B7AB}"/>
              </a:ext>
            </a:extLst>
          </p:cNvPr>
          <p:cNvGrpSpPr/>
          <p:nvPr/>
        </p:nvGrpSpPr>
        <p:grpSpPr>
          <a:xfrm>
            <a:off x="7128421" y="4679950"/>
            <a:ext cx="3893811" cy="882651"/>
            <a:chOff x="7128421" y="4679950"/>
            <a:chExt cx="3893811" cy="88265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DEC869A4-0A64-4798-955C-AF437E359696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128421" y="4679950"/>
              <a:ext cx="3893811" cy="882651"/>
            </a:xfrm>
            <a:custGeom>
              <a:avLst/>
              <a:gdLst/>
              <a:ahLst/>
              <a:cxnLst/>
              <a:rect l="l" t="t" r="r" b="b"/>
              <a:pathLst>
                <a:path w="3893811" h="882651">
                  <a:moveTo>
                    <a:pt x="3424457" y="0"/>
                  </a:moveTo>
                  <a:lnTo>
                    <a:pt x="3425765" y="471"/>
                  </a:lnTo>
                  <a:lnTo>
                    <a:pt x="3430753" y="7"/>
                  </a:lnTo>
                  <a:lnTo>
                    <a:pt x="3430753" y="2263"/>
                  </a:lnTo>
                  <a:lnTo>
                    <a:pt x="3449412" y="8967"/>
                  </a:lnTo>
                  <a:cubicBezTo>
                    <a:pt x="3477625" y="29543"/>
                    <a:pt x="3502343" y="84315"/>
                    <a:pt x="3520007" y="160602"/>
                  </a:cubicBezTo>
                  <a:lnTo>
                    <a:pt x="3527368" y="198457"/>
                  </a:lnTo>
                  <a:lnTo>
                    <a:pt x="3548513" y="202726"/>
                  </a:lnTo>
                  <a:cubicBezTo>
                    <a:pt x="3576433" y="214535"/>
                    <a:pt x="3600187" y="234263"/>
                    <a:pt x="3616962" y="259093"/>
                  </a:cubicBezTo>
                  <a:lnTo>
                    <a:pt x="3627570" y="281159"/>
                  </a:lnTo>
                  <a:lnTo>
                    <a:pt x="3627692" y="281166"/>
                  </a:lnTo>
                  <a:cubicBezTo>
                    <a:pt x="3650612" y="286249"/>
                    <a:pt x="3675818" y="298590"/>
                    <a:pt x="3702487" y="316051"/>
                  </a:cubicBezTo>
                  <a:cubicBezTo>
                    <a:pt x="3756116" y="351164"/>
                    <a:pt x="3799212" y="390176"/>
                    <a:pt x="3838371" y="415816"/>
                  </a:cubicBezTo>
                  <a:cubicBezTo>
                    <a:pt x="3873132" y="438577"/>
                    <a:pt x="3893811" y="441325"/>
                    <a:pt x="3893811" y="441325"/>
                  </a:cubicBezTo>
                  <a:cubicBezTo>
                    <a:pt x="3893811" y="441325"/>
                    <a:pt x="3872761" y="444273"/>
                    <a:pt x="3837284" y="467503"/>
                  </a:cubicBezTo>
                  <a:cubicBezTo>
                    <a:pt x="3797391" y="493623"/>
                    <a:pt x="3754667" y="532436"/>
                    <a:pt x="3702487" y="566599"/>
                  </a:cubicBezTo>
                  <a:cubicBezTo>
                    <a:pt x="3675818" y="584060"/>
                    <a:pt x="3650616" y="596420"/>
                    <a:pt x="3627698" y="601543"/>
                  </a:cubicBezTo>
                  <a:lnTo>
                    <a:pt x="3627541" y="601553"/>
                  </a:lnTo>
                  <a:lnTo>
                    <a:pt x="3616962" y="623558"/>
                  </a:lnTo>
                  <a:cubicBezTo>
                    <a:pt x="3600187" y="648388"/>
                    <a:pt x="3576433" y="668115"/>
                    <a:pt x="3548513" y="679924"/>
                  </a:cubicBezTo>
                  <a:lnTo>
                    <a:pt x="3527368" y="684193"/>
                  </a:lnTo>
                  <a:lnTo>
                    <a:pt x="3520007" y="722050"/>
                  </a:lnTo>
                  <a:cubicBezTo>
                    <a:pt x="3502343" y="798337"/>
                    <a:pt x="3477625" y="853109"/>
                    <a:pt x="3449412" y="873685"/>
                  </a:cubicBezTo>
                  <a:lnTo>
                    <a:pt x="3430753" y="880389"/>
                  </a:lnTo>
                  <a:lnTo>
                    <a:pt x="3430753" y="882645"/>
                  </a:lnTo>
                  <a:lnTo>
                    <a:pt x="3425762" y="882182"/>
                  </a:lnTo>
                  <a:lnTo>
                    <a:pt x="3424457" y="882651"/>
                  </a:lnTo>
                  <a:lnTo>
                    <a:pt x="3424457" y="882061"/>
                  </a:lnTo>
                  <a:lnTo>
                    <a:pt x="3058812" y="848101"/>
                  </a:lnTo>
                  <a:cubicBezTo>
                    <a:pt x="2298348" y="787647"/>
                    <a:pt x="1531909" y="788908"/>
                    <a:pt x="771695" y="851884"/>
                  </a:cubicBezTo>
                  <a:lnTo>
                    <a:pt x="449483" y="882351"/>
                  </a:lnTo>
                  <a:lnTo>
                    <a:pt x="449483" y="882650"/>
                  </a:lnTo>
                  <a:lnTo>
                    <a:pt x="448824" y="882413"/>
                  </a:lnTo>
                  <a:lnTo>
                    <a:pt x="446305" y="882651"/>
                  </a:lnTo>
                  <a:lnTo>
                    <a:pt x="446305" y="881509"/>
                  </a:lnTo>
                  <a:lnTo>
                    <a:pt x="424528" y="873684"/>
                  </a:lnTo>
                  <a:cubicBezTo>
                    <a:pt x="396315" y="853108"/>
                    <a:pt x="371598" y="798336"/>
                    <a:pt x="353933" y="722049"/>
                  </a:cubicBezTo>
                  <a:lnTo>
                    <a:pt x="346443" y="683526"/>
                  </a:lnTo>
                  <a:lnTo>
                    <a:pt x="328601" y="679924"/>
                  </a:lnTo>
                  <a:cubicBezTo>
                    <a:pt x="300682" y="668115"/>
                    <a:pt x="276927" y="648388"/>
                    <a:pt x="260152" y="623558"/>
                  </a:cubicBezTo>
                  <a:lnTo>
                    <a:pt x="246122" y="594372"/>
                  </a:lnTo>
                  <a:lnTo>
                    <a:pt x="230127" y="588684"/>
                  </a:lnTo>
                  <a:cubicBezTo>
                    <a:pt x="217627" y="582780"/>
                    <a:pt x="204658" y="575330"/>
                    <a:pt x="191323" y="566599"/>
                  </a:cubicBezTo>
                  <a:cubicBezTo>
                    <a:pt x="137695" y="531487"/>
                    <a:pt x="94599" y="492475"/>
                    <a:pt x="55440" y="466835"/>
                  </a:cubicBezTo>
                  <a:cubicBezTo>
                    <a:pt x="20679" y="444074"/>
                    <a:pt x="0" y="441325"/>
                    <a:pt x="0" y="441325"/>
                  </a:cubicBezTo>
                  <a:cubicBezTo>
                    <a:pt x="0" y="441325"/>
                    <a:pt x="21050" y="438377"/>
                    <a:pt x="56527" y="415148"/>
                  </a:cubicBezTo>
                  <a:cubicBezTo>
                    <a:pt x="96420" y="389027"/>
                    <a:pt x="139144" y="350215"/>
                    <a:pt x="191323" y="316051"/>
                  </a:cubicBezTo>
                  <a:cubicBezTo>
                    <a:pt x="204658" y="307321"/>
                    <a:pt x="217626" y="299865"/>
                    <a:pt x="230125" y="293953"/>
                  </a:cubicBezTo>
                  <a:lnTo>
                    <a:pt x="246142" y="288236"/>
                  </a:lnTo>
                  <a:lnTo>
                    <a:pt x="260152" y="259093"/>
                  </a:lnTo>
                  <a:cubicBezTo>
                    <a:pt x="276927" y="234263"/>
                    <a:pt x="300682" y="214535"/>
                    <a:pt x="328601" y="202726"/>
                  </a:cubicBezTo>
                  <a:lnTo>
                    <a:pt x="346444" y="199124"/>
                  </a:lnTo>
                  <a:lnTo>
                    <a:pt x="353933" y="160602"/>
                  </a:lnTo>
                  <a:cubicBezTo>
                    <a:pt x="371598" y="84316"/>
                    <a:pt x="396315" y="29543"/>
                    <a:pt x="424528" y="8967"/>
                  </a:cubicBezTo>
                  <a:lnTo>
                    <a:pt x="446305" y="1143"/>
                  </a:lnTo>
                  <a:lnTo>
                    <a:pt x="446305" y="1"/>
                  </a:lnTo>
                  <a:lnTo>
                    <a:pt x="448821" y="239"/>
                  </a:lnTo>
                  <a:lnTo>
                    <a:pt x="449483" y="1"/>
                  </a:lnTo>
                  <a:lnTo>
                    <a:pt x="449483" y="302"/>
                  </a:lnTo>
                  <a:lnTo>
                    <a:pt x="771695" y="30769"/>
                  </a:lnTo>
                  <a:cubicBezTo>
                    <a:pt x="1531909" y="93744"/>
                    <a:pt x="2298348" y="95005"/>
                    <a:pt x="3058812" y="34552"/>
                  </a:cubicBezTo>
                  <a:lnTo>
                    <a:pt x="3424457" y="592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E50F145F-0D4F-4518-8A10-A2CB2BAB18A5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128421" y="4679950"/>
              <a:ext cx="3893811" cy="882651"/>
            </a:xfrm>
            <a:custGeom>
              <a:avLst/>
              <a:gdLst/>
              <a:ahLst/>
              <a:cxnLst/>
              <a:rect l="l" t="t" r="r" b="b"/>
              <a:pathLst>
                <a:path w="3893811" h="882651">
                  <a:moveTo>
                    <a:pt x="3424457" y="0"/>
                  </a:moveTo>
                  <a:lnTo>
                    <a:pt x="3425765" y="471"/>
                  </a:lnTo>
                  <a:lnTo>
                    <a:pt x="3430753" y="7"/>
                  </a:lnTo>
                  <a:lnTo>
                    <a:pt x="3430753" y="2263"/>
                  </a:lnTo>
                  <a:lnTo>
                    <a:pt x="3449412" y="8967"/>
                  </a:lnTo>
                  <a:cubicBezTo>
                    <a:pt x="3477625" y="29543"/>
                    <a:pt x="3502343" y="84315"/>
                    <a:pt x="3520007" y="160602"/>
                  </a:cubicBezTo>
                  <a:lnTo>
                    <a:pt x="3527368" y="198457"/>
                  </a:lnTo>
                  <a:lnTo>
                    <a:pt x="3548513" y="202726"/>
                  </a:lnTo>
                  <a:cubicBezTo>
                    <a:pt x="3576433" y="214535"/>
                    <a:pt x="3600187" y="234263"/>
                    <a:pt x="3616962" y="259093"/>
                  </a:cubicBezTo>
                  <a:lnTo>
                    <a:pt x="3627570" y="281159"/>
                  </a:lnTo>
                  <a:lnTo>
                    <a:pt x="3627692" y="281166"/>
                  </a:lnTo>
                  <a:cubicBezTo>
                    <a:pt x="3650612" y="286249"/>
                    <a:pt x="3675818" y="298590"/>
                    <a:pt x="3702487" y="316051"/>
                  </a:cubicBezTo>
                  <a:cubicBezTo>
                    <a:pt x="3756116" y="351164"/>
                    <a:pt x="3799212" y="390176"/>
                    <a:pt x="3838371" y="415816"/>
                  </a:cubicBezTo>
                  <a:cubicBezTo>
                    <a:pt x="3873132" y="438577"/>
                    <a:pt x="3893811" y="441325"/>
                    <a:pt x="3893811" y="441325"/>
                  </a:cubicBezTo>
                  <a:cubicBezTo>
                    <a:pt x="3893811" y="441325"/>
                    <a:pt x="3872761" y="444273"/>
                    <a:pt x="3837284" y="467503"/>
                  </a:cubicBezTo>
                  <a:cubicBezTo>
                    <a:pt x="3797391" y="493623"/>
                    <a:pt x="3754667" y="532436"/>
                    <a:pt x="3702487" y="566599"/>
                  </a:cubicBezTo>
                  <a:cubicBezTo>
                    <a:pt x="3675818" y="584060"/>
                    <a:pt x="3650616" y="596420"/>
                    <a:pt x="3627698" y="601543"/>
                  </a:cubicBezTo>
                  <a:lnTo>
                    <a:pt x="3627541" y="601553"/>
                  </a:lnTo>
                  <a:lnTo>
                    <a:pt x="3616962" y="623558"/>
                  </a:lnTo>
                  <a:cubicBezTo>
                    <a:pt x="3600187" y="648388"/>
                    <a:pt x="3576433" y="668115"/>
                    <a:pt x="3548513" y="679924"/>
                  </a:cubicBezTo>
                  <a:lnTo>
                    <a:pt x="3527368" y="684193"/>
                  </a:lnTo>
                  <a:lnTo>
                    <a:pt x="3520007" y="722050"/>
                  </a:lnTo>
                  <a:cubicBezTo>
                    <a:pt x="3502343" y="798337"/>
                    <a:pt x="3477625" y="853109"/>
                    <a:pt x="3449412" y="873685"/>
                  </a:cubicBezTo>
                  <a:lnTo>
                    <a:pt x="3430753" y="880389"/>
                  </a:lnTo>
                  <a:lnTo>
                    <a:pt x="3430753" y="882645"/>
                  </a:lnTo>
                  <a:lnTo>
                    <a:pt x="3425762" y="882182"/>
                  </a:lnTo>
                  <a:lnTo>
                    <a:pt x="3424457" y="882651"/>
                  </a:lnTo>
                  <a:lnTo>
                    <a:pt x="3424457" y="882061"/>
                  </a:lnTo>
                  <a:lnTo>
                    <a:pt x="3058812" y="848101"/>
                  </a:lnTo>
                  <a:cubicBezTo>
                    <a:pt x="2298348" y="787647"/>
                    <a:pt x="1531909" y="788908"/>
                    <a:pt x="771695" y="851884"/>
                  </a:cubicBezTo>
                  <a:lnTo>
                    <a:pt x="449483" y="882351"/>
                  </a:lnTo>
                  <a:lnTo>
                    <a:pt x="449483" y="882650"/>
                  </a:lnTo>
                  <a:lnTo>
                    <a:pt x="448824" y="882413"/>
                  </a:lnTo>
                  <a:lnTo>
                    <a:pt x="446305" y="882651"/>
                  </a:lnTo>
                  <a:lnTo>
                    <a:pt x="446305" y="881509"/>
                  </a:lnTo>
                  <a:lnTo>
                    <a:pt x="424528" y="873684"/>
                  </a:lnTo>
                  <a:cubicBezTo>
                    <a:pt x="396315" y="853108"/>
                    <a:pt x="371598" y="798336"/>
                    <a:pt x="353933" y="722049"/>
                  </a:cubicBezTo>
                  <a:lnTo>
                    <a:pt x="346443" y="683526"/>
                  </a:lnTo>
                  <a:lnTo>
                    <a:pt x="328601" y="679924"/>
                  </a:lnTo>
                  <a:cubicBezTo>
                    <a:pt x="300682" y="668115"/>
                    <a:pt x="276927" y="648388"/>
                    <a:pt x="260152" y="623558"/>
                  </a:cubicBezTo>
                  <a:lnTo>
                    <a:pt x="246122" y="594372"/>
                  </a:lnTo>
                  <a:lnTo>
                    <a:pt x="230127" y="588684"/>
                  </a:lnTo>
                  <a:cubicBezTo>
                    <a:pt x="217627" y="582780"/>
                    <a:pt x="204658" y="575330"/>
                    <a:pt x="191323" y="566599"/>
                  </a:cubicBezTo>
                  <a:cubicBezTo>
                    <a:pt x="137695" y="531487"/>
                    <a:pt x="94599" y="492475"/>
                    <a:pt x="55440" y="466835"/>
                  </a:cubicBezTo>
                  <a:cubicBezTo>
                    <a:pt x="20679" y="444074"/>
                    <a:pt x="0" y="441325"/>
                    <a:pt x="0" y="441325"/>
                  </a:cubicBezTo>
                  <a:cubicBezTo>
                    <a:pt x="0" y="441325"/>
                    <a:pt x="21050" y="438377"/>
                    <a:pt x="56527" y="415148"/>
                  </a:cubicBezTo>
                  <a:cubicBezTo>
                    <a:pt x="96420" y="389027"/>
                    <a:pt x="139144" y="350215"/>
                    <a:pt x="191323" y="316051"/>
                  </a:cubicBezTo>
                  <a:cubicBezTo>
                    <a:pt x="204658" y="307321"/>
                    <a:pt x="217626" y="299865"/>
                    <a:pt x="230125" y="293953"/>
                  </a:cubicBezTo>
                  <a:lnTo>
                    <a:pt x="246142" y="288236"/>
                  </a:lnTo>
                  <a:lnTo>
                    <a:pt x="260152" y="259093"/>
                  </a:lnTo>
                  <a:cubicBezTo>
                    <a:pt x="276927" y="234263"/>
                    <a:pt x="300682" y="214535"/>
                    <a:pt x="328601" y="202726"/>
                  </a:cubicBezTo>
                  <a:lnTo>
                    <a:pt x="346444" y="199124"/>
                  </a:lnTo>
                  <a:lnTo>
                    <a:pt x="353933" y="160602"/>
                  </a:lnTo>
                  <a:cubicBezTo>
                    <a:pt x="371598" y="84316"/>
                    <a:pt x="396315" y="29543"/>
                    <a:pt x="424528" y="8967"/>
                  </a:cubicBezTo>
                  <a:lnTo>
                    <a:pt x="446305" y="1143"/>
                  </a:lnTo>
                  <a:lnTo>
                    <a:pt x="446305" y="1"/>
                  </a:lnTo>
                  <a:lnTo>
                    <a:pt x="448821" y="239"/>
                  </a:lnTo>
                  <a:lnTo>
                    <a:pt x="449483" y="1"/>
                  </a:lnTo>
                  <a:lnTo>
                    <a:pt x="449483" y="302"/>
                  </a:lnTo>
                  <a:lnTo>
                    <a:pt x="771695" y="30769"/>
                  </a:lnTo>
                  <a:cubicBezTo>
                    <a:pt x="1531909" y="93744"/>
                    <a:pt x="2298348" y="95005"/>
                    <a:pt x="3058812" y="34552"/>
                  </a:cubicBezTo>
                  <a:lnTo>
                    <a:pt x="3424457" y="592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719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-文本框 6">
            <a:extLst>
              <a:ext uri="{FF2B5EF4-FFF2-40B4-BE49-F238E27FC236}">
                <a16:creationId xmlns:a16="http://schemas.microsoft.com/office/drawing/2014/main" xmlns="" id="{F0FF5BFD-000B-42AC-A2AA-D0F7FD1BD03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16075" y="4679951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8987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80D8852B-9D3B-4F56-8FD9-1D569B55C99B}"/>
              </a:ext>
            </a:extLst>
          </p:cNvPr>
          <p:cNvSpPr/>
          <p:nvPr/>
        </p:nvSpPr>
        <p:spPr>
          <a:xfrm rot="5400000">
            <a:off x="4214813" y="5059363"/>
            <a:ext cx="882650" cy="123825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A34A3B04-0B07-4D1A-BA32-93357BDB7DF9}"/>
              </a:ext>
            </a:extLst>
          </p:cNvPr>
          <p:cNvSpPr/>
          <p:nvPr/>
        </p:nvSpPr>
        <p:spPr>
          <a:xfrm rot="16200000">
            <a:off x="1116014" y="5059363"/>
            <a:ext cx="882649" cy="123825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1E2F26EA-6226-4F57-9AC8-7B176F73A72E}"/>
              </a:ext>
            </a:extLst>
          </p:cNvPr>
          <p:cNvSpPr/>
          <p:nvPr/>
        </p:nvSpPr>
        <p:spPr>
          <a:xfrm>
            <a:off x="1403350" y="4870450"/>
            <a:ext cx="3409950" cy="501650"/>
          </a:xfrm>
          <a:prstGeom prst="roundRect">
            <a:avLst>
              <a:gd name="adj" fmla="val 3101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-文本框 6">
            <a:extLst>
              <a:ext uri="{FF2B5EF4-FFF2-40B4-BE49-F238E27FC236}">
                <a16:creationId xmlns:a16="http://schemas.microsoft.com/office/drawing/2014/main" xmlns="" id="{82CFD133-CE44-4CCD-BB91-5329B0BF550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616075" y="1308099"/>
            <a:ext cx="2984500" cy="882650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8987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■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F96C7E52-F2A6-4805-8136-45E231C317C8}"/>
              </a:ext>
            </a:extLst>
          </p:cNvPr>
          <p:cNvSpPr/>
          <p:nvPr/>
        </p:nvSpPr>
        <p:spPr>
          <a:xfrm rot="5400000">
            <a:off x="4214813" y="1687511"/>
            <a:ext cx="882650" cy="123825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2535C2AE-E06B-413F-ACA1-838396CD09ED}"/>
              </a:ext>
            </a:extLst>
          </p:cNvPr>
          <p:cNvSpPr/>
          <p:nvPr/>
        </p:nvSpPr>
        <p:spPr>
          <a:xfrm rot="16200000">
            <a:off x="1116014" y="1687511"/>
            <a:ext cx="882649" cy="123825"/>
          </a:xfrm>
          <a:custGeom>
            <a:avLst/>
            <a:gdLst>
              <a:gd name="connsiteX0" fmla="*/ 691991 w 1383982"/>
              <a:gd name="connsiteY0" fmla="*/ 0 h 691991"/>
              <a:gd name="connsiteX1" fmla="*/ 1383982 w 1383982"/>
              <a:gd name="connsiteY1" fmla="*/ 691991 h 691991"/>
              <a:gd name="connsiteX2" fmla="*/ 0 w 1383982"/>
              <a:gd name="connsiteY2" fmla="*/ 691991 h 691991"/>
              <a:gd name="connsiteX3" fmla="*/ 691991 w 1383982"/>
              <a:gd name="connsiteY3" fmla="*/ 0 h 691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3982" h="691991">
                <a:moveTo>
                  <a:pt x="691991" y="0"/>
                </a:moveTo>
                <a:cubicBezTo>
                  <a:pt x="1074167" y="0"/>
                  <a:pt x="1383982" y="309815"/>
                  <a:pt x="1383982" y="691991"/>
                </a:cubicBezTo>
                <a:lnTo>
                  <a:pt x="0" y="691991"/>
                </a:lnTo>
                <a:cubicBezTo>
                  <a:pt x="0" y="309815"/>
                  <a:pt x="309815" y="0"/>
                  <a:pt x="691991" y="0"/>
                </a:cubicBezTo>
                <a:close/>
              </a:path>
            </a:pathLst>
          </a:cu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5B068E07-D888-48D6-95FE-C06391ABA64D}"/>
              </a:ext>
            </a:extLst>
          </p:cNvPr>
          <p:cNvSpPr/>
          <p:nvPr/>
        </p:nvSpPr>
        <p:spPr>
          <a:xfrm>
            <a:off x="1403350" y="1498598"/>
            <a:ext cx="3409950" cy="501650"/>
          </a:xfrm>
          <a:prstGeom prst="roundRect">
            <a:avLst>
              <a:gd name="adj" fmla="val 31013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-文本框 6">
            <a:extLst>
              <a:ext uri="{FF2B5EF4-FFF2-40B4-BE49-F238E27FC236}">
                <a16:creationId xmlns:a16="http://schemas.microsoft.com/office/drawing/2014/main" xmlns="" id="{347DACF6-5D23-4460-A9D7-45A207792B2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5400000">
            <a:off x="4399722" y="1475545"/>
            <a:ext cx="723900" cy="547756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sp>
        <p:nvSpPr>
          <p:cNvPr id="26" name="PA-文本框 6">
            <a:extLst>
              <a:ext uri="{FF2B5EF4-FFF2-40B4-BE49-F238E27FC236}">
                <a16:creationId xmlns:a16="http://schemas.microsoft.com/office/drawing/2014/main" xmlns="" id="{F3DE225A-1AE6-42A3-B77A-54EA1A8F821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16200000">
            <a:off x="1093028" y="1475545"/>
            <a:ext cx="723900" cy="547756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76058787-826B-490A-B4CF-636D431FB522}"/>
              </a:ext>
            </a:extLst>
          </p:cNvPr>
          <p:cNvGrpSpPr/>
          <p:nvPr/>
        </p:nvGrpSpPr>
        <p:grpSpPr>
          <a:xfrm>
            <a:off x="7156452" y="1308098"/>
            <a:ext cx="3854450" cy="882651"/>
            <a:chOff x="7156452" y="1308098"/>
            <a:chExt cx="3854450" cy="88265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B3C1882-E05C-4EA8-8E6D-51AF26028F2C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156452" y="1308098"/>
              <a:ext cx="3854450" cy="882651"/>
            </a:xfrm>
            <a:custGeom>
              <a:avLst/>
              <a:gdLst/>
              <a:ahLst/>
              <a:cxnLst/>
              <a:rect l="l" t="t" r="r" b="b"/>
              <a:pathLst>
                <a:path w="3854450" h="882651">
                  <a:moveTo>
                    <a:pt x="3413126" y="0"/>
                  </a:moveTo>
                  <a:lnTo>
                    <a:pt x="3414433" y="470"/>
                  </a:lnTo>
                  <a:lnTo>
                    <a:pt x="3419420" y="7"/>
                  </a:lnTo>
                  <a:lnTo>
                    <a:pt x="3419420" y="2262"/>
                  </a:lnTo>
                  <a:lnTo>
                    <a:pt x="3438081" y="8967"/>
                  </a:lnTo>
                  <a:cubicBezTo>
                    <a:pt x="3466293" y="29543"/>
                    <a:pt x="3491010" y="84315"/>
                    <a:pt x="3508674" y="160602"/>
                  </a:cubicBezTo>
                  <a:lnTo>
                    <a:pt x="3516035" y="198457"/>
                  </a:lnTo>
                  <a:lnTo>
                    <a:pt x="3537181" y="202726"/>
                  </a:lnTo>
                  <a:cubicBezTo>
                    <a:pt x="3565100" y="214535"/>
                    <a:pt x="3588855" y="234262"/>
                    <a:pt x="3605630" y="259092"/>
                  </a:cubicBezTo>
                  <a:lnTo>
                    <a:pt x="3608843" y="265776"/>
                  </a:lnTo>
                  <a:lnTo>
                    <a:pt x="3650243" y="273486"/>
                  </a:lnTo>
                  <a:cubicBezTo>
                    <a:pt x="3721027" y="299006"/>
                    <a:pt x="3793191" y="360252"/>
                    <a:pt x="3854450" y="441065"/>
                  </a:cubicBezTo>
                  <a:cubicBezTo>
                    <a:pt x="3793198" y="522044"/>
                    <a:pt x="3721041" y="583451"/>
                    <a:pt x="3650253" y="609077"/>
                  </a:cubicBezTo>
                  <a:lnTo>
                    <a:pt x="3608861" y="616836"/>
                  </a:lnTo>
                  <a:lnTo>
                    <a:pt x="3605630" y="623558"/>
                  </a:lnTo>
                  <a:cubicBezTo>
                    <a:pt x="3588855" y="648388"/>
                    <a:pt x="3565100" y="668115"/>
                    <a:pt x="3537181" y="679924"/>
                  </a:cubicBezTo>
                  <a:lnTo>
                    <a:pt x="3516035" y="684193"/>
                  </a:lnTo>
                  <a:lnTo>
                    <a:pt x="3508674" y="722049"/>
                  </a:lnTo>
                  <a:cubicBezTo>
                    <a:pt x="3491010" y="798336"/>
                    <a:pt x="3466293" y="853108"/>
                    <a:pt x="3438081" y="873684"/>
                  </a:cubicBezTo>
                  <a:lnTo>
                    <a:pt x="3419420" y="880389"/>
                  </a:lnTo>
                  <a:lnTo>
                    <a:pt x="3419420" y="882645"/>
                  </a:lnTo>
                  <a:lnTo>
                    <a:pt x="3414431" y="882182"/>
                  </a:lnTo>
                  <a:lnTo>
                    <a:pt x="3413126" y="882651"/>
                  </a:lnTo>
                  <a:lnTo>
                    <a:pt x="3413126" y="882061"/>
                  </a:lnTo>
                  <a:lnTo>
                    <a:pt x="3047479" y="848100"/>
                  </a:lnTo>
                  <a:cubicBezTo>
                    <a:pt x="2287016" y="787647"/>
                    <a:pt x="1520577" y="788908"/>
                    <a:pt x="760363" y="851883"/>
                  </a:cubicBezTo>
                  <a:lnTo>
                    <a:pt x="438151" y="882351"/>
                  </a:lnTo>
                  <a:lnTo>
                    <a:pt x="438151" y="882650"/>
                  </a:lnTo>
                  <a:lnTo>
                    <a:pt x="437491" y="882413"/>
                  </a:lnTo>
                  <a:lnTo>
                    <a:pt x="434973" y="882651"/>
                  </a:lnTo>
                  <a:lnTo>
                    <a:pt x="434973" y="881508"/>
                  </a:lnTo>
                  <a:lnTo>
                    <a:pt x="413196" y="873684"/>
                  </a:lnTo>
                  <a:cubicBezTo>
                    <a:pt x="384983" y="853108"/>
                    <a:pt x="360266" y="798336"/>
                    <a:pt x="342601" y="722049"/>
                  </a:cubicBezTo>
                  <a:lnTo>
                    <a:pt x="335111" y="683526"/>
                  </a:lnTo>
                  <a:lnTo>
                    <a:pt x="317269" y="679924"/>
                  </a:lnTo>
                  <a:cubicBezTo>
                    <a:pt x="289350" y="668115"/>
                    <a:pt x="265595" y="648388"/>
                    <a:pt x="248820" y="623558"/>
                  </a:cubicBezTo>
                  <a:lnTo>
                    <a:pt x="245607" y="616874"/>
                  </a:lnTo>
                  <a:lnTo>
                    <a:pt x="204207" y="609164"/>
                  </a:lnTo>
                  <a:cubicBezTo>
                    <a:pt x="133423" y="583645"/>
                    <a:pt x="61259" y="522398"/>
                    <a:pt x="0" y="441585"/>
                  </a:cubicBezTo>
                  <a:cubicBezTo>
                    <a:pt x="61252" y="360606"/>
                    <a:pt x="133409" y="299199"/>
                    <a:pt x="204197" y="273573"/>
                  </a:cubicBezTo>
                  <a:lnTo>
                    <a:pt x="245589" y="265814"/>
                  </a:lnTo>
                  <a:lnTo>
                    <a:pt x="248820" y="259092"/>
                  </a:lnTo>
                  <a:cubicBezTo>
                    <a:pt x="265595" y="234262"/>
                    <a:pt x="289350" y="214535"/>
                    <a:pt x="317269" y="202726"/>
                  </a:cubicBezTo>
                  <a:lnTo>
                    <a:pt x="335112" y="199124"/>
                  </a:lnTo>
                  <a:lnTo>
                    <a:pt x="342601" y="160602"/>
                  </a:lnTo>
                  <a:cubicBezTo>
                    <a:pt x="360266" y="84315"/>
                    <a:pt x="384983" y="29543"/>
                    <a:pt x="413196" y="8967"/>
                  </a:cubicBezTo>
                  <a:lnTo>
                    <a:pt x="434973" y="1143"/>
                  </a:lnTo>
                  <a:lnTo>
                    <a:pt x="434973" y="1"/>
                  </a:lnTo>
                  <a:lnTo>
                    <a:pt x="437490" y="239"/>
                  </a:lnTo>
                  <a:lnTo>
                    <a:pt x="438151" y="1"/>
                  </a:lnTo>
                  <a:lnTo>
                    <a:pt x="438151" y="301"/>
                  </a:lnTo>
                  <a:lnTo>
                    <a:pt x="760363" y="30769"/>
                  </a:lnTo>
                  <a:cubicBezTo>
                    <a:pt x="1520577" y="93744"/>
                    <a:pt x="2287016" y="95005"/>
                    <a:pt x="3047479" y="34552"/>
                  </a:cubicBezTo>
                  <a:lnTo>
                    <a:pt x="3413126" y="591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FA64FDFB-B7EF-4EA7-A390-A3F0AFB2CB9F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7156452" y="1308098"/>
              <a:ext cx="3854450" cy="882651"/>
            </a:xfrm>
            <a:custGeom>
              <a:avLst/>
              <a:gdLst/>
              <a:ahLst/>
              <a:cxnLst/>
              <a:rect l="l" t="t" r="r" b="b"/>
              <a:pathLst>
                <a:path w="3854450" h="882651">
                  <a:moveTo>
                    <a:pt x="3413126" y="0"/>
                  </a:moveTo>
                  <a:lnTo>
                    <a:pt x="3414433" y="470"/>
                  </a:lnTo>
                  <a:lnTo>
                    <a:pt x="3419420" y="7"/>
                  </a:lnTo>
                  <a:lnTo>
                    <a:pt x="3419420" y="2262"/>
                  </a:lnTo>
                  <a:lnTo>
                    <a:pt x="3438081" y="8967"/>
                  </a:lnTo>
                  <a:cubicBezTo>
                    <a:pt x="3466293" y="29543"/>
                    <a:pt x="3491010" y="84315"/>
                    <a:pt x="3508674" y="160602"/>
                  </a:cubicBezTo>
                  <a:lnTo>
                    <a:pt x="3516035" y="198457"/>
                  </a:lnTo>
                  <a:lnTo>
                    <a:pt x="3537181" y="202726"/>
                  </a:lnTo>
                  <a:cubicBezTo>
                    <a:pt x="3565100" y="214535"/>
                    <a:pt x="3588855" y="234262"/>
                    <a:pt x="3605630" y="259092"/>
                  </a:cubicBezTo>
                  <a:lnTo>
                    <a:pt x="3608843" y="265776"/>
                  </a:lnTo>
                  <a:lnTo>
                    <a:pt x="3650243" y="273486"/>
                  </a:lnTo>
                  <a:cubicBezTo>
                    <a:pt x="3721027" y="299006"/>
                    <a:pt x="3793191" y="360252"/>
                    <a:pt x="3854450" y="441065"/>
                  </a:cubicBezTo>
                  <a:cubicBezTo>
                    <a:pt x="3793198" y="522044"/>
                    <a:pt x="3721041" y="583451"/>
                    <a:pt x="3650253" y="609077"/>
                  </a:cubicBezTo>
                  <a:lnTo>
                    <a:pt x="3608861" y="616836"/>
                  </a:lnTo>
                  <a:lnTo>
                    <a:pt x="3605630" y="623558"/>
                  </a:lnTo>
                  <a:cubicBezTo>
                    <a:pt x="3588855" y="648388"/>
                    <a:pt x="3565100" y="668115"/>
                    <a:pt x="3537181" y="679924"/>
                  </a:cubicBezTo>
                  <a:lnTo>
                    <a:pt x="3516035" y="684193"/>
                  </a:lnTo>
                  <a:lnTo>
                    <a:pt x="3508674" y="722049"/>
                  </a:lnTo>
                  <a:cubicBezTo>
                    <a:pt x="3491010" y="798336"/>
                    <a:pt x="3466293" y="853108"/>
                    <a:pt x="3438081" y="873684"/>
                  </a:cubicBezTo>
                  <a:lnTo>
                    <a:pt x="3419420" y="880389"/>
                  </a:lnTo>
                  <a:lnTo>
                    <a:pt x="3419420" y="882645"/>
                  </a:lnTo>
                  <a:lnTo>
                    <a:pt x="3414431" y="882182"/>
                  </a:lnTo>
                  <a:lnTo>
                    <a:pt x="3413126" y="882651"/>
                  </a:lnTo>
                  <a:lnTo>
                    <a:pt x="3413126" y="882061"/>
                  </a:lnTo>
                  <a:lnTo>
                    <a:pt x="3047479" y="848100"/>
                  </a:lnTo>
                  <a:cubicBezTo>
                    <a:pt x="2287016" y="787647"/>
                    <a:pt x="1520577" y="788908"/>
                    <a:pt x="760363" y="851883"/>
                  </a:cubicBezTo>
                  <a:lnTo>
                    <a:pt x="438151" y="882351"/>
                  </a:lnTo>
                  <a:lnTo>
                    <a:pt x="438151" y="882650"/>
                  </a:lnTo>
                  <a:lnTo>
                    <a:pt x="437491" y="882413"/>
                  </a:lnTo>
                  <a:lnTo>
                    <a:pt x="434973" y="882651"/>
                  </a:lnTo>
                  <a:lnTo>
                    <a:pt x="434973" y="881508"/>
                  </a:lnTo>
                  <a:lnTo>
                    <a:pt x="413196" y="873684"/>
                  </a:lnTo>
                  <a:cubicBezTo>
                    <a:pt x="384983" y="853108"/>
                    <a:pt x="360266" y="798336"/>
                    <a:pt x="342601" y="722049"/>
                  </a:cubicBezTo>
                  <a:lnTo>
                    <a:pt x="335111" y="683526"/>
                  </a:lnTo>
                  <a:lnTo>
                    <a:pt x="317269" y="679924"/>
                  </a:lnTo>
                  <a:cubicBezTo>
                    <a:pt x="289350" y="668115"/>
                    <a:pt x="265595" y="648388"/>
                    <a:pt x="248820" y="623558"/>
                  </a:cubicBezTo>
                  <a:lnTo>
                    <a:pt x="245607" y="616874"/>
                  </a:lnTo>
                  <a:lnTo>
                    <a:pt x="204207" y="609164"/>
                  </a:lnTo>
                  <a:cubicBezTo>
                    <a:pt x="133423" y="583645"/>
                    <a:pt x="61259" y="522398"/>
                    <a:pt x="0" y="441585"/>
                  </a:cubicBezTo>
                  <a:cubicBezTo>
                    <a:pt x="61252" y="360606"/>
                    <a:pt x="133409" y="299199"/>
                    <a:pt x="204197" y="273573"/>
                  </a:cubicBezTo>
                  <a:lnTo>
                    <a:pt x="245589" y="265814"/>
                  </a:lnTo>
                  <a:lnTo>
                    <a:pt x="248820" y="259092"/>
                  </a:lnTo>
                  <a:cubicBezTo>
                    <a:pt x="265595" y="234262"/>
                    <a:pt x="289350" y="214535"/>
                    <a:pt x="317269" y="202726"/>
                  </a:cubicBezTo>
                  <a:lnTo>
                    <a:pt x="335112" y="199124"/>
                  </a:lnTo>
                  <a:lnTo>
                    <a:pt x="342601" y="160602"/>
                  </a:lnTo>
                  <a:cubicBezTo>
                    <a:pt x="360266" y="84315"/>
                    <a:pt x="384983" y="29543"/>
                    <a:pt x="413196" y="8967"/>
                  </a:cubicBezTo>
                  <a:lnTo>
                    <a:pt x="434973" y="1143"/>
                  </a:lnTo>
                  <a:lnTo>
                    <a:pt x="434973" y="1"/>
                  </a:lnTo>
                  <a:lnTo>
                    <a:pt x="437490" y="239"/>
                  </a:lnTo>
                  <a:lnTo>
                    <a:pt x="438151" y="1"/>
                  </a:lnTo>
                  <a:lnTo>
                    <a:pt x="438151" y="301"/>
                  </a:lnTo>
                  <a:lnTo>
                    <a:pt x="760363" y="30769"/>
                  </a:lnTo>
                  <a:cubicBezTo>
                    <a:pt x="1520577" y="93744"/>
                    <a:pt x="2287016" y="95005"/>
                    <a:pt x="3047479" y="34552"/>
                  </a:cubicBezTo>
                  <a:lnTo>
                    <a:pt x="3413126" y="591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PA-文本框 6">
            <a:extLst>
              <a:ext uri="{FF2B5EF4-FFF2-40B4-BE49-F238E27FC236}">
                <a16:creationId xmlns:a16="http://schemas.microsoft.com/office/drawing/2014/main" xmlns="" id="{1A010423-3B4C-45D5-B0F8-92DB92B46EF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16200000">
            <a:off x="4514850" y="4956149"/>
            <a:ext cx="717550" cy="330252"/>
          </a:xfrm>
          <a:prstGeom prst="rect">
            <a:avLst/>
          </a:prstGeom>
          <a:noFill/>
        </p:spPr>
        <p:txBody>
          <a:bodyPr vert="horz" rtlCol="0">
            <a:prstTxWarp prst="textDeflateInflate">
              <a:avLst>
                <a:gd name="adj" fmla="val 95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  <p:sp>
        <p:nvSpPr>
          <p:cNvPr id="44" name="PA-文本框 6">
            <a:extLst>
              <a:ext uri="{FF2B5EF4-FFF2-40B4-BE49-F238E27FC236}">
                <a16:creationId xmlns:a16="http://schemas.microsoft.com/office/drawing/2014/main" xmlns="" id="{D95C33EF-10EA-41E8-974F-2767E4D374E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5400000">
            <a:off x="996925" y="4956149"/>
            <a:ext cx="717550" cy="330252"/>
          </a:xfrm>
          <a:prstGeom prst="rect">
            <a:avLst/>
          </a:prstGeom>
          <a:noFill/>
        </p:spPr>
        <p:txBody>
          <a:bodyPr vert="horz" rtlCol="0">
            <a:prstTxWarp prst="textDeflateInflate">
              <a:avLst>
                <a:gd name="adj" fmla="val 950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▲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DF961A3-E780-4275-8FAD-83FF8A084D82}"/>
              </a:ext>
            </a:extLst>
          </p:cNvPr>
          <p:cNvGrpSpPr/>
          <p:nvPr/>
        </p:nvGrpSpPr>
        <p:grpSpPr>
          <a:xfrm>
            <a:off x="7208014" y="4679950"/>
            <a:ext cx="3732244" cy="882651"/>
            <a:chOff x="7208014" y="4679950"/>
            <a:chExt cx="3732244" cy="88265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7D8120B1-42B2-414E-AA37-0640F1431ED7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208014" y="4679950"/>
              <a:ext cx="3732244" cy="882651"/>
            </a:xfrm>
            <a:custGeom>
              <a:avLst/>
              <a:gdLst/>
              <a:ahLst/>
              <a:cxnLst/>
              <a:rect l="l" t="t" r="r" b="b"/>
              <a:pathLst>
                <a:path w="3732244" h="882651">
                  <a:moveTo>
                    <a:pt x="3345686" y="0"/>
                  </a:moveTo>
                  <a:lnTo>
                    <a:pt x="3346993" y="470"/>
                  </a:lnTo>
                  <a:lnTo>
                    <a:pt x="3351980" y="7"/>
                  </a:lnTo>
                  <a:lnTo>
                    <a:pt x="3351980" y="2262"/>
                  </a:lnTo>
                  <a:lnTo>
                    <a:pt x="3370641" y="8967"/>
                  </a:lnTo>
                  <a:cubicBezTo>
                    <a:pt x="3398853" y="29543"/>
                    <a:pt x="3423570" y="84315"/>
                    <a:pt x="3441234" y="160602"/>
                  </a:cubicBezTo>
                  <a:lnTo>
                    <a:pt x="3448595" y="198457"/>
                  </a:lnTo>
                  <a:lnTo>
                    <a:pt x="3469741" y="202726"/>
                  </a:lnTo>
                  <a:cubicBezTo>
                    <a:pt x="3511620" y="220440"/>
                    <a:pt x="3544129" y="255969"/>
                    <a:pt x="3557766" y="299813"/>
                  </a:cubicBezTo>
                  <a:lnTo>
                    <a:pt x="3557871" y="300509"/>
                  </a:lnTo>
                  <a:lnTo>
                    <a:pt x="3584045" y="255401"/>
                  </a:lnTo>
                  <a:cubicBezTo>
                    <a:pt x="3613285" y="193165"/>
                    <a:pt x="3625996" y="133185"/>
                    <a:pt x="3608957" y="83016"/>
                  </a:cubicBezTo>
                  <a:cubicBezTo>
                    <a:pt x="3773501" y="281889"/>
                    <a:pt x="3773309" y="601251"/>
                    <a:pt x="3608571" y="800100"/>
                  </a:cubicBezTo>
                  <a:cubicBezTo>
                    <a:pt x="3625710" y="749868"/>
                    <a:pt x="3613090" y="689809"/>
                    <a:pt x="3583918" y="627491"/>
                  </a:cubicBezTo>
                  <a:lnTo>
                    <a:pt x="3557831" y="582404"/>
                  </a:lnTo>
                  <a:lnTo>
                    <a:pt x="3557766" y="582837"/>
                  </a:lnTo>
                  <a:cubicBezTo>
                    <a:pt x="3544129" y="626681"/>
                    <a:pt x="3511620" y="662211"/>
                    <a:pt x="3469741" y="679924"/>
                  </a:cubicBezTo>
                  <a:lnTo>
                    <a:pt x="3448595" y="684193"/>
                  </a:lnTo>
                  <a:lnTo>
                    <a:pt x="3441234" y="722050"/>
                  </a:lnTo>
                  <a:cubicBezTo>
                    <a:pt x="3423570" y="798337"/>
                    <a:pt x="3398853" y="853109"/>
                    <a:pt x="3370641" y="873685"/>
                  </a:cubicBezTo>
                  <a:lnTo>
                    <a:pt x="3351980" y="880389"/>
                  </a:lnTo>
                  <a:lnTo>
                    <a:pt x="3351980" y="882645"/>
                  </a:lnTo>
                  <a:lnTo>
                    <a:pt x="3346991" y="882182"/>
                  </a:lnTo>
                  <a:lnTo>
                    <a:pt x="3345686" y="882651"/>
                  </a:lnTo>
                  <a:lnTo>
                    <a:pt x="3345686" y="882061"/>
                  </a:lnTo>
                  <a:lnTo>
                    <a:pt x="2980039" y="848101"/>
                  </a:lnTo>
                  <a:cubicBezTo>
                    <a:pt x="2219576" y="787647"/>
                    <a:pt x="1453137" y="788908"/>
                    <a:pt x="692923" y="851884"/>
                  </a:cubicBezTo>
                  <a:lnTo>
                    <a:pt x="370711" y="882351"/>
                  </a:lnTo>
                  <a:lnTo>
                    <a:pt x="370711" y="882650"/>
                  </a:lnTo>
                  <a:lnTo>
                    <a:pt x="370051" y="882413"/>
                  </a:lnTo>
                  <a:lnTo>
                    <a:pt x="367533" y="882651"/>
                  </a:lnTo>
                  <a:lnTo>
                    <a:pt x="367533" y="881509"/>
                  </a:lnTo>
                  <a:lnTo>
                    <a:pt x="345756" y="873684"/>
                  </a:lnTo>
                  <a:cubicBezTo>
                    <a:pt x="317543" y="853108"/>
                    <a:pt x="292826" y="798336"/>
                    <a:pt x="275161" y="722049"/>
                  </a:cubicBezTo>
                  <a:lnTo>
                    <a:pt x="267671" y="683526"/>
                  </a:lnTo>
                  <a:lnTo>
                    <a:pt x="249829" y="679924"/>
                  </a:lnTo>
                  <a:cubicBezTo>
                    <a:pt x="221910" y="668115"/>
                    <a:pt x="198155" y="648388"/>
                    <a:pt x="181380" y="623558"/>
                  </a:cubicBezTo>
                  <a:lnTo>
                    <a:pt x="167317" y="594304"/>
                  </a:lnTo>
                  <a:lnTo>
                    <a:pt x="148200" y="627250"/>
                  </a:lnTo>
                  <a:cubicBezTo>
                    <a:pt x="118960" y="689486"/>
                    <a:pt x="106249" y="749465"/>
                    <a:pt x="123288" y="799635"/>
                  </a:cubicBezTo>
                  <a:cubicBezTo>
                    <a:pt x="-41257" y="600761"/>
                    <a:pt x="-41064" y="281399"/>
                    <a:pt x="123673" y="82550"/>
                  </a:cubicBezTo>
                  <a:cubicBezTo>
                    <a:pt x="106535" y="132783"/>
                    <a:pt x="119155" y="192842"/>
                    <a:pt x="148326" y="255160"/>
                  </a:cubicBezTo>
                  <a:lnTo>
                    <a:pt x="167413" y="288147"/>
                  </a:lnTo>
                  <a:lnTo>
                    <a:pt x="181380" y="259093"/>
                  </a:lnTo>
                  <a:cubicBezTo>
                    <a:pt x="198155" y="234263"/>
                    <a:pt x="221910" y="214535"/>
                    <a:pt x="249829" y="202726"/>
                  </a:cubicBezTo>
                  <a:lnTo>
                    <a:pt x="267672" y="199124"/>
                  </a:lnTo>
                  <a:lnTo>
                    <a:pt x="275161" y="160602"/>
                  </a:lnTo>
                  <a:cubicBezTo>
                    <a:pt x="292826" y="84316"/>
                    <a:pt x="317543" y="29543"/>
                    <a:pt x="345756" y="8967"/>
                  </a:cubicBezTo>
                  <a:lnTo>
                    <a:pt x="367533" y="1143"/>
                  </a:lnTo>
                  <a:lnTo>
                    <a:pt x="367533" y="1"/>
                  </a:lnTo>
                  <a:lnTo>
                    <a:pt x="370049" y="239"/>
                  </a:lnTo>
                  <a:lnTo>
                    <a:pt x="370711" y="1"/>
                  </a:lnTo>
                  <a:lnTo>
                    <a:pt x="370711" y="302"/>
                  </a:lnTo>
                  <a:lnTo>
                    <a:pt x="692923" y="30769"/>
                  </a:lnTo>
                  <a:cubicBezTo>
                    <a:pt x="1453137" y="93744"/>
                    <a:pt x="2219576" y="95005"/>
                    <a:pt x="2980039" y="34552"/>
                  </a:cubicBezTo>
                  <a:lnTo>
                    <a:pt x="3345686" y="592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0EACBADD-16CA-47C0-9E4D-DA33AC42E90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208014" y="4679950"/>
              <a:ext cx="3732244" cy="882651"/>
            </a:xfrm>
            <a:custGeom>
              <a:avLst/>
              <a:gdLst/>
              <a:ahLst/>
              <a:cxnLst/>
              <a:rect l="l" t="t" r="r" b="b"/>
              <a:pathLst>
                <a:path w="3732244" h="882651">
                  <a:moveTo>
                    <a:pt x="3345686" y="0"/>
                  </a:moveTo>
                  <a:lnTo>
                    <a:pt x="3346993" y="470"/>
                  </a:lnTo>
                  <a:lnTo>
                    <a:pt x="3351980" y="7"/>
                  </a:lnTo>
                  <a:lnTo>
                    <a:pt x="3351980" y="2262"/>
                  </a:lnTo>
                  <a:lnTo>
                    <a:pt x="3370641" y="8967"/>
                  </a:lnTo>
                  <a:cubicBezTo>
                    <a:pt x="3398853" y="29543"/>
                    <a:pt x="3423570" y="84315"/>
                    <a:pt x="3441234" y="160602"/>
                  </a:cubicBezTo>
                  <a:lnTo>
                    <a:pt x="3448595" y="198457"/>
                  </a:lnTo>
                  <a:lnTo>
                    <a:pt x="3469741" y="202726"/>
                  </a:lnTo>
                  <a:cubicBezTo>
                    <a:pt x="3511620" y="220440"/>
                    <a:pt x="3544129" y="255969"/>
                    <a:pt x="3557766" y="299813"/>
                  </a:cubicBezTo>
                  <a:lnTo>
                    <a:pt x="3557871" y="300509"/>
                  </a:lnTo>
                  <a:lnTo>
                    <a:pt x="3584045" y="255401"/>
                  </a:lnTo>
                  <a:cubicBezTo>
                    <a:pt x="3613285" y="193165"/>
                    <a:pt x="3625996" y="133185"/>
                    <a:pt x="3608957" y="83016"/>
                  </a:cubicBezTo>
                  <a:cubicBezTo>
                    <a:pt x="3773501" y="281889"/>
                    <a:pt x="3773309" y="601251"/>
                    <a:pt x="3608571" y="800100"/>
                  </a:cubicBezTo>
                  <a:cubicBezTo>
                    <a:pt x="3625710" y="749868"/>
                    <a:pt x="3613090" y="689809"/>
                    <a:pt x="3583918" y="627491"/>
                  </a:cubicBezTo>
                  <a:lnTo>
                    <a:pt x="3557831" y="582404"/>
                  </a:lnTo>
                  <a:lnTo>
                    <a:pt x="3557766" y="582837"/>
                  </a:lnTo>
                  <a:cubicBezTo>
                    <a:pt x="3544129" y="626681"/>
                    <a:pt x="3511620" y="662211"/>
                    <a:pt x="3469741" y="679924"/>
                  </a:cubicBezTo>
                  <a:lnTo>
                    <a:pt x="3448595" y="684193"/>
                  </a:lnTo>
                  <a:lnTo>
                    <a:pt x="3441234" y="722050"/>
                  </a:lnTo>
                  <a:cubicBezTo>
                    <a:pt x="3423570" y="798337"/>
                    <a:pt x="3398853" y="853109"/>
                    <a:pt x="3370641" y="873685"/>
                  </a:cubicBezTo>
                  <a:lnTo>
                    <a:pt x="3351980" y="880389"/>
                  </a:lnTo>
                  <a:lnTo>
                    <a:pt x="3351980" y="882645"/>
                  </a:lnTo>
                  <a:lnTo>
                    <a:pt x="3346991" y="882182"/>
                  </a:lnTo>
                  <a:lnTo>
                    <a:pt x="3345686" y="882651"/>
                  </a:lnTo>
                  <a:lnTo>
                    <a:pt x="3345686" y="882061"/>
                  </a:lnTo>
                  <a:lnTo>
                    <a:pt x="2980039" y="848101"/>
                  </a:lnTo>
                  <a:cubicBezTo>
                    <a:pt x="2219576" y="787647"/>
                    <a:pt x="1453137" y="788908"/>
                    <a:pt x="692923" y="851884"/>
                  </a:cubicBezTo>
                  <a:lnTo>
                    <a:pt x="370711" y="882351"/>
                  </a:lnTo>
                  <a:lnTo>
                    <a:pt x="370711" y="882650"/>
                  </a:lnTo>
                  <a:lnTo>
                    <a:pt x="370051" y="882413"/>
                  </a:lnTo>
                  <a:lnTo>
                    <a:pt x="367533" y="882651"/>
                  </a:lnTo>
                  <a:lnTo>
                    <a:pt x="367533" y="881509"/>
                  </a:lnTo>
                  <a:lnTo>
                    <a:pt x="345756" y="873684"/>
                  </a:lnTo>
                  <a:cubicBezTo>
                    <a:pt x="317543" y="853108"/>
                    <a:pt x="292826" y="798336"/>
                    <a:pt x="275161" y="722049"/>
                  </a:cubicBezTo>
                  <a:lnTo>
                    <a:pt x="267671" y="683526"/>
                  </a:lnTo>
                  <a:lnTo>
                    <a:pt x="249829" y="679924"/>
                  </a:lnTo>
                  <a:cubicBezTo>
                    <a:pt x="221910" y="668115"/>
                    <a:pt x="198155" y="648388"/>
                    <a:pt x="181380" y="623558"/>
                  </a:cubicBezTo>
                  <a:lnTo>
                    <a:pt x="167317" y="594304"/>
                  </a:lnTo>
                  <a:lnTo>
                    <a:pt x="148200" y="627250"/>
                  </a:lnTo>
                  <a:cubicBezTo>
                    <a:pt x="118960" y="689486"/>
                    <a:pt x="106249" y="749465"/>
                    <a:pt x="123288" y="799635"/>
                  </a:cubicBezTo>
                  <a:cubicBezTo>
                    <a:pt x="-41257" y="600761"/>
                    <a:pt x="-41064" y="281399"/>
                    <a:pt x="123673" y="82550"/>
                  </a:cubicBezTo>
                  <a:cubicBezTo>
                    <a:pt x="106535" y="132783"/>
                    <a:pt x="119155" y="192842"/>
                    <a:pt x="148326" y="255160"/>
                  </a:cubicBezTo>
                  <a:lnTo>
                    <a:pt x="167413" y="288147"/>
                  </a:lnTo>
                  <a:lnTo>
                    <a:pt x="181380" y="259093"/>
                  </a:lnTo>
                  <a:cubicBezTo>
                    <a:pt x="198155" y="234263"/>
                    <a:pt x="221910" y="214535"/>
                    <a:pt x="249829" y="202726"/>
                  </a:cubicBezTo>
                  <a:lnTo>
                    <a:pt x="267672" y="199124"/>
                  </a:lnTo>
                  <a:lnTo>
                    <a:pt x="275161" y="160602"/>
                  </a:lnTo>
                  <a:cubicBezTo>
                    <a:pt x="292826" y="84316"/>
                    <a:pt x="317543" y="29543"/>
                    <a:pt x="345756" y="8967"/>
                  </a:cubicBezTo>
                  <a:lnTo>
                    <a:pt x="367533" y="1143"/>
                  </a:lnTo>
                  <a:lnTo>
                    <a:pt x="367533" y="1"/>
                  </a:lnTo>
                  <a:lnTo>
                    <a:pt x="370049" y="239"/>
                  </a:lnTo>
                  <a:lnTo>
                    <a:pt x="370711" y="1"/>
                  </a:lnTo>
                  <a:lnTo>
                    <a:pt x="370711" y="302"/>
                  </a:lnTo>
                  <a:lnTo>
                    <a:pt x="692923" y="30769"/>
                  </a:lnTo>
                  <a:cubicBezTo>
                    <a:pt x="1453137" y="93744"/>
                    <a:pt x="2219576" y="95005"/>
                    <a:pt x="2980039" y="34552"/>
                  </a:cubicBezTo>
                  <a:lnTo>
                    <a:pt x="3345686" y="592"/>
                  </a:ln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03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26B04DE1-A48A-45E8-8F90-01280A9D1CE9}"/>
              </a:ext>
            </a:extLst>
          </p:cNvPr>
          <p:cNvSpPr/>
          <p:nvPr/>
        </p:nvSpPr>
        <p:spPr>
          <a:xfrm>
            <a:off x="1209189" y="1400175"/>
            <a:ext cx="3798272" cy="673100"/>
          </a:xfrm>
          <a:prstGeom prst="roundRect">
            <a:avLst>
              <a:gd name="adj" fmla="val 50000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PA-文本框 6">
            <a:extLst>
              <a:ext uri="{FF2B5EF4-FFF2-40B4-BE49-F238E27FC236}">
                <a16:creationId xmlns:a16="http://schemas.microsoft.com/office/drawing/2014/main" xmlns="" id="{22049240-075D-46C8-A7C8-F98FD37256B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5400000">
            <a:off x="4724938" y="1479398"/>
            <a:ext cx="984250" cy="514654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sp>
        <p:nvSpPr>
          <p:cNvPr id="5" name="PA-文本框 6">
            <a:extLst>
              <a:ext uri="{FF2B5EF4-FFF2-40B4-BE49-F238E27FC236}">
                <a16:creationId xmlns:a16="http://schemas.microsoft.com/office/drawing/2014/main" xmlns="" id="{B0904966-3F54-4E69-8D9C-92D5317D132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03531" y="1543050"/>
            <a:ext cx="1252084" cy="393468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375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10" name="PA-文本框 6">
            <a:extLst>
              <a:ext uri="{FF2B5EF4-FFF2-40B4-BE49-F238E27FC236}">
                <a16:creationId xmlns:a16="http://schemas.microsoft.com/office/drawing/2014/main" xmlns="" id="{9CE2FA77-D4E9-4D70-890A-B93F1C64804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527125" y="1479400"/>
            <a:ext cx="984250" cy="514654"/>
          </a:xfrm>
          <a:prstGeom prst="rect">
            <a:avLst/>
          </a:prstGeom>
          <a:noFill/>
        </p:spPr>
        <p:txBody>
          <a:bodyPr vert="horz" rtlCol="0">
            <a:prstTxWarp prst="textFadeDown">
              <a:avLst>
                <a:gd name="adj" fmla="val 4999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◆</a:t>
            </a:r>
          </a:p>
        </p:txBody>
      </p:sp>
      <p:sp>
        <p:nvSpPr>
          <p:cNvPr id="11" name="PA-文本框 6">
            <a:extLst>
              <a:ext uri="{FF2B5EF4-FFF2-40B4-BE49-F238E27FC236}">
                <a16:creationId xmlns:a16="http://schemas.microsoft.com/office/drawing/2014/main" xmlns="" id="{494151ED-2C1E-4C76-8C2C-1A677261025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10800000">
            <a:off x="1080698" y="1536934"/>
            <a:ext cx="1252084" cy="393468"/>
          </a:xfrm>
          <a:prstGeom prst="rect">
            <a:avLst/>
          </a:prstGeom>
          <a:noFill/>
        </p:spPr>
        <p:txBody>
          <a:bodyPr vert="horz" rtlCol="0">
            <a:prstTxWarp prst="textDeflate">
              <a:avLst>
                <a:gd name="adj" fmla="val 37500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CA20868-E9C8-406C-AA98-D2FA2EC4A26F}"/>
              </a:ext>
            </a:extLst>
          </p:cNvPr>
          <p:cNvGrpSpPr/>
          <p:nvPr/>
        </p:nvGrpSpPr>
        <p:grpSpPr>
          <a:xfrm>
            <a:off x="6737273" y="1400175"/>
            <a:ext cx="4712467" cy="673100"/>
            <a:chOff x="6737273" y="1400175"/>
            <a:chExt cx="4712467" cy="673100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114BBD6-1866-41A1-A78B-A05F4F670BE9}"/>
                </a:ext>
              </a:extLst>
            </p:cNvPr>
            <p:cNvSpPr/>
            <p:nvPr/>
          </p:nvSpPr>
          <p:spPr>
            <a:xfrm>
              <a:off x="6737273" y="1400175"/>
              <a:ext cx="4712467" cy="673100"/>
            </a:xfrm>
            <a:custGeom>
              <a:avLst/>
              <a:gdLst/>
              <a:ahLst/>
              <a:cxnLst/>
              <a:rect l="l" t="t" r="r" b="b"/>
              <a:pathLst>
                <a:path w="4712467" h="673100">
                  <a:moveTo>
                    <a:pt x="783816" y="0"/>
                  </a:moveTo>
                  <a:lnTo>
                    <a:pt x="3908988" y="0"/>
                  </a:lnTo>
                  <a:cubicBezTo>
                    <a:pt x="4048391" y="0"/>
                    <a:pt x="4167999" y="84757"/>
                    <a:pt x="4219090" y="205550"/>
                  </a:cubicBezTo>
                  <a:lnTo>
                    <a:pt x="4228392" y="251627"/>
                  </a:lnTo>
                  <a:lnTo>
                    <a:pt x="4277607" y="253310"/>
                  </a:lnTo>
                  <a:cubicBezTo>
                    <a:pt x="4295520" y="255373"/>
                    <a:pt x="4311305" y="258743"/>
                    <a:pt x="4325007" y="263215"/>
                  </a:cubicBezTo>
                  <a:lnTo>
                    <a:pt x="4329574" y="266263"/>
                  </a:lnTo>
                  <a:lnTo>
                    <a:pt x="4363459" y="231033"/>
                  </a:lnTo>
                  <a:cubicBezTo>
                    <a:pt x="4395928" y="191991"/>
                    <a:pt x="4427017" y="144068"/>
                    <a:pt x="4454955" y="90657"/>
                  </a:cubicBezTo>
                  <a:cubicBezTo>
                    <a:pt x="4540738" y="90485"/>
                    <a:pt x="4637867" y="193784"/>
                    <a:pt x="4712467" y="336196"/>
                  </a:cubicBezTo>
                  <a:cubicBezTo>
                    <a:pt x="4637870" y="478911"/>
                    <a:pt x="4540775" y="582497"/>
                    <a:pt x="4454955" y="582443"/>
                  </a:cubicBezTo>
                  <a:cubicBezTo>
                    <a:pt x="4427022" y="529002"/>
                    <a:pt x="4395929" y="481055"/>
                    <a:pt x="4363455" y="442000"/>
                  </a:cubicBezTo>
                  <a:lnTo>
                    <a:pt x="4333674" y="411038"/>
                  </a:lnTo>
                  <a:lnTo>
                    <a:pt x="4325269" y="416732"/>
                  </a:lnTo>
                  <a:cubicBezTo>
                    <a:pt x="4311622" y="421222"/>
                    <a:pt x="4295900" y="424586"/>
                    <a:pt x="4278060" y="426625"/>
                  </a:cubicBezTo>
                  <a:lnTo>
                    <a:pt x="4227020" y="428274"/>
                  </a:lnTo>
                  <a:lnTo>
                    <a:pt x="4219090" y="467550"/>
                  </a:lnTo>
                  <a:cubicBezTo>
                    <a:pt x="4167999" y="588343"/>
                    <a:pt x="4048391" y="673100"/>
                    <a:pt x="3908988" y="673100"/>
                  </a:cubicBezTo>
                  <a:lnTo>
                    <a:pt x="783816" y="673100"/>
                  </a:lnTo>
                  <a:cubicBezTo>
                    <a:pt x="644413" y="673100"/>
                    <a:pt x="524805" y="588343"/>
                    <a:pt x="473714" y="467550"/>
                  </a:cubicBezTo>
                  <a:lnTo>
                    <a:pt x="464276" y="420798"/>
                  </a:lnTo>
                  <a:lnTo>
                    <a:pt x="434860" y="419792"/>
                  </a:lnTo>
                  <a:cubicBezTo>
                    <a:pt x="416947" y="417730"/>
                    <a:pt x="401162" y="414359"/>
                    <a:pt x="387460" y="409887"/>
                  </a:cubicBezTo>
                  <a:lnTo>
                    <a:pt x="382893" y="406839"/>
                  </a:lnTo>
                  <a:lnTo>
                    <a:pt x="349007" y="442069"/>
                  </a:lnTo>
                  <a:cubicBezTo>
                    <a:pt x="316539" y="481112"/>
                    <a:pt x="285450" y="529034"/>
                    <a:pt x="257512" y="582445"/>
                  </a:cubicBezTo>
                  <a:cubicBezTo>
                    <a:pt x="171729" y="582617"/>
                    <a:pt x="74599" y="479318"/>
                    <a:pt x="0" y="336906"/>
                  </a:cubicBezTo>
                  <a:cubicBezTo>
                    <a:pt x="74597" y="194191"/>
                    <a:pt x="171692" y="90605"/>
                    <a:pt x="257512" y="90659"/>
                  </a:cubicBezTo>
                  <a:cubicBezTo>
                    <a:pt x="285446" y="144100"/>
                    <a:pt x="316538" y="192047"/>
                    <a:pt x="349012" y="231102"/>
                  </a:cubicBezTo>
                  <a:lnTo>
                    <a:pt x="378793" y="262064"/>
                  </a:lnTo>
                  <a:lnTo>
                    <a:pt x="387197" y="256370"/>
                  </a:lnTo>
                  <a:cubicBezTo>
                    <a:pt x="400844" y="251880"/>
                    <a:pt x="416566" y="248516"/>
                    <a:pt x="434406" y="246478"/>
                  </a:cubicBezTo>
                  <a:lnTo>
                    <a:pt x="465655" y="245468"/>
                  </a:lnTo>
                  <a:lnTo>
                    <a:pt x="473714" y="205550"/>
                  </a:lnTo>
                  <a:cubicBezTo>
                    <a:pt x="524805" y="84757"/>
                    <a:pt x="644413" y="0"/>
                    <a:pt x="783816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6DECB648-7A65-49C2-8097-8DFBE3DE3092}"/>
                </a:ext>
              </a:extLst>
            </p:cNvPr>
            <p:cNvSpPr/>
            <p:nvPr/>
          </p:nvSpPr>
          <p:spPr>
            <a:xfrm>
              <a:off x="6737273" y="1400175"/>
              <a:ext cx="4712467" cy="673100"/>
            </a:xfrm>
            <a:custGeom>
              <a:avLst/>
              <a:gdLst/>
              <a:ahLst/>
              <a:cxnLst/>
              <a:rect l="l" t="t" r="r" b="b"/>
              <a:pathLst>
                <a:path w="4712467" h="673100">
                  <a:moveTo>
                    <a:pt x="783816" y="0"/>
                  </a:moveTo>
                  <a:lnTo>
                    <a:pt x="3908988" y="0"/>
                  </a:lnTo>
                  <a:cubicBezTo>
                    <a:pt x="4048391" y="0"/>
                    <a:pt x="4167999" y="84757"/>
                    <a:pt x="4219090" y="205550"/>
                  </a:cubicBezTo>
                  <a:lnTo>
                    <a:pt x="4228392" y="251627"/>
                  </a:lnTo>
                  <a:lnTo>
                    <a:pt x="4277607" y="253310"/>
                  </a:lnTo>
                  <a:cubicBezTo>
                    <a:pt x="4295520" y="255373"/>
                    <a:pt x="4311305" y="258743"/>
                    <a:pt x="4325007" y="263215"/>
                  </a:cubicBezTo>
                  <a:lnTo>
                    <a:pt x="4329574" y="266263"/>
                  </a:lnTo>
                  <a:lnTo>
                    <a:pt x="4363459" y="231033"/>
                  </a:lnTo>
                  <a:cubicBezTo>
                    <a:pt x="4395928" y="191991"/>
                    <a:pt x="4427017" y="144068"/>
                    <a:pt x="4454955" y="90657"/>
                  </a:cubicBezTo>
                  <a:cubicBezTo>
                    <a:pt x="4540738" y="90485"/>
                    <a:pt x="4637867" y="193784"/>
                    <a:pt x="4712467" y="336196"/>
                  </a:cubicBezTo>
                  <a:cubicBezTo>
                    <a:pt x="4637870" y="478911"/>
                    <a:pt x="4540775" y="582497"/>
                    <a:pt x="4454955" y="582443"/>
                  </a:cubicBezTo>
                  <a:cubicBezTo>
                    <a:pt x="4427022" y="529002"/>
                    <a:pt x="4395929" y="481055"/>
                    <a:pt x="4363455" y="442000"/>
                  </a:cubicBezTo>
                  <a:lnTo>
                    <a:pt x="4333674" y="411038"/>
                  </a:lnTo>
                  <a:lnTo>
                    <a:pt x="4325269" y="416732"/>
                  </a:lnTo>
                  <a:cubicBezTo>
                    <a:pt x="4311622" y="421222"/>
                    <a:pt x="4295900" y="424586"/>
                    <a:pt x="4278060" y="426625"/>
                  </a:cubicBezTo>
                  <a:lnTo>
                    <a:pt x="4227020" y="428274"/>
                  </a:lnTo>
                  <a:lnTo>
                    <a:pt x="4219090" y="467550"/>
                  </a:lnTo>
                  <a:cubicBezTo>
                    <a:pt x="4167999" y="588343"/>
                    <a:pt x="4048391" y="673100"/>
                    <a:pt x="3908988" y="673100"/>
                  </a:cubicBezTo>
                  <a:lnTo>
                    <a:pt x="783816" y="673100"/>
                  </a:lnTo>
                  <a:cubicBezTo>
                    <a:pt x="644413" y="673100"/>
                    <a:pt x="524805" y="588343"/>
                    <a:pt x="473714" y="467550"/>
                  </a:cubicBezTo>
                  <a:lnTo>
                    <a:pt x="464276" y="420798"/>
                  </a:lnTo>
                  <a:lnTo>
                    <a:pt x="434860" y="419792"/>
                  </a:lnTo>
                  <a:cubicBezTo>
                    <a:pt x="416947" y="417730"/>
                    <a:pt x="401162" y="414359"/>
                    <a:pt x="387460" y="409887"/>
                  </a:cubicBezTo>
                  <a:lnTo>
                    <a:pt x="382893" y="406839"/>
                  </a:lnTo>
                  <a:lnTo>
                    <a:pt x="349007" y="442069"/>
                  </a:lnTo>
                  <a:cubicBezTo>
                    <a:pt x="316539" y="481112"/>
                    <a:pt x="285450" y="529034"/>
                    <a:pt x="257512" y="582445"/>
                  </a:cubicBezTo>
                  <a:cubicBezTo>
                    <a:pt x="171729" y="582617"/>
                    <a:pt x="74599" y="479318"/>
                    <a:pt x="0" y="336906"/>
                  </a:cubicBezTo>
                  <a:cubicBezTo>
                    <a:pt x="74597" y="194191"/>
                    <a:pt x="171692" y="90605"/>
                    <a:pt x="257512" y="90659"/>
                  </a:cubicBezTo>
                  <a:cubicBezTo>
                    <a:pt x="285446" y="144100"/>
                    <a:pt x="316538" y="192047"/>
                    <a:pt x="349012" y="231102"/>
                  </a:cubicBezTo>
                  <a:lnTo>
                    <a:pt x="378793" y="262064"/>
                  </a:lnTo>
                  <a:lnTo>
                    <a:pt x="387197" y="256370"/>
                  </a:lnTo>
                  <a:cubicBezTo>
                    <a:pt x="400844" y="251880"/>
                    <a:pt x="416566" y="248516"/>
                    <a:pt x="434406" y="246478"/>
                  </a:cubicBezTo>
                  <a:lnTo>
                    <a:pt x="465655" y="245468"/>
                  </a:lnTo>
                  <a:lnTo>
                    <a:pt x="473714" y="205550"/>
                  </a:lnTo>
                  <a:cubicBezTo>
                    <a:pt x="524805" y="84757"/>
                    <a:pt x="644413" y="0"/>
                    <a:pt x="783816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F2C330C1-AEAD-430F-B334-19384725C018}"/>
              </a:ext>
            </a:extLst>
          </p:cNvPr>
          <p:cNvSpPr/>
          <p:nvPr/>
        </p:nvSpPr>
        <p:spPr>
          <a:xfrm>
            <a:off x="1009650" y="4683919"/>
            <a:ext cx="4197350" cy="874712"/>
          </a:xfrm>
          <a:prstGeom prst="roundRect">
            <a:avLst>
              <a:gd name="adj" fmla="val 17386"/>
            </a:avLst>
          </a:prstGeom>
          <a:pattFill prst="shingle">
            <a:fgClr>
              <a:srgbClr val="691122"/>
            </a:fgClr>
            <a:bgClr>
              <a:srgbClr val="831529"/>
            </a:bgClr>
          </a:pattFill>
          <a:ln w="25400" cap="rnd">
            <a:gradFill flip="none" rotWithShape="1">
              <a:gsLst>
                <a:gs pos="0">
                  <a:srgbClr val="EEC478"/>
                </a:gs>
                <a:gs pos="35000">
                  <a:srgbClr val="DF9540"/>
                </a:gs>
                <a:gs pos="15000">
                  <a:srgbClr val="DF9540"/>
                </a:gs>
                <a:gs pos="50000">
                  <a:srgbClr val="EEC478"/>
                </a:gs>
                <a:gs pos="100000">
                  <a:srgbClr val="EEC478"/>
                </a:gs>
                <a:gs pos="85000">
                  <a:srgbClr val="DF9540"/>
                </a:gs>
                <a:gs pos="65000">
                  <a:srgbClr val="DF9540"/>
                </a:gs>
              </a:gsLst>
              <a:lin ang="2700000" scaled="1"/>
              <a:tileRect/>
            </a:gra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-文本框 6">
            <a:extLst>
              <a:ext uri="{FF2B5EF4-FFF2-40B4-BE49-F238E27FC236}">
                <a16:creationId xmlns:a16="http://schemas.microsoft.com/office/drawing/2014/main" xmlns="" id="{6DC66C88-ECD2-46B1-B1FF-393F4DDB523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16200000">
            <a:off x="5044467" y="4943889"/>
            <a:ext cx="438150" cy="354772"/>
          </a:xfrm>
          <a:prstGeom prst="rect">
            <a:avLst/>
          </a:prstGeom>
          <a:noFill/>
        </p:spPr>
        <p:txBody>
          <a:bodyPr vert="horz" rtlCol="0">
            <a:prstTxWarp prst="textTriangle">
              <a:avLst>
                <a:gd name="adj" fmla="val 4003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sp>
        <p:nvSpPr>
          <p:cNvPr id="29" name="PA-文本框 6">
            <a:extLst>
              <a:ext uri="{FF2B5EF4-FFF2-40B4-BE49-F238E27FC236}">
                <a16:creationId xmlns:a16="http://schemas.microsoft.com/office/drawing/2014/main" xmlns="" id="{7DD2614F-F41D-4275-9483-685408C2DBE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5400000">
            <a:off x="734033" y="4943889"/>
            <a:ext cx="438150" cy="354772"/>
          </a:xfrm>
          <a:prstGeom prst="rect">
            <a:avLst/>
          </a:prstGeom>
          <a:noFill/>
        </p:spPr>
        <p:txBody>
          <a:bodyPr vert="horz" rtlCol="0">
            <a:prstTxWarp prst="textTriangle">
              <a:avLst>
                <a:gd name="adj" fmla="val 40039"/>
              </a:avLst>
            </a:prstTxWarp>
            <a:spAutoFit/>
          </a:bodyPr>
          <a:lstStyle/>
          <a:p>
            <a:pPr algn="ctr"/>
            <a:r>
              <a:rPr lang="zh-CN" altLang="en-US">
                <a:ln w="25400" cap="rnd">
                  <a:gradFill flip="none" rotWithShape="1">
                    <a:gsLst>
                      <a:gs pos="0">
                        <a:srgbClr val="EEC478"/>
                      </a:gs>
                      <a:gs pos="85000">
                        <a:srgbClr val="DF9540"/>
                      </a:gs>
                      <a:gs pos="65000">
                        <a:srgbClr val="DF9540"/>
                      </a:gs>
                      <a:gs pos="35000">
                        <a:srgbClr val="DF9540"/>
                      </a:gs>
                      <a:gs pos="15000">
                        <a:srgbClr val="DF9540"/>
                      </a:gs>
                      <a:gs pos="50000">
                        <a:srgbClr val="EEC478"/>
                      </a:gs>
                      <a:gs pos="100000">
                        <a:srgbClr val="EEC478"/>
                      </a:gs>
                    </a:gsLst>
                    <a:lin ang="2700000" scaled="1"/>
                    <a:tileRect/>
                  </a:gradFill>
                </a:ln>
                <a:pattFill prst="shingle">
                  <a:fgClr>
                    <a:srgbClr val="691122"/>
                  </a:fgClr>
                  <a:bgClr>
                    <a:srgbClr val="831529"/>
                  </a:bgClr>
                </a:pattFill>
              </a:rPr>
              <a:t>●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F845D97-4FF5-468E-BB83-EE28AD55F9C8}"/>
              </a:ext>
            </a:extLst>
          </p:cNvPr>
          <p:cNvGrpSpPr/>
          <p:nvPr/>
        </p:nvGrpSpPr>
        <p:grpSpPr>
          <a:xfrm>
            <a:off x="6751072" y="4683919"/>
            <a:ext cx="4665206" cy="874712"/>
            <a:chOff x="6751072" y="4683919"/>
            <a:chExt cx="4665206" cy="87471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763DF941-1EB0-4F47-87E4-531CF982210A}"/>
                </a:ext>
              </a:extLst>
            </p:cNvPr>
            <p:cNvSpPr/>
            <p:nvPr/>
          </p:nvSpPr>
          <p:spPr>
            <a:xfrm>
              <a:off x="6751072" y="4683919"/>
              <a:ext cx="4665206" cy="874712"/>
            </a:xfrm>
            <a:custGeom>
              <a:avLst/>
              <a:gdLst/>
              <a:ahLst/>
              <a:cxnLst/>
              <a:rect l="l" t="t" r="r" b="b"/>
              <a:pathLst>
                <a:path w="4665206" h="874712">
                  <a:moveTo>
                    <a:pt x="386005" y="0"/>
                  </a:moveTo>
                  <a:lnTo>
                    <a:pt x="4279201" y="0"/>
                  </a:lnTo>
                  <a:cubicBezTo>
                    <a:pt x="4363191" y="0"/>
                    <a:pt x="4431278" y="68087"/>
                    <a:pt x="4431278" y="152077"/>
                  </a:cubicBezTo>
                  <a:lnTo>
                    <a:pt x="4431278" y="299323"/>
                  </a:lnTo>
                  <a:lnTo>
                    <a:pt x="4448411" y="282437"/>
                  </a:lnTo>
                  <a:cubicBezTo>
                    <a:pt x="4494917" y="240302"/>
                    <a:pt x="4529748" y="218281"/>
                    <a:pt x="4558723" y="218281"/>
                  </a:cubicBezTo>
                  <a:cubicBezTo>
                    <a:pt x="4588342" y="218281"/>
                    <a:pt x="4608071" y="240579"/>
                    <a:pt x="4628135" y="282188"/>
                  </a:cubicBezTo>
                  <a:cubicBezTo>
                    <a:pt x="4649211" y="325900"/>
                    <a:pt x="4665206" y="376267"/>
                    <a:pt x="4665206" y="436610"/>
                  </a:cubicBezTo>
                  <a:cubicBezTo>
                    <a:pt x="4665206" y="497616"/>
                    <a:pt x="4649188" y="548398"/>
                    <a:pt x="4628111" y="592275"/>
                  </a:cubicBezTo>
                  <a:cubicBezTo>
                    <a:pt x="4608046" y="634048"/>
                    <a:pt x="4588342" y="656431"/>
                    <a:pt x="4558723" y="656431"/>
                  </a:cubicBezTo>
                  <a:cubicBezTo>
                    <a:pt x="4528943" y="656431"/>
                    <a:pt x="4493695" y="634074"/>
                    <a:pt x="4447137" y="591281"/>
                  </a:cubicBezTo>
                  <a:lnTo>
                    <a:pt x="4431278" y="575578"/>
                  </a:lnTo>
                  <a:lnTo>
                    <a:pt x="4431278" y="722635"/>
                  </a:lnTo>
                  <a:cubicBezTo>
                    <a:pt x="4431278" y="806625"/>
                    <a:pt x="4363191" y="874712"/>
                    <a:pt x="4279201" y="874712"/>
                  </a:cubicBezTo>
                  <a:lnTo>
                    <a:pt x="386005" y="874712"/>
                  </a:lnTo>
                  <a:cubicBezTo>
                    <a:pt x="302015" y="874712"/>
                    <a:pt x="233928" y="806625"/>
                    <a:pt x="233928" y="722635"/>
                  </a:cubicBezTo>
                  <a:lnTo>
                    <a:pt x="233928" y="575390"/>
                  </a:lnTo>
                  <a:lnTo>
                    <a:pt x="216795" y="592275"/>
                  </a:lnTo>
                  <a:cubicBezTo>
                    <a:pt x="170288" y="634410"/>
                    <a:pt x="135458" y="656431"/>
                    <a:pt x="106483" y="656431"/>
                  </a:cubicBezTo>
                  <a:cubicBezTo>
                    <a:pt x="76864" y="656431"/>
                    <a:pt x="57134" y="634133"/>
                    <a:pt x="37071" y="592524"/>
                  </a:cubicBezTo>
                  <a:cubicBezTo>
                    <a:pt x="15994" y="548813"/>
                    <a:pt x="0" y="498445"/>
                    <a:pt x="0" y="438102"/>
                  </a:cubicBezTo>
                  <a:cubicBezTo>
                    <a:pt x="0" y="377096"/>
                    <a:pt x="16018" y="326315"/>
                    <a:pt x="37095" y="282437"/>
                  </a:cubicBezTo>
                  <a:cubicBezTo>
                    <a:pt x="57160" y="240664"/>
                    <a:pt x="76864" y="218281"/>
                    <a:pt x="106483" y="218281"/>
                  </a:cubicBezTo>
                  <a:cubicBezTo>
                    <a:pt x="136263" y="218281"/>
                    <a:pt x="171510" y="240639"/>
                    <a:pt x="218068" y="283432"/>
                  </a:cubicBezTo>
                  <a:lnTo>
                    <a:pt x="233928" y="299135"/>
                  </a:lnTo>
                  <a:lnTo>
                    <a:pt x="233928" y="152077"/>
                  </a:lnTo>
                  <a:cubicBezTo>
                    <a:pt x="233928" y="68087"/>
                    <a:pt x="302015" y="0"/>
                    <a:pt x="38600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>
              <a:noFill/>
            </a:ln>
            <a:effectLst>
              <a:outerShdw blurRad="114300" dist="114300" dir="2700000" algn="tl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45B71458-CCD8-4B0E-8B8E-B611327507F7}"/>
                </a:ext>
              </a:extLst>
            </p:cNvPr>
            <p:cNvSpPr/>
            <p:nvPr/>
          </p:nvSpPr>
          <p:spPr>
            <a:xfrm>
              <a:off x="6751072" y="4683919"/>
              <a:ext cx="4665206" cy="874712"/>
            </a:xfrm>
            <a:custGeom>
              <a:avLst/>
              <a:gdLst/>
              <a:ahLst/>
              <a:cxnLst/>
              <a:rect l="l" t="t" r="r" b="b"/>
              <a:pathLst>
                <a:path w="4665206" h="874712">
                  <a:moveTo>
                    <a:pt x="386005" y="0"/>
                  </a:moveTo>
                  <a:lnTo>
                    <a:pt x="4279201" y="0"/>
                  </a:lnTo>
                  <a:cubicBezTo>
                    <a:pt x="4363191" y="0"/>
                    <a:pt x="4431278" y="68087"/>
                    <a:pt x="4431278" y="152077"/>
                  </a:cubicBezTo>
                  <a:lnTo>
                    <a:pt x="4431278" y="299323"/>
                  </a:lnTo>
                  <a:lnTo>
                    <a:pt x="4448411" y="282437"/>
                  </a:lnTo>
                  <a:cubicBezTo>
                    <a:pt x="4494917" y="240302"/>
                    <a:pt x="4529748" y="218281"/>
                    <a:pt x="4558723" y="218281"/>
                  </a:cubicBezTo>
                  <a:cubicBezTo>
                    <a:pt x="4588342" y="218281"/>
                    <a:pt x="4608071" y="240579"/>
                    <a:pt x="4628135" y="282188"/>
                  </a:cubicBezTo>
                  <a:cubicBezTo>
                    <a:pt x="4649211" y="325900"/>
                    <a:pt x="4665206" y="376267"/>
                    <a:pt x="4665206" y="436610"/>
                  </a:cubicBezTo>
                  <a:cubicBezTo>
                    <a:pt x="4665206" y="497616"/>
                    <a:pt x="4649188" y="548398"/>
                    <a:pt x="4628111" y="592275"/>
                  </a:cubicBezTo>
                  <a:cubicBezTo>
                    <a:pt x="4608046" y="634048"/>
                    <a:pt x="4588342" y="656431"/>
                    <a:pt x="4558723" y="656431"/>
                  </a:cubicBezTo>
                  <a:cubicBezTo>
                    <a:pt x="4528943" y="656431"/>
                    <a:pt x="4493695" y="634074"/>
                    <a:pt x="4447137" y="591281"/>
                  </a:cubicBezTo>
                  <a:lnTo>
                    <a:pt x="4431278" y="575578"/>
                  </a:lnTo>
                  <a:lnTo>
                    <a:pt x="4431278" y="722635"/>
                  </a:lnTo>
                  <a:cubicBezTo>
                    <a:pt x="4431278" y="806625"/>
                    <a:pt x="4363191" y="874712"/>
                    <a:pt x="4279201" y="874712"/>
                  </a:cubicBezTo>
                  <a:lnTo>
                    <a:pt x="386005" y="874712"/>
                  </a:lnTo>
                  <a:cubicBezTo>
                    <a:pt x="302015" y="874712"/>
                    <a:pt x="233928" y="806625"/>
                    <a:pt x="233928" y="722635"/>
                  </a:cubicBezTo>
                  <a:lnTo>
                    <a:pt x="233928" y="575390"/>
                  </a:lnTo>
                  <a:lnTo>
                    <a:pt x="216795" y="592275"/>
                  </a:lnTo>
                  <a:cubicBezTo>
                    <a:pt x="170288" y="634410"/>
                    <a:pt x="135458" y="656431"/>
                    <a:pt x="106483" y="656431"/>
                  </a:cubicBezTo>
                  <a:cubicBezTo>
                    <a:pt x="76864" y="656431"/>
                    <a:pt x="57134" y="634133"/>
                    <a:pt x="37071" y="592524"/>
                  </a:cubicBezTo>
                  <a:cubicBezTo>
                    <a:pt x="15994" y="548813"/>
                    <a:pt x="0" y="498445"/>
                    <a:pt x="0" y="438102"/>
                  </a:cubicBezTo>
                  <a:cubicBezTo>
                    <a:pt x="0" y="377096"/>
                    <a:pt x="16018" y="326315"/>
                    <a:pt x="37095" y="282437"/>
                  </a:cubicBezTo>
                  <a:cubicBezTo>
                    <a:pt x="57160" y="240664"/>
                    <a:pt x="76864" y="218281"/>
                    <a:pt x="106483" y="218281"/>
                  </a:cubicBezTo>
                  <a:cubicBezTo>
                    <a:pt x="136263" y="218281"/>
                    <a:pt x="171510" y="240639"/>
                    <a:pt x="218068" y="283432"/>
                  </a:cubicBezTo>
                  <a:lnTo>
                    <a:pt x="233928" y="299135"/>
                  </a:lnTo>
                  <a:lnTo>
                    <a:pt x="233928" y="152077"/>
                  </a:lnTo>
                  <a:cubicBezTo>
                    <a:pt x="233928" y="68087"/>
                    <a:pt x="302015" y="0"/>
                    <a:pt x="386005" y="0"/>
                  </a:cubicBezTo>
                  <a:close/>
                </a:path>
              </a:pathLst>
            </a:custGeom>
            <a:pattFill prst="shingle">
              <a:fgClr>
                <a:srgbClr val="691122"/>
              </a:fgClr>
              <a:bgClr>
                <a:srgbClr val="831529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35000">
                    <a:srgbClr val="DF9540"/>
                  </a:gs>
                  <a:gs pos="15000">
                    <a:srgbClr val="DF9540"/>
                  </a:gs>
                  <a:gs pos="50000">
                    <a:srgbClr val="EEC478"/>
                  </a:gs>
                  <a:gs pos="100000">
                    <a:srgbClr val="EEC478"/>
                  </a:gs>
                  <a:gs pos="85000">
                    <a:srgbClr val="DF9540"/>
                  </a:gs>
                  <a:gs pos="65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008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5b1c6711-0080-4334-b4da-d88d2ecd9d4e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OOFV49UTZTO7NAF8CT2I6W==" val="Gxo9d9GqO8k="/>
  <p:tag name="ICJA5AH5LE1OU3CEJ/NSQG==" val="XfinFO8bIqqD3U2q51VwqA==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公众号：自律的音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276AA"/>
      </a:accent1>
      <a:accent2>
        <a:srgbClr val="1689A0"/>
      </a:accent2>
      <a:accent3>
        <a:srgbClr val="3FA692"/>
      </a:accent3>
      <a:accent4>
        <a:srgbClr val="5167A4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思源黑体">
      <a:majorFont>
        <a:latin typeface="Arial"/>
        <a:ea typeface="思源黑体 Normal"/>
        <a:cs typeface=""/>
      </a:majorFont>
      <a:minorFont>
        <a:latin typeface="Arial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公众号：自律的音律" id="{84FAF71C-C5BD-45B9-A1AA-9BD435C17536}" vid="{BFB81173-57DA-45CB-87A8-A3FEDD63451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575</TotalTime>
  <Words>60</Words>
  <Application>Microsoft Office PowerPoint</Application>
  <PresentationFormat>宽屏</PresentationFormat>
  <Paragraphs>60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公众号：自律的音律</vt:lpstr>
      <vt:lpstr>思源黑体 Normal</vt:lpstr>
      <vt:lpstr>Arial</vt:lpstr>
      <vt:lpstr>公众号：自律的音律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公众号：自律的音律</dc:creator>
  <cp:lastModifiedBy>YANGs</cp:lastModifiedBy>
  <cp:revision>97</cp:revision>
  <dcterms:created xsi:type="dcterms:W3CDTF">2021-06-23T12:38:10Z</dcterms:created>
  <dcterms:modified xsi:type="dcterms:W3CDTF">2021-07-01T14:02:02Z</dcterms:modified>
</cp:coreProperties>
</file>