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1"/>
  </p:notesMasterIdLst>
  <p:sldIdLst>
    <p:sldId id="262" r:id="rId3"/>
    <p:sldId id="279" r:id="rId4"/>
    <p:sldId id="270" r:id="rId5"/>
    <p:sldId id="269" r:id="rId6"/>
    <p:sldId id="267" r:id="rId7"/>
    <p:sldId id="264" r:id="rId8"/>
    <p:sldId id="268" r:id="rId9"/>
    <p:sldId id="292" r:id="rId10"/>
    <p:sldId id="271" r:id="rId11"/>
    <p:sldId id="277" r:id="rId12"/>
    <p:sldId id="260" r:id="rId13"/>
    <p:sldId id="276" r:id="rId14"/>
    <p:sldId id="275" r:id="rId15"/>
    <p:sldId id="274" r:id="rId16"/>
    <p:sldId id="278" r:id="rId17"/>
    <p:sldId id="261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1" r:id="rId29"/>
    <p:sldId id="290" r:id="rId3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ABE00"/>
    <a:srgbClr val="E0BF3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87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0DE14621-3D77-4F3B-A14A-722CF2DD9663}" type="datetimeFigureOut">
              <a:rPr lang="zh-CN" altLang="en-US"/>
              <a:pPr>
                <a:defRPr/>
              </a:pPr>
              <a:t>2021/7/3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277160E-0477-458A-949C-D82CC3436D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7323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700338"/>
            <a:ext cx="5715000" cy="1285875"/>
          </a:xfrm>
        </p:spPr>
        <p:txBody>
          <a:bodyPr/>
          <a:lstStyle>
            <a:lvl1pPr>
              <a:defRPr/>
            </a:lvl1pPr>
          </a:lstStyle>
          <a:p>
            <a:r>
              <a:rPr lang="zh-TW"/>
              <a:t>按一下以編輯母片標題樣式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4057650"/>
            <a:ext cx="5715000" cy="657225"/>
          </a:xfrm>
        </p:spPr>
        <p:txBody>
          <a:bodyPr/>
          <a:lstStyle>
            <a:lvl1pPr marL="0" indent="0" algn="ctr">
              <a:buFontTx/>
              <a:buNone/>
              <a:defRPr sz="2400">
                <a:ea typeface="黑体" pitchFamily="2" charset="-122"/>
              </a:defRPr>
            </a:lvl1pPr>
          </a:lstStyle>
          <a:p>
            <a:r>
              <a:rPr lang="zh-TW"/>
              <a:t>按一下以編輯母片副標題樣式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57238" y="6311900"/>
            <a:ext cx="2133600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11900"/>
            <a:ext cx="2895600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11900"/>
            <a:ext cx="1828800" cy="3778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5DE865-D49C-455C-AC71-C29DA3E863C7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262731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70F07-AC4B-4F13-936C-915EF6A9D5CD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1769287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96050" y="514350"/>
            <a:ext cx="1885950" cy="561141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514350"/>
            <a:ext cx="5505450" cy="561141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3EEB1-4F8A-4DAA-96E0-4E6359FEAA8C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1891603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D48B9-6491-4344-8D25-FAFA5F6984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132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D2553-4127-4A13-98F7-2E42E49A54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0292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0585E-0F21-411C-91E2-AC201CB611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7612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79A5D-6195-469A-AA27-99D237AB51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2480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E1F70-777C-4872-8035-6DB2D6DE85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58953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09204-324F-4520-8415-4FB9D22D44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28771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5FAB6-2BCF-44A6-B76D-77CA38C979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5175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8714D-5DD9-4A63-8908-D13E927997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3498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255CC-B97B-42D0-A1BB-7EBEE923906D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5396687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D60FB-E7EB-4DFD-A5BD-76CFDA295E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279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A9219-8150-4C62-92B0-86F6EE1F49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6225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8B224-A742-49F1-8C77-5B4A9407C4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4800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695"/>
            <a:ext cx="7772400" cy="136088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7506"/>
            <a:ext cx="7772400" cy="150018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3275C-C75D-481B-A028-31CE15922B06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1309520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95700" cy="452556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600200"/>
            <a:ext cx="3695700" cy="452556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5D39B-66A2-4DB0-96A8-9916A050590E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3633629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03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907"/>
            <a:ext cx="4040188" cy="6393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272"/>
            <a:ext cx="4040188" cy="395049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907"/>
            <a:ext cx="4041775" cy="6393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272"/>
            <a:ext cx="4041775" cy="395049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51B61-63F3-4CCC-BFED-6BD094C2CC16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167577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EEDF9-B65A-412C-9A31-6011549F1834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2849419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A97C4-A8E0-4976-91A8-82E88ED08E6D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1859808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249"/>
            <a:ext cx="3008313" cy="116264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249"/>
            <a:ext cx="5111750" cy="58525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894"/>
            <a:ext cx="3008313" cy="46898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D5394-6788-4E2E-890E-6C351CCBC5B7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2373119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14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577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6743"/>
            <a:ext cx="5486400" cy="80545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B64F8-BFBD-49BD-AAA2-1BCA96D5F036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  <p:extLst>
      <p:ext uri="{BB962C8B-B14F-4D97-AF65-F5344CB8AC3E}">
        <p14:creationId xmlns:p14="http://schemas.microsoft.com/office/powerpoint/2010/main" val="2425078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514350"/>
            <a:ext cx="7543800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zh-CN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543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zh-CN" smtClean="0"/>
              <a:t>按一下以編輯母片</a:t>
            </a:r>
          </a:p>
          <a:p>
            <a:pPr lvl="1"/>
            <a:r>
              <a:rPr lang="zh-TW" altLang="zh-CN" smtClean="0"/>
              <a:t>第二層</a:t>
            </a:r>
          </a:p>
          <a:p>
            <a:pPr lvl="2"/>
            <a:r>
              <a:rPr lang="zh-TW" altLang="zh-CN" smtClean="0"/>
              <a:t>第三層</a:t>
            </a:r>
          </a:p>
          <a:p>
            <a:pPr lvl="3"/>
            <a:r>
              <a:rPr lang="zh-TW" altLang="zh-CN" smtClean="0"/>
              <a:t>第四層</a:t>
            </a:r>
          </a:p>
          <a:p>
            <a:pPr lvl="4"/>
            <a:r>
              <a:rPr lang="zh-TW" altLang="zh-CN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7775"/>
            <a:ext cx="16764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7775"/>
            <a:ext cx="28956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7775"/>
            <a:ext cx="17526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5FBA5CCF-5441-4754-A910-893478D1168F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681BADF-173B-4F75-AB57-1AD5875867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3071810"/>
            <a:ext cx="71438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8000" b="1" spc="600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月度启动大会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0" y="0"/>
          <a:ext cx="9144000" cy="3000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30003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8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0" y="4643438"/>
          <a:ext cx="9144000" cy="2214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221456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8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27860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项目七</a:t>
            </a:r>
          </a:p>
        </p:txBody>
      </p:sp>
      <p:pic>
        <p:nvPicPr>
          <p:cNvPr id="8" name="图片 3" descr="卷轴 卷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1990725"/>
            <a:ext cx="68357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图片 8" descr="卷轴-龙柱z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1071563"/>
            <a:ext cx="84455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图片 9" descr="卷轴-龙柱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5075" y="1000125"/>
            <a:ext cx="844550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2143108" y="2696830"/>
            <a:ext cx="5286412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zh-CN" altLang="en-US" sz="8800" dirty="0"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</a:rPr>
              <a:t>颁奖典礼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828836"/>
            <a:ext cx="528641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zh-CN" altLang="en-US" sz="7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最佳业绩奖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828836"/>
            <a:ext cx="528641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zh-CN" altLang="en-US" sz="7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最快提升奖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828836"/>
            <a:ext cx="528641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zh-CN" altLang="en-US" sz="7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最佳店长奖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4429125" y="4143375"/>
            <a:ext cx="1785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（三名）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828836"/>
            <a:ext cx="528641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zh-CN" altLang="en-US" sz="7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最佳店员奖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4429125" y="4143375"/>
            <a:ext cx="1785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（五名）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27860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项目八</a:t>
            </a:r>
          </a:p>
        </p:txBody>
      </p:sp>
      <p:pic>
        <p:nvPicPr>
          <p:cNvPr id="8" name="图片 3" descr="卷轴 卷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1990725"/>
            <a:ext cx="68357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图片 8" descr="卷轴-龙柱z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1071563"/>
            <a:ext cx="84455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图片 9" descr="卷轴-龙柱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5075" y="1000125"/>
            <a:ext cx="844550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2143108" y="2696830"/>
            <a:ext cx="5286412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zh-CN" altLang="en-US" sz="8800" dirty="0"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</a:rPr>
              <a:t>兑现承诺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27860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项目八</a:t>
            </a:r>
          </a:p>
        </p:txBody>
      </p:sp>
      <p:pic>
        <p:nvPicPr>
          <p:cNvPr id="8" name="图片 3" descr="卷轴 卷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1990725"/>
            <a:ext cx="68357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图片 8" descr="卷轴-龙柱z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1071563"/>
            <a:ext cx="84455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图片 9" descr="卷轴-龙柱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5075" y="1000125"/>
            <a:ext cx="844550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2143108" y="2696830"/>
            <a:ext cx="5286412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zh-CN" altLang="en-US" sz="8800" dirty="0"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</a:rPr>
              <a:t>目标设定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1143000" y="1071563"/>
            <a:ext cx="4714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保底目标：</a:t>
            </a: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143000" y="1863725"/>
            <a:ext cx="4714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挑战目标：</a:t>
            </a: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1143000" y="2649538"/>
            <a:ext cx="4714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终极目标：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786188" y="1143000"/>
          <a:ext cx="2928937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37"/>
              </a:tblGrid>
              <a:tr h="57150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786188" y="2714625"/>
          <a:ext cx="2928937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37"/>
              </a:tblGrid>
              <a:tr h="57150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786188" y="1928813"/>
          <a:ext cx="2928937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37"/>
              </a:tblGrid>
              <a:tr h="57150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8"/>
          <p:cNvGrpSpPr>
            <a:grpSpLocks/>
          </p:cNvGrpSpPr>
          <p:nvPr/>
        </p:nvGrpSpPr>
        <p:grpSpPr bwMode="auto">
          <a:xfrm>
            <a:off x="1428750" y="500063"/>
            <a:ext cx="6286500" cy="1201737"/>
            <a:chOff x="1214414" y="585597"/>
            <a:chExt cx="6286544" cy="1201917"/>
          </a:xfrm>
        </p:grpSpPr>
        <p:sp>
          <p:nvSpPr>
            <p:cNvPr id="2" name="TextBox 1"/>
            <p:cNvSpPr txBox="1"/>
            <p:nvPr/>
          </p:nvSpPr>
          <p:spPr>
            <a:xfrm>
              <a:off x="1214414" y="585597"/>
              <a:ext cx="6286544" cy="1200329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eaLnBrk="1" hangingPunct="1">
                <a:defRPr/>
              </a:pPr>
              <a:r>
                <a:rPr lang="zh-CN" altLang="en-US" sz="7200" b="1" i="1" dirty="0">
                  <a:ln>
                    <a:solidFill>
                      <a:schemeClr val="tx1"/>
                    </a:solidFill>
                  </a:ln>
                  <a:gradFill flip="none" rotWithShape="1">
                    <a:gsLst>
                      <a:gs pos="0">
                        <a:schemeClr val="bg1">
                          <a:lumMod val="85000"/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lumMod val="85000"/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lumMod val="85000"/>
                          <a:shade val="100000"/>
                          <a:satMod val="115000"/>
                        </a:schemeClr>
                      </a:gs>
                    </a:gsLst>
                    <a:lin ang="5400000" scaled="1"/>
                    <a:tileRect/>
                  </a:gradFill>
                  <a:latin typeface="华文行楷" pitchFamily="2" charset="-122"/>
                  <a:ea typeface="华文行楷" pitchFamily="2" charset="-122"/>
                </a:rPr>
                <a:t>行动法门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500166" y="1643030"/>
              <a:ext cx="3286148" cy="1587"/>
            </a:xfrm>
            <a:prstGeom prst="line">
              <a:avLst/>
            </a:prstGeom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285853" y="1785927"/>
              <a:ext cx="3786213" cy="1587"/>
            </a:xfrm>
            <a:prstGeom prst="line">
              <a:avLst/>
            </a:prstGeom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531" name="TextBox 9"/>
          <p:cNvSpPr txBox="1">
            <a:spLocks noChangeArrowheads="1"/>
          </p:cNvSpPr>
          <p:nvPr/>
        </p:nvSpPr>
        <p:spPr bwMode="auto">
          <a:xfrm>
            <a:off x="928688" y="2071688"/>
            <a:ext cx="7500937" cy="387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知道</a:t>
            </a:r>
            <a:r>
              <a:rPr lang="zh-CN" altLang="en-US" sz="5400">
                <a:latin typeface="华文行楷" pitchFamily="2" charset="-122"/>
                <a:ea typeface="华文行楷" pitchFamily="2" charset="-122"/>
              </a:rPr>
              <a:t>是没有力量的</a:t>
            </a:r>
            <a:endParaRPr lang="en-US" altLang="zh-CN" sz="5400">
              <a:latin typeface="华文行楷" pitchFamily="2" charset="-122"/>
              <a:ea typeface="华文行楷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5400">
              <a:latin typeface="华文行楷" pitchFamily="2" charset="-122"/>
              <a:ea typeface="华文行楷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>
                <a:latin typeface="华文行楷" pitchFamily="2" charset="-122"/>
                <a:ea typeface="华文行楷" pitchFamily="2" charset="-122"/>
              </a:rPr>
              <a:t>相信并</a:t>
            </a:r>
            <a:r>
              <a:rPr lang="zh-CN" altLang="en-US" sz="960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做到</a:t>
            </a:r>
            <a:r>
              <a:rPr lang="zh-CN" altLang="en-US" sz="5400">
                <a:latin typeface="华文行楷" pitchFamily="2" charset="-122"/>
                <a:ea typeface="华文行楷" pitchFamily="2" charset="-122"/>
              </a:rPr>
              <a:t>才有力量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2714625" y="428625"/>
            <a:ext cx="39290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羊皮卷（二）</a:t>
            </a:r>
            <a:endParaRPr lang="en-US" altLang="zh-CN" sz="4400" b="1">
              <a:latin typeface="华文行楷" pitchFamily="2" charset="-122"/>
              <a:ea typeface="华文行楷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>
                <a:latin typeface="华文行楷" pitchFamily="2" charset="-122"/>
                <a:ea typeface="华文行楷" pitchFamily="2" charset="-122"/>
              </a:rPr>
              <a:t>         ——</a:t>
            </a:r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爱  篇</a:t>
            </a: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857250" y="1833563"/>
            <a:ext cx="7500938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我要用全身心的爱来迎接今天。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因为，这是一切成功最大的秘密。强力能够劈开一块盾牌，甚至毁灭生命，但是只有爱才具有无与伦比的力量，使人们敞开心靡。在掌握了爱的艺术之前，我只算商场上的无名 小卒。  我要让爱成为我最大的武器，没有人能抵挡它的威力。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我的理论，他们也许反对；我的言谈，他们也许怀疑；我的穿着，他们也许不赞成；我的长相，他们也许不喜欢；甚至我廉价出售的商品都可能使他们将信将疑，然而我的爱心定能温暖他们，就像太阳的光芒能溶化冰冷的冻土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……………..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27860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项目九</a:t>
            </a:r>
          </a:p>
        </p:txBody>
      </p:sp>
      <p:pic>
        <p:nvPicPr>
          <p:cNvPr id="8" name="图片 3" descr="卷轴 卷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1990725"/>
            <a:ext cx="68357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图片 8" descr="卷轴-龙柱z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1071563"/>
            <a:ext cx="84455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图片 9" descr="卷轴-龙柱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5075" y="1000125"/>
            <a:ext cx="844550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2143108" y="2696830"/>
            <a:ext cx="5286412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zh-CN" altLang="en-US" sz="8800" dirty="0"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</a:rPr>
              <a:t>公众承诺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1813" y="2500313"/>
            <a:ext cx="3286125" cy="209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13000" b="1" spc="600" dirty="0">
                <a:latin typeface="Algerian" pitchFamily="82" charset="0"/>
              </a:rPr>
              <a:t>PK</a:t>
            </a:r>
          </a:p>
        </p:txBody>
      </p:sp>
      <p:pic>
        <p:nvPicPr>
          <p:cNvPr id="24579" name="图片 4" descr="5a50464d5e9fcfc856af86d832d32c2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63" y="-285750"/>
            <a:ext cx="5857875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5" descr="63b6894a0c971d7a40149b6eabb0ed8c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15000" y="1643063"/>
            <a:ext cx="4229100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27860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项目十</a:t>
            </a:r>
          </a:p>
        </p:txBody>
      </p:sp>
      <p:pic>
        <p:nvPicPr>
          <p:cNvPr id="8" name="图片 3" descr="卷轴 卷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1990725"/>
            <a:ext cx="68357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图片 8" descr="卷轴-龙柱z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1071563"/>
            <a:ext cx="84455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图片 9" descr="卷轴-龙柱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5075" y="1000125"/>
            <a:ext cx="844550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2143108" y="2696830"/>
            <a:ext cx="5286412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zh-CN" altLang="en-US" sz="8800" dirty="0"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</a:rPr>
              <a:t>公众承诺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500063" y="357188"/>
            <a:ext cx="828675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zh-CN" sz="3200" b="1">
                <a:latin typeface="微软雅黑" panose="020B0503020204020204" pitchFamily="34" charset="-122"/>
                <a:cs typeface="Times New Roman" panose="02020603050405020304" pitchFamily="18" charset="0"/>
              </a:rPr>
              <a:t>单店挑战业绩承诺书</a:t>
            </a:r>
            <a:endParaRPr lang="en-US" altLang="zh-CN" sz="3200" b="1">
              <a:latin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zh-CN" altLang="zh-CN" sz="24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>
                <a:latin typeface="微软雅黑" panose="020B0503020204020204" pitchFamily="34" charset="-122"/>
                <a:cs typeface="Times New Roman" panose="02020603050405020304" pitchFamily="18" charset="0"/>
              </a:rPr>
              <a:t>我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在此郑重承诺，在 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日到 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日之间，我将达成如下业绩指标：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                 </a:t>
            </a:r>
            <a:endParaRPr lang="zh-CN" altLang="en-US" sz="2400" u="sng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如果达成目标，我将奖励 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如果没有达成，我将 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我的</a:t>
            </a:r>
            <a:r>
              <a:rPr lang="en-US" altLang="zh-CN" sz="2400">
                <a:latin typeface="微软雅黑" panose="020B0503020204020204" pitchFamily="34" charset="-122"/>
                <a:cs typeface="Times New Roman" panose="02020603050405020304" pitchFamily="18" charset="0"/>
              </a:rPr>
              <a:t>PK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对象是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>
                <a:latin typeface="微软雅黑" panose="020B0503020204020204" pitchFamily="34" charset="-122"/>
                <a:cs typeface="Times New Roman" panose="02020603050405020304" pitchFamily="18" charset="0"/>
              </a:rPr>
              <a:t>PK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金额</a:t>
            </a:r>
            <a:r>
              <a:rPr lang="en-US" altLang="zh-CN" sz="2400">
                <a:latin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标的是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承诺人：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 手机号码：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监督人：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 手机号码：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我 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 誓必达成目标。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誓必达成！誓必达成！誓必达成！</a:t>
            </a:r>
            <a:endParaRPr lang="zh-CN" altLang="en-US" sz="2400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sz="2400" u="sng">
                <a:latin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>
                <a:latin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400052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项目十一</a:t>
            </a:r>
          </a:p>
        </p:txBody>
      </p:sp>
      <p:pic>
        <p:nvPicPr>
          <p:cNvPr id="8" name="图片 3" descr="卷轴 卷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1990725"/>
            <a:ext cx="68357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图片 8" descr="卷轴-龙柱z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1071563"/>
            <a:ext cx="84455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图片 9" descr="卷轴-龙柱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5075" y="1000125"/>
            <a:ext cx="844550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2143108" y="2696830"/>
            <a:ext cx="5286412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zh-CN" altLang="en-US" sz="8800" dirty="0"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</a:rPr>
              <a:t>工作沟通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"/>
          <p:cNvSpPr>
            <a:spLocks noChangeArrowheads="1"/>
          </p:cNvSpPr>
          <p:nvPr/>
        </p:nvSpPr>
        <p:spPr bwMode="auto">
          <a:xfrm>
            <a:off x="1214438" y="928688"/>
            <a:ext cx="6500812" cy="497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本月公司整体目标、口号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目标分解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本月公司重要工作安排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奖励促销计划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400052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项目十二</a:t>
            </a:r>
          </a:p>
        </p:txBody>
      </p:sp>
      <p:pic>
        <p:nvPicPr>
          <p:cNvPr id="8" name="图片 3" descr="卷轴 卷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1990725"/>
            <a:ext cx="68357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图片 8" descr="卷轴-龙柱z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1071563"/>
            <a:ext cx="84455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图片 9" descr="卷轴-龙柱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5075" y="1000125"/>
            <a:ext cx="844550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2143108" y="2696830"/>
            <a:ext cx="5286412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zh-CN" altLang="en-US" sz="8800" dirty="0"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</a:rPr>
              <a:t>企业使命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2714625" y="428625"/>
            <a:ext cx="4500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羊皮卷（九）</a:t>
            </a:r>
            <a:endParaRPr lang="en-US" altLang="zh-CN" sz="3600" b="1">
              <a:latin typeface="华文行楷" pitchFamily="2" charset="-122"/>
              <a:ea typeface="华文行楷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华文行楷" pitchFamily="2" charset="-122"/>
                <a:ea typeface="华文行楷" pitchFamily="2" charset="-122"/>
              </a:rPr>
              <a:t>         ——</a:t>
            </a:r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行动 篇</a:t>
            </a:r>
          </a:p>
        </p:txBody>
      </p:sp>
      <p:sp>
        <p:nvSpPr>
          <p:cNvPr id="30723" name="Rectangle 1"/>
          <p:cNvSpPr>
            <a:spLocks noChangeArrowheads="1"/>
          </p:cNvSpPr>
          <p:nvPr/>
        </p:nvSpPr>
        <p:spPr bwMode="auto">
          <a:xfrm>
            <a:off x="571500" y="1714500"/>
            <a:ext cx="8001000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我的幻想毫无价值，我的计划渺如尘埃，我的目标不可能达到。一切的一切毫无意义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除非我们付诸行动。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我现在就付诸行动。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一张地图，不论多么详尽，比例多精确，它永远不可能带着它的主人在地面上移动半步。一个国家的法律，不论多么公正，永远不可能防止罪恶的发生。任何宝典，即使我手中的羊皮卷，永远不可能创造财富。只有行动才能使地图、法律、宝典、梦想、计划、目标具有现实意义。行动，像食物和水一样，能滋润我、使我成功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我现在就付诸行动。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................................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29" r="12285"/>
          <a:stretch>
            <a:fillRect/>
          </a:stretch>
        </p:blipFill>
        <p:spPr bwMode="auto">
          <a:xfrm>
            <a:off x="4429091" y="71414"/>
            <a:ext cx="4616699" cy="6715149"/>
          </a:xfrm>
          <a:prstGeom prst="round2DiagRect">
            <a:avLst>
              <a:gd name="adj1" fmla="val 0"/>
              <a:gd name="adj2" fmla="val 22232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500034" y="785794"/>
            <a:ext cx="4286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200" dirty="0">
                <a:effectLst>
                  <a:reflection blurRad="6350" stA="50000" endA="300" endPos="50000" dist="29997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企业使命</a:t>
            </a:r>
          </a:p>
        </p:txBody>
      </p:sp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714375" y="5929313"/>
            <a:ext cx="2143125" cy="369887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00B0F0"/>
                </a:solidFill>
                <a:latin typeface="幼圆" pitchFamily="49" charset="-122"/>
                <a:ea typeface="幼圆" pitchFamily="49" charset="-122"/>
              </a:rPr>
              <a:t>相亲相爱一家人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596" y="2143116"/>
            <a:ext cx="3857652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追求全体员工物质与精神两方面的幸福；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3312383"/>
            <a:ext cx="3643338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让客户享受优质、美好的家居生活；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681847"/>
            <a:ext cx="5643602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为社会持续创造价值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" name="表格 117"/>
          <p:cNvGraphicFramePr>
            <a:graphicFrameLocks noGrp="1"/>
          </p:cNvGraphicFramePr>
          <p:nvPr/>
        </p:nvGraphicFramePr>
        <p:xfrm>
          <a:off x="0" y="6143625"/>
          <a:ext cx="9144000" cy="714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7143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21" marB="4572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7" name="表格 116"/>
          <p:cNvGraphicFramePr>
            <a:graphicFrameLocks noGrp="1"/>
          </p:cNvGraphicFramePr>
          <p:nvPr/>
        </p:nvGraphicFramePr>
        <p:xfrm>
          <a:off x="0" y="0"/>
          <a:ext cx="9144000" cy="1071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1071563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21" marB="4572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5" name="WordArt 110"/>
          <p:cNvSpPr>
            <a:spLocks noChangeArrowheads="1" noChangeShapeType="1" noTextEdit="1"/>
          </p:cNvSpPr>
          <p:nvPr/>
        </p:nvSpPr>
        <p:spPr bwMode="auto">
          <a:xfrm>
            <a:off x="609600" y="1954217"/>
            <a:ext cx="7772400" cy="2117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10" dirty="0"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  <a:headEnd/>
                  <a:tailEnd/>
                </a:ln>
                <a:solidFill>
                  <a:srgbClr val="FABE00"/>
                </a:solidFill>
                <a:effectLst>
                  <a:reflection blurRad="6350" stA="55000" endA="300" endPos="45500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领导致辞</a:t>
            </a:r>
          </a:p>
        </p:txBody>
      </p:sp>
      <p:pic>
        <p:nvPicPr>
          <p:cNvPr id="6" name="图片 5" descr="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2650"/>
            <a:ext cx="914400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0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4876800"/>
            <a:ext cx="444341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7" name="组合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-1"/>
            <a:chExt cx="9144002" cy="6858001"/>
          </a:xfrm>
        </p:grpSpPr>
        <p:pic>
          <p:nvPicPr>
            <p:cNvPr id="7284" name="Picture 5" descr="F:\work\第二\元旦2009\未标题-8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57607"/>
              <a:ext cx="3500430" cy="3200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85" name="Picture 3" descr="F:\work\第二\元旦2009\未标题-6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7915" y="-1"/>
              <a:ext cx="2236086" cy="1928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86" name="Picture 3" descr="F:\work\第二\元旦2009\未标题-6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1" y="-1"/>
              <a:ext cx="3395553" cy="2928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13"/>
          <p:cNvGrpSpPr>
            <a:grpSpLocks/>
          </p:cNvGrpSpPr>
          <p:nvPr/>
        </p:nvGrpSpPr>
        <p:grpSpPr bwMode="auto">
          <a:xfrm rot="219402">
            <a:off x="3709988" y="1271588"/>
            <a:ext cx="1698625" cy="1684337"/>
            <a:chOff x="0" y="5173663"/>
            <a:chExt cx="1698625" cy="1684337"/>
          </a:xfrm>
        </p:grpSpPr>
        <p:sp>
          <p:nvSpPr>
            <p:cNvPr id="7272" name="Freeform 31"/>
            <p:cNvSpPr>
              <a:spLocks/>
            </p:cNvSpPr>
            <p:nvPr/>
          </p:nvSpPr>
          <p:spPr bwMode="auto">
            <a:xfrm>
              <a:off x="165100" y="5724525"/>
              <a:ext cx="581025" cy="438150"/>
            </a:xfrm>
            <a:custGeom>
              <a:avLst/>
              <a:gdLst>
                <a:gd name="T0" fmla="*/ 0 w 265"/>
                <a:gd name="T1" fmla="*/ 2147483646 h 200"/>
                <a:gd name="T2" fmla="*/ 2147483646 w 265"/>
                <a:gd name="T3" fmla="*/ 2147483646 h 200"/>
                <a:gd name="T4" fmla="*/ 2147483646 w 265"/>
                <a:gd name="T5" fmla="*/ 2147483646 h 200"/>
                <a:gd name="T6" fmla="*/ 2147483646 w 265"/>
                <a:gd name="T7" fmla="*/ 2147483646 h 200"/>
                <a:gd name="T8" fmla="*/ 0 w 265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200"/>
                <a:gd name="T17" fmla="*/ 265 w 265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200">
                  <a:moveTo>
                    <a:pt x="0" y="20"/>
                  </a:moveTo>
                  <a:cubicBezTo>
                    <a:pt x="60" y="0"/>
                    <a:pt x="135" y="5"/>
                    <a:pt x="170" y="60"/>
                  </a:cubicBezTo>
                  <a:cubicBezTo>
                    <a:pt x="200" y="100"/>
                    <a:pt x="210" y="145"/>
                    <a:pt x="245" y="175"/>
                  </a:cubicBezTo>
                  <a:cubicBezTo>
                    <a:pt x="250" y="175"/>
                    <a:pt x="260" y="180"/>
                    <a:pt x="265" y="180"/>
                  </a:cubicBezTo>
                  <a:cubicBezTo>
                    <a:pt x="155" y="200"/>
                    <a:pt x="25" y="135"/>
                    <a:pt x="0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3" name="Freeform 32"/>
            <p:cNvSpPr>
              <a:spLocks/>
            </p:cNvSpPr>
            <p:nvPr/>
          </p:nvSpPr>
          <p:spPr bwMode="auto">
            <a:xfrm>
              <a:off x="0" y="6064250"/>
              <a:ext cx="766763" cy="331788"/>
            </a:xfrm>
            <a:custGeom>
              <a:avLst/>
              <a:gdLst>
                <a:gd name="T0" fmla="*/ 2147483646 w 350"/>
                <a:gd name="T1" fmla="*/ 2147483646 h 151"/>
                <a:gd name="T2" fmla="*/ 2147483646 w 350"/>
                <a:gd name="T3" fmla="*/ 2147483646 h 151"/>
                <a:gd name="T4" fmla="*/ 0 w 350"/>
                <a:gd name="T5" fmla="*/ 2147483646 h 151"/>
                <a:gd name="T6" fmla="*/ 2147483646 w 350"/>
                <a:gd name="T7" fmla="*/ 2147483646 h 151"/>
                <a:gd name="T8" fmla="*/ 2147483646 w 350"/>
                <a:gd name="T9" fmla="*/ 2147483646 h 151"/>
                <a:gd name="T10" fmla="*/ 2147483646 w 350"/>
                <a:gd name="T11" fmla="*/ 2147483646 h 151"/>
                <a:gd name="T12" fmla="*/ 2147483646 w 350"/>
                <a:gd name="T13" fmla="*/ 2147483646 h 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151"/>
                <a:gd name="T23" fmla="*/ 350 w 350"/>
                <a:gd name="T24" fmla="*/ 151 h 1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151">
                  <a:moveTo>
                    <a:pt x="325" y="55"/>
                  </a:moveTo>
                  <a:cubicBezTo>
                    <a:pt x="265" y="86"/>
                    <a:pt x="215" y="136"/>
                    <a:pt x="150" y="141"/>
                  </a:cubicBezTo>
                  <a:cubicBezTo>
                    <a:pt x="95" y="151"/>
                    <a:pt x="45" y="126"/>
                    <a:pt x="0" y="91"/>
                  </a:cubicBezTo>
                  <a:cubicBezTo>
                    <a:pt x="25" y="35"/>
                    <a:pt x="95" y="0"/>
                    <a:pt x="150" y="15"/>
                  </a:cubicBezTo>
                  <a:cubicBezTo>
                    <a:pt x="160" y="15"/>
                    <a:pt x="175" y="35"/>
                    <a:pt x="190" y="35"/>
                  </a:cubicBezTo>
                  <a:cubicBezTo>
                    <a:pt x="245" y="50"/>
                    <a:pt x="300" y="66"/>
                    <a:pt x="350" y="40"/>
                  </a:cubicBezTo>
                  <a:cubicBezTo>
                    <a:pt x="340" y="40"/>
                    <a:pt x="335" y="50"/>
                    <a:pt x="32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4" name="Freeform 33"/>
            <p:cNvSpPr>
              <a:spLocks/>
            </p:cNvSpPr>
            <p:nvPr/>
          </p:nvSpPr>
          <p:spPr bwMode="auto">
            <a:xfrm>
              <a:off x="920750" y="5976938"/>
              <a:ext cx="777875" cy="369887"/>
            </a:xfrm>
            <a:custGeom>
              <a:avLst/>
              <a:gdLst>
                <a:gd name="T0" fmla="*/ 2147483646 w 355"/>
                <a:gd name="T1" fmla="*/ 2147483646 h 169"/>
                <a:gd name="T2" fmla="*/ 0 w 355"/>
                <a:gd name="T3" fmla="*/ 2147483646 h 169"/>
                <a:gd name="T4" fmla="*/ 2147483646 w 355"/>
                <a:gd name="T5" fmla="*/ 2147483646 h 169"/>
                <a:gd name="T6" fmla="*/ 2147483646 w 355"/>
                <a:gd name="T7" fmla="*/ 2147483646 h 169"/>
                <a:gd name="T8" fmla="*/ 2147483646 w 355"/>
                <a:gd name="T9" fmla="*/ 2147483646 h 169"/>
                <a:gd name="T10" fmla="*/ 2147483646 w 355"/>
                <a:gd name="T11" fmla="*/ 2147483646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5"/>
                <a:gd name="T19" fmla="*/ 0 h 169"/>
                <a:gd name="T20" fmla="*/ 355 w 355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5" h="169">
                  <a:moveTo>
                    <a:pt x="250" y="136"/>
                  </a:moveTo>
                  <a:cubicBezTo>
                    <a:pt x="161" y="169"/>
                    <a:pt x="75" y="121"/>
                    <a:pt x="0" y="85"/>
                  </a:cubicBezTo>
                  <a:cubicBezTo>
                    <a:pt x="30" y="90"/>
                    <a:pt x="60" y="85"/>
                    <a:pt x="90" y="80"/>
                  </a:cubicBezTo>
                  <a:cubicBezTo>
                    <a:pt x="125" y="75"/>
                    <a:pt x="155" y="35"/>
                    <a:pt x="190" y="20"/>
                  </a:cubicBezTo>
                  <a:cubicBezTo>
                    <a:pt x="245" y="0"/>
                    <a:pt x="315" y="30"/>
                    <a:pt x="355" y="75"/>
                  </a:cubicBezTo>
                  <a:cubicBezTo>
                    <a:pt x="320" y="95"/>
                    <a:pt x="290" y="121"/>
                    <a:pt x="250" y="13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5" name="Freeform 34"/>
            <p:cNvSpPr>
              <a:spLocks/>
            </p:cNvSpPr>
            <p:nvPr/>
          </p:nvSpPr>
          <p:spPr bwMode="auto">
            <a:xfrm>
              <a:off x="909638" y="5668963"/>
              <a:ext cx="515937" cy="438150"/>
            </a:xfrm>
            <a:custGeom>
              <a:avLst/>
              <a:gdLst>
                <a:gd name="T0" fmla="*/ 2147483646 w 235"/>
                <a:gd name="T1" fmla="*/ 2147483646 h 200"/>
                <a:gd name="T2" fmla="*/ 0 w 235"/>
                <a:gd name="T3" fmla="*/ 2147483646 h 200"/>
                <a:gd name="T4" fmla="*/ 2147483646 w 235"/>
                <a:gd name="T5" fmla="*/ 2147483646 h 200"/>
                <a:gd name="T6" fmla="*/ 2147483646 w 235"/>
                <a:gd name="T7" fmla="*/ 2147483646 h 200"/>
                <a:gd name="T8" fmla="*/ 2147483646 w 235"/>
                <a:gd name="T9" fmla="*/ 2147483646 h 200"/>
                <a:gd name="T10" fmla="*/ 2147483646 w 235"/>
                <a:gd name="T11" fmla="*/ 2147483646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00"/>
                <a:gd name="T20" fmla="*/ 235 w 235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00">
                  <a:moveTo>
                    <a:pt x="185" y="125"/>
                  </a:moveTo>
                  <a:cubicBezTo>
                    <a:pt x="137" y="182"/>
                    <a:pt x="70" y="195"/>
                    <a:pt x="0" y="200"/>
                  </a:cubicBezTo>
                  <a:cubicBezTo>
                    <a:pt x="15" y="195"/>
                    <a:pt x="20" y="180"/>
                    <a:pt x="30" y="170"/>
                  </a:cubicBezTo>
                  <a:cubicBezTo>
                    <a:pt x="60" y="125"/>
                    <a:pt x="55" y="70"/>
                    <a:pt x="95" y="35"/>
                  </a:cubicBezTo>
                  <a:cubicBezTo>
                    <a:pt x="135" y="0"/>
                    <a:pt x="185" y="5"/>
                    <a:pt x="235" y="5"/>
                  </a:cubicBezTo>
                  <a:cubicBezTo>
                    <a:pt x="230" y="50"/>
                    <a:pt x="215" y="90"/>
                    <a:pt x="185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28999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6" name="Freeform 35"/>
            <p:cNvSpPr>
              <a:spLocks/>
            </p:cNvSpPr>
            <p:nvPr/>
          </p:nvSpPr>
          <p:spPr bwMode="auto">
            <a:xfrm>
              <a:off x="598488" y="5513388"/>
              <a:ext cx="398462" cy="593725"/>
            </a:xfrm>
            <a:custGeom>
              <a:avLst/>
              <a:gdLst>
                <a:gd name="T0" fmla="*/ 2147483646 w 182"/>
                <a:gd name="T1" fmla="*/ 2147483646 h 271"/>
                <a:gd name="T2" fmla="*/ 2147483646 w 182"/>
                <a:gd name="T3" fmla="*/ 2147483646 h 271"/>
                <a:gd name="T4" fmla="*/ 2147483646 w 182"/>
                <a:gd name="T5" fmla="*/ 2147483646 h 271"/>
                <a:gd name="T6" fmla="*/ 2147483646 w 182"/>
                <a:gd name="T7" fmla="*/ 2147483646 h 271"/>
                <a:gd name="T8" fmla="*/ 2147483646 w 182"/>
                <a:gd name="T9" fmla="*/ 2147483646 h 271"/>
                <a:gd name="T10" fmla="*/ 2147483646 w 182"/>
                <a:gd name="T11" fmla="*/ 2147483646 h 271"/>
                <a:gd name="T12" fmla="*/ 2147483646 w 182"/>
                <a:gd name="T13" fmla="*/ 0 h 271"/>
                <a:gd name="T14" fmla="*/ 2147483646 w 182"/>
                <a:gd name="T15" fmla="*/ 2147483646 h 271"/>
                <a:gd name="T16" fmla="*/ 2147483646 w 182"/>
                <a:gd name="T17" fmla="*/ 2147483646 h 2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271"/>
                <a:gd name="T29" fmla="*/ 182 w 182"/>
                <a:gd name="T30" fmla="*/ 271 h 2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271">
                  <a:moveTo>
                    <a:pt x="177" y="156"/>
                  </a:moveTo>
                  <a:cubicBezTo>
                    <a:pt x="171" y="202"/>
                    <a:pt x="152" y="241"/>
                    <a:pt x="112" y="261"/>
                  </a:cubicBezTo>
                  <a:cubicBezTo>
                    <a:pt x="92" y="271"/>
                    <a:pt x="82" y="251"/>
                    <a:pt x="62" y="246"/>
                  </a:cubicBezTo>
                  <a:cubicBezTo>
                    <a:pt x="42" y="236"/>
                    <a:pt x="32" y="216"/>
                    <a:pt x="22" y="196"/>
                  </a:cubicBezTo>
                  <a:cubicBezTo>
                    <a:pt x="22" y="191"/>
                    <a:pt x="0" y="128"/>
                    <a:pt x="5" y="118"/>
                  </a:cubicBezTo>
                  <a:cubicBezTo>
                    <a:pt x="5" y="113"/>
                    <a:pt x="15" y="55"/>
                    <a:pt x="52" y="25"/>
                  </a:cubicBezTo>
                  <a:cubicBezTo>
                    <a:pt x="61" y="19"/>
                    <a:pt x="67" y="10"/>
                    <a:pt x="77" y="0"/>
                  </a:cubicBezTo>
                  <a:cubicBezTo>
                    <a:pt x="97" y="20"/>
                    <a:pt x="142" y="66"/>
                    <a:pt x="147" y="66"/>
                  </a:cubicBezTo>
                  <a:cubicBezTo>
                    <a:pt x="152" y="66"/>
                    <a:pt x="182" y="116"/>
                    <a:pt x="177" y="15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7" name="Freeform 36"/>
            <p:cNvSpPr>
              <a:spLocks/>
            </p:cNvSpPr>
            <p:nvPr/>
          </p:nvSpPr>
          <p:spPr bwMode="auto">
            <a:xfrm>
              <a:off x="915988" y="5337175"/>
              <a:ext cx="333375" cy="474663"/>
            </a:xfrm>
            <a:custGeom>
              <a:avLst/>
              <a:gdLst>
                <a:gd name="T0" fmla="*/ 2147483646 w 152"/>
                <a:gd name="T1" fmla="*/ 2147483646 h 216"/>
                <a:gd name="T2" fmla="*/ 2147483646 w 152"/>
                <a:gd name="T3" fmla="*/ 2147483646 h 216"/>
                <a:gd name="T4" fmla="*/ 2147483646 w 152"/>
                <a:gd name="T5" fmla="*/ 2147483646 h 216"/>
                <a:gd name="T6" fmla="*/ 2147483646 w 152"/>
                <a:gd name="T7" fmla="*/ 2147483646 h 216"/>
                <a:gd name="T8" fmla="*/ 2147483646 w 152"/>
                <a:gd name="T9" fmla="*/ 2147483646 h 216"/>
                <a:gd name="T10" fmla="*/ 2147483646 w 152"/>
                <a:gd name="T11" fmla="*/ 2147483646 h 216"/>
                <a:gd name="T12" fmla="*/ 2147483646 w 152"/>
                <a:gd name="T13" fmla="*/ 2147483646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216"/>
                <a:gd name="T23" fmla="*/ 152 w 152"/>
                <a:gd name="T24" fmla="*/ 216 h 2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216">
                  <a:moveTo>
                    <a:pt x="2" y="80"/>
                  </a:moveTo>
                  <a:cubicBezTo>
                    <a:pt x="0" y="95"/>
                    <a:pt x="2" y="110"/>
                    <a:pt x="7" y="125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47" y="171"/>
                    <a:pt x="32" y="201"/>
                    <a:pt x="52" y="216"/>
                  </a:cubicBezTo>
                  <a:cubicBezTo>
                    <a:pt x="67" y="171"/>
                    <a:pt x="112" y="151"/>
                    <a:pt x="152" y="141"/>
                  </a:cubicBezTo>
                  <a:cubicBezTo>
                    <a:pt x="152" y="80"/>
                    <a:pt x="122" y="0"/>
                    <a:pt x="57" y="5"/>
                  </a:cubicBezTo>
                  <a:cubicBezTo>
                    <a:pt x="27" y="10"/>
                    <a:pt x="7" y="45"/>
                    <a:pt x="2" y="8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8000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8" name="Freeform 37"/>
            <p:cNvSpPr>
              <a:spLocks/>
            </p:cNvSpPr>
            <p:nvPr/>
          </p:nvSpPr>
          <p:spPr bwMode="auto">
            <a:xfrm>
              <a:off x="598488" y="5173663"/>
              <a:ext cx="344487" cy="384175"/>
            </a:xfrm>
            <a:custGeom>
              <a:avLst/>
              <a:gdLst>
                <a:gd name="T0" fmla="*/ 2147483646 w 157"/>
                <a:gd name="T1" fmla="*/ 2147483646 h 175"/>
                <a:gd name="T2" fmla="*/ 2147483646 w 157"/>
                <a:gd name="T3" fmla="*/ 0 h 175"/>
                <a:gd name="T4" fmla="*/ 2147483646 w 157"/>
                <a:gd name="T5" fmla="*/ 2147483646 h 175"/>
                <a:gd name="T6" fmla="*/ 2147483646 w 157"/>
                <a:gd name="T7" fmla="*/ 2147483646 h 175"/>
                <a:gd name="T8" fmla="*/ 2147483646 w 157"/>
                <a:gd name="T9" fmla="*/ 2147483646 h 175"/>
                <a:gd name="T10" fmla="*/ 2147483646 w 157"/>
                <a:gd name="T11" fmla="*/ 2147483646 h 175"/>
                <a:gd name="T12" fmla="*/ 2147483646 w 157"/>
                <a:gd name="T13" fmla="*/ 2147483646 h 1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75"/>
                <a:gd name="T23" fmla="*/ 157 w 157"/>
                <a:gd name="T24" fmla="*/ 175 h 1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75">
                  <a:moveTo>
                    <a:pt x="7" y="105"/>
                  </a:moveTo>
                  <a:cubicBezTo>
                    <a:pt x="0" y="76"/>
                    <a:pt x="62" y="15"/>
                    <a:pt x="67" y="0"/>
                  </a:cubicBezTo>
                  <a:cubicBezTo>
                    <a:pt x="107" y="20"/>
                    <a:pt x="157" y="50"/>
                    <a:pt x="152" y="95"/>
                  </a:cubicBezTo>
                  <a:cubicBezTo>
                    <a:pt x="152" y="120"/>
                    <a:pt x="132" y="145"/>
                    <a:pt x="137" y="175"/>
                  </a:cubicBezTo>
                  <a:cubicBezTo>
                    <a:pt x="122" y="150"/>
                    <a:pt x="97" y="125"/>
                    <a:pt x="97" y="135"/>
                  </a:cubicBezTo>
                  <a:cubicBezTo>
                    <a:pt x="77" y="110"/>
                    <a:pt x="62" y="150"/>
                    <a:pt x="37" y="155"/>
                  </a:cubicBezTo>
                  <a:cubicBezTo>
                    <a:pt x="42" y="130"/>
                    <a:pt x="12" y="125"/>
                    <a:pt x="7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9" name="Freeform 38"/>
            <p:cNvSpPr>
              <a:spLocks/>
            </p:cNvSpPr>
            <p:nvPr/>
          </p:nvSpPr>
          <p:spPr bwMode="auto">
            <a:xfrm>
              <a:off x="274638" y="5348288"/>
              <a:ext cx="404812" cy="485775"/>
            </a:xfrm>
            <a:custGeom>
              <a:avLst/>
              <a:gdLst>
                <a:gd name="T0" fmla="*/ 2147483646 w 185"/>
                <a:gd name="T1" fmla="*/ 2147483646 h 221"/>
                <a:gd name="T2" fmla="*/ 2147483646 w 185"/>
                <a:gd name="T3" fmla="*/ 2147483646 h 221"/>
                <a:gd name="T4" fmla="*/ 2147483646 w 185"/>
                <a:gd name="T5" fmla="*/ 2147483646 h 221"/>
                <a:gd name="T6" fmla="*/ 2147483646 w 185"/>
                <a:gd name="T7" fmla="*/ 2147483646 h 221"/>
                <a:gd name="T8" fmla="*/ 2147483646 w 185"/>
                <a:gd name="T9" fmla="*/ 2147483646 h 221"/>
                <a:gd name="T10" fmla="*/ 2147483646 w 185"/>
                <a:gd name="T11" fmla="*/ 2147483646 h 221"/>
                <a:gd name="T12" fmla="*/ 2147483646 w 185"/>
                <a:gd name="T13" fmla="*/ 2147483646 h 221"/>
                <a:gd name="T14" fmla="*/ 2147483646 w 185"/>
                <a:gd name="T15" fmla="*/ 0 h 221"/>
                <a:gd name="T16" fmla="*/ 2147483646 w 185"/>
                <a:gd name="T17" fmla="*/ 214748364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221"/>
                <a:gd name="T29" fmla="*/ 185 w 185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221">
                  <a:moveTo>
                    <a:pt x="40" y="15"/>
                  </a:moveTo>
                  <a:cubicBezTo>
                    <a:pt x="0" y="56"/>
                    <a:pt x="5" y="115"/>
                    <a:pt x="20" y="166"/>
                  </a:cubicBezTo>
                  <a:cubicBezTo>
                    <a:pt x="20" y="176"/>
                    <a:pt x="40" y="161"/>
                    <a:pt x="50" y="166"/>
                  </a:cubicBezTo>
                  <a:cubicBezTo>
                    <a:pt x="60" y="171"/>
                    <a:pt x="70" y="171"/>
                    <a:pt x="80" y="176"/>
                  </a:cubicBezTo>
                  <a:cubicBezTo>
                    <a:pt x="100" y="186"/>
                    <a:pt x="115" y="201"/>
                    <a:pt x="130" y="216"/>
                  </a:cubicBezTo>
                  <a:cubicBezTo>
                    <a:pt x="135" y="221"/>
                    <a:pt x="140" y="216"/>
                    <a:pt x="140" y="211"/>
                  </a:cubicBezTo>
                  <a:cubicBezTo>
                    <a:pt x="130" y="166"/>
                    <a:pt x="155" y="126"/>
                    <a:pt x="185" y="95"/>
                  </a:cubicBezTo>
                  <a:cubicBezTo>
                    <a:pt x="160" y="40"/>
                    <a:pt x="100" y="20"/>
                    <a:pt x="50" y="0"/>
                  </a:cubicBezTo>
                  <a:cubicBezTo>
                    <a:pt x="45" y="0"/>
                    <a:pt x="45" y="10"/>
                    <a:pt x="40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9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0" name="Freeform 39"/>
            <p:cNvSpPr>
              <a:spLocks/>
            </p:cNvSpPr>
            <p:nvPr/>
          </p:nvSpPr>
          <p:spPr bwMode="auto">
            <a:xfrm>
              <a:off x="852488" y="6273800"/>
              <a:ext cx="417512" cy="584200"/>
            </a:xfrm>
            <a:custGeom>
              <a:avLst/>
              <a:gdLst>
                <a:gd name="T0" fmla="*/ 2147483646 w 190"/>
                <a:gd name="T1" fmla="*/ 2147483646 h 266"/>
                <a:gd name="T2" fmla="*/ 2147483646 w 190"/>
                <a:gd name="T3" fmla="*/ 2147483646 h 266"/>
                <a:gd name="T4" fmla="*/ 2147483646 w 190"/>
                <a:gd name="T5" fmla="*/ 2147483646 h 266"/>
                <a:gd name="T6" fmla="*/ 2147483646 w 190"/>
                <a:gd name="T7" fmla="*/ 2147483646 h 266"/>
                <a:gd name="T8" fmla="*/ 2147483646 w 190"/>
                <a:gd name="T9" fmla="*/ 2147483646 h 266"/>
                <a:gd name="T10" fmla="*/ 2147483646 w 190"/>
                <a:gd name="T11" fmla="*/ 2147483646 h 266"/>
                <a:gd name="T12" fmla="*/ 2147483646 w 190"/>
                <a:gd name="T13" fmla="*/ 2147483646 h 266"/>
                <a:gd name="T14" fmla="*/ 2147483646 w 190"/>
                <a:gd name="T15" fmla="*/ 2147483646 h 2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0"/>
                <a:gd name="T25" fmla="*/ 0 h 266"/>
                <a:gd name="T26" fmla="*/ 190 w 190"/>
                <a:gd name="T27" fmla="*/ 266 h 2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0" h="266">
                  <a:moveTo>
                    <a:pt x="40" y="105"/>
                  </a:moveTo>
                  <a:cubicBezTo>
                    <a:pt x="60" y="115"/>
                    <a:pt x="70" y="140"/>
                    <a:pt x="65" y="155"/>
                  </a:cubicBezTo>
                  <a:cubicBezTo>
                    <a:pt x="50" y="185"/>
                    <a:pt x="25" y="205"/>
                    <a:pt x="35" y="241"/>
                  </a:cubicBezTo>
                  <a:cubicBezTo>
                    <a:pt x="40" y="256"/>
                    <a:pt x="60" y="266"/>
                    <a:pt x="60" y="251"/>
                  </a:cubicBezTo>
                  <a:cubicBezTo>
                    <a:pt x="60" y="226"/>
                    <a:pt x="55" y="190"/>
                    <a:pt x="80" y="175"/>
                  </a:cubicBezTo>
                  <a:cubicBezTo>
                    <a:pt x="130" y="150"/>
                    <a:pt x="190" y="110"/>
                    <a:pt x="175" y="55"/>
                  </a:cubicBezTo>
                  <a:cubicBezTo>
                    <a:pt x="165" y="0"/>
                    <a:pt x="80" y="5"/>
                    <a:pt x="30" y="30"/>
                  </a:cubicBezTo>
                  <a:cubicBezTo>
                    <a:pt x="0" y="50"/>
                    <a:pt x="10" y="90"/>
                    <a:pt x="40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1" name="Freeform 40"/>
            <p:cNvSpPr>
              <a:spLocks/>
            </p:cNvSpPr>
            <p:nvPr/>
          </p:nvSpPr>
          <p:spPr bwMode="auto">
            <a:xfrm>
              <a:off x="787400" y="6494463"/>
              <a:ext cx="185738" cy="185737"/>
            </a:xfrm>
            <a:custGeom>
              <a:avLst/>
              <a:gdLst>
                <a:gd name="T0" fmla="*/ 2147483646 w 85"/>
                <a:gd name="T1" fmla="*/ 2147483646 h 85"/>
                <a:gd name="T2" fmla="*/ 2147483646 w 85"/>
                <a:gd name="T3" fmla="*/ 2147483646 h 85"/>
                <a:gd name="T4" fmla="*/ 2147483646 w 85"/>
                <a:gd name="T5" fmla="*/ 2147483646 h 85"/>
                <a:gd name="T6" fmla="*/ 2147483646 w 85"/>
                <a:gd name="T7" fmla="*/ 2147483646 h 85"/>
                <a:gd name="T8" fmla="*/ 2147483646 w 85"/>
                <a:gd name="T9" fmla="*/ 2147483646 h 85"/>
                <a:gd name="T10" fmla="*/ 2147483646 w 85"/>
                <a:gd name="T11" fmla="*/ 2147483646 h 85"/>
                <a:gd name="T12" fmla="*/ 2147483646 w 85"/>
                <a:gd name="T13" fmla="*/ 2147483646 h 85"/>
                <a:gd name="T14" fmla="*/ 2147483646 w 85"/>
                <a:gd name="T15" fmla="*/ 2147483646 h 85"/>
                <a:gd name="T16" fmla="*/ 2147483646 w 85"/>
                <a:gd name="T17" fmla="*/ 2147483646 h 85"/>
                <a:gd name="T18" fmla="*/ 2147483646 w 85"/>
                <a:gd name="T19" fmla="*/ 2147483646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85"/>
                <a:gd name="T32" fmla="*/ 85 w 85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85">
                  <a:moveTo>
                    <a:pt x="40" y="55"/>
                  </a:moveTo>
                  <a:cubicBezTo>
                    <a:pt x="44" y="61"/>
                    <a:pt x="45" y="60"/>
                    <a:pt x="50" y="6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5" y="50"/>
                    <a:pt x="55" y="45"/>
                    <a:pt x="55" y="40"/>
                  </a:cubicBezTo>
                  <a:cubicBezTo>
                    <a:pt x="60" y="35"/>
                    <a:pt x="60" y="30"/>
                    <a:pt x="60" y="30"/>
                  </a:cubicBezTo>
                  <a:cubicBezTo>
                    <a:pt x="75" y="25"/>
                    <a:pt x="85" y="40"/>
                    <a:pt x="85" y="50"/>
                  </a:cubicBezTo>
                  <a:cubicBezTo>
                    <a:pt x="70" y="85"/>
                    <a:pt x="20" y="85"/>
                    <a:pt x="5" y="55"/>
                  </a:cubicBezTo>
                  <a:cubicBezTo>
                    <a:pt x="0" y="45"/>
                    <a:pt x="0" y="35"/>
                    <a:pt x="5" y="25"/>
                  </a:cubicBezTo>
                  <a:cubicBezTo>
                    <a:pt x="15" y="10"/>
                    <a:pt x="40" y="0"/>
                    <a:pt x="55" y="10"/>
                  </a:cubicBezTo>
                  <a:cubicBezTo>
                    <a:pt x="35" y="15"/>
                    <a:pt x="30" y="40"/>
                    <a:pt x="40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2" name="Freeform 41"/>
            <p:cNvSpPr>
              <a:spLocks/>
            </p:cNvSpPr>
            <p:nvPr/>
          </p:nvSpPr>
          <p:spPr bwMode="auto">
            <a:xfrm>
              <a:off x="504825" y="6140450"/>
              <a:ext cx="438150" cy="695325"/>
            </a:xfrm>
            <a:custGeom>
              <a:avLst/>
              <a:gdLst>
                <a:gd name="T0" fmla="*/ 2147483646 w 200"/>
                <a:gd name="T1" fmla="*/ 2147483646 h 317"/>
                <a:gd name="T2" fmla="*/ 2147483646 w 200"/>
                <a:gd name="T3" fmla="*/ 2147483646 h 317"/>
                <a:gd name="T4" fmla="*/ 2147483646 w 200"/>
                <a:gd name="T5" fmla="*/ 0 h 317"/>
                <a:gd name="T6" fmla="*/ 2147483646 w 200"/>
                <a:gd name="T7" fmla="*/ 2147483646 h 317"/>
                <a:gd name="T8" fmla="*/ 2147483646 w 200"/>
                <a:gd name="T9" fmla="*/ 2147483646 h 317"/>
                <a:gd name="T10" fmla="*/ 2147483646 w 200"/>
                <a:gd name="T11" fmla="*/ 2147483646 h 317"/>
                <a:gd name="T12" fmla="*/ 2147483646 w 200"/>
                <a:gd name="T13" fmla="*/ 2147483646 h 317"/>
                <a:gd name="T14" fmla="*/ 2147483646 w 200"/>
                <a:gd name="T15" fmla="*/ 2147483646 h 317"/>
                <a:gd name="T16" fmla="*/ 2147483646 w 200"/>
                <a:gd name="T17" fmla="*/ 2147483646 h 317"/>
                <a:gd name="T18" fmla="*/ 2147483646 w 200"/>
                <a:gd name="T19" fmla="*/ 2147483646 h 317"/>
                <a:gd name="T20" fmla="*/ 2147483646 w 200"/>
                <a:gd name="T21" fmla="*/ 2147483646 h 317"/>
                <a:gd name="T22" fmla="*/ 2147483646 w 200"/>
                <a:gd name="T23" fmla="*/ 2147483646 h 3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0"/>
                <a:gd name="T37" fmla="*/ 0 h 317"/>
                <a:gd name="T38" fmla="*/ 200 w 200"/>
                <a:gd name="T39" fmla="*/ 317 h 3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0" h="317">
                  <a:moveTo>
                    <a:pt x="125" y="216"/>
                  </a:moveTo>
                  <a:cubicBezTo>
                    <a:pt x="101" y="151"/>
                    <a:pt x="130" y="76"/>
                    <a:pt x="165" y="20"/>
                  </a:cubicBezTo>
                  <a:cubicBezTo>
                    <a:pt x="170" y="15"/>
                    <a:pt x="155" y="5"/>
                    <a:pt x="150" y="0"/>
                  </a:cubicBezTo>
                  <a:cubicBezTo>
                    <a:pt x="118" y="58"/>
                    <a:pt x="98" y="86"/>
                    <a:pt x="90" y="131"/>
                  </a:cubicBezTo>
                  <a:cubicBezTo>
                    <a:pt x="75" y="126"/>
                    <a:pt x="75" y="101"/>
                    <a:pt x="60" y="101"/>
                  </a:cubicBezTo>
                  <a:cubicBezTo>
                    <a:pt x="40" y="101"/>
                    <a:pt x="20" y="106"/>
                    <a:pt x="5" y="126"/>
                  </a:cubicBezTo>
                  <a:cubicBezTo>
                    <a:pt x="0" y="136"/>
                    <a:pt x="0" y="156"/>
                    <a:pt x="10" y="166"/>
                  </a:cubicBezTo>
                  <a:cubicBezTo>
                    <a:pt x="25" y="181"/>
                    <a:pt x="50" y="186"/>
                    <a:pt x="65" y="171"/>
                  </a:cubicBezTo>
                  <a:cubicBezTo>
                    <a:pt x="80" y="236"/>
                    <a:pt x="130" y="271"/>
                    <a:pt x="175" y="317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200" y="317"/>
                    <a:pt x="200" y="312"/>
                    <a:pt x="200" y="307"/>
                  </a:cubicBezTo>
                  <a:cubicBezTo>
                    <a:pt x="175" y="276"/>
                    <a:pt x="140" y="256"/>
                    <a:pt x="125" y="21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3" name="Freeform 42"/>
            <p:cNvSpPr>
              <a:spLocks/>
            </p:cNvSpPr>
            <p:nvPr/>
          </p:nvSpPr>
          <p:spPr bwMode="auto">
            <a:xfrm>
              <a:off x="1006475" y="6284913"/>
              <a:ext cx="668338" cy="539750"/>
            </a:xfrm>
            <a:custGeom>
              <a:avLst/>
              <a:gdLst>
                <a:gd name="T0" fmla="*/ 2147483646 w 305"/>
                <a:gd name="T1" fmla="*/ 2147483646 h 246"/>
                <a:gd name="T2" fmla="*/ 2147483646 w 305"/>
                <a:gd name="T3" fmla="*/ 2147483646 h 246"/>
                <a:gd name="T4" fmla="*/ 2147483646 w 305"/>
                <a:gd name="T5" fmla="*/ 2147483646 h 246"/>
                <a:gd name="T6" fmla="*/ 2147483646 w 305"/>
                <a:gd name="T7" fmla="*/ 2147483646 h 246"/>
                <a:gd name="T8" fmla="*/ 2147483646 w 305"/>
                <a:gd name="T9" fmla="*/ 2147483646 h 246"/>
                <a:gd name="T10" fmla="*/ 2147483646 w 305"/>
                <a:gd name="T11" fmla="*/ 2147483646 h 246"/>
                <a:gd name="T12" fmla="*/ 0 w 305"/>
                <a:gd name="T13" fmla="*/ 2147483646 h 246"/>
                <a:gd name="T14" fmla="*/ 2147483646 w 305"/>
                <a:gd name="T15" fmla="*/ 2147483646 h 246"/>
                <a:gd name="T16" fmla="*/ 2147483646 w 305"/>
                <a:gd name="T17" fmla="*/ 2147483646 h 246"/>
                <a:gd name="T18" fmla="*/ 2147483646 w 305"/>
                <a:gd name="T19" fmla="*/ 2147483646 h 246"/>
                <a:gd name="T20" fmla="*/ 2147483646 w 305"/>
                <a:gd name="T21" fmla="*/ 2147483646 h 246"/>
                <a:gd name="T22" fmla="*/ 2147483646 w 305"/>
                <a:gd name="T23" fmla="*/ 2147483646 h 246"/>
                <a:gd name="T24" fmla="*/ 2147483646 w 305"/>
                <a:gd name="T25" fmla="*/ 2147483646 h 246"/>
                <a:gd name="T26" fmla="*/ 2147483646 w 305"/>
                <a:gd name="T27" fmla="*/ 2147483646 h 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5"/>
                <a:gd name="T43" fmla="*/ 0 h 246"/>
                <a:gd name="T44" fmla="*/ 305 w 305"/>
                <a:gd name="T45" fmla="*/ 246 h 2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5" h="246">
                  <a:moveTo>
                    <a:pt x="250" y="125"/>
                  </a:moveTo>
                  <a:cubicBezTo>
                    <a:pt x="243" y="154"/>
                    <a:pt x="215" y="160"/>
                    <a:pt x="200" y="160"/>
                  </a:cubicBezTo>
                  <a:cubicBezTo>
                    <a:pt x="180" y="165"/>
                    <a:pt x="165" y="145"/>
                    <a:pt x="170" y="120"/>
                  </a:cubicBezTo>
                  <a:cubicBezTo>
                    <a:pt x="170" y="115"/>
                    <a:pt x="165" y="110"/>
                    <a:pt x="160" y="115"/>
                  </a:cubicBezTo>
                  <a:cubicBezTo>
                    <a:pt x="130" y="150"/>
                    <a:pt x="90" y="175"/>
                    <a:pt x="45" y="180"/>
                  </a:cubicBezTo>
                  <a:cubicBezTo>
                    <a:pt x="20" y="180"/>
                    <a:pt x="5" y="215"/>
                    <a:pt x="10" y="241"/>
                  </a:cubicBezTo>
                  <a:cubicBezTo>
                    <a:pt x="5" y="241"/>
                    <a:pt x="0" y="241"/>
                    <a:pt x="0" y="246"/>
                  </a:cubicBezTo>
                  <a:cubicBezTo>
                    <a:pt x="5" y="231"/>
                    <a:pt x="0" y="215"/>
                    <a:pt x="5" y="200"/>
                  </a:cubicBezTo>
                  <a:cubicBezTo>
                    <a:pt x="20" y="170"/>
                    <a:pt x="60" y="170"/>
                    <a:pt x="80" y="145"/>
                  </a:cubicBezTo>
                  <a:cubicBezTo>
                    <a:pt x="110" y="110"/>
                    <a:pt x="120" y="65"/>
                    <a:pt x="160" y="35"/>
                  </a:cubicBezTo>
                  <a:cubicBezTo>
                    <a:pt x="190" y="20"/>
                    <a:pt x="220" y="15"/>
                    <a:pt x="250" y="5"/>
                  </a:cubicBezTo>
                  <a:cubicBezTo>
                    <a:pt x="270" y="0"/>
                    <a:pt x="285" y="15"/>
                    <a:pt x="305" y="5"/>
                  </a:cubicBezTo>
                  <a:cubicBezTo>
                    <a:pt x="290" y="35"/>
                    <a:pt x="255" y="50"/>
                    <a:pt x="240" y="75"/>
                  </a:cubicBezTo>
                  <a:cubicBezTo>
                    <a:pt x="235" y="85"/>
                    <a:pt x="255" y="105"/>
                    <a:pt x="250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14"/>
          <p:cNvGrpSpPr>
            <a:grpSpLocks/>
          </p:cNvGrpSpPr>
          <p:nvPr/>
        </p:nvGrpSpPr>
        <p:grpSpPr bwMode="auto">
          <a:xfrm rot="5222478">
            <a:off x="4760119" y="2259807"/>
            <a:ext cx="1698625" cy="1684337"/>
            <a:chOff x="0" y="5173663"/>
            <a:chExt cx="1698625" cy="1684337"/>
          </a:xfrm>
        </p:grpSpPr>
        <p:sp>
          <p:nvSpPr>
            <p:cNvPr id="7260" name="Freeform 31"/>
            <p:cNvSpPr>
              <a:spLocks/>
            </p:cNvSpPr>
            <p:nvPr/>
          </p:nvSpPr>
          <p:spPr bwMode="auto">
            <a:xfrm>
              <a:off x="165100" y="5724525"/>
              <a:ext cx="581025" cy="438150"/>
            </a:xfrm>
            <a:custGeom>
              <a:avLst/>
              <a:gdLst>
                <a:gd name="T0" fmla="*/ 0 w 265"/>
                <a:gd name="T1" fmla="*/ 2147483646 h 200"/>
                <a:gd name="T2" fmla="*/ 2147483646 w 265"/>
                <a:gd name="T3" fmla="*/ 2147483646 h 200"/>
                <a:gd name="T4" fmla="*/ 2147483646 w 265"/>
                <a:gd name="T5" fmla="*/ 2147483646 h 200"/>
                <a:gd name="T6" fmla="*/ 2147483646 w 265"/>
                <a:gd name="T7" fmla="*/ 2147483646 h 200"/>
                <a:gd name="T8" fmla="*/ 0 w 265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200"/>
                <a:gd name="T17" fmla="*/ 265 w 265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200">
                  <a:moveTo>
                    <a:pt x="0" y="20"/>
                  </a:moveTo>
                  <a:cubicBezTo>
                    <a:pt x="60" y="0"/>
                    <a:pt x="135" y="5"/>
                    <a:pt x="170" y="60"/>
                  </a:cubicBezTo>
                  <a:cubicBezTo>
                    <a:pt x="200" y="100"/>
                    <a:pt x="210" y="145"/>
                    <a:pt x="245" y="175"/>
                  </a:cubicBezTo>
                  <a:cubicBezTo>
                    <a:pt x="250" y="175"/>
                    <a:pt x="260" y="180"/>
                    <a:pt x="265" y="180"/>
                  </a:cubicBezTo>
                  <a:cubicBezTo>
                    <a:pt x="155" y="200"/>
                    <a:pt x="25" y="135"/>
                    <a:pt x="0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1" name="Freeform 32"/>
            <p:cNvSpPr>
              <a:spLocks/>
            </p:cNvSpPr>
            <p:nvPr/>
          </p:nvSpPr>
          <p:spPr bwMode="auto">
            <a:xfrm>
              <a:off x="0" y="6064250"/>
              <a:ext cx="766763" cy="331788"/>
            </a:xfrm>
            <a:custGeom>
              <a:avLst/>
              <a:gdLst>
                <a:gd name="T0" fmla="*/ 2147483646 w 350"/>
                <a:gd name="T1" fmla="*/ 2147483646 h 151"/>
                <a:gd name="T2" fmla="*/ 2147483646 w 350"/>
                <a:gd name="T3" fmla="*/ 2147483646 h 151"/>
                <a:gd name="T4" fmla="*/ 0 w 350"/>
                <a:gd name="T5" fmla="*/ 2147483646 h 151"/>
                <a:gd name="T6" fmla="*/ 2147483646 w 350"/>
                <a:gd name="T7" fmla="*/ 2147483646 h 151"/>
                <a:gd name="T8" fmla="*/ 2147483646 w 350"/>
                <a:gd name="T9" fmla="*/ 2147483646 h 151"/>
                <a:gd name="T10" fmla="*/ 2147483646 w 350"/>
                <a:gd name="T11" fmla="*/ 2147483646 h 151"/>
                <a:gd name="T12" fmla="*/ 2147483646 w 350"/>
                <a:gd name="T13" fmla="*/ 2147483646 h 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151"/>
                <a:gd name="T23" fmla="*/ 350 w 350"/>
                <a:gd name="T24" fmla="*/ 151 h 1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151">
                  <a:moveTo>
                    <a:pt x="325" y="55"/>
                  </a:moveTo>
                  <a:cubicBezTo>
                    <a:pt x="265" y="86"/>
                    <a:pt x="215" y="136"/>
                    <a:pt x="150" y="141"/>
                  </a:cubicBezTo>
                  <a:cubicBezTo>
                    <a:pt x="95" y="151"/>
                    <a:pt x="45" y="126"/>
                    <a:pt x="0" y="91"/>
                  </a:cubicBezTo>
                  <a:cubicBezTo>
                    <a:pt x="25" y="35"/>
                    <a:pt x="95" y="0"/>
                    <a:pt x="150" y="15"/>
                  </a:cubicBezTo>
                  <a:cubicBezTo>
                    <a:pt x="160" y="15"/>
                    <a:pt x="175" y="35"/>
                    <a:pt x="190" y="35"/>
                  </a:cubicBezTo>
                  <a:cubicBezTo>
                    <a:pt x="245" y="50"/>
                    <a:pt x="300" y="66"/>
                    <a:pt x="350" y="40"/>
                  </a:cubicBezTo>
                  <a:cubicBezTo>
                    <a:pt x="340" y="40"/>
                    <a:pt x="335" y="50"/>
                    <a:pt x="32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2" name="Freeform 33"/>
            <p:cNvSpPr>
              <a:spLocks/>
            </p:cNvSpPr>
            <p:nvPr/>
          </p:nvSpPr>
          <p:spPr bwMode="auto">
            <a:xfrm>
              <a:off x="920750" y="5976938"/>
              <a:ext cx="777875" cy="369887"/>
            </a:xfrm>
            <a:custGeom>
              <a:avLst/>
              <a:gdLst>
                <a:gd name="T0" fmla="*/ 2147483646 w 355"/>
                <a:gd name="T1" fmla="*/ 2147483646 h 169"/>
                <a:gd name="T2" fmla="*/ 0 w 355"/>
                <a:gd name="T3" fmla="*/ 2147483646 h 169"/>
                <a:gd name="T4" fmla="*/ 2147483646 w 355"/>
                <a:gd name="T5" fmla="*/ 2147483646 h 169"/>
                <a:gd name="T6" fmla="*/ 2147483646 w 355"/>
                <a:gd name="T7" fmla="*/ 2147483646 h 169"/>
                <a:gd name="T8" fmla="*/ 2147483646 w 355"/>
                <a:gd name="T9" fmla="*/ 2147483646 h 169"/>
                <a:gd name="T10" fmla="*/ 2147483646 w 355"/>
                <a:gd name="T11" fmla="*/ 2147483646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5"/>
                <a:gd name="T19" fmla="*/ 0 h 169"/>
                <a:gd name="T20" fmla="*/ 355 w 355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5" h="169">
                  <a:moveTo>
                    <a:pt x="250" y="136"/>
                  </a:moveTo>
                  <a:cubicBezTo>
                    <a:pt x="161" y="169"/>
                    <a:pt x="75" y="121"/>
                    <a:pt x="0" y="85"/>
                  </a:cubicBezTo>
                  <a:cubicBezTo>
                    <a:pt x="30" y="90"/>
                    <a:pt x="60" y="85"/>
                    <a:pt x="90" y="80"/>
                  </a:cubicBezTo>
                  <a:cubicBezTo>
                    <a:pt x="125" y="75"/>
                    <a:pt x="155" y="35"/>
                    <a:pt x="190" y="20"/>
                  </a:cubicBezTo>
                  <a:cubicBezTo>
                    <a:pt x="245" y="0"/>
                    <a:pt x="315" y="30"/>
                    <a:pt x="355" y="75"/>
                  </a:cubicBezTo>
                  <a:cubicBezTo>
                    <a:pt x="320" y="95"/>
                    <a:pt x="290" y="121"/>
                    <a:pt x="250" y="13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3" name="Freeform 34"/>
            <p:cNvSpPr>
              <a:spLocks/>
            </p:cNvSpPr>
            <p:nvPr/>
          </p:nvSpPr>
          <p:spPr bwMode="auto">
            <a:xfrm>
              <a:off x="909638" y="5668963"/>
              <a:ext cx="515937" cy="438150"/>
            </a:xfrm>
            <a:custGeom>
              <a:avLst/>
              <a:gdLst>
                <a:gd name="T0" fmla="*/ 2147483646 w 235"/>
                <a:gd name="T1" fmla="*/ 2147483646 h 200"/>
                <a:gd name="T2" fmla="*/ 0 w 235"/>
                <a:gd name="T3" fmla="*/ 2147483646 h 200"/>
                <a:gd name="T4" fmla="*/ 2147483646 w 235"/>
                <a:gd name="T5" fmla="*/ 2147483646 h 200"/>
                <a:gd name="T6" fmla="*/ 2147483646 w 235"/>
                <a:gd name="T7" fmla="*/ 2147483646 h 200"/>
                <a:gd name="T8" fmla="*/ 2147483646 w 235"/>
                <a:gd name="T9" fmla="*/ 2147483646 h 200"/>
                <a:gd name="T10" fmla="*/ 2147483646 w 235"/>
                <a:gd name="T11" fmla="*/ 2147483646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00"/>
                <a:gd name="T20" fmla="*/ 235 w 235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00">
                  <a:moveTo>
                    <a:pt x="185" y="125"/>
                  </a:moveTo>
                  <a:cubicBezTo>
                    <a:pt x="137" y="182"/>
                    <a:pt x="70" y="195"/>
                    <a:pt x="0" y="200"/>
                  </a:cubicBezTo>
                  <a:cubicBezTo>
                    <a:pt x="15" y="195"/>
                    <a:pt x="20" y="180"/>
                    <a:pt x="30" y="170"/>
                  </a:cubicBezTo>
                  <a:cubicBezTo>
                    <a:pt x="60" y="125"/>
                    <a:pt x="55" y="70"/>
                    <a:pt x="95" y="35"/>
                  </a:cubicBezTo>
                  <a:cubicBezTo>
                    <a:pt x="135" y="0"/>
                    <a:pt x="185" y="5"/>
                    <a:pt x="235" y="5"/>
                  </a:cubicBezTo>
                  <a:cubicBezTo>
                    <a:pt x="230" y="50"/>
                    <a:pt x="215" y="90"/>
                    <a:pt x="185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28999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4" name="Freeform 35"/>
            <p:cNvSpPr>
              <a:spLocks/>
            </p:cNvSpPr>
            <p:nvPr/>
          </p:nvSpPr>
          <p:spPr bwMode="auto">
            <a:xfrm>
              <a:off x="598488" y="5513388"/>
              <a:ext cx="398462" cy="593725"/>
            </a:xfrm>
            <a:custGeom>
              <a:avLst/>
              <a:gdLst>
                <a:gd name="T0" fmla="*/ 2147483646 w 182"/>
                <a:gd name="T1" fmla="*/ 2147483646 h 271"/>
                <a:gd name="T2" fmla="*/ 2147483646 w 182"/>
                <a:gd name="T3" fmla="*/ 2147483646 h 271"/>
                <a:gd name="T4" fmla="*/ 2147483646 w 182"/>
                <a:gd name="T5" fmla="*/ 2147483646 h 271"/>
                <a:gd name="T6" fmla="*/ 2147483646 w 182"/>
                <a:gd name="T7" fmla="*/ 2147483646 h 271"/>
                <a:gd name="T8" fmla="*/ 2147483646 w 182"/>
                <a:gd name="T9" fmla="*/ 2147483646 h 271"/>
                <a:gd name="T10" fmla="*/ 2147483646 w 182"/>
                <a:gd name="T11" fmla="*/ 2147483646 h 271"/>
                <a:gd name="T12" fmla="*/ 2147483646 w 182"/>
                <a:gd name="T13" fmla="*/ 0 h 271"/>
                <a:gd name="T14" fmla="*/ 2147483646 w 182"/>
                <a:gd name="T15" fmla="*/ 2147483646 h 271"/>
                <a:gd name="T16" fmla="*/ 2147483646 w 182"/>
                <a:gd name="T17" fmla="*/ 2147483646 h 2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271"/>
                <a:gd name="T29" fmla="*/ 182 w 182"/>
                <a:gd name="T30" fmla="*/ 271 h 2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271">
                  <a:moveTo>
                    <a:pt x="177" y="156"/>
                  </a:moveTo>
                  <a:cubicBezTo>
                    <a:pt x="171" y="202"/>
                    <a:pt x="152" y="241"/>
                    <a:pt x="112" y="261"/>
                  </a:cubicBezTo>
                  <a:cubicBezTo>
                    <a:pt x="92" y="271"/>
                    <a:pt x="82" y="251"/>
                    <a:pt x="62" y="246"/>
                  </a:cubicBezTo>
                  <a:cubicBezTo>
                    <a:pt x="42" y="236"/>
                    <a:pt x="32" y="216"/>
                    <a:pt x="22" y="196"/>
                  </a:cubicBezTo>
                  <a:cubicBezTo>
                    <a:pt x="22" y="191"/>
                    <a:pt x="0" y="128"/>
                    <a:pt x="5" y="118"/>
                  </a:cubicBezTo>
                  <a:cubicBezTo>
                    <a:pt x="5" y="113"/>
                    <a:pt x="15" y="55"/>
                    <a:pt x="52" y="25"/>
                  </a:cubicBezTo>
                  <a:cubicBezTo>
                    <a:pt x="61" y="19"/>
                    <a:pt x="67" y="10"/>
                    <a:pt x="77" y="0"/>
                  </a:cubicBezTo>
                  <a:cubicBezTo>
                    <a:pt x="97" y="20"/>
                    <a:pt x="142" y="66"/>
                    <a:pt x="147" y="66"/>
                  </a:cubicBezTo>
                  <a:cubicBezTo>
                    <a:pt x="152" y="66"/>
                    <a:pt x="182" y="116"/>
                    <a:pt x="177" y="15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5" name="Freeform 36"/>
            <p:cNvSpPr>
              <a:spLocks/>
            </p:cNvSpPr>
            <p:nvPr/>
          </p:nvSpPr>
          <p:spPr bwMode="auto">
            <a:xfrm>
              <a:off x="915988" y="5337175"/>
              <a:ext cx="333375" cy="474663"/>
            </a:xfrm>
            <a:custGeom>
              <a:avLst/>
              <a:gdLst>
                <a:gd name="T0" fmla="*/ 2147483646 w 152"/>
                <a:gd name="T1" fmla="*/ 2147483646 h 216"/>
                <a:gd name="T2" fmla="*/ 2147483646 w 152"/>
                <a:gd name="T3" fmla="*/ 2147483646 h 216"/>
                <a:gd name="T4" fmla="*/ 2147483646 w 152"/>
                <a:gd name="T5" fmla="*/ 2147483646 h 216"/>
                <a:gd name="T6" fmla="*/ 2147483646 w 152"/>
                <a:gd name="T7" fmla="*/ 2147483646 h 216"/>
                <a:gd name="T8" fmla="*/ 2147483646 w 152"/>
                <a:gd name="T9" fmla="*/ 2147483646 h 216"/>
                <a:gd name="T10" fmla="*/ 2147483646 w 152"/>
                <a:gd name="T11" fmla="*/ 2147483646 h 216"/>
                <a:gd name="T12" fmla="*/ 2147483646 w 152"/>
                <a:gd name="T13" fmla="*/ 2147483646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216"/>
                <a:gd name="T23" fmla="*/ 152 w 152"/>
                <a:gd name="T24" fmla="*/ 216 h 2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216">
                  <a:moveTo>
                    <a:pt x="2" y="80"/>
                  </a:moveTo>
                  <a:cubicBezTo>
                    <a:pt x="0" y="95"/>
                    <a:pt x="2" y="110"/>
                    <a:pt x="7" y="125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47" y="171"/>
                    <a:pt x="32" y="201"/>
                    <a:pt x="52" y="216"/>
                  </a:cubicBezTo>
                  <a:cubicBezTo>
                    <a:pt x="67" y="171"/>
                    <a:pt x="112" y="151"/>
                    <a:pt x="152" y="141"/>
                  </a:cubicBezTo>
                  <a:cubicBezTo>
                    <a:pt x="152" y="80"/>
                    <a:pt x="122" y="0"/>
                    <a:pt x="57" y="5"/>
                  </a:cubicBezTo>
                  <a:cubicBezTo>
                    <a:pt x="27" y="10"/>
                    <a:pt x="7" y="45"/>
                    <a:pt x="2" y="8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8000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6" name="Freeform 37"/>
            <p:cNvSpPr>
              <a:spLocks/>
            </p:cNvSpPr>
            <p:nvPr/>
          </p:nvSpPr>
          <p:spPr bwMode="auto">
            <a:xfrm>
              <a:off x="598488" y="5173663"/>
              <a:ext cx="344487" cy="384175"/>
            </a:xfrm>
            <a:custGeom>
              <a:avLst/>
              <a:gdLst>
                <a:gd name="T0" fmla="*/ 2147483646 w 157"/>
                <a:gd name="T1" fmla="*/ 2147483646 h 175"/>
                <a:gd name="T2" fmla="*/ 2147483646 w 157"/>
                <a:gd name="T3" fmla="*/ 0 h 175"/>
                <a:gd name="T4" fmla="*/ 2147483646 w 157"/>
                <a:gd name="T5" fmla="*/ 2147483646 h 175"/>
                <a:gd name="T6" fmla="*/ 2147483646 w 157"/>
                <a:gd name="T7" fmla="*/ 2147483646 h 175"/>
                <a:gd name="T8" fmla="*/ 2147483646 w 157"/>
                <a:gd name="T9" fmla="*/ 2147483646 h 175"/>
                <a:gd name="T10" fmla="*/ 2147483646 w 157"/>
                <a:gd name="T11" fmla="*/ 2147483646 h 175"/>
                <a:gd name="T12" fmla="*/ 2147483646 w 157"/>
                <a:gd name="T13" fmla="*/ 2147483646 h 1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75"/>
                <a:gd name="T23" fmla="*/ 157 w 157"/>
                <a:gd name="T24" fmla="*/ 175 h 1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75">
                  <a:moveTo>
                    <a:pt x="7" y="105"/>
                  </a:moveTo>
                  <a:cubicBezTo>
                    <a:pt x="0" y="76"/>
                    <a:pt x="62" y="15"/>
                    <a:pt x="67" y="0"/>
                  </a:cubicBezTo>
                  <a:cubicBezTo>
                    <a:pt x="107" y="20"/>
                    <a:pt x="157" y="50"/>
                    <a:pt x="152" y="95"/>
                  </a:cubicBezTo>
                  <a:cubicBezTo>
                    <a:pt x="152" y="120"/>
                    <a:pt x="132" y="145"/>
                    <a:pt x="137" y="175"/>
                  </a:cubicBezTo>
                  <a:cubicBezTo>
                    <a:pt x="122" y="150"/>
                    <a:pt x="97" y="125"/>
                    <a:pt x="97" y="135"/>
                  </a:cubicBezTo>
                  <a:cubicBezTo>
                    <a:pt x="77" y="110"/>
                    <a:pt x="62" y="150"/>
                    <a:pt x="37" y="155"/>
                  </a:cubicBezTo>
                  <a:cubicBezTo>
                    <a:pt x="42" y="130"/>
                    <a:pt x="12" y="125"/>
                    <a:pt x="7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7" name="Freeform 38"/>
            <p:cNvSpPr>
              <a:spLocks/>
            </p:cNvSpPr>
            <p:nvPr/>
          </p:nvSpPr>
          <p:spPr bwMode="auto">
            <a:xfrm>
              <a:off x="274638" y="5348288"/>
              <a:ext cx="404812" cy="485775"/>
            </a:xfrm>
            <a:custGeom>
              <a:avLst/>
              <a:gdLst>
                <a:gd name="T0" fmla="*/ 2147483646 w 185"/>
                <a:gd name="T1" fmla="*/ 2147483646 h 221"/>
                <a:gd name="T2" fmla="*/ 2147483646 w 185"/>
                <a:gd name="T3" fmla="*/ 2147483646 h 221"/>
                <a:gd name="T4" fmla="*/ 2147483646 w 185"/>
                <a:gd name="T5" fmla="*/ 2147483646 h 221"/>
                <a:gd name="T6" fmla="*/ 2147483646 w 185"/>
                <a:gd name="T7" fmla="*/ 2147483646 h 221"/>
                <a:gd name="T8" fmla="*/ 2147483646 w 185"/>
                <a:gd name="T9" fmla="*/ 2147483646 h 221"/>
                <a:gd name="T10" fmla="*/ 2147483646 w 185"/>
                <a:gd name="T11" fmla="*/ 2147483646 h 221"/>
                <a:gd name="T12" fmla="*/ 2147483646 w 185"/>
                <a:gd name="T13" fmla="*/ 2147483646 h 221"/>
                <a:gd name="T14" fmla="*/ 2147483646 w 185"/>
                <a:gd name="T15" fmla="*/ 0 h 221"/>
                <a:gd name="T16" fmla="*/ 2147483646 w 185"/>
                <a:gd name="T17" fmla="*/ 214748364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221"/>
                <a:gd name="T29" fmla="*/ 185 w 185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221">
                  <a:moveTo>
                    <a:pt x="40" y="15"/>
                  </a:moveTo>
                  <a:cubicBezTo>
                    <a:pt x="0" y="56"/>
                    <a:pt x="5" y="115"/>
                    <a:pt x="20" y="166"/>
                  </a:cubicBezTo>
                  <a:cubicBezTo>
                    <a:pt x="20" y="176"/>
                    <a:pt x="40" y="161"/>
                    <a:pt x="50" y="166"/>
                  </a:cubicBezTo>
                  <a:cubicBezTo>
                    <a:pt x="60" y="171"/>
                    <a:pt x="70" y="171"/>
                    <a:pt x="80" y="176"/>
                  </a:cubicBezTo>
                  <a:cubicBezTo>
                    <a:pt x="100" y="186"/>
                    <a:pt x="115" y="201"/>
                    <a:pt x="130" y="216"/>
                  </a:cubicBezTo>
                  <a:cubicBezTo>
                    <a:pt x="135" y="221"/>
                    <a:pt x="140" y="216"/>
                    <a:pt x="140" y="211"/>
                  </a:cubicBezTo>
                  <a:cubicBezTo>
                    <a:pt x="130" y="166"/>
                    <a:pt x="155" y="126"/>
                    <a:pt x="185" y="95"/>
                  </a:cubicBezTo>
                  <a:cubicBezTo>
                    <a:pt x="160" y="40"/>
                    <a:pt x="100" y="20"/>
                    <a:pt x="50" y="0"/>
                  </a:cubicBezTo>
                  <a:cubicBezTo>
                    <a:pt x="45" y="0"/>
                    <a:pt x="45" y="10"/>
                    <a:pt x="40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9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8" name="Freeform 39"/>
            <p:cNvSpPr>
              <a:spLocks/>
            </p:cNvSpPr>
            <p:nvPr/>
          </p:nvSpPr>
          <p:spPr bwMode="auto">
            <a:xfrm>
              <a:off x="852488" y="6273800"/>
              <a:ext cx="417512" cy="584200"/>
            </a:xfrm>
            <a:custGeom>
              <a:avLst/>
              <a:gdLst>
                <a:gd name="T0" fmla="*/ 2147483646 w 190"/>
                <a:gd name="T1" fmla="*/ 2147483646 h 266"/>
                <a:gd name="T2" fmla="*/ 2147483646 w 190"/>
                <a:gd name="T3" fmla="*/ 2147483646 h 266"/>
                <a:gd name="T4" fmla="*/ 2147483646 w 190"/>
                <a:gd name="T5" fmla="*/ 2147483646 h 266"/>
                <a:gd name="T6" fmla="*/ 2147483646 w 190"/>
                <a:gd name="T7" fmla="*/ 2147483646 h 266"/>
                <a:gd name="T8" fmla="*/ 2147483646 w 190"/>
                <a:gd name="T9" fmla="*/ 2147483646 h 266"/>
                <a:gd name="T10" fmla="*/ 2147483646 w 190"/>
                <a:gd name="T11" fmla="*/ 2147483646 h 266"/>
                <a:gd name="T12" fmla="*/ 2147483646 w 190"/>
                <a:gd name="T13" fmla="*/ 2147483646 h 266"/>
                <a:gd name="T14" fmla="*/ 2147483646 w 190"/>
                <a:gd name="T15" fmla="*/ 2147483646 h 2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0"/>
                <a:gd name="T25" fmla="*/ 0 h 266"/>
                <a:gd name="T26" fmla="*/ 190 w 190"/>
                <a:gd name="T27" fmla="*/ 266 h 2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0" h="266">
                  <a:moveTo>
                    <a:pt x="40" y="105"/>
                  </a:moveTo>
                  <a:cubicBezTo>
                    <a:pt x="60" y="115"/>
                    <a:pt x="70" y="140"/>
                    <a:pt x="65" y="155"/>
                  </a:cubicBezTo>
                  <a:cubicBezTo>
                    <a:pt x="50" y="185"/>
                    <a:pt x="25" y="205"/>
                    <a:pt x="35" y="241"/>
                  </a:cubicBezTo>
                  <a:cubicBezTo>
                    <a:pt x="40" y="256"/>
                    <a:pt x="60" y="266"/>
                    <a:pt x="60" y="251"/>
                  </a:cubicBezTo>
                  <a:cubicBezTo>
                    <a:pt x="60" y="226"/>
                    <a:pt x="55" y="190"/>
                    <a:pt x="80" y="175"/>
                  </a:cubicBezTo>
                  <a:cubicBezTo>
                    <a:pt x="130" y="150"/>
                    <a:pt x="190" y="110"/>
                    <a:pt x="175" y="55"/>
                  </a:cubicBezTo>
                  <a:cubicBezTo>
                    <a:pt x="165" y="0"/>
                    <a:pt x="80" y="5"/>
                    <a:pt x="30" y="30"/>
                  </a:cubicBezTo>
                  <a:cubicBezTo>
                    <a:pt x="0" y="50"/>
                    <a:pt x="10" y="90"/>
                    <a:pt x="40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9" name="Freeform 40"/>
            <p:cNvSpPr>
              <a:spLocks/>
            </p:cNvSpPr>
            <p:nvPr/>
          </p:nvSpPr>
          <p:spPr bwMode="auto">
            <a:xfrm>
              <a:off x="787400" y="6494463"/>
              <a:ext cx="185738" cy="185737"/>
            </a:xfrm>
            <a:custGeom>
              <a:avLst/>
              <a:gdLst>
                <a:gd name="T0" fmla="*/ 2147483646 w 85"/>
                <a:gd name="T1" fmla="*/ 2147483646 h 85"/>
                <a:gd name="T2" fmla="*/ 2147483646 w 85"/>
                <a:gd name="T3" fmla="*/ 2147483646 h 85"/>
                <a:gd name="T4" fmla="*/ 2147483646 w 85"/>
                <a:gd name="T5" fmla="*/ 2147483646 h 85"/>
                <a:gd name="T6" fmla="*/ 2147483646 w 85"/>
                <a:gd name="T7" fmla="*/ 2147483646 h 85"/>
                <a:gd name="T8" fmla="*/ 2147483646 w 85"/>
                <a:gd name="T9" fmla="*/ 2147483646 h 85"/>
                <a:gd name="T10" fmla="*/ 2147483646 w 85"/>
                <a:gd name="T11" fmla="*/ 2147483646 h 85"/>
                <a:gd name="T12" fmla="*/ 2147483646 w 85"/>
                <a:gd name="T13" fmla="*/ 2147483646 h 85"/>
                <a:gd name="T14" fmla="*/ 2147483646 w 85"/>
                <a:gd name="T15" fmla="*/ 2147483646 h 85"/>
                <a:gd name="T16" fmla="*/ 2147483646 w 85"/>
                <a:gd name="T17" fmla="*/ 2147483646 h 85"/>
                <a:gd name="T18" fmla="*/ 2147483646 w 85"/>
                <a:gd name="T19" fmla="*/ 2147483646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85"/>
                <a:gd name="T32" fmla="*/ 85 w 85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85">
                  <a:moveTo>
                    <a:pt x="40" y="55"/>
                  </a:moveTo>
                  <a:cubicBezTo>
                    <a:pt x="44" y="61"/>
                    <a:pt x="45" y="60"/>
                    <a:pt x="50" y="6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5" y="50"/>
                    <a:pt x="55" y="45"/>
                    <a:pt x="55" y="40"/>
                  </a:cubicBezTo>
                  <a:cubicBezTo>
                    <a:pt x="60" y="35"/>
                    <a:pt x="60" y="30"/>
                    <a:pt x="60" y="30"/>
                  </a:cubicBezTo>
                  <a:cubicBezTo>
                    <a:pt x="75" y="25"/>
                    <a:pt x="85" y="40"/>
                    <a:pt x="85" y="50"/>
                  </a:cubicBezTo>
                  <a:cubicBezTo>
                    <a:pt x="70" y="85"/>
                    <a:pt x="20" y="85"/>
                    <a:pt x="5" y="55"/>
                  </a:cubicBezTo>
                  <a:cubicBezTo>
                    <a:pt x="0" y="45"/>
                    <a:pt x="0" y="35"/>
                    <a:pt x="5" y="25"/>
                  </a:cubicBezTo>
                  <a:cubicBezTo>
                    <a:pt x="15" y="10"/>
                    <a:pt x="40" y="0"/>
                    <a:pt x="55" y="10"/>
                  </a:cubicBezTo>
                  <a:cubicBezTo>
                    <a:pt x="35" y="15"/>
                    <a:pt x="30" y="40"/>
                    <a:pt x="40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0" name="Freeform 41"/>
            <p:cNvSpPr>
              <a:spLocks/>
            </p:cNvSpPr>
            <p:nvPr/>
          </p:nvSpPr>
          <p:spPr bwMode="auto">
            <a:xfrm>
              <a:off x="504825" y="6140450"/>
              <a:ext cx="438150" cy="695325"/>
            </a:xfrm>
            <a:custGeom>
              <a:avLst/>
              <a:gdLst>
                <a:gd name="T0" fmla="*/ 2147483646 w 200"/>
                <a:gd name="T1" fmla="*/ 2147483646 h 317"/>
                <a:gd name="T2" fmla="*/ 2147483646 w 200"/>
                <a:gd name="T3" fmla="*/ 2147483646 h 317"/>
                <a:gd name="T4" fmla="*/ 2147483646 w 200"/>
                <a:gd name="T5" fmla="*/ 0 h 317"/>
                <a:gd name="T6" fmla="*/ 2147483646 w 200"/>
                <a:gd name="T7" fmla="*/ 2147483646 h 317"/>
                <a:gd name="T8" fmla="*/ 2147483646 w 200"/>
                <a:gd name="T9" fmla="*/ 2147483646 h 317"/>
                <a:gd name="T10" fmla="*/ 2147483646 w 200"/>
                <a:gd name="T11" fmla="*/ 2147483646 h 317"/>
                <a:gd name="T12" fmla="*/ 2147483646 w 200"/>
                <a:gd name="T13" fmla="*/ 2147483646 h 317"/>
                <a:gd name="T14" fmla="*/ 2147483646 w 200"/>
                <a:gd name="T15" fmla="*/ 2147483646 h 317"/>
                <a:gd name="T16" fmla="*/ 2147483646 w 200"/>
                <a:gd name="T17" fmla="*/ 2147483646 h 317"/>
                <a:gd name="T18" fmla="*/ 2147483646 w 200"/>
                <a:gd name="T19" fmla="*/ 2147483646 h 317"/>
                <a:gd name="T20" fmla="*/ 2147483646 w 200"/>
                <a:gd name="T21" fmla="*/ 2147483646 h 317"/>
                <a:gd name="T22" fmla="*/ 2147483646 w 200"/>
                <a:gd name="T23" fmla="*/ 2147483646 h 3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0"/>
                <a:gd name="T37" fmla="*/ 0 h 317"/>
                <a:gd name="T38" fmla="*/ 200 w 200"/>
                <a:gd name="T39" fmla="*/ 317 h 3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0" h="317">
                  <a:moveTo>
                    <a:pt x="125" y="216"/>
                  </a:moveTo>
                  <a:cubicBezTo>
                    <a:pt x="101" y="151"/>
                    <a:pt x="130" y="76"/>
                    <a:pt x="165" y="20"/>
                  </a:cubicBezTo>
                  <a:cubicBezTo>
                    <a:pt x="170" y="15"/>
                    <a:pt x="155" y="5"/>
                    <a:pt x="150" y="0"/>
                  </a:cubicBezTo>
                  <a:cubicBezTo>
                    <a:pt x="118" y="58"/>
                    <a:pt x="98" y="86"/>
                    <a:pt x="90" y="131"/>
                  </a:cubicBezTo>
                  <a:cubicBezTo>
                    <a:pt x="75" y="126"/>
                    <a:pt x="75" y="101"/>
                    <a:pt x="60" y="101"/>
                  </a:cubicBezTo>
                  <a:cubicBezTo>
                    <a:pt x="40" y="101"/>
                    <a:pt x="20" y="106"/>
                    <a:pt x="5" y="126"/>
                  </a:cubicBezTo>
                  <a:cubicBezTo>
                    <a:pt x="0" y="136"/>
                    <a:pt x="0" y="156"/>
                    <a:pt x="10" y="166"/>
                  </a:cubicBezTo>
                  <a:cubicBezTo>
                    <a:pt x="25" y="181"/>
                    <a:pt x="50" y="186"/>
                    <a:pt x="65" y="171"/>
                  </a:cubicBezTo>
                  <a:cubicBezTo>
                    <a:pt x="80" y="236"/>
                    <a:pt x="130" y="271"/>
                    <a:pt x="175" y="317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200" y="317"/>
                    <a:pt x="200" y="312"/>
                    <a:pt x="200" y="307"/>
                  </a:cubicBezTo>
                  <a:cubicBezTo>
                    <a:pt x="175" y="276"/>
                    <a:pt x="140" y="256"/>
                    <a:pt x="125" y="21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" name="Freeform 42"/>
            <p:cNvSpPr>
              <a:spLocks/>
            </p:cNvSpPr>
            <p:nvPr/>
          </p:nvSpPr>
          <p:spPr bwMode="auto">
            <a:xfrm>
              <a:off x="1006475" y="6284913"/>
              <a:ext cx="668338" cy="539750"/>
            </a:xfrm>
            <a:custGeom>
              <a:avLst/>
              <a:gdLst>
                <a:gd name="T0" fmla="*/ 2147483646 w 305"/>
                <a:gd name="T1" fmla="*/ 2147483646 h 246"/>
                <a:gd name="T2" fmla="*/ 2147483646 w 305"/>
                <a:gd name="T3" fmla="*/ 2147483646 h 246"/>
                <a:gd name="T4" fmla="*/ 2147483646 w 305"/>
                <a:gd name="T5" fmla="*/ 2147483646 h 246"/>
                <a:gd name="T6" fmla="*/ 2147483646 w 305"/>
                <a:gd name="T7" fmla="*/ 2147483646 h 246"/>
                <a:gd name="T8" fmla="*/ 2147483646 w 305"/>
                <a:gd name="T9" fmla="*/ 2147483646 h 246"/>
                <a:gd name="T10" fmla="*/ 2147483646 w 305"/>
                <a:gd name="T11" fmla="*/ 2147483646 h 246"/>
                <a:gd name="T12" fmla="*/ 0 w 305"/>
                <a:gd name="T13" fmla="*/ 2147483646 h 246"/>
                <a:gd name="T14" fmla="*/ 2147483646 w 305"/>
                <a:gd name="T15" fmla="*/ 2147483646 h 246"/>
                <a:gd name="T16" fmla="*/ 2147483646 w 305"/>
                <a:gd name="T17" fmla="*/ 2147483646 h 246"/>
                <a:gd name="T18" fmla="*/ 2147483646 w 305"/>
                <a:gd name="T19" fmla="*/ 2147483646 h 246"/>
                <a:gd name="T20" fmla="*/ 2147483646 w 305"/>
                <a:gd name="T21" fmla="*/ 2147483646 h 246"/>
                <a:gd name="T22" fmla="*/ 2147483646 w 305"/>
                <a:gd name="T23" fmla="*/ 2147483646 h 246"/>
                <a:gd name="T24" fmla="*/ 2147483646 w 305"/>
                <a:gd name="T25" fmla="*/ 2147483646 h 246"/>
                <a:gd name="T26" fmla="*/ 2147483646 w 305"/>
                <a:gd name="T27" fmla="*/ 2147483646 h 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5"/>
                <a:gd name="T43" fmla="*/ 0 h 246"/>
                <a:gd name="T44" fmla="*/ 305 w 305"/>
                <a:gd name="T45" fmla="*/ 246 h 2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5" h="246">
                  <a:moveTo>
                    <a:pt x="250" y="125"/>
                  </a:moveTo>
                  <a:cubicBezTo>
                    <a:pt x="243" y="154"/>
                    <a:pt x="215" y="160"/>
                    <a:pt x="200" y="160"/>
                  </a:cubicBezTo>
                  <a:cubicBezTo>
                    <a:pt x="180" y="165"/>
                    <a:pt x="165" y="145"/>
                    <a:pt x="170" y="120"/>
                  </a:cubicBezTo>
                  <a:cubicBezTo>
                    <a:pt x="170" y="115"/>
                    <a:pt x="165" y="110"/>
                    <a:pt x="160" y="115"/>
                  </a:cubicBezTo>
                  <a:cubicBezTo>
                    <a:pt x="130" y="150"/>
                    <a:pt x="90" y="175"/>
                    <a:pt x="45" y="180"/>
                  </a:cubicBezTo>
                  <a:cubicBezTo>
                    <a:pt x="20" y="180"/>
                    <a:pt x="5" y="215"/>
                    <a:pt x="10" y="241"/>
                  </a:cubicBezTo>
                  <a:cubicBezTo>
                    <a:pt x="5" y="241"/>
                    <a:pt x="0" y="241"/>
                    <a:pt x="0" y="246"/>
                  </a:cubicBezTo>
                  <a:cubicBezTo>
                    <a:pt x="5" y="231"/>
                    <a:pt x="0" y="215"/>
                    <a:pt x="5" y="200"/>
                  </a:cubicBezTo>
                  <a:cubicBezTo>
                    <a:pt x="20" y="170"/>
                    <a:pt x="60" y="170"/>
                    <a:pt x="80" y="145"/>
                  </a:cubicBezTo>
                  <a:cubicBezTo>
                    <a:pt x="110" y="110"/>
                    <a:pt x="120" y="65"/>
                    <a:pt x="160" y="35"/>
                  </a:cubicBezTo>
                  <a:cubicBezTo>
                    <a:pt x="190" y="20"/>
                    <a:pt x="220" y="15"/>
                    <a:pt x="250" y="5"/>
                  </a:cubicBezTo>
                  <a:cubicBezTo>
                    <a:pt x="270" y="0"/>
                    <a:pt x="285" y="15"/>
                    <a:pt x="305" y="5"/>
                  </a:cubicBezTo>
                  <a:cubicBezTo>
                    <a:pt x="290" y="35"/>
                    <a:pt x="255" y="50"/>
                    <a:pt x="240" y="75"/>
                  </a:cubicBezTo>
                  <a:cubicBezTo>
                    <a:pt x="235" y="85"/>
                    <a:pt x="255" y="105"/>
                    <a:pt x="250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27"/>
          <p:cNvGrpSpPr>
            <a:grpSpLocks/>
          </p:cNvGrpSpPr>
          <p:nvPr/>
        </p:nvGrpSpPr>
        <p:grpSpPr bwMode="auto">
          <a:xfrm rot="-4875276">
            <a:off x="2707481" y="2229644"/>
            <a:ext cx="1698625" cy="1684338"/>
            <a:chOff x="0" y="5173663"/>
            <a:chExt cx="1698625" cy="1684337"/>
          </a:xfrm>
        </p:grpSpPr>
        <p:sp>
          <p:nvSpPr>
            <p:cNvPr id="7248" name="Freeform 31"/>
            <p:cNvSpPr>
              <a:spLocks/>
            </p:cNvSpPr>
            <p:nvPr/>
          </p:nvSpPr>
          <p:spPr bwMode="auto">
            <a:xfrm>
              <a:off x="165100" y="5724525"/>
              <a:ext cx="581025" cy="438150"/>
            </a:xfrm>
            <a:custGeom>
              <a:avLst/>
              <a:gdLst>
                <a:gd name="T0" fmla="*/ 0 w 265"/>
                <a:gd name="T1" fmla="*/ 2147483646 h 200"/>
                <a:gd name="T2" fmla="*/ 2147483646 w 265"/>
                <a:gd name="T3" fmla="*/ 2147483646 h 200"/>
                <a:gd name="T4" fmla="*/ 2147483646 w 265"/>
                <a:gd name="T5" fmla="*/ 2147483646 h 200"/>
                <a:gd name="T6" fmla="*/ 2147483646 w 265"/>
                <a:gd name="T7" fmla="*/ 2147483646 h 200"/>
                <a:gd name="T8" fmla="*/ 0 w 265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200"/>
                <a:gd name="T17" fmla="*/ 265 w 265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200">
                  <a:moveTo>
                    <a:pt x="0" y="20"/>
                  </a:moveTo>
                  <a:cubicBezTo>
                    <a:pt x="60" y="0"/>
                    <a:pt x="135" y="5"/>
                    <a:pt x="170" y="60"/>
                  </a:cubicBezTo>
                  <a:cubicBezTo>
                    <a:pt x="200" y="100"/>
                    <a:pt x="210" y="145"/>
                    <a:pt x="245" y="175"/>
                  </a:cubicBezTo>
                  <a:cubicBezTo>
                    <a:pt x="250" y="175"/>
                    <a:pt x="260" y="180"/>
                    <a:pt x="265" y="180"/>
                  </a:cubicBezTo>
                  <a:cubicBezTo>
                    <a:pt x="155" y="200"/>
                    <a:pt x="25" y="135"/>
                    <a:pt x="0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9" name="Freeform 32"/>
            <p:cNvSpPr>
              <a:spLocks/>
            </p:cNvSpPr>
            <p:nvPr/>
          </p:nvSpPr>
          <p:spPr bwMode="auto">
            <a:xfrm>
              <a:off x="0" y="6064250"/>
              <a:ext cx="766763" cy="331788"/>
            </a:xfrm>
            <a:custGeom>
              <a:avLst/>
              <a:gdLst>
                <a:gd name="T0" fmla="*/ 2147483646 w 350"/>
                <a:gd name="T1" fmla="*/ 2147483646 h 151"/>
                <a:gd name="T2" fmla="*/ 2147483646 w 350"/>
                <a:gd name="T3" fmla="*/ 2147483646 h 151"/>
                <a:gd name="T4" fmla="*/ 0 w 350"/>
                <a:gd name="T5" fmla="*/ 2147483646 h 151"/>
                <a:gd name="T6" fmla="*/ 2147483646 w 350"/>
                <a:gd name="T7" fmla="*/ 2147483646 h 151"/>
                <a:gd name="T8" fmla="*/ 2147483646 w 350"/>
                <a:gd name="T9" fmla="*/ 2147483646 h 151"/>
                <a:gd name="T10" fmla="*/ 2147483646 w 350"/>
                <a:gd name="T11" fmla="*/ 2147483646 h 151"/>
                <a:gd name="T12" fmla="*/ 2147483646 w 350"/>
                <a:gd name="T13" fmla="*/ 2147483646 h 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151"/>
                <a:gd name="T23" fmla="*/ 350 w 350"/>
                <a:gd name="T24" fmla="*/ 151 h 1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151">
                  <a:moveTo>
                    <a:pt x="325" y="55"/>
                  </a:moveTo>
                  <a:cubicBezTo>
                    <a:pt x="265" y="86"/>
                    <a:pt x="215" y="136"/>
                    <a:pt x="150" y="141"/>
                  </a:cubicBezTo>
                  <a:cubicBezTo>
                    <a:pt x="95" y="151"/>
                    <a:pt x="45" y="126"/>
                    <a:pt x="0" y="91"/>
                  </a:cubicBezTo>
                  <a:cubicBezTo>
                    <a:pt x="25" y="35"/>
                    <a:pt x="95" y="0"/>
                    <a:pt x="150" y="15"/>
                  </a:cubicBezTo>
                  <a:cubicBezTo>
                    <a:pt x="160" y="15"/>
                    <a:pt x="175" y="35"/>
                    <a:pt x="190" y="35"/>
                  </a:cubicBezTo>
                  <a:cubicBezTo>
                    <a:pt x="245" y="50"/>
                    <a:pt x="300" y="66"/>
                    <a:pt x="350" y="40"/>
                  </a:cubicBezTo>
                  <a:cubicBezTo>
                    <a:pt x="340" y="40"/>
                    <a:pt x="335" y="50"/>
                    <a:pt x="32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0" name="Freeform 33"/>
            <p:cNvSpPr>
              <a:spLocks/>
            </p:cNvSpPr>
            <p:nvPr/>
          </p:nvSpPr>
          <p:spPr bwMode="auto">
            <a:xfrm>
              <a:off x="920750" y="5976938"/>
              <a:ext cx="777875" cy="369887"/>
            </a:xfrm>
            <a:custGeom>
              <a:avLst/>
              <a:gdLst>
                <a:gd name="T0" fmla="*/ 2147483646 w 355"/>
                <a:gd name="T1" fmla="*/ 2147483646 h 169"/>
                <a:gd name="T2" fmla="*/ 0 w 355"/>
                <a:gd name="T3" fmla="*/ 2147483646 h 169"/>
                <a:gd name="T4" fmla="*/ 2147483646 w 355"/>
                <a:gd name="T5" fmla="*/ 2147483646 h 169"/>
                <a:gd name="T6" fmla="*/ 2147483646 w 355"/>
                <a:gd name="T7" fmla="*/ 2147483646 h 169"/>
                <a:gd name="T8" fmla="*/ 2147483646 w 355"/>
                <a:gd name="T9" fmla="*/ 2147483646 h 169"/>
                <a:gd name="T10" fmla="*/ 2147483646 w 355"/>
                <a:gd name="T11" fmla="*/ 2147483646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5"/>
                <a:gd name="T19" fmla="*/ 0 h 169"/>
                <a:gd name="T20" fmla="*/ 355 w 355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5" h="169">
                  <a:moveTo>
                    <a:pt x="250" y="136"/>
                  </a:moveTo>
                  <a:cubicBezTo>
                    <a:pt x="161" y="169"/>
                    <a:pt x="75" y="121"/>
                    <a:pt x="0" y="85"/>
                  </a:cubicBezTo>
                  <a:cubicBezTo>
                    <a:pt x="30" y="90"/>
                    <a:pt x="60" y="85"/>
                    <a:pt x="90" y="80"/>
                  </a:cubicBezTo>
                  <a:cubicBezTo>
                    <a:pt x="125" y="75"/>
                    <a:pt x="155" y="35"/>
                    <a:pt x="190" y="20"/>
                  </a:cubicBezTo>
                  <a:cubicBezTo>
                    <a:pt x="245" y="0"/>
                    <a:pt x="315" y="30"/>
                    <a:pt x="355" y="75"/>
                  </a:cubicBezTo>
                  <a:cubicBezTo>
                    <a:pt x="320" y="95"/>
                    <a:pt x="290" y="121"/>
                    <a:pt x="250" y="13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1" name="Freeform 34"/>
            <p:cNvSpPr>
              <a:spLocks/>
            </p:cNvSpPr>
            <p:nvPr/>
          </p:nvSpPr>
          <p:spPr bwMode="auto">
            <a:xfrm>
              <a:off x="909638" y="5668963"/>
              <a:ext cx="515937" cy="438150"/>
            </a:xfrm>
            <a:custGeom>
              <a:avLst/>
              <a:gdLst>
                <a:gd name="T0" fmla="*/ 2147483646 w 235"/>
                <a:gd name="T1" fmla="*/ 2147483646 h 200"/>
                <a:gd name="T2" fmla="*/ 0 w 235"/>
                <a:gd name="T3" fmla="*/ 2147483646 h 200"/>
                <a:gd name="T4" fmla="*/ 2147483646 w 235"/>
                <a:gd name="T5" fmla="*/ 2147483646 h 200"/>
                <a:gd name="T6" fmla="*/ 2147483646 w 235"/>
                <a:gd name="T7" fmla="*/ 2147483646 h 200"/>
                <a:gd name="T8" fmla="*/ 2147483646 w 235"/>
                <a:gd name="T9" fmla="*/ 2147483646 h 200"/>
                <a:gd name="T10" fmla="*/ 2147483646 w 235"/>
                <a:gd name="T11" fmla="*/ 2147483646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00"/>
                <a:gd name="T20" fmla="*/ 235 w 235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00">
                  <a:moveTo>
                    <a:pt x="185" y="125"/>
                  </a:moveTo>
                  <a:cubicBezTo>
                    <a:pt x="137" y="182"/>
                    <a:pt x="70" y="195"/>
                    <a:pt x="0" y="200"/>
                  </a:cubicBezTo>
                  <a:cubicBezTo>
                    <a:pt x="15" y="195"/>
                    <a:pt x="20" y="180"/>
                    <a:pt x="30" y="170"/>
                  </a:cubicBezTo>
                  <a:cubicBezTo>
                    <a:pt x="60" y="125"/>
                    <a:pt x="55" y="70"/>
                    <a:pt x="95" y="35"/>
                  </a:cubicBezTo>
                  <a:cubicBezTo>
                    <a:pt x="135" y="0"/>
                    <a:pt x="185" y="5"/>
                    <a:pt x="235" y="5"/>
                  </a:cubicBezTo>
                  <a:cubicBezTo>
                    <a:pt x="230" y="50"/>
                    <a:pt x="215" y="90"/>
                    <a:pt x="185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28999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2" name="Freeform 35"/>
            <p:cNvSpPr>
              <a:spLocks/>
            </p:cNvSpPr>
            <p:nvPr/>
          </p:nvSpPr>
          <p:spPr bwMode="auto">
            <a:xfrm>
              <a:off x="598488" y="5513388"/>
              <a:ext cx="398462" cy="593725"/>
            </a:xfrm>
            <a:custGeom>
              <a:avLst/>
              <a:gdLst>
                <a:gd name="T0" fmla="*/ 2147483646 w 182"/>
                <a:gd name="T1" fmla="*/ 2147483646 h 271"/>
                <a:gd name="T2" fmla="*/ 2147483646 w 182"/>
                <a:gd name="T3" fmla="*/ 2147483646 h 271"/>
                <a:gd name="T4" fmla="*/ 2147483646 w 182"/>
                <a:gd name="T5" fmla="*/ 2147483646 h 271"/>
                <a:gd name="T6" fmla="*/ 2147483646 w 182"/>
                <a:gd name="T7" fmla="*/ 2147483646 h 271"/>
                <a:gd name="T8" fmla="*/ 2147483646 w 182"/>
                <a:gd name="T9" fmla="*/ 2147483646 h 271"/>
                <a:gd name="T10" fmla="*/ 2147483646 w 182"/>
                <a:gd name="T11" fmla="*/ 2147483646 h 271"/>
                <a:gd name="T12" fmla="*/ 2147483646 w 182"/>
                <a:gd name="T13" fmla="*/ 0 h 271"/>
                <a:gd name="T14" fmla="*/ 2147483646 w 182"/>
                <a:gd name="T15" fmla="*/ 2147483646 h 271"/>
                <a:gd name="T16" fmla="*/ 2147483646 w 182"/>
                <a:gd name="T17" fmla="*/ 2147483646 h 2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271"/>
                <a:gd name="T29" fmla="*/ 182 w 182"/>
                <a:gd name="T30" fmla="*/ 271 h 2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271">
                  <a:moveTo>
                    <a:pt x="177" y="156"/>
                  </a:moveTo>
                  <a:cubicBezTo>
                    <a:pt x="171" y="202"/>
                    <a:pt x="152" y="241"/>
                    <a:pt x="112" y="261"/>
                  </a:cubicBezTo>
                  <a:cubicBezTo>
                    <a:pt x="92" y="271"/>
                    <a:pt x="82" y="251"/>
                    <a:pt x="62" y="246"/>
                  </a:cubicBezTo>
                  <a:cubicBezTo>
                    <a:pt x="42" y="236"/>
                    <a:pt x="32" y="216"/>
                    <a:pt x="22" y="196"/>
                  </a:cubicBezTo>
                  <a:cubicBezTo>
                    <a:pt x="22" y="191"/>
                    <a:pt x="0" y="128"/>
                    <a:pt x="5" y="118"/>
                  </a:cubicBezTo>
                  <a:cubicBezTo>
                    <a:pt x="5" y="113"/>
                    <a:pt x="15" y="55"/>
                    <a:pt x="52" y="25"/>
                  </a:cubicBezTo>
                  <a:cubicBezTo>
                    <a:pt x="61" y="19"/>
                    <a:pt x="67" y="10"/>
                    <a:pt x="77" y="0"/>
                  </a:cubicBezTo>
                  <a:cubicBezTo>
                    <a:pt x="97" y="20"/>
                    <a:pt x="142" y="66"/>
                    <a:pt x="147" y="66"/>
                  </a:cubicBezTo>
                  <a:cubicBezTo>
                    <a:pt x="152" y="66"/>
                    <a:pt x="182" y="116"/>
                    <a:pt x="177" y="15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3" name="Freeform 36"/>
            <p:cNvSpPr>
              <a:spLocks/>
            </p:cNvSpPr>
            <p:nvPr/>
          </p:nvSpPr>
          <p:spPr bwMode="auto">
            <a:xfrm>
              <a:off x="915988" y="5337175"/>
              <a:ext cx="333375" cy="474663"/>
            </a:xfrm>
            <a:custGeom>
              <a:avLst/>
              <a:gdLst>
                <a:gd name="T0" fmla="*/ 2147483646 w 152"/>
                <a:gd name="T1" fmla="*/ 2147483646 h 216"/>
                <a:gd name="T2" fmla="*/ 2147483646 w 152"/>
                <a:gd name="T3" fmla="*/ 2147483646 h 216"/>
                <a:gd name="T4" fmla="*/ 2147483646 w 152"/>
                <a:gd name="T5" fmla="*/ 2147483646 h 216"/>
                <a:gd name="T6" fmla="*/ 2147483646 w 152"/>
                <a:gd name="T7" fmla="*/ 2147483646 h 216"/>
                <a:gd name="T8" fmla="*/ 2147483646 w 152"/>
                <a:gd name="T9" fmla="*/ 2147483646 h 216"/>
                <a:gd name="T10" fmla="*/ 2147483646 w 152"/>
                <a:gd name="T11" fmla="*/ 2147483646 h 216"/>
                <a:gd name="T12" fmla="*/ 2147483646 w 152"/>
                <a:gd name="T13" fmla="*/ 2147483646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216"/>
                <a:gd name="T23" fmla="*/ 152 w 152"/>
                <a:gd name="T24" fmla="*/ 216 h 2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216">
                  <a:moveTo>
                    <a:pt x="2" y="80"/>
                  </a:moveTo>
                  <a:cubicBezTo>
                    <a:pt x="0" y="95"/>
                    <a:pt x="2" y="110"/>
                    <a:pt x="7" y="125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47" y="171"/>
                    <a:pt x="32" y="201"/>
                    <a:pt x="52" y="216"/>
                  </a:cubicBezTo>
                  <a:cubicBezTo>
                    <a:pt x="67" y="171"/>
                    <a:pt x="112" y="151"/>
                    <a:pt x="152" y="141"/>
                  </a:cubicBezTo>
                  <a:cubicBezTo>
                    <a:pt x="152" y="80"/>
                    <a:pt x="122" y="0"/>
                    <a:pt x="57" y="5"/>
                  </a:cubicBezTo>
                  <a:cubicBezTo>
                    <a:pt x="27" y="10"/>
                    <a:pt x="7" y="45"/>
                    <a:pt x="2" y="8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8000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4" name="Freeform 37"/>
            <p:cNvSpPr>
              <a:spLocks/>
            </p:cNvSpPr>
            <p:nvPr/>
          </p:nvSpPr>
          <p:spPr bwMode="auto">
            <a:xfrm>
              <a:off x="598488" y="5173663"/>
              <a:ext cx="344487" cy="384175"/>
            </a:xfrm>
            <a:custGeom>
              <a:avLst/>
              <a:gdLst>
                <a:gd name="T0" fmla="*/ 2147483646 w 157"/>
                <a:gd name="T1" fmla="*/ 2147483646 h 175"/>
                <a:gd name="T2" fmla="*/ 2147483646 w 157"/>
                <a:gd name="T3" fmla="*/ 0 h 175"/>
                <a:gd name="T4" fmla="*/ 2147483646 w 157"/>
                <a:gd name="T5" fmla="*/ 2147483646 h 175"/>
                <a:gd name="T6" fmla="*/ 2147483646 w 157"/>
                <a:gd name="T7" fmla="*/ 2147483646 h 175"/>
                <a:gd name="T8" fmla="*/ 2147483646 w 157"/>
                <a:gd name="T9" fmla="*/ 2147483646 h 175"/>
                <a:gd name="T10" fmla="*/ 2147483646 w 157"/>
                <a:gd name="T11" fmla="*/ 2147483646 h 175"/>
                <a:gd name="T12" fmla="*/ 2147483646 w 157"/>
                <a:gd name="T13" fmla="*/ 2147483646 h 1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75"/>
                <a:gd name="T23" fmla="*/ 157 w 157"/>
                <a:gd name="T24" fmla="*/ 175 h 1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75">
                  <a:moveTo>
                    <a:pt x="7" y="105"/>
                  </a:moveTo>
                  <a:cubicBezTo>
                    <a:pt x="0" y="76"/>
                    <a:pt x="62" y="15"/>
                    <a:pt x="67" y="0"/>
                  </a:cubicBezTo>
                  <a:cubicBezTo>
                    <a:pt x="107" y="20"/>
                    <a:pt x="157" y="50"/>
                    <a:pt x="152" y="95"/>
                  </a:cubicBezTo>
                  <a:cubicBezTo>
                    <a:pt x="152" y="120"/>
                    <a:pt x="132" y="145"/>
                    <a:pt x="137" y="175"/>
                  </a:cubicBezTo>
                  <a:cubicBezTo>
                    <a:pt x="122" y="150"/>
                    <a:pt x="97" y="125"/>
                    <a:pt x="97" y="135"/>
                  </a:cubicBezTo>
                  <a:cubicBezTo>
                    <a:pt x="77" y="110"/>
                    <a:pt x="62" y="150"/>
                    <a:pt x="37" y="155"/>
                  </a:cubicBezTo>
                  <a:cubicBezTo>
                    <a:pt x="42" y="130"/>
                    <a:pt x="12" y="125"/>
                    <a:pt x="7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5" name="Freeform 38"/>
            <p:cNvSpPr>
              <a:spLocks/>
            </p:cNvSpPr>
            <p:nvPr/>
          </p:nvSpPr>
          <p:spPr bwMode="auto">
            <a:xfrm>
              <a:off x="274638" y="5348288"/>
              <a:ext cx="404812" cy="485775"/>
            </a:xfrm>
            <a:custGeom>
              <a:avLst/>
              <a:gdLst>
                <a:gd name="T0" fmla="*/ 2147483646 w 185"/>
                <a:gd name="T1" fmla="*/ 2147483646 h 221"/>
                <a:gd name="T2" fmla="*/ 2147483646 w 185"/>
                <a:gd name="T3" fmla="*/ 2147483646 h 221"/>
                <a:gd name="T4" fmla="*/ 2147483646 w 185"/>
                <a:gd name="T5" fmla="*/ 2147483646 h 221"/>
                <a:gd name="T6" fmla="*/ 2147483646 w 185"/>
                <a:gd name="T7" fmla="*/ 2147483646 h 221"/>
                <a:gd name="T8" fmla="*/ 2147483646 w 185"/>
                <a:gd name="T9" fmla="*/ 2147483646 h 221"/>
                <a:gd name="T10" fmla="*/ 2147483646 w 185"/>
                <a:gd name="T11" fmla="*/ 2147483646 h 221"/>
                <a:gd name="T12" fmla="*/ 2147483646 w 185"/>
                <a:gd name="T13" fmla="*/ 2147483646 h 221"/>
                <a:gd name="T14" fmla="*/ 2147483646 w 185"/>
                <a:gd name="T15" fmla="*/ 0 h 221"/>
                <a:gd name="T16" fmla="*/ 2147483646 w 185"/>
                <a:gd name="T17" fmla="*/ 214748364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221"/>
                <a:gd name="T29" fmla="*/ 185 w 185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221">
                  <a:moveTo>
                    <a:pt x="40" y="15"/>
                  </a:moveTo>
                  <a:cubicBezTo>
                    <a:pt x="0" y="56"/>
                    <a:pt x="5" y="115"/>
                    <a:pt x="20" y="166"/>
                  </a:cubicBezTo>
                  <a:cubicBezTo>
                    <a:pt x="20" y="176"/>
                    <a:pt x="40" y="161"/>
                    <a:pt x="50" y="166"/>
                  </a:cubicBezTo>
                  <a:cubicBezTo>
                    <a:pt x="60" y="171"/>
                    <a:pt x="70" y="171"/>
                    <a:pt x="80" y="176"/>
                  </a:cubicBezTo>
                  <a:cubicBezTo>
                    <a:pt x="100" y="186"/>
                    <a:pt x="115" y="201"/>
                    <a:pt x="130" y="216"/>
                  </a:cubicBezTo>
                  <a:cubicBezTo>
                    <a:pt x="135" y="221"/>
                    <a:pt x="140" y="216"/>
                    <a:pt x="140" y="211"/>
                  </a:cubicBezTo>
                  <a:cubicBezTo>
                    <a:pt x="130" y="166"/>
                    <a:pt x="155" y="126"/>
                    <a:pt x="185" y="95"/>
                  </a:cubicBezTo>
                  <a:cubicBezTo>
                    <a:pt x="160" y="40"/>
                    <a:pt x="100" y="20"/>
                    <a:pt x="50" y="0"/>
                  </a:cubicBezTo>
                  <a:cubicBezTo>
                    <a:pt x="45" y="0"/>
                    <a:pt x="45" y="10"/>
                    <a:pt x="40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9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6" name="Freeform 39"/>
            <p:cNvSpPr>
              <a:spLocks/>
            </p:cNvSpPr>
            <p:nvPr/>
          </p:nvSpPr>
          <p:spPr bwMode="auto">
            <a:xfrm>
              <a:off x="852488" y="6273800"/>
              <a:ext cx="417512" cy="584200"/>
            </a:xfrm>
            <a:custGeom>
              <a:avLst/>
              <a:gdLst>
                <a:gd name="T0" fmla="*/ 2147483646 w 190"/>
                <a:gd name="T1" fmla="*/ 2147483646 h 266"/>
                <a:gd name="T2" fmla="*/ 2147483646 w 190"/>
                <a:gd name="T3" fmla="*/ 2147483646 h 266"/>
                <a:gd name="T4" fmla="*/ 2147483646 w 190"/>
                <a:gd name="T5" fmla="*/ 2147483646 h 266"/>
                <a:gd name="T6" fmla="*/ 2147483646 w 190"/>
                <a:gd name="T7" fmla="*/ 2147483646 h 266"/>
                <a:gd name="T8" fmla="*/ 2147483646 w 190"/>
                <a:gd name="T9" fmla="*/ 2147483646 h 266"/>
                <a:gd name="T10" fmla="*/ 2147483646 w 190"/>
                <a:gd name="T11" fmla="*/ 2147483646 h 266"/>
                <a:gd name="T12" fmla="*/ 2147483646 w 190"/>
                <a:gd name="T13" fmla="*/ 2147483646 h 266"/>
                <a:gd name="T14" fmla="*/ 2147483646 w 190"/>
                <a:gd name="T15" fmla="*/ 2147483646 h 2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0"/>
                <a:gd name="T25" fmla="*/ 0 h 266"/>
                <a:gd name="T26" fmla="*/ 190 w 190"/>
                <a:gd name="T27" fmla="*/ 266 h 2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0" h="266">
                  <a:moveTo>
                    <a:pt x="40" y="105"/>
                  </a:moveTo>
                  <a:cubicBezTo>
                    <a:pt x="60" y="115"/>
                    <a:pt x="70" y="140"/>
                    <a:pt x="65" y="155"/>
                  </a:cubicBezTo>
                  <a:cubicBezTo>
                    <a:pt x="50" y="185"/>
                    <a:pt x="25" y="205"/>
                    <a:pt x="35" y="241"/>
                  </a:cubicBezTo>
                  <a:cubicBezTo>
                    <a:pt x="40" y="256"/>
                    <a:pt x="60" y="266"/>
                    <a:pt x="60" y="251"/>
                  </a:cubicBezTo>
                  <a:cubicBezTo>
                    <a:pt x="60" y="226"/>
                    <a:pt x="55" y="190"/>
                    <a:pt x="80" y="175"/>
                  </a:cubicBezTo>
                  <a:cubicBezTo>
                    <a:pt x="130" y="150"/>
                    <a:pt x="190" y="110"/>
                    <a:pt x="175" y="55"/>
                  </a:cubicBezTo>
                  <a:cubicBezTo>
                    <a:pt x="165" y="0"/>
                    <a:pt x="80" y="5"/>
                    <a:pt x="30" y="30"/>
                  </a:cubicBezTo>
                  <a:cubicBezTo>
                    <a:pt x="0" y="50"/>
                    <a:pt x="10" y="90"/>
                    <a:pt x="40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7" name="Freeform 40"/>
            <p:cNvSpPr>
              <a:spLocks/>
            </p:cNvSpPr>
            <p:nvPr/>
          </p:nvSpPr>
          <p:spPr bwMode="auto">
            <a:xfrm>
              <a:off x="787400" y="6494463"/>
              <a:ext cx="185738" cy="185737"/>
            </a:xfrm>
            <a:custGeom>
              <a:avLst/>
              <a:gdLst>
                <a:gd name="T0" fmla="*/ 2147483646 w 85"/>
                <a:gd name="T1" fmla="*/ 2147483646 h 85"/>
                <a:gd name="T2" fmla="*/ 2147483646 w 85"/>
                <a:gd name="T3" fmla="*/ 2147483646 h 85"/>
                <a:gd name="T4" fmla="*/ 2147483646 w 85"/>
                <a:gd name="T5" fmla="*/ 2147483646 h 85"/>
                <a:gd name="T6" fmla="*/ 2147483646 w 85"/>
                <a:gd name="T7" fmla="*/ 2147483646 h 85"/>
                <a:gd name="T8" fmla="*/ 2147483646 w 85"/>
                <a:gd name="T9" fmla="*/ 2147483646 h 85"/>
                <a:gd name="T10" fmla="*/ 2147483646 w 85"/>
                <a:gd name="T11" fmla="*/ 2147483646 h 85"/>
                <a:gd name="T12" fmla="*/ 2147483646 w 85"/>
                <a:gd name="T13" fmla="*/ 2147483646 h 85"/>
                <a:gd name="T14" fmla="*/ 2147483646 w 85"/>
                <a:gd name="T15" fmla="*/ 2147483646 h 85"/>
                <a:gd name="T16" fmla="*/ 2147483646 w 85"/>
                <a:gd name="T17" fmla="*/ 2147483646 h 85"/>
                <a:gd name="T18" fmla="*/ 2147483646 w 85"/>
                <a:gd name="T19" fmla="*/ 2147483646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85"/>
                <a:gd name="T32" fmla="*/ 85 w 85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85">
                  <a:moveTo>
                    <a:pt x="40" y="55"/>
                  </a:moveTo>
                  <a:cubicBezTo>
                    <a:pt x="44" y="61"/>
                    <a:pt x="45" y="60"/>
                    <a:pt x="50" y="6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5" y="50"/>
                    <a:pt x="55" y="45"/>
                    <a:pt x="55" y="40"/>
                  </a:cubicBezTo>
                  <a:cubicBezTo>
                    <a:pt x="60" y="35"/>
                    <a:pt x="60" y="30"/>
                    <a:pt x="60" y="30"/>
                  </a:cubicBezTo>
                  <a:cubicBezTo>
                    <a:pt x="75" y="25"/>
                    <a:pt x="85" y="40"/>
                    <a:pt x="85" y="50"/>
                  </a:cubicBezTo>
                  <a:cubicBezTo>
                    <a:pt x="70" y="85"/>
                    <a:pt x="20" y="85"/>
                    <a:pt x="5" y="55"/>
                  </a:cubicBezTo>
                  <a:cubicBezTo>
                    <a:pt x="0" y="45"/>
                    <a:pt x="0" y="35"/>
                    <a:pt x="5" y="25"/>
                  </a:cubicBezTo>
                  <a:cubicBezTo>
                    <a:pt x="15" y="10"/>
                    <a:pt x="40" y="0"/>
                    <a:pt x="55" y="10"/>
                  </a:cubicBezTo>
                  <a:cubicBezTo>
                    <a:pt x="35" y="15"/>
                    <a:pt x="30" y="40"/>
                    <a:pt x="40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8" name="Freeform 41"/>
            <p:cNvSpPr>
              <a:spLocks/>
            </p:cNvSpPr>
            <p:nvPr/>
          </p:nvSpPr>
          <p:spPr bwMode="auto">
            <a:xfrm>
              <a:off x="504825" y="6140450"/>
              <a:ext cx="438150" cy="695325"/>
            </a:xfrm>
            <a:custGeom>
              <a:avLst/>
              <a:gdLst>
                <a:gd name="T0" fmla="*/ 2147483646 w 200"/>
                <a:gd name="T1" fmla="*/ 2147483646 h 317"/>
                <a:gd name="T2" fmla="*/ 2147483646 w 200"/>
                <a:gd name="T3" fmla="*/ 2147483646 h 317"/>
                <a:gd name="T4" fmla="*/ 2147483646 w 200"/>
                <a:gd name="T5" fmla="*/ 0 h 317"/>
                <a:gd name="T6" fmla="*/ 2147483646 w 200"/>
                <a:gd name="T7" fmla="*/ 2147483646 h 317"/>
                <a:gd name="T8" fmla="*/ 2147483646 w 200"/>
                <a:gd name="T9" fmla="*/ 2147483646 h 317"/>
                <a:gd name="T10" fmla="*/ 2147483646 w 200"/>
                <a:gd name="T11" fmla="*/ 2147483646 h 317"/>
                <a:gd name="T12" fmla="*/ 2147483646 w 200"/>
                <a:gd name="T13" fmla="*/ 2147483646 h 317"/>
                <a:gd name="T14" fmla="*/ 2147483646 w 200"/>
                <a:gd name="T15" fmla="*/ 2147483646 h 317"/>
                <a:gd name="T16" fmla="*/ 2147483646 w 200"/>
                <a:gd name="T17" fmla="*/ 2147483646 h 317"/>
                <a:gd name="T18" fmla="*/ 2147483646 w 200"/>
                <a:gd name="T19" fmla="*/ 2147483646 h 317"/>
                <a:gd name="T20" fmla="*/ 2147483646 w 200"/>
                <a:gd name="T21" fmla="*/ 2147483646 h 317"/>
                <a:gd name="T22" fmla="*/ 2147483646 w 200"/>
                <a:gd name="T23" fmla="*/ 2147483646 h 3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0"/>
                <a:gd name="T37" fmla="*/ 0 h 317"/>
                <a:gd name="T38" fmla="*/ 200 w 200"/>
                <a:gd name="T39" fmla="*/ 317 h 3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0" h="317">
                  <a:moveTo>
                    <a:pt x="125" y="216"/>
                  </a:moveTo>
                  <a:cubicBezTo>
                    <a:pt x="101" y="151"/>
                    <a:pt x="130" y="76"/>
                    <a:pt x="165" y="20"/>
                  </a:cubicBezTo>
                  <a:cubicBezTo>
                    <a:pt x="170" y="15"/>
                    <a:pt x="155" y="5"/>
                    <a:pt x="150" y="0"/>
                  </a:cubicBezTo>
                  <a:cubicBezTo>
                    <a:pt x="118" y="58"/>
                    <a:pt x="98" y="86"/>
                    <a:pt x="90" y="131"/>
                  </a:cubicBezTo>
                  <a:cubicBezTo>
                    <a:pt x="75" y="126"/>
                    <a:pt x="75" y="101"/>
                    <a:pt x="60" y="101"/>
                  </a:cubicBezTo>
                  <a:cubicBezTo>
                    <a:pt x="40" y="101"/>
                    <a:pt x="20" y="106"/>
                    <a:pt x="5" y="126"/>
                  </a:cubicBezTo>
                  <a:cubicBezTo>
                    <a:pt x="0" y="136"/>
                    <a:pt x="0" y="156"/>
                    <a:pt x="10" y="166"/>
                  </a:cubicBezTo>
                  <a:cubicBezTo>
                    <a:pt x="25" y="181"/>
                    <a:pt x="50" y="186"/>
                    <a:pt x="65" y="171"/>
                  </a:cubicBezTo>
                  <a:cubicBezTo>
                    <a:pt x="80" y="236"/>
                    <a:pt x="130" y="271"/>
                    <a:pt x="175" y="317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200" y="317"/>
                    <a:pt x="200" y="312"/>
                    <a:pt x="200" y="307"/>
                  </a:cubicBezTo>
                  <a:cubicBezTo>
                    <a:pt x="175" y="276"/>
                    <a:pt x="140" y="256"/>
                    <a:pt x="125" y="21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9" name="Freeform 42"/>
            <p:cNvSpPr>
              <a:spLocks/>
            </p:cNvSpPr>
            <p:nvPr/>
          </p:nvSpPr>
          <p:spPr bwMode="auto">
            <a:xfrm>
              <a:off x="1006475" y="6284913"/>
              <a:ext cx="668338" cy="539750"/>
            </a:xfrm>
            <a:custGeom>
              <a:avLst/>
              <a:gdLst>
                <a:gd name="T0" fmla="*/ 2147483646 w 305"/>
                <a:gd name="T1" fmla="*/ 2147483646 h 246"/>
                <a:gd name="T2" fmla="*/ 2147483646 w 305"/>
                <a:gd name="T3" fmla="*/ 2147483646 h 246"/>
                <a:gd name="T4" fmla="*/ 2147483646 w 305"/>
                <a:gd name="T5" fmla="*/ 2147483646 h 246"/>
                <a:gd name="T6" fmla="*/ 2147483646 w 305"/>
                <a:gd name="T7" fmla="*/ 2147483646 h 246"/>
                <a:gd name="T8" fmla="*/ 2147483646 w 305"/>
                <a:gd name="T9" fmla="*/ 2147483646 h 246"/>
                <a:gd name="T10" fmla="*/ 2147483646 w 305"/>
                <a:gd name="T11" fmla="*/ 2147483646 h 246"/>
                <a:gd name="T12" fmla="*/ 0 w 305"/>
                <a:gd name="T13" fmla="*/ 2147483646 h 246"/>
                <a:gd name="T14" fmla="*/ 2147483646 w 305"/>
                <a:gd name="T15" fmla="*/ 2147483646 h 246"/>
                <a:gd name="T16" fmla="*/ 2147483646 w 305"/>
                <a:gd name="T17" fmla="*/ 2147483646 h 246"/>
                <a:gd name="T18" fmla="*/ 2147483646 w 305"/>
                <a:gd name="T19" fmla="*/ 2147483646 h 246"/>
                <a:gd name="T20" fmla="*/ 2147483646 w 305"/>
                <a:gd name="T21" fmla="*/ 2147483646 h 246"/>
                <a:gd name="T22" fmla="*/ 2147483646 w 305"/>
                <a:gd name="T23" fmla="*/ 2147483646 h 246"/>
                <a:gd name="T24" fmla="*/ 2147483646 w 305"/>
                <a:gd name="T25" fmla="*/ 2147483646 h 246"/>
                <a:gd name="T26" fmla="*/ 2147483646 w 305"/>
                <a:gd name="T27" fmla="*/ 2147483646 h 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5"/>
                <a:gd name="T43" fmla="*/ 0 h 246"/>
                <a:gd name="T44" fmla="*/ 305 w 305"/>
                <a:gd name="T45" fmla="*/ 246 h 2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5" h="246">
                  <a:moveTo>
                    <a:pt x="250" y="125"/>
                  </a:moveTo>
                  <a:cubicBezTo>
                    <a:pt x="243" y="154"/>
                    <a:pt x="215" y="160"/>
                    <a:pt x="200" y="160"/>
                  </a:cubicBezTo>
                  <a:cubicBezTo>
                    <a:pt x="180" y="165"/>
                    <a:pt x="165" y="145"/>
                    <a:pt x="170" y="120"/>
                  </a:cubicBezTo>
                  <a:cubicBezTo>
                    <a:pt x="170" y="115"/>
                    <a:pt x="165" y="110"/>
                    <a:pt x="160" y="115"/>
                  </a:cubicBezTo>
                  <a:cubicBezTo>
                    <a:pt x="130" y="150"/>
                    <a:pt x="90" y="175"/>
                    <a:pt x="45" y="180"/>
                  </a:cubicBezTo>
                  <a:cubicBezTo>
                    <a:pt x="20" y="180"/>
                    <a:pt x="5" y="215"/>
                    <a:pt x="10" y="241"/>
                  </a:cubicBezTo>
                  <a:cubicBezTo>
                    <a:pt x="5" y="241"/>
                    <a:pt x="0" y="241"/>
                    <a:pt x="0" y="246"/>
                  </a:cubicBezTo>
                  <a:cubicBezTo>
                    <a:pt x="5" y="231"/>
                    <a:pt x="0" y="215"/>
                    <a:pt x="5" y="200"/>
                  </a:cubicBezTo>
                  <a:cubicBezTo>
                    <a:pt x="20" y="170"/>
                    <a:pt x="60" y="170"/>
                    <a:pt x="80" y="145"/>
                  </a:cubicBezTo>
                  <a:cubicBezTo>
                    <a:pt x="110" y="110"/>
                    <a:pt x="120" y="65"/>
                    <a:pt x="160" y="35"/>
                  </a:cubicBezTo>
                  <a:cubicBezTo>
                    <a:pt x="190" y="20"/>
                    <a:pt x="220" y="15"/>
                    <a:pt x="250" y="5"/>
                  </a:cubicBezTo>
                  <a:cubicBezTo>
                    <a:pt x="270" y="0"/>
                    <a:pt x="285" y="15"/>
                    <a:pt x="305" y="5"/>
                  </a:cubicBezTo>
                  <a:cubicBezTo>
                    <a:pt x="290" y="35"/>
                    <a:pt x="255" y="50"/>
                    <a:pt x="240" y="75"/>
                  </a:cubicBezTo>
                  <a:cubicBezTo>
                    <a:pt x="235" y="85"/>
                    <a:pt x="255" y="105"/>
                    <a:pt x="250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40"/>
          <p:cNvGrpSpPr>
            <a:grpSpLocks/>
          </p:cNvGrpSpPr>
          <p:nvPr/>
        </p:nvGrpSpPr>
        <p:grpSpPr bwMode="auto">
          <a:xfrm rot="-10624271">
            <a:off x="3746500" y="3243263"/>
            <a:ext cx="1698625" cy="1684337"/>
            <a:chOff x="0" y="5173663"/>
            <a:chExt cx="1698625" cy="1684337"/>
          </a:xfrm>
        </p:grpSpPr>
        <p:sp>
          <p:nvSpPr>
            <p:cNvPr id="7236" name="Freeform 31"/>
            <p:cNvSpPr>
              <a:spLocks/>
            </p:cNvSpPr>
            <p:nvPr/>
          </p:nvSpPr>
          <p:spPr bwMode="auto">
            <a:xfrm>
              <a:off x="165100" y="5724525"/>
              <a:ext cx="581025" cy="438150"/>
            </a:xfrm>
            <a:custGeom>
              <a:avLst/>
              <a:gdLst>
                <a:gd name="T0" fmla="*/ 0 w 265"/>
                <a:gd name="T1" fmla="*/ 2147483646 h 200"/>
                <a:gd name="T2" fmla="*/ 2147483646 w 265"/>
                <a:gd name="T3" fmla="*/ 2147483646 h 200"/>
                <a:gd name="T4" fmla="*/ 2147483646 w 265"/>
                <a:gd name="T5" fmla="*/ 2147483646 h 200"/>
                <a:gd name="T6" fmla="*/ 2147483646 w 265"/>
                <a:gd name="T7" fmla="*/ 2147483646 h 200"/>
                <a:gd name="T8" fmla="*/ 0 w 265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200"/>
                <a:gd name="T17" fmla="*/ 265 w 265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200">
                  <a:moveTo>
                    <a:pt x="0" y="20"/>
                  </a:moveTo>
                  <a:cubicBezTo>
                    <a:pt x="60" y="0"/>
                    <a:pt x="135" y="5"/>
                    <a:pt x="170" y="60"/>
                  </a:cubicBezTo>
                  <a:cubicBezTo>
                    <a:pt x="200" y="100"/>
                    <a:pt x="210" y="145"/>
                    <a:pt x="245" y="175"/>
                  </a:cubicBezTo>
                  <a:cubicBezTo>
                    <a:pt x="250" y="175"/>
                    <a:pt x="260" y="180"/>
                    <a:pt x="265" y="180"/>
                  </a:cubicBezTo>
                  <a:cubicBezTo>
                    <a:pt x="155" y="200"/>
                    <a:pt x="25" y="135"/>
                    <a:pt x="0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7" name="Freeform 32"/>
            <p:cNvSpPr>
              <a:spLocks/>
            </p:cNvSpPr>
            <p:nvPr/>
          </p:nvSpPr>
          <p:spPr bwMode="auto">
            <a:xfrm>
              <a:off x="0" y="6064250"/>
              <a:ext cx="766763" cy="331788"/>
            </a:xfrm>
            <a:custGeom>
              <a:avLst/>
              <a:gdLst>
                <a:gd name="T0" fmla="*/ 2147483646 w 350"/>
                <a:gd name="T1" fmla="*/ 2147483646 h 151"/>
                <a:gd name="T2" fmla="*/ 2147483646 w 350"/>
                <a:gd name="T3" fmla="*/ 2147483646 h 151"/>
                <a:gd name="T4" fmla="*/ 0 w 350"/>
                <a:gd name="T5" fmla="*/ 2147483646 h 151"/>
                <a:gd name="T6" fmla="*/ 2147483646 w 350"/>
                <a:gd name="T7" fmla="*/ 2147483646 h 151"/>
                <a:gd name="T8" fmla="*/ 2147483646 w 350"/>
                <a:gd name="T9" fmla="*/ 2147483646 h 151"/>
                <a:gd name="T10" fmla="*/ 2147483646 w 350"/>
                <a:gd name="T11" fmla="*/ 2147483646 h 151"/>
                <a:gd name="T12" fmla="*/ 2147483646 w 350"/>
                <a:gd name="T13" fmla="*/ 2147483646 h 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151"/>
                <a:gd name="T23" fmla="*/ 350 w 350"/>
                <a:gd name="T24" fmla="*/ 151 h 1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151">
                  <a:moveTo>
                    <a:pt x="325" y="55"/>
                  </a:moveTo>
                  <a:cubicBezTo>
                    <a:pt x="265" y="86"/>
                    <a:pt x="215" y="136"/>
                    <a:pt x="150" y="141"/>
                  </a:cubicBezTo>
                  <a:cubicBezTo>
                    <a:pt x="95" y="151"/>
                    <a:pt x="45" y="126"/>
                    <a:pt x="0" y="91"/>
                  </a:cubicBezTo>
                  <a:cubicBezTo>
                    <a:pt x="25" y="35"/>
                    <a:pt x="95" y="0"/>
                    <a:pt x="150" y="15"/>
                  </a:cubicBezTo>
                  <a:cubicBezTo>
                    <a:pt x="160" y="15"/>
                    <a:pt x="175" y="35"/>
                    <a:pt x="190" y="35"/>
                  </a:cubicBezTo>
                  <a:cubicBezTo>
                    <a:pt x="245" y="50"/>
                    <a:pt x="300" y="66"/>
                    <a:pt x="350" y="40"/>
                  </a:cubicBezTo>
                  <a:cubicBezTo>
                    <a:pt x="340" y="40"/>
                    <a:pt x="335" y="50"/>
                    <a:pt x="32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8" name="Freeform 33"/>
            <p:cNvSpPr>
              <a:spLocks/>
            </p:cNvSpPr>
            <p:nvPr/>
          </p:nvSpPr>
          <p:spPr bwMode="auto">
            <a:xfrm>
              <a:off x="920750" y="5976938"/>
              <a:ext cx="777875" cy="369887"/>
            </a:xfrm>
            <a:custGeom>
              <a:avLst/>
              <a:gdLst>
                <a:gd name="T0" fmla="*/ 2147483646 w 355"/>
                <a:gd name="T1" fmla="*/ 2147483646 h 169"/>
                <a:gd name="T2" fmla="*/ 0 w 355"/>
                <a:gd name="T3" fmla="*/ 2147483646 h 169"/>
                <a:gd name="T4" fmla="*/ 2147483646 w 355"/>
                <a:gd name="T5" fmla="*/ 2147483646 h 169"/>
                <a:gd name="T6" fmla="*/ 2147483646 w 355"/>
                <a:gd name="T7" fmla="*/ 2147483646 h 169"/>
                <a:gd name="T8" fmla="*/ 2147483646 w 355"/>
                <a:gd name="T9" fmla="*/ 2147483646 h 169"/>
                <a:gd name="T10" fmla="*/ 2147483646 w 355"/>
                <a:gd name="T11" fmla="*/ 2147483646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5"/>
                <a:gd name="T19" fmla="*/ 0 h 169"/>
                <a:gd name="T20" fmla="*/ 355 w 355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5" h="169">
                  <a:moveTo>
                    <a:pt x="250" y="136"/>
                  </a:moveTo>
                  <a:cubicBezTo>
                    <a:pt x="161" y="169"/>
                    <a:pt x="75" y="121"/>
                    <a:pt x="0" y="85"/>
                  </a:cubicBezTo>
                  <a:cubicBezTo>
                    <a:pt x="30" y="90"/>
                    <a:pt x="60" y="85"/>
                    <a:pt x="90" y="80"/>
                  </a:cubicBezTo>
                  <a:cubicBezTo>
                    <a:pt x="125" y="75"/>
                    <a:pt x="155" y="35"/>
                    <a:pt x="190" y="20"/>
                  </a:cubicBezTo>
                  <a:cubicBezTo>
                    <a:pt x="245" y="0"/>
                    <a:pt x="315" y="30"/>
                    <a:pt x="355" y="75"/>
                  </a:cubicBezTo>
                  <a:cubicBezTo>
                    <a:pt x="320" y="95"/>
                    <a:pt x="290" y="121"/>
                    <a:pt x="250" y="13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9" name="Freeform 34"/>
            <p:cNvSpPr>
              <a:spLocks/>
            </p:cNvSpPr>
            <p:nvPr/>
          </p:nvSpPr>
          <p:spPr bwMode="auto">
            <a:xfrm>
              <a:off x="909638" y="5668963"/>
              <a:ext cx="515937" cy="438150"/>
            </a:xfrm>
            <a:custGeom>
              <a:avLst/>
              <a:gdLst>
                <a:gd name="T0" fmla="*/ 2147483646 w 235"/>
                <a:gd name="T1" fmla="*/ 2147483646 h 200"/>
                <a:gd name="T2" fmla="*/ 0 w 235"/>
                <a:gd name="T3" fmla="*/ 2147483646 h 200"/>
                <a:gd name="T4" fmla="*/ 2147483646 w 235"/>
                <a:gd name="T5" fmla="*/ 2147483646 h 200"/>
                <a:gd name="T6" fmla="*/ 2147483646 w 235"/>
                <a:gd name="T7" fmla="*/ 2147483646 h 200"/>
                <a:gd name="T8" fmla="*/ 2147483646 w 235"/>
                <a:gd name="T9" fmla="*/ 2147483646 h 200"/>
                <a:gd name="T10" fmla="*/ 2147483646 w 235"/>
                <a:gd name="T11" fmla="*/ 2147483646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00"/>
                <a:gd name="T20" fmla="*/ 235 w 235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00">
                  <a:moveTo>
                    <a:pt x="185" y="125"/>
                  </a:moveTo>
                  <a:cubicBezTo>
                    <a:pt x="137" y="182"/>
                    <a:pt x="70" y="195"/>
                    <a:pt x="0" y="200"/>
                  </a:cubicBezTo>
                  <a:cubicBezTo>
                    <a:pt x="15" y="195"/>
                    <a:pt x="20" y="180"/>
                    <a:pt x="30" y="170"/>
                  </a:cubicBezTo>
                  <a:cubicBezTo>
                    <a:pt x="60" y="125"/>
                    <a:pt x="55" y="70"/>
                    <a:pt x="95" y="35"/>
                  </a:cubicBezTo>
                  <a:cubicBezTo>
                    <a:pt x="135" y="0"/>
                    <a:pt x="185" y="5"/>
                    <a:pt x="235" y="5"/>
                  </a:cubicBezTo>
                  <a:cubicBezTo>
                    <a:pt x="230" y="50"/>
                    <a:pt x="215" y="90"/>
                    <a:pt x="185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28999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0" name="Freeform 35"/>
            <p:cNvSpPr>
              <a:spLocks/>
            </p:cNvSpPr>
            <p:nvPr/>
          </p:nvSpPr>
          <p:spPr bwMode="auto">
            <a:xfrm>
              <a:off x="598488" y="5513388"/>
              <a:ext cx="398462" cy="593725"/>
            </a:xfrm>
            <a:custGeom>
              <a:avLst/>
              <a:gdLst>
                <a:gd name="T0" fmla="*/ 2147483646 w 182"/>
                <a:gd name="T1" fmla="*/ 2147483646 h 271"/>
                <a:gd name="T2" fmla="*/ 2147483646 w 182"/>
                <a:gd name="T3" fmla="*/ 2147483646 h 271"/>
                <a:gd name="T4" fmla="*/ 2147483646 w 182"/>
                <a:gd name="T5" fmla="*/ 2147483646 h 271"/>
                <a:gd name="T6" fmla="*/ 2147483646 w 182"/>
                <a:gd name="T7" fmla="*/ 2147483646 h 271"/>
                <a:gd name="T8" fmla="*/ 2147483646 w 182"/>
                <a:gd name="T9" fmla="*/ 2147483646 h 271"/>
                <a:gd name="T10" fmla="*/ 2147483646 w 182"/>
                <a:gd name="T11" fmla="*/ 2147483646 h 271"/>
                <a:gd name="T12" fmla="*/ 2147483646 w 182"/>
                <a:gd name="T13" fmla="*/ 0 h 271"/>
                <a:gd name="T14" fmla="*/ 2147483646 w 182"/>
                <a:gd name="T15" fmla="*/ 2147483646 h 271"/>
                <a:gd name="T16" fmla="*/ 2147483646 w 182"/>
                <a:gd name="T17" fmla="*/ 2147483646 h 2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271"/>
                <a:gd name="T29" fmla="*/ 182 w 182"/>
                <a:gd name="T30" fmla="*/ 271 h 2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271">
                  <a:moveTo>
                    <a:pt x="177" y="156"/>
                  </a:moveTo>
                  <a:cubicBezTo>
                    <a:pt x="171" y="202"/>
                    <a:pt x="152" y="241"/>
                    <a:pt x="112" y="261"/>
                  </a:cubicBezTo>
                  <a:cubicBezTo>
                    <a:pt x="92" y="271"/>
                    <a:pt x="82" y="251"/>
                    <a:pt x="62" y="246"/>
                  </a:cubicBezTo>
                  <a:cubicBezTo>
                    <a:pt x="42" y="236"/>
                    <a:pt x="32" y="216"/>
                    <a:pt x="22" y="196"/>
                  </a:cubicBezTo>
                  <a:cubicBezTo>
                    <a:pt x="22" y="191"/>
                    <a:pt x="0" y="128"/>
                    <a:pt x="5" y="118"/>
                  </a:cubicBezTo>
                  <a:cubicBezTo>
                    <a:pt x="5" y="113"/>
                    <a:pt x="15" y="55"/>
                    <a:pt x="52" y="25"/>
                  </a:cubicBezTo>
                  <a:cubicBezTo>
                    <a:pt x="61" y="19"/>
                    <a:pt x="67" y="10"/>
                    <a:pt x="77" y="0"/>
                  </a:cubicBezTo>
                  <a:cubicBezTo>
                    <a:pt x="97" y="20"/>
                    <a:pt x="142" y="66"/>
                    <a:pt x="147" y="66"/>
                  </a:cubicBezTo>
                  <a:cubicBezTo>
                    <a:pt x="152" y="66"/>
                    <a:pt x="182" y="116"/>
                    <a:pt x="177" y="15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1" name="Freeform 36"/>
            <p:cNvSpPr>
              <a:spLocks/>
            </p:cNvSpPr>
            <p:nvPr/>
          </p:nvSpPr>
          <p:spPr bwMode="auto">
            <a:xfrm>
              <a:off x="915988" y="5337175"/>
              <a:ext cx="333375" cy="474663"/>
            </a:xfrm>
            <a:custGeom>
              <a:avLst/>
              <a:gdLst>
                <a:gd name="T0" fmla="*/ 2147483646 w 152"/>
                <a:gd name="T1" fmla="*/ 2147483646 h 216"/>
                <a:gd name="T2" fmla="*/ 2147483646 w 152"/>
                <a:gd name="T3" fmla="*/ 2147483646 h 216"/>
                <a:gd name="T4" fmla="*/ 2147483646 w 152"/>
                <a:gd name="T5" fmla="*/ 2147483646 h 216"/>
                <a:gd name="T6" fmla="*/ 2147483646 w 152"/>
                <a:gd name="T7" fmla="*/ 2147483646 h 216"/>
                <a:gd name="T8" fmla="*/ 2147483646 w 152"/>
                <a:gd name="T9" fmla="*/ 2147483646 h 216"/>
                <a:gd name="T10" fmla="*/ 2147483646 w 152"/>
                <a:gd name="T11" fmla="*/ 2147483646 h 216"/>
                <a:gd name="T12" fmla="*/ 2147483646 w 152"/>
                <a:gd name="T13" fmla="*/ 2147483646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216"/>
                <a:gd name="T23" fmla="*/ 152 w 152"/>
                <a:gd name="T24" fmla="*/ 216 h 2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216">
                  <a:moveTo>
                    <a:pt x="2" y="80"/>
                  </a:moveTo>
                  <a:cubicBezTo>
                    <a:pt x="0" y="95"/>
                    <a:pt x="2" y="110"/>
                    <a:pt x="7" y="125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47" y="171"/>
                    <a:pt x="32" y="201"/>
                    <a:pt x="52" y="216"/>
                  </a:cubicBezTo>
                  <a:cubicBezTo>
                    <a:pt x="67" y="171"/>
                    <a:pt x="112" y="151"/>
                    <a:pt x="152" y="141"/>
                  </a:cubicBezTo>
                  <a:cubicBezTo>
                    <a:pt x="152" y="80"/>
                    <a:pt x="122" y="0"/>
                    <a:pt x="57" y="5"/>
                  </a:cubicBezTo>
                  <a:cubicBezTo>
                    <a:pt x="27" y="10"/>
                    <a:pt x="7" y="45"/>
                    <a:pt x="2" y="8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8000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2" name="Freeform 37"/>
            <p:cNvSpPr>
              <a:spLocks/>
            </p:cNvSpPr>
            <p:nvPr/>
          </p:nvSpPr>
          <p:spPr bwMode="auto">
            <a:xfrm>
              <a:off x="598488" y="5173663"/>
              <a:ext cx="344487" cy="384175"/>
            </a:xfrm>
            <a:custGeom>
              <a:avLst/>
              <a:gdLst>
                <a:gd name="T0" fmla="*/ 2147483646 w 157"/>
                <a:gd name="T1" fmla="*/ 2147483646 h 175"/>
                <a:gd name="T2" fmla="*/ 2147483646 w 157"/>
                <a:gd name="T3" fmla="*/ 0 h 175"/>
                <a:gd name="T4" fmla="*/ 2147483646 w 157"/>
                <a:gd name="T5" fmla="*/ 2147483646 h 175"/>
                <a:gd name="T6" fmla="*/ 2147483646 w 157"/>
                <a:gd name="T7" fmla="*/ 2147483646 h 175"/>
                <a:gd name="T8" fmla="*/ 2147483646 w 157"/>
                <a:gd name="T9" fmla="*/ 2147483646 h 175"/>
                <a:gd name="T10" fmla="*/ 2147483646 w 157"/>
                <a:gd name="T11" fmla="*/ 2147483646 h 175"/>
                <a:gd name="T12" fmla="*/ 2147483646 w 157"/>
                <a:gd name="T13" fmla="*/ 2147483646 h 1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75"/>
                <a:gd name="T23" fmla="*/ 157 w 157"/>
                <a:gd name="T24" fmla="*/ 175 h 1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75">
                  <a:moveTo>
                    <a:pt x="7" y="105"/>
                  </a:moveTo>
                  <a:cubicBezTo>
                    <a:pt x="0" y="76"/>
                    <a:pt x="62" y="15"/>
                    <a:pt x="67" y="0"/>
                  </a:cubicBezTo>
                  <a:cubicBezTo>
                    <a:pt x="107" y="20"/>
                    <a:pt x="157" y="50"/>
                    <a:pt x="152" y="95"/>
                  </a:cubicBezTo>
                  <a:cubicBezTo>
                    <a:pt x="152" y="120"/>
                    <a:pt x="132" y="145"/>
                    <a:pt x="137" y="175"/>
                  </a:cubicBezTo>
                  <a:cubicBezTo>
                    <a:pt x="122" y="150"/>
                    <a:pt x="97" y="125"/>
                    <a:pt x="97" y="135"/>
                  </a:cubicBezTo>
                  <a:cubicBezTo>
                    <a:pt x="77" y="110"/>
                    <a:pt x="62" y="150"/>
                    <a:pt x="37" y="155"/>
                  </a:cubicBezTo>
                  <a:cubicBezTo>
                    <a:pt x="42" y="130"/>
                    <a:pt x="12" y="125"/>
                    <a:pt x="7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3" name="Freeform 38"/>
            <p:cNvSpPr>
              <a:spLocks/>
            </p:cNvSpPr>
            <p:nvPr/>
          </p:nvSpPr>
          <p:spPr bwMode="auto">
            <a:xfrm>
              <a:off x="274638" y="5348288"/>
              <a:ext cx="404812" cy="485775"/>
            </a:xfrm>
            <a:custGeom>
              <a:avLst/>
              <a:gdLst>
                <a:gd name="T0" fmla="*/ 2147483646 w 185"/>
                <a:gd name="T1" fmla="*/ 2147483646 h 221"/>
                <a:gd name="T2" fmla="*/ 2147483646 w 185"/>
                <a:gd name="T3" fmla="*/ 2147483646 h 221"/>
                <a:gd name="T4" fmla="*/ 2147483646 w 185"/>
                <a:gd name="T5" fmla="*/ 2147483646 h 221"/>
                <a:gd name="T6" fmla="*/ 2147483646 w 185"/>
                <a:gd name="T7" fmla="*/ 2147483646 h 221"/>
                <a:gd name="T8" fmla="*/ 2147483646 w 185"/>
                <a:gd name="T9" fmla="*/ 2147483646 h 221"/>
                <a:gd name="T10" fmla="*/ 2147483646 w 185"/>
                <a:gd name="T11" fmla="*/ 2147483646 h 221"/>
                <a:gd name="T12" fmla="*/ 2147483646 w 185"/>
                <a:gd name="T13" fmla="*/ 2147483646 h 221"/>
                <a:gd name="T14" fmla="*/ 2147483646 w 185"/>
                <a:gd name="T15" fmla="*/ 0 h 221"/>
                <a:gd name="T16" fmla="*/ 2147483646 w 185"/>
                <a:gd name="T17" fmla="*/ 214748364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221"/>
                <a:gd name="T29" fmla="*/ 185 w 185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221">
                  <a:moveTo>
                    <a:pt x="40" y="15"/>
                  </a:moveTo>
                  <a:cubicBezTo>
                    <a:pt x="0" y="56"/>
                    <a:pt x="5" y="115"/>
                    <a:pt x="20" y="166"/>
                  </a:cubicBezTo>
                  <a:cubicBezTo>
                    <a:pt x="20" y="176"/>
                    <a:pt x="40" y="161"/>
                    <a:pt x="50" y="166"/>
                  </a:cubicBezTo>
                  <a:cubicBezTo>
                    <a:pt x="60" y="171"/>
                    <a:pt x="70" y="171"/>
                    <a:pt x="80" y="176"/>
                  </a:cubicBezTo>
                  <a:cubicBezTo>
                    <a:pt x="100" y="186"/>
                    <a:pt x="115" y="201"/>
                    <a:pt x="130" y="216"/>
                  </a:cubicBezTo>
                  <a:cubicBezTo>
                    <a:pt x="135" y="221"/>
                    <a:pt x="140" y="216"/>
                    <a:pt x="140" y="211"/>
                  </a:cubicBezTo>
                  <a:cubicBezTo>
                    <a:pt x="130" y="166"/>
                    <a:pt x="155" y="126"/>
                    <a:pt x="185" y="95"/>
                  </a:cubicBezTo>
                  <a:cubicBezTo>
                    <a:pt x="160" y="40"/>
                    <a:pt x="100" y="20"/>
                    <a:pt x="50" y="0"/>
                  </a:cubicBezTo>
                  <a:cubicBezTo>
                    <a:pt x="45" y="0"/>
                    <a:pt x="45" y="10"/>
                    <a:pt x="40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9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4" name="Freeform 39"/>
            <p:cNvSpPr>
              <a:spLocks/>
            </p:cNvSpPr>
            <p:nvPr/>
          </p:nvSpPr>
          <p:spPr bwMode="auto">
            <a:xfrm>
              <a:off x="852488" y="6273800"/>
              <a:ext cx="417512" cy="584200"/>
            </a:xfrm>
            <a:custGeom>
              <a:avLst/>
              <a:gdLst>
                <a:gd name="T0" fmla="*/ 2147483646 w 190"/>
                <a:gd name="T1" fmla="*/ 2147483646 h 266"/>
                <a:gd name="T2" fmla="*/ 2147483646 w 190"/>
                <a:gd name="T3" fmla="*/ 2147483646 h 266"/>
                <a:gd name="T4" fmla="*/ 2147483646 w 190"/>
                <a:gd name="T5" fmla="*/ 2147483646 h 266"/>
                <a:gd name="T6" fmla="*/ 2147483646 w 190"/>
                <a:gd name="T7" fmla="*/ 2147483646 h 266"/>
                <a:gd name="T8" fmla="*/ 2147483646 w 190"/>
                <a:gd name="T9" fmla="*/ 2147483646 h 266"/>
                <a:gd name="T10" fmla="*/ 2147483646 w 190"/>
                <a:gd name="T11" fmla="*/ 2147483646 h 266"/>
                <a:gd name="T12" fmla="*/ 2147483646 w 190"/>
                <a:gd name="T13" fmla="*/ 2147483646 h 266"/>
                <a:gd name="T14" fmla="*/ 2147483646 w 190"/>
                <a:gd name="T15" fmla="*/ 2147483646 h 2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0"/>
                <a:gd name="T25" fmla="*/ 0 h 266"/>
                <a:gd name="T26" fmla="*/ 190 w 190"/>
                <a:gd name="T27" fmla="*/ 266 h 2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0" h="266">
                  <a:moveTo>
                    <a:pt x="40" y="105"/>
                  </a:moveTo>
                  <a:cubicBezTo>
                    <a:pt x="60" y="115"/>
                    <a:pt x="70" y="140"/>
                    <a:pt x="65" y="155"/>
                  </a:cubicBezTo>
                  <a:cubicBezTo>
                    <a:pt x="50" y="185"/>
                    <a:pt x="25" y="205"/>
                    <a:pt x="35" y="241"/>
                  </a:cubicBezTo>
                  <a:cubicBezTo>
                    <a:pt x="40" y="256"/>
                    <a:pt x="60" y="266"/>
                    <a:pt x="60" y="251"/>
                  </a:cubicBezTo>
                  <a:cubicBezTo>
                    <a:pt x="60" y="226"/>
                    <a:pt x="55" y="190"/>
                    <a:pt x="80" y="175"/>
                  </a:cubicBezTo>
                  <a:cubicBezTo>
                    <a:pt x="130" y="150"/>
                    <a:pt x="190" y="110"/>
                    <a:pt x="175" y="55"/>
                  </a:cubicBezTo>
                  <a:cubicBezTo>
                    <a:pt x="165" y="0"/>
                    <a:pt x="80" y="5"/>
                    <a:pt x="30" y="30"/>
                  </a:cubicBezTo>
                  <a:cubicBezTo>
                    <a:pt x="0" y="50"/>
                    <a:pt x="10" y="90"/>
                    <a:pt x="40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5" name="Freeform 40"/>
            <p:cNvSpPr>
              <a:spLocks/>
            </p:cNvSpPr>
            <p:nvPr/>
          </p:nvSpPr>
          <p:spPr bwMode="auto">
            <a:xfrm>
              <a:off x="787400" y="6494463"/>
              <a:ext cx="185738" cy="185737"/>
            </a:xfrm>
            <a:custGeom>
              <a:avLst/>
              <a:gdLst>
                <a:gd name="T0" fmla="*/ 2147483646 w 85"/>
                <a:gd name="T1" fmla="*/ 2147483646 h 85"/>
                <a:gd name="T2" fmla="*/ 2147483646 w 85"/>
                <a:gd name="T3" fmla="*/ 2147483646 h 85"/>
                <a:gd name="T4" fmla="*/ 2147483646 w 85"/>
                <a:gd name="T5" fmla="*/ 2147483646 h 85"/>
                <a:gd name="T6" fmla="*/ 2147483646 w 85"/>
                <a:gd name="T7" fmla="*/ 2147483646 h 85"/>
                <a:gd name="T8" fmla="*/ 2147483646 w 85"/>
                <a:gd name="T9" fmla="*/ 2147483646 h 85"/>
                <a:gd name="T10" fmla="*/ 2147483646 w 85"/>
                <a:gd name="T11" fmla="*/ 2147483646 h 85"/>
                <a:gd name="T12" fmla="*/ 2147483646 w 85"/>
                <a:gd name="T13" fmla="*/ 2147483646 h 85"/>
                <a:gd name="T14" fmla="*/ 2147483646 w 85"/>
                <a:gd name="T15" fmla="*/ 2147483646 h 85"/>
                <a:gd name="T16" fmla="*/ 2147483646 w 85"/>
                <a:gd name="T17" fmla="*/ 2147483646 h 85"/>
                <a:gd name="T18" fmla="*/ 2147483646 w 85"/>
                <a:gd name="T19" fmla="*/ 2147483646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85"/>
                <a:gd name="T32" fmla="*/ 85 w 85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85">
                  <a:moveTo>
                    <a:pt x="40" y="55"/>
                  </a:moveTo>
                  <a:cubicBezTo>
                    <a:pt x="44" y="61"/>
                    <a:pt x="45" y="60"/>
                    <a:pt x="50" y="6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5" y="50"/>
                    <a:pt x="55" y="45"/>
                    <a:pt x="55" y="40"/>
                  </a:cubicBezTo>
                  <a:cubicBezTo>
                    <a:pt x="60" y="35"/>
                    <a:pt x="60" y="30"/>
                    <a:pt x="60" y="30"/>
                  </a:cubicBezTo>
                  <a:cubicBezTo>
                    <a:pt x="75" y="25"/>
                    <a:pt x="85" y="40"/>
                    <a:pt x="85" y="50"/>
                  </a:cubicBezTo>
                  <a:cubicBezTo>
                    <a:pt x="70" y="85"/>
                    <a:pt x="20" y="85"/>
                    <a:pt x="5" y="55"/>
                  </a:cubicBezTo>
                  <a:cubicBezTo>
                    <a:pt x="0" y="45"/>
                    <a:pt x="0" y="35"/>
                    <a:pt x="5" y="25"/>
                  </a:cubicBezTo>
                  <a:cubicBezTo>
                    <a:pt x="15" y="10"/>
                    <a:pt x="40" y="0"/>
                    <a:pt x="55" y="10"/>
                  </a:cubicBezTo>
                  <a:cubicBezTo>
                    <a:pt x="35" y="15"/>
                    <a:pt x="30" y="40"/>
                    <a:pt x="40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6" name="Freeform 41"/>
            <p:cNvSpPr>
              <a:spLocks/>
            </p:cNvSpPr>
            <p:nvPr/>
          </p:nvSpPr>
          <p:spPr bwMode="auto">
            <a:xfrm>
              <a:off x="504825" y="6140450"/>
              <a:ext cx="438150" cy="695325"/>
            </a:xfrm>
            <a:custGeom>
              <a:avLst/>
              <a:gdLst>
                <a:gd name="T0" fmla="*/ 2147483646 w 200"/>
                <a:gd name="T1" fmla="*/ 2147483646 h 317"/>
                <a:gd name="T2" fmla="*/ 2147483646 w 200"/>
                <a:gd name="T3" fmla="*/ 2147483646 h 317"/>
                <a:gd name="T4" fmla="*/ 2147483646 w 200"/>
                <a:gd name="T5" fmla="*/ 0 h 317"/>
                <a:gd name="T6" fmla="*/ 2147483646 w 200"/>
                <a:gd name="T7" fmla="*/ 2147483646 h 317"/>
                <a:gd name="T8" fmla="*/ 2147483646 w 200"/>
                <a:gd name="T9" fmla="*/ 2147483646 h 317"/>
                <a:gd name="T10" fmla="*/ 2147483646 w 200"/>
                <a:gd name="T11" fmla="*/ 2147483646 h 317"/>
                <a:gd name="T12" fmla="*/ 2147483646 w 200"/>
                <a:gd name="T13" fmla="*/ 2147483646 h 317"/>
                <a:gd name="T14" fmla="*/ 2147483646 w 200"/>
                <a:gd name="T15" fmla="*/ 2147483646 h 317"/>
                <a:gd name="T16" fmla="*/ 2147483646 w 200"/>
                <a:gd name="T17" fmla="*/ 2147483646 h 317"/>
                <a:gd name="T18" fmla="*/ 2147483646 w 200"/>
                <a:gd name="T19" fmla="*/ 2147483646 h 317"/>
                <a:gd name="T20" fmla="*/ 2147483646 w 200"/>
                <a:gd name="T21" fmla="*/ 2147483646 h 317"/>
                <a:gd name="T22" fmla="*/ 2147483646 w 200"/>
                <a:gd name="T23" fmla="*/ 2147483646 h 3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0"/>
                <a:gd name="T37" fmla="*/ 0 h 317"/>
                <a:gd name="T38" fmla="*/ 200 w 200"/>
                <a:gd name="T39" fmla="*/ 317 h 3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0" h="317">
                  <a:moveTo>
                    <a:pt x="125" y="216"/>
                  </a:moveTo>
                  <a:cubicBezTo>
                    <a:pt x="101" y="151"/>
                    <a:pt x="130" y="76"/>
                    <a:pt x="165" y="20"/>
                  </a:cubicBezTo>
                  <a:cubicBezTo>
                    <a:pt x="170" y="15"/>
                    <a:pt x="155" y="5"/>
                    <a:pt x="150" y="0"/>
                  </a:cubicBezTo>
                  <a:cubicBezTo>
                    <a:pt x="118" y="58"/>
                    <a:pt x="98" y="86"/>
                    <a:pt x="90" y="131"/>
                  </a:cubicBezTo>
                  <a:cubicBezTo>
                    <a:pt x="75" y="126"/>
                    <a:pt x="75" y="101"/>
                    <a:pt x="60" y="101"/>
                  </a:cubicBezTo>
                  <a:cubicBezTo>
                    <a:pt x="40" y="101"/>
                    <a:pt x="20" y="106"/>
                    <a:pt x="5" y="126"/>
                  </a:cubicBezTo>
                  <a:cubicBezTo>
                    <a:pt x="0" y="136"/>
                    <a:pt x="0" y="156"/>
                    <a:pt x="10" y="166"/>
                  </a:cubicBezTo>
                  <a:cubicBezTo>
                    <a:pt x="25" y="181"/>
                    <a:pt x="50" y="186"/>
                    <a:pt x="65" y="171"/>
                  </a:cubicBezTo>
                  <a:cubicBezTo>
                    <a:pt x="80" y="236"/>
                    <a:pt x="130" y="271"/>
                    <a:pt x="175" y="317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200" y="317"/>
                    <a:pt x="200" y="312"/>
                    <a:pt x="200" y="307"/>
                  </a:cubicBezTo>
                  <a:cubicBezTo>
                    <a:pt x="175" y="276"/>
                    <a:pt x="140" y="256"/>
                    <a:pt x="125" y="21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7" name="Freeform 42"/>
            <p:cNvSpPr>
              <a:spLocks/>
            </p:cNvSpPr>
            <p:nvPr/>
          </p:nvSpPr>
          <p:spPr bwMode="auto">
            <a:xfrm>
              <a:off x="1006475" y="6284913"/>
              <a:ext cx="668338" cy="539750"/>
            </a:xfrm>
            <a:custGeom>
              <a:avLst/>
              <a:gdLst>
                <a:gd name="T0" fmla="*/ 2147483646 w 305"/>
                <a:gd name="T1" fmla="*/ 2147483646 h 246"/>
                <a:gd name="T2" fmla="*/ 2147483646 w 305"/>
                <a:gd name="T3" fmla="*/ 2147483646 h 246"/>
                <a:gd name="T4" fmla="*/ 2147483646 w 305"/>
                <a:gd name="T5" fmla="*/ 2147483646 h 246"/>
                <a:gd name="T6" fmla="*/ 2147483646 w 305"/>
                <a:gd name="T7" fmla="*/ 2147483646 h 246"/>
                <a:gd name="T8" fmla="*/ 2147483646 w 305"/>
                <a:gd name="T9" fmla="*/ 2147483646 h 246"/>
                <a:gd name="T10" fmla="*/ 2147483646 w 305"/>
                <a:gd name="T11" fmla="*/ 2147483646 h 246"/>
                <a:gd name="T12" fmla="*/ 0 w 305"/>
                <a:gd name="T13" fmla="*/ 2147483646 h 246"/>
                <a:gd name="T14" fmla="*/ 2147483646 w 305"/>
                <a:gd name="T15" fmla="*/ 2147483646 h 246"/>
                <a:gd name="T16" fmla="*/ 2147483646 w 305"/>
                <a:gd name="T17" fmla="*/ 2147483646 h 246"/>
                <a:gd name="T18" fmla="*/ 2147483646 w 305"/>
                <a:gd name="T19" fmla="*/ 2147483646 h 246"/>
                <a:gd name="T20" fmla="*/ 2147483646 w 305"/>
                <a:gd name="T21" fmla="*/ 2147483646 h 246"/>
                <a:gd name="T22" fmla="*/ 2147483646 w 305"/>
                <a:gd name="T23" fmla="*/ 2147483646 h 246"/>
                <a:gd name="T24" fmla="*/ 2147483646 w 305"/>
                <a:gd name="T25" fmla="*/ 2147483646 h 246"/>
                <a:gd name="T26" fmla="*/ 2147483646 w 305"/>
                <a:gd name="T27" fmla="*/ 2147483646 h 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5"/>
                <a:gd name="T43" fmla="*/ 0 h 246"/>
                <a:gd name="T44" fmla="*/ 305 w 305"/>
                <a:gd name="T45" fmla="*/ 246 h 2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5" h="246">
                  <a:moveTo>
                    <a:pt x="250" y="125"/>
                  </a:moveTo>
                  <a:cubicBezTo>
                    <a:pt x="243" y="154"/>
                    <a:pt x="215" y="160"/>
                    <a:pt x="200" y="160"/>
                  </a:cubicBezTo>
                  <a:cubicBezTo>
                    <a:pt x="180" y="165"/>
                    <a:pt x="165" y="145"/>
                    <a:pt x="170" y="120"/>
                  </a:cubicBezTo>
                  <a:cubicBezTo>
                    <a:pt x="170" y="115"/>
                    <a:pt x="165" y="110"/>
                    <a:pt x="160" y="115"/>
                  </a:cubicBezTo>
                  <a:cubicBezTo>
                    <a:pt x="130" y="150"/>
                    <a:pt x="90" y="175"/>
                    <a:pt x="45" y="180"/>
                  </a:cubicBezTo>
                  <a:cubicBezTo>
                    <a:pt x="20" y="180"/>
                    <a:pt x="5" y="215"/>
                    <a:pt x="10" y="241"/>
                  </a:cubicBezTo>
                  <a:cubicBezTo>
                    <a:pt x="5" y="241"/>
                    <a:pt x="0" y="241"/>
                    <a:pt x="0" y="246"/>
                  </a:cubicBezTo>
                  <a:cubicBezTo>
                    <a:pt x="5" y="231"/>
                    <a:pt x="0" y="215"/>
                    <a:pt x="5" y="200"/>
                  </a:cubicBezTo>
                  <a:cubicBezTo>
                    <a:pt x="20" y="170"/>
                    <a:pt x="60" y="170"/>
                    <a:pt x="80" y="145"/>
                  </a:cubicBezTo>
                  <a:cubicBezTo>
                    <a:pt x="110" y="110"/>
                    <a:pt x="120" y="65"/>
                    <a:pt x="160" y="35"/>
                  </a:cubicBezTo>
                  <a:cubicBezTo>
                    <a:pt x="190" y="20"/>
                    <a:pt x="220" y="15"/>
                    <a:pt x="250" y="5"/>
                  </a:cubicBezTo>
                  <a:cubicBezTo>
                    <a:pt x="270" y="0"/>
                    <a:pt x="285" y="15"/>
                    <a:pt x="305" y="5"/>
                  </a:cubicBezTo>
                  <a:cubicBezTo>
                    <a:pt x="290" y="35"/>
                    <a:pt x="255" y="50"/>
                    <a:pt x="240" y="75"/>
                  </a:cubicBezTo>
                  <a:cubicBezTo>
                    <a:pt x="235" y="85"/>
                    <a:pt x="255" y="105"/>
                    <a:pt x="250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105"/>
          <p:cNvGrpSpPr>
            <a:grpSpLocks/>
          </p:cNvGrpSpPr>
          <p:nvPr/>
        </p:nvGrpSpPr>
        <p:grpSpPr bwMode="auto">
          <a:xfrm>
            <a:off x="3429000" y="2057400"/>
            <a:ext cx="2209800" cy="2133600"/>
            <a:chOff x="2710142" y="1271654"/>
            <a:chExt cx="3736173" cy="3655379"/>
          </a:xfrm>
        </p:grpSpPr>
        <p:grpSp>
          <p:nvGrpSpPr>
            <p:cNvPr id="7184" name="组合 53"/>
            <p:cNvGrpSpPr>
              <a:grpSpLocks/>
            </p:cNvGrpSpPr>
            <p:nvPr/>
          </p:nvGrpSpPr>
          <p:grpSpPr bwMode="auto">
            <a:xfrm rot="219402">
              <a:off x="3704434" y="1271654"/>
              <a:ext cx="1698625" cy="1684337"/>
              <a:chOff x="0" y="5173663"/>
              <a:chExt cx="1698625" cy="1684337"/>
            </a:xfrm>
          </p:grpSpPr>
          <p:sp>
            <p:nvSpPr>
              <p:cNvPr id="7224" name="Freeform 31"/>
              <p:cNvSpPr>
                <a:spLocks/>
              </p:cNvSpPr>
              <p:nvPr/>
            </p:nvSpPr>
            <p:spPr bwMode="auto">
              <a:xfrm>
                <a:off x="165100" y="5724525"/>
                <a:ext cx="581025" cy="438150"/>
              </a:xfrm>
              <a:custGeom>
                <a:avLst/>
                <a:gdLst>
                  <a:gd name="T0" fmla="*/ 0 w 265"/>
                  <a:gd name="T1" fmla="*/ 2147483646 h 200"/>
                  <a:gd name="T2" fmla="*/ 2147483646 w 265"/>
                  <a:gd name="T3" fmla="*/ 2147483646 h 200"/>
                  <a:gd name="T4" fmla="*/ 2147483646 w 265"/>
                  <a:gd name="T5" fmla="*/ 2147483646 h 200"/>
                  <a:gd name="T6" fmla="*/ 2147483646 w 265"/>
                  <a:gd name="T7" fmla="*/ 2147483646 h 200"/>
                  <a:gd name="T8" fmla="*/ 0 w 265"/>
                  <a:gd name="T9" fmla="*/ 2147483646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200"/>
                  <a:gd name="T17" fmla="*/ 265 w 265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200">
                    <a:moveTo>
                      <a:pt x="0" y="20"/>
                    </a:moveTo>
                    <a:cubicBezTo>
                      <a:pt x="60" y="0"/>
                      <a:pt x="135" y="5"/>
                      <a:pt x="170" y="60"/>
                    </a:cubicBezTo>
                    <a:cubicBezTo>
                      <a:pt x="200" y="100"/>
                      <a:pt x="210" y="145"/>
                      <a:pt x="245" y="175"/>
                    </a:cubicBezTo>
                    <a:cubicBezTo>
                      <a:pt x="250" y="175"/>
                      <a:pt x="260" y="180"/>
                      <a:pt x="265" y="180"/>
                    </a:cubicBezTo>
                    <a:cubicBezTo>
                      <a:pt x="155" y="200"/>
                      <a:pt x="25" y="135"/>
                      <a:pt x="0" y="2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5" name="Freeform 32"/>
              <p:cNvSpPr>
                <a:spLocks/>
              </p:cNvSpPr>
              <p:nvPr/>
            </p:nvSpPr>
            <p:spPr bwMode="auto">
              <a:xfrm>
                <a:off x="0" y="6064250"/>
                <a:ext cx="766763" cy="331788"/>
              </a:xfrm>
              <a:custGeom>
                <a:avLst/>
                <a:gdLst>
                  <a:gd name="T0" fmla="*/ 2147483646 w 350"/>
                  <a:gd name="T1" fmla="*/ 2147483646 h 151"/>
                  <a:gd name="T2" fmla="*/ 2147483646 w 350"/>
                  <a:gd name="T3" fmla="*/ 2147483646 h 151"/>
                  <a:gd name="T4" fmla="*/ 0 w 350"/>
                  <a:gd name="T5" fmla="*/ 2147483646 h 151"/>
                  <a:gd name="T6" fmla="*/ 2147483646 w 350"/>
                  <a:gd name="T7" fmla="*/ 2147483646 h 151"/>
                  <a:gd name="T8" fmla="*/ 2147483646 w 350"/>
                  <a:gd name="T9" fmla="*/ 2147483646 h 151"/>
                  <a:gd name="T10" fmla="*/ 2147483646 w 350"/>
                  <a:gd name="T11" fmla="*/ 2147483646 h 151"/>
                  <a:gd name="T12" fmla="*/ 2147483646 w 350"/>
                  <a:gd name="T13" fmla="*/ 2147483646 h 1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0"/>
                  <a:gd name="T22" fmla="*/ 0 h 151"/>
                  <a:gd name="T23" fmla="*/ 350 w 350"/>
                  <a:gd name="T24" fmla="*/ 151 h 1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0" h="151">
                    <a:moveTo>
                      <a:pt x="325" y="55"/>
                    </a:moveTo>
                    <a:cubicBezTo>
                      <a:pt x="265" y="86"/>
                      <a:pt x="215" y="136"/>
                      <a:pt x="150" y="141"/>
                    </a:cubicBezTo>
                    <a:cubicBezTo>
                      <a:pt x="95" y="151"/>
                      <a:pt x="45" y="126"/>
                      <a:pt x="0" y="91"/>
                    </a:cubicBezTo>
                    <a:cubicBezTo>
                      <a:pt x="25" y="35"/>
                      <a:pt x="95" y="0"/>
                      <a:pt x="150" y="15"/>
                    </a:cubicBezTo>
                    <a:cubicBezTo>
                      <a:pt x="160" y="15"/>
                      <a:pt x="175" y="35"/>
                      <a:pt x="190" y="35"/>
                    </a:cubicBezTo>
                    <a:cubicBezTo>
                      <a:pt x="245" y="50"/>
                      <a:pt x="300" y="66"/>
                      <a:pt x="350" y="40"/>
                    </a:cubicBezTo>
                    <a:cubicBezTo>
                      <a:pt x="340" y="40"/>
                      <a:pt x="335" y="50"/>
                      <a:pt x="325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6" name="Freeform 33"/>
              <p:cNvSpPr>
                <a:spLocks/>
              </p:cNvSpPr>
              <p:nvPr/>
            </p:nvSpPr>
            <p:spPr bwMode="auto">
              <a:xfrm>
                <a:off x="920750" y="5976938"/>
                <a:ext cx="777875" cy="369887"/>
              </a:xfrm>
              <a:custGeom>
                <a:avLst/>
                <a:gdLst>
                  <a:gd name="T0" fmla="*/ 2147483646 w 355"/>
                  <a:gd name="T1" fmla="*/ 2147483646 h 169"/>
                  <a:gd name="T2" fmla="*/ 0 w 355"/>
                  <a:gd name="T3" fmla="*/ 2147483646 h 169"/>
                  <a:gd name="T4" fmla="*/ 2147483646 w 355"/>
                  <a:gd name="T5" fmla="*/ 2147483646 h 169"/>
                  <a:gd name="T6" fmla="*/ 2147483646 w 355"/>
                  <a:gd name="T7" fmla="*/ 2147483646 h 169"/>
                  <a:gd name="T8" fmla="*/ 2147483646 w 355"/>
                  <a:gd name="T9" fmla="*/ 2147483646 h 169"/>
                  <a:gd name="T10" fmla="*/ 2147483646 w 355"/>
                  <a:gd name="T11" fmla="*/ 2147483646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5"/>
                  <a:gd name="T19" fmla="*/ 0 h 169"/>
                  <a:gd name="T20" fmla="*/ 355 w 355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5" h="169">
                    <a:moveTo>
                      <a:pt x="250" y="136"/>
                    </a:moveTo>
                    <a:cubicBezTo>
                      <a:pt x="161" y="169"/>
                      <a:pt x="75" y="121"/>
                      <a:pt x="0" y="85"/>
                    </a:cubicBezTo>
                    <a:cubicBezTo>
                      <a:pt x="30" y="90"/>
                      <a:pt x="60" y="85"/>
                      <a:pt x="90" y="80"/>
                    </a:cubicBezTo>
                    <a:cubicBezTo>
                      <a:pt x="125" y="75"/>
                      <a:pt x="155" y="35"/>
                      <a:pt x="190" y="20"/>
                    </a:cubicBezTo>
                    <a:cubicBezTo>
                      <a:pt x="245" y="0"/>
                      <a:pt x="315" y="30"/>
                      <a:pt x="355" y="75"/>
                    </a:cubicBezTo>
                    <a:cubicBezTo>
                      <a:pt x="320" y="95"/>
                      <a:pt x="290" y="121"/>
                      <a:pt x="250" y="1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7" name="Freeform 34"/>
              <p:cNvSpPr>
                <a:spLocks/>
              </p:cNvSpPr>
              <p:nvPr/>
            </p:nvSpPr>
            <p:spPr bwMode="auto">
              <a:xfrm>
                <a:off x="909638" y="5668963"/>
                <a:ext cx="515937" cy="438150"/>
              </a:xfrm>
              <a:custGeom>
                <a:avLst/>
                <a:gdLst>
                  <a:gd name="T0" fmla="*/ 2147483646 w 235"/>
                  <a:gd name="T1" fmla="*/ 2147483646 h 200"/>
                  <a:gd name="T2" fmla="*/ 0 w 235"/>
                  <a:gd name="T3" fmla="*/ 2147483646 h 200"/>
                  <a:gd name="T4" fmla="*/ 2147483646 w 235"/>
                  <a:gd name="T5" fmla="*/ 2147483646 h 200"/>
                  <a:gd name="T6" fmla="*/ 2147483646 w 235"/>
                  <a:gd name="T7" fmla="*/ 2147483646 h 200"/>
                  <a:gd name="T8" fmla="*/ 2147483646 w 235"/>
                  <a:gd name="T9" fmla="*/ 2147483646 h 200"/>
                  <a:gd name="T10" fmla="*/ 2147483646 w 235"/>
                  <a:gd name="T11" fmla="*/ 2147483646 h 2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"/>
                  <a:gd name="T19" fmla="*/ 0 h 200"/>
                  <a:gd name="T20" fmla="*/ 235 w 235"/>
                  <a:gd name="T21" fmla="*/ 200 h 2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" h="200">
                    <a:moveTo>
                      <a:pt x="185" y="125"/>
                    </a:moveTo>
                    <a:cubicBezTo>
                      <a:pt x="137" y="182"/>
                      <a:pt x="70" y="195"/>
                      <a:pt x="0" y="200"/>
                    </a:cubicBezTo>
                    <a:cubicBezTo>
                      <a:pt x="15" y="195"/>
                      <a:pt x="20" y="180"/>
                      <a:pt x="30" y="170"/>
                    </a:cubicBezTo>
                    <a:cubicBezTo>
                      <a:pt x="60" y="125"/>
                      <a:pt x="55" y="70"/>
                      <a:pt x="95" y="35"/>
                    </a:cubicBezTo>
                    <a:cubicBezTo>
                      <a:pt x="135" y="0"/>
                      <a:pt x="185" y="5"/>
                      <a:pt x="235" y="5"/>
                    </a:cubicBezTo>
                    <a:cubicBezTo>
                      <a:pt x="230" y="50"/>
                      <a:pt x="215" y="90"/>
                      <a:pt x="185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28999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8" name="Freeform 35"/>
              <p:cNvSpPr>
                <a:spLocks/>
              </p:cNvSpPr>
              <p:nvPr/>
            </p:nvSpPr>
            <p:spPr bwMode="auto">
              <a:xfrm>
                <a:off x="598488" y="5513388"/>
                <a:ext cx="398462" cy="593725"/>
              </a:xfrm>
              <a:custGeom>
                <a:avLst/>
                <a:gdLst>
                  <a:gd name="T0" fmla="*/ 2147483646 w 182"/>
                  <a:gd name="T1" fmla="*/ 2147483646 h 271"/>
                  <a:gd name="T2" fmla="*/ 2147483646 w 182"/>
                  <a:gd name="T3" fmla="*/ 2147483646 h 271"/>
                  <a:gd name="T4" fmla="*/ 2147483646 w 182"/>
                  <a:gd name="T5" fmla="*/ 2147483646 h 271"/>
                  <a:gd name="T6" fmla="*/ 2147483646 w 182"/>
                  <a:gd name="T7" fmla="*/ 2147483646 h 271"/>
                  <a:gd name="T8" fmla="*/ 2147483646 w 182"/>
                  <a:gd name="T9" fmla="*/ 2147483646 h 271"/>
                  <a:gd name="T10" fmla="*/ 2147483646 w 182"/>
                  <a:gd name="T11" fmla="*/ 2147483646 h 271"/>
                  <a:gd name="T12" fmla="*/ 2147483646 w 182"/>
                  <a:gd name="T13" fmla="*/ 0 h 271"/>
                  <a:gd name="T14" fmla="*/ 2147483646 w 182"/>
                  <a:gd name="T15" fmla="*/ 2147483646 h 271"/>
                  <a:gd name="T16" fmla="*/ 2147483646 w 182"/>
                  <a:gd name="T17" fmla="*/ 2147483646 h 2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271"/>
                  <a:gd name="T29" fmla="*/ 182 w 182"/>
                  <a:gd name="T30" fmla="*/ 271 h 2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271">
                    <a:moveTo>
                      <a:pt x="177" y="156"/>
                    </a:moveTo>
                    <a:cubicBezTo>
                      <a:pt x="171" y="202"/>
                      <a:pt x="152" y="241"/>
                      <a:pt x="112" y="261"/>
                    </a:cubicBezTo>
                    <a:cubicBezTo>
                      <a:pt x="92" y="271"/>
                      <a:pt x="82" y="251"/>
                      <a:pt x="62" y="246"/>
                    </a:cubicBezTo>
                    <a:cubicBezTo>
                      <a:pt x="42" y="236"/>
                      <a:pt x="32" y="216"/>
                      <a:pt x="22" y="196"/>
                    </a:cubicBezTo>
                    <a:cubicBezTo>
                      <a:pt x="22" y="191"/>
                      <a:pt x="0" y="128"/>
                      <a:pt x="5" y="118"/>
                    </a:cubicBezTo>
                    <a:cubicBezTo>
                      <a:pt x="5" y="113"/>
                      <a:pt x="15" y="55"/>
                      <a:pt x="52" y="25"/>
                    </a:cubicBezTo>
                    <a:cubicBezTo>
                      <a:pt x="61" y="19"/>
                      <a:pt x="67" y="10"/>
                      <a:pt x="77" y="0"/>
                    </a:cubicBezTo>
                    <a:cubicBezTo>
                      <a:pt x="97" y="20"/>
                      <a:pt x="142" y="66"/>
                      <a:pt x="147" y="66"/>
                    </a:cubicBezTo>
                    <a:cubicBezTo>
                      <a:pt x="152" y="66"/>
                      <a:pt x="182" y="116"/>
                      <a:pt x="177" y="15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9" name="Freeform 36"/>
              <p:cNvSpPr>
                <a:spLocks/>
              </p:cNvSpPr>
              <p:nvPr/>
            </p:nvSpPr>
            <p:spPr bwMode="auto">
              <a:xfrm>
                <a:off x="915988" y="5337175"/>
                <a:ext cx="333375" cy="474663"/>
              </a:xfrm>
              <a:custGeom>
                <a:avLst/>
                <a:gdLst>
                  <a:gd name="T0" fmla="*/ 2147483646 w 152"/>
                  <a:gd name="T1" fmla="*/ 2147483646 h 216"/>
                  <a:gd name="T2" fmla="*/ 2147483646 w 152"/>
                  <a:gd name="T3" fmla="*/ 2147483646 h 216"/>
                  <a:gd name="T4" fmla="*/ 2147483646 w 152"/>
                  <a:gd name="T5" fmla="*/ 2147483646 h 216"/>
                  <a:gd name="T6" fmla="*/ 2147483646 w 152"/>
                  <a:gd name="T7" fmla="*/ 2147483646 h 216"/>
                  <a:gd name="T8" fmla="*/ 2147483646 w 152"/>
                  <a:gd name="T9" fmla="*/ 2147483646 h 216"/>
                  <a:gd name="T10" fmla="*/ 2147483646 w 152"/>
                  <a:gd name="T11" fmla="*/ 2147483646 h 216"/>
                  <a:gd name="T12" fmla="*/ 2147483646 w 152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216"/>
                  <a:gd name="T23" fmla="*/ 152 w 152"/>
                  <a:gd name="T24" fmla="*/ 216 h 2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216">
                    <a:moveTo>
                      <a:pt x="2" y="80"/>
                    </a:moveTo>
                    <a:cubicBezTo>
                      <a:pt x="0" y="95"/>
                      <a:pt x="2" y="110"/>
                      <a:pt x="7" y="125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47" y="171"/>
                      <a:pt x="32" y="201"/>
                      <a:pt x="52" y="216"/>
                    </a:cubicBezTo>
                    <a:cubicBezTo>
                      <a:pt x="67" y="171"/>
                      <a:pt x="112" y="151"/>
                      <a:pt x="152" y="141"/>
                    </a:cubicBezTo>
                    <a:cubicBezTo>
                      <a:pt x="152" y="80"/>
                      <a:pt x="122" y="0"/>
                      <a:pt x="57" y="5"/>
                    </a:cubicBezTo>
                    <a:cubicBezTo>
                      <a:pt x="27" y="10"/>
                      <a:pt x="7" y="45"/>
                      <a:pt x="2" y="8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8000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0" name="Freeform 37"/>
              <p:cNvSpPr>
                <a:spLocks/>
              </p:cNvSpPr>
              <p:nvPr/>
            </p:nvSpPr>
            <p:spPr bwMode="auto">
              <a:xfrm>
                <a:off x="598488" y="5173663"/>
                <a:ext cx="344487" cy="384175"/>
              </a:xfrm>
              <a:custGeom>
                <a:avLst/>
                <a:gdLst>
                  <a:gd name="T0" fmla="*/ 2147483646 w 157"/>
                  <a:gd name="T1" fmla="*/ 2147483646 h 175"/>
                  <a:gd name="T2" fmla="*/ 2147483646 w 157"/>
                  <a:gd name="T3" fmla="*/ 0 h 175"/>
                  <a:gd name="T4" fmla="*/ 2147483646 w 157"/>
                  <a:gd name="T5" fmla="*/ 2147483646 h 175"/>
                  <a:gd name="T6" fmla="*/ 2147483646 w 157"/>
                  <a:gd name="T7" fmla="*/ 2147483646 h 175"/>
                  <a:gd name="T8" fmla="*/ 2147483646 w 157"/>
                  <a:gd name="T9" fmla="*/ 2147483646 h 175"/>
                  <a:gd name="T10" fmla="*/ 2147483646 w 157"/>
                  <a:gd name="T11" fmla="*/ 2147483646 h 175"/>
                  <a:gd name="T12" fmla="*/ 2147483646 w 157"/>
                  <a:gd name="T13" fmla="*/ 2147483646 h 1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7"/>
                  <a:gd name="T22" fmla="*/ 0 h 175"/>
                  <a:gd name="T23" fmla="*/ 157 w 157"/>
                  <a:gd name="T24" fmla="*/ 175 h 1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7" h="175">
                    <a:moveTo>
                      <a:pt x="7" y="105"/>
                    </a:moveTo>
                    <a:cubicBezTo>
                      <a:pt x="0" y="76"/>
                      <a:pt x="62" y="15"/>
                      <a:pt x="67" y="0"/>
                    </a:cubicBezTo>
                    <a:cubicBezTo>
                      <a:pt x="107" y="20"/>
                      <a:pt x="157" y="50"/>
                      <a:pt x="152" y="95"/>
                    </a:cubicBezTo>
                    <a:cubicBezTo>
                      <a:pt x="152" y="120"/>
                      <a:pt x="132" y="145"/>
                      <a:pt x="137" y="175"/>
                    </a:cubicBezTo>
                    <a:cubicBezTo>
                      <a:pt x="122" y="150"/>
                      <a:pt x="97" y="125"/>
                      <a:pt x="97" y="135"/>
                    </a:cubicBezTo>
                    <a:cubicBezTo>
                      <a:pt x="77" y="110"/>
                      <a:pt x="62" y="150"/>
                      <a:pt x="37" y="155"/>
                    </a:cubicBezTo>
                    <a:cubicBezTo>
                      <a:pt x="42" y="130"/>
                      <a:pt x="12" y="125"/>
                      <a:pt x="7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1" name="Freeform 38"/>
              <p:cNvSpPr>
                <a:spLocks/>
              </p:cNvSpPr>
              <p:nvPr/>
            </p:nvSpPr>
            <p:spPr bwMode="auto">
              <a:xfrm>
                <a:off x="274638" y="5348288"/>
                <a:ext cx="404812" cy="485775"/>
              </a:xfrm>
              <a:custGeom>
                <a:avLst/>
                <a:gdLst>
                  <a:gd name="T0" fmla="*/ 2147483646 w 185"/>
                  <a:gd name="T1" fmla="*/ 2147483646 h 221"/>
                  <a:gd name="T2" fmla="*/ 2147483646 w 185"/>
                  <a:gd name="T3" fmla="*/ 2147483646 h 221"/>
                  <a:gd name="T4" fmla="*/ 2147483646 w 185"/>
                  <a:gd name="T5" fmla="*/ 2147483646 h 221"/>
                  <a:gd name="T6" fmla="*/ 2147483646 w 185"/>
                  <a:gd name="T7" fmla="*/ 2147483646 h 221"/>
                  <a:gd name="T8" fmla="*/ 2147483646 w 185"/>
                  <a:gd name="T9" fmla="*/ 2147483646 h 221"/>
                  <a:gd name="T10" fmla="*/ 2147483646 w 185"/>
                  <a:gd name="T11" fmla="*/ 2147483646 h 221"/>
                  <a:gd name="T12" fmla="*/ 2147483646 w 185"/>
                  <a:gd name="T13" fmla="*/ 2147483646 h 221"/>
                  <a:gd name="T14" fmla="*/ 2147483646 w 185"/>
                  <a:gd name="T15" fmla="*/ 0 h 221"/>
                  <a:gd name="T16" fmla="*/ 2147483646 w 185"/>
                  <a:gd name="T17" fmla="*/ 2147483646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"/>
                  <a:gd name="T28" fmla="*/ 0 h 221"/>
                  <a:gd name="T29" fmla="*/ 185 w 185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" h="221">
                    <a:moveTo>
                      <a:pt x="40" y="15"/>
                    </a:moveTo>
                    <a:cubicBezTo>
                      <a:pt x="0" y="56"/>
                      <a:pt x="5" y="115"/>
                      <a:pt x="20" y="166"/>
                    </a:cubicBezTo>
                    <a:cubicBezTo>
                      <a:pt x="20" y="176"/>
                      <a:pt x="40" y="161"/>
                      <a:pt x="50" y="166"/>
                    </a:cubicBezTo>
                    <a:cubicBezTo>
                      <a:pt x="60" y="171"/>
                      <a:pt x="70" y="171"/>
                      <a:pt x="80" y="176"/>
                    </a:cubicBezTo>
                    <a:cubicBezTo>
                      <a:pt x="100" y="186"/>
                      <a:pt x="115" y="201"/>
                      <a:pt x="130" y="216"/>
                    </a:cubicBezTo>
                    <a:cubicBezTo>
                      <a:pt x="135" y="221"/>
                      <a:pt x="140" y="216"/>
                      <a:pt x="140" y="211"/>
                    </a:cubicBezTo>
                    <a:cubicBezTo>
                      <a:pt x="130" y="166"/>
                      <a:pt x="155" y="126"/>
                      <a:pt x="185" y="95"/>
                    </a:cubicBezTo>
                    <a:cubicBezTo>
                      <a:pt x="160" y="40"/>
                      <a:pt x="100" y="20"/>
                      <a:pt x="50" y="0"/>
                    </a:cubicBezTo>
                    <a:cubicBezTo>
                      <a:pt x="45" y="0"/>
                      <a:pt x="45" y="10"/>
                      <a:pt x="40" y="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9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2" name="Freeform 39"/>
              <p:cNvSpPr>
                <a:spLocks/>
              </p:cNvSpPr>
              <p:nvPr/>
            </p:nvSpPr>
            <p:spPr bwMode="auto">
              <a:xfrm>
                <a:off x="852488" y="6273800"/>
                <a:ext cx="417512" cy="584200"/>
              </a:xfrm>
              <a:custGeom>
                <a:avLst/>
                <a:gdLst>
                  <a:gd name="T0" fmla="*/ 2147483646 w 190"/>
                  <a:gd name="T1" fmla="*/ 2147483646 h 266"/>
                  <a:gd name="T2" fmla="*/ 2147483646 w 190"/>
                  <a:gd name="T3" fmla="*/ 2147483646 h 266"/>
                  <a:gd name="T4" fmla="*/ 2147483646 w 190"/>
                  <a:gd name="T5" fmla="*/ 2147483646 h 266"/>
                  <a:gd name="T6" fmla="*/ 2147483646 w 190"/>
                  <a:gd name="T7" fmla="*/ 2147483646 h 266"/>
                  <a:gd name="T8" fmla="*/ 2147483646 w 190"/>
                  <a:gd name="T9" fmla="*/ 2147483646 h 266"/>
                  <a:gd name="T10" fmla="*/ 2147483646 w 190"/>
                  <a:gd name="T11" fmla="*/ 2147483646 h 266"/>
                  <a:gd name="T12" fmla="*/ 2147483646 w 190"/>
                  <a:gd name="T13" fmla="*/ 2147483646 h 266"/>
                  <a:gd name="T14" fmla="*/ 2147483646 w 190"/>
                  <a:gd name="T15" fmla="*/ 2147483646 h 2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0"/>
                  <a:gd name="T25" fmla="*/ 0 h 266"/>
                  <a:gd name="T26" fmla="*/ 190 w 190"/>
                  <a:gd name="T27" fmla="*/ 266 h 2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0" h="266">
                    <a:moveTo>
                      <a:pt x="40" y="105"/>
                    </a:moveTo>
                    <a:cubicBezTo>
                      <a:pt x="60" y="115"/>
                      <a:pt x="70" y="140"/>
                      <a:pt x="65" y="155"/>
                    </a:cubicBezTo>
                    <a:cubicBezTo>
                      <a:pt x="50" y="185"/>
                      <a:pt x="25" y="205"/>
                      <a:pt x="35" y="241"/>
                    </a:cubicBezTo>
                    <a:cubicBezTo>
                      <a:pt x="40" y="256"/>
                      <a:pt x="60" y="266"/>
                      <a:pt x="60" y="251"/>
                    </a:cubicBezTo>
                    <a:cubicBezTo>
                      <a:pt x="60" y="226"/>
                      <a:pt x="55" y="190"/>
                      <a:pt x="80" y="175"/>
                    </a:cubicBezTo>
                    <a:cubicBezTo>
                      <a:pt x="130" y="150"/>
                      <a:pt x="190" y="110"/>
                      <a:pt x="175" y="55"/>
                    </a:cubicBezTo>
                    <a:cubicBezTo>
                      <a:pt x="165" y="0"/>
                      <a:pt x="80" y="5"/>
                      <a:pt x="30" y="30"/>
                    </a:cubicBezTo>
                    <a:cubicBezTo>
                      <a:pt x="0" y="50"/>
                      <a:pt x="10" y="90"/>
                      <a:pt x="40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3" name="Freeform 40"/>
              <p:cNvSpPr>
                <a:spLocks/>
              </p:cNvSpPr>
              <p:nvPr/>
            </p:nvSpPr>
            <p:spPr bwMode="auto">
              <a:xfrm>
                <a:off x="787400" y="6494463"/>
                <a:ext cx="185738" cy="185737"/>
              </a:xfrm>
              <a:custGeom>
                <a:avLst/>
                <a:gdLst>
                  <a:gd name="T0" fmla="*/ 2147483646 w 85"/>
                  <a:gd name="T1" fmla="*/ 2147483646 h 85"/>
                  <a:gd name="T2" fmla="*/ 2147483646 w 85"/>
                  <a:gd name="T3" fmla="*/ 2147483646 h 85"/>
                  <a:gd name="T4" fmla="*/ 2147483646 w 85"/>
                  <a:gd name="T5" fmla="*/ 2147483646 h 85"/>
                  <a:gd name="T6" fmla="*/ 2147483646 w 85"/>
                  <a:gd name="T7" fmla="*/ 2147483646 h 85"/>
                  <a:gd name="T8" fmla="*/ 2147483646 w 85"/>
                  <a:gd name="T9" fmla="*/ 2147483646 h 85"/>
                  <a:gd name="T10" fmla="*/ 2147483646 w 85"/>
                  <a:gd name="T11" fmla="*/ 2147483646 h 85"/>
                  <a:gd name="T12" fmla="*/ 2147483646 w 85"/>
                  <a:gd name="T13" fmla="*/ 2147483646 h 85"/>
                  <a:gd name="T14" fmla="*/ 2147483646 w 85"/>
                  <a:gd name="T15" fmla="*/ 2147483646 h 85"/>
                  <a:gd name="T16" fmla="*/ 2147483646 w 85"/>
                  <a:gd name="T17" fmla="*/ 2147483646 h 85"/>
                  <a:gd name="T18" fmla="*/ 2147483646 w 85"/>
                  <a:gd name="T19" fmla="*/ 2147483646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5"/>
                  <a:gd name="T31" fmla="*/ 0 h 85"/>
                  <a:gd name="T32" fmla="*/ 85 w 85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5" h="85">
                    <a:moveTo>
                      <a:pt x="40" y="55"/>
                    </a:moveTo>
                    <a:cubicBezTo>
                      <a:pt x="44" y="61"/>
                      <a:pt x="45" y="60"/>
                      <a:pt x="50" y="6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5" y="50"/>
                      <a:pt x="55" y="45"/>
                      <a:pt x="55" y="40"/>
                    </a:cubicBezTo>
                    <a:cubicBezTo>
                      <a:pt x="60" y="35"/>
                      <a:pt x="60" y="30"/>
                      <a:pt x="60" y="30"/>
                    </a:cubicBezTo>
                    <a:cubicBezTo>
                      <a:pt x="75" y="25"/>
                      <a:pt x="85" y="40"/>
                      <a:pt x="85" y="50"/>
                    </a:cubicBezTo>
                    <a:cubicBezTo>
                      <a:pt x="70" y="85"/>
                      <a:pt x="20" y="85"/>
                      <a:pt x="5" y="55"/>
                    </a:cubicBezTo>
                    <a:cubicBezTo>
                      <a:pt x="0" y="45"/>
                      <a:pt x="0" y="35"/>
                      <a:pt x="5" y="25"/>
                    </a:cubicBezTo>
                    <a:cubicBezTo>
                      <a:pt x="15" y="10"/>
                      <a:pt x="40" y="0"/>
                      <a:pt x="55" y="10"/>
                    </a:cubicBezTo>
                    <a:cubicBezTo>
                      <a:pt x="35" y="15"/>
                      <a:pt x="30" y="40"/>
                      <a:pt x="40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4" name="Freeform 41"/>
              <p:cNvSpPr>
                <a:spLocks/>
              </p:cNvSpPr>
              <p:nvPr/>
            </p:nvSpPr>
            <p:spPr bwMode="auto">
              <a:xfrm>
                <a:off x="504825" y="6140450"/>
                <a:ext cx="438150" cy="695325"/>
              </a:xfrm>
              <a:custGeom>
                <a:avLst/>
                <a:gdLst>
                  <a:gd name="T0" fmla="*/ 2147483646 w 200"/>
                  <a:gd name="T1" fmla="*/ 2147483646 h 317"/>
                  <a:gd name="T2" fmla="*/ 2147483646 w 200"/>
                  <a:gd name="T3" fmla="*/ 2147483646 h 317"/>
                  <a:gd name="T4" fmla="*/ 2147483646 w 200"/>
                  <a:gd name="T5" fmla="*/ 0 h 317"/>
                  <a:gd name="T6" fmla="*/ 2147483646 w 200"/>
                  <a:gd name="T7" fmla="*/ 2147483646 h 317"/>
                  <a:gd name="T8" fmla="*/ 2147483646 w 200"/>
                  <a:gd name="T9" fmla="*/ 2147483646 h 317"/>
                  <a:gd name="T10" fmla="*/ 2147483646 w 200"/>
                  <a:gd name="T11" fmla="*/ 2147483646 h 317"/>
                  <a:gd name="T12" fmla="*/ 2147483646 w 200"/>
                  <a:gd name="T13" fmla="*/ 2147483646 h 317"/>
                  <a:gd name="T14" fmla="*/ 2147483646 w 200"/>
                  <a:gd name="T15" fmla="*/ 2147483646 h 317"/>
                  <a:gd name="T16" fmla="*/ 2147483646 w 200"/>
                  <a:gd name="T17" fmla="*/ 2147483646 h 317"/>
                  <a:gd name="T18" fmla="*/ 2147483646 w 200"/>
                  <a:gd name="T19" fmla="*/ 2147483646 h 317"/>
                  <a:gd name="T20" fmla="*/ 2147483646 w 200"/>
                  <a:gd name="T21" fmla="*/ 2147483646 h 317"/>
                  <a:gd name="T22" fmla="*/ 2147483646 w 200"/>
                  <a:gd name="T23" fmla="*/ 2147483646 h 3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0"/>
                  <a:gd name="T37" fmla="*/ 0 h 317"/>
                  <a:gd name="T38" fmla="*/ 200 w 200"/>
                  <a:gd name="T39" fmla="*/ 317 h 3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0" h="317">
                    <a:moveTo>
                      <a:pt x="125" y="216"/>
                    </a:moveTo>
                    <a:cubicBezTo>
                      <a:pt x="101" y="151"/>
                      <a:pt x="130" y="76"/>
                      <a:pt x="165" y="20"/>
                    </a:cubicBezTo>
                    <a:cubicBezTo>
                      <a:pt x="170" y="15"/>
                      <a:pt x="155" y="5"/>
                      <a:pt x="150" y="0"/>
                    </a:cubicBezTo>
                    <a:cubicBezTo>
                      <a:pt x="118" y="58"/>
                      <a:pt x="98" y="86"/>
                      <a:pt x="90" y="131"/>
                    </a:cubicBezTo>
                    <a:cubicBezTo>
                      <a:pt x="75" y="126"/>
                      <a:pt x="75" y="101"/>
                      <a:pt x="60" y="101"/>
                    </a:cubicBezTo>
                    <a:cubicBezTo>
                      <a:pt x="40" y="101"/>
                      <a:pt x="20" y="106"/>
                      <a:pt x="5" y="126"/>
                    </a:cubicBezTo>
                    <a:cubicBezTo>
                      <a:pt x="0" y="136"/>
                      <a:pt x="0" y="156"/>
                      <a:pt x="10" y="166"/>
                    </a:cubicBezTo>
                    <a:cubicBezTo>
                      <a:pt x="25" y="181"/>
                      <a:pt x="50" y="186"/>
                      <a:pt x="65" y="171"/>
                    </a:cubicBezTo>
                    <a:cubicBezTo>
                      <a:pt x="80" y="236"/>
                      <a:pt x="130" y="271"/>
                      <a:pt x="175" y="317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7"/>
                      <a:pt x="200" y="312"/>
                      <a:pt x="200" y="307"/>
                    </a:cubicBezTo>
                    <a:cubicBezTo>
                      <a:pt x="175" y="276"/>
                      <a:pt x="140" y="256"/>
                      <a:pt x="125" y="216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5" name="Freeform 42"/>
              <p:cNvSpPr>
                <a:spLocks/>
              </p:cNvSpPr>
              <p:nvPr/>
            </p:nvSpPr>
            <p:spPr bwMode="auto">
              <a:xfrm>
                <a:off x="1006475" y="6284913"/>
                <a:ext cx="668338" cy="539750"/>
              </a:xfrm>
              <a:custGeom>
                <a:avLst/>
                <a:gdLst>
                  <a:gd name="T0" fmla="*/ 2147483646 w 305"/>
                  <a:gd name="T1" fmla="*/ 2147483646 h 246"/>
                  <a:gd name="T2" fmla="*/ 2147483646 w 305"/>
                  <a:gd name="T3" fmla="*/ 2147483646 h 246"/>
                  <a:gd name="T4" fmla="*/ 2147483646 w 305"/>
                  <a:gd name="T5" fmla="*/ 2147483646 h 246"/>
                  <a:gd name="T6" fmla="*/ 2147483646 w 305"/>
                  <a:gd name="T7" fmla="*/ 2147483646 h 246"/>
                  <a:gd name="T8" fmla="*/ 2147483646 w 305"/>
                  <a:gd name="T9" fmla="*/ 2147483646 h 246"/>
                  <a:gd name="T10" fmla="*/ 2147483646 w 305"/>
                  <a:gd name="T11" fmla="*/ 2147483646 h 246"/>
                  <a:gd name="T12" fmla="*/ 0 w 305"/>
                  <a:gd name="T13" fmla="*/ 2147483646 h 246"/>
                  <a:gd name="T14" fmla="*/ 2147483646 w 305"/>
                  <a:gd name="T15" fmla="*/ 2147483646 h 246"/>
                  <a:gd name="T16" fmla="*/ 2147483646 w 305"/>
                  <a:gd name="T17" fmla="*/ 2147483646 h 246"/>
                  <a:gd name="T18" fmla="*/ 2147483646 w 305"/>
                  <a:gd name="T19" fmla="*/ 2147483646 h 246"/>
                  <a:gd name="T20" fmla="*/ 2147483646 w 305"/>
                  <a:gd name="T21" fmla="*/ 2147483646 h 246"/>
                  <a:gd name="T22" fmla="*/ 2147483646 w 305"/>
                  <a:gd name="T23" fmla="*/ 2147483646 h 246"/>
                  <a:gd name="T24" fmla="*/ 2147483646 w 305"/>
                  <a:gd name="T25" fmla="*/ 2147483646 h 246"/>
                  <a:gd name="T26" fmla="*/ 2147483646 w 305"/>
                  <a:gd name="T27" fmla="*/ 2147483646 h 2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5"/>
                  <a:gd name="T43" fmla="*/ 0 h 246"/>
                  <a:gd name="T44" fmla="*/ 305 w 305"/>
                  <a:gd name="T45" fmla="*/ 246 h 2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5" h="246">
                    <a:moveTo>
                      <a:pt x="250" y="125"/>
                    </a:moveTo>
                    <a:cubicBezTo>
                      <a:pt x="243" y="154"/>
                      <a:pt x="215" y="160"/>
                      <a:pt x="200" y="160"/>
                    </a:cubicBezTo>
                    <a:cubicBezTo>
                      <a:pt x="180" y="165"/>
                      <a:pt x="165" y="145"/>
                      <a:pt x="170" y="120"/>
                    </a:cubicBezTo>
                    <a:cubicBezTo>
                      <a:pt x="170" y="115"/>
                      <a:pt x="165" y="110"/>
                      <a:pt x="160" y="115"/>
                    </a:cubicBezTo>
                    <a:cubicBezTo>
                      <a:pt x="130" y="150"/>
                      <a:pt x="90" y="175"/>
                      <a:pt x="45" y="180"/>
                    </a:cubicBezTo>
                    <a:cubicBezTo>
                      <a:pt x="20" y="180"/>
                      <a:pt x="5" y="215"/>
                      <a:pt x="10" y="241"/>
                    </a:cubicBezTo>
                    <a:cubicBezTo>
                      <a:pt x="5" y="241"/>
                      <a:pt x="0" y="241"/>
                      <a:pt x="0" y="246"/>
                    </a:cubicBezTo>
                    <a:cubicBezTo>
                      <a:pt x="5" y="231"/>
                      <a:pt x="0" y="215"/>
                      <a:pt x="5" y="200"/>
                    </a:cubicBezTo>
                    <a:cubicBezTo>
                      <a:pt x="20" y="170"/>
                      <a:pt x="60" y="170"/>
                      <a:pt x="80" y="145"/>
                    </a:cubicBezTo>
                    <a:cubicBezTo>
                      <a:pt x="110" y="110"/>
                      <a:pt x="120" y="65"/>
                      <a:pt x="160" y="35"/>
                    </a:cubicBezTo>
                    <a:cubicBezTo>
                      <a:pt x="190" y="20"/>
                      <a:pt x="220" y="15"/>
                      <a:pt x="250" y="5"/>
                    </a:cubicBezTo>
                    <a:cubicBezTo>
                      <a:pt x="270" y="0"/>
                      <a:pt x="285" y="15"/>
                      <a:pt x="305" y="5"/>
                    </a:cubicBezTo>
                    <a:cubicBezTo>
                      <a:pt x="290" y="35"/>
                      <a:pt x="255" y="50"/>
                      <a:pt x="240" y="75"/>
                    </a:cubicBezTo>
                    <a:cubicBezTo>
                      <a:pt x="235" y="85"/>
                      <a:pt x="255" y="105"/>
                      <a:pt x="250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185" name="组合 66"/>
            <p:cNvGrpSpPr>
              <a:grpSpLocks/>
            </p:cNvGrpSpPr>
            <p:nvPr/>
          </p:nvGrpSpPr>
          <p:grpSpPr bwMode="auto">
            <a:xfrm rot="5222478">
              <a:off x="4754840" y="2259275"/>
              <a:ext cx="1698625" cy="1684337"/>
              <a:chOff x="0" y="5173663"/>
              <a:chExt cx="1698625" cy="1684337"/>
            </a:xfrm>
          </p:grpSpPr>
          <p:sp>
            <p:nvSpPr>
              <p:cNvPr id="7212" name="Freeform 31"/>
              <p:cNvSpPr>
                <a:spLocks/>
              </p:cNvSpPr>
              <p:nvPr/>
            </p:nvSpPr>
            <p:spPr bwMode="auto">
              <a:xfrm>
                <a:off x="165100" y="5724525"/>
                <a:ext cx="581025" cy="438150"/>
              </a:xfrm>
              <a:custGeom>
                <a:avLst/>
                <a:gdLst>
                  <a:gd name="T0" fmla="*/ 0 w 265"/>
                  <a:gd name="T1" fmla="*/ 2147483646 h 200"/>
                  <a:gd name="T2" fmla="*/ 2147483646 w 265"/>
                  <a:gd name="T3" fmla="*/ 2147483646 h 200"/>
                  <a:gd name="T4" fmla="*/ 2147483646 w 265"/>
                  <a:gd name="T5" fmla="*/ 2147483646 h 200"/>
                  <a:gd name="T6" fmla="*/ 2147483646 w 265"/>
                  <a:gd name="T7" fmla="*/ 2147483646 h 200"/>
                  <a:gd name="T8" fmla="*/ 0 w 265"/>
                  <a:gd name="T9" fmla="*/ 2147483646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200"/>
                  <a:gd name="T17" fmla="*/ 265 w 265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200">
                    <a:moveTo>
                      <a:pt x="0" y="20"/>
                    </a:moveTo>
                    <a:cubicBezTo>
                      <a:pt x="60" y="0"/>
                      <a:pt x="135" y="5"/>
                      <a:pt x="170" y="60"/>
                    </a:cubicBezTo>
                    <a:cubicBezTo>
                      <a:pt x="200" y="100"/>
                      <a:pt x="210" y="145"/>
                      <a:pt x="245" y="175"/>
                    </a:cubicBezTo>
                    <a:cubicBezTo>
                      <a:pt x="250" y="175"/>
                      <a:pt x="260" y="180"/>
                      <a:pt x="265" y="180"/>
                    </a:cubicBezTo>
                    <a:cubicBezTo>
                      <a:pt x="155" y="200"/>
                      <a:pt x="25" y="135"/>
                      <a:pt x="0" y="2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13" name="Freeform 32"/>
              <p:cNvSpPr>
                <a:spLocks/>
              </p:cNvSpPr>
              <p:nvPr/>
            </p:nvSpPr>
            <p:spPr bwMode="auto">
              <a:xfrm>
                <a:off x="0" y="6064250"/>
                <a:ext cx="766763" cy="331788"/>
              </a:xfrm>
              <a:custGeom>
                <a:avLst/>
                <a:gdLst>
                  <a:gd name="T0" fmla="*/ 2147483646 w 350"/>
                  <a:gd name="T1" fmla="*/ 2147483646 h 151"/>
                  <a:gd name="T2" fmla="*/ 2147483646 w 350"/>
                  <a:gd name="T3" fmla="*/ 2147483646 h 151"/>
                  <a:gd name="T4" fmla="*/ 0 w 350"/>
                  <a:gd name="T5" fmla="*/ 2147483646 h 151"/>
                  <a:gd name="T6" fmla="*/ 2147483646 w 350"/>
                  <a:gd name="T7" fmla="*/ 2147483646 h 151"/>
                  <a:gd name="T8" fmla="*/ 2147483646 w 350"/>
                  <a:gd name="T9" fmla="*/ 2147483646 h 151"/>
                  <a:gd name="T10" fmla="*/ 2147483646 w 350"/>
                  <a:gd name="T11" fmla="*/ 2147483646 h 151"/>
                  <a:gd name="T12" fmla="*/ 2147483646 w 350"/>
                  <a:gd name="T13" fmla="*/ 2147483646 h 1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0"/>
                  <a:gd name="T22" fmla="*/ 0 h 151"/>
                  <a:gd name="T23" fmla="*/ 350 w 350"/>
                  <a:gd name="T24" fmla="*/ 151 h 1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0" h="151">
                    <a:moveTo>
                      <a:pt x="325" y="55"/>
                    </a:moveTo>
                    <a:cubicBezTo>
                      <a:pt x="265" y="86"/>
                      <a:pt x="215" y="136"/>
                      <a:pt x="150" y="141"/>
                    </a:cubicBezTo>
                    <a:cubicBezTo>
                      <a:pt x="95" y="151"/>
                      <a:pt x="45" y="126"/>
                      <a:pt x="0" y="91"/>
                    </a:cubicBezTo>
                    <a:cubicBezTo>
                      <a:pt x="25" y="35"/>
                      <a:pt x="95" y="0"/>
                      <a:pt x="150" y="15"/>
                    </a:cubicBezTo>
                    <a:cubicBezTo>
                      <a:pt x="160" y="15"/>
                      <a:pt x="175" y="35"/>
                      <a:pt x="190" y="35"/>
                    </a:cubicBezTo>
                    <a:cubicBezTo>
                      <a:pt x="245" y="50"/>
                      <a:pt x="300" y="66"/>
                      <a:pt x="350" y="40"/>
                    </a:cubicBezTo>
                    <a:cubicBezTo>
                      <a:pt x="340" y="40"/>
                      <a:pt x="335" y="50"/>
                      <a:pt x="325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14" name="Freeform 33"/>
              <p:cNvSpPr>
                <a:spLocks/>
              </p:cNvSpPr>
              <p:nvPr/>
            </p:nvSpPr>
            <p:spPr bwMode="auto">
              <a:xfrm>
                <a:off x="920750" y="5976938"/>
                <a:ext cx="777875" cy="369887"/>
              </a:xfrm>
              <a:custGeom>
                <a:avLst/>
                <a:gdLst>
                  <a:gd name="T0" fmla="*/ 2147483646 w 355"/>
                  <a:gd name="T1" fmla="*/ 2147483646 h 169"/>
                  <a:gd name="T2" fmla="*/ 0 w 355"/>
                  <a:gd name="T3" fmla="*/ 2147483646 h 169"/>
                  <a:gd name="T4" fmla="*/ 2147483646 w 355"/>
                  <a:gd name="T5" fmla="*/ 2147483646 h 169"/>
                  <a:gd name="T6" fmla="*/ 2147483646 w 355"/>
                  <a:gd name="T7" fmla="*/ 2147483646 h 169"/>
                  <a:gd name="T8" fmla="*/ 2147483646 w 355"/>
                  <a:gd name="T9" fmla="*/ 2147483646 h 169"/>
                  <a:gd name="T10" fmla="*/ 2147483646 w 355"/>
                  <a:gd name="T11" fmla="*/ 2147483646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5"/>
                  <a:gd name="T19" fmla="*/ 0 h 169"/>
                  <a:gd name="T20" fmla="*/ 355 w 355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5" h="169">
                    <a:moveTo>
                      <a:pt x="250" y="136"/>
                    </a:moveTo>
                    <a:cubicBezTo>
                      <a:pt x="161" y="169"/>
                      <a:pt x="75" y="121"/>
                      <a:pt x="0" y="85"/>
                    </a:cubicBezTo>
                    <a:cubicBezTo>
                      <a:pt x="30" y="90"/>
                      <a:pt x="60" y="85"/>
                      <a:pt x="90" y="80"/>
                    </a:cubicBezTo>
                    <a:cubicBezTo>
                      <a:pt x="125" y="75"/>
                      <a:pt x="155" y="35"/>
                      <a:pt x="190" y="20"/>
                    </a:cubicBezTo>
                    <a:cubicBezTo>
                      <a:pt x="245" y="0"/>
                      <a:pt x="315" y="30"/>
                      <a:pt x="355" y="75"/>
                    </a:cubicBezTo>
                    <a:cubicBezTo>
                      <a:pt x="320" y="95"/>
                      <a:pt x="290" y="121"/>
                      <a:pt x="250" y="1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15" name="Freeform 34"/>
              <p:cNvSpPr>
                <a:spLocks/>
              </p:cNvSpPr>
              <p:nvPr/>
            </p:nvSpPr>
            <p:spPr bwMode="auto">
              <a:xfrm>
                <a:off x="909638" y="5668963"/>
                <a:ext cx="515937" cy="438150"/>
              </a:xfrm>
              <a:custGeom>
                <a:avLst/>
                <a:gdLst>
                  <a:gd name="T0" fmla="*/ 2147483646 w 235"/>
                  <a:gd name="T1" fmla="*/ 2147483646 h 200"/>
                  <a:gd name="T2" fmla="*/ 0 w 235"/>
                  <a:gd name="T3" fmla="*/ 2147483646 h 200"/>
                  <a:gd name="T4" fmla="*/ 2147483646 w 235"/>
                  <a:gd name="T5" fmla="*/ 2147483646 h 200"/>
                  <a:gd name="T6" fmla="*/ 2147483646 w 235"/>
                  <a:gd name="T7" fmla="*/ 2147483646 h 200"/>
                  <a:gd name="T8" fmla="*/ 2147483646 w 235"/>
                  <a:gd name="T9" fmla="*/ 2147483646 h 200"/>
                  <a:gd name="T10" fmla="*/ 2147483646 w 235"/>
                  <a:gd name="T11" fmla="*/ 2147483646 h 2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"/>
                  <a:gd name="T19" fmla="*/ 0 h 200"/>
                  <a:gd name="T20" fmla="*/ 235 w 235"/>
                  <a:gd name="T21" fmla="*/ 200 h 2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" h="200">
                    <a:moveTo>
                      <a:pt x="185" y="125"/>
                    </a:moveTo>
                    <a:cubicBezTo>
                      <a:pt x="137" y="182"/>
                      <a:pt x="70" y="195"/>
                      <a:pt x="0" y="200"/>
                    </a:cubicBezTo>
                    <a:cubicBezTo>
                      <a:pt x="15" y="195"/>
                      <a:pt x="20" y="180"/>
                      <a:pt x="30" y="170"/>
                    </a:cubicBezTo>
                    <a:cubicBezTo>
                      <a:pt x="60" y="125"/>
                      <a:pt x="55" y="70"/>
                      <a:pt x="95" y="35"/>
                    </a:cubicBezTo>
                    <a:cubicBezTo>
                      <a:pt x="135" y="0"/>
                      <a:pt x="185" y="5"/>
                      <a:pt x="235" y="5"/>
                    </a:cubicBezTo>
                    <a:cubicBezTo>
                      <a:pt x="230" y="50"/>
                      <a:pt x="215" y="90"/>
                      <a:pt x="185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28999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16" name="Freeform 35"/>
              <p:cNvSpPr>
                <a:spLocks/>
              </p:cNvSpPr>
              <p:nvPr/>
            </p:nvSpPr>
            <p:spPr bwMode="auto">
              <a:xfrm>
                <a:off x="598488" y="5513388"/>
                <a:ext cx="398462" cy="593725"/>
              </a:xfrm>
              <a:custGeom>
                <a:avLst/>
                <a:gdLst>
                  <a:gd name="T0" fmla="*/ 2147483646 w 182"/>
                  <a:gd name="T1" fmla="*/ 2147483646 h 271"/>
                  <a:gd name="T2" fmla="*/ 2147483646 w 182"/>
                  <a:gd name="T3" fmla="*/ 2147483646 h 271"/>
                  <a:gd name="T4" fmla="*/ 2147483646 w 182"/>
                  <a:gd name="T5" fmla="*/ 2147483646 h 271"/>
                  <a:gd name="T6" fmla="*/ 2147483646 w 182"/>
                  <a:gd name="T7" fmla="*/ 2147483646 h 271"/>
                  <a:gd name="T8" fmla="*/ 2147483646 w 182"/>
                  <a:gd name="T9" fmla="*/ 2147483646 h 271"/>
                  <a:gd name="T10" fmla="*/ 2147483646 w 182"/>
                  <a:gd name="T11" fmla="*/ 2147483646 h 271"/>
                  <a:gd name="T12" fmla="*/ 2147483646 w 182"/>
                  <a:gd name="T13" fmla="*/ 0 h 271"/>
                  <a:gd name="T14" fmla="*/ 2147483646 w 182"/>
                  <a:gd name="T15" fmla="*/ 2147483646 h 271"/>
                  <a:gd name="T16" fmla="*/ 2147483646 w 182"/>
                  <a:gd name="T17" fmla="*/ 2147483646 h 2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271"/>
                  <a:gd name="T29" fmla="*/ 182 w 182"/>
                  <a:gd name="T30" fmla="*/ 271 h 2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271">
                    <a:moveTo>
                      <a:pt x="177" y="156"/>
                    </a:moveTo>
                    <a:cubicBezTo>
                      <a:pt x="171" y="202"/>
                      <a:pt x="152" y="241"/>
                      <a:pt x="112" y="261"/>
                    </a:cubicBezTo>
                    <a:cubicBezTo>
                      <a:pt x="92" y="271"/>
                      <a:pt x="82" y="251"/>
                      <a:pt x="62" y="246"/>
                    </a:cubicBezTo>
                    <a:cubicBezTo>
                      <a:pt x="42" y="236"/>
                      <a:pt x="32" y="216"/>
                      <a:pt x="22" y="196"/>
                    </a:cubicBezTo>
                    <a:cubicBezTo>
                      <a:pt x="22" y="191"/>
                      <a:pt x="0" y="128"/>
                      <a:pt x="5" y="118"/>
                    </a:cubicBezTo>
                    <a:cubicBezTo>
                      <a:pt x="5" y="113"/>
                      <a:pt x="15" y="55"/>
                      <a:pt x="52" y="25"/>
                    </a:cubicBezTo>
                    <a:cubicBezTo>
                      <a:pt x="61" y="19"/>
                      <a:pt x="67" y="10"/>
                      <a:pt x="77" y="0"/>
                    </a:cubicBezTo>
                    <a:cubicBezTo>
                      <a:pt x="97" y="20"/>
                      <a:pt x="142" y="66"/>
                      <a:pt x="147" y="66"/>
                    </a:cubicBezTo>
                    <a:cubicBezTo>
                      <a:pt x="152" y="66"/>
                      <a:pt x="182" y="116"/>
                      <a:pt x="177" y="15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17" name="Freeform 36"/>
              <p:cNvSpPr>
                <a:spLocks/>
              </p:cNvSpPr>
              <p:nvPr/>
            </p:nvSpPr>
            <p:spPr bwMode="auto">
              <a:xfrm>
                <a:off x="915988" y="5337175"/>
                <a:ext cx="333375" cy="474663"/>
              </a:xfrm>
              <a:custGeom>
                <a:avLst/>
                <a:gdLst>
                  <a:gd name="T0" fmla="*/ 2147483646 w 152"/>
                  <a:gd name="T1" fmla="*/ 2147483646 h 216"/>
                  <a:gd name="T2" fmla="*/ 2147483646 w 152"/>
                  <a:gd name="T3" fmla="*/ 2147483646 h 216"/>
                  <a:gd name="T4" fmla="*/ 2147483646 w 152"/>
                  <a:gd name="T5" fmla="*/ 2147483646 h 216"/>
                  <a:gd name="T6" fmla="*/ 2147483646 w 152"/>
                  <a:gd name="T7" fmla="*/ 2147483646 h 216"/>
                  <a:gd name="T8" fmla="*/ 2147483646 w 152"/>
                  <a:gd name="T9" fmla="*/ 2147483646 h 216"/>
                  <a:gd name="T10" fmla="*/ 2147483646 w 152"/>
                  <a:gd name="T11" fmla="*/ 2147483646 h 216"/>
                  <a:gd name="T12" fmla="*/ 2147483646 w 152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216"/>
                  <a:gd name="T23" fmla="*/ 152 w 152"/>
                  <a:gd name="T24" fmla="*/ 216 h 2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216">
                    <a:moveTo>
                      <a:pt x="2" y="80"/>
                    </a:moveTo>
                    <a:cubicBezTo>
                      <a:pt x="0" y="95"/>
                      <a:pt x="2" y="110"/>
                      <a:pt x="7" y="125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47" y="171"/>
                      <a:pt x="32" y="201"/>
                      <a:pt x="52" y="216"/>
                    </a:cubicBezTo>
                    <a:cubicBezTo>
                      <a:pt x="67" y="171"/>
                      <a:pt x="112" y="151"/>
                      <a:pt x="152" y="141"/>
                    </a:cubicBezTo>
                    <a:cubicBezTo>
                      <a:pt x="152" y="80"/>
                      <a:pt x="122" y="0"/>
                      <a:pt x="57" y="5"/>
                    </a:cubicBezTo>
                    <a:cubicBezTo>
                      <a:pt x="27" y="10"/>
                      <a:pt x="7" y="45"/>
                      <a:pt x="2" y="8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8000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18" name="Freeform 37"/>
              <p:cNvSpPr>
                <a:spLocks/>
              </p:cNvSpPr>
              <p:nvPr/>
            </p:nvSpPr>
            <p:spPr bwMode="auto">
              <a:xfrm>
                <a:off x="598488" y="5173663"/>
                <a:ext cx="344487" cy="384175"/>
              </a:xfrm>
              <a:custGeom>
                <a:avLst/>
                <a:gdLst>
                  <a:gd name="T0" fmla="*/ 2147483646 w 157"/>
                  <a:gd name="T1" fmla="*/ 2147483646 h 175"/>
                  <a:gd name="T2" fmla="*/ 2147483646 w 157"/>
                  <a:gd name="T3" fmla="*/ 0 h 175"/>
                  <a:gd name="T4" fmla="*/ 2147483646 w 157"/>
                  <a:gd name="T5" fmla="*/ 2147483646 h 175"/>
                  <a:gd name="T6" fmla="*/ 2147483646 w 157"/>
                  <a:gd name="T7" fmla="*/ 2147483646 h 175"/>
                  <a:gd name="T8" fmla="*/ 2147483646 w 157"/>
                  <a:gd name="T9" fmla="*/ 2147483646 h 175"/>
                  <a:gd name="T10" fmla="*/ 2147483646 w 157"/>
                  <a:gd name="T11" fmla="*/ 2147483646 h 175"/>
                  <a:gd name="T12" fmla="*/ 2147483646 w 157"/>
                  <a:gd name="T13" fmla="*/ 2147483646 h 1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7"/>
                  <a:gd name="T22" fmla="*/ 0 h 175"/>
                  <a:gd name="T23" fmla="*/ 157 w 157"/>
                  <a:gd name="T24" fmla="*/ 175 h 1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7" h="175">
                    <a:moveTo>
                      <a:pt x="7" y="105"/>
                    </a:moveTo>
                    <a:cubicBezTo>
                      <a:pt x="0" y="76"/>
                      <a:pt x="62" y="15"/>
                      <a:pt x="67" y="0"/>
                    </a:cubicBezTo>
                    <a:cubicBezTo>
                      <a:pt x="107" y="20"/>
                      <a:pt x="157" y="50"/>
                      <a:pt x="152" y="95"/>
                    </a:cubicBezTo>
                    <a:cubicBezTo>
                      <a:pt x="152" y="120"/>
                      <a:pt x="132" y="145"/>
                      <a:pt x="137" y="175"/>
                    </a:cubicBezTo>
                    <a:cubicBezTo>
                      <a:pt x="122" y="150"/>
                      <a:pt x="97" y="125"/>
                      <a:pt x="97" y="135"/>
                    </a:cubicBezTo>
                    <a:cubicBezTo>
                      <a:pt x="77" y="110"/>
                      <a:pt x="62" y="150"/>
                      <a:pt x="37" y="155"/>
                    </a:cubicBezTo>
                    <a:cubicBezTo>
                      <a:pt x="42" y="130"/>
                      <a:pt x="12" y="125"/>
                      <a:pt x="7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19" name="Freeform 38"/>
              <p:cNvSpPr>
                <a:spLocks/>
              </p:cNvSpPr>
              <p:nvPr/>
            </p:nvSpPr>
            <p:spPr bwMode="auto">
              <a:xfrm>
                <a:off x="274638" y="5348288"/>
                <a:ext cx="404812" cy="485775"/>
              </a:xfrm>
              <a:custGeom>
                <a:avLst/>
                <a:gdLst>
                  <a:gd name="T0" fmla="*/ 2147483646 w 185"/>
                  <a:gd name="T1" fmla="*/ 2147483646 h 221"/>
                  <a:gd name="T2" fmla="*/ 2147483646 w 185"/>
                  <a:gd name="T3" fmla="*/ 2147483646 h 221"/>
                  <a:gd name="T4" fmla="*/ 2147483646 w 185"/>
                  <a:gd name="T5" fmla="*/ 2147483646 h 221"/>
                  <a:gd name="T6" fmla="*/ 2147483646 w 185"/>
                  <a:gd name="T7" fmla="*/ 2147483646 h 221"/>
                  <a:gd name="T8" fmla="*/ 2147483646 w 185"/>
                  <a:gd name="T9" fmla="*/ 2147483646 h 221"/>
                  <a:gd name="T10" fmla="*/ 2147483646 w 185"/>
                  <a:gd name="T11" fmla="*/ 2147483646 h 221"/>
                  <a:gd name="T12" fmla="*/ 2147483646 w 185"/>
                  <a:gd name="T13" fmla="*/ 2147483646 h 221"/>
                  <a:gd name="T14" fmla="*/ 2147483646 w 185"/>
                  <a:gd name="T15" fmla="*/ 0 h 221"/>
                  <a:gd name="T16" fmla="*/ 2147483646 w 185"/>
                  <a:gd name="T17" fmla="*/ 2147483646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"/>
                  <a:gd name="T28" fmla="*/ 0 h 221"/>
                  <a:gd name="T29" fmla="*/ 185 w 185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" h="221">
                    <a:moveTo>
                      <a:pt x="40" y="15"/>
                    </a:moveTo>
                    <a:cubicBezTo>
                      <a:pt x="0" y="56"/>
                      <a:pt x="5" y="115"/>
                      <a:pt x="20" y="166"/>
                    </a:cubicBezTo>
                    <a:cubicBezTo>
                      <a:pt x="20" y="176"/>
                      <a:pt x="40" y="161"/>
                      <a:pt x="50" y="166"/>
                    </a:cubicBezTo>
                    <a:cubicBezTo>
                      <a:pt x="60" y="171"/>
                      <a:pt x="70" y="171"/>
                      <a:pt x="80" y="176"/>
                    </a:cubicBezTo>
                    <a:cubicBezTo>
                      <a:pt x="100" y="186"/>
                      <a:pt x="115" y="201"/>
                      <a:pt x="130" y="216"/>
                    </a:cubicBezTo>
                    <a:cubicBezTo>
                      <a:pt x="135" y="221"/>
                      <a:pt x="140" y="216"/>
                      <a:pt x="140" y="211"/>
                    </a:cubicBezTo>
                    <a:cubicBezTo>
                      <a:pt x="130" y="166"/>
                      <a:pt x="155" y="126"/>
                      <a:pt x="185" y="95"/>
                    </a:cubicBezTo>
                    <a:cubicBezTo>
                      <a:pt x="160" y="40"/>
                      <a:pt x="100" y="20"/>
                      <a:pt x="50" y="0"/>
                    </a:cubicBezTo>
                    <a:cubicBezTo>
                      <a:pt x="45" y="0"/>
                      <a:pt x="45" y="10"/>
                      <a:pt x="40" y="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9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20" name="Freeform 39"/>
              <p:cNvSpPr>
                <a:spLocks/>
              </p:cNvSpPr>
              <p:nvPr/>
            </p:nvSpPr>
            <p:spPr bwMode="auto">
              <a:xfrm>
                <a:off x="852488" y="6273800"/>
                <a:ext cx="417512" cy="584200"/>
              </a:xfrm>
              <a:custGeom>
                <a:avLst/>
                <a:gdLst>
                  <a:gd name="T0" fmla="*/ 2147483646 w 190"/>
                  <a:gd name="T1" fmla="*/ 2147483646 h 266"/>
                  <a:gd name="T2" fmla="*/ 2147483646 w 190"/>
                  <a:gd name="T3" fmla="*/ 2147483646 h 266"/>
                  <a:gd name="T4" fmla="*/ 2147483646 w 190"/>
                  <a:gd name="T5" fmla="*/ 2147483646 h 266"/>
                  <a:gd name="T6" fmla="*/ 2147483646 w 190"/>
                  <a:gd name="T7" fmla="*/ 2147483646 h 266"/>
                  <a:gd name="T8" fmla="*/ 2147483646 w 190"/>
                  <a:gd name="T9" fmla="*/ 2147483646 h 266"/>
                  <a:gd name="T10" fmla="*/ 2147483646 w 190"/>
                  <a:gd name="T11" fmla="*/ 2147483646 h 266"/>
                  <a:gd name="T12" fmla="*/ 2147483646 w 190"/>
                  <a:gd name="T13" fmla="*/ 2147483646 h 266"/>
                  <a:gd name="T14" fmla="*/ 2147483646 w 190"/>
                  <a:gd name="T15" fmla="*/ 2147483646 h 2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0"/>
                  <a:gd name="T25" fmla="*/ 0 h 266"/>
                  <a:gd name="T26" fmla="*/ 190 w 190"/>
                  <a:gd name="T27" fmla="*/ 266 h 2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0" h="266">
                    <a:moveTo>
                      <a:pt x="40" y="105"/>
                    </a:moveTo>
                    <a:cubicBezTo>
                      <a:pt x="60" y="115"/>
                      <a:pt x="70" y="140"/>
                      <a:pt x="65" y="155"/>
                    </a:cubicBezTo>
                    <a:cubicBezTo>
                      <a:pt x="50" y="185"/>
                      <a:pt x="25" y="205"/>
                      <a:pt x="35" y="241"/>
                    </a:cubicBezTo>
                    <a:cubicBezTo>
                      <a:pt x="40" y="256"/>
                      <a:pt x="60" y="266"/>
                      <a:pt x="60" y="251"/>
                    </a:cubicBezTo>
                    <a:cubicBezTo>
                      <a:pt x="60" y="226"/>
                      <a:pt x="55" y="190"/>
                      <a:pt x="80" y="175"/>
                    </a:cubicBezTo>
                    <a:cubicBezTo>
                      <a:pt x="130" y="150"/>
                      <a:pt x="190" y="110"/>
                      <a:pt x="175" y="55"/>
                    </a:cubicBezTo>
                    <a:cubicBezTo>
                      <a:pt x="165" y="0"/>
                      <a:pt x="80" y="5"/>
                      <a:pt x="30" y="30"/>
                    </a:cubicBezTo>
                    <a:cubicBezTo>
                      <a:pt x="0" y="50"/>
                      <a:pt x="10" y="90"/>
                      <a:pt x="40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21" name="Freeform 40"/>
              <p:cNvSpPr>
                <a:spLocks/>
              </p:cNvSpPr>
              <p:nvPr/>
            </p:nvSpPr>
            <p:spPr bwMode="auto">
              <a:xfrm>
                <a:off x="787400" y="6494463"/>
                <a:ext cx="185738" cy="185737"/>
              </a:xfrm>
              <a:custGeom>
                <a:avLst/>
                <a:gdLst>
                  <a:gd name="T0" fmla="*/ 2147483646 w 85"/>
                  <a:gd name="T1" fmla="*/ 2147483646 h 85"/>
                  <a:gd name="T2" fmla="*/ 2147483646 w 85"/>
                  <a:gd name="T3" fmla="*/ 2147483646 h 85"/>
                  <a:gd name="T4" fmla="*/ 2147483646 w 85"/>
                  <a:gd name="T5" fmla="*/ 2147483646 h 85"/>
                  <a:gd name="T6" fmla="*/ 2147483646 w 85"/>
                  <a:gd name="T7" fmla="*/ 2147483646 h 85"/>
                  <a:gd name="T8" fmla="*/ 2147483646 w 85"/>
                  <a:gd name="T9" fmla="*/ 2147483646 h 85"/>
                  <a:gd name="T10" fmla="*/ 2147483646 w 85"/>
                  <a:gd name="T11" fmla="*/ 2147483646 h 85"/>
                  <a:gd name="T12" fmla="*/ 2147483646 w 85"/>
                  <a:gd name="T13" fmla="*/ 2147483646 h 85"/>
                  <a:gd name="T14" fmla="*/ 2147483646 w 85"/>
                  <a:gd name="T15" fmla="*/ 2147483646 h 85"/>
                  <a:gd name="T16" fmla="*/ 2147483646 w 85"/>
                  <a:gd name="T17" fmla="*/ 2147483646 h 85"/>
                  <a:gd name="T18" fmla="*/ 2147483646 w 85"/>
                  <a:gd name="T19" fmla="*/ 2147483646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5"/>
                  <a:gd name="T31" fmla="*/ 0 h 85"/>
                  <a:gd name="T32" fmla="*/ 85 w 85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5" h="85">
                    <a:moveTo>
                      <a:pt x="40" y="55"/>
                    </a:moveTo>
                    <a:cubicBezTo>
                      <a:pt x="44" y="61"/>
                      <a:pt x="45" y="60"/>
                      <a:pt x="50" y="6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5" y="50"/>
                      <a:pt x="55" y="45"/>
                      <a:pt x="55" y="40"/>
                    </a:cubicBezTo>
                    <a:cubicBezTo>
                      <a:pt x="60" y="35"/>
                      <a:pt x="60" y="30"/>
                      <a:pt x="60" y="30"/>
                    </a:cubicBezTo>
                    <a:cubicBezTo>
                      <a:pt x="75" y="25"/>
                      <a:pt x="85" y="40"/>
                      <a:pt x="85" y="50"/>
                    </a:cubicBezTo>
                    <a:cubicBezTo>
                      <a:pt x="70" y="85"/>
                      <a:pt x="20" y="85"/>
                      <a:pt x="5" y="55"/>
                    </a:cubicBezTo>
                    <a:cubicBezTo>
                      <a:pt x="0" y="45"/>
                      <a:pt x="0" y="35"/>
                      <a:pt x="5" y="25"/>
                    </a:cubicBezTo>
                    <a:cubicBezTo>
                      <a:pt x="15" y="10"/>
                      <a:pt x="40" y="0"/>
                      <a:pt x="55" y="10"/>
                    </a:cubicBezTo>
                    <a:cubicBezTo>
                      <a:pt x="35" y="15"/>
                      <a:pt x="30" y="40"/>
                      <a:pt x="40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22" name="Freeform 41"/>
              <p:cNvSpPr>
                <a:spLocks/>
              </p:cNvSpPr>
              <p:nvPr/>
            </p:nvSpPr>
            <p:spPr bwMode="auto">
              <a:xfrm>
                <a:off x="504825" y="6140450"/>
                <a:ext cx="438150" cy="695325"/>
              </a:xfrm>
              <a:custGeom>
                <a:avLst/>
                <a:gdLst>
                  <a:gd name="T0" fmla="*/ 2147483646 w 200"/>
                  <a:gd name="T1" fmla="*/ 2147483646 h 317"/>
                  <a:gd name="T2" fmla="*/ 2147483646 w 200"/>
                  <a:gd name="T3" fmla="*/ 2147483646 h 317"/>
                  <a:gd name="T4" fmla="*/ 2147483646 w 200"/>
                  <a:gd name="T5" fmla="*/ 0 h 317"/>
                  <a:gd name="T6" fmla="*/ 2147483646 w 200"/>
                  <a:gd name="T7" fmla="*/ 2147483646 h 317"/>
                  <a:gd name="T8" fmla="*/ 2147483646 w 200"/>
                  <a:gd name="T9" fmla="*/ 2147483646 h 317"/>
                  <a:gd name="T10" fmla="*/ 2147483646 w 200"/>
                  <a:gd name="T11" fmla="*/ 2147483646 h 317"/>
                  <a:gd name="T12" fmla="*/ 2147483646 w 200"/>
                  <a:gd name="T13" fmla="*/ 2147483646 h 317"/>
                  <a:gd name="T14" fmla="*/ 2147483646 w 200"/>
                  <a:gd name="T15" fmla="*/ 2147483646 h 317"/>
                  <a:gd name="T16" fmla="*/ 2147483646 w 200"/>
                  <a:gd name="T17" fmla="*/ 2147483646 h 317"/>
                  <a:gd name="T18" fmla="*/ 2147483646 w 200"/>
                  <a:gd name="T19" fmla="*/ 2147483646 h 317"/>
                  <a:gd name="T20" fmla="*/ 2147483646 w 200"/>
                  <a:gd name="T21" fmla="*/ 2147483646 h 317"/>
                  <a:gd name="T22" fmla="*/ 2147483646 w 200"/>
                  <a:gd name="T23" fmla="*/ 2147483646 h 3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0"/>
                  <a:gd name="T37" fmla="*/ 0 h 317"/>
                  <a:gd name="T38" fmla="*/ 200 w 200"/>
                  <a:gd name="T39" fmla="*/ 317 h 3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0" h="317">
                    <a:moveTo>
                      <a:pt x="125" y="216"/>
                    </a:moveTo>
                    <a:cubicBezTo>
                      <a:pt x="101" y="151"/>
                      <a:pt x="130" y="76"/>
                      <a:pt x="165" y="20"/>
                    </a:cubicBezTo>
                    <a:cubicBezTo>
                      <a:pt x="170" y="15"/>
                      <a:pt x="155" y="5"/>
                      <a:pt x="150" y="0"/>
                    </a:cubicBezTo>
                    <a:cubicBezTo>
                      <a:pt x="118" y="58"/>
                      <a:pt x="98" y="86"/>
                      <a:pt x="90" y="131"/>
                    </a:cubicBezTo>
                    <a:cubicBezTo>
                      <a:pt x="75" y="126"/>
                      <a:pt x="75" y="101"/>
                      <a:pt x="60" y="101"/>
                    </a:cubicBezTo>
                    <a:cubicBezTo>
                      <a:pt x="40" y="101"/>
                      <a:pt x="20" y="106"/>
                      <a:pt x="5" y="126"/>
                    </a:cubicBezTo>
                    <a:cubicBezTo>
                      <a:pt x="0" y="136"/>
                      <a:pt x="0" y="156"/>
                      <a:pt x="10" y="166"/>
                    </a:cubicBezTo>
                    <a:cubicBezTo>
                      <a:pt x="25" y="181"/>
                      <a:pt x="50" y="186"/>
                      <a:pt x="65" y="171"/>
                    </a:cubicBezTo>
                    <a:cubicBezTo>
                      <a:pt x="80" y="236"/>
                      <a:pt x="130" y="271"/>
                      <a:pt x="175" y="317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7"/>
                      <a:pt x="200" y="312"/>
                      <a:pt x="200" y="307"/>
                    </a:cubicBezTo>
                    <a:cubicBezTo>
                      <a:pt x="175" y="276"/>
                      <a:pt x="140" y="256"/>
                      <a:pt x="125" y="216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7223" name="Freeform 42"/>
              <p:cNvSpPr>
                <a:spLocks/>
              </p:cNvSpPr>
              <p:nvPr/>
            </p:nvSpPr>
            <p:spPr bwMode="auto">
              <a:xfrm>
                <a:off x="1006475" y="6284913"/>
                <a:ext cx="668338" cy="539750"/>
              </a:xfrm>
              <a:custGeom>
                <a:avLst/>
                <a:gdLst>
                  <a:gd name="T0" fmla="*/ 2147483646 w 305"/>
                  <a:gd name="T1" fmla="*/ 2147483646 h 246"/>
                  <a:gd name="T2" fmla="*/ 2147483646 w 305"/>
                  <a:gd name="T3" fmla="*/ 2147483646 h 246"/>
                  <a:gd name="T4" fmla="*/ 2147483646 w 305"/>
                  <a:gd name="T5" fmla="*/ 2147483646 h 246"/>
                  <a:gd name="T6" fmla="*/ 2147483646 w 305"/>
                  <a:gd name="T7" fmla="*/ 2147483646 h 246"/>
                  <a:gd name="T8" fmla="*/ 2147483646 w 305"/>
                  <a:gd name="T9" fmla="*/ 2147483646 h 246"/>
                  <a:gd name="T10" fmla="*/ 2147483646 w 305"/>
                  <a:gd name="T11" fmla="*/ 2147483646 h 246"/>
                  <a:gd name="T12" fmla="*/ 0 w 305"/>
                  <a:gd name="T13" fmla="*/ 2147483646 h 246"/>
                  <a:gd name="T14" fmla="*/ 2147483646 w 305"/>
                  <a:gd name="T15" fmla="*/ 2147483646 h 246"/>
                  <a:gd name="T16" fmla="*/ 2147483646 w 305"/>
                  <a:gd name="T17" fmla="*/ 2147483646 h 246"/>
                  <a:gd name="T18" fmla="*/ 2147483646 w 305"/>
                  <a:gd name="T19" fmla="*/ 2147483646 h 246"/>
                  <a:gd name="T20" fmla="*/ 2147483646 w 305"/>
                  <a:gd name="T21" fmla="*/ 2147483646 h 246"/>
                  <a:gd name="T22" fmla="*/ 2147483646 w 305"/>
                  <a:gd name="T23" fmla="*/ 2147483646 h 246"/>
                  <a:gd name="T24" fmla="*/ 2147483646 w 305"/>
                  <a:gd name="T25" fmla="*/ 2147483646 h 246"/>
                  <a:gd name="T26" fmla="*/ 2147483646 w 305"/>
                  <a:gd name="T27" fmla="*/ 2147483646 h 2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5"/>
                  <a:gd name="T43" fmla="*/ 0 h 246"/>
                  <a:gd name="T44" fmla="*/ 305 w 305"/>
                  <a:gd name="T45" fmla="*/ 246 h 2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5" h="246">
                    <a:moveTo>
                      <a:pt x="250" y="125"/>
                    </a:moveTo>
                    <a:cubicBezTo>
                      <a:pt x="243" y="154"/>
                      <a:pt x="215" y="160"/>
                      <a:pt x="200" y="160"/>
                    </a:cubicBezTo>
                    <a:cubicBezTo>
                      <a:pt x="180" y="165"/>
                      <a:pt x="165" y="145"/>
                      <a:pt x="170" y="120"/>
                    </a:cubicBezTo>
                    <a:cubicBezTo>
                      <a:pt x="170" y="115"/>
                      <a:pt x="165" y="110"/>
                      <a:pt x="160" y="115"/>
                    </a:cubicBezTo>
                    <a:cubicBezTo>
                      <a:pt x="130" y="150"/>
                      <a:pt x="90" y="175"/>
                      <a:pt x="45" y="180"/>
                    </a:cubicBezTo>
                    <a:cubicBezTo>
                      <a:pt x="20" y="180"/>
                      <a:pt x="5" y="215"/>
                      <a:pt x="10" y="241"/>
                    </a:cubicBezTo>
                    <a:cubicBezTo>
                      <a:pt x="5" y="241"/>
                      <a:pt x="0" y="241"/>
                      <a:pt x="0" y="246"/>
                    </a:cubicBezTo>
                    <a:cubicBezTo>
                      <a:pt x="5" y="231"/>
                      <a:pt x="0" y="215"/>
                      <a:pt x="5" y="200"/>
                    </a:cubicBezTo>
                    <a:cubicBezTo>
                      <a:pt x="20" y="170"/>
                      <a:pt x="60" y="170"/>
                      <a:pt x="80" y="145"/>
                    </a:cubicBezTo>
                    <a:cubicBezTo>
                      <a:pt x="110" y="110"/>
                      <a:pt x="120" y="65"/>
                      <a:pt x="160" y="35"/>
                    </a:cubicBezTo>
                    <a:cubicBezTo>
                      <a:pt x="190" y="20"/>
                      <a:pt x="220" y="15"/>
                      <a:pt x="250" y="5"/>
                    </a:cubicBezTo>
                    <a:cubicBezTo>
                      <a:pt x="270" y="0"/>
                      <a:pt x="285" y="15"/>
                      <a:pt x="305" y="5"/>
                    </a:cubicBezTo>
                    <a:cubicBezTo>
                      <a:pt x="290" y="35"/>
                      <a:pt x="255" y="50"/>
                      <a:pt x="240" y="75"/>
                    </a:cubicBezTo>
                    <a:cubicBezTo>
                      <a:pt x="235" y="85"/>
                      <a:pt x="255" y="105"/>
                      <a:pt x="250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7186" name="组合 79"/>
            <p:cNvGrpSpPr>
              <a:grpSpLocks/>
            </p:cNvGrpSpPr>
            <p:nvPr/>
          </p:nvGrpSpPr>
          <p:grpSpPr bwMode="auto">
            <a:xfrm rot="-4875276">
              <a:off x="2703010" y="2230420"/>
              <a:ext cx="1698625" cy="1684337"/>
              <a:chOff x="0" y="5173663"/>
              <a:chExt cx="1698625" cy="1684337"/>
            </a:xfrm>
          </p:grpSpPr>
          <p:sp>
            <p:nvSpPr>
              <p:cNvPr id="7200" name="Freeform 31"/>
              <p:cNvSpPr>
                <a:spLocks/>
              </p:cNvSpPr>
              <p:nvPr/>
            </p:nvSpPr>
            <p:spPr bwMode="auto">
              <a:xfrm>
                <a:off x="165100" y="5724525"/>
                <a:ext cx="581025" cy="438150"/>
              </a:xfrm>
              <a:custGeom>
                <a:avLst/>
                <a:gdLst>
                  <a:gd name="T0" fmla="*/ 0 w 265"/>
                  <a:gd name="T1" fmla="*/ 2147483646 h 200"/>
                  <a:gd name="T2" fmla="*/ 2147483646 w 265"/>
                  <a:gd name="T3" fmla="*/ 2147483646 h 200"/>
                  <a:gd name="T4" fmla="*/ 2147483646 w 265"/>
                  <a:gd name="T5" fmla="*/ 2147483646 h 200"/>
                  <a:gd name="T6" fmla="*/ 2147483646 w 265"/>
                  <a:gd name="T7" fmla="*/ 2147483646 h 200"/>
                  <a:gd name="T8" fmla="*/ 0 w 265"/>
                  <a:gd name="T9" fmla="*/ 2147483646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200"/>
                  <a:gd name="T17" fmla="*/ 265 w 265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200">
                    <a:moveTo>
                      <a:pt x="0" y="20"/>
                    </a:moveTo>
                    <a:cubicBezTo>
                      <a:pt x="60" y="0"/>
                      <a:pt x="135" y="5"/>
                      <a:pt x="170" y="60"/>
                    </a:cubicBezTo>
                    <a:cubicBezTo>
                      <a:pt x="200" y="100"/>
                      <a:pt x="210" y="145"/>
                      <a:pt x="245" y="175"/>
                    </a:cubicBezTo>
                    <a:cubicBezTo>
                      <a:pt x="250" y="175"/>
                      <a:pt x="260" y="180"/>
                      <a:pt x="265" y="180"/>
                    </a:cubicBezTo>
                    <a:cubicBezTo>
                      <a:pt x="155" y="200"/>
                      <a:pt x="25" y="135"/>
                      <a:pt x="0" y="2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01" name="Freeform 32"/>
              <p:cNvSpPr>
                <a:spLocks/>
              </p:cNvSpPr>
              <p:nvPr/>
            </p:nvSpPr>
            <p:spPr bwMode="auto">
              <a:xfrm>
                <a:off x="0" y="6064250"/>
                <a:ext cx="766763" cy="331788"/>
              </a:xfrm>
              <a:custGeom>
                <a:avLst/>
                <a:gdLst>
                  <a:gd name="T0" fmla="*/ 2147483646 w 350"/>
                  <a:gd name="T1" fmla="*/ 2147483646 h 151"/>
                  <a:gd name="T2" fmla="*/ 2147483646 w 350"/>
                  <a:gd name="T3" fmla="*/ 2147483646 h 151"/>
                  <a:gd name="T4" fmla="*/ 0 w 350"/>
                  <a:gd name="T5" fmla="*/ 2147483646 h 151"/>
                  <a:gd name="T6" fmla="*/ 2147483646 w 350"/>
                  <a:gd name="T7" fmla="*/ 2147483646 h 151"/>
                  <a:gd name="T8" fmla="*/ 2147483646 w 350"/>
                  <a:gd name="T9" fmla="*/ 2147483646 h 151"/>
                  <a:gd name="T10" fmla="*/ 2147483646 w 350"/>
                  <a:gd name="T11" fmla="*/ 2147483646 h 151"/>
                  <a:gd name="T12" fmla="*/ 2147483646 w 350"/>
                  <a:gd name="T13" fmla="*/ 2147483646 h 1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0"/>
                  <a:gd name="T22" fmla="*/ 0 h 151"/>
                  <a:gd name="T23" fmla="*/ 350 w 350"/>
                  <a:gd name="T24" fmla="*/ 151 h 1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0" h="151">
                    <a:moveTo>
                      <a:pt x="325" y="55"/>
                    </a:moveTo>
                    <a:cubicBezTo>
                      <a:pt x="265" y="86"/>
                      <a:pt x="215" y="136"/>
                      <a:pt x="150" y="141"/>
                    </a:cubicBezTo>
                    <a:cubicBezTo>
                      <a:pt x="95" y="151"/>
                      <a:pt x="45" y="126"/>
                      <a:pt x="0" y="91"/>
                    </a:cubicBezTo>
                    <a:cubicBezTo>
                      <a:pt x="25" y="35"/>
                      <a:pt x="95" y="0"/>
                      <a:pt x="150" y="15"/>
                    </a:cubicBezTo>
                    <a:cubicBezTo>
                      <a:pt x="160" y="15"/>
                      <a:pt x="175" y="35"/>
                      <a:pt x="190" y="35"/>
                    </a:cubicBezTo>
                    <a:cubicBezTo>
                      <a:pt x="245" y="50"/>
                      <a:pt x="300" y="66"/>
                      <a:pt x="350" y="40"/>
                    </a:cubicBezTo>
                    <a:cubicBezTo>
                      <a:pt x="340" y="40"/>
                      <a:pt x="335" y="50"/>
                      <a:pt x="325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02" name="Freeform 33"/>
              <p:cNvSpPr>
                <a:spLocks/>
              </p:cNvSpPr>
              <p:nvPr/>
            </p:nvSpPr>
            <p:spPr bwMode="auto">
              <a:xfrm>
                <a:off x="920750" y="5976938"/>
                <a:ext cx="777875" cy="369887"/>
              </a:xfrm>
              <a:custGeom>
                <a:avLst/>
                <a:gdLst>
                  <a:gd name="T0" fmla="*/ 2147483646 w 355"/>
                  <a:gd name="T1" fmla="*/ 2147483646 h 169"/>
                  <a:gd name="T2" fmla="*/ 0 w 355"/>
                  <a:gd name="T3" fmla="*/ 2147483646 h 169"/>
                  <a:gd name="T4" fmla="*/ 2147483646 w 355"/>
                  <a:gd name="T5" fmla="*/ 2147483646 h 169"/>
                  <a:gd name="T6" fmla="*/ 2147483646 w 355"/>
                  <a:gd name="T7" fmla="*/ 2147483646 h 169"/>
                  <a:gd name="T8" fmla="*/ 2147483646 w 355"/>
                  <a:gd name="T9" fmla="*/ 2147483646 h 169"/>
                  <a:gd name="T10" fmla="*/ 2147483646 w 355"/>
                  <a:gd name="T11" fmla="*/ 2147483646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5"/>
                  <a:gd name="T19" fmla="*/ 0 h 169"/>
                  <a:gd name="T20" fmla="*/ 355 w 355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5" h="169">
                    <a:moveTo>
                      <a:pt x="250" y="136"/>
                    </a:moveTo>
                    <a:cubicBezTo>
                      <a:pt x="161" y="169"/>
                      <a:pt x="75" y="121"/>
                      <a:pt x="0" y="85"/>
                    </a:cubicBezTo>
                    <a:cubicBezTo>
                      <a:pt x="30" y="90"/>
                      <a:pt x="60" y="85"/>
                      <a:pt x="90" y="80"/>
                    </a:cubicBezTo>
                    <a:cubicBezTo>
                      <a:pt x="125" y="75"/>
                      <a:pt x="155" y="35"/>
                      <a:pt x="190" y="20"/>
                    </a:cubicBezTo>
                    <a:cubicBezTo>
                      <a:pt x="245" y="0"/>
                      <a:pt x="315" y="30"/>
                      <a:pt x="355" y="75"/>
                    </a:cubicBezTo>
                    <a:cubicBezTo>
                      <a:pt x="320" y="95"/>
                      <a:pt x="290" y="121"/>
                      <a:pt x="250" y="1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03" name="Freeform 34"/>
              <p:cNvSpPr>
                <a:spLocks/>
              </p:cNvSpPr>
              <p:nvPr/>
            </p:nvSpPr>
            <p:spPr bwMode="auto">
              <a:xfrm>
                <a:off x="909638" y="5668963"/>
                <a:ext cx="515937" cy="438150"/>
              </a:xfrm>
              <a:custGeom>
                <a:avLst/>
                <a:gdLst>
                  <a:gd name="T0" fmla="*/ 2147483646 w 235"/>
                  <a:gd name="T1" fmla="*/ 2147483646 h 200"/>
                  <a:gd name="T2" fmla="*/ 0 w 235"/>
                  <a:gd name="T3" fmla="*/ 2147483646 h 200"/>
                  <a:gd name="T4" fmla="*/ 2147483646 w 235"/>
                  <a:gd name="T5" fmla="*/ 2147483646 h 200"/>
                  <a:gd name="T6" fmla="*/ 2147483646 w 235"/>
                  <a:gd name="T7" fmla="*/ 2147483646 h 200"/>
                  <a:gd name="T8" fmla="*/ 2147483646 w 235"/>
                  <a:gd name="T9" fmla="*/ 2147483646 h 200"/>
                  <a:gd name="T10" fmla="*/ 2147483646 w 235"/>
                  <a:gd name="T11" fmla="*/ 2147483646 h 2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"/>
                  <a:gd name="T19" fmla="*/ 0 h 200"/>
                  <a:gd name="T20" fmla="*/ 235 w 235"/>
                  <a:gd name="T21" fmla="*/ 200 h 2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" h="200">
                    <a:moveTo>
                      <a:pt x="185" y="125"/>
                    </a:moveTo>
                    <a:cubicBezTo>
                      <a:pt x="137" y="182"/>
                      <a:pt x="70" y="195"/>
                      <a:pt x="0" y="200"/>
                    </a:cubicBezTo>
                    <a:cubicBezTo>
                      <a:pt x="15" y="195"/>
                      <a:pt x="20" y="180"/>
                      <a:pt x="30" y="170"/>
                    </a:cubicBezTo>
                    <a:cubicBezTo>
                      <a:pt x="60" y="125"/>
                      <a:pt x="55" y="70"/>
                      <a:pt x="95" y="35"/>
                    </a:cubicBezTo>
                    <a:cubicBezTo>
                      <a:pt x="135" y="0"/>
                      <a:pt x="185" y="5"/>
                      <a:pt x="235" y="5"/>
                    </a:cubicBezTo>
                    <a:cubicBezTo>
                      <a:pt x="230" y="50"/>
                      <a:pt x="215" y="90"/>
                      <a:pt x="185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28999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04" name="Freeform 35"/>
              <p:cNvSpPr>
                <a:spLocks/>
              </p:cNvSpPr>
              <p:nvPr/>
            </p:nvSpPr>
            <p:spPr bwMode="auto">
              <a:xfrm>
                <a:off x="598488" y="5513388"/>
                <a:ext cx="398462" cy="593725"/>
              </a:xfrm>
              <a:custGeom>
                <a:avLst/>
                <a:gdLst>
                  <a:gd name="T0" fmla="*/ 2147483646 w 182"/>
                  <a:gd name="T1" fmla="*/ 2147483646 h 271"/>
                  <a:gd name="T2" fmla="*/ 2147483646 w 182"/>
                  <a:gd name="T3" fmla="*/ 2147483646 h 271"/>
                  <a:gd name="T4" fmla="*/ 2147483646 w 182"/>
                  <a:gd name="T5" fmla="*/ 2147483646 h 271"/>
                  <a:gd name="T6" fmla="*/ 2147483646 w 182"/>
                  <a:gd name="T7" fmla="*/ 2147483646 h 271"/>
                  <a:gd name="T8" fmla="*/ 2147483646 w 182"/>
                  <a:gd name="T9" fmla="*/ 2147483646 h 271"/>
                  <a:gd name="T10" fmla="*/ 2147483646 w 182"/>
                  <a:gd name="T11" fmla="*/ 2147483646 h 271"/>
                  <a:gd name="T12" fmla="*/ 2147483646 w 182"/>
                  <a:gd name="T13" fmla="*/ 0 h 271"/>
                  <a:gd name="T14" fmla="*/ 2147483646 w 182"/>
                  <a:gd name="T15" fmla="*/ 2147483646 h 271"/>
                  <a:gd name="T16" fmla="*/ 2147483646 w 182"/>
                  <a:gd name="T17" fmla="*/ 2147483646 h 2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271"/>
                  <a:gd name="T29" fmla="*/ 182 w 182"/>
                  <a:gd name="T30" fmla="*/ 271 h 2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271">
                    <a:moveTo>
                      <a:pt x="177" y="156"/>
                    </a:moveTo>
                    <a:cubicBezTo>
                      <a:pt x="171" y="202"/>
                      <a:pt x="152" y="241"/>
                      <a:pt x="112" y="261"/>
                    </a:cubicBezTo>
                    <a:cubicBezTo>
                      <a:pt x="92" y="271"/>
                      <a:pt x="82" y="251"/>
                      <a:pt x="62" y="246"/>
                    </a:cubicBezTo>
                    <a:cubicBezTo>
                      <a:pt x="42" y="236"/>
                      <a:pt x="32" y="216"/>
                      <a:pt x="22" y="196"/>
                    </a:cubicBezTo>
                    <a:cubicBezTo>
                      <a:pt x="22" y="191"/>
                      <a:pt x="0" y="128"/>
                      <a:pt x="5" y="118"/>
                    </a:cubicBezTo>
                    <a:cubicBezTo>
                      <a:pt x="5" y="113"/>
                      <a:pt x="15" y="55"/>
                      <a:pt x="52" y="25"/>
                    </a:cubicBezTo>
                    <a:cubicBezTo>
                      <a:pt x="61" y="19"/>
                      <a:pt x="67" y="10"/>
                      <a:pt x="77" y="0"/>
                    </a:cubicBezTo>
                    <a:cubicBezTo>
                      <a:pt x="97" y="20"/>
                      <a:pt x="142" y="66"/>
                      <a:pt x="147" y="66"/>
                    </a:cubicBezTo>
                    <a:cubicBezTo>
                      <a:pt x="152" y="66"/>
                      <a:pt x="182" y="116"/>
                      <a:pt x="177" y="15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05" name="Freeform 36"/>
              <p:cNvSpPr>
                <a:spLocks/>
              </p:cNvSpPr>
              <p:nvPr/>
            </p:nvSpPr>
            <p:spPr bwMode="auto">
              <a:xfrm>
                <a:off x="915988" y="5337175"/>
                <a:ext cx="333375" cy="474663"/>
              </a:xfrm>
              <a:custGeom>
                <a:avLst/>
                <a:gdLst>
                  <a:gd name="T0" fmla="*/ 2147483646 w 152"/>
                  <a:gd name="T1" fmla="*/ 2147483646 h 216"/>
                  <a:gd name="T2" fmla="*/ 2147483646 w 152"/>
                  <a:gd name="T3" fmla="*/ 2147483646 h 216"/>
                  <a:gd name="T4" fmla="*/ 2147483646 w 152"/>
                  <a:gd name="T5" fmla="*/ 2147483646 h 216"/>
                  <a:gd name="T6" fmla="*/ 2147483646 w 152"/>
                  <a:gd name="T7" fmla="*/ 2147483646 h 216"/>
                  <a:gd name="T8" fmla="*/ 2147483646 w 152"/>
                  <a:gd name="T9" fmla="*/ 2147483646 h 216"/>
                  <a:gd name="T10" fmla="*/ 2147483646 w 152"/>
                  <a:gd name="T11" fmla="*/ 2147483646 h 216"/>
                  <a:gd name="T12" fmla="*/ 2147483646 w 152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216"/>
                  <a:gd name="T23" fmla="*/ 152 w 152"/>
                  <a:gd name="T24" fmla="*/ 216 h 2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216">
                    <a:moveTo>
                      <a:pt x="2" y="80"/>
                    </a:moveTo>
                    <a:cubicBezTo>
                      <a:pt x="0" y="95"/>
                      <a:pt x="2" y="110"/>
                      <a:pt x="7" y="125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47" y="171"/>
                      <a:pt x="32" y="201"/>
                      <a:pt x="52" y="216"/>
                    </a:cubicBezTo>
                    <a:cubicBezTo>
                      <a:pt x="67" y="171"/>
                      <a:pt x="112" y="151"/>
                      <a:pt x="152" y="141"/>
                    </a:cubicBezTo>
                    <a:cubicBezTo>
                      <a:pt x="152" y="80"/>
                      <a:pt x="122" y="0"/>
                      <a:pt x="57" y="5"/>
                    </a:cubicBezTo>
                    <a:cubicBezTo>
                      <a:pt x="27" y="10"/>
                      <a:pt x="7" y="45"/>
                      <a:pt x="2" y="8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8000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06" name="Freeform 37"/>
              <p:cNvSpPr>
                <a:spLocks/>
              </p:cNvSpPr>
              <p:nvPr/>
            </p:nvSpPr>
            <p:spPr bwMode="auto">
              <a:xfrm>
                <a:off x="598488" y="5173663"/>
                <a:ext cx="344487" cy="384175"/>
              </a:xfrm>
              <a:custGeom>
                <a:avLst/>
                <a:gdLst>
                  <a:gd name="T0" fmla="*/ 2147483646 w 157"/>
                  <a:gd name="T1" fmla="*/ 2147483646 h 175"/>
                  <a:gd name="T2" fmla="*/ 2147483646 w 157"/>
                  <a:gd name="T3" fmla="*/ 0 h 175"/>
                  <a:gd name="T4" fmla="*/ 2147483646 w 157"/>
                  <a:gd name="T5" fmla="*/ 2147483646 h 175"/>
                  <a:gd name="T6" fmla="*/ 2147483646 w 157"/>
                  <a:gd name="T7" fmla="*/ 2147483646 h 175"/>
                  <a:gd name="T8" fmla="*/ 2147483646 w 157"/>
                  <a:gd name="T9" fmla="*/ 2147483646 h 175"/>
                  <a:gd name="T10" fmla="*/ 2147483646 w 157"/>
                  <a:gd name="T11" fmla="*/ 2147483646 h 175"/>
                  <a:gd name="T12" fmla="*/ 2147483646 w 157"/>
                  <a:gd name="T13" fmla="*/ 2147483646 h 1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7"/>
                  <a:gd name="T22" fmla="*/ 0 h 175"/>
                  <a:gd name="T23" fmla="*/ 157 w 157"/>
                  <a:gd name="T24" fmla="*/ 175 h 1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7" h="175">
                    <a:moveTo>
                      <a:pt x="7" y="105"/>
                    </a:moveTo>
                    <a:cubicBezTo>
                      <a:pt x="0" y="76"/>
                      <a:pt x="62" y="15"/>
                      <a:pt x="67" y="0"/>
                    </a:cubicBezTo>
                    <a:cubicBezTo>
                      <a:pt x="107" y="20"/>
                      <a:pt x="157" y="50"/>
                      <a:pt x="152" y="95"/>
                    </a:cubicBezTo>
                    <a:cubicBezTo>
                      <a:pt x="152" y="120"/>
                      <a:pt x="132" y="145"/>
                      <a:pt x="137" y="175"/>
                    </a:cubicBezTo>
                    <a:cubicBezTo>
                      <a:pt x="122" y="150"/>
                      <a:pt x="97" y="125"/>
                      <a:pt x="97" y="135"/>
                    </a:cubicBezTo>
                    <a:cubicBezTo>
                      <a:pt x="77" y="110"/>
                      <a:pt x="62" y="150"/>
                      <a:pt x="37" y="155"/>
                    </a:cubicBezTo>
                    <a:cubicBezTo>
                      <a:pt x="42" y="130"/>
                      <a:pt x="12" y="125"/>
                      <a:pt x="7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07" name="Freeform 38"/>
              <p:cNvSpPr>
                <a:spLocks/>
              </p:cNvSpPr>
              <p:nvPr/>
            </p:nvSpPr>
            <p:spPr bwMode="auto">
              <a:xfrm>
                <a:off x="274638" y="5348288"/>
                <a:ext cx="404812" cy="485775"/>
              </a:xfrm>
              <a:custGeom>
                <a:avLst/>
                <a:gdLst>
                  <a:gd name="T0" fmla="*/ 2147483646 w 185"/>
                  <a:gd name="T1" fmla="*/ 2147483646 h 221"/>
                  <a:gd name="T2" fmla="*/ 2147483646 w 185"/>
                  <a:gd name="T3" fmla="*/ 2147483646 h 221"/>
                  <a:gd name="T4" fmla="*/ 2147483646 w 185"/>
                  <a:gd name="T5" fmla="*/ 2147483646 h 221"/>
                  <a:gd name="T6" fmla="*/ 2147483646 w 185"/>
                  <a:gd name="T7" fmla="*/ 2147483646 h 221"/>
                  <a:gd name="T8" fmla="*/ 2147483646 w 185"/>
                  <a:gd name="T9" fmla="*/ 2147483646 h 221"/>
                  <a:gd name="T10" fmla="*/ 2147483646 w 185"/>
                  <a:gd name="T11" fmla="*/ 2147483646 h 221"/>
                  <a:gd name="T12" fmla="*/ 2147483646 w 185"/>
                  <a:gd name="T13" fmla="*/ 2147483646 h 221"/>
                  <a:gd name="T14" fmla="*/ 2147483646 w 185"/>
                  <a:gd name="T15" fmla="*/ 0 h 221"/>
                  <a:gd name="T16" fmla="*/ 2147483646 w 185"/>
                  <a:gd name="T17" fmla="*/ 2147483646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"/>
                  <a:gd name="T28" fmla="*/ 0 h 221"/>
                  <a:gd name="T29" fmla="*/ 185 w 185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" h="221">
                    <a:moveTo>
                      <a:pt x="40" y="15"/>
                    </a:moveTo>
                    <a:cubicBezTo>
                      <a:pt x="0" y="56"/>
                      <a:pt x="5" y="115"/>
                      <a:pt x="20" y="166"/>
                    </a:cubicBezTo>
                    <a:cubicBezTo>
                      <a:pt x="20" y="176"/>
                      <a:pt x="40" y="161"/>
                      <a:pt x="50" y="166"/>
                    </a:cubicBezTo>
                    <a:cubicBezTo>
                      <a:pt x="60" y="171"/>
                      <a:pt x="70" y="171"/>
                      <a:pt x="80" y="176"/>
                    </a:cubicBezTo>
                    <a:cubicBezTo>
                      <a:pt x="100" y="186"/>
                      <a:pt x="115" y="201"/>
                      <a:pt x="130" y="216"/>
                    </a:cubicBezTo>
                    <a:cubicBezTo>
                      <a:pt x="135" y="221"/>
                      <a:pt x="140" y="216"/>
                      <a:pt x="140" y="211"/>
                    </a:cubicBezTo>
                    <a:cubicBezTo>
                      <a:pt x="130" y="166"/>
                      <a:pt x="155" y="126"/>
                      <a:pt x="185" y="95"/>
                    </a:cubicBezTo>
                    <a:cubicBezTo>
                      <a:pt x="160" y="40"/>
                      <a:pt x="100" y="20"/>
                      <a:pt x="50" y="0"/>
                    </a:cubicBezTo>
                    <a:cubicBezTo>
                      <a:pt x="45" y="0"/>
                      <a:pt x="45" y="10"/>
                      <a:pt x="40" y="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9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08" name="Freeform 39"/>
              <p:cNvSpPr>
                <a:spLocks/>
              </p:cNvSpPr>
              <p:nvPr/>
            </p:nvSpPr>
            <p:spPr bwMode="auto">
              <a:xfrm>
                <a:off x="852488" y="6273800"/>
                <a:ext cx="417512" cy="584200"/>
              </a:xfrm>
              <a:custGeom>
                <a:avLst/>
                <a:gdLst>
                  <a:gd name="T0" fmla="*/ 2147483646 w 190"/>
                  <a:gd name="T1" fmla="*/ 2147483646 h 266"/>
                  <a:gd name="T2" fmla="*/ 2147483646 w 190"/>
                  <a:gd name="T3" fmla="*/ 2147483646 h 266"/>
                  <a:gd name="T4" fmla="*/ 2147483646 w 190"/>
                  <a:gd name="T5" fmla="*/ 2147483646 h 266"/>
                  <a:gd name="T6" fmla="*/ 2147483646 w 190"/>
                  <a:gd name="T7" fmla="*/ 2147483646 h 266"/>
                  <a:gd name="T8" fmla="*/ 2147483646 w 190"/>
                  <a:gd name="T9" fmla="*/ 2147483646 h 266"/>
                  <a:gd name="T10" fmla="*/ 2147483646 w 190"/>
                  <a:gd name="T11" fmla="*/ 2147483646 h 266"/>
                  <a:gd name="T12" fmla="*/ 2147483646 w 190"/>
                  <a:gd name="T13" fmla="*/ 2147483646 h 266"/>
                  <a:gd name="T14" fmla="*/ 2147483646 w 190"/>
                  <a:gd name="T15" fmla="*/ 2147483646 h 2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0"/>
                  <a:gd name="T25" fmla="*/ 0 h 266"/>
                  <a:gd name="T26" fmla="*/ 190 w 190"/>
                  <a:gd name="T27" fmla="*/ 266 h 2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0" h="266">
                    <a:moveTo>
                      <a:pt x="40" y="105"/>
                    </a:moveTo>
                    <a:cubicBezTo>
                      <a:pt x="60" y="115"/>
                      <a:pt x="70" y="140"/>
                      <a:pt x="65" y="155"/>
                    </a:cubicBezTo>
                    <a:cubicBezTo>
                      <a:pt x="50" y="185"/>
                      <a:pt x="25" y="205"/>
                      <a:pt x="35" y="241"/>
                    </a:cubicBezTo>
                    <a:cubicBezTo>
                      <a:pt x="40" y="256"/>
                      <a:pt x="60" y="266"/>
                      <a:pt x="60" y="251"/>
                    </a:cubicBezTo>
                    <a:cubicBezTo>
                      <a:pt x="60" y="226"/>
                      <a:pt x="55" y="190"/>
                      <a:pt x="80" y="175"/>
                    </a:cubicBezTo>
                    <a:cubicBezTo>
                      <a:pt x="130" y="150"/>
                      <a:pt x="190" y="110"/>
                      <a:pt x="175" y="55"/>
                    </a:cubicBezTo>
                    <a:cubicBezTo>
                      <a:pt x="165" y="0"/>
                      <a:pt x="80" y="5"/>
                      <a:pt x="30" y="30"/>
                    </a:cubicBezTo>
                    <a:cubicBezTo>
                      <a:pt x="0" y="50"/>
                      <a:pt x="10" y="90"/>
                      <a:pt x="40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09" name="Freeform 40"/>
              <p:cNvSpPr>
                <a:spLocks/>
              </p:cNvSpPr>
              <p:nvPr/>
            </p:nvSpPr>
            <p:spPr bwMode="auto">
              <a:xfrm>
                <a:off x="787400" y="6494463"/>
                <a:ext cx="185738" cy="185737"/>
              </a:xfrm>
              <a:custGeom>
                <a:avLst/>
                <a:gdLst>
                  <a:gd name="T0" fmla="*/ 2147483646 w 85"/>
                  <a:gd name="T1" fmla="*/ 2147483646 h 85"/>
                  <a:gd name="T2" fmla="*/ 2147483646 w 85"/>
                  <a:gd name="T3" fmla="*/ 2147483646 h 85"/>
                  <a:gd name="T4" fmla="*/ 2147483646 w 85"/>
                  <a:gd name="T5" fmla="*/ 2147483646 h 85"/>
                  <a:gd name="T6" fmla="*/ 2147483646 w 85"/>
                  <a:gd name="T7" fmla="*/ 2147483646 h 85"/>
                  <a:gd name="T8" fmla="*/ 2147483646 w 85"/>
                  <a:gd name="T9" fmla="*/ 2147483646 h 85"/>
                  <a:gd name="T10" fmla="*/ 2147483646 w 85"/>
                  <a:gd name="T11" fmla="*/ 2147483646 h 85"/>
                  <a:gd name="T12" fmla="*/ 2147483646 w 85"/>
                  <a:gd name="T13" fmla="*/ 2147483646 h 85"/>
                  <a:gd name="T14" fmla="*/ 2147483646 w 85"/>
                  <a:gd name="T15" fmla="*/ 2147483646 h 85"/>
                  <a:gd name="T16" fmla="*/ 2147483646 w 85"/>
                  <a:gd name="T17" fmla="*/ 2147483646 h 85"/>
                  <a:gd name="T18" fmla="*/ 2147483646 w 85"/>
                  <a:gd name="T19" fmla="*/ 2147483646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5"/>
                  <a:gd name="T31" fmla="*/ 0 h 85"/>
                  <a:gd name="T32" fmla="*/ 85 w 85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5" h="85">
                    <a:moveTo>
                      <a:pt x="40" y="55"/>
                    </a:moveTo>
                    <a:cubicBezTo>
                      <a:pt x="44" y="61"/>
                      <a:pt x="45" y="60"/>
                      <a:pt x="50" y="6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5" y="50"/>
                      <a:pt x="55" y="45"/>
                      <a:pt x="55" y="40"/>
                    </a:cubicBezTo>
                    <a:cubicBezTo>
                      <a:pt x="60" y="35"/>
                      <a:pt x="60" y="30"/>
                      <a:pt x="60" y="30"/>
                    </a:cubicBezTo>
                    <a:cubicBezTo>
                      <a:pt x="75" y="25"/>
                      <a:pt x="85" y="40"/>
                      <a:pt x="85" y="50"/>
                    </a:cubicBezTo>
                    <a:cubicBezTo>
                      <a:pt x="70" y="85"/>
                      <a:pt x="20" y="85"/>
                      <a:pt x="5" y="55"/>
                    </a:cubicBezTo>
                    <a:cubicBezTo>
                      <a:pt x="0" y="45"/>
                      <a:pt x="0" y="35"/>
                      <a:pt x="5" y="25"/>
                    </a:cubicBezTo>
                    <a:cubicBezTo>
                      <a:pt x="15" y="10"/>
                      <a:pt x="40" y="0"/>
                      <a:pt x="55" y="10"/>
                    </a:cubicBezTo>
                    <a:cubicBezTo>
                      <a:pt x="35" y="15"/>
                      <a:pt x="30" y="40"/>
                      <a:pt x="40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10" name="Freeform 41"/>
              <p:cNvSpPr>
                <a:spLocks/>
              </p:cNvSpPr>
              <p:nvPr/>
            </p:nvSpPr>
            <p:spPr bwMode="auto">
              <a:xfrm>
                <a:off x="504825" y="6140450"/>
                <a:ext cx="438150" cy="695325"/>
              </a:xfrm>
              <a:custGeom>
                <a:avLst/>
                <a:gdLst>
                  <a:gd name="T0" fmla="*/ 2147483646 w 200"/>
                  <a:gd name="T1" fmla="*/ 2147483646 h 317"/>
                  <a:gd name="T2" fmla="*/ 2147483646 w 200"/>
                  <a:gd name="T3" fmla="*/ 2147483646 h 317"/>
                  <a:gd name="T4" fmla="*/ 2147483646 w 200"/>
                  <a:gd name="T5" fmla="*/ 0 h 317"/>
                  <a:gd name="T6" fmla="*/ 2147483646 w 200"/>
                  <a:gd name="T7" fmla="*/ 2147483646 h 317"/>
                  <a:gd name="T8" fmla="*/ 2147483646 w 200"/>
                  <a:gd name="T9" fmla="*/ 2147483646 h 317"/>
                  <a:gd name="T10" fmla="*/ 2147483646 w 200"/>
                  <a:gd name="T11" fmla="*/ 2147483646 h 317"/>
                  <a:gd name="T12" fmla="*/ 2147483646 w 200"/>
                  <a:gd name="T13" fmla="*/ 2147483646 h 317"/>
                  <a:gd name="T14" fmla="*/ 2147483646 w 200"/>
                  <a:gd name="T15" fmla="*/ 2147483646 h 317"/>
                  <a:gd name="T16" fmla="*/ 2147483646 w 200"/>
                  <a:gd name="T17" fmla="*/ 2147483646 h 317"/>
                  <a:gd name="T18" fmla="*/ 2147483646 w 200"/>
                  <a:gd name="T19" fmla="*/ 2147483646 h 317"/>
                  <a:gd name="T20" fmla="*/ 2147483646 w 200"/>
                  <a:gd name="T21" fmla="*/ 2147483646 h 317"/>
                  <a:gd name="T22" fmla="*/ 2147483646 w 200"/>
                  <a:gd name="T23" fmla="*/ 2147483646 h 3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0"/>
                  <a:gd name="T37" fmla="*/ 0 h 317"/>
                  <a:gd name="T38" fmla="*/ 200 w 200"/>
                  <a:gd name="T39" fmla="*/ 317 h 3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0" h="317">
                    <a:moveTo>
                      <a:pt x="125" y="216"/>
                    </a:moveTo>
                    <a:cubicBezTo>
                      <a:pt x="101" y="151"/>
                      <a:pt x="130" y="76"/>
                      <a:pt x="165" y="20"/>
                    </a:cubicBezTo>
                    <a:cubicBezTo>
                      <a:pt x="170" y="15"/>
                      <a:pt x="155" y="5"/>
                      <a:pt x="150" y="0"/>
                    </a:cubicBezTo>
                    <a:cubicBezTo>
                      <a:pt x="118" y="58"/>
                      <a:pt x="98" y="86"/>
                      <a:pt x="90" y="131"/>
                    </a:cubicBezTo>
                    <a:cubicBezTo>
                      <a:pt x="75" y="126"/>
                      <a:pt x="75" y="101"/>
                      <a:pt x="60" y="101"/>
                    </a:cubicBezTo>
                    <a:cubicBezTo>
                      <a:pt x="40" y="101"/>
                      <a:pt x="20" y="106"/>
                      <a:pt x="5" y="126"/>
                    </a:cubicBezTo>
                    <a:cubicBezTo>
                      <a:pt x="0" y="136"/>
                      <a:pt x="0" y="156"/>
                      <a:pt x="10" y="166"/>
                    </a:cubicBezTo>
                    <a:cubicBezTo>
                      <a:pt x="25" y="181"/>
                      <a:pt x="50" y="186"/>
                      <a:pt x="65" y="171"/>
                    </a:cubicBezTo>
                    <a:cubicBezTo>
                      <a:pt x="80" y="236"/>
                      <a:pt x="130" y="271"/>
                      <a:pt x="175" y="317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7"/>
                      <a:pt x="200" y="312"/>
                      <a:pt x="200" y="307"/>
                    </a:cubicBezTo>
                    <a:cubicBezTo>
                      <a:pt x="175" y="276"/>
                      <a:pt x="140" y="256"/>
                      <a:pt x="125" y="216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7211" name="Freeform 42"/>
              <p:cNvSpPr>
                <a:spLocks/>
              </p:cNvSpPr>
              <p:nvPr/>
            </p:nvSpPr>
            <p:spPr bwMode="auto">
              <a:xfrm>
                <a:off x="1006475" y="6284913"/>
                <a:ext cx="668338" cy="539750"/>
              </a:xfrm>
              <a:custGeom>
                <a:avLst/>
                <a:gdLst>
                  <a:gd name="T0" fmla="*/ 2147483646 w 305"/>
                  <a:gd name="T1" fmla="*/ 2147483646 h 246"/>
                  <a:gd name="T2" fmla="*/ 2147483646 w 305"/>
                  <a:gd name="T3" fmla="*/ 2147483646 h 246"/>
                  <a:gd name="T4" fmla="*/ 2147483646 w 305"/>
                  <a:gd name="T5" fmla="*/ 2147483646 h 246"/>
                  <a:gd name="T6" fmla="*/ 2147483646 w 305"/>
                  <a:gd name="T7" fmla="*/ 2147483646 h 246"/>
                  <a:gd name="T8" fmla="*/ 2147483646 w 305"/>
                  <a:gd name="T9" fmla="*/ 2147483646 h 246"/>
                  <a:gd name="T10" fmla="*/ 2147483646 w 305"/>
                  <a:gd name="T11" fmla="*/ 2147483646 h 246"/>
                  <a:gd name="T12" fmla="*/ 0 w 305"/>
                  <a:gd name="T13" fmla="*/ 2147483646 h 246"/>
                  <a:gd name="T14" fmla="*/ 2147483646 w 305"/>
                  <a:gd name="T15" fmla="*/ 2147483646 h 246"/>
                  <a:gd name="T16" fmla="*/ 2147483646 w 305"/>
                  <a:gd name="T17" fmla="*/ 2147483646 h 246"/>
                  <a:gd name="T18" fmla="*/ 2147483646 w 305"/>
                  <a:gd name="T19" fmla="*/ 2147483646 h 246"/>
                  <a:gd name="T20" fmla="*/ 2147483646 w 305"/>
                  <a:gd name="T21" fmla="*/ 2147483646 h 246"/>
                  <a:gd name="T22" fmla="*/ 2147483646 w 305"/>
                  <a:gd name="T23" fmla="*/ 2147483646 h 246"/>
                  <a:gd name="T24" fmla="*/ 2147483646 w 305"/>
                  <a:gd name="T25" fmla="*/ 2147483646 h 246"/>
                  <a:gd name="T26" fmla="*/ 2147483646 w 305"/>
                  <a:gd name="T27" fmla="*/ 2147483646 h 2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5"/>
                  <a:gd name="T43" fmla="*/ 0 h 246"/>
                  <a:gd name="T44" fmla="*/ 305 w 305"/>
                  <a:gd name="T45" fmla="*/ 246 h 2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5" h="246">
                    <a:moveTo>
                      <a:pt x="250" y="125"/>
                    </a:moveTo>
                    <a:cubicBezTo>
                      <a:pt x="243" y="154"/>
                      <a:pt x="215" y="160"/>
                      <a:pt x="200" y="160"/>
                    </a:cubicBezTo>
                    <a:cubicBezTo>
                      <a:pt x="180" y="165"/>
                      <a:pt x="165" y="145"/>
                      <a:pt x="170" y="120"/>
                    </a:cubicBezTo>
                    <a:cubicBezTo>
                      <a:pt x="170" y="115"/>
                      <a:pt x="165" y="110"/>
                      <a:pt x="160" y="115"/>
                    </a:cubicBezTo>
                    <a:cubicBezTo>
                      <a:pt x="130" y="150"/>
                      <a:pt x="90" y="175"/>
                      <a:pt x="45" y="180"/>
                    </a:cubicBezTo>
                    <a:cubicBezTo>
                      <a:pt x="20" y="180"/>
                      <a:pt x="5" y="215"/>
                      <a:pt x="10" y="241"/>
                    </a:cubicBezTo>
                    <a:cubicBezTo>
                      <a:pt x="5" y="241"/>
                      <a:pt x="0" y="241"/>
                      <a:pt x="0" y="246"/>
                    </a:cubicBezTo>
                    <a:cubicBezTo>
                      <a:pt x="5" y="231"/>
                      <a:pt x="0" y="215"/>
                      <a:pt x="5" y="200"/>
                    </a:cubicBezTo>
                    <a:cubicBezTo>
                      <a:pt x="20" y="170"/>
                      <a:pt x="60" y="170"/>
                      <a:pt x="80" y="145"/>
                    </a:cubicBezTo>
                    <a:cubicBezTo>
                      <a:pt x="110" y="110"/>
                      <a:pt x="120" y="65"/>
                      <a:pt x="160" y="35"/>
                    </a:cubicBezTo>
                    <a:cubicBezTo>
                      <a:pt x="190" y="20"/>
                      <a:pt x="220" y="15"/>
                      <a:pt x="250" y="5"/>
                    </a:cubicBezTo>
                    <a:cubicBezTo>
                      <a:pt x="270" y="0"/>
                      <a:pt x="285" y="15"/>
                      <a:pt x="305" y="5"/>
                    </a:cubicBezTo>
                    <a:cubicBezTo>
                      <a:pt x="290" y="35"/>
                      <a:pt x="255" y="50"/>
                      <a:pt x="240" y="75"/>
                    </a:cubicBezTo>
                    <a:cubicBezTo>
                      <a:pt x="235" y="85"/>
                      <a:pt x="255" y="105"/>
                      <a:pt x="250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endParaRPr lang="zh-CN" altLang="en-US"/>
              </a:p>
            </p:txBody>
          </p:sp>
        </p:grpSp>
        <p:grpSp>
          <p:nvGrpSpPr>
            <p:cNvPr id="7187" name="组合 92"/>
            <p:cNvGrpSpPr>
              <a:grpSpLocks/>
            </p:cNvGrpSpPr>
            <p:nvPr/>
          </p:nvGrpSpPr>
          <p:grpSpPr bwMode="auto">
            <a:xfrm rot="-10624271">
              <a:off x="3740722" y="3242696"/>
              <a:ext cx="1698625" cy="1684337"/>
              <a:chOff x="0" y="5173663"/>
              <a:chExt cx="1698625" cy="1684337"/>
            </a:xfrm>
          </p:grpSpPr>
          <p:sp>
            <p:nvSpPr>
              <p:cNvPr id="7188" name="Freeform 31"/>
              <p:cNvSpPr>
                <a:spLocks/>
              </p:cNvSpPr>
              <p:nvPr/>
            </p:nvSpPr>
            <p:spPr bwMode="auto">
              <a:xfrm>
                <a:off x="165100" y="5724525"/>
                <a:ext cx="581025" cy="438150"/>
              </a:xfrm>
              <a:custGeom>
                <a:avLst/>
                <a:gdLst>
                  <a:gd name="T0" fmla="*/ 0 w 265"/>
                  <a:gd name="T1" fmla="*/ 2147483646 h 200"/>
                  <a:gd name="T2" fmla="*/ 2147483646 w 265"/>
                  <a:gd name="T3" fmla="*/ 2147483646 h 200"/>
                  <a:gd name="T4" fmla="*/ 2147483646 w 265"/>
                  <a:gd name="T5" fmla="*/ 2147483646 h 200"/>
                  <a:gd name="T6" fmla="*/ 2147483646 w 265"/>
                  <a:gd name="T7" fmla="*/ 2147483646 h 200"/>
                  <a:gd name="T8" fmla="*/ 0 w 265"/>
                  <a:gd name="T9" fmla="*/ 2147483646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200"/>
                  <a:gd name="T17" fmla="*/ 265 w 265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200">
                    <a:moveTo>
                      <a:pt x="0" y="20"/>
                    </a:moveTo>
                    <a:cubicBezTo>
                      <a:pt x="60" y="0"/>
                      <a:pt x="135" y="5"/>
                      <a:pt x="170" y="60"/>
                    </a:cubicBezTo>
                    <a:cubicBezTo>
                      <a:pt x="200" y="100"/>
                      <a:pt x="210" y="145"/>
                      <a:pt x="245" y="175"/>
                    </a:cubicBezTo>
                    <a:cubicBezTo>
                      <a:pt x="250" y="175"/>
                      <a:pt x="260" y="180"/>
                      <a:pt x="265" y="180"/>
                    </a:cubicBezTo>
                    <a:cubicBezTo>
                      <a:pt x="155" y="200"/>
                      <a:pt x="25" y="135"/>
                      <a:pt x="0" y="2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89" name="Freeform 32"/>
              <p:cNvSpPr>
                <a:spLocks/>
              </p:cNvSpPr>
              <p:nvPr/>
            </p:nvSpPr>
            <p:spPr bwMode="auto">
              <a:xfrm>
                <a:off x="0" y="6064250"/>
                <a:ext cx="766763" cy="331788"/>
              </a:xfrm>
              <a:custGeom>
                <a:avLst/>
                <a:gdLst>
                  <a:gd name="T0" fmla="*/ 2147483646 w 350"/>
                  <a:gd name="T1" fmla="*/ 2147483646 h 151"/>
                  <a:gd name="T2" fmla="*/ 2147483646 w 350"/>
                  <a:gd name="T3" fmla="*/ 2147483646 h 151"/>
                  <a:gd name="T4" fmla="*/ 0 w 350"/>
                  <a:gd name="T5" fmla="*/ 2147483646 h 151"/>
                  <a:gd name="T6" fmla="*/ 2147483646 w 350"/>
                  <a:gd name="T7" fmla="*/ 2147483646 h 151"/>
                  <a:gd name="T8" fmla="*/ 2147483646 w 350"/>
                  <a:gd name="T9" fmla="*/ 2147483646 h 151"/>
                  <a:gd name="T10" fmla="*/ 2147483646 w 350"/>
                  <a:gd name="T11" fmla="*/ 2147483646 h 151"/>
                  <a:gd name="T12" fmla="*/ 2147483646 w 350"/>
                  <a:gd name="T13" fmla="*/ 2147483646 h 1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0"/>
                  <a:gd name="T22" fmla="*/ 0 h 151"/>
                  <a:gd name="T23" fmla="*/ 350 w 350"/>
                  <a:gd name="T24" fmla="*/ 151 h 1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0" h="151">
                    <a:moveTo>
                      <a:pt x="325" y="55"/>
                    </a:moveTo>
                    <a:cubicBezTo>
                      <a:pt x="265" y="86"/>
                      <a:pt x="215" y="136"/>
                      <a:pt x="150" y="141"/>
                    </a:cubicBezTo>
                    <a:cubicBezTo>
                      <a:pt x="95" y="151"/>
                      <a:pt x="45" y="126"/>
                      <a:pt x="0" y="91"/>
                    </a:cubicBezTo>
                    <a:cubicBezTo>
                      <a:pt x="25" y="35"/>
                      <a:pt x="95" y="0"/>
                      <a:pt x="150" y="15"/>
                    </a:cubicBezTo>
                    <a:cubicBezTo>
                      <a:pt x="160" y="15"/>
                      <a:pt x="175" y="35"/>
                      <a:pt x="190" y="35"/>
                    </a:cubicBezTo>
                    <a:cubicBezTo>
                      <a:pt x="245" y="50"/>
                      <a:pt x="300" y="66"/>
                      <a:pt x="350" y="40"/>
                    </a:cubicBezTo>
                    <a:cubicBezTo>
                      <a:pt x="340" y="40"/>
                      <a:pt x="335" y="50"/>
                      <a:pt x="325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0" name="Freeform 33"/>
              <p:cNvSpPr>
                <a:spLocks/>
              </p:cNvSpPr>
              <p:nvPr/>
            </p:nvSpPr>
            <p:spPr bwMode="auto">
              <a:xfrm>
                <a:off x="920750" y="5976938"/>
                <a:ext cx="777875" cy="369887"/>
              </a:xfrm>
              <a:custGeom>
                <a:avLst/>
                <a:gdLst>
                  <a:gd name="T0" fmla="*/ 2147483646 w 355"/>
                  <a:gd name="T1" fmla="*/ 2147483646 h 169"/>
                  <a:gd name="T2" fmla="*/ 0 w 355"/>
                  <a:gd name="T3" fmla="*/ 2147483646 h 169"/>
                  <a:gd name="T4" fmla="*/ 2147483646 w 355"/>
                  <a:gd name="T5" fmla="*/ 2147483646 h 169"/>
                  <a:gd name="T6" fmla="*/ 2147483646 w 355"/>
                  <a:gd name="T7" fmla="*/ 2147483646 h 169"/>
                  <a:gd name="T8" fmla="*/ 2147483646 w 355"/>
                  <a:gd name="T9" fmla="*/ 2147483646 h 169"/>
                  <a:gd name="T10" fmla="*/ 2147483646 w 355"/>
                  <a:gd name="T11" fmla="*/ 2147483646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5"/>
                  <a:gd name="T19" fmla="*/ 0 h 169"/>
                  <a:gd name="T20" fmla="*/ 355 w 355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5" h="169">
                    <a:moveTo>
                      <a:pt x="250" y="136"/>
                    </a:moveTo>
                    <a:cubicBezTo>
                      <a:pt x="161" y="169"/>
                      <a:pt x="75" y="121"/>
                      <a:pt x="0" y="85"/>
                    </a:cubicBezTo>
                    <a:cubicBezTo>
                      <a:pt x="30" y="90"/>
                      <a:pt x="60" y="85"/>
                      <a:pt x="90" y="80"/>
                    </a:cubicBezTo>
                    <a:cubicBezTo>
                      <a:pt x="125" y="75"/>
                      <a:pt x="155" y="35"/>
                      <a:pt x="190" y="20"/>
                    </a:cubicBezTo>
                    <a:cubicBezTo>
                      <a:pt x="245" y="0"/>
                      <a:pt x="315" y="30"/>
                      <a:pt x="355" y="75"/>
                    </a:cubicBezTo>
                    <a:cubicBezTo>
                      <a:pt x="320" y="95"/>
                      <a:pt x="290" y="121"/>
                      <a:pt x="250" y="1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1" name="Freeform 34"/>
              <p:cNvSpPr>
                <a:spLocks/>
              </p:cNvSpPr>
              <p:nvPr/>
            </p:nvSpPr>
            <p:spPr bwMode="auto">
              <a:xfrm>
                <a:off x="909638" y="5668963"/>
                <a:ext cx="515937" cy="438150"/>
              </a:xfrm>
              <a:custGeom>
                <a:avLst/>
                <a:gdLst>
                  <a:gd name="T0" fmla="*/ 2147483646 w 235"/>
                  <a:gd name="T1" fmla="*/ 2147483646 h 200"/>
                  <a:gd name="T2" fmla="*/ 0 w 235"/>
                  <a:gd name="T3" fmla="*/ 2147483646 h 200"/>
                  <a:gd name="T4" fmla="*/ 2147483646 w 235"/>
                  <a:gd name="T5" fmla="*/ 2147483646 h 200"/>
                  <a:gd name="T6" fmla="*/ 2147483646 w 235"/>
                  <a:gd name="T7" fmla="*/ 2147483646 h 200"/>
                  <a:gd name="T8" fmla="*/ 2147483646 w 235"/>
                  <a:gd name="T9" fmla="*/ 2147483646 h 200"/>
                  <a:gd name="T10" fmla="*/ 2147483646 w 235"/>
                  <a:gd name="T11" fmla="*/ 2147483646 h 2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"/>
                  <a:gd name="T19" fmla="*/ 0 h 200"/>
                  <a:gd name="T20" fmla="*/ 235 w 235"/>
                  <a:gd name="T21" fmla="*/ 200 h 2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" h="200">
                    <a:moveTo>
                      <a:pt x="185" y="125"/>
                    </a:moveTo>
                    <a:cubicBezTo>
                      <a:pt x="137" y="182"/>
                      <a:pt x="70" y="195"/>
                      <a:pt x="0" y="200"/>
                    </a:cubicBezTo>
                    <a:cubicBezTo>
                      <a:pt x="15" y="195"/>
                      <a:pt x="20" y="180"/>
                      <a:pt x="30" y="170"/>
                    </a:cubicBezTo>
                    <a:cubicBezTo>
                      <a:pt x="60" y="125"/>
                      <a:pt x="55" y="70"/>
                      <a:pt x="95" y="35"/>
                    </a:cubicBezTo>
                    <a:cubicBezTo>
                      <a:pt x="135" y="0"/>
                      <a:pt x="185" y="5"/>
                      <a:pt x="235" y="5"/>
                    </a:cubicBezTo>
                    <a:cubicBezTo>
                      <a:pt x="230" y="50"/>
                      <a:pt x="215" y="90"/>
                      <a:pt x="185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28999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2" name="Freeform 35"/>
              <p:cNvSpPr>
                <a:spLocks/>
              </p:cNvSpPr>
              <p:nvPr/>
            </p:nvSpPr>
            <p:spPr bwMode="auto">
              <a:xfrm>
                <a:off x="598488" y="5513388"/>
                <a:ext cx="398462" cy="593725"/>
              </a:xfrm>
              <a:custGeom>
                <a:avLst/>
                <a:gdLst>
                  <a:gd name="T0" fmla="*/ 2147483646 w 182"/>
                  <a:gd name="T1" fmla="*/ 2147483646 h 271"/>
                  <a:gd name="T2" fmla="*/ 2147483646 w 182"/>
                  <a:gd name="T3" fmla="*/ 2147483646 h 271"/>
                  <a:gd name="T4" fmla="*/ 2147483646 w 182"/>
                  <a:gd name="T5" fmla="*/ 2147483646 h 271"/>
                  <a:gd name="T6" fmla="*/ 2147483646 w 182"/>
                  <a:gd name="T7" fmla="*/ 2147483646 h 271"/>
                  <a:gd name="T8" fmla="*/ 2147483646 w 182"/>
                  <a:gd name="T9" fmla="*/ 2147483646 h 271"/>
                  <a:gd name="T10" fmla="*/ 2147483646 w 182"/>
                  <a:gd name="T11" fmla="*/ 2147483646 h 271"/>
                  <a:gd name="T12" fmla="*/ 2147483646 w 182"/>
                  <a:gd name="T13" fmla="*/ 0 h 271"/>
                  <a:gd name="T14" fmla="*/ 2147483646 w 182"/>
                  <a:gd name="T15" fmla="*/ 2147483646 h 271"/>
                  <a:gd name="T16" fmla="*/ 2147483646 w 182"/>
                  <a:gd name="T17" fmla="*/ 2147483646 h 2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271"/>
                  <a:gd name="T29" fmla="*/ 182 w 182"/>
                  <a:gd name="T30" fmla="*/ 271 h 2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271">
                    <a:moveTo>
                      <a:pt x="177" y="156"/>
                    </a:moveTo>
                    <a:cubicBezTo>
                      <a:pt x="171" y="202"/>
                      <a:pt x="152" y="241"/>
                      <a:pt x="112" y="261"/>
                    </a:cubicBezTo>
                    <a:cubicBezTo>
                      <a:pt x="92" y="271"/>
                      <a:pt x="82" y="251"/>
                      <a:pt x="62" y="246"/>
                    </a:cubicBezTo>
                    <a:cubicBezTo>
                      <a:pt x="42" y="236"/>
                      <a:pt x="32" y="216"/>
                      <a:pt x="22" y="196"/>
                    </a:cubicBezTo>
                    <a:cubicBezTo>
                      <a:pt x="22" y="191"/>
                      <a:pt x="0" y="128"/>
                      <a:pt x="5" y="118"/>
                    </a:cubicBezTo>
                    <a:cubicBezTo>
                      <a:pt x="5" y="113"/>
                      <a:pt x="15" y="55"/>
                      <a:pt x="52" y="25"/>
                    </a:cubicBezTo>
                    <a:cubicBezTo>
                      <a:pt x="61" y="19"/>
                      <a:pt x="67" y="10"/>
                      <a:pt x="77" y="0"/>
                    </a:cubicBezTo>
                    <a:cubicBezTo>
                      <a:pt x="97" y="20"/>
                      <a:pt x="142" y="66"/>
                      <a:pt x="147" y="66"/>
                    </a:cubicBezTo>
                    <a:cubicBezTo>
                      <a:pt x="152" y="66"/>
                      <a:pt x="182" y="116"/>
                      <a:pt x="177" y="15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3" name="Freeform 36"/>
              <p:cNvSpPr>
                <a:spLocks/>
              </p:cNvSpPr>
              <p:nvPr/>
            </p:nvSpPr>
            <p:spPr bwMode="auto">
              <a:xfrm>
                <a:off x="915988" y="5337175"/>
                <a:ext cx="333375" cy="474663"/>
              </a:xfrm>
              <a:custGeom>
                <a:avLst/>
                <a:gdLst>
                  <a:gd name="T0" fmla="*/ 2147483646 w 152"/>
                  <a:gd name="T1" fmla="*/ 2147483646 h 216"/>
                  <a:gd name="T2" fmla="*/ 2147483646 w 152"/>
                  <a:gd name="T3" fmla="*/ 2147483646 h 216"/>
                  <a:gd name="T4" fmla="*/ 2147483646 w 152"/>
                  <a:gd name="T5" fmla="*/ 2147483646 h 216"/>
                  <a:gd name="T6" fmla="*/ 2147483646 w 152"/>
                  <a:gd name="T7" fmla="*/ 2147483646 h 216"/>
                  <a:gd name="T8" fmla="*/ 2147483646 w 152"/>
                  <a:gd name="T9" fmla="*/ 2147483646 h 216"/>
                  <a:gd name="T10" fmla="*/ 2147483646 w 152"/>
                  <a:gd name="T11" fmla="*/ 2147483646 h 216"/>
                  <a:gd name="T12" fmla="*/ 2147483646 w 152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216"/>
                  <a:gd name="T23" fmla="*/ 152 w 152"/>
                  <a:gd name="T24" fmla="*/ 216 h 2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216">
                    <a:moveTo>
                      <a:pt x="2" y="80"/>
                    </a:moveTo>
                    <a:cubicBezTo>
                      <a:pt x="0" y="95"/>
                      <a:pt x="2" y="110"/>
                      <a:pt x="7" y="125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47" y="171"/>
                      <a:pt x="32" y="201"/>
                      <a:pt x="52" y="216"/>
                    </a:cubicBezTo>
                    <a:cubicBezTo>
                      <a:pt x="67" y="171"/>
                      <a:pt x="112" y="151"/>
                      <a:pt x="152" y="141"/>
                    </a:cubicBezTo>
                    <a:cubicBezTo>
                      <a:pt x="152" y="80"/>
                      <a:pt x="122" y="0"/>
                      <a:pt x="57" y="5"/>
                    </a:cubicBezTo>
                    <a:cubicBezTo>
                      <a:pt x="27" y="10"/>
                      <a:pt x="7" y="45"/>
                      <a:pt x="2" y="8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8000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4" name="Freeform 37"/>
              <p:cNvSpPr>
                <a:spLocks/>
              </p:cNvSpPr>
              <p:nvPr/>
            </p:nvSpPr>
            <p:spPr bwMode="auto">
              <a:xfrm>
                <a:off x="598488" y="5173663"/>
                <a:ext cx="344487" cy="384175"/>
              </a:xfrm>
              <a:custGeom>
                <a:avLst/>
                <a:gdLst>
                  <a:gd name="T0" fmla="*/ 2147483646 w 157"/>
                  <a:gd name="T1" fmla="*/ 2147483646 h 175"/>
                  <a:gd name="T2" fmla="*/ 2147483646 w 157"/>
                  <a:gd name="T3" fmla="*/ 0 h 175"/>
                  <a:gd name="T4" fmla="*/ 2147483646 w 157"/>
                  <a:gd name="T5" fmla="*/ 2147483646 h 175"/>
                  <a:gd name="T6" fmla="*/ 2147483646 w 157"/>
                  <a:gd name="T7" fmla="*/ 2147483646 h 175"/>
                  <a:gd name="T8" fmla="*/ 2147483646 w 157"/>
                  <a:gd name="T9" fmla="*/ 2147483646 h 175"/>
                  <a:gd name="T10" fmla="*/ 2147483646 w 157"/>
                  <a:gd name="T11" fmla="*/ 2147483646 h 175"/>
                  <a:gd name="T12" fmla="*/ 2147483646 w 157"/>
                  <a:gd name="T13" fmla="*/ 2147483646 h 1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7"/>
                  <a:gd name="T22" fmla="*/ 0 h 175"/>
                  <a:gd name="T23" fmla="*/ 157 w 157"/>
                  <a:gd name="T24" fmla="*/ 175 h 1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7" h="175">
                    <a:moveTo>
                      <a:pt x="7" y="105"/>
                    </a:moveTo>
                    <a:cubicBezTo>
                      <a:pt x="0" y="76"/>
                      <a:pt x="62" y="15"/>
                      <a:pt x="67" y="0"/>
                    </a:cubicBezTo>
                    <a:cubicBezTo>
                      <a:pt x="107" y="20"/>
                      <a:pt x="157" y="50"/>
                      <a:pt x="152" y="95"/>
                    </a:cubicBezTo>
                    <a:cubicBezTo>
                      <a:pt x="152" y="120"/>
                      <a:pt x="132" y="145"/>
                      <a:pt x="137" y="175"/>
                    </a:cubicBezTo>
                    <a:cubicBezTo>
                      <a:pt x="122" y="150"/>
                      <a:pt x="97" y="125"/>
                      <a:pt x="97" y="135"/>
                    </a:cubicBezTo>
                    <a:cubicBezTo>
                      <a:pt x="77" y="110"/>
                      <a:pt x="62" y="150"/>
                      <a:pt x="37" y="155"/>
                    </a:cubicBezTo>
                    <a:cubicBezTo>
                      <a:pt x="42" y="130"/>
                      <a:pt x="12" y="125"/>
                      <a:pt x="7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5" name="Freeform 38"/>
              <p:cNvSpPr>
                <a:spLocks/>
              </p:cNvSpPr>
              <p:nvPr/>
            </p:nvSpPr>
            <p:spPr bwMode="auto">
              <a:xfrm>
                <a:off x="274638" y="5348288"/>
                <a:ext cx="404812" cy="485775"/>
              </a:xfrm>
              <a:custGeom>
                <a:avLst/>
                <a:gdLst>
                  <a:gd name="T0" fmla="*/ 2147483646 w 185"/>
                  <a:gd name="T1" fmla="*/ 2147483646 h 221"/>
                  <a:gd name="T2" fmla="*/ 2147483646 w 185"/>
                  <a:gd name="T3" fmla="*/ 2147483646 h 221"/>
                  <a:gd name="T4" fmla="*/ 2147483646 w 185"/>
                  <a:gd name="T5" fmla="*/ 2147483646 h 221"/>
                  <a:gd name="T6" fmla="*/ 2147483646 w 185"/>
                  <a:gd name="T7" fmla="*/ 2147483646 h 221"/>
                  <a:gd name="T8" fmla="*/ 2147483646 w 185"/>
                  <a:gd name="T9" fmla="*/ 2147483646 h 221"/>
                  <a:gd name="T10" fmla="*/ 2147483646 w 185"/>
                  <a:gd name="T11" fmla="*/ 2147483646 h 221"/>
                  <a:gd name="T12" fmla="*/ 2147483646 w 185"/>
                  <a:gd name="T13" fmla="*/ 2147483646 h 221"/>
                  <a:gd name="T14" fmla="*/ 2147483646 w 185"/>
                  <a:gd name="T15" fmla="*/ 0 h 221"/>
                  <a:gd name="T16" fmla="*/ 2147483646 w 185"/>
                  <a:gd name="T17" fmla="*/ 2147483646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"/>
                  <a:gd name="T28" fmla="*/ 0 h 221"/>
                  <a:gd name="T29" fmla="*/ 185 w 185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" h="221">
                    <a:moveTo>
                      <a:pt x="40" y="15"/>
                    </a:moveTo>
                    <a:cubicBezTo>
                      <a:pt x="0" y="56"/>
                      <a:pt x="5" y="115"/>
                      <a:pt x="20" y="166"/>
                    </a:cubicBezTo>
                    <a:cubicBezTo>
                      <a:pt x="20" y="176"/>
                      <a:pt x="40" y="161"/>
                      <a:pt x="50" y="166"/>
                    </a:cubicBezTo>
                    <a:cubicBezTo>
                      <a:pt x="60" y="171"/>
                      <a:pt x="70" y="171"/>
                      <a:pt x="80" y="176"/>
                    </a:cubicBezTo>
                    <a:cubicBezTo>
                      <a:pt x="100" y="186"/>
                      <a:pt x="115" y="201"/>
                      <a:pt x="130" y="216"/>
                    </a:cubicBezTo>
                    <a:cubicBezTo>
                      <a:pt x="135" y="221"/>
                      <a:pt x="140" y="216"/>
                      <a:pt x="140" y="211"/>
                    </a:cubicBezTo>
                    <a:cubicBezTo>
                      <a:pt x="130" y="166"/>
                      <a:pt x="155" y="126"/>
                      <a:pt x="185" y="95"/>
                    </a:cubicBezTo>
                    <a:cubicBezTo>
                      <a:pt x="160" y="40"/>
                      <a:pt x="100" y="20"/>
                      <a:pt x="50" y="0"/>
                    </a:cubicBezTo>
                    <a:cubicBezTo>
                      <a:pt x="45" y="0"/>
                      <a:pt x="45" y="10"/>
                      <a:pt x="40" y="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9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6" name="Freeform 39"/>
              <p:cNvSpPr>
                <a:spLocks/>
              </p:cNvSpPr>
              <p:nvPr/>
            </p:nvSpPr>
            <p:spPr bwMode="auto">
              <a:xfrm>
                <a:off x="852488" y="6273800"/>
                <a:ext cx="417512" cy="584200"/>
              </a:xfrm>
              <a:custGeom>
                <a:avLst/>
                <a:gdLst>
                  <a:gd name="T0" fmla="*/ 2147483646 w 190"/>
                  <a:gd name="T1" fmla="*/ 2147483646 h 266"/>
                  <a:gd name="T2" fmla="*/ 2147483646 w 190"/>
                  <a:gd name="T3" fmla="*/ 2147483646 h 266"/>
                  <a:gd name="T4" fmla="*/ 2147483646 w 190"/>
                  <a:gd name="T5" fmla="*/ 2147483646 h 266"/>
                  <a:gd name="T6" fmla="*/ 2147483646 w 190"/>
                  <a:gd name="T7" fmla="*/ 2147483646 h 266"/>
                  <a:gd name="T8" fmla="*/ 2147483646 w 190"/>
                  <a:gd name="T9" fmla="*/ 2147483646 h 266"/>
                  <a:gd name="T10" fmla="*/ 2147483646 w 190"/>
                  <a:gd name="T11" fmla="*/ 2147483646 h 266"/>
                  <a:gd name="T12" fmla="*/ 2147483646 w 190"/>
                  <a:gd name="T13" fmla="*/ 2147483646 h 266"/>
                  <a:gd name="T14" fmla="*/ 2147483646 w 190"/>
                  <a:gd name="T15" fmla="*/ 2147483646 h 2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0"/>
                  <a:gd name="T25" fmla="*/ 0 h 266"/>
                  <a:gd name="T26" fmla="*/ 190 w 190"/>
                  <a:gd name="T27" fmla="*/ 266 h 2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0" h="266">
                    <a:moveTo>
                      <a:pt x="40" y="105"/>
                    </a:moveTo>
                    <a:cubicBezTo>
                      <a:pt x="60" y="115"/>
                      <a:pt x="70" y="140"/>
                      <a:pt x="65" y="155"/>
                    </a:cubicBezTo>
                    <a:cubicBezTo>
                      <a:pt x="50" y="185"/>
                      <a:pt x="25" y="205"/>
                      <a:pt x="35" y="241"/>
                    </a:cubicBezTo>
                    <a:cubicBezTo>
                      <a:pt x="40" y="256"/>
                      <a:pt x="60" y="266"/>
                      <a:pt x="60" y="251"/>
                    </a:cubicBezTo>
                    <a:cubicBezTo>
                      <a:pt x="60" y="226"/>
                      <a:pt x="55" y="190"/>
                      <a:pt x="80" y="175"/>
                    </a:cubicBezTo>
                    <a:cubicBezTo>
                      <a:pt x="130" y="150"/>
                      <a:pt x="190" y="110"/>
                      <a:pt x="175" y="55"/>
                    </a:cubicBezTo>
                    <a:cubicBezTo>
                      <a:pt x="165" y="0"/>
                      <a:pt x="80" y="5"/>
                      <a:pt x="30" y="30"/>
                    </a:cubicBezTo>
                    <a:cubicBezTo>
                      <a:pt x="0" y="50"/>
                      <a:pt x="10" y="90"/>
                      <a:pt x="40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7" name="Freeform 40"/>
              <p:cNvSpPr>
                <a:spLocks/>
              </p:cNvSpPr>
              <p:nvPr/>
            </p:nvSpPr>
            <p:spPr bwMode="auto">
              <a:xfrm>
                <a:off x="787400" y="6494463"/>
                <a:ext cx="185738" cy="185737"/>
              </a:xfrm>
              <a:custGeom>
                <a:avLst/>
                <a:gdLst>
                  <a:gd name="T0" fmla="*/ 2147483646 w 85"/>
                  <a:gd name="T1" fmla="*/ 2147483646 h 85"/>
                  <a:gd name="T2" fmla="*/ 2147483646 w 85"/>
                  <a:gd name="T3" fmla="*/ 2147483646 h 85"/>
                  <a:gd name="T4" fmla="*/ 2147483646 w 85"/>
                  <a:gd name="T5" fmla="*/ 2147483646 h 85"/>
                  <a:gd name="T6" fmla="*/ 2147483646 w 85"/>
                  <a:gd name="T7" fmla="*/ 2147483646 h 85"/>
                  <a:gd name="T8" fmla="*/ 2147483646 w 85"/>
                  <a:gd name="T9" fmla="*/ 2147483646 h 85"/>
                  <a:gd name="T10" fmla="*/ 2147483646 w 85"/>
                  <a:gd name="T11" fmla="*/ 2147483646 h 85"/>
                  <a:gd name="T12" fmla="*/ 2147483646 w 85"/>
                  <a:gd name="T13" fmla="*/ 2147483646 h 85"/>
                  <a:gd name="T14" fmla="*/ 2147483646 w 85"/>
                  <a:gd name="T15" fmla="*/ 2147483646 h 85"/>
                  <a:gd name="T16" fmla="*/ 2147483646 w 85"/>
                  <a:gd name="T17" fmla="*/ 2147483646 h 85"/>
                  <a:gd name="T18" fmla="*/ 2147483646 w 85"/>
                  <a:gd name="T19" fmla="*/ 2147483646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5"/>
                  <a:gd name="T31" fmla="*/ 0 h 85"/>
                  <a:gd name="T32" fmla="*/ 85 w 85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5" h="85">
                    <a:moveTo>
                      <a:pt x="40" y="55"/>
                    </a:moveTo>
                    <a:cubicBezTo>
                      <a:pt x="44" y="61"/>
                      <a:pt x="45" y="60"/>
                      <a:pt x="50" y="6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5" y="50"/>
                      <a:pt x="55" y="45"/>
                      <a:pt x="55" y="40"/>
                    </a:cubicBezTo>
                    <a:cubicBezTo>
                      <a:pt x="60" y="35"/>
                      <a:pt x="60" y="30"/>
                      <a:pt x="60" y="30"/>
                    </a:cubicBezTo>
                    <a:cubicBezTo>
                      <a:pt x="75" y="25"/>
                      <a:pt x="85" y="40"/>
                      <a:pt x="85" y="50"/>
                    </a:cubicBezTo>
                    <a:cubicBezTo>
                      <a:pt x="70" y="85"/>
                      <a:pt x="20" y="85"/>
                      <a:pt x="5" y="55"/>
                    </a:cubicBezTo>
                    <a:cubicBezTo>
                      <a:pt x="0" y="45"/>
                      <a:pt x="0" y="35"/>
                      <a:pt x="5" y="25"/>
                    </a:cubicBezTo>
                    <a:cubicBezTo>
                      <a:pt x="15" y="10"/>
                      <a:pt x="40" y="0"/>
                      <a:pt x="55" y="10"/>
                    </a:cubicBezTo>
                    <a:cubicBezTo>
                      <a:pt x="35" y="15"/>
                      <a:pt x="30" y="40"/>
                      <a:pt x="40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8" name="Freeform 41"/>
              <p:cNvSpPr>
                <a:spLocks/>
              </p:cNvSpPr>
              <p:nvPr/>
            </p:nvSpPr>
            <p:spPr bwMode="auto">
              <a:xfrm>
                <a:off x="504825" y="6140450"/>
                <a:ext cx="438150" cy="695325"/>
              </a:xfrm>
              <a:custGeom>
                <a:avLst/>
                <a:gdLst>
                  <a:gd name="T0" fmla="*/ 2147483646 w 200"/>
                  <a:gd name="T1" fmla="*/ 2147483646 h 317"/>
                  <a:gd name="T2" fmla="*/ 2147483646 w 200"/>
                  <a:gd name="T3" fmla="*/ 2147483646 h 317"/>
                  <a:gd name="T4" fmla="*/ 2147483646 w 200"/>
                  <a:gd name="T5" fmla="*/ 0 h 317"/>
                  <a:gd name="T6" fmla="*/ 2147483646 w 200"/>
                  <a:gd name="T7" fmla="*/ 2147483646 h 317"/>
                  <a:gd name="T8" fmla="*/ 2147483646 w 200"/>
                  <a:gd name="T9" fmla="*/ 2147483646 h 317"/>
                  <a:gd name="T10" fmla="*/ 2147483646 w 200"/>
                  <a:gd name="T11" fmla="*/ 2147483646 h 317"/>
                  <a:gd name="T12" fmla="*/ 2147483646 w 200"/>
                  <a:gd name="T13" fmla="*/ 2147483646 h 317"/>
                  <a:gd name="T14" fmla="*/ 2147483646 w 200"/>
                  <a:gd name="T15" fmla="*/ 2147483646 h 317"/>
                  <a:gd name="T16" fmla="*/ 2147483646 w 200"/>
                  <a:gd name="T17" fmla="*/ 2147483646 h 317"/>
                  <a:gd name="T18" fmla="*/ 2147483646 w 200"/>
                  <a:gd name="T19" fmla="*/ 2147483646 h 317"/>
                  <a:gd name="T20" fmla="*/ 2147483646 w 200"/>
                  <a:gd name="T21" fmla="*/ 2147483646 h 317"/>
                  <a:gd name="T22" fmla="*/ 2147483646 w 200"/>
                  <a:gd name="T23" fmla="*/ 2147483646 h 3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0"/>
                  <a:gd name="T37" fmla="*/ 0 h 317"/>
                  <a:gd name="T38" fmla="*/ 200 w 200"/>
                  <a:gd name="T39" fmla="*/ 317 h 3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0" h="317">
                    <a:moveTo>
                      <a:pt x="125" y="216"/>
                    </a:moveTo>
                    <a:cubicBezTo>
                      <a:pt x="101" y="151"/>
                      <a:pt x="130" y="76"/>
                      <a:pt x="165" y="20"/>
                    </a:cubicBezTo>
                    <a:cubicBezTo>
                      <a:pt x="170" y="15"/>
                      <a:pt x="155" y="5"/>
                      <a:pt x="150" y="0"/>
                    </a:cubicBezTo>
                    <a:cubicBezTo>
                      <a:pt x="118" y="58"/>
                      <a:pt x="98" y="86"/>
                      <a:pt x="90" y="131"/>
                    </a:cubicBezTo>
                    <a:cubicBezTo>
                      <a:pt x="75" y="126"/>
                      <a:pt x="75" y="101"/>
                      <a:pt x="60" y="101"/>
                    </a:cubicBezTo>
                    <a:cubicBezTo>
                      <a:pt x="40" y="101"/>
                      <a:pt x="20" y="106"/>
                      <a:pt x="5" y="126"/>
                    </a:cubicBezTo>
                    <a:cubicBezTo>
                      <a:pt x="0" y="136"/>
                      <a:pt x="0" y="156"/>
                      <a:pt x="10" y="166"/>
                    </a:cubicBezTo>
                    <a:cubicBezTo>
                      <a:pt x="25" y="181"/>
                      <a:pt x="50" y="186"/>
                      <a:pt x="65" y="171"/>
                    </a:cubicBezTo>
                    <a:cubicBezTo>
                      <a:pt x="80" y="236"/>
                      <a:pt x="130" y="271"/>
                      <a:pt x="175" y="317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7"/>
                      <a:pt x="200" y="312"/>
                      <a:pt x="200" y="307"/>
                    </a:cubicBezTo>
                    <a:cubicBezTo>
                      <a:pt x="175" y="276"/>
                      <a:pt x="140" y="256"/>
                      <a:pt x="125" y="216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199" name="Freeform 42"/>
              <p:cNvSpPr>
                <a:spLocks/>
              </p:cNvSpPr>
              <p:nvPr/>
            </p:nvSpPr>
            <p:spPr bwMode="auto">
              <a:xfrm>
                <a:off x="1006475" y="6284913"/>
                <a:ext cx="668338" cy="539750"/>
              </a:xfrm>
              <a:custGeom>
                <a:avLst/>
                <a:gdLst>
                  <a:gd name="T0" fmla="*/ 2147483646 w 305"/>
                  <a:gd name="T1" fmla="*/ 2147483646 h 246"/>
                  <a:gd name="T2" fmla="*/ 2147483646 w 305"/>
                  <a:gd name="T3" fmla="*/ 2147483646 h 246"/>
                  <a:gd name="T4" fmla="*/ 2147483646 w 305"/>
                  <a:gd name="T5" fmla="*/ 2147483646 h 246"/>
                  <a:gd name="T6" fmla="*/ 2147483646 w 305"/>
                  <a:gd name="T7" fmla="*/ 2147483646 h 246"/>
                  <a:gd name="T8" fmla="*/ 2147483646 w 305"/>
                  <a:gd name="T9" fmla="*/ 2147483646 h 246"/>
                  <a:gd name="T10" fmla="*/ 2147483646 w 305"/>
                  <a:gd name="T11" fmla="*/ 2147483646 h 246"/>
                  <a:gd name="T12" fmla="*/ 0 w 305"/>
                  <a:gd name="T13" fmla="*/ 2147483646 h 246"/>
                  <a:gd name="T14" fmla="*/ 2147483646 w 305"/>
                  <a:gd name="T15" fmla="*/ 2147483646 h 246"/>
                  <a:gd name="T16" fmla="*/ 2147483646 w 305"/>
                  <a:gd name="T17" fmla="*/ 2147483646 h 246"/>
                  <a:gd name="T18" fmla="*/ 2147483646 w 305"/>
                  <a:gd name="T19" fmla="*/ 2147483646 h 246"/>
                  <a:gd name="T20" fmla="*/ 2147483646 w 305"/>
                  <a:gd name="T21" fmla="*/ 2147483646 h 246"/>
                  <a:gd name="T22" fmla="*/ 2147483646 w 305"/>
                  <a:gd name="T23" fmla="*/ 2147483646 h 246"/>
                  <a:gd name="T24" fmla="*/ 2147483646 w 305"/>
                  <a:gd name="T25" fmla="*/ 2147483646 h 246"/>
                  <a:gd name="T26" fmla="*/ 2147483646 w 305"/>
                  <a:gd name="T27" fmla="*/ 2147483646 h 2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5"/>
                  <a:gd name="T43" fmla="*/ 0 h 246"/>
                  <a:gd name="T44" fmla="*/ 305 w 305"/>
                  <a:gd name="T45" fmla="*/ 246 h 2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5" h="246">
                    <a:moveTo>
                      <a:pt x="250" y="125"/>
                    </a:moveTo>
                    <a:cubicBezTo>
                      <a:pt x="243" y="154"/>
                      <a:pt x="215" y="160"/>
                      <a:pt x="200" y="160"/>
                    </a:cubicBezTo>
                    <a:cubicBezTo>
                      <a:pt x="180" y="165"/>
                      <a:pt x="165" y="145"/>
                      <a:pt x="170" y="120"/>
                    </a:cubicBezTo>
                    <a:cubicBezTo>
                      <a:pt x="170" y="115"/>
                      <a:pt x="165" y="110"/>
                      <a:pt x="160" y="115"/>
                    </a:cubicBezTo>
                    <a:cubicBezTo>
                      <a:pt x="130" y="150"/>
                      <a:pt x="90" y="175"/>
                      <a:pt x="45" y="180"/>
                    </a:cubicBezTo>
                    <a:cubicBezTo>
                      <a:pt x="20" y="180"/>
                      <a:pt x="5" y="215"/>
                      <a:pt x="10" y="241"/>
                    </a:cubicBezTo>
                    <a:cubicBezTo>
                      <a:pt x="5" y="241"/>
                      <a:pt x="0" y="241"/>
                      <a:pt x="0" y="246"/>
                    </a:cubicBezTo>
                    <a:cubicBezTo>
                      <a:pt x="5" y="231"/>
                      <a:pt x="0" y="215"/>
                      <a:pt x="5" y="200"/>
                    </a:cubicBezTo>
                    <a:cubicBezTo>
                      <a:pt x="20" y="170"/>
                      <a:pt x="60" y="170"/>
                      <a:pt x="80" y="145"/>
                    </a:cubicBezTo>
                    <a:cubicBezTo>
                      <a:pt x="110" y="110"/>
                      <a:pt x="120" y="65"/>
                      <a:pt x="160" y="35"/>
                    </a:cubicBezTo>
                    <a:cubicBezTo>
                      <a:pt x="190" y="20"/>
                      <a:pt x="220" y="15"/>
                      <a:pt x="250" y="5"/>
                    </a:cubicBezTo>
                    <a:cubicBezTo>
                      <a:pt x="270" y="0"/>
                      <a:pt x="285" y="15"/>
                      <a:pt x="305" y="5"/>
                    </a:cubicBezTo>
                    <a:cubicBezTo>
                      <a:pt x="290" y="35"/>
                      <a:pt x="255" y="50"/>
                      <a:pt x="240" y="75"/>
                    </a:cubicBezTo>
                    <a:cubicBezTo>
                      <a:pt x="235" y="85"/>
                      <a:pt x="255" y="105"/>
                      <a:pt x="250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/>
              <a:lstStyle/>
              <a:p>
                <a:endParaRPr lang="zh-CN" altLang="en-US"/>
              </a:p>
            </p:txBody>
          </p:sp>
        </p:grpSp>
      </p:grpSp>
      <p:pic>
        <p:nvPicPr>
          <p:cNvPr id="116" name="图片 115" descr="07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4267200"/>
            <a:ext cx="6781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33333E-6 4.44444E-6 L 0.34584 0.355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178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27860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项目一</a:t>
            </a:r>
          </a:p>
        </p:txBody>
      </p:sp>
      <p:pic>
        <p:nvPicPr>
          <p:cNvPr id="8" name="图片 3" descr="卷轴 卷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13" y="1990725"/>
            <a:ext cx="68357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图片 8" descr="卷轴-龙柱z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1071563"/>
            <a:ext cx="84455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图片 9" descr="卷轴-龙柱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5075" y="1000125"/>
            <a:ext cx="844550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2143108" y="2696830"/>
            <a:ext cx="5286412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zh-CN" altLang="en-US" sz="8800" dirty="0">
                <a:gradFill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0"/>
                </a:gradFill>
                <a:latin typeface="华文行楷" pitchFamily="2" charset="-122"/>
                <a:ea typeface="华文行楷" pitchFamily="2" charset="-122"/>
              </a:rPr>
              <a:t>风采展示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5" descr="10847079_210513461121_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131763"/>
            <a:ext cx="5040313" cy="672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72396" y="214290"/>
            <a:ext cx="1143008" cy="60016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4800" b="1" dirty="0">
                <a:gradFill flip="none" rotWithShape="1">
                  <a:gsLst>
                    <a:gs pos="0">
                      <a:srgbClr val="E0BF34">
                        <a:shade val="30000"/>
                        <a:satMod val="115000"/>
                      </a:srgbClr>
                    </a:gs>
                    <a:gs pos="50000">
                      <a:srgbClr val="E0BF34">
                        <a:shade val="67500"/>
                        <a:satMod val="115000"/>
                      </a:srgbClr>
                    </a:gs>
                    <a:gs pos="100000">
                      <a:srgbClr val="E0BF34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全体起立</a:t>
            </a:r>
            <a:endParaRPr lang="en-US" altLang="zh-CN" sz="4800" b="1" dirty="0">
              <a:gradFill flip="none" rotWithShape="1">
                <a:gsLst>
                  <a:gs pos="0">
                    <a:srgbClr val="E0BF34">
                      <a:shade val="30000"/>
                      <a:satMod val="115000"/>
                    </a:srgbClr>
                  </a:gs>
                  <a:gs pos="50000">
                    <a:srgbClr val="E0BF34">
                      <a:shade val="67500"/>
                      <a:satMod val="115000"/>
                    </a:srgbClr>
                  </a:gs>
                  <a:gs pos="100000">
                    <a:srgbClr val="E0BF34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endParaRPr lang="en-US" altLang="zh-CN" sz="4800" b="1" dirty="0">
              <a:gradFill flip="none" rotWithShape="1">
                <a:gsLst>
                  <a:gs pos="0">
                    <a:srgbClr val="E0BF34">
                      <a:shade val="30000"/>
                      <a:satMod val="115000"/>
                    </a:srgbClr>
                  </a:gs>
                  <a:gs pos="50000">
                    <a:srgbClr val="E0BF34">
                      <a:shade val="67500"/>
                      <a:satMod val="115000"/>
                    </a:srgbClr>
                  </a:gs>
                  <a:gs pos="100000">
                    <a:srgbClr val="E0BF34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4800" b="1" dirty="0">
                <a:gradFill flip="none" rotWithShape="1">
                  <a:gsLst>
                    <a:gs pos="0">
                      <a:srgbClr val="E0BF34">
                        <a:shade val="30000"/>
                        <a:satMod val="115000"/>
                      </a:srgbClr>
                    </a:gs>
                    <a:gs pos="50000">
                      <a:srgbClr val="E0BF34">
                        <a:shade val="67500"/>
                        <a:satMod val="115000"/>
                      </a:srgbClr>
                    </a:gs>
                    <a:gs pos="100000">
                      <a:srgbClr val="E0BF34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唱国歌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715016"/>
            <a:ext cx="27860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shade val="30000"/>
                        <a:satMod val="115000"/>
                      </a:srgbClr>
                    </a:gs>
                    <a:gs pos="50000">
                      <a:srgbClr val="E0BF34">
                        <a:shade val="67500"/>
                        <a:satMod val="115000"/>
                      </a:srgbClr>
                    </a:gs>
                    <a:gs pos="100000">
                      <a:srgbClr val="E0BF34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27860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项目三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43438" y="142852"/>
            <a:ext cx="35719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6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三拜仪式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85852" y="1500174"/>
            <a:ext cx="707815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感谢客户助我达成梦想；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85852" y="2786058"/>
            <a:ext cx="742955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感谢第一名******</a:t>
            </a:r>
            <a:r>
              <a:rPr lang="en-US" altLang="zh-CN" sz="3600" b="1" dirty="0"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3600" b="1" dirty="0"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门店</a:t>
            </a:r>
            <a:r>
              <a:rPr lang="en-US" altLang="zh-CN" sz="3600" b="1" dirty="0"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3600" b="1" dirty="0"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助我成长；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57290" y="4143380"/>
            <a:ext cx="671517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感谢水星公司给我发展平台；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0" y="1071563"/>
          <a:ext cx="9144000" cy="471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148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14480" y="142852"/>
            <a:ext cx="27860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项目四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3042" y="1357298"/>
            <a:ext cx="542928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4800" b="1" dirty="0"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我们的团队作风是：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28728" y="3000372"/>
            <a:ext cx="6286544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zh-CN" altLang="en-US" sz="6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认真  快  坚守承诺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" name="表格 117"/>
          <p:cNvGraphicFramePr>
            <a:graphicFrameLocks noGrp="1"/>
          </p:cNvGraphicFramePr>
          <p:nvPr/>
        </p:nvGraphicFramePr>
        <p:xfrm>
          <a:off x="0" y="6143625"/>
          <a:ext cx="9144000" cy="714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7143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21" marB="4572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7" name="表格 116"/>
          <p:cNvGraphicFramePr>
            <a:graphicFrameLocks noGrp="1"/>
          </p:cNvGraphicFramePr>
          <p:nvPr/>
        </p:nvGraphicFramePr>
        <p:xfrm>
          <a:off x="0" y="0"/>
          <a:ext cx="9144000" cy="1071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1071563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21" marB="4572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28662" y="142852"/>
            <a:ext cx="257176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项目五</a:t>
            </a:r>
          </a:p>
        </p:txBody>
      </p:sp>
      <p:sp>
        <p:nvSpPr>
          <p:cNvPr id="5" name="WordArt 110"/>
          <p:cNvSpPr>
            <a:spLocks noChangeArrowheads="1" noChangeShapeType="1" noTextEdit="1"/>
          </p:cNvSpPr>
          <p:nvPr/>
        </p:nvSpPr>
        <p:spPr bwMode="auto">
          <a:xfrm>
            <a:off x="846000" y="1954217"/>
            <a:ext cx="7452000" cy="183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10" dirty="0"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ABE00">
                        <a:shade val="30000"/>
                        <a:satMod val="115000"/>
                      </a:srgbClr>
                    </a:gs>
                    <a:gs pos="50000">
                      <a:srgbClr val="FABE00">
                        <a:shade val="67500"/>
                        <a:satMod val="115000"/>
                      </a:srgbClr>
                    </a:gs>
                    <a:gs pos="100000">
                      <a:srgbClr val="FABE00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华文彩云" pitchFamily="2" charset="-122"/>
                <a:ea typeface="华文彩云" pitchFamily="2" charset="-122"/>
              </a:rPr>
              <a:t>工作总结</a:t>
            </a:r>
          </a:p>
        </p:txBody>
      </p:sp>
      <p:pic>
        <p:nvPicPr>
          <p:cNvPr id="6" name="图片 5" descr="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2650"/>
            <a:ext cx="914400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0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4876800"/>
            <a:ext cx="444341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8" name="组合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1"/>
            <a:chExt cx="9144001" cy="6858001"/>
          </a:xfrm>
        </p:grpSpPr>
        <p:pic>
          <p:nvPicPr>
            <p:cNvPr id="12405" name="Picture 5" descr="F:\work\第二\元旦2009\未标题-8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57607"/>
              <a:ext cx="3500430" cy="3200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406" name="Picture 3" descr="F:\work\第二\元旦2009\未标题-6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769" y="-1"/>
              <a:ext cx="2000232" cy="1725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13"/>
          <p:cNvGrpSpPr>
            <a:grpSpLocks/>
          </p:cNvGrpSpPr>
          <p:nvPr/>
        </p:nvGrpSpPr>
        <p:grpSpPr bwMode="auto">
          <a:xfrm rot="219402">
            <a:off x="3709988" y="1271588"/>
            <a:ext cx="1698625" cy="1684337"/>
            <a:chOff x="0" y="5173663"/>
            <a:chExt cx="1698625" cy="1684337"/>
          </a:xfrm>
        </p:grpSpPr>
        <p:sp>
          <p:nvSpPr>
            <p:cNvPr id="12393" name="Freeform 31"/>
            <p:cNvSpPr>
              <a:spLocks/>
            </p:cNvSpPr>
            <p:nvPr/>
          </p:nvSpPr>
          <p:spPr bwMode="auto">
            <a:xfrm>
              <a:off x="165100" y="5724525"/>
              <a:ext cx="581025" cy="438150"/>
            </a:xfrm>
            <a:custGeom>
              <a:avLst/>
              <a:gdLst>
                <a:gd name="T0" fmla="*/ 0 w 265"/>
                <a:gd name="T1" fmla="*/ 2147483646 h 200"/>
                <a:gd name="T2" fmla="*/ 2147483646 w 265"/>
                <a:gd name="T3" fmla="*/ 2147483646 h 200"/>
                <a:gd name="T4" fmla="*/ 2147483646 w 265"/>
                <a:gd name="T5" fmla="*/ 2147483646 h 200"/>
                <a:gd name="T6" fmla="*/ 2147483646 w 265"/>
                <a:gd name="T7" fmla="*/ 2147483646 h 200"/>
                <a:gd name="T8" fmla="*/ 0 w 265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200"/>
                <a:gd name="T17" fmla="*/ 265 w 265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200">
                  <a:moveTo>
                    <a:pt x="0" y="20"/>
                  </a:moveTo>
                  <a:cubicBezTo>
                    <a:pt x="60" y="0"/>
                    <a:pt x="135" y="5"/>
                    <a:pt x="170" y="60"/>
                  </a:cubicBezTo>
                  <a:cubicBezTo>
                    <a:pt x="200" y="100"/>
                    <a:pt x="210" y="145"/>
                    <a:pt x="245" y="175"/>
                  </a:cubicBezTo>
                  <a:cubicBezTo>
                    <a:pt x="250" y="175"/>
                    <a:pt x="260" y="180"/>
                    <a:pt x="265" y="180"/>
                  </a:cubicBezTo>
                  <a:cubicBezTo>
                    <a:pt x="155" y="200"/>
                    <a:pt x="25" y="135"/>
                    <a:pt x="0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4" name="Freeform 32"/>
            <p:cNvSpPr>
              <a:spLocks/>
            </p:cNvSpPr>
            <p:nvPr/>
          </p:nvSpPr>
          <p:spPr bwMode="auto">
            <a:xfrm>
              <a:off x="0" y="6064250"/>
              <a:ext cx="766763" cy="331788"/>
            </a:xfrm>
            <a:custGeom>
              <a:avLst/>
              <a:gdLst>
                <a:gd name="T0" fmla="*/ 2147483646 w 350"/>
                <a:gd name="T1" fmla="*/ 2147483646 h 151"/>
                <a:gd name="T2" fmla="*/ 2147483646 w 350"/>
                <a:gd name="T3" fmla="*/ 2147483646 h 151"/>
                <a:gd name="T4" fmla="*/ 0 w 350"/>
                <a:gd name="T5" fmla="*/ 2147483646 h 151"/>
                <a:gd name="T6" fmla="*/ 2147483646 w 350"/>
                <a:gd name="T7" fmla="*/ 2147483646 h 151"/>
                <a:gd name="T8" fmla="*/ 2147483646 w 350"/>
                <a:gd name="T9" fmla="*/ 2147483646 h 151"/>
                <a:gd name="T10" fmla="*/ 2147483646 w 350"/>
                <a:gd name="T11" fmla="*/ 2147483646 h 151"/>
                <a:gd name="T12" fmla="*/ 2147483646 w 350"/>
                <a:gd name="T13" fmla="*/ 2147483646 h 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151"/>
                <a:gd name="T23" fmla="*/ 350 w 350"/>
                <a:gd name="T24" fmla="*/ 151 h 1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151">
                  <a:moveTo>
                    <a:pt x="325" y="55"/>
                  </a:moveTo>
                  <a:cubicBezTo>
                    <a:pt x="265" y="86"/>
                    <a:pt x="215" y="136"/>
                    <a:pt x="150" y="141"/>
                  </a:cubicBezTo>
                  <a:cubicBezTo>
                    <a:pt x="95" y="151"/>
                    <a:pt x="45" y="126"/>
                    <a:pt x="0" y="91"/>
                  </a:cubicBezTo>
                  <a:cubicBezTo>
                    <a:pt x="25" y="35"/>
                    <a:pt x="95" y="0"/>
                    <a:pt x="150" y="15"/>
                  </a:cubicBezTo>
                  <a:cubicBezTo>
                    <a:pt x="160" y="15"/>
                    <a:pt x="175" y="35"/>
                    <a:pt x="190" y="35"/>
                  </a:cubicBezTo>
                  <a:cubicBezTo>
                    <a:pt x="245" y="50"/>
                    <a:pt x="300" y="66"/>
                    <a:pt x="350" y="40"/>
                  </a:cubicBezTo>
                  <a:cubicBezTo>
                    <a:pt x="340" y="40"/>
                    <a:pt x="335" y="50"/>
                    <a:pt x="32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5" name="Freeform 33"/>
            <p:cNvSpPr>
              <a:spLocks/>
            </p:cNvSpPr>
            <p:nvPr/>
          </p:nvSpPr>
          <p:spPr bwMode="auto">
            <a:xfrm>
              <a:off x="920750" y="5976938"/>
              <a:ext cx="777875" cy="369887"/>
            </a:xfrm>
            <a:custGeom>
              <a:avLst/>
              <a:gdLst>
                <a:gd name="T0" fmla="*/ 2147483646 w 355"/>
                <a:gd name="T1" fmla="*/ 2147483646 h 169"/>
                <a:gd name="T2" fmla="*/ 0 w 355"/>
                <a:gd name="T3" fmla="*/ 2147483646 h 169"/>
                <a:gd name="T4" fmla="*/ 2147483646 w 355"/>
                <a:gd name="T5" fmla="*/ 2147483646 h 169"/>
                <a:gd name="T6" fmla="*/ 2147483646 w 355"/>
                <a:gd name="T7" fmla="*/ 2147483646 h 169"/>
                <a:gd name="T8" fmla="*/ 2147483646 w 355"/>
                <a:gd name="T9" fmla="*/ 2147483646 h 169"/>
                <a:gd name="T10" fmla="*/ 2147483646 w 355"/>
                <a:gd name="T11" fmla="*/ 2147483646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5"/>
                <a:gd name="T19" fmla="*/ 0 h 169"/>
                <a:gd name="T20" fmla="*/ 355 w 355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5" h="169">
                  <a:moveTo>
                    <a:pt x="250" y="136"/>
                  </a:moveTo>
                  <a:cubicBezTo>
                    <a:pt x="161" y="169"/>
                    <a:pt x="75" y="121"/>
                    <a:pt x="0" y="85"/>
                  </a:cubicBezTo>
                  <a:cubicBezTo>
                    <a:pt x="30" y="90"/>
                    <a:pt x="60" y="85"/>
                    <a:pt x="90" y="80"/>
                  </a:cubicBezTo>
                  <a:cubicBezTo>
                    <a:pt x="125" y="75"/>
                    <a:pt x="155" y="35"/>
                    <a:pt x="190" y="20"/>
                  </a:cubicBezTo>
                  <a:cubicBezTo>
                    <a:pt x="245" y="0"/>
                    <a:pt x="315" y="30"/>
                    <a:pt x="355" y="75"/>
                  </a:cubicBezTo>
                  <a:cubicBezTo>
                    <a:pt x="320" y="95"/>
                    <a:pt x="290" y="121"/>
                    <a:pt x="250" y="13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6" name="Freeform 34"/>
            <p:cNvSpPr>
              <a:spLocks/>
            </p:cNvSpPr>
            <p:nvPr/>
          </p:nvSpPr>
          <p:spPr bwMode="auto">
            <a:xfrm>
              <a:off x="909638" y="5668963"/>
              <a:ext cx="515937" cy="438150"/>
            </a:xfrm>
            <a:custGeom>
              <a:avLst/>
              <a:gdLst>
                <a:gd name="T0" fmla="*/ 2147483646 w 235"/>
                <a:gd name="T1" fmla="*/ 2147483646 h 200"/>
                <a:gd name="T2" fmla="*/ 0 w 235"/>
                <a:gd name="T3" fmla="*/ 2147483646 h 200"/>
                <a:gd name="T4" fmla="*/ 2147483646 w 235"/>
                <a:gd name="T5" fmla="*/ 2147483646 h 200"/>
                <a:gd name="T6" fmla="*/ 2147483646 w 235"/>
                <a:gd name="T7" fmla="*/ 2147483646 h 200"/>
                <a:gd name="T8" fmla="*/ 2147483646 w 235"/>
                <a:gd name="T9" fmla="*/ 2147483646 h 200"/>
                <a:gd name="T10" fmla="*/ 2147483646 w 235"/>
                <a:gd name="T11" fmla="*/ 2147483646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00"/>
                <a:gd name="T20" fmla="*/ 235 w 235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00">
                  <a:moveTo>
                    <a:pt x="185" y="125"/>
                  </a:moveTo>
                  <a:cubicBezTo>
                    <a:pt x="137" y="182"/>
                    <a:pt x="70" y="195"/>
                    <a:pt x="0" y="200"/>
                  </a:cubicBezTo>
                  <a:cubicBezTo>
                    <a:pt x="15" y="195"/>
                    <a:pt x="20" y="180"/>
                    <a:pt x="30" y="170"/>
                  </a:cubicBezTo>
                  <a:cubicBezTo>
                    <a:pt x="60" y="125"/>
                    <a:pt x="55" y="70"/>
                    <a:pt x="95" y="35"/>
                  </a:cubicBezTo>
                  <a:cubicBezTo>
                    <a:pt x="135" y="0"/>
                    <a:pt x="185" y="5"/>
                    <a:pt x="235" y="5"/>
                  </a:cubicBezTo>
                  <a:cubicBezTo>
                    <a:pt x="230" y="50"/>
                    <a:pt x="215" y="90"/>
                    <a:pt x="185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28999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7" name="Freeform 35"/>
            <p:cNvSpPr>
              <a:spLocks/>
            </p:cNvSpPr>
            <p:nvPr/>
          </p:nvSpPr>
          <p:spPr bwMode="auto">
            <a:xfrm>
              <a:off x="598488" y="5513388"/>
              <a:ext cx="398462" cy="593725"/>
            </a:xfrm>
            <a:custGeom>
              <a:avLst/>
              <a:gdLst>
                <a:gd name="T0" fmla="*/ 2147483646 w 182"/>
                <a:gd name="T1" fmla="*/ 2147483646 h 271"/>
                <a:gd name="T2" fmla="*/ 2147483646 w 182"/>
                <a:gd name="T3" fmla="*/ 2147483646 h 271"/>
                <a:gd name="T4" fmla="*/ 2147483646 w 182"/>
                <a:gd name="T5" fmla="*/ 2147483646 h 271"/>
                <a:gd name="T6" fmla="*/ 2147483646 w 182"/>
                <a:gd name="T7" fmla="*/ 2147483646 h 271"/>
                <a:gd name="T8" fmla="*/ 2147483646 w 182"/>
                <a:gd name="T9" fmla="*/ 2147483646 h 271"/>
                <a:gd name="T10" fmla="*/ 2147483646 w 182"/>
                <a:gd name="T11" fmla="*/ 2147483646 h 271"/>
                <a:gd name="T12" fmla="*/ 2147483646 w 182"/>
                <a:gd name="T13" fmla="*/ 0 h 271"/>
                <a:gd name="T14" fmla="*/ 2147483646 w 182"/>
                <a:gd name="T15" fmla="*/ 2147483646 h 271"/>
                <a:gd name="T16" fmla="*/ 2147483646 w 182"/>
                <a:gd name="T17" fmla="*/ 2147483646 h 2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271"/>
                <a:gd name="T29" fmla="*/ 182 w 182"/>
                <a:gd name="T30" fmla="*/ 271 h 2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271">
                  <a:moveTo>
                    <a:pt x="177" y="156"/>
                  </a:moveTo>
                  <a:cubicBezTo>
                    <a:pt x="171" y="202"/>
                    <a:pt x="152" y="241"/>
                    <a:pt x="112" y="261"/>
                  </a:cubicBezTo>
                  <a:cubicBezTo>
                    <a:pt x="92" y="271"/>
                    <a:pt x="82" y="251"/>
                    <a:pt x="62" y="246"/>
                  </a:cubicBezTo>
                  <a:cubicBezTo>
                    <a:pt x="42" y="236"/>
                    <a:pt x="32" y="216"/>
                    <a:pt x="22" y="196"/>
                  </a:cubicBezTo>
                  <a:cubicBezTo>
                    <a:pt x="22" y="191"/>
                    <a:pt x="0" y="128"/>
                    <a:pt x="5" y="118"/>
                  </a:cubicBezTo>
                  <a:cubicBezTo>
                    <a:pt x="5" y="113"/>
                    <a:pt x="15" y="55"/>
                    <a:pt x="52" y="25"/>
                  </a:cubicBezTo>
                  <a:cubicBezTo>
                    <a:pt x="61" y="19"/>
                    <a:pt x="67" y="10"/>
                    <a:pt x="77" y="0"/>
                  </a:cubicBezTo>
                  <a:cubicBezTo>
                    <a:pt x="97" y="20"/>
                    <a:pt x="142" y="66"/>
                    <a:pt x="147" y="66"/>
                  </a:cubicBezTo>
                  <a:cubicBezTo>
                    <a:pt x="152" y="66"/>
                    <a:pt x="182" y="116"/>
                    <a:pt x="177" y="15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8" name="Freeform 36"/>
            <p:cNvSpPr>
              <a:spLocks/>
            </p:cNvSpPr>
            <p:nvPr/>
          </p:nvSpPr>
          <p:spPr bwMode="auto">
            <a:xfrm>
              <a:off x="915988" y="5337175"/>
              <a:ext cx="333375" cy="474663"/>
            </a:xfrm>
            <a:custGeom>
              <a:avLst/>
              <a:gdLst>
                <a:gd name="T0" fmla="*/ 2147483646 w 152"/>
                <a:gd name="T1" fmla="*/ 2147483646 h 216"/>
                <a:gd name="T2" fmla="*/ 2147483646 w 152"/>
                <a:gd name="T3" fmla="*/ 2147483646 h 216"/>
                <a:gd name="T4" fmla="*/ 2147483646 w 152"/>
                <a:gd name="T5" fmla="*/ 2147483646 h 216"/>
                <a:gd name="T6" fmla="*/ 2147483646 w 152"/>
                <a:gd name="T7" fmla="*/ 2147483646 h 216"/>
                <a:gd name="T8" fmla="*/ 2147483646 w 152"/>
                <a:gd name="T9" fmla="*/ 2147483646 h 216"/>
                <a:gd name="T10" fmla="*/ 2147483646 w 152"/>
                <a:gd name="T11" fmla="*/ 2147483646 h 216"/>
                <a:gd name="T12" fmla="*/ 2147483646 w 152"/>
                <a:gd name="T13" fmla="*/ 2147483646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216"/>
                <a:gd name="T23" fmla="*/ 152 w 152"/>
                <a:gd name="T24" fmla="*/ 216 h 2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216">
                  <a:moveTo>
                    <a:pt x="2" y="80"/>
                  </a:moveTo>
                  <a:cubicBezTo>
                    <a:pt x="0" y="95"/>
                    <a:pt x="2" y="110"/>
                    <a:pt x="7" y="125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47" y="171"/>
                    <a:pt x="32" y="201"/>
                    <a:pt x="52" y="216"/>
                  </a:cubicBezTo>
                  <a:cubicBezTo>
                    <a:pt x="67" y="171"/>
                    <a:pt x="112" y="151"/>
                    <a:pt x="152" y="141"/>
                  </a:cubicBezTo>
                  <a:cubicBezTo>
                    <a:pt x="152" y="80"/>
                    <a:pt x="122" y="0"/>
                    <a:pt x="57" y="5"/>
                  </a:cubicBezTo>
                  <a:cubicBezTo>
                    <a:pt x="27" y="10"/>
                    <a:pt x="7" y="45"/>
                    <a:pt x="2" y="8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8000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9" name="Freeform 37"/>
            <p:cNvSpPr>
              <a:spLocks/>
            </p:cNvSpPr>
            <p:nvPr/>
          </p:nvSpPr>
          <p:spPr bwMode="auto">
            <a:xfrm>
              <a:off x="598488" y="5173663"/>
              <a:ext cx="344487" cy="384175"/>
            </a:xfrm>
            <a:custGeom>
              <a:avLst/>
              <a:gdLst>
                <a:gd name="T0" fmla="*/ 2147483646 w 157"/>
                <a:gd name="T1" fmla="*/ 2147483646 h 175"/>
                <a:gd name="T2" fmla="*/ 2147483646 w 157"/>
                <a:gd name="T3" fmla="*/ 0 h 175"/>
                <a:gd name="T4" fmla="*/ 2147483646 w 157"/>
                <a:gd name="T5" fmla="*/ 2147483646 h 175"/>
                <a:gd name="T6" fmla="*/ 2147483646 w 157"/>
                <a:gd name="T7" fmla="*/ 2147483646 h 175"/>
                <a:gd name="T8" fmla="*/ 2147483646 w 157"/>
                <a:gd name="T9" fmla="*/ 2147483646 h 175"/>
                <a:gd name="T10" fmla="*/ 2147483646 w 157"/>
                <a:gd name="T11" fmla="*/ 2147483646 h 175"/>
                <a:gd name="T12" fmla="*/ 2147483646 w 157"/>
                <a:gd name="T13" fmla="*/ 2147483646 h 1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75"/>
                <a:gd name="T23" fmla="*/ 157 w 157"/>
                <a:gd name="T24" fmla="*/ 175 h 1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75">
                  <a:moveTo>
                    <a:pt x="7" y="105"/>
                  </a:moveTo>
                  <a:cubicBezTo>
                    <a:pt x="0" y="76"/>
                    <a:pt x="62" y="15"/>
                    <a:pt x="67" y="0"/>
                  </a:cubicBezTo>
                  <a:cubicBezTo>
                    <a:pt x="107" y="20"/>
                    <a:pt x="157" y="50"/>
                    <a:pt x="152" y="95"/>
                  </a:cubicBezTo>
                  <a:cubicBezTo>
                    <a:pt x="152" y="120"/>
                    <a:pt x="132" y="145"/>
                    <a:pt x="137" y="175"/>
                  </a:cubicBezTo>
                  <a:cubicBezTo>
                    <a:pt x="122" y="150"/>
                    <a:pt x="97" y="125"/>
                    <a:pt x="97" y="135"/>
                  </a:cubicBezTo>
                  <a:cubicBezTo>
                    <a:pt x="77" y="110"/>
                    <a:pt x="62" y="150"/>
                    <a:pt x="37" y="155"/>
                  </a:cubicBezTo>
                  <a:cubicBezTo>
                    <a:pt x="42" y="130"/>
                    <a:pt x="12" y="125"/>
                    <a:pt x="7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0" name="Freeform 38"/>
            <p:cNvSpPr>
              <a:spLocks/>
            </p:cNvSpPr>
            <p:nvPr/>
          </p:nvSpPr>
          <p:spPr bwMode="auto">
            <a:xfrm>
              <a:off x="274638" y="5348288"/>
              <a:ext cx="404812" cy="485775"/>
            </a:xfrm>
            <a:custGeom>
              <a:avLst/>
              <a:gdLst>
                <a:gd name="T0" fmla="*/ 2147483646 w 185"/>
                <a:gd name="T1" fmla="*/ 2147483646 h 221"/>
                <a:gd name="T2" fmla="*/ 2147483646 w 185"/>
                <a:gd name="T3" fmla="*/ 2147483646 h 221"/>
                <a:gd name="T4" fmla="*/ 2147483646 w 185"/>
                <a:gd name="T5" fmla="*/ 2147483646 h 221"/>
                <a:gd name="T6" fmla="*/ 2147483646 w 185"/>
                <a:gd name="T7" fmla="*/ 2147483646 h 221"/>
                <a:gd name="T8" fmla="*/ 2147483646 w 185"/>
                <a:gd name="T9" fmla="*/ 2147483646 h 221"/>
                <a:gd name="T10" fmla="*/ 2147483646 w 185"/>
                <a:gd name="T11" fmla="*/ 2147483646 h 221"/>
                <a:gd name="T12" fmla="*/ 2147483646 w 185"/>
                <a:gd name="T13" fmla="*/ 2147483646 h 221"/>
                <a:gd name="T14" fmla="*/ 2147483646 w 185"/>
                <a:gd name="T15" fmla="*/ 0 h 221"/>
                <a:gd name="T16" fmla="*/ 2147483646 w 185"/>
                <a:gd name="T17" fmla="*/ 214748364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221"/>
                <a:gd name="T29" fmla="*/ 185 w 185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221">
                  <a:moveTo>
                    <a:pt x="40" y="15"/>
                  </a:moveTo>
                  <a:cubicBezTo>
                    <a:pt x="0" y="56"/>
                    <a:pt x="5" y="115"/>
                    <a:pt x="20" y="166"/>
                  </a:cubicBezTo>
                  <a:cubicBezTo>
                    <a:pt x="20" y="176"/>
                    <a:pt x="40" y="161"/>
                    <a:pt x="50" y="166"/>
                  </a:cubicBezTo>
                  <a:cubicBezTo>
                    <a:pt x="60" y="171"/>
                    <a:pt x="70" y="171"/>
                    <a:pt x="80" y="176"/>
                  </a:cubicBezTo>
                  <a:cubicBezTo>
                    <a:pt x="100" y="186"/>
                    <a:pt x="115" y="201"/>
                    <a:pt x="130" y="216"/>
                  </a:cubicBezTo>
                  <a:cubicBezTo>
                    <a:pt x="135" y="221"/>
                    <a:pt x="140" y="216"/>
                    <a:pt x="140" y="211"/>
                  </a:cubicBezTo>
                  <a:cubicBezTo>
                    <a:pt x="130" y="166"/>
                    <a:pt x="155" y="126"/>
                    <a:pt x="185" y="95"/>
                  </a:cubicBezTo>
                  <a:cubicBezTo>
                    <a:pt x="160" y="40"/>
                    <a:pt x="100" y="20"/>
                    <a:pt x="50" y="0"/>
                  </a:cubicBezTo>
                  <a:cubicBezTo>
                    <a:pt x="45" y="0"/>
                    <a:pt x="45" y="10"/>
                    <a:pt x="40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9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1" name="Freeform 39"/>
            <p:cNvSpPr>
              <a:spLocks/>
            </p:cNvSpPr>
            <p:nvPr/>
          </p:nvSpPr>
          <p:spPr bwMode="auto">
            <a:xfrm>
              <a:off x="852488" y="6273800"/>
              <a:ext cx="417512" cy="584200"/>
            </a:xfrm>
            <a:custGeom>
              <a:avLst/>
              <a:gdLst>
                <a:gd name="T0" fmla="*/ 2147483646 w 190"/>
                <a:gd name="T1" fmla="*/ 2147483646 h 266"/>
                <a:gd name="T2" fmla="*/ 2147483646 w 190"/>
                <a:gd name="T3" fmla="*/ 2147483646 h 266"/>
                <a:gd name="T4" fmla="*/ 2147483646 w 190"/>
                <a:gd name="T5" fmla="*/ 2147483646 h 266"/>
                <a:gd name="T6" fmla="*/ 2147483646 w 190"/>
                <a:gd name="T7" fmla="*/ 2147483646 h 266"/>
                <a:gd name="T8" fmla="*/ 2147483646 w 190"/>
                <a:gd name="T9" fmla="*/ 2147483646 h 266"/>
                <a:gd name="T10" fmla="*/ 2147483646 w 190"/>
                <a:gd name="T11" fmla="*/ 2147483646 h 266"/>
                <a:gd name="T12" fmla="*/ 2147483646 w 190"/>
                <a:gd name="T13" fmla="*/ 2147483646 h 266"/>
                <a:gd name="T14" fmla="*/ 2147483646 w 190"/>
                <a:gd name="T15" fmla="*/ 2147483646 h 2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0"/>
                <a:gd name="T25" fmla="*/ 0 h 266"/>
                <a:gd name="T26" fmla="*/ 190 w 190"/>
                <a:gd name="T27" fmla="*/ 266 h 2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0" h="266">
                  <a:moveTo>
                    <a:pt x="40" y="105"/>
                  </a:moveTo>
                  <a:cubicBezTo>
                    <a:pt x="60" y="115"/>
                    <a:pt x="70" y="140"/>
                    <a:pt x="65" y="155"/>
                  </a:cubicBezTo>
                  <a:cubicBezTo>
                    <a:pt x="50" y="185"/>
                    <a:pt x="25" y="205"/>
                    <a:pt x="35" y="241"/>
                  </a:cubicBezTo>
                  <a:cubicBezTo>
                    <a:pt x="40" y="256"/>
                    <a:pt x="60" y="266"/>
                    <a:pt x="60" y="251"/>
                  </a:cubicBezTo>
                  <a:cubicBezTo>
                    <a:pt x="60" y="226"/>
                    <a:pt x="55" y="190"/>
                    <a:pt x="80" y="175"/>
                  </a:cubicBezTo>
                  <a:cubicBezTo>
                    <a:pt x="130" y="150"/>
                    <a:pt x="190" y="110"/>
                    <a:pt x="175" y="55"/>
                  </a:cubicBezTo>
                  <a:cubicBezTo>
                    <a:pt x="165" y="0"/>
                    <a:pt x="80" y="5"/>
                    <a:pt x="30" y="30"/>
                  </a:cubicBezTo>
                  <a:cubicBezTo>
                    <a:pt x="0" y="50"/>
                    <a:pt x="10" y="90"/>
                    <a:pt x="40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2" name="Freeform 40"/>
            <p:cNvSpPr>
              <a:spLocks/>
            </p:cNvSpPr>
            <p:nvPr/>
          </p:nvSpPr>
          <p:spPr bwMode="auto">
            <a:xfrm>
              <a:off x="787400" y="6494463"/>
              <a:ext cx="185738" cy="185737"/>
            </a:xfrm>
            <a:custGeom>
              <a:avLst/>
              <a:gdLst>
                <a:gd name="T0" fmla="*/ 2147483646 w 85"/>
                <a:gd name="T1" fmla="*/ 2147483646 h 85"/>
                <a:gd name="T2" fmla="*/ 2147483646 w 85"/>
                <a:gd name="T3" fmla="*/ 2147483646 h 85"/>
                <a:gd name="T4" fmla="*/ 2147483646 w 85"/>
                <a:gd name="T5" fmla="*/ 2147483646 h 85"/>
                <a:gd name="T6" fmla="*/ 2147483646 w 85"/>
                <a:gd name="T7" fmla="*/ 2147483646 h 85"/>
                <a:gd name="T8" fmla="*/ 2147483646 w 85"/>
                <a:gd name="T9" fmla="*/ 2147483646 h 85"/>
                <a:gd name="T10" fmla="*/ 2147483646 w 85"/>
                <a:gd name="T11" fmla="*/ 2147483646 h 85"/>
                <a:gd name="T12" fmla="*/ 2147483646 w 85"/>
                <a:gd name="T13" fmla="*/ 2147483646 h 85"/>
                <a:gd name="T14" fmla="*/ 2147483646 w 85"/>
                <a:gd name="T15" fmla="*/ 2147483646 h 85"/>
                <a:gd name="T16" fmla="*/ 2147483646 w 85"/>
                <a:gd name="T17" fmla="*/ 2147483646 h 85"/>
                <a:gd name="T18" fmla="*/ 2147483646 w 85"/>
                <a:gd name="T19" fmla="*/ 2147483646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85"/>
                <a:gd name="T32" fmla="*/ 85 w 85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85">
                  <a:moveTo>
                    <a:pt x="40" y="55"/>
                  </a:moveTo>
                  <a:cubicBezTo>
                    <a:pt x="44" y="61"/>
                    <a:pt x="45" y="60"/>
                    <a:pt x="50" y="6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5" y="50"/>
                    <a:pt x="55" y="45"/>
                    <a:pt x="55" y="40"/>
                  </a:cubicBezTo>
                  <a:cubicBezTo>
                    <a:pt x="60" y="35"/>
                    <a:pt x="60" y="30"/>
                    <a:pt x="60" y="30"/>
                  </a:cubicBezTo>
                  <a:cubicBezTo>
                    <a:pt x="75" y="25"/>
                    <a:pt x="85" y="40"/>
                    <a:pt x="85" y="50"/>
                  </a:cubicBezTo>
                  <a:cubicBezTo>
                    <a:pt x="70" y="85"/>
                    <a:pt x="20" y="85"/>
                    <a:pt x="5" y="55"/>
                  </a:cubicBezTo>
                  <a:cubicBezTo>
                    <a:pt x="0" y="45"/>
                    <a:pt x="0" y="35"/>
                    <a:pt x="5" y="25"/>
                  </a:cubicBezTo>
                  <a:cubicBezTo>
                    <a:pt x="15" y="10"/>
                    <a:pt x="40" y="0"/>
                    <a:pt x="55" y="10"/>
                  </a:cubicBezTo>
                  <a:cubicBezTo>
                    <a:pt x="35" y="15"/>
                    <a:pt x="30" y="40"/>
                    <a:pt x="40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3" name="Freeform 41"/>
            <p:cNvSpPr>
              <a:spLocks/>
            </p:cNvSpPr>
            <p:nvPr/>
          </p:nvSpPr>
          <p:spPr bwMode="auto">
            <a:xfrm>
              <a:off x="504825" y="6140450"/>
              <a:ext cx="438150" cy="695325"/>
            </a:xfrm>
            <a:custGeom>
              <a:avLst/>
              <a:gdLst>
                <a:gd name="T0" fmla="*/ 2147483646 w 200"/>
                <a:gd name="T1" fmla="*/ 2147483646 h 317"/>
                <a:gd name="T2" fmla="*/ 2147483646 w 200"/>
                <a:gd name="T3" fmla="*/ 2147483646 h 317"/>
                <a:gd name="T4" fmla="*/ 2147483646 w 200"/>
                <a:gd name="T5" fmla="*/ 0 h 317"/>
                <a:gd name="T6" fmla="*/ 2147483646 w 200"/>
                <a:gd name="T7" fmla="*/ 2147483646 h 317"/>
                <a:gd name="T8" fmla="*/ 2147483646 w 200"/>
                <a:gd name="T9" fmla="*/ 2147483646 h 317"/>
                <a:gd name="T10" fmla="*/ 2147483646 w 200"/>
                <a:gd name="T11" fmla="*/ 2147483646 h 317"/>
                <a:gd name="T12" fmla="*/ 2147483646 w 200"/>
                <a:gd name="T13" fmla="*/ 2147483646 h 317"/>
                <a:gd name="T14" fmla="*/ 2147483646 w 200"/>
                <a:gd name="T15" fmla="*/ 2147483646 h 317"/>
                <a:gd name="T16" fmla="*/ 2147483646 w 200"/>
                <a:gd name="T17" fmla="*/ 2147483646 h 317"/>
                <a:gd name="T18" fmla="*/ 2147483646 w 200"/>
                <a:gd name="T19" fmla="*/ 2147483646 h 317"/>
                <a:gd name="T20" fmla="*/ 2147483646 w 200"/>
                <a:gd name="T21" fmla="*/ 2147483646 h 317"/>
                <a:gd name="T22" fmla="*/ 2147483646 w 200"/>
                <a:gd name="T23" fmla="*/ 2147483646 h 3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0"/>
                <a:gd name="T37" fmla="*/ 0 h 317"/>
                <a:gd name="T38" fmla="*/ 200 w 200"/>
                <a:gd name="T39" fmla="*/ 317 h 3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0" h="317">
                  <a:moveTo>
                    <a:pt x="125" y="216"/>
                  </a:moveTo>
                  <a:cubicBezTo>
                    <a:pt x="101" y="151"/>
                    <a:pt x="130" y="76"/>
                    <a:pt x="165" y="20"/>
                  </a:cubicBezTo>
                  <a:cubicBezTo>
                    <a:pt x="170" y="15"/>
                    <a:pt x="155" y="5"/>
                    <a:pt x="150" y="0"/>
                  </a:cubicBezTo>
                  <a:cubicBezTo>
                    <a:pt x="118" y="58"/>
                    <a:pt x="98" y="86"/>
                    <a:pt x="90" y="131"/>
                  </a:cubicBezTo>
                  <a:cubicBezTo>
                    <a:pt x="75" y="126"/>
                    <a:pt x="75" y="101"/>
                    <a:pt x="60" y="101"/>
                  </a:cubicBezTo>
                  <a:cubicBezTo>
                    <a:pt x="40" y="101"/>
                    <a:pt x="20" y="106"/>
                    <a:pt x="5" y="126"/>
                  </a:cubicBezTo>
                  <a:cubicBezTo>
                    <a:pt x="0" y="136"/>
                    <a:pt x="0" y="156"/>
                    <a:pt x="10" y="166"/>
                  </a:cubicBezTo>
                  <a:cubicBezTo>
                    <a:pt x="25" y="181"/>
                    <a:pt x="50" y="186"/>
                    <a:pt x="65" y="171"/>
                  </a:cubicBezTo>
                  <a:cubicBezTo>
                    <a:pt x="80" y="236"/>
                    <a:pt x="130" y="271"/>
                    <a:pt x="175" y="317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200" y="317"/>
                    <a:pt x="200" y="312"/>
                    <a:pt x="200" y="307"/>
                  </a:cubicBezTo>
                  <a:cubicBezTo>
                    <a:pt x="175" y="276"/>
                    <a:pt x="140" y="256"/>
                    <a:pt x="125" y="21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4" name="Freeform 42"/>
            <p:cNvSpPr>
              <a:spLocks/>
            </p:cNvSpPr>
            <p:nvPr/>
          </p:nvSpPr>
          <p:spPr bwMode="auto">
            <a:xfrm>
              <a:off x="1006475" y="6284913"/>
              <a:ext cx="668338" cy="539750"/>
            </a:xfrm>
            <a:custGeom>
              <a:avLst/>
              <a:gdLst>
                <a:gd name="T0" fmla="*/ 2147483646 w 305"/>
                <a:gd name="T1" fmla="*/ 2147483646 h 246"/>
                <a:gd name="T2" fmla="*/ 2147483646 w 305"/>
                <a:gd name="T3" fmla="*/ 2147483646 h 246"/>
                <a:gd name="T4" fmla="*/ 2147483646 w 305"/>
                <a:gd name="T5" fmla="*/ 2147483646 h 246"/>
                <a:gd name="T6" fmla="*/ 2147483646 w 305"/>
                <a:gd name="T7" fmla="*/ 2147483646 h 246"/>
                <a:gd name="T8" fmla="*/ 2147483646 w 305"/>
                <a:gd name="T9" fmla="*/ 2147483646 h 246"/>
                <a:gd name="T10" fmla="*/ 2147483646 w 305"/>
                <a:gd name="T11" fmla="*/ 2147483646 h 246"/>
                <a:gd name="T12" fmla="*/ 0 w 305"/>
                <a:gd name="T13" fmla="*/ 2147483646 h 246"/>
                <a:gd name="T14" fmla="*/ 2147483646 w 305"/>
                <a:gd name="T15" fmla="*/ 2147483646 h 246"/>
                <a:gd name="T16" fmla="*/ 2147483646 w 305"/>
                <a:gd name="T17" fmla="*/ 2147483646 h 246"/>
                <a:gd name="T18" fmla="*/ 2147483646 w 305"/>
                <a:gd name="T19" fmla="*/ 2147483646 h 246"/>
                <a:gd name="T20" fmla="*/ 2147483646 w 305"/>
                <a:gd name="T21" fmla="*/ 2147483646 h 246"/>
                <a:gd name="T22" fmla="*/ 2147483646 w 305"/>
                <a:gd name="T23" fmla="*/ 2147483646 h 246"/>
                <a:gd name="T24" fmla="*/ 2147483646 w 305"/>
                <a:gd name="T25" fmla="*/ 2147483646 h 246"/>
                <a:gd name="T26" fmla="*/ 2147483646 w 305"/>
                <a:gd name="T27" fmla="*/ 2147483646 h 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5"/>
                <a:gd name="T43" fmla="*/ 0 h 246"/>
                <a:gd name="T44" fmla="*/ 305 w 305"/>
                <a:gd name="T45" fmla="*/ 246 h 2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5" h="246">
                  <a:moveTo>
                    <a:pt x="250" y="125"/>
                  </a:moveTo>
                  <a:cubicBezTo>
                    <a:pt x="243" y="154"/>
                    <a:pt x="215" y="160"/>
                    <a:pt x="200" y="160"/>
                  </a:cubicBezTo>
                  <a:cubicBezTo>
                    <a:pt x="180" y="165"/>
                    <a:pt x="165" y="145"/>
                    <a:pt x="170" y="120"/>
                  </a:cubicBezTo>
                  <a:cubicBezTo>
                    <a:pt x="170" y="115"/>
                    <a:pt x="165" y="110"/>
                    <a:pt x="160" y="115"/>
                  </a:cubicBezTo>
                  <a:cubicBezTo>
                    <a:pt x="130" y="150"/>
                    <a:pt x="90" y="175"/>
                    <a:pt x="45" y="180"/>
                  </a:cubicBezTo>
                  <a:cubicBezTo>
                    <a:pt x="20" y="180"/>
                    <a:pt x="5" y="215"/>
                    <a:pt x="10" y="241"/>
                  </a:cubicBezTo>
                  <a:cubicBezTo>
                    <a:pt x="5" y="241"/>
                    <a:pt x="0" y="241"/>
                    <a:pt x="0" y="246"/>
                  </a:cubicBezTo>
                  <a:cubicBezTo>
                    <a:pt x="5" y="231"/>
                    <a:pt x="0" y="215"/>
                    <a:pt x="5" y="200"/>
                  </a:cubicBezTo>
                  <a:cubicBezTo>
                    <a:pt x="20" y="170"/>
                    <a:pt x="60" y="170"/>
                    <a:pt x="80" y="145"/>
                  </a:cubicBezTo>
                  <a:cubicBezTo>
                    <a:pt x="110" y="110"/>
                    <a:pt x="120" y="65"/>
                    <a:pt x="160" y="35"/>
                  </a:cubicBezTo>
                  <a:cubicBezTo>
                    <a:pt x="190" y="20"/>
                    <a:pt x="220" y="15"/>
                    <a:pt x="250" y="5"/>
                  </a:cubicBezTo>
                  <a:cubicBezTo>
                    <a:pt x="270" y="0"/>
                    <a:pt x="285" y="15"/>
                    <a:pt x="305" y="5"/>
                  </a:cubicBezTo>
                  <a:cubicBezTo>
                    <a:pt x="290" y="35"/>
                    <a:pt x="255" y="50"/>
                    <a:pt x="240" y="75"/>
                  </a:cubicBezTo>
                  <a:cubicBezTo>
                    <a:pt x="235" y="85"/>
                    <a:pt x="255" y="105"/>
                    <a:pt x="250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14"/>
          <p:cNvGrpSpPr>
            <a:grpSpLocks/>
          </p:cNvGrpSpPr>
          <p:nvPr/>
        </p:nvGrpSpPr>
        <p:grpSpPr bwMode="auto">
          <a:xfrm rot="5222478">
            <a:off x="4760119" y="2259807"/>
            <a:ext cx="1698625" cy="1684337"/>
            <a:chOff x="0" y="5173663"/>
            <a:chExt cx="1698625" cy="1684337"/>
          </a:xfrm>
        </p:grpSpPr>
        <p:sp>
          <p:nvSpPr>
            <p:cNvPr id="12381" name="Freeform 31"/>
            <p:cNvSpPr>
              <a:spLocks/>
            </p:cNvSpPr>
            <p:nvPr/>
          </p:nvSpPr>
          <p:spPr bwMode="auto">
            <a:xfrm>
              <a:off x="165100" y="5724525"/>
              <a:ext cx="581025" cy="438150"/>
            </a:xfrm>
            <a:custGeom>
              <a:avLst/>
              <a:gdLst>
                <a:gd name="T0" fmla="*/ 0 w 265"/>
                <a:gd name="T1" fmla="*/ 2147483646 h 200"/>
                <a:gd name="T2" fmla="*/ 2147483646 w 265"/>
                <a:gd name="T3" fmla="*/ 2147483646 h 200"/>
                <a:gd name="T4" fmla="*/ 2147483646 w 265"/>
                <a:gd name="T5" fmla="*/ 2147483646 h 200"/>
                <a:gd name="T6" fmla="*/ 2147483646 w 265"/>
                <a:gd name="T7" fmla="*/ 2147483646 h 200"/>
                <a:gd name="T8" fmla="*/ 0 w 265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200"/>
                <a:gd name="T17" fmla="*/ 265 w 265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200">
                  <a:moveTo>
                    <a:pt x="0" y="20"/>
                  </a:moveTo>
                  <a:cubicBezTo>
                    <a:pt x="60" y="0"/>
                    <a:pt x="135" y="5"/>
                    <a:pt x="170" y="60"/>
                  </a:cubicBezTo>
                  <a:cubicBezTo>
                    <a:pt x="200" y="100"/>
                    <a:pt x="210" y="145"/>
                    <a:pt x="245" y="175"/>
                  </a:cubicBezTo>
                  <a:cubicBezTo>
                    <a:pt x="250" y="175"/>
                    <a:pt x="260" y="180"/>
                    <a:pt x="265" y="180"/>
                  </a:cubicBezTo>
                  <a:cubicBezTo>
                    <a:pt x="155" y="200"/>
                    <a:pt x="25" y="135"/>
                    <a:pt x="0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2" name="Freeform 32"/>
            <p:cNvSpPr>
              <a:spLocks/>
            </p:cNvSpPr>
            <p:nvPr/>
          </p:nvSpPr>
          <p:spPr bwMode="auto">
            <a:xfrm>
              <a:off x="0" y="6064250"/>
              <a:ext cx="766763" cy="331788"/>
            </a:xfrm>
            <a:custGeom>
              <a:avLst/>
              <a:gdLst>
                <a:gd name="T0" fmla="*/ 2147483646 w 350"/>
                <a:gd name="T1" fmla="*/ 2147483646 h 151"/>
                <a:gd name="T2" fmla="*/ 2147483646 w 350"/>
                <a:gd name="T3" fmla="*/ 2147483646 h 151"/>
                <a:gd name="T4" fmla="*/ 0 w 350"/>
                <a:gd name="T5" fmla="*/ 2147483646 h 151"/>
                <a:gd name="T6" fmla="*/ 2147483646 w 350"/>
                <a:gd name="T7" fmla="*/ 2147483646 h 151"/>
                <a:gd name="T8" fmla="*/ 2147483646 w 350"/>
                <a:gd name="T9" fmla="*/ 2147483646 h 151"/>
                <a:gd name="T10" fmla="*/ 2147483646 w 350"/>
                <a:gd name="T11" fmla="*/ 2147483646 h 151"/>
                <a:gd name="T12" fmla="*/ 2147483646 w 350"/>
                <a:gd name="T13" fmla="*/ 2147483646 h 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151"/>
                <a:gd name="T23" fmla="*/ 350 w 350"/>
                <a:gd name="T24" fmla="*/ 151 h 1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151">
                  <a:moveTo>
                    <a:pt x="325" y="55"/>
                  </a:moveTo>
                  <a:cubicBezTo>
                    <a:pt x="265" y="86"/>
                    <a:pt x="215" y="136"/>
                    <a:pt x="150" y="141"/>
                  </a:cubicBezTo>
                  <a:cubicBezTo>
                    <a:pt x="95" y="151"/>
                    <a:pt x="45" y="126"/>
                    <a:pt x="0" y="91"/>
                  </a:cubicBezTo>
                  <a:cubicBezTo>
                    <a:pt x="25" y="35"/>
                    <a:pt x="95" y="0"/>
                    <a:pt x="150" y="15"/>
                  </a:cubicBezTo>
                  <a:cubicBezTo>
                    <a:pt x="160" y="15"/>
                    <a:pt x="175" y="35"/>
                    <a:pt x="190" y="35"/>
                  </a:cubicBezTo>
                  <a:cubicBezTo>
                    <a:pt x="245" y="50"/>
                    <a:pt x="300" y="66"/>
                    <a:pt x="350" y="40"/>
                  </a:cubicBezTo>
                  <a:cubicBezTo>
                    <a:pt x="340" y="40"/>
                    <a:pt x="335" y="50"/>
                    <a:pt x="32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3" name="Freeform 33"/>
            <p:cNvSpPr>
              <a:spLocks/>
            </p:cNvSpPr>
            <p:nvPr/>
          </p:nvSpPr>
          <p:spPr bwMode="auto">
            <a:xfrm>
              <a:off x="920750" y="5976938"/>
              <a:ext cx="777875" cy="369887"/>
            </a:xfrm>
            <a:custGeom>
              <a:avLst/>
              <a:gdLst>
                <a:gd name="T0" fmla="*/ 2147483646 w 355"/>
                <a:gd name="T1" fmla="*/ 2147483646 h 169"/>
                <a:gd name="T2" fmla="*/ 0 w 355"/>
                <a:gd name="T3" fmla="*/ 2147483646 h 169"/>
                <a:gd name="T4" fmla="*/ 2147483646 w 355"/>
                <a:gd name="T5" fmla="*/ 2147483646 h 169"/>
                <a:gd name="T6" fmla="*/ 2147483646 w 355"/>
                <a:gd name="T7" fmla="*/ 2147483646 h 169"/>
                <a:gd name="T8" fmla="*/ 2147483646 w 355"/>
                <a:gd name="T9" fmla="*/ 2147483646 h 169"/>
                <a:gd name="T10" fmla="*/ 2147483646 w 355"/>
                <a:gd name="T11" fmla="*/ 2147483646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5"/>
                <a:gd name="T19" fmla="*/ 0 h 169"/>
                <a:gd name="T20" fmla="*/ 355 w 355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5" h="169">
                  <a:moveTo>
                    <a:pt x="250" y="136"/>
                  </a:moveTo>
                  <a:cubicBezTo>
                    <a:pt x="161" y="169"/>
                    <a:pt x="75" y="121"/>
                    <a:pt x="0" y="85"/>
                  </a:cubicBezTo>
                  <a:cubicBezTo>
                    <a:pt x="30" y="90"/>
                    <a:pt x="60" y="85"/>
                    <a:pt x="90" y="80"/>
                  </a:cubicBezTo>
                  <a:cubicBezTo>
                    <a:pt x="125" y="75"/>
                    <a:pt x="155" y="35"/>
                    <a:pt x="190" y="20"/>
                  </a:cubicBezTo>
                  <a:cubicBezTo>
                    <a:pt x="245" y="0"/>
                    <a:pt x="315" y="30"/>
                    <a:pt x="355" y="75"/>
                  </a:cubicBezTo>
                  <a:cubicBezTo>
                    <a:pt x="320" y="95"/>
                    <a:pt x="290" y="121"/>
                    <a:pt x="250" y="13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4" name="Freeform 34"/>
            <p:cNvSpPr>
              <a:spLocks/>
            </p:cNvSpPr>
            <p:nvPr/>
          </p:nvSpPr>
          <p:spPr bwMode="auto">
            <a:xfrm>
              <a:off x="909638" y="5668963"/>
              <a:ext cx="515937" cy="438150"/>
            </a:xfrm>
            <a:custGeom>
              <a:avLst/>
              <a:gdLst>
                <a:gd name="T0" fmla="*/ 2147483646 w 235"/>
                <a:gd name="T1" fmla="*/ 2147483646 h 200"/>
                <a:gd name="T2" fmla="*/ 0 w 235"/>
                <a:gd name="T3" fmla="*/ 2147483646 h 200"/>
                <a:gd name="T4" fmla="*/ 2147483646 w 235"/>
                <a:gd name="T5" fmla="*/ 2147483646 h 200"/>
                <a:gd name="T6" fmla="*/ 2147483646 w 235"/>
                <a:gd name="T7" fmla="*/ 2147483646 h 200"/>
                <a:gd name="T8" fmla="*/ 2147483646 w 235"/>
                <a:gd name="T9" fmla="*/ 2147483646 h 200"/>
                <a:gd name="T10" fmla="*/ 2147483646 w 235"/>
                <a:gd name="T11" fmla="*/ 2147483646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00"/>
                <a:gd name="T20" fmla="*/ 235 w 235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00">
                  <a:moveTo>
                    <a:pt x="185" y="125"/>
                  </a:moveTo>
                  <a:cubicBezTo>
                    <a:pt x="137" y="182"/>
                    <a:pt x="70" y="195"/>
                    <a:pt x="0" y="200"/>
                  </a:cubicBezTo>
                  <a:cubicBezTo>
                    <a:pt x="15" y="195"/>
                    <a:pt x="20" y="180"/>
                    <a:pt x="30" y="170"/>
                  </a:cubicBezTo>
                  <a:cubicBezTo>
                    <a:pt x="60" y="125"/>
                    <a:pt x="55" y="70"/>
                    <a:pt x="95" y="35"/>
                  </a:cubicBezTo>
                  <a:cubicBezTo>
                    <a:pt x="135" y="0"/>
                    <a:pt x="185" y="5"/>
                    <a:pt x="235" y="5"/>
                  </a:cubicBezTo>
                  <a:cubicBezTo>
                    <a:pt x="230" y="50"/>
                    <a:pt x="215" y="90"/>
                    <a:pt x="185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28999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5" name="Freeform 35"/>
            <p:cNvSpPr>
              <a:spLocks/>
            </p:cNvSpPr>
            <p:nvPr/>
          </p:nvSpPr>
          <p:spPr bwMode="auto">
            <a:xfrm>
              <a:off x="598488" y="5513388"/>
              <a:ext cx="398462" cy="593725"/>
            </a:xfrm>
            <a:custGeom>
              <a:avLst/>
              <a:gdLst>
                <a:gd name="T0" fmla="*/ 2147483646 w 182"/>
                <a:gd name="T1" fmla="*/ 2147483646 h 271"/>
                <a:gd name="T2" fmla="*/ 2147483646 w 182"/>
                <a:gd name="T3" fmla="*/ 2147483646 h 271"/>
                <a:gd name="T4" fmla="*/ 2147483646 w 182"/>
                <a:gd name="T5" fmla="*/ 2147483646 h 271"/>
                <a:gd name="T6" fmla="*/ 2147483646 w 182"/>
                <a:gd name="T7" fmla="*/ 2147483646 h 271"/>
                <a:gd name="T8" fmla="*/ 2147483646 w 182"/>
                <a:gd name="T9" fmla="*/ 2147483646 h 271"/>
                <a:gd name="T10" fmla="*/ 2147483646 w 182"/>
                <a:gd name="T11" fmla="*/ 2147483646 h 271"/>
                <a:gd name="T12" fmla="*/ 2147483646 w 182"/>
                <a:gd name="T13" fmla="*/ 0 h 271"/>
                <a:gd name="T14" fmla="*/ 2147483646 w 182"/>
                <a:gd name="T15" fmla="*/ 2147483646 h 271"/>
                <a:gd name="T16" fmla="*/ 2147483646 w 182"/>
                <a:gd name="T17" fmla="*/ 2147483646 h 2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271"/>
                <a:gd name="T29" fmla="*/ 182 w 182"/>
                <a:gd name="T30" fmla="*/ 271 h 2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271">
                  <a:moveTo>
                    <a:pt x="177" y="156"/>
                  </a:moveTo>
                  <a:cubicBezTo>
                    <a:pt x="171" y="202"/>
                    <a:pt x="152" y="241"/>
                    <a:pt x="112" y="261"/>
                  </a:cubicBezTo>
                  <a:cubicBezTo>
                    <a:pt x="92" y="271"/>
                    <a:pt x="82" y="251"/>
                    <a:pt x="62" y="246"/>
                  </a:cubicBezTo>
                  <a:cubicBezTo>
                    <a:pt x="42" y="236"/>
                    <a:pt x="32" y="216"/>
                    <a:pt x="22" y="196"/>
                  </a:cubicBezTo>
                  <a:cubicBezTo>
                    <a:pt x="22" y="191"/>
                    <a:pt x="0" y="128"/>
                    <a:pt x="5" y="118"/>
                  </a:cubicBezTo>
                  <a:cubicBezTo>
                    <a:pt x="5" y="113"/>
                    <a:pt x="15" y="55"/>
                    <a:pt x="52" y="25"/>
                  </a:cubicBezTo>
                  <a:cubicBezTo>
                    <a:pt x="61" y="19"/>
                    <a:pt x="67" y="10"/>
                    <a:pt x="77" y="0"/>
                  </a:cubicBezTo>
                  <a:cubicBezTo>
                    <a:pt x="97" y="20"/>
                    <a:pt x="142" y="66"/>
                    <a:pt x="147" y="66"/>
                  </a:cubicBezTo>
                  <a:cubicBezTo>
                    <a:pt x="152" y="66"/>
                    <a:pt x="182" y="116"/>
                    <a:pt x="177" y="15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6" name="Freeform 36"/>
            <p:cNvSpPr>
              <a:spLocks/>
            </p:cNvSpPr>
            <p:nvPr/>
          </p:nvSpPr>
          <p:spPr bwMode="auto">
            <a:xfrm>
              <a:off x="915988" y="5337175"/>
              <a:ext cx="333375" cy="474663"/>
            </a:xfrm>
            <a:custGeom>
              <a:avLst/>
              <a:gdLst>
                <a:gd name="T0" fmla="*/ 2147483646 w 152"/>
                <a:gd name="T1" fmla="*/ 2147483646 h 216"/>
                <a:gd name="T2" fmla="*/ 2147483646 w 152"/>
                <a:gd name="T3" fmla="*/ 2147483646 h 216"/>
                <a:gd name="T4" fmla="*/ 2147483646 w 152"/>
                <a:gd name="T5" fmla="*/ 2147483646 h 216"/>
                <a:gd name="T6" fmla="*/ 2147483646 w 152"/>
                <a:gd name="T7" fmla="*/ 2147483646 h 216"/>
                <a:gd name="T8" fmla="*/ 2147483646 w 152"/>
                <a:gd name="T9" fmla="*/ 2147483646 h 216"/>
                <a:gd name="T10" fmla="*/ 2147483646 w 152"/>
                <a:gd name="T11" fmla="*/ 2147483646 h 216"/>
                <a:gd name="T12" fmla="*/ 2147483646 w 152"/>
                <a:gd name="T13" fmla="*/ 2147483646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216"/>
                <a:gd name="T23" fmla="*/ 152 w 152"/>
                <a:gd name="T24" fmla="*/ 216 h 2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216">
                  <a:moveTo>
                    <a:pt x="2" y="80"/>
                  </a:moveTo>
                  <a:cubicBezTo>
                    <a:pt x="0" y="95"/>
                    <a:pt x="2" y="110"/>
                    <a:pt x="7" y="125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47" y="171"/>
                    <a:pt x="32" y="201"/>
                    <a:pt x="52" y="216"/>
                  </a:cubicBezTo>
                  <a:cubicBezTo>
                    <a:pt x="67" y="171"/>
                    <a:pt x="112" y="151"/>
                    <a:pt x="152" y="141"/>
                  </a:cubicBezTo>
                  <a:cubicBezTo>
                    <a:pt x="152" y="80"/>
                    <a:pt x="122" y="0"/>
                    <a:pt x="57" y="5"/>
                  </a:cubicBezTo>
                  <a:cubicBezTo>
                    <a:pt x="27" y="10"/>
                    <a:pt x="7" y="45"/>
                    <a:pt x="2" y="8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8000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7" name="Freeform 37"/>
            <p:cNvSpPr>
              <a:spLocks/>
            </p:cNvSpPr>
            <p:nvPr/>
          </p:nvSpPr>
          <p:spPr bwMode="auto">
            <a:xfrm>
              <a:off x="598488" y="5173663"/>
              <a:ext cx="344487" cy="384175"/>
            </a:xfrm>
            <a:custGeom>
              <a:avLst/>
              <a:gdLst>
                <a:gd name="T0" fmla="*/ 2147483646 w 157"/>
                <a:gd name="T1" fmla="*/ 2147483646 h 175"/>
                <a:gd name="T2" fmla="*/ 2147483646 w 157"/>
                <a:gd name="T3" fmla="*/ 0 h 175"/>
                <a:gd name="T4" fmla="*/ 2147483646 w 157"/>
                <a:gd name="T5" fmla="*/ 2147483646 h 175"/>
                <a:gd name="T6" fmla="*/ 2147483646 w 157"/>
                <a:gd name="T7" fmla="*/ 2147483646 h 175"/>
                <a:gd name="T8" fmla="*/ 2147483646 w 157"/>
                <a:gd name="T9" fmla="*/ 2147483646 h 175"/>
                <a:gd name="T10" fmla="*/ 2147483646 w 157"/>
                <a:gd name="T11" fmla="*/ 2147483646 h 175"/>
                <a:gd name="T12" fmla="*/ 2147483646 w 157"/>
                <a:gd name="T13" fmla="*/ 2147483646 h 1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75"/>
                <a:gd name="T23" fmla="*/ 157 w 157"/>
                <a:gd name="T24" fmla="*/ 175 h 1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75">
                  <a:moveTo>
                    <a:pt x="7" y="105"/>
                  </a:moveTo>
                  <a:cubicBezTo>
                    <a:pt x="0" y="76"/>
                    <a:pt x="62" y="15"/>
                    <a:pt x="67" y="0"/>
                  </a:cubicBezTo>
                  <a:cubicBezTo>
                    <a:pt x="107" y="20"/>
                    <a:pt x="157" y="50"/>
                    <a:pt x="152" y="95"/>
                  </a:cubicBezTo>
                  <a:cubicBezTo>
                    <a:pt x="152" y="120"/>
                    <a:pt x="132" y="145"/>
                    <a:pt x="137" y="175"/>
                  </a:cubicBezTo>
                  <a:cubicBezTo>
                    <a:pt x="122" y="150"/>
                    <a:pt x="97" y="125"/>
                    <a:pt x="97" y="135"/>
                  </a:cubicBezTo>
                  <a:cubicBezTo>
                    <a:pt x="77" y="110"/>
                    <a:pt x="62" y="150"/>
                    <a:pt x="37" y="155"/>
                  </a:cubicBezTo>
                  <a:cubicBezTo>
                    <a:pt x="42" y="130"/>
                    <a:pt x="12" y="125"/>
                    <a:pt x="7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8" name="Freeform 38"/>
            <p:cNvSpPr>
              <a:spLocks/>
            </p:cNvSpPr>
            <p:nvPr/>
          </p:nvSpPr>
          <p:spPr bwMode="auto">
            <a:xfrm>
              <a:off x="274638" y="5348288"/>
              <a:ext cx="404812" cy="485775"/>
            </a:xfrm>
            <a:custGeom>
              <a:avLst/>
              <a:gdLst>
                <a:gd name="T0" fmla="*/ 2147483646 w 185"/>
                <a:gd name="T1" fmla="*/ 2147483646 h 221"/>
                <a:gd name="T2" fmla="*/ 2147483646 w 185"/>
                <a:gd name="T3" fmla="*/ 2147483646 h 221"/>
                <a:gd name="T4" fmla="*/ 2147483646 w 185"/>
                <a:gd name="T5" fmla="*/ 2147483646 h 221"/>
                <a:gd name="T6" fmla="*/ 2147483646 w 185"/>
                <a:gd name="T7" fmla="*/ 2147483646 h 221"/>
                <a:gd name="T8" fmla="*/ 2147483646 w 185"/>
                <a:gd name="T9" fmla="*/ 2147483646 h 221"/>
                <a:gd name="T10" fmla="*/ 2147483646 w 185"/>
                <a:gd name="T11" fmla="*/ 2147483646 h 221"/>
                <a:gd name="T12" fmla="*/ 2147483646 w 185"/>
                <a:gd name="T13" fmla="*/ 2147483646 h 221"/>
                <a:gd name="T14" fmla="*/ 2147483646 w 185"/>
                <a:gd name="T15" fmla="*/ 0 h 221"/>
                <a:gd name="T16" fmla="*/ 2147483646 w 185"/>
                <a:gd name="T17" fmla="*/ 214748364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221"/>
                <a:gd name="T29" fmla="*/ 185 w 185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221">
                  <a:moveTo>
                    <a:pt x="40" y="15"/>
                  </a:moveTo>
                  <a:cubicBezTo>
                    <a:pt x="0" y="56"/>
                    <a:pt x="5" y="115"/>
                    <a:pt x="20" y="166"/>
                  </a:cubicBezTo>
                  <a:cubicBezTo>
                    <a:pt x="20" y="176"/>
                    <a:pt x="40" y="161"/>
                    <a:pt x="50" y="166"/>
                  </a:cubicBezTo>
                  <a:cubicBezTo>
                    <a:pt x="60" y="171"/>
                    <a:pt x="70" y="171"/>
                    <a:pt x="80" y="176"/>
                  </a:cubicBezTo>
                  <a:cubicBezTo>
                    <a:pt x="100" y="186"/>
                    <a:pt x="115" y="201"/>
                    <a:pt x="130" y="216"/>
                  </a:cubicBezTo>
                  <a:cubicBezTo>
                    <a:pt x="135" y="221"/>
                    <a:pt x="140" y="216"/>
                    <a:pt x="140" y="211"/>
                  </a:cubicBezTo>
                  <a:cubicBezTo>
                    <a:pt x="130" y="166"/>
                    <a:pt x="155" y="126"/>
                    <a:pt x="185" y="95"/>
                  </a:cubicBezTo>
                  <a:cubicBezTo>
                    <a:pt x="160" y="40"/>
                    <a:pt x="100" y="20"/>
                    <a:pt x="50" y="0"/>
                  </a:cubicBezTo>
                  <a:cubicBezTo>
                    <a:pt x="45" y="0"/>
                    <a:pt x="45" y="10"/>
                    <a:pt x="40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9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9" name="Freeform 39"/>
            <p:cNvSpPr>
              <a:spLocks/>
            </p:cNvSpPr>
            <p:nvPr/>
          </p:nvSpPr>
          <p:spPr bwMode="auto">
            <a:xfrm>
              <a:off x="852488" y="6273800"/>
              <a:ext cx="417512" cy="584200"/>
            </a:xfrm>
            <a:custGeom>
              <a:avLst/>
              <a:gdLst>
                <a:gd name="T0" fmla="*/ 2147483646 w 190"/>
                <a:gd name="T1" fmla="*/ 2147483646 h 266"/>
                <a:gd name="T2" fmla="*/ 2147483646 w 190"/>
                <a:gd name="T3" fmla="*/ 2147483646 h 266"/>
                <a:gd name="T4" fmla="*/ 2147483646 w 190"/>
                <a:gd name="T5" fmla="*/ 2147483646 h 266"/>
                <a:gd name="T6" fmla="*/ 2147483646 w 190"/>
                <a:gd name="T7" fmla="*/ 2147483646 h 266"/>
                <a:gd name="T8" fmla="*/ 2147483646 w 190"/>
                <a:gd name="T9" fmla="*/ 2147483646 h 266"/>
                <a:gd name="T10" fmla="*/ 2147483646 w 190"/>
                <a:gd name="T11" fmla="*/ 2147483646 h 266"/>
                <a:gd name="T12" fmla="*/ 2147483646 w 190"/>
                <a:gd name="T13" fmla="*/ 2147483646 h 266"/>
                <a:gd name="T14" fmla="*/ 2147483646 w 190"/>
                <a:gd name="T15" fmla="*/ 2147483646 h 2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0"/>
                <a:gd name="T25" fmla="*/ 0 h 266"/>
                <a:gd name="T26" fmla="*/ 190 w 190"/>
                <a:gd name="T27" fmla="*/ 266 h 2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0" h="266">
                  <a:moveTo>
                    <a:pt x="40" y="105"/>
                  </a:moveTo>
                  <a:cubicBezTo>
                    <a:pt x="60" y="115"/>
                    <a:pt x="70" y="140"/>
                    <a:pt x="65" y="155"/>
                  </a:cubicBezTo>
                  <a:cubicBezTo>
                    <a:pt x="50" y="185"/>
                    <a:pt x="25" y="205"/>
                    <a:pt x="35" y="241"/>
                  </a:cubicBezTo>
                  <a:cubicBezTo>
                    <a:pt x="40" y="256"/>
                    <a:pt x="60" y="266"/>
                    <a:pt x="60" y="251"/>
                  </a:cubicBezTo>
                  <a:cubicBezTo>
                    <a:pt x="60" y="226"/>
                    <a:pt x="55" y="190"/>
                    <a:pt x="80" y="175"/>
                  </a:cubicBezTo>
                  <a:cubicBezTo>
                    <a:pt x="130" y="150"/>
                    <a:pt x="190" y="110"/>
                    <a:pt x="175" y="55"/>
                  </a:cubicBezTo>
                  <a:cubicBezTo>
                    <a:pt x="165" y="0"/>
                    <a:pt x="80" y="5"/>
                    <a:pt x="30" y="30"/>
                  </a:cubicBezTo>
                  <a:cubicBezTo>
                    <a:pt x="0" y="50"/>
                    <a:pt x="10" y="90"/>
                    <a:pt x="40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0" name="Freeform 40"/>
            <p:cNvSpPr>
              <a:spLocks/>
            </p:cNvSpPr>
            <p:nvPr/>
          </p:nvSpPr>
          <p:spPr bwMode="auto">
            <a:xfrm>
              <a:off x="787400" y="6494463"/>
              <a:ext cx="185738" cy="185737"/>
            </a:xfrm>
            <a:custGeom>
              <a:avLst/>
              <a:gdLst>
                <a:gd name="T0" fmla="*/ 2147483646 w 85"/>
                <a:gd name="T1" fmla="*/ 2147483646 h 85"/>
                <a:gd name="T2" fmla="*/ 2147483646 w 85"/>
                <a:gd name="T3" fmla="*/ 2147483646 h 85"/>
                <a:gd name="T4" fmla="*/ 2147483646 w 85"/>
                <a:gd name="T5" fmla="*/ 2147483646 h 85"/>
                <a:gd name="T6" fmla="*/ 2147483646 w 85"/>
                <a:gd name="T7" fmla="*/ 2147483646 h 85"/>
                <a:gd name="T8" fmla="*/ 2147483646 w 85"/>
                <a:gd name="T9" fmla="*/ 2147483646 h 85"/>
                <a:gd name="T10" fmla="*/ 2147483646 w 85"/>
                <a:gd name="T11" fmla="*/ 2147483646 h 85"/>
                <a:gd name="T12" fmla="*/ 2147483646 w 85"/>
                <a:gd name="T13" fmla="*/ 2147483646 h 85"/>
                <a:gd name="T14" fmla="*/ 2147483646 w 85"/>
                <a:gd name="T15" fmla="*/ 2147483646 h 85"/>
                <a:gd name="T16" fmla="*/ 2147483646 w 85"/>
                <a:gd name="T17" fmla="*/ 2147483646 h 85"/>
                <a:gd name="T18" fmla="*/ 2147483646 w 85"/>
                <a:gd name="T19" fmla="*/ 2147483646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85"/>
                <a:gd name="T32" fmla="*/ 85 w 85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85">
                  <a:moveTo>
                    <a:pt x="40" y="55"/>
                  </a:moveTo>
                  <a:cubicBezTo>
                    <a:pt x="44" y="61"/>
                    <a:pt x="45" y="60"/>
                    <a:pt x="50" y="6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5" y="50"/>
                    <a:pt x="55" y="45"/>
                    <a:pt x="55" y="40"/>
                  </a:cubicBezTo>
                  <a:cubicBezTo>
                    <a:pt x="60" y="35"/>
                    <a:pt x="60" y="30"/>
                    <a:pt x="60" y="30"/>
                  </a:cubicBezTo>
                  <a:cubicBezTo>
                    <a:pt x="75" y="25"/>
                    <a:pt x="85" y="40"/>
                    <a:pt x="85" y="50"/>
                  </a:cubicBezTo>
                  <a:cubicBezTo>
                    <a:pt x="70" y="85"/>
                    <a:pt x="20" y="85"/>
                    <a:pt x="5" y="55"/>
                  </a:cubicBezTo>
                  <a:cubicBezTo>
                    <a:pt x="0" y="45"/>
                    <a:pt x="0" y="35"/>
                    <a:pt x="5" y="25"/>
                  </a:cubicBezTo>
                  <a:cubicBezTo>
                    <a:pt x="15" y="10"/>
                    <a:pt x="40" y="0"/>
                    <a:pt x="55" y="10"/>
                  </a:cubicBezTo>
                  <a:cubicBezTo>
                    <a:pt x="35" y="15"/>
                    <a:pt x="30" y="40"/>
                    <a:pt x="40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1" name="Freeform 41"/>
            <p:cNvSpPr>
              <a:spLocks/>
            </p:cNvSpPr>
            <p:nvPr/>
          </p:nvSpPr>
          <p:spPr bwMode="auto">
            <a:xfrm>
              <a:off x="504825" y="6140450"/>
              <a:ext cx="438150" cy="695325"/>
            </a:xfrm>
            <a:custGeom>
              <a:avLst/>
              <a:gdLst>
                <a:gd name="T0" fmla="*/ 2147483646 w 200"/>
                <a:gd name="T1" fmla="*/ 2147483646 h 317"/>
                <a:gd name="T2" fmla="*/ 2147483646 w 200"/>
                <a:gd name="T3" fmla="*/ 2147483646 h 317"/>
                <a:gd name="T4" fmla="*/ 2147483646 w 200"/>
                <a:gd name="T5" fmla="*/ 0 h 317"/>
                <a:gd name="T6" fmla="*/ 2147483646 w 200"/>
                <a:gd name="T7" fmla="*/ 2147483646 h 317"/>
                <a:gd name="T8" fmla="*/ 2147483646 w 200"/>
                <a:gd name="T9" fmla="*/ 2147483646 h 317"/>
                <a:gd name="T10" fmla="*/ 2147483646 w 200"/>
                <a:gd name="T11" fmla="*/ 2147483646 h 317"/>
                <a:gd name="T12" fmla="*/ 2147483646 w 200"/>
                <a:gd name="T13" fmla="*/ 2147483646 h 317"/>
                <a:gd name="T14" fmla="*/ 2147483646 w 200"/>
                <a:gd name="T15" fmla="*/ 2147483646 h 317"/>
                <a:gd name="T16" fmla="*/ 2147483646 w 200"/>
                <a:gd name="T17" fmla="*/ 2147483646 h 317"/>
                <a:gd name="T18" fmla="*/ 2147483646 w 200"/>
                <a:gd name="T19" fmla="*/ 2147483646 h 317"/>
                <a:gd name="T20" fmla="*/ 2147483646 w 200"/>
                <a:gd name="T21" fmla="*/ 2147483646 h 317"/>
                <a:gd name="T22" fmla="*/ 2147483646 w 200"/>
                <a:gd name="T23" fmla="*/ 2147483646 h 3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0"/>
                <a:gd name="T37" fmla="*/ 0 h 317"/>
                <a:gd name="T38" fmla="*/ 200 w 200"/>
                <a:gd name="T39" fmla="*/ 317 h 3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0" h="317">
                  <a:moveTo>
                    <a:pt x="125" y="216"/>
                  </a:moveTo>
                  <a:cubicBezTo>
                    <a:pt x="101" y="151"/>
                    <a:pt x="130" y="76"/>
                    <a:pt x="165" y="20"/>
                  </a:cubicBezTo>
                  <a:cubicBezTo>
                    <a:pt x="170" y="15"/>
                    <a:pt x="155" y="5"/>
                    <a:pt x="150" y="0"/>
                  </a:cubicBezTo>
                  <a:cubicBezTo>
                    <a:pt x="118" y="58"/>
                    <a:pt x="98" y="86"/>
                    <a:pt x="90" y="131"/>
                  </a:cubicBezTo>
                  <a:cubicBezTo>
                    <a:pt x="75" y="126"/>
                    <a:pt x="75" y="101"/>
                    <a:pt x="60" y="101"/>
                  </a:cubicBezTo>
                  <a:cubicBezTo>
                    <a:pt x="40" y="101"/>
                    <a:pt x="20" y="106"/>
                    <a:pt x="5" y="126"/>
                  </a:cubicBezTo>
                  <a:cubicBezTo>
                    <a:pt x="0" y="136"/>
                    <a:pt x="0" y="156"/>
                    <a:pt x="10" y="166"/>
                  </a:cubicBezTo>
                  <a:cubicBezTo>
                    <a:pt x="25" y="181"/>
                    <a:pt x="50" y="186"/>
                    <a:pt x="65" y="171"/>
                  </a:cubicBezTo>
                  <a:cubicBezTo>
                    <a:pt x="80" y="236"/>
                    <a:pt x="130" y="271"/>
                    <a:pt x="175" y="317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200" y="317"/>
                    <a:pt x="200" y="312"/>
                    <a:pt x="200" y="307"/>
                  </a:cubicBezTo>
                  <a:cubicBezTo>
                    <a:pt x="175" y="276"/>
                    <a:pt x="140" y="256"/>
                    <a:pt x="125" y="21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2" name="Freeform 42"/>
            <p:cNvSpPr>
              <a:spLocks/>
            </p:cNvSpPr>
            <p:nvPr/>
          </p:nvSpPr>
          <p:spPr bwMode="auto">
            <a:xfrm>
              <a:off x="1006475" y="6284913"/>
              <a:ext cx="668338" cy="539750"/>
            </a:xfrm>
            <a:custGeom>
              <a:avLst/>
              <a:gdLst>
                <a:gd name="T0" fmla="*/ 2147483646 w 305"/>
                <a:gd name="T1" fmla="*/ 2147483646 h 246"/>
                <a:gd name="T2" fmla="*/ 2147483646 w 305"/>
                <a:gd name="T3" fmla="*/ 2147483646 h 246"/>
                <a:gd name="T4" fmla="*/ 2147483646 w 305"/>
                <a:gd name="T5" fmla="*/ 2147483646 h 246"/>
                <a:gd name="T6" fmla="*/ 2147483646 w 305"/>
                <a:gd name="T7" fmla="*/ 2147483646 h 246"/>
                <a:gd name="T8" fmla="*/ 2147483646 w 305"/>
                <a:gd name="T9" fmla="*/ 2147483646 h 246"/>
                <a:gd name="T10" fmla="*/ 2147483646 w 305"/>
                <a:gd name="T11" fmla="*/ 2147483646 h 246"/>
                <a:gd name="T12" fmla="*/ 0 w 305"/>
                <a:gd name="T13" fmla="*/ 2147483646 h 246"/>
                <a:gd name="T14" fmla="*/ 2147483646 w 305"/>
                <a:gd name="T15" fmla="*/ 2147483646 h 246"/>
                <a:gd name="T16" fmla="*/ 2147483646 w 305"/>
                <a:gd name="T17" fmla="*/ 2147483646 h 246"/>
                <a:gd name="T18" fmla="*/ 2147483646 w 305"/>
                <a:gd name="T19" fmla="*/ 2147483646 h 246"/>
                <a:gd name="T20" fmla="*/ 2147483646 w 305"/>
                <a:gd name="T21" fmla="*/ 2147483646 h 246"/>
                <a:gd name="T22" fmla="*/ 2147483646 w 305"/>
                <a:gd name="T23" fmla="*/ 2147483646 h 246"/>
                <a:gd name="T24" fmla="*/ 2147483646 w 305"/>
                <a:gd name="T25" fmla="*/ 2147483646 h 246"/>
                <a:gd name="T26" fmla="*/ 2147483646 w 305"/>
                <a:gd name="T27" fmla="*/ 2147483646 h 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5"/>
                <a:gd name="T43" fmla="*/ 0 h 246"/>
                <a:gd name="T44" fmla="*/ 305 w 305"/>
                <a:gd name="T45" fmla="*/ 246 h 2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5" h="246">
                  <a:moveTo>
                    <a:pt x="250" y="125"/>
                  </a:moveTo>
                  <a:cubicBezTo>
                    <a:pt x="243" y="154"/>
                    <a:pt x="215" y="160"/>
                    <a:pt x="200" y="160"/>
                  </a:cubicBezTo>
                  <a:cubicBezTo>
                    <a:pt x="180" y="165"/>
                    <a:pt x="165" y="145"/>
                    <a:pt x="170" y="120"/>
                  </a:cubicBezTo>
                  <a:cubicBezTo>
                    <a:pt x="170" y="115"/>
                    <a:pt x="165" y="110"/>
                    <a:pt x="160" y="115"/>
                  </a:cubicBezTo>
                  <a:cubicBezTo>
                    <a:pt x="130" y="150"/>
                    <a:pt x="90" y="175"/>
                    <a:pt x="45" y="180"/>
                  </a:cubicBezTo>
                  <a:cubicBezTo>
                    <a:pt x="20" y="180"/>
                    <a:pt x="5" y="215"/>
                    <a:pt x="10" y="241"/>
                  </a:cubicBezTo>
                  <a:cubicBezTo>
                    <a:pt x="5" y="241"/>
                    <a:pt x="0" y="241"/>
                    <a:pt x="0" y="246"/>
                  </a:cubicBezTo>
                  <a:cubicBezTo>
                    <a:pt x="5" y="231"/>
                    <a:pt x="0" y="215"/>
                    <a:pt x="5" y="200"/>
                  </a:cubicBezTo>
                  <a:cubicBezTo>
                    <a:pt x="20" y="170"/>
                    <a:pt x="60" y="170"/>
                    <a:pt x="80" y="145"/>
                  </a:cubicBezTo>
                  <a:cubicBezTo>
                    <a:pt x="110" y="110"/>
                    <a:pt x="120" y="65"/>
                    <a:pt x="160" y="35"/>
                  </a:cubicBezTo>
                  <a:cubicBezTo>
                    <a:pt x="190" y="20"/>
                    <a:pt x="220" y="15"/>
                    <a:pt x="250" y="5"/>
                  </a:cubicBezTo>
                  <a:cubicBezTo>
                    <a:pt x="270" y="0"/>
                    <a:pt x="285" y="15"/>
                    <a:pt x="305" y="5"/>
                  </a:cubicBezTo>
                  <a:cubicBezTo>
                    <a:pt x="290" y="35"/>
                    <a:pt x="255" y="50"/>
                    <a:pt x="240" y="75"/>
                  </a:cubicBezTo>
                  <a:cubicBezTo>
                    <a:pt x="235" y="85"/>
                    <a:pt x="255" y="105"/>
                    <a:pt x="250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27"/>
          <p:cNvGrpSpPr>
            <a:grpSpLocks/>
          </p:cNvGrpSpPr>
          <p:nvPr/>
        </p:nvGrpSpPr>
        <p:grpSpPr bwMode="auto">
          <a:xfrm rot="-4875276">
            <a:off x="2707481" y="2229644"/>
            <a:ext cx="1698625" cy="1684338"/>
            <a:chOff x="0" y="5173663"/>
            <a:chExt cx="1698625" cy="1684337"/>
          </a:xfrm>
        </p:grpSpPr>
        <p:sp>
          <p:nvSpPr>
            <p:cNvPr id="12369" name="Freeform 31"/>
            <p:cNvSpPr>
              <a:spLocks/>
            </p:cNvSpPr>
            <p:nvPr/>
          </p:nvSpPr>
          <p:spPr bwMode="auto">
            <a:xfrm>
              <a:off x="165100" y="5724525"/>
              <a:ext cx="581025" cy="438150"/>
            </a:xfrm>
            <a:custGeom>
              <a:avLst/>
              <a:gdLst>
                <a:gd name="T0" fmla="*/ 0 w 265"/>
                <a:gd name="T1" fmla="*/ 2147483646 h 200"/>
                <a:gd name="T2" fmla="*/ 2147483646 w 265"/>
                <a:gd name="T3" fmla="*/ 2147483646 h 200"/>
                <a:gd name="T4" fmla="*/ 2147483646 w 265"/>
                <a:gd name="T5" fmla="*/ 2147483646 h 200"/>
                <a:gd name="T6" fmla="*/ 2147483646 w 265"/>
                <a:gd name="T7" fmla="*/ 2147483646 h 200"/>
                <a:gd name="T8" fmla="*/ 0 w 265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200"/>
                <a:gd name="T17" fmla="*/ 265 w 265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200">
                  <a:moveTo>
                    <a:pt x="0" y="20"/>
                  </a:moveTo>
                  <a:cubicBezTo>
                    <a:pt x="60" y="0"/>
                    <a:pt x="135" y="5"/>
                    <a:pt x="170" y="60"/>
                  </a:cubicBezTo>
                  <a:cubicBezTo>
                    <a:pt x="200" y="100"/>
                    <a:pt x="210" y="145"/>
                    <a:pt x="245" y="175"/>
                  </a:cubicBezTo>
                  <a:cubicBezTo>
                    <a:pt x="250" y="175"/>
                    <a:pt x="260" y="180"/>
                    <a:pt x="265" y="180"/>
                  </a:cubicBezTo>
                  <a:cubicBezTo>
                    <a:pt x="155" y="200"/>
                    <a:pt x="25" y="135"/>
                    <a:pt x="0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0" name="Freeform 32"/>
            <p:cNvSpPr>
              <a:spLocks/>
            </p:cNvSpPr>
            <p:nvPr/>
          </p:nvSpPr>
          <p:spPr bwMode="auto">
            <a:xfrm>
              <a:off x="0" y="6064250"/>
              <a:ext cx="766763" cy="331788"/>
            </a:xfrm>
            <a:custGeom>
              <a:avLst/>
              <a:gdLst>
                <a:gd name="T0" fmla="*/ 2147483646 w 350"/>
                <a:gd name="T1" fmla="*/ 2147483646 h 151"/>
                <a:gd name="T2" fmla="*/ 2147483646 w 350"/>
                <a:gd name="T3" fmla="*/ 2147483646 h 151"/>
                <a:gd name="T4" fmla="*/ 0 w 350"/>
                <a:gd name="T5" fmla="*/ 2147483646 h 151"/>
                <a:gd name="T6" fmla="*/ 2147483646 w 350"/>
                <a:gd name="T7" fmla="*/ 2147483646 h 151"/>
                <a:gd name="T8" fmla="*/ 2147483646 w 350"/>
                <a:gd name="T9" fmla="*/ 2147483646 h 151"/>
                <a:gd name="T10" fmla="*/ 2147483646 w 350"/>
                <a:gd name="T11" fmla="*/ 2147483646 h 151"/>
                <a:gd name="T12" fmla="*/ 2147483646 w 350"/>
                <a:gd name="T13" fmla="*/ 2147483646 h 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151"/>
                <a:gd name="T23" fmla="*/ 350 w 350"/>
                <a:gd name="T24" fmla="*/ 151 h 1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151">
                  <a:moveTo>
                    <a:pt x="325" y="55"/>
                  </a:moveTo>
                  <a:cubicBezTo>
                    <a:pt x="265" y="86"/>
                    <a:pt x="215" y="136"/>
                    <a:pt x="150" y="141"/>
                  </a:cubicBezTo>
                  <a:cubicBezTo>
                    <a:pt x="95" y="151"/>
                    <a:pt x="45" y="126"/>
                    <a:pt x="0" y="91"/>
                  </a:cubicBezTo>
                  <a:cubicBezTo>
                    <a:pt x="25" y="35"/>
                    <a:pt x="95" y="0"/>
                    <a:pt x="150" y="15"/>
                  </a:cubicBezTo>
                  <a:cubicBezTo>
                    <a:pt x="160" y="15"/>
                    <a:pt x="175" y="35"/>
                    <a:pt x="190" y="35"/>
                  </a:cubicBezTo>
                  <a:cubicBezTo>
                    <a:pt x="245" y="50"/>
                    <a:pt x="300" y="66"/>
                    <a:pt x="350" y="40"/>
                  </a:cubicBezTo>
                  <a:cubicBezTo>
                    <a:pt x="340" y="40"/>
                    <a:pt x="335" y="50"/>
                    <a:pt x="32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1" name="Freeform 33"/>
            <p:cNvSpPr>
              <a:spLocks/>
            </p:cNvSpPr>
            <p:nvPr/>
          </p:nvSpPr>
          <p:spPr bwMode="auto">
            <a:xfrm>
              <a:off x="920750" y="5976938"/>
              <a:ext cx="777875" cy="369887"/>
            </a:xfrm>
            <a:custGeom>
              <a:avLst/>
              <a:gdLst>
                <a:gd name="T0" fmla="*/ 2147483646 w 355"/>
                <a:gd name="T1" fmla="*/ 2147483646 h 169"/>
                <a:gd name="T2" fmla="*/ 0 w 355"/>
                <a:gd name="T3" fmla="*/ 2147483646 h 169"/>
                <a:gd name="T4" fmla="*/ 2147483646 w 355"/>
                <a:gd name="T5" fmla="*/ 2147483646 h 169"/>
                <a:gd name="T6" fmla="*/ 2147483646 w 355"/>
                <a:gd name="T7" fmla="*/ 2147483646 h 169"/>
                <a:gd name="T8" fmla="*/ 2147483646 w 355"/>
                <a:gd name="T9" fmla="*/ 2147483646 h 169"/>
                <a:gd name="T10" fmla="*/ 2147483646 w 355"/>
                <a:gd name="T11" fmla="*/ 2147483646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5"/>
                <a:gd name="T19" fmla="*/ 0 h 169"/>
                <a:gd name="T20" fmla="*/ 355 w 355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5" h="169">
                  <a:moveTo>
                    <a:pt x="250" y="136"/>
                  </a:moveTo>
                  <a:cubicBezTo>
                    <a:pt x="161" y="169"/>
                    <a:pt x="75" y="121"/>
                    <a:pt x="0" y="85"/>
                  </a:cubicBezTo>
                  <a:cubicBezTo>
                    <a:pt x="30" y="90"/>
                    <a:pt x="60" y="85"/>
                    <a:pt x="90" y="80"/>
                  </a:cubicBezTo>
                  <a:cubicBezTo>
                    <a:pt x="125" y="75"/>
                    <a:pt x="155" y="35"/>
                    <a:pt x="190" y="20"/>
                  </a:cubicBezTo>
                  <a:cubicBezTo>
                    <a:pt x="245" y="0"/>
                    <a:pt x="315" y="30"/>
                    <a:pt x="355" y="75"/>
                  </a:cubicBezTo>
                  <a:cubicBezTo>
                    <a:pt x="320" y="95"/>
                    <a:pt x="290" y="121"/>
                    <a:pt x="250" y="13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2" name="Freeform 34"/>
            <p:cNvSpPr>
              <a:spLocks/>
            </p:cNvSpPr>
            <p:nvPr/>
          </p:nvSpPr>
          <p:spPr bwMode="auto">
            <a:xfrm>
              <a:off x="909638" y="5668963"/>
              <a:ext cx="515937" cy="438150"/>
            </a:xfrm>
            <a:custGeom>
              <a:avLst/>
              <a:gdLst>
                <a:gd name="T0" fmla="*/ 2147483646 w 235"/>
                <a:gd name="T1" fmla="*/ 2147483646 h 200"/>
                <a:gd name="T2" fmla="*/ 0 w 235"/>
                <a:gd name="T3" fmla="*/ 2147483646 h 200"/>
                <a:gd name="T4" fmla="*/ 2147483646 w 235"/>
                <a:gd name="T5" fmla="*/ 2147483646 h 200"/>
                <a:gd name="T6" fmla="*/ 2147483646 w 235"/>
                <a:gd name="T7" fmla="*/ 2147483646 h 200"/>
                <a:gd name="T8" fmla="*/ 2147483646 w 235"/>
                <a:gd name="T9" fmla="*/ 2147483646 h 200"/>
                <a:gd name="T10" fmla="*/ 2147483646 w 235"/>
                <a:gd name="T11" fmla="*/ 2147483646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00"/>
                <a:gd name="T20" fmla="*/ 235 w 235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00">
                  <a:moveTo>
                    <a:pt x="185" y="125"/>
                  </a:moveTo>
                  <a:cubicBezTo>
                    <a:pt x="137" y="182"/>
                    <a:pt x="70" y="195"/>
                    <a:pt x="0" y="200"/>
                  </a:cubicBezTo>
                  <a:cubicBezTo>
                    <a:pt x="15" y="195"/>
                    <a:pt x="20" y="180"/>
                    <a:pt x="30" y="170"/>
                  </a:cubicBezTo>
                  <a:cubicBezTo>
                    <a:pt x="60" y="125"/>
                    <a:pt x="55" y="70"/>
                    <a:pt x="95" y="35"/>
                  </a:cubicBezTo>
                  <a:cubicBezTo>
                    <a:pt x="135" y="0"/>
                    <a:pt x="185" y="5"/>
                    <a:pt x="235" y="5"/>
                  </a:cubicBezTo>
                  <a:cubicBezTo>
                    <a:pt x="230" y="50"/>
                    <a:pt x="215" y="90"/>
                    <a:pt x="185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28999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3" name="Freeform 35"/>
            <p:cNvSpPr>
              <a:spLocks/>
            </p:cNvSpPr>
            <p:nvPr/>
          </p:nvSpPr>
          <p:spPr bwMode="auto">
            <a:xfrm>
              <a:off x="598488" y="5513388"/>
              <a:ext cx="398462" cy="593725"/>
            </a:xfrm>
            <a:custGeom>
              <a:avLst/>
              <a:gdLst>
                <a:gd name="T0" fmla="*/ 2147483646 w 182"/>
                <a:gd name="T1" fmla="*/ 2147483646 h 271"/>
                <a:gd name="T2" fmla="*/ 2147483646 w 182"/>
                <a:gd name="T3" fmla="*/ 2147483646 h 271"/>
                <a:gd name="T4" fmla="*/ 2147483646 w 182"/>
                <a:gd name="T5" fmla="*/ 2147483646 h 271"/>
                <a:gd name="T6" fmla="*/ 2147483646 w 182"/>
                <a:gd name="T7" fmla="*/ 2147483646 h 271"/>
                <a:gd name="T8" fmla="*/ 2147483646 w 182"/>
                <a:gd name="T9" fmla="*/ 2147483646 h 271"/>
                <a:gd name="T10" fmla="*/ 2147483646 w 182"/>
                <a:gd name="T11" fmla="*/ 2147483646 h 271"/>
                <a:gd name="T12" fmla="*/ 2147483646 w 182"/>
                <a:gd name="T13" fmla="*/ 0 h 271"/>
                <a:gd name="T14" fmla="*/ 2147483646 w 182"/>
                <a:gd name="T15" fmla="*/ 2147483646 h 271"/>
                <a:gd name="T16" fmla="*/ 2147483646 w 182"/>
                <a:gd name="T17" fmla="*/ 2147483646 h 2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271"/>
                <a:gd name="T29" fmla="*/ 182 w 182"/>
                <a:gd name="T30" fmla="*/ 271 h 2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271">
                  <a:moveTo>
                    <a:pt x="177" y="156"/>
                  </a:moveTo>
                  <a:cubicBezTo>
                    <a:pt x="171" y="202"/>
                    <a:pt x="152" y="241"/>
                    <a:pt x="112" y="261"/>
                  </a:cubicBezTo>
                  <a:cubicBezTo>
                    <a:pt x="92" y="271"/>
                    <a:pt x="82" y="251"/>
                    <a:pt x="62" y="246"/>
                  </a:cubicBezTo>
                  <a:cubicBezTo>
                    <a:pt x="42" y="236"/>
                    <a:pt x="32" y="216"/>
                    <a:pt x="22" y="196"/>
                  </a:cubicBezTo>
                  <a:cubicBezTo>
                    <a:pt x="22" y="191"/>
                    <a:pt x="0" y="128"/>
                    <a:pt x="5" y="118"/>
                  </a:cubicBezTo>
                  <a:cubicBezTo>
                    <a:pt x="5" y="113"/>
                    <a:pt x="15" y="55"/>
                    <a:pt x="52" y="25"/>
                  </a:cubicBezTo>
                  <a:cubicBezTo>
                    <a:pt x="61" y="19"/>
                    <a:pt x="67" y="10"/>
                    <a:pt x="77" y="0"/>
                  </a:cubicBezTo>
                  <a:cubicBezTo>
                    <a:pt x="97" y="20"/>
                    <a:pt x="142" y="66"/>
                    <a:pt x="147" y="66"/>
                  </a:cubicBezTo>
                  <a:cubicBezTo>
                    <a:pt x="152" y="66"/>
                    <a:pt x="182" y="116"/>
                    <a:pt x="177" y="15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4" name="Freeform 36"/>
            <p:cNvSpPr>
              <a:spLocks/>
            </p:cNvSpPr>
            <p:nvPr/>
          </p:nvSpPr>
          <p:spPr bwMode="auto">
            <a:xfrm>
              <a:off x="915988" y="5337175"/>
              <a:ext cx="333375" cy="474663"/>
            </a:xfrm>
            <a:custGeom>
              <a:avLst/>
              <a:gdLst>
                <a:gd name="T0" fmla="*/ 2147483646 w 152"/>
                <a:gd name="T1" fmla="*/ 2147483646 h 216"/>
                <a:gd name="T2" fmla="*/ 2147483646 w 152"/>
                <a:gd name="T3" fmla="*/ 2147483646 h 216"/>
                <a:gd name="T4" fmla="*/ 2147483646 w 152"/>
                <a:gd name="T5" fmla="*/ 2147483646 h 216"/>
                <a:gd name="T6" fmla="*/ 2147483646 w 152"/>
                <a:gd name="T7" fmla="*/ 2147483646 h 216"/>
                <a:gd name="T8" fmla="*/ 2147483646 w 152"/>
                <a:gd name="T9" fmla="*/ 2147483646 h 216"/>
                <a:gd name="T10" fmla="*/ 2147483646 w 152"/>
                <a:gd name="T11" fmla="*/ 2147483646 h 216"/>
                <a:gd name="T12" fmla="*/ 2147483646 w 152"/>
                <a:gd name="T13" fmla="*/ 2147483646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216"/>
                <a:gd name="T23" fmla="*/ 152 w 152"/>
                <a:gd name="T24" fmla="*/ 216 h 2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216">
                  <a:moveTo>
                    <a:pt x="2" y="80"/>
                  </a:moveTo>
                  <a:cubicBezTo>
                    <a:pt x="0" y="95"/>
                    <a:pt x="2" y="110"/>
                    <a:pt x="7" y="125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47" y="171"/>
                    <a:pt x="32" y="201"/>
                    <a:pt x="52" y="216"/>
                  </a:cubicBezTo>
                  <a:cubicBezTo>
                    <a:pt x="67" y="171"/>
                    <a:pt x="112" y="151"/>
                    <a:pt x="152" y="141"/>
                  </a:cubicBezTo>
                  <a:cubicBezTo>
                    <a:pt x="152" y="80"/>
                    <a:pt x="122" y="0"/>
                    <a:pt x="57" y="5"/>
                  </a:cubicBezTo>
                  <a:cubicBezTo>
                    <a:pt x="27" y="10"/>
                    <a:pt x="7" y="45"/>
                    <a:pt x="2" y="8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8000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5" name="Freeform 37"/>
            <p:cNvSpPr>
              <a:spLocks/>
            </p:cNvSpPr>
            <p:nvPr/>
          </p:nvSpPr>
          <p:spPr bwMode="auto">
            <a:xfrm>
              <a:off x="598488" y="5173663"/>
              <a:ext cx="344487" cy="384175"/>
            </a:xfrm>
            <a:custGeom>
              <a:avLst/>
              <a:gdLst>
                <a:gd name="T0" fmla="*/ 2147483646 w 157"/>
                <a:gd name="T1" fmla="*/ 2147483646 h 175"/>
                <a:gd name="T2" fmla="*/ 2147483646 w 157"/>
                <a:gd name="T3" fmla="*/ 0 h 175"/>
                <a:gd name="T4" fmla="*/ 2147483646 w 157"/>
                <a:gd name="T5" fmla="*/ 2147483646 h 175"/>
                <a:gd name="T6" fmla="*/ 2147483646 w 157"/>
                <a:gd name="T7" fmla="*/ 2147483646 h 175"/>
                <a:gd name="T8" fmla="*/ 2147483646 w 157"/>
                <a:gd name="T9" fmla="*/ 2147483646 h 175"/>
                <a:gd name="T10" fmla="*/ 2147483646 w 157"/>
                <a:gd name="T11" fmla="*/ 2147483646 h 175"/>
                <a:gd name="T12" fmla="*/ 2147483646 w 157"/>
                <a:gd name="T13" fmla="*/ 2147483646 h 1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75"/>
                <a:gd name="T23" fmla="*/ 157 w 157"/>
                <a:gd name="T24" fmla="*/ 175 h 1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75">
                  <a:moveTo>
                    <a:pt x="7" y="105"/>
                  </a:moveTo>
                  <a:cubicBezTo>
                    <a:pt x="0" y="76"/>
                    <a:pt x="62" y="15"/>
                    <a:pt x="67" y="0"/>
                  </a:cubicBezTo>
                  <a:cubicBezTo>
                    <a:pt x="107" y="20"/>
                    <a:pt x="157" y="50"/>
                    <a:pt x="152" y="95"/>
                  </a:cubicBezTo>
                  <a:cubicBezTo>
                    <a:pt x="152" y="120"/>
                    <a:pt x="132" y="145"/>
                    <a:pt x="137" y="175"/>
                  </a:cubicBezTo>
                  <a:cubicBezTo>
                    <a:pt x="122" y="150"/>
                    <a:pt x="97" y="125"/>
                    <a:pt x="97" y="135"/>
                  </a:cubicBezTo>
                  <a:cubicBezTo>
                    <a:pt x="77" y="110"/>
                    <a:pt x="62" y="150"/>
                    <a:pt x="37" y="155"/>
                  </a:cubicBezTo>
                  <a:cubicBezTo>
                    <a:pt x="42" y="130"/>
                    <a:pt x="12" y="125"/>
                    <a:pt x="7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6" name="Freeform 38"/>
            <p:cNvSpPr>
              <a:spLocks/>
            </p:cNvSpPr>
            <p:nvPr/>
          </p:nvSpPr>
          <p:spPr bwMode="auto">
            <a:xfrm>
              <a:off x="274638" y="5348288"/>
              <a:ext cx="404812" cy="485775"/>
            </a:xfrm>
            <a:custGeom>
              <a:avLst/>
              <a:gdLst>
                <a:gd name="T0" fmla="*/ 2147483646 w 185"/>
                <a:gd name="T1" fmla="*/ 2147483646 h 221"/>
                <a:gd name="T2" fmla="*/ 2147483646 w 185"/>
                <a:gd name="T3" fmla="*/ 2147483646 h 221"/>
                <a:gd name="T4" fmla="*/ 2147483646 w 185"/>
                <a:gd name="T5" fmla="*/ 2147483646 h 221"/>
                <a:gd name="T6" fmla="*/ 2147483646 w 185"/>
                <a:gd name="T7" fmla="*/ 2147483646 h 221"/>
                <a:gd name="T8" fmla="*/ 2147483646 w 185"/>
                <a:gd name="T9" fmla="*/ 2147483646 h 221"/>
                <a:gd name="T10" fmla="*/ 2147483646 w 185"/>
                <a:gd name="T11" fmla="*/ 2147483646 h 221"/>
                <a:gd name="T12" fmla="*/ 2147483646 w 185"/>
                <a:gd name="T13" fmla="*/ 2147483646 h 221"/>
                <a:gd name="T14" fmla="*/ 2147483646 w 185"/>
                <a:gd name="T15" fmla="*/ 0 h 221"/>
                <a:gd name="T16" fmla="*/ 2147483646 w 185"/>
                <a:gd name="T17" fmla="*/ 214748364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221"/>
                <a:gd name="T29" fmla="*/ 185 w 185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221">
                  <a:moveTo>
                    <a:pt x="40" y="15"/>
                  </a:moveTo>
                  <a:cubicBezTo>
                    <a:pt x="0" y="56"/>
                    <a:pt x="5" y="115"/>
                    <a:pt x="20" y="166"/>
                  </a:cubicBezTo>
                  <a:cubicBezTo>
                    <a:pt x="20" y="176"/>
                    <a:pt x="40" y="161"/>
                    <a:pt x="50" y="166"/>
                  </a:cubicBezTo>
                  <a:cubicBezTo>
                    <a:pt x="60" y="171"/>
                    <a:pt x="70" y="171"/>
                    <a:pt x="80" y="176"/>
                  </a:cubicBezTo>
                  <a:cubicBezTo>
                    <a:pt x="100" y="186"/>
                    <a:pt x="115" y="201"/>
                    <a:pt x="130" y="216"/>
                  </a:cubicBezTo>
                  <a:cubicBezTo>
                    <a:pt x="135" y="221"/>
                    <a:pt x="140" y="216"/>
                    <a:pt x="140" y="211"/>
                  </a:cubicBezTo>
                  <a:cubicBezTo>
                    <a:pt x="130" y="166"/>
                    <a:pt x="155" y="126"/>
                    <a:pt x="185" y="95"/>
                  </a:cubicBezTo>
                  <a:cubicBezTo>
                    <a:pt x="160" y="40"/>
                    <a:pt x="100" y="20"/>
                    <a:pt x="50" y="0"/>
                  </a:cubicBezTo>
                  <a:cubicBezTo>
                    <a:pt x="45" y="0"/>
                    <a:pt x="45" y="10"/>
                    <a:pt x="40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9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7" name="Freeform 39"/>
            <p:cNvSpPr>
              <a:spLocks/>
            </p:cNvSpPr>
            <p:nvPr/>
          </p:nvSpPr>
          <p:spPr bwMode="auto">
            <a:xfrm>
              <a:off x="852488" y="6273800"/>
              <a:ext cx="417512" cy="584200"/>
            </a:xfrm>
            <a:custGeom>
              <a:avLst/>
              <a:gdLst>
                <a:gd name="T0" fmla="*/ 2147483646 w 190"/>
                <a:gd name="T1" fmla="*/ 2147483646 h 266"/>
                <a:gd name="T2" fmla="*/ 2147483646 w 190"/>
                <a:gd name="T3" fmla="*/ 2147483646 h 266"/>
                <a:gd name="T4" fmla="*/ 2147483646 w 190"/>
                <a:gd name="T5" fmla="*/ 2147483646 h 266"/>
                <a:gd name="T6" fmla="*/ 2147483646 w 190"/>
                <a:gd name="T7" fmla="*/ 2147483646 h 266"/>
                <a:gd name="T8" fmla="*/ 2147483646 w 190"/>
                <a:gd name="T9" fmla="*/ 2147483646 h 266"/>
                <a:gd name="T10" fmla="*/ 2147483646 w 190"/>
                <a:gd name="T11" fmla="*/ 2147483646 h 266"/>
                <a:gd name="T12" fmla="*/ 2147483646 w 190"/>
                <a:gd name="T13" fmla="*/ 2147483646 h 266"/>
                <a:gd name="T14" fmla="*/ 2147483646 w 190"/>
                <a:gd name="T15" fmla="*/ 2147483646 h 2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0"/>
                <a:gd name="T25" fmla="*/ 0 h 266"/>
                <a:gd name="T26" fmla="*/ 190 w 190"/>
                <a:gd name="T27" fmla="*/ 266 h 2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0" h="266">
                  <a:moveTo>
                    <a:pt x="40" y="105"/>
                  </a:moveTo>
                  <a:cubicBezTo>
                    <a:pt x="60" y="115"/>
                    <a:pt x="70" y="140"/>
                    <a:pt x="65" y="155"/>
                  </a:cubicBezTo>
                  <a:cubicBezTo>
                    <a:pt x="50" y="185"/>
                    <a:pt x="25" y="205"/>
                    <a:pt x="35" y="241"/>
                  </a:cubicBezTo>
                  <a:cubicBezTo>
                    <a:pt x="40" y="256"/>
                    <a:pt x="60" y="266"/>
                    <a:pt x="60" y="251"/>
                  </a:cubicBezTo>
                  <a:cubicBezTo>
                    <a:pt x="60" y="226"/>
                    <a:pt x="55" y="190"/>
                    <a:pt x="80" y="175"/>
                  </a:cubicBezTo>
                  <a:cubicBezTo>
                    <a:pt x="130" y="150"/>
                    <a:pt x="190" y="110"/>
                    <a:pt x="175" y="55"/>
                  </a:cubicBezTo>
                  <a:cubicBezTo>
                    <a:pt x="165" y="0"/>
                    <a:pt x="80" y="5"/>
                    <a:pt x="30" y="30"/>
                  </a:cubicBezTo>
                  <a:cubicBezTo>
                    <a:pt x="0" y="50"/>
                    <a:pt x="10" y="90"/>
                    <a:pt x="40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8" name="Freeform 40"/>
            <p:cNvSpPr>
              <a:spLocks/>
            </p:cNvSpPr>
            <p:nvPr/>
          </p:nvSpPr>
          <p:spPr bwMode="auto">
            <a:xfrm>
              <a:off x="787400" y="6494463"/>
              <a:ext cx="185738" cy="185737"/>
            </a:xfrm>
            <a:custGeom>
              <a:avLst/>
              <a:gdLst>
                <a:gd name="T0" fmla="*/ 2147483646 w 85"/>
                <a:gd name="T1" fmla="*/ 2147483646 h 85"/>
                <a:gd name="T2" fmla="*/ 2147483646 w 85"/>
                <a:gd name="T3" fmla="*/ 2147483646 h 85"/>
                <a:gd name="T4" fmla="*/ 2147483646 w 85"/>
                <a:gd name="T5" fmla="*/ 2147483646 h 85"/>
                <a:gd name="T6" fmla="*/ 2147483646 w 85"/>
                <a:gd name="T7" fmla="*/ 2147483646 h 85"/>
                <a:gd name="T8" fmla="*/ 2147483646 w 85"/>
                <a:gd name="T9" fmla="*/ 2147483646 h 85"/>
                <a:gd name="T10" fmla="*/ 2147483646 w 85"/>
                <a:gd name="T11" fmla="*/ 2147483646 h 85"/>
                <a:gd name="T12" fmla="*/ 2147483646 w 85"/>
                <a:gd name="T13" fmla="*/ 2147483646 h 85"/>
                <a:gd name="T14" fmla="*/ 2147483646 w 85"/>
                <a:gd name="T15" fmla="*/ 2147483646 h 85"/>
                <a:gd name="T16" fmla="*/ 2147483646 w 85"/>
                <a:gd name="T17" fmla="*/ 2147483646 h 85"/>
                <a:gd name="T18" fmla="*/ 2147483646 w 85"/>
                <a:gd name="T19" fmla="*/ 2147483646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85"/>
                <a:gd name="T32" fmla="*/ 85 w 85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85">
                  <a:moveTo>
                    <a:pt x="40" y="55"/>
                  </a:moveTo>
                  <a:cubicBezTo>
                    <a:pt x="44" y="61"/>
                    <a:pt x="45" y="60"/>
                    <a:pt x="50" y="6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5" y="50"/>
                    <a:pt x="55" y="45"/>
                    <a:pt x="55" y="40"/>
                  </a:cubicBezTo>
                  <a:cubicBezTo>
                    <a:pt x="60" y="35"/>
                    <a:pt x="60" y="30"/>
                    <a:pt x="60" y="30"/>
                  </a:cubicBezTo>
                  <a:cubicBezTo>
                    <a:pt x="75" y="25"/>
                    <a:pt x="85" y="40"/>
                    <a:pt x="85" y="50"/>
                  </a:cubicBezTo>
                  <a:cubicBezTo>
                    <a:pt x="70" y="85"/>
                    <a:pt x="20" y="85"/>
                    <a:pt x="5" y="55"/>
                  </a:cubicBezTo>
                  <a:cubicBezTo>
                    <a:pt x="0" y="45"/>
                    <a:pt x="0" y="35"/>
                    <a:pt x="5" y="25"/>
                  </a:cubicBezTo>
                  <a:cubicBezTo>
                    <a:pt x="15" y="10"/>
                    <a:pt x="40" y="0"/>
                    <a:pt x="55" y="10"/>
                  </a:cubicBezTo>
                  <a:cubicBezTo>
                    <a:pt x="35" y="15"/>
                    <a:pt x="30" y="40"/>
                    <a:pt x="40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9" name="Freeform 41"/>
            <p:cNvSpPr>
              <a:spLocks/>
            </p:cNvSpPr>
            <p:nvPr/>
          </p:nvSpPr>
          <p:spPr bwMode="auto">
            <a:xfrm>
              <a:off x="504825" y="6140450"/>
              <a:ext cx="438150" cy="695325"/>
            </a:xfrm>
            <a:custGeom>
              <a:avLst/>
              <a:gdLst>
                <a:gd name="T0" fmla="*/ 2147483646 w 200"/>
                <a:gd name="T1" fmla="*/ 2147483646 h 317"/>
                <a:gd name="T2" fmla="*/ 2147483646 w 200"/>
                <a:gd name="T3" fmla="*/ 2147483646 h 317"/>
                <a:gd name="T4" fmla="*/ 2147483646 w 200"/>
                <a:gd name="T5" fmla="*/ 0 h 317"/>
                <a:gd name="T6" fmla="*/ 2147483646 w 200"/>
                <a:gd name="T7" fmla="*/ 2147483646 h 317"/>
                <a:gd name="T8" fmla="*/ 2147483646 w 200"/>
                <a:gd name="T9" fmla="*/ 2147483646 h 317"/>
                <a:gd name="T10" fmla="*/ 2147483646 w 200"/>
                <a:gd name="T11" fmla="*/ 2147483646 h 317"/>
                <a:gd name="T12" fmla="*/ 2147483646 w 200"/>
                <a:gd name="T13" fmla="*/ 2147483646 h 317"/>
                <a:gd name="T14" fmla="*/ 2147483646 w 200"/>
                <a:gd name="T15" fmla="*/ 2147483646 h 317"/>
                <a:gd name="T16" fmla="*/ 2147483646 w 200"/>
                <a:gd name="T17" fmla="*/ 2147483646 h 317"/>
                <a:gd name="T18" fmla="*/ 2147483646 w 200"/>
                <a:gd name="T19" fmla="*/ 2147483646 h 317"/>
                <a:gd name="T20" fmla="*/ 2147483646 w 200"/>
                <a:gd name="T21" fmla="*/ 2147483646 h 317"/>
                <a:gd name="T22" fmla="*/ 2147483646 w 200"/>
                <a:gd name="T23" fmla="*/ 2147483646 h 3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0"/>
                <a:gd name="T37" fmla="*/ 0 h 317"/>
                <a:gd name="T38" fmla="*/ 200 w 200"/>
                <a:gd name="T39" fmla="*/ 317 h 3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0" h="317">
                  <a:moveTo>
                    <a:pt x="125" y="216"/>
                  </a:moveTo>
                  <a:cubicBezTo>
                    <a:pt x="101" y="151"/>
                    <a:pt x="130" y="76"/>
                    <a:pt x="165" y="20"/>
                  </a:cubicBezTo>
                  <a:cubicBezTo>
                    <a:pt x="170" y="15"/>
                    <a:pt x="155" y="5"/>
                    <a:pt x="150" y="0"/>
                  </a:cubicBezTo>
                  <a:cubicBezTo>
                    <a:pt x="118" y="58"/>
                    <a:pt x="98" y="86"/>
                    <a:pt x="90" y="131"/>
                  </a:cubicBezTo>
                  <a:cubicBezTo>
                    <a:pt x="75" y="126"/>
                    <a:pt x="75" y="101"/>
                    <a:pt x="60" y="101"/>
                  </a:cubicBezTo>
                  <a:cubicBezTo>
                    <a:pt x="40" y="101"/>
                    <a:pt x="20" y="106"/>
                    <a:pt x="5" y="126"/>
                  </a:cubicBezTo>
                  <a:cubicBezTo>
                    <a:pt x="0" y="136"/>
                    <a:pt x="0" y="156"/>
                    <a:pt x="10" y="166"/>
                  </a:cubicBezTo>
                  <a:cubicBezTo>
                    <a:pt x="25" y="181"/>
                    <a:pt x="50" y="186"/>
                    <a:pt x="65" y="171"/>
                  </a:cubicBezTo>
                  <a:cubicBezTo>
                    <a:pt x="80" y="236"/>
                    <a:pt x="130" y="271"/>
                    <a:pt x="175" y="317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200" y="317"/>
                    <a:pt x="200" y="312"/>
                    <a:pt x="200" y="307"/>
                  </a:cubicBezTo>
                  <a:cubicBezTo>
                    <a:pt x="175" y="276"/>
                    <a:pt x="140" y="256"/>
                    <a:pt x="125" y="21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0" name="Freeform 42"/>
            <p:cNvSpPr>
              <a:spLocks/>
            </p:cNvSpPr>
            <p:nvPr/>
          </p:nvSpPr>
          <p:spPr bwMode="auto">
            <a:xfrm>
              <a:off x="1006475" y="6284913"/>
              <a:ext cx="668338" cy="539750"/>
            </a:xfrm>
            <a:custGeom>
              <a:avLst/>
              <a:gdLst>
                <a:gd name="T0" fmla="*/ 2147483646 w 305"/>
                <a:gd name="T1" fmla="*/ 2147483646 h 246"/>
                <a:gd name="T2" fmla="*/ 2147483646 w 305"/>
                <a:gd name="T3" fmla="*/ 2147483646 h 246"/>
                <a:gd name="T4" fmla="*/ 2147483646 w 305"/>
                <a:gd name="T5" fmla="*/ 2147483646 h 246"/>
                <a:gd name="T6" fmla="*/ 2147483646 w 305"/>
                <a:gd name="T7" fmla="*/ 2147483646 h 246"/>
                <a:gd name="T8" fmla="*/ 2147483646 w 305"/>
                <a:gd name="T9" fmla="*/ 2147483646 h 246"/>
                <a:gd name="T10" fmla="*/ 2147483646 w 305"/>
                <a:gd name="T11" fmla="*/ 2147483646 h 246"/>
                <a:gd name="T12" fmla="*/ 0 w 305"/>
                <a:gd name="T13" fmla="*/ 2147483646 h 246"/>
                <a:gd name="T14" fmla="*/ 2147483646 w 305"/>
                <a:gd name="T15" fmla="*/ 2147483646 h 246"/>
                <a:gd name="T16" fmla="*/ 2147483646 w 305"/>
                <a:gd name="T17" fmla="*/ 2147483646 h 246"/>
                <a:gd name="T18" fmla="*/ 2147483646 w 305"/>
                <a:gd name="T19" fmla="*/ 2147483646 h 246"/>
                <a:gd name="T20" fmla="*/ 2147483646 w 305"/>
                <a:gd name="T21" fmla="*/ 2147483646 h 246"/>
                <a:gd name="T22" fmla="*/ 2147483646 w 305"/>
                <a:gd name="T23" fmla="*/ 2147483646 h 246"/>
                <a:gd name="T24" fmla="*/ 2147483646 w 305"/>
                <a:gd name="T25" fmla="*/ 2147483646 h 246"/>
                <a:gd name="T26" fmla="*/ 2147483646 w 305"/>
                <a:gd name="T27" fmla="*/ 2147483646 h 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5"/>
                <a:gd name="T43" fmla="*/ 0 h 246"/>
                <a:gd name="T44" fmla="*/ 305 w 305"/>
                <a:gd name="T45" fmla="*/ 246 h 2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5" h="246">
                  <a:moveTo>
                    <a:pt x="250" y="125"/>
                  </a:moveTo>
                  <a:cubicBezTo>
                    <a:pt x="243" y="154"/>
                    <a:pt x="215" y="160"/>
                    <a:pt x="200" y="160"/>
                  </a:cubicBezTo>
                  <a:cubicBezTo>
                    <a:pt x="180" y="165"/>
                    <a:pt x="165" y="145"/>
                    <a:pt x="170" y="120"/>
                  </a:cubicBezTo>
                  <a:cubicBezTo>
                    <a:pt x="170" y="115"/>
                    <a:pt x="165" y="110"/>
                    <a:pt x="160" y="115"/>
                  </a:cubicBezTo>
                  <a:cubicBezTo>
                    <a:pt x="130" y="150"/>
                    <a:pt x="90" y="175"/>
                    <a:pt x="45" y="180"/>
                  </a:cubicBezTo>
                  <a:cubicBezTo>
                    <a:pt x="20" y="180"/>
                    <a:pt x="5" y="215"/>
                    <a:pt x="10" y="241"/>
                  </a:cubicBezTo>
                  <a:cubicBezTo>
                    <a:pt x="5" y="241"/>
                    <a:pt x="0" y="241"/>
                    <a:pt x="0" y="246"/>
                  </a:cubicBezTo>
                  <a:cubicBezTo>
                    <a:pt x="5" y="231"/>
                    <a:pt x="0" y="215"/>
                    <a:pt x="5" y="200"/>
                  </a:cubicBezTo>
                  <a:cubicBezTo>
                    <a:pt x="20" y="170"/>
                    <a:pt x="60" y="170"/>
                    <a:pt x="80" y="145"/>
                  </a:cubicBezTo>
                  <a:cubicBezTo>
                    <a:pt x="110" y="110"/>
                    <a:pt x="120" y="65"/>
                    <a:pt x="160" y="35"/>
                  </a:cubicBezTo>
                  <a:cubicBezTo>
                    <a:pt x="190" y="20"/>
                    <a:pt x="220" y="15"/>
                    <a:pt x="250" y="5"/>
                  </a:cubicBezTo>
                  <a:cubicBezTo>
                    <a:pt x="270" y="0"/>
                    <a:pt x="285" y="15"/>
                    <a:pt x="305" y="5"/>
                  </a:cubicBezTo>
                  <a:cubicBezTo>
                    <a:pt x="290" y="35"/>
                    <a:pt x="255" y="50"/>
                    <a:pt x="240" y="75"/>
                  </a:cubicBezTo>
                  <a:cubicBezTo>
                    <a:pt x="235" y="85"/>
                    <a:pt x="255" y="105"/>
                    <a:pt x="250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40"/>
          <p:cNvGrpSpPr>
            <a:grpSpLocks/>
          </p:cNvGrpSpPr>
          <p:nvPr/>
        </p:nvGrpSpPr>
        <p:grpSpPr bwMode="auto">
          <a:xfrm rot="-10624271">
            <a:off x="3746500" y="3243263"/>
            <a:ext cx="1698625" cy="1684337"/>
            <a:chOff x="0" y="5173663"/>
            <a:chExt cx="1698625" cy="1684337"/>
          </a:xfrm>
        </p:grpSpPr>
        <p:sp>
          <p:nvSpPr>
            <p:cNvPr id="12357" name="Freeform 31"/>
            <p:cNvSpPr>
              <a:spLocks/>
            </p:cNvSpPr>
            <p:nvPr/>
          </p:nvSpPr>
          <p:spPr bwMode="auto">
            <a:xfrm>
              <a:off x="165100" y="5724525"/>
              <a:ext cx="581025" cy="438150"/>
            </a:xfrm>
            <a:custGeom>
              <a:avLst/>
              <a:gdLst>
                <a:gd name="T0" fmla="*/ 0 w 265"/>
                <a:gd name="T1" fmla="*/ 2147483646 h 200"/>
                <a:gd name="T2" fmla="*/ 2147483646 w 265"/>
                <a:gd name="T3" fmla="*/ 2147483646 h 200"/>
                <a:gd name="T4" fmla="*/ 2147483646 w 265"/>
                <a:gd name="T5" fmla="*/ 2147483646 h 200"/>
                <a:gd name="T6" fmla="*/ 2147483646 w 265"/>
                <a:gd name="T7" fmla="*/ 2147483646 h 200"/>
                <a:gd name="T8" fmla="*/ 0 w 265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200"/>
                <a:gd name="T17" fmla="*/ 265 w 265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200">
                  <a:moveTo>
                    <a:pt x="0" y="20"/>
                  </a:moveTo>
                  <a:cubicBezTo>
                    <a:pt x="60" y="0"/>
                    <a:pt x="135" y="5"/>
                    <a:pt x="170" y="60"/>
                  </a:cubicBezTo>
                  <a:cubicBezTo>
                    <a:pt x="200" y="100"/>
                    <a:pt x="210" y="145"/>
                    <a:pt x="245" y="175"/>
                  </a:cubicBezTo>
                  <a:cubicBezTo>
                    <a:pt x="250" y="175"/>
                    <a:pt x="260" y="180"/>
                    <a:pt x="265" y="180"/>
                  </a:cubicBezTo>
                  <a:cubicBezTo>
                    <a:pt x="155" y="200"/>
                    <a:pt x="25" y="135"/>
                    <a:pt x="0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8" name="Freeform 32"/>
            <p:cNvSpPr>
              <a:spLocks/>
            </p:cNvSpPr>
            <p:nvPr/>
          </p:nvSpPr>
          <p:spPr bwMode="auto">
            <a:xfrm>
              <a:off x="0" y="6064250"/>
              <a:ext cx="766763" cy="331788"/>
            </a:xfrm>
            <a:custGeom>
              <a:avLst/>
              <a:gdLst>
                <a:gd name="T0" fmla="*/ 2147483646 w 350"/>
                <a:gd name="T1" fmla="*/ 2147483646 h 151"/>
                <a:gd name="T2" fmla="*/ 2147483646 w 350"/>
                <a:gd name="T3" fmla="*/ 2147483646 h 151"/>
                <a:gd name="T4" fmla="*/ 0 w 350"/>
                <a:gd name="T5" fmla="*/ 2147483646 h 151"/>
                <a:gd name="T6" fmla="*/ 2147483646 w 350"/>
                <a:gd name="T7" fmla="*/ 2147483646 h 151"/>
                <a:gd name="T8" fmla="*/ 2147483646 w 350"/>
                <a:gd name="T9" fmla="*/ 2147483646 h 151"/>
                <a:gd name="T10" fmla="*/ 2147483646 w 350"/>
                <a:gd name="T11" fmla="*/ 2147483646 h 151"/>
                <a:gd name="T12" fmla="*/ 2147483646 w 350"/>
                <a:gd name="T13" fmla="*/ 2147483646 h 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0"/>
                <a:gd name="T22" fmla="*/ 0 h 151"/>
                <a:gd name="T23" fmla="*/ 350 w 350"/>
                <a:gd name="T24" fmla="*/ 151 h 1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0" h="151">
                  <a:moveTo>
                    <a:pt x="325" y="55"/>
                  </a:moveTo>
                  <a:cubicBezTo>
                    <a:pt x="265" y="86"/>
                    <a:pt x="215" y="136"/>
                    <a:pt x="150" y="141"/>
                  </a:cubicBezTo>
                  <a:cubicBezTo>
                    <a:pt x="95" y="151"/>
                    <a:pt x="45" y="126"/>
                    <a:pt x="0" y="91"/>
                  </a:cubicBezTo>
                  <a:cubicBezTo>
                    <a:pt x="25" y="35"/>
                    <a:pt x="95" y="0"/>
                    <a:pt x="150" y="15"/>
                  </a:cubicBezTo>
                  <a:cubicBezTo>
                    <a:pt x="160" y="15"/>
                    <a:pt x="175" y="35"/>
                    <a:pt x="190" y="35"/>
                  </a:cubicBezTo>
                  <a:cubicBezTo>
                    <a:pt x="245" y="50"/>
                    <a:pt x="300" y="66"/>
                    <a:pt x="350" y="40"/>
                  </a:cubicBezTo>
                  <a:cubicBezTo>
                    <a:pt x="340" y="40"/>
                    <a:pt x="335" y="50"/>
                    <a:pt x="32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9" name="Freeform 33"/>
            <p:cNvSpPr>
              <a:spLocks/>
            </p:cNvSpPr>
            <p:nvPr/>
          </p:nvSpPr>
          <p:spPr bwMode="auto">
            <a:xfrm>
              <a:off x="920750" y="5976938"/>
              <a:ext cx="777875" cy="369887"/>
            </a:xfrm>
            <a:custGeom>
              <a:avLst/>
              <a:gdLst>
                <a:gd name="T0" fmla="*/ 2147483646 w 355"/>
                <a:gd name="T1" fmla="*/ 2147483646 h 169"/>
                <a:gd name="T2" fmla="*/ 0 w 355"/>
                <a:gd name="T3" fmla="*/ 2147483646 h 169"/>
                <a:gd name="T4" fmla="*/ 2147483646 w 355"/>
                <a:gd name="T5" fmla="*/ 2147483646 h 169"/>
                <a:gd name="T6" fmla="*/ 2147483646 w 355"/>
                <a:gd name="T7" fmla="*/ 2147483646 h 169"/>
                <a:gd name="T8" fmla="*/ 2147483646 w 355"/>
                <a:gd name="T9" fmla="*/ 2147483646 h 169"/>
                <a:gd name="T10" fmla="*/ 2147483646 w 355"/>
                <a:gd name="T11" fmla="*/ 2147483646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5"/>
                <a:gd name="T19" fmla="*/ 0 h 169"/>
                <a:gd name="T20" fmla="*/ 355 w 355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5" h="169">
                  <a:moveTo>
                    <a:pt x="250" y="136"/>
                  </a:moveTo>
                  <a:cubicBezTo>
                    <a:pt x="161" y="169"/>
                    <a:pt x="75" y="121"/>
                    <a:pt x="0" y="85"/>
                  </a:cubicBezTo>
                  <a:cubicBezTo>
                    <a:pt x="30" y="90"/>
                    <a:pt x="60" y="85"/>
                    <a:pt x="90" y="80"/>
                  </a:cubicBezTo>
                  <a:cubicBezTo>
                    <a:pt x="125" y="75"/>
                    <a:pt x="155" y="35"/>
                    <a:pt x="190" y="20"/>
                  </a:cubicBezTo>
                  <a:cubicBezTo>
                    <a:pt x="245" y="0"/>
                    <a:pt x="315" y="30"/>
                    <a:pt x="355" y="75"/>
                  </a:cubicBezTo>
                  <a:cubicBezTo>
                    <a:pt x="320" y="95"/>
                    <a:pt x="290" y="121"/>
                    <a:pt x="250" y="13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0" name="Freeform 34"/>
            <p:cNvSpPr>
              <a:spLocks/>
            </p:cNvSpPr>
            <p:nvPr/>
          </p:nvSpPr>
          <p:spPr bwMode="auto">
            <a:xfrm>
              <a:off x="909638" y="5668963"/>
              <a:ext cx="515937" cy="438150"/>
            </a:xfrm>
            <a:custGeom>
              <a:avLst/>
              <a:gdLst>
                <a:gd name="T0" fmla="*/ 2147483646 w 235"/>
                <a:gd name="T1" fmla="*/ 2147483646 h 200"/>
                <a:gd name="T2" fmla="*/ 0 w 235"/>
                <a:gd name="T3" fmla="*/ 2147483646 h 200"/>
                <a:gd name="T4" fmla="*/ 2147483646 w 235"/>
                <a:gd name="T5" fmla="*/ 2147483646 h 200"/>
                <a:gd name="T6" fmla="*/ 2147483646 w 235"/>
                <a:gd name="T7" fmla="*/ 2147483646 h 200"/>
                <a:gd name="T8" fmla="*/ 2147483646 w 235"/>
                <a:gd name="T9" fmla="*/ 2147483646 h 200"/>
                <a:gd name="T10" fmla="*/ 2147483646 w 235"/>
                <a:gd name="T11" fmla="*/ 2147483646 h 2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00"/>
                <a:gd name="T20" fmla="*/ 235 w 235"/>
                <a:gd name="T21" fmla="*/ 200 h 2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00">
                  <a:moveTo>
                    <a:pt x="185" y="125"/>
                  </a:moveTo>
                  <a:cubicBezTo>
                    <a:pt x="137" y="182"/>
                    <a:pt x="70" y="195"/>
                    <a:pt x="0" y="200"/>
                  </a:cubicBezTo>
                  <a:cubicBezTo>
                    <a:pt x="15" y="195"/>
                    <a:pt x="20" y="180"/>
                    <a:pt x="30" y="170"/>
                  </a:cubicBezTo>
                  <a:cubicBezTo>
                    <a:pt x="60" y="125"/>
                    <a:pt x="55" y="70"/>
                    <a:pt x="95" y="35"/>
                  </a:cubicBezTo>
                  <a:cubicBezTo>
                    <a:pt x="135" y="0"/>
                    <a:pt x="185" y="5"/>
                    <a:pt x="235" y="5"/>
                  </a:cubicBezTo>
                  <a:cubicBezTo>
                    <a:pt x="230" y="50"/>
                    <a:pt x="215" y="90"/>
                    <a:pt x="185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28999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1" name="Freeform 35"/>
            <p:cNvSpPr>
              <a:spLocks/>
            </p:cNvSpPr>
            <p:nvPr/>
          </p:nvSpPr>
          <p:spPr bwMode="auto">
            <a:xfrm>
              <a:off x="598488" y="5513388"/>
              <a:ext cx="398462" cy="593725"/>
            </a:xfrm>
            <a:custGeom>
              <a:avLst/>
              <a:gdLst>
                <a:gd name="T0" fmla="*/ 2147483646 w 182"/>
                <a:gd name="T1" fmla="*/ 2147483646 h 271"/>
                <a:gd name="T2" fmla="*/ 2147483646 w 182"/>
                <a:gd name="T3" fmla="*/ 2147483646 h 271"/>
                <a:gd name="T4" fmla="*/ 2147483646 w 182"/>
                <a:gd name="T5" fmla="*/ 2147483646 h 271"/>
                <a:gd name="T6" fmla="*/ 2147483646 w 182"/>
                <a:gd name="T7" fmla="*/ 2147483646 h 271"/>
                <a:gd name="T8" fmla="*/ 2147483646 w 182"/>
                <a:gd name="T9" fmla="*/ 2147483646 h 271"/>
                <a:gd name="T10" fmla="*/ 2147483646 w 182"/>
                <a:gd name="T11" fmla="*/ 2147483646 h 271"/>
                <a:gd name="T12" fmla="*/ 2147483646 w 182"/>
                <a:gd name="T13" fmla="*/ 0 h 271"/>
                <a:gd name="T14" fmla="*/ 2147483646 w 182"/>
                <a:gd name="T15" fmla="*/ 2147483646 h 271"/>
                <a:gd name="T16" fmla="*/ 2147483646 w 182"/>
                <a:gd name="T17" fmla="*/ 2147483646 h 2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271"/>
                <a:gd name="T29" fmla="*/ 182 w 182"/>
                <a:gd name="T30" fmla="*/ 271 h 2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271">
                  <a:moveTo>
                    <a:pt x="177" y="156"/>
                  </a:moveTo>
                  <a:cubicBezTo>
                    <a:pt x="171" y="202"/>
                    <a:pt x="152" y="241"/>
                    <a:pt x="112" y="261"/>
                  </a:cubicBezTo>
                  <a:cubicBezTo>
                    <a:pt x="92" y="271"/>
                    <a:pt x="82" y="251"/>
                    <a:pt x="62" y="246"/>
                  </a:cubicBezTo>
                  <a:cubicBezTo>
                    <a:pt x="42" y="236"/>
                    <a:pt x="32" y="216"/>
                    <a:pt x="22" y="196"/>
                  </a:cubicBezTo>
                  <a:cubicBezTo>
                    <a:pt x="22" y="191"/>
                    <a:pt x="0" y="128"/>
                    <a:pt x="5" y="118"/>
                  </a:cubicBezTo>
                  <a:cubicBezTo>
                    <a:pt x="5" y="113"/>
                    <a:pt x="15" y="55"/>
                    <a:pt x="52" y="25"/>
                  </a:cubicBezTo>
                  <a:cubicBezTo>
                    <a:pt x="61" y="19"/>
                    <a:pt x="67" y="10"/>
                    <a:pt x="77" y="0"/>
                  </a:cubicBezTo>
                  <a:cubicBezTo>
                    <a:pt x="97" y="20"/>
                    <a:pt x="142" y="66"/>
                    <a:pt x="147" y="66"/>
                  </a:cubicBezTo>
                  <a:cubicBezTo>
                    <a:pt x="152" y="66"/>
                    <a:pt x="182" y="116"/>
                    <a:pt x="177" y="15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2" name="Freeform 36"/>
            <p:cNvSpPr>
              <a:spLocks/>
            </p:cNvSpPr>
            <p:nvPr/>
          </p:nvSpPr>
          <p:spPr bwMode="auto">
            <a:xfrm>
              <a:off x="915988" y="5337175"/>
              <a:ext cx="333375" cy="474663"/>
            </a:xfrm>
            <a:custGeom>
              <a:avLst/>
              <a:gdLst>
                <a:gd name="T0" fmla="*/ 2147483646 w 152"/>
                <a:gd name="T1" fmla="*/ 2147483646 h 216"/>
                <a:gd name="T2" fmla="*/ 2147483646 w 152"/>
                <a:gd name="T3" fmla="*/ 2147483646 h 216"/>
                <a:gd name="T4" fmla="*/ 2147483646 w 152"/>
                <a:gd name="T5" fmla="*/ 2147483646 h 216"/>
                <a:gd name="T6" fmla="*/ 2147483646 w 152"/>
                <a:gd name="T7" fmla="*/ 2147483646 h 216"/>
                <a:gd name="T8" fmla="*/ 2147483646 w 152"/>
                <a:gd name="T9" fmla="*/ 2147483646 h 216"/>
                <a:gd name="T10" fmla="*/ 2147483646 w 152"/>
                <a:gd name="T11" fmla="*/ 2147483646 h 216"/>
                <a:gd name="T12" fmla="*/ 2147483646 w 152"/>
                <a:gd name="T13" fmla="*/ 2147483646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216"/>
                <a:gd name="T23" fmla="*/ 152 w 152"/>
                <a:gd name="T24" fmla="*/ 216 h 2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216">
                  <a:moveTo>
                    <a:pt x="2" y="80"/>
                  </a:moveTo>
                  <a:cubicBezTo>
                    <a:pt x="0" y="95"/>
                    <a:pt x="2" y="110"/>
                    <a:pt x="7" y="125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47" y="171"/>
                    <a:pt x="32" y="201"/>
                    <a:pt x="52" y="216"/>
                  </a:cubicBezTo>
                  <a:cubicBezTo>
                    <a:pt x="67" y="171"/>
                    <a:pt x="112" y="151"/>
                    <a:pt x="152" y="141"/>
                  </a:cubicBezTo>
                  <a:cubicBezTo>
                    <a:pt x="152" y="80"/>
                    <a:pt x="122" y="0"/>
                    <a:pt x="57" y="5"/>
                  </a:cubicBezTo>
                  <a:cubicBezTo>
                    <a:pt x="27" y="10"/>
                    <a:pt x="7" y="45"/>
                    <a:pt x="2" y="8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38000">
                  <a:srgbClr val="FFFF00"/>
                </a:gs>
                <a:gs pos="100000">
                  <a:srgbClr val="D15001"/>
                </a:gs>
              </a:gsLst>
              <a:lin ang="27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3" name="Freeform 37"/>
            <p:cNvSpPr>
              <a:spLocks/>
            </p:cNvSpPr>
            <p:nvPr/>
          </p:nvSpPr>
          <p:spPr bwMode="auto">
            <a:xfrm>
              <a:off x="598488" y="5173663"/>
              <a:ext cx="344487" cy="384175"/>
            </a:xfrm>
            <a:custGeom>
              <a:avLst/>
              <a:gdLst>
                <a:gd name="T0" fmla="*/ 2147483646 w 157"/>
                <a:gd name="T1" fmla="*/ 2147483646 h 175"/>
                <a:gd name="T2" fmla="*/ 2147483646 w 157"/>
                <a:gd name="T3" fmla="*/ 0 h 175"/>
                <a:gd name="T4" fmla="*/ 2147483646 w 157"/>
                <a:gd name="T5" fmla="*/ 2147483646 h 175"/>
                <a:gd name="T6" fmla="*/ 2147483646 w 157"/>
                <a:gd name="T7" fmla="*/ 2147483646 h 175"/>
                <a:gd name="T8" fmla="*/ 2147483646 w 157"/>
                <a:gd name="T9" fmla="*/ 2147483646 h 175"/>
                <a:gd name="T10" fmla="*/ 2147483646 w 157"/>
                <a:gd name="T11" fmla="*/ 2147483646 h 175"/>
                <a:gd name="T12" fmla="*/ 2147483646 w 157"/>
                <a:gd name="T13" fmla="*/ 2147483646 h 1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75"/>
                <a:gd name="T23" fmla="*/ 157 w 157"/>
                <a:gd name="T24" fmla="*/ 175 h 1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75">
                  <a:moveTo>
                    <a:pt x="7" y="105"/>
                  </a:moveTo>
                  <a:cubicBezTo>
                    <a:pt x="0" y="76"/>
                    <a:pt x="62" y="15"/>
                    <a:pt x="67" y="0"/>
                  </a:cubicBezTo>
                  <a:cubicBezTo>
                    <a:pt x="107" y="20"/>
                    <a:pt x="157" y="50"/>
                    <a:pt x="152" y="95"/>
                  </a:cubicBezTo>
                  <a:cubicBezTo>
                    <a:pt x="152" y="120"/>
                    <a:pt x="132" y="145"/>
                    <a:pt x="137" y="175"/>
                  </a:cubicBezTo>
                  <a:cubicBezTo>
                    <a:pt x="122" y="150"/>
                    <a:pt x="97" y="125"/>
                    <a:pt x="97" y="135"/>
                  </a:cubicBezTo>
                  <a:cubicBezTo>
                    <a:pt x="77" y="110"/>
                    <a:pt x="62" y="150"/>
                    <a:pt x="37" y="155"/>
                  </a:cubicBezTo>
                  <a:cubicBezTo>
                    <a:pt x="42" y="130"/>
                    <a:pt x="12" y="125"/>
                    <a:pt x="7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56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4" name="Freeform 38"/>
            <p:cNvSpPr>
              <a:spLocks/>
            </p:cNvSpPr>
            <p:nvPr/>
          </p:nvSpPr>
          <p:spPr bwMode="auto">
            <a:xfrm>
              <a:off x="274638" y="5348288"/>
              <a:ext cx="404812" cy="485775"/>
            </a:xfrm>
            <a:custGeom>
              <a:avLst/>
              <a:gdLst>
                <a:gd name="T0" fmla="*/ 2147483646 w 185"/>
                <a:gd name="T1" fmla="*/ 2147483646 h 221"/>
                <a:gd name="T2" fmla="*/ 2147483646 w 185"/>
                <a:gd name="T3" fmla="*/ 2147483646 h 221"/>
                <a:gd name="T4" fmla="*/ 2147483646 w 185"/>
                <a:gd name="T5" fmla="*/ 2147483646 h 221"/>
                <a:gd name="T6" fmla="*/ 2147483646 w 185"/>
                <a:gd name="T7" fmla="*/ 2147483646 h 221"/>
                <a:gd name="T8" fmla="*/ 2147483646 w 185"/>
                <a:gd name="T9" fmla="*/ 2147483646 h 221"/>
                <a:gd name="T10" fmla="*/ 2147483646 w 185"/>
                <a:gd name="T11" fmla="*/ 2147483646 h 221"/>
                <a:gd name="T12" fmla="*/ 2147483646 w 185"/>
                <a:gd name="T13" fmla="*/ 2147483646 h 221"/>
                <a:gd name="T14" fmla="*/ 2147483646 w 185"/>
                <a:gd name="T15" fmla="*/ 0 h 221"/>
                <a:gd name="T16" fmla="*/ 2147483646 w 185"/>
                <a:gd name="T17" fmla="*/ 214748364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221"/>
                <a:gd name="T29" fmla="*/ 185 w 185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221">
                  <a:moveTo>
                    <a:pt x="40" y="15"/>
                  </a:moveTo>
                  <a:cubicBezTo>
                    <a:pt x="0" y="56"/>
                    <a:pt x="5" y="115"/>
                    <a:pt x="20" y="166"/>
                  </a:cubicBezTo>
                  <a:cubicBezTo>
                    <a:pt x="20" y="176"/>
                    <a:pt x="40" y="161"/>
                    <a:pt x="50" y="166"/>
                  </a:cubicBezTo>
                  <a:cubicBezTo>
                    <a:pt x="60" y="171"/>
                    <a:pt x="70" y="171"/>
                    <a:pt x="80" y="176"/>
                  </a:cubicBezTo>
                  <a:cubicBezTo>
                    <a:pt x="100" y="186"/>
                    <a:pt x="115" y="201"/>
                    <a:pt x="130" y="216"/>
                  </a:cubicBezTo>
                  <a:cubicBezTo>
                    <a:pt x="135" y="221"/>
                    <a:pt x="140" y="216"/>
                    <a:pt x="140" y="211"/>
                  </a:cubicBezTo>
                  <a:cubicBezTo>
                    <a:pt x="130" y="166"/>
                    <a:pt x="155" y="126"/>
                    <a:pt x="185" y="95"/>
                  </a:cubicBezTo>
                  <a:cubicBezTo>
                    <a:pt x="160" y="40"/>
                    <a:pt x="100" y="20"/>
                    <a:pt x="50" y="0"/>
                  </a:cubicBezTo>
                  <a:cubicBezTo>
                    <a:pt x="45" y="0"/>
                    <a:pt x="45" y="10"/>
                    <a:pt x="40" y="1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9000">
                  <a:srgbClr val="FFFF00"/>
                </a:gs>
                <a:gs pos="100000">
                  <a:srgbClr val="D15001"/>
                </a:gs>
              </a:gsLst>
              <a:lin ang="5400000" scaled="1"/>
            </a:gradFill>
            <a:ln w="9525">
              <a:solidFill>
                <a:srgbClr val="927D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5" name="Freeform 39"/>
            <p:cNvSpPr>
              <a:spLocks/>
            </p:cNvSpPr>
            <p:nvPr/>
          </p:nvSpPr>
          <p:spPr bwMode="auto">
            <a:xfrm>
              <a:off x="852488" y="6273800"/>
              <a:ext cx="417512" cy="584200"/>
            </a:xfrm>
            <a:custGeom>
              <a:avLst/>
              <a:gdLst>
                <a:gd name="T0" fmla="*/ 2147483646 w 190"/>
                <a:gd name="T1" fmla="*/ 2147483646 h 266"/>
                <a:gd name="T2" fmla="*/ 2147483646 w 190"/>
                <a:gd name="T3" fmla="*/ 2147483646 h 266"/>
                <a:gd name="T4" fmla="*/ 2147483646 w 190"/>
                <a:gd name="T5" fmla="*/ 2147483646 h 266"/>
                <a:gd name="T6" fmla="*/ 2147483646 w 190"/>
                <a:gd name="T7" fmla="*/ 2147483646 h 266"/>
                <a:gd name="T8" fmla="*/ 2147483646 w 190"/>
                <a:gd name="T9" fmla="*/ 2147483646 h 266"/>
                <a:gd name="T10" fmla="*/ 2147483646 w 190"/>
                <a:gd name="T11" fmla="*/ 2147483646 h 266"/>
                <a:gd name="T12" fmla="*/ 2147483646 w 190"/>
                <a:gd name="T13" fmla="*/ 2147483646 h 266"/>
                <a:gd name="T14" fmla="*/ 2147483646 w 190"/>
                <a:gd name="T15" fmla="*/ 2147483646 h 2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0"/>
                <a:gd name="T25" fmla="*/ 0 h 266"/>
                <a:gd name="T26" fmla="*/ 190 w 190"/>
                <a:gd name="T27" fmla="*/ 266 h 2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0" h="266">
                  <a:moveTo>
                    <a:pt x="40" y="105"/>
                  </a:moveTo>
                  <a:cubicBezTo>
                    <a:pt x="60" y="115"/>
                    <a:pt x="70" y="140"/>
                    <a:pt x="65" y="155"/>
                  </a:cubicBezTo>
                  <a:cubicBezTo>
                    <a:pt x="50" y="185"/>
                    <a:pt x="25" y="205"/>
                    <a:pt x="35" y="241"/>
                  </a:cubicBezTo>
                  <a:cubicBezTo>
                    <a:pt x="40" y="256"/>
                    <a:pt x="60" y="266"/>
                    <a:pt x="60" y="251"/>
                  </a:cubicBezTo>
                  <a:cubicBezTo>
                    <a:pt x="60" y="226"/>
                    <a:pt x="55" y="190"/>
                    <a:pt x="80" y="175"/>
                  </a:cubicBezTo>
                  <a:cubicBezTo>
                    <a:pt x="130" y="150"/>
                    <a:pt x="190" y="110"/>
                    <a:pt x="175" y="55"/>
                  </a:cubicBezTo>
                  <a:cubicBezTo>
                    <a:pt x="165" y="0"/>
                    <a:pt x="80" y="5"/>
                    <a:pt x="30" y="30"/>
                  </a:cubicBezTo>
                  <a:cubicBezTo>
                    <a:pt x="0" y="50"/>
                    <a:pt x="10" y="90"/>
                    <a:pt x="40" y="10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6" name="Freeform 40"/>
            <p:cNvSpPr>
              <a:spLocks/>
            </p:cNvSpPr>
            <p:nvPr/>
          </p:nvSpPr>
          <p:spPr bwMode="auto">
            <a:xfrm>
              <a:off x="787400" y="6494463"/>
              <a:ext cx="185738" cy="185737"/>
            </a:xfrm>
            <a:custGeom>
              <a:avLst/>
              <a:gdLst>
                <a:gd name="T0" fmla="*/ 2147483646 w 85"/>
                <a:gd name="T1" fmla="*/ 2147483646 h 85"/>
                <a:gd name="T2" fmla="*/ 2147483646 w 85"/>
                <a:gd name="T3" fmla="*/ 2147483646 h 85"/>
                <a:gd name="T4" fmla="*/ 2147483646 w 85"/>
                <a:gd name="T5" fmla="*/ 2147483646 h 85"/>
                <a:gd name="T6" fmla="*/ 2147483646 w 85"/>
                <a:gd name="T7" fmla="*/ 2147483646 h 85"/>
                <a:gd name="T8" fmla="*/ 2147483646 w 85"/>
                <a:gd name="T9" fmla="*/ 2147483646 h 85"/>
                <a:gd name="T10" fmla="*/ 2147483646 w 85"/>
                <a:gd name="T11" fmla="*/ 2147483646 h 85"/>
                <a:gd name="T12" fmla="*/ 2147483646 w 85"/>
                <a:gd name="T13" fmla="*/ 2147483646 h 85"/>
                <a:gd name="T14" fmla="*/ 2147483646 w 85"/>
                <a:gd name="T15" fmla="*/ 2147483646 h 85"/>
                <a:gd name="T16" fmla="*/ 2147483646 w 85"/>
                <a:gd name="T17" fmla="*/ 2147483646 h 85"/>
                <a:gd name="T18" fmla="*/ 2147483646 w 85"/>
                <a:gd name="T19" fmla="*/ 2147483646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85"/>
                <a:gd name="T32" fmla="*/ 85 w 85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85">
                  <a:moveTo>
                    <a:pt x="40" y="55"/>
                  </a:moveTo>
                  <a:cubicBezTo>
                    <a:pt x="44" y="61"/>
                    <a:pt x="45" y="60"/>
                    <a:pt x="50" y="6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5" y="50"/>
                    <a:pt x="55" y="45"/>
                    <a:pt x="55" y="40"/>
                  </a:cubicBezTo>
                  <a:cubicBezTo>
                    <a:pt x="60" y="35"/>
                    <a:pt x="60" y="30"/>
                    <a:pt x="60" y="30"/>
                  </a:cubicBezTo>
                  <a:cubicBezTo>
                    <a:pt x="75" y="25"/>
                    <a:pt x="85" y="40"/>
                    <a:pt x="85" y="50"/>
                  </a:cubicBezTo>
                  <a:cubicBezTo>
                    <a:pt x="70" y="85"/>
                    <a:pt x="20" y="85"/>
                    <a:pt x="5" y="55"/>
                  </a:cubicBezTo>
                  <a:cubicBezTo>
                    <a:pt x="0" y="45"/>
                    <a:pt x="0" y="35"/>
                    <a:pt x="5" y="25"/>
                  </a:cubicBezTo>
                  <a:cubicBezTo>
                    <a:pt x="15" y="10"/>
                    <a:pt x="40" y="0"/>
                    <a:pt x="55" y="10"/>
                  </a:cubicBezTo>
                  <a:cubicBezTo>
                    <a:pt x="35" y="15"/>
                    <a:pt x="30" y="40"/>
                    <a:pt x="40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7" name="Freeform 41"/>
            <p:cNvSpPr>
              <a:spLocks/>
            </p:cNvSpPr>
            <p:nvPr/>
          </p:nvSpPr>
          <p:spPr bwMode="auto">
            <a:xfrm>
              <a:off x="504825" y="6140450"/>
              <a:ext cx="438150" cy="695325"/>
            </a:xfrm>
            <a:custGeom>
              <a:avLst/>
              <a:gdLst>
                <a:gd name="T0" fmla="*/ 2147483646 w 200"/>
                <a:gd name="T1" fmla="*/ 2147483646 h 317"/>
                <a:gd name="T2" fmla="*/ 2147483646 w 200"/>
                <a:gd name="T3" fmla="*/ 2147483646 h 317"/>
                <a:gd name="T4" fmla="*/ 2147483646 w 200"/>
                <a:gd name="T5" fmla="*/ 0 h 317"/>
                <a:gd name="T6" fmla="*/ 2147483646 w 200"/>
                <a:gd name="T7" fmla="*/ 2147483646 h 317"/>
                <a:gd name="T8" fmla="*/ 2147483646 w 200"/>
                <a:gd name="T9" fmla="*/ 2147483646 h 317"/>
                <a:gd name="T10" fmla="*/ 2147483646 w 200"/>
                <a:gd name="T11" fmla="*/ 2147483646 h 317"/>
                <a:gd name="T12" fmla="*/ 2147483646 w 200"/>
                <a:gd name="T13" fmla="*/ 2147483646 h 317"/>
                <a:gd name="T14" fmla="*/ 2147483646 w 200"/>
                <a:gd name="T15" fmla="*/ 2147483646 h 317"/>
                <a:gd name="T16" fmla="*/ 2147483646 w 200"/>
                <a:gd name="T17" fmla="*/ 2147483646 h 317"/>
                <a:gd name="T18" fmla="*/ 2147483646 w 200"/>
                <a:gd name="T19" fmla="*/ 2147483646 h 317"/>
                <a:gd name="T20" fmla="*/ 2147483646 w 200"/>
                <a:gd name="T21" fmla="*/ 2147483646 h 317"/>
                <a:gd name="T22" fmla="*/ 2147483646 w 200"/>
                <a:gd name="T23" fmla="*/ 2147483646 h 3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0"/>
                <a:gd name="T37" fmla="*/ 0 h 317"/>
                <a:gd name="T38" fmla="*/ 200 w 200"/>
                <a:gd name="T39" fmla="*/ 317 h 3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0" h="317">
                  <a:moveTo>
                    <a:pt x="125" y="216"/>
                  </a:moveTo>
                  <a:cubicBezTo>
                    <a:pt x="101" y="151"/>
                    <a:pt x="130" y="76"/>
                    <a:pt x="165" y="20"/>
                  </a:cubicBezTo>
                  <a:cubicBezTo>
                    <a:pt x="170" y="15"/>
                    <a:pt x="155" y="5"/>
                    <a:pt x="150" y="0"/>
                  </a:cubicBezTo>
                  <a:cubicBezTo>
                    <a:pt x="118" y="58"/>
                    <a:pt x="98" y="86"/>
                    <a:pt x="90" y="131"/>
                  </a:cubicBezTo>
                  <a:cubicBezTo>
                    <a:pt x="75" y="126"/>
                    <a:pt x="75" y="101"/>
                    <a:pt x="60" y="101"/>
                  </a:cubicBezTo>
                  <a:cubicBezTo>
                    <a:pt x="40" y="101"/>
                    <a:pt x="20" y="106"/>
                    <a:pt x="5" y="126"/>
                  </a:cubicBezTo>
                  <a:cubicBezTo>
                    <a:pt x="0" y="136"/>
                    <a:pt x="0" y="156"/>
                    <a:pt x="10" y="166"/>
                  </a:cubicBezTo>
                  <a:cubicBezTo>
                    <a:pt x="25" y="181"/>
                    <a:pt x="50" y="186"/>
                    <a:pt x="65" y="171"/>
                  </a:cubicBezTo>
                  <a:cubicBezTo>
                    <a:pt x="80" y="236"/>
                    <a:pt x="130" y="271"/>
                    <a:pt x="175" y="317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200" y="317"/>
                    <a:pt x="200" y="312"/>
                    <a:pt x="200" y="307"/>
                  </a:cubicBezTo>
                  <a:cubicBezTo>
                    <a:pt x="175" y="276"/>
                    <a:pt x="140" y="256"/>
                    <a:pt x="125" y="21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8" name="Freeform 42"/>
            <p:cNvSpPr>
              <a:spLocks/>
            </p:cNvSpPr>
            <p:nvPr/>
          </p:nvSpPr>
          <p:spPr bwMode="auto">
            <a:xfrm>
              <a:off x="1006475" y="6284913"/>
              <a:ext cx="668338" cy="539750"/>
            </a:xfrm>
            <a:custGeom>
              <a:avLst/>
              <a:gdLst>
                <a:gd name="T0" fmla="*/ 2147483646 w 305"/>
                <a:gd name="T1" fmla="*/ 2147483646 h 246"/>
                <a:gd name="T2" fmla="*/ 2147483646 w 305"/>
                <a:gd name="T3" fmla="*/ 2147483646 h 246"/>
                <a:gd name="T4" fmla="*/ 2147483646 w 305"/>
                <a:gd name="T5" fmla="*/ 2147483646 h 246"/>
                <a:gd name="T6" fmla="*/ 2147483646 w 305"/>
                <a:gd name="T7" fmla="*/ 2147483646 h 246"/>
                <a:gd name="T8" fmla="*/ 2147483646 w 305"/>
                <a:gd name="T9" fmla="*/ 2147483646 h 246"/>
                <a:gd name="T10" fmla="*/ 2147483646 w 305"/>
                <a:gd name="T11" fmla="*/ 2147483646 h 246"/>
                <a:gd name="T12" fmla="*/ 0 w 305"/>
                <a:gd name="T13" fmla="*/ 2147483646 h 246"/>
                <a:gd name="T14" fmla="*/ 2147483646 w 305"/>
                <a:gd name="T15" fmla="*/ 2147483646 h 246"/>
                <a:gd name="T16" fmla="*/ 2147483646 w 305"/>
                <a:gd name="T17" fmla="*/ 2147483646 h 246"/>
                <a:gd name="T18" fmla="*/ 2147483646 w 305"/>
                <a:gd name="T19" fmla="*/ 2147483646 h 246"/>
                <a:gd name="T20" fmla="*/ 2147483646 w 305"/>
                <a:gd name="T21" fmla="*/ 2147483646 h 246"/>
                <a:gd name="T22" fmla="*/ 2147483646 w 305"/>
                <a:gd name="T23" fmla="*/ 2147483646 h 246"/>
                <a:gd name="T24" fmla="*/ 2147483646 w 305"/>
                <a:gd name="T25" fmla="*/ 2147483646 h 246"/>
                <a:gd name="T26" fmla="*/ 2147483646 w 305"/>
                <a:gd name="T27" fmla="*/ 2147483646 h 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5"/>
                <a:gd name="T43" fmla="*/ 0 h 246"/>
                <a:gd name="T44" fmla="*/ 305 w 305"/>
                <a:gd name="T45" fmla="*/ 246 h 2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5" h="246">
                  <a:moveTo>
                    <a:pt x="250" y="125"/>
                  </a:moveTo>
                  <a:cubicBezTo>
                    <a:pt x="243" y="154"/>
                    <a:pt x="215" y="160"/>
                    <a:pt x="200" y="160"/>
                  </a:cubicBezTo>
                  <a:cubicBezTo>
                    <a:pt x="180" y="165"/>
                    <a:pt x="165" y="145"/>
                    <a:pt x="170" y="120"/>
                  </a:cubicBezTo>
                  <a:cubicBezTo>
                    <a:pt x="170" y="115"/>
                    <a:pt x="165" y="110"/>
                    <a:pt x="160" y="115"/>
                  </a:cubicBezTo>
                  <a:cubicBezTo>
                    <a:pt x="130" y="150"/>
                    <a:pt x="90" y="175"/>
                    <a:pt x="45" y="180"/>
                  </a:cubicBezTo>
                  <a:cubicBezTo>
                    <a:pt x="20" y="180"/>
                    <a:pt x="5" y="215"/>
                    <a:pt x="10" y="241"/>
                  </a:cubicBezTo>
                  <a:cubicBezTo>
                    <a:pt x="5" y="241"/>
                    <a:pt x="0" y="241"/>
                    <a:pt x="0" y="246"/>
                  </a:cubicBezTo>
                  <a:cubicBezTo>
                    <a:pt x="5" y="231"/>
                    <a:pt x="0" y="215"/>
                    <a:pt x="5" y="200"/>
                  </a:cubicBezTo>
                  <a:cubicBezTo>
                    <a:pt x="20" y="170"/>
                    <a:pt x="60" y="170"/>
                    <a:pt x="80" y="145"/>
                  </a:cubicBezTo>
                  <a:cubicBezTo>
                    <a:pt x="110" y="110"/>
                    <a:pt x="120" y="65"/>
                    <a:pt x="160" y="35"/>
                  </a:cubicBezTo>
                  <a:cubicBezTo>
                    <a:pt x="190" y="20"/>
                    <a:pt x="220" y="15"/>
                    <a:pt x="250" y="5"/>
                  </a:cubicBezTo>
                  <a:cubicBezTo>
                    <a:pt x="270" y="0"/>
                    <a:pt x="285" y="15"/>
                    <a:pt x="305" y="5"/>
                  </a:cubicBezTo>
                  <a:cubicBezTo>
                    <a:pt x="290" y="35"/>
                    <a:pt x="255" y="50"/>
                    <a:pt x="240" y="75"/>
                  </a:cubicBezTo>
                  <a:cubicBezTo>
                    <a:pt x="235" y="85"/>
                    <a:pt x="255" y="105"/>
                    <a:pt x="250" y="1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74001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5"/>
          <p:cNvGrpSpPr>
            <a:grpSpLocks/>
          </p:cNvGrpSpPr>
          <p:nvPr/>
        </p:nvGrpSpPr>
        <p:grpSpPr bwMode="auto">
          <a:xfrm>
            <a:off x="3429000" y="2057400"/>
            <a:ext cx="2209800" cy="2133600"/>
            <a:chOff x="2710142" y="1271654"/>
            <a:chExt cx="3736173" cy="3655379"/>
          </a:xfrm>
        </p:grpSpPr>
        <p:grpSp>
          <p:nvGrpSpPr>
            <p:cNvPr id="12305" name="组合 53"/>
            <p:cNvGrpSpPr>
              <a:grpSpLocks/>
            </p:cNvGrpSpPr>
            <p:nvPr/>
          </p:nvGrpSpPr>
          <p:grpSpPr bwMode="auto">
            <a:xfrm rot="219402">
              <a:off x="3704434" y="1271654"/>
              <a:ext cx="1698625" cy="1684337"/>
              <a:chOff x="0" y="5173663"/>
              <a:chExt cx="1698625" cy="1684337"/>
            </a:xfrm>
          </p:grpSpPr>
          <p:sp>
            <p:nvSpPr>
              <p:cNvPr id="12345" name="Freeform 31"/>
              <p:cNvSpPr>
                <a:spLocks/>
              </p:cNvSpPr>
              <p:nvPr/>
            </p:nvSpPr>
            <p:spPr bwMode="auto">
              <a:xfrm>
                <a:off x="165100" y="5724525"/>
                <a:ext cx="581025" cy="438150"/>
              </a:xfrm>
              <a:custGeom>
                <a:avLst/>
                <a:gdLst>
                  <a:gd name="T0" fmla="*/ 0 w 265"/>
                  <a:gd name="T1" fmla="*/ 2147483646 h 200"/>
                  <a:gd name="T2" fmla="*/ 2147483646 w 265"/>
                  <a:gd name="T3" fmla="*/ 2147483646 h 200"/>
                  <a:gd name="T4" fmla="*/ 2147483646 w 265"/>
                  <a:gd name="T5" fmla="*/ 2147483646 h 200"/>
                  <a:gd name="T6" fmla="*/ 2147483646 w 265"/>
                  <a:gd name="T7" fmla="*/ 2147483646 h 200"/>
                  <a:gd name="T8" fmla="*/ 0 w 265"/>
                  <a:gd name="T9" fmla="*/ 2147483646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200"/>
                  <a:gd name="T17" fmla="*/ 265 w 265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200">
                    <a:moveTo>
                      <a:pt x="0" y="20"/>
                    </a:moveTo>
                    <a:cubicBezTo>
                      <a:pt x="60" y="0"/>
                      <a:pt x="135" y="5"/>
                      <a:pt x="170" y="60"/>
                    </a:cubicBezTo>
                    <a:cubicBezTo>
                      <a:pt x="200" y="100"/>
                      <a:pt x="210" y="145"/>
                      <a:pt x="245" y="175"/>
                    </a:cubicBezTo>
                    <a:cubicBezTo>
                      <a:pt x="250" y="175"/>
                      <a:pt x="260" y="180"/>
                      <a:pt x="265" y="180"/>
                    </a:cubicBezTo>
                    <a:cubicBezTo>
                      <a:pt x="155" y="200"/>
                      <a:pt x="25" y="135"/>
                      <a:pt x="0" y="2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6" name="Freeform 32"/>
              <p:cNvSpPr>
                <a:spLocks/>
              </p:cNvSpPr>
              <p:nvPr/>
            </p:nvSpPr>
            <p:spPr bwMode="auto">
              <a:xfrm>
                <a:off x="0" y="6064250"/>
                <a:ext cx="766763" cy="331788"/>
              </a:xfrm>
              <a:custGeom>
                <a:avLst/>
                <a:gdLst>
                  <a:gd name="T0" fmla="*/ 2147483646 w 350"/>
                  <a:gd name="T1" fmla="*/ 2147483646 h 151"/>
                  <a:gd name="T2" fmla="*/ 2147483646 w 350"/>
                  <a:gd name="T3" fmla="*/ 2147483646 h 151"/>
                  <a:gd name="T4" fmla="*/ 0 w 350"/>
                  <a:gd name="T5" fmla="*/ 2147483646 h 151"/>
                  <a:gd name="T6" fmla="*/ 2147483646 w 350"/>
                  <a:gd name="T7" fmla="*/ 2147483646 h 151"/>
                  <a:gd name="T8" fmla="*/ 2147483646 w 350"/>
                  <a:gd name="T9" fmla="*/ 2147483646 h 151"/>
                  <a:gd name="T10" fmla="*/ 2147483646 w 350"/>
                  <a:gd name="T11" fmla="*/ 2147483646 h 151"/>
                  <a:gd name="T12" fmla="*/ 2147483646 w 350"/>
                  <a:gd name="T13" fmla="*/ 2147483646 h 1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0"/>
                  <a:gd name="T22" fmla="*/ 0 h 151"/>
                  <a:gd name="T23" fmla="*/ 350 w 350"/>
                  <a:gd name="T24" fmla="*/ 151 h 1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0" h="151">
                    <a:moveTo>
                      <a:pt x="325" y="55"/>
                    </a:moveTo>
                    <a:cubicBezTo>
                      <a:pt x="265" y="86"/>
                      <a:pt x="215" y="136"/>
                      <a:pt x="150" y="141"/>
                    </a:cubicBezTo>
                    <a:cubicBezTo>
                      <a:pt x="95" y="151"/>
                      <a:pt x="45" y="126"/>
                      <a:pt x="0" y="91"/>
                    </a:cubicBezTo>
                    <a:cubicBezTo>
                      <a:pt x="25" y="35"/>
                      <a:pt x="95" y="0"/>
                      <a:pt x="150" y="15"/>
                    </a:cubicBezTo>
                    <a:cubicBezTo>
                      <a:pt x="160" y="15"/>
                      <a:pt x="175" y="35"/>
                      <a:pt x="190" y="35"/>
                    </a:cubicBezTo>
                    <a:cubicBezTo>
                      <a:pt x="245" y="50"/>
                      <a:pt x="300" y="66"/>
                      <a:pt x="350" y="40"/>
                    </a:cubicBezTo>
                    <a:cubicBezTo>
                      <a:pt x="340" y="40"/>
                      <a:pt x="335" y="50"/>
                      <a:pt x="325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7" name="Freeform 33"/>
              <p:cNvSpPr>
                <a:spLocks/>
              </p:cNvSpPr>
              <p:nvPr/>
            </p:nvSpPr>
            <p:spPr bwMode="auto">
              <a:xfrm>
                <a:off x="920750" y="5976938"/>
                <a:ext cx="777875" cy="369887"/>
              </a:xfrm>
              <a:custGeom>
                <a:avLst/>
                <a:gdLst>
                  <a:gd name="T0" fmla="*/ 2147483646 w 355"/>
                  <a:gd name="T1" fmla="*/ 2147483646 h 169"/>
                  <a:gd name="T2" fmla="*/ 0 w 355"/>
                  <a:gd name="T3" fmla="*/ 2147483646 h 169"/>
                  <a:gd name="T4" fmla="*/ 2147483646 w 355"/>
                  <a:gd name="T5" fmla="*/ 2147483646 h 169"/>
                  <a:gd name="T6" fmla="*/ 2147483646 w 355"/>
                  <a:gd name="T7" fmla="*/ 2147483646 h 169"/>
                  <a:gd name="T8" fmla="*/ 2147483646 w 355"/>
                  <a:gd name="T9" fmla="*/ 2147483646 h 169"/>
                  <a:gd name="T10" fmla="*/ 2147483646 w 355"/>
                  <a:gd name="T11" fmla="*/ 2147483646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5"/>
                  <a:gd name="T19" fmla="*/ 0 h 169"/>
                  <a:gd name="T20" fmla="*/ 355 w 355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5" h="169">
                    <a:moveTo>
                      <a:pt x="250" y="136"/>
                    </a:moveTo>
                    <a:cubicBezTo>
                      <a:pt x="161" y="169"/>
                      <a:pt x="75" y="121"/>
                      <a:pt x="0" y="85"/>
                    </a:cubicBezTo>
                    <a:cubicBezTo>
                      <a:pt x="30" y="90"/>
                      <a:pt x="60" y="85"/>
                      <a:pt x="90" y="80"/>
                    </a:cubicBezTo>
                    <a:cubicBezTo>
                      <a:pt x="125" y="75"/>
                      <a:pt x="155" y="35"/>
                      <a:pt x="190" y="20"/>
                    </a:cubicBezTo>
                    <a:cubicBezTo>
                      <a:pt x="245" y="0"/>
                      <a:pt x="315" y="30"/>
                      <a:pt x="355" y="75"/>
                    </a:cubicBezTo>
                    <a:cubicBezTo>
                      <a:pt x="320" y="95"/>
                      <a:pt x="290" y="121"/>
                      <a:pt x="250" y="1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8" name="Freeform 34"/>
              <p:cNvSpPr>
                <a:spLocks/>
              </p:cNvSpPr>
              <p:nvPr/>
            </p:nvSpPr>
            <p:spPr bwMode="auto">
              <a:xfrm>
                <a:off x="909638" y="5668963"/>
                <a:ext cx="515937" cy="438150"/>
              </a:xfrm>
              <a:custGeom>
                <a:avLst/>
                <a:gdLst>
                  <a:gd name="T0" fmla="*/ 2147483646 w 235"/>
                  <a:gd name="T1" fmla="*/ 2147483646 h 200"/>
                  <a:gd name="T2" fmla="*/ 0 w 235"/>
                  <a:gd name="T3" fmla="*/ 2147483646 h 200"/>
                  <a:gd name="T4" fmla="*/ 2147483646 w 235"/>
                  <a:gd name="T5" fmla="*/ 2147483646 h 200"/>
                  <a:gd name="T6" fmla="*/ 2147483646 w 235"/>
                  <a:gd name="T7" fmla="*/ 2147483646 h 200"/>
                  <a:gd name="T8" fmla="*/ 2147483646 w 235"/>
                  <a:gd name="T9" fmla="*/ 2147483646 h 200"/>
                  <a:gd name="T10" fmla="*/ 2147483646 w 235"/>
                  <a:gd name="T11" fmla="*/ 2147483646 h 2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"/>
                  <a:gd name="T19" fmla="*/ 0 h 200"/>
                  <a:gd name="T20" fmla="*/ 235 w 235"/>
                  <a:gd name="T21" fmla="*/ 200 h 2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" h="200">
                    <a:moveTo>
                      <a:pt x="185" y="125"/>
                    </a:moveTo>
                    <a:cubicBezTo>
                      <a:pt x="137" y="182"/>
                      <a:pt x="70" y="195"/>
                      <a:pt x="0" y="200"/>
                    </a:cubicBezTo>
                    <a:cubicBezTo>
                      <a:pt x="15" y="195"/>
                      <a:pt x="20" y="180"/>
                      <a:pt x="30" y="170"/>
                    </a:cubicBezTo>
                    <a:cubicBezTo>
                      <a:pt x="60" y="125"/>
                      <a:pt x="55" y="70"/>
                      <a:pt x="95" y="35"/>
                    </a:cubicBezTo>
                    <a:cubicBezTo>
                      <a:pt x="135" y="0"/>
                      <a:pt x="185" y="5"/>
                      <a:pt x="235" y="5"/>
                    </a:cubicBezTo>
                    <a:cubicBezTo>
                      <a:pt x="230" y="50"/>
                      <a:pt x="215" y="90"/>
                      <a:pt x="185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28999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9" name="Freeform 35"/>
              <p:cNvSpPr>
                <a:spLocks/>
              </p:cNvSpPr>
              <p:nvPr/>
            </p:nvSpPr>
            <p:spPr bwMode="auto">
              <a:xfrm>
                <a:off x="598488" y="5513388"/>
                <a:ext cx="398462" cy="593725"/>
              </a:xfrm>
              <a:custGeom>
                <a:avLst/>
                <a:gdLst>
                  <a:gd name="T0" fmla="*/ 2147483646 w 182"/>
                  <a:gd name="T1" fmla="*/ 2147483646 h 271"/>
                  <a:gd name="T2" fmla="*/ 2147483646 w 182"/>
                  <a:gd name="T3" fmla="*/ 2147483646 h 271"/>
                  <a:gd name="T4" fmla="*/ 2147483646 w 182"/>
                  <a:gd name="T5" fmla="*/ 2147483646 h 271"/>
                  <a:gd name="T6" fmla="*/ 2147483646 w 182"/>
                  <a:gd name="T7" fmla="*/ 2147483646 h 271"/>
                  <a:gd name="T8" fmla="*/ 2147483646 w 182"/>
                  <a:gd name="T9" fmla="*/ 2147483646 h 271"/>
                  <a:gd name="T10" fmla="*/ 2147483646 w 182"/>
                  <a:gd name="T11" fmla="*/ 2147483646 h 271"/>
                  <a:gd name="T12" fmla="*/ 2147483646 w 182"/>
                  <a:gd name="T13" fmla="*/ 0 h 271"/>
                  <a:gd name="T14" fmla="*/ 2147483646 w 182"/>
                  <a:gd name="T15" fmla="*/ 2147483646 h 271"/>
                  <a:gd name="T16" fmla="*/ 2147483646 w 182"/>
                  <a:gd name="T17" fmla="*/ 2147483646 h 2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271"/>
                  <a:gd name="T29" fmla="*/ 182 w 182"/>
                  <a:gd name="T30" fmla="*/ 271 h 2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271">
                    <a:moveTo>
                      <a:pt x="177" y="156"/>
                    </a:moveTo>
                    <a:cubicBezTo>
                      <a:pt x="171" y="202"/>
                      <a:pt x="152" y="241"/>
                      <a:pt x="112" y="261"/>
                    </a:cubicBezTo>
                    <a:cubicBezTo>
                      <a:pt x="92" y="271"/>
                      <a:pt x="82" y="251"/>
                      <a:pt x="62" y="246"/>
                    </a:cubicBezTo>
                    <a:cubicBezTo>
                      <a:pt x="42" y="236"/>
                      <a:pt x="32" y="216"/>
                      <a:pt x="22" y="196"/>
                    </a:cubicBezTo>
                    <a:cubicBezTo>
                      <a:pt x="22" y="191"/>
                      <a:pt x="0" y="128"/>
                      <a:pt x="5" y="118"/>
                    </a:cubicBezTo>
                    <a:cubicBezTo>
                      <a:pt x="5" y="113"/>
                      <a:pt x="15" y="55"/>
                      <a:pt x="52" y="25"/>
                    </a:cubicBezTo>
                    <a:cubicBezTo>
                      <a:pt x="61" y="19"/>
                      <a:pt x="67" y="10"/>
                      <a:pt x="77" y="0"/>
                    </a:cubicBezTo>
                    <a:cubicBezTo>
                      <a:pt x="97" y="20"/>
                      <a:pt x="142" y="66"/>
                      <a:pt x="147" y="66"/>
                    </a:cubicBezTo>
                    <a:cubicBezTo>
                      <a:pt x="152" y="66"/>
                      <a:pt x="182" y="116"/>
                      <a:pt x="177" y="15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0" name="Freeform 36"/>
              <p:cNvSpPr>
                <a:spLocks/>
              </p:cNvSpPr>
              <p:nvPr/>
            </p:nvSpPr>
            <p:spPr bwMode="auto">
              <a:xfrm>
                <a:off x="915988" y="5337175"/>
                <a:ext cx="333375" cy="474663"/>
              </a:xfrm>
              <a:custGeom>
                <a:avLst/>
                <a:gdLst>
                  <a:gd name="T0" fmla="*/ 2147483646 w 152"/>
                  <a:gd name="T1" fmla="*/ 2147483646 h 216"/>
                  <a:gd name="T2" fmla="*/ 2147483646 w 152"/>
                  <a:gd name="T3" fmla="*/ 2147483646 h 216"/>
                  <a:gd name="T4" fmla="*/ 2147483646 w 152"/>
                  <a:gd name="T5" fmla="*/ 2147483646 h 216"/>
                  <a:gd name="T6" fmla="*/ 2147483646 w 152"/>
                  <a:gd name="T7" fmla="*/ 2147483646 h 216"/>
                  <a:gd name="T8" fmla="*/ 2147483646 w 152"/>
                  <a:gd name="T9" fmla="*/ 2147483646 h 216"/>
                  <a:gd name="T10" fmla="*/ 2147483646 w 152"/>
                  <a:gd name="T11" fmla="*/ 2147483646 h 216"/>
                  <a:gd name="T12" fmla="*/ 2147483646 w 152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216"/>
                  <a:gd name="T23" fmla="*/ 152 w 152"/>
                  <a:gd name="T24" fmla="*/ 216 h 2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216">
                    <a:moveTo>
                      <a:pt x="2" y="80"/>
                    </a:moveTo>
                    <a:cubicBezTo>
                      <a:pt x="0" y="95"/>
                      <a:pt x="2" y="110"/>
                      <a:pt x="7" y="125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47" y="171"/>
                      <a:pt x="32" y="201"/>
                      <a:pt x="52" y="216"/>
                    </a:cubicBezTo>
                    <a:cubicBezTo>
                      <a:pt x="67" y="171"/>
                      <a:pt x="112" y="151"/>
                      <a:pt x="152" y="141"/>
                    </a:cubicBezTo>
                    <a:cubicBezTo>
                      <a:pt x="152" y="80"/>
                      <a:pt x="122" y="0"/>
                      <a:pt x="57" y="5"/>
                    </a:cubicBezTo>
                    <a:cubicBezTo>
                      <a:pt x="27" y="10"/>
                      <a:pt x="7" y="45"/>
                      <a:pt x="2" y="8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8000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1" name="Freeform 37"/>
              <p:cNvSpPr>
                <a:spLocks/>
              </p:cNvSpPr>
              <p:nvPr/>
            </p:nvSpPr>
            <p:spPr bwMode="auto">
              <a:xfrm>
                <a:off x="598488" y="5173663"/>
                <a:ext cx="344487" cy="384175"/>
              </a:xfrm>
              <a:custGeom>
                <a:avLst/>
                <a:gdLst>
                  <a:gd name="T0" fmla="*/ 2147483646 w 157"/>
                  <a:gd name="T1" fmla="*/ 2147483646 h 175"/>
                  <a:gd name="T2" fmla="*/ 2147483646 w 157"/>
                  <a:gd name="T3" fmla="*/ 0 h 175"/>
                  <a:gd name="T4" fmla="*/ 2147483646 w 157"/>
                  <a:gd name="T5" fmla="*/ 2147483646 h 175"/>
                  <a:gd name="T6" fmla="*/ 2147483646 w 157"/>
                  <a:gd name="T7" fmla="*/ 2147483646 h 175"/>
                  <a:gd name="T8" fmla="*/ 2147483646 w 157"/>
                  <a:gd name="T9" fmla="*/ 2147483646 h 175"/>
                  <a:gd name="T10" fmla="*/ 2147483646 w 157"/>
                  <a:gd name="T11" fmla="*/ 2147483646 h 175"/>
                  <a:gd name="T12" fmla="*/ 2147483646 w 157"/>
                  <a:gd name="T13" fmla="*/ 2147483646 h 1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7"/>
                  <a:gd name="T22" fmla="*/ 0 h 175"/>
                  <a:gd name="T23" fmla="*/ 157 w 157"/>
                  <a:gd name="T24" fmla="*/ 175 h 1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7" h="175">
                    <a:moveTo>
                      <a:pt x="7" y="105"/>
                    </a:moveTo>
                    <a:cubicBezTo>
                      <a:pt x="0" y="76"/>
                      <a:pt x="62" y="15"/>
                      <a:pt x="67" y="0"/>
                    </a:cubicBezTo>
                    <a:cubicBezTo>
                      <a:pt x="107" y="20"/>
                      <a:pt x="157" y="50"/>
                      <a:pt x="152" y="95"/>
                    </a:cubicBezTo>
                    <a:cubicBezTo>
                      <a:pt x="152" y="120"/>
                      <a:pt x="132" y="145"/>
                      <a:pt x="137" y="175"/>
                    </a:cubicBezTo>
                    <a:cubicBezTo>
                      <a:pt x="122" y="150"/>
                      <a:pt x="97" y="125"/>
                      <a:pt x="97" y="135"/>
                    </a:cubicBezTo>
                    <a:cubicBezTo>
                      <a:pt x="77" y="110"/>
                      <a:pt x="62" y="150"/>
                      <a:pt x="37" y="155"/>
                    </a:cubicBezTo>
                    <a:cubicBezTo>
                      <a:pt x="42" y="130"/>
                      <a:pt x="12" y="125"/>
                      <a:pt x="7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2" name="Freeform 38"/>
              <p:cNvSpPr>
                <a:spLocks/>
              </p:cNvSpPr>
              <p:nvPr/>
            </p:nvSpPr>
            <p:spPr bwMode="auto">
              <a:xfrm>
                <a:off x="274638" y="5348288"/>
                <a:ext cx="404812" cy="485775"/>
              </a:xfrm>
              <a:custGeom>
                <a:avLst/>
                <a:gdLst>
                  <a:gd name="T0" fmla="*/ 2147483646 w 185"/>
                  <a:gd name="T1" fmla="*/ 2147483646 h 221"/>
                  <a:gd name="T2" fmla="*/ 2147483646 w 185"/>
                  <a:gd name="T3" fmla="*/ 2147483646 h 221"/>
                  <a:gd name="T4" fmla="*/ 2147483646 w 185"/>
                  <a:gd name="T5" fmla="*/ 2147483646 h 221"/>
                  <a:gd name="T6" fmla="*/ 2147483646 w 185"/>
                  <a:gd name="T7" fmla="*/ 2147483646 h 221"/>
                  <a:gd name="T8" fmla="*/ 2147483646 w 185"/>
                  <a:gd name="T9" fmla="*/ 2147483646 h 221"/>
                  <a:gd name="T10" fmla="*/ 2147483646 w 185"/>
                  <a:gd name="T11" fmla="*/ 2147483646 h 221"/>
                  <a:gd name="T12" fmla="*/ 2147483646 w 185"/>
                  <a:gd name="T13" fmla="*/ 2147483646 h 221"/>
                  <a:gd name="T14" fmla="*/ 2147483646 w 185"/>
                  <a:gd name="T15" fmla="*/ 0 h 221"/>
                  <a:gd name="T16" fmla="*/ 2147483646 w 185"/>
                  <a:gd name="T17" fmla="*/ 2147483646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"/>
                  <a:gd name="T28" fmla="*/ 0 h 221"/>
                  <a:gd name="T29" fmla="*/ 185 w 185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" h="221">
                    <a:moveTo>
                      <a:pt x="40" y="15"/>
                    </a:moveTo>
                    <a:cubicBezTo>
                      <a:pt x="0" y="56"/>
                      <a:pt x="5" y="115"/>
                      <a:pt x="20" y="166"/>
                    </a:cubicBezTo>
                    <a:cubicBezTo>
                      <a:pt x="20" y="176"/>
                      <a:pt x="40" y="161"/>
                      <a:pt x="50" y="166"/>
                    </a:cubicBezTo>
                    <a:cubicBezTo>
                      <a:pt x="60" y="171"/>
                      <a:pt x="70" y="171"/>
                      <a:pt x="80" y="176"/>
                    </a:cubicBezTo>
                    <a:cubicBezTo>
                      <a:pt x="100" y="186"/>
                      <a:pt x="115" y="201"/>
                      <a:pt x="130" y="216"/>
                    </a:cubicBezTo>
                    <a:cubicBezTo>
                      <a:pt x="135" y="221"/>
                      <a:pt x="140" y="216"/>
                      <a:pt x="140" y="211"/>
                    </a:cubicBezTo>
                    <a:cubicBezTo>
                      <a:pt x="130" y="166"/>
                      <a:pt x="155" y="126"/>
                      <a:pt x="185" y="95"/>
                    </a:cubicBezTo>
                    <a:cubicBezTo>
                      <a:pt x="160" y="40"/>
                      <a:pt x="100" y="20"/>
                      <a:pt x="50" y="0"/>
                    </a:cubicBezTo>
                    <a:cubicBezTo>
                      <a:pt x="45" y="0"/>
                      <a:pt x="45" y="10"/>
                      <a:pt x="40" y="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9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3" name="Freeform 39"/>
              <p:cNvSpPr>
                <a:spLocks/>
              </p:cNvSpPr>
              <p:nvPr/>
            </p:nvSpPr>
            <p:spPr bwMode="auto">
              <a:xfrm>
                <a:off x="852488" y="6273800"/>
                <a:ext cx="417512" cy="584200"/>
              </a:xfrm>
              <a:custGeom>
                <a:avLst/>
                <a:gdLst>
                  <a:gd name="T0" fmla="*/ 2147483646 w 190"/>
                  <a:gd name="T1" fmla="*/ 2147483646 h 266"/>
                  <a:gd name="T2" fmla="*/ 2147483646 w 190"/>
                  <a:gd name="T3" fmla="*/ 2147483646 h 266"/>
                  <a:gd name="T4" fmla="*/ 2147483646 w 190"/>
                  <a:gd name="T5" fmla="*/ 2147483646 h 266"/>
                  <a:gd name="T6" fmla="*/ 2147483646 w 190"/>
                  <a:gd name="T7" fmla="*/ 2147483646 h 266"/>
                  <a:gd name="T8" fmla="*/ 2147483646 w 190"/>
                  <a:gd name="T9" fmla="*/ 2147483646 h 266"/>
                  <a:gd name="T10" fmla="*/ 2147483646 w 190"/>
                  <a:gd name="T11" fmla="*/ 2147483646 h 266"/>
                  <a:gd name="T12" fmla="*/ 2147483646 w 190"/>
                  <a:gd name="T13" fmla="*/ 2147483646 h 266"/>
                  <a:gd name="T14" fmla="*/ 2147483646 w 190"/>
                  <a:gd name="T15" fmla="*/ 2147483646 h 2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0"/>
                  <a:gd name="T25" fmla="*/ 0 h 266"/>
                  <a:gd name="T26" fmla="*/ 190 w 190"/>
                  <a:gd name="T27" fmla="*/ 266 h 2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0" h="266">
                    <a:moveTo>
                      <a:pt x="40" y="105"/>
                    </a:moveTo>
                    <a:cubicBezTo>
                      <a:pt x="60" y="115"/>
                      <a:pt x="70" y="140"/>
                      <a:pt x="65" y="155"/>
                    </a:cubicBezTo>
                    <a:cubicBezTo>
                      <a:pt x="50" y="185"/>
                      <a:pt x="25" y="205"/>
                      <a:pt x="35" y="241"/>
                    </a:cubicBezTo>
                    <a:cubicBezTo>
                      <a:pt x="40" y="256"/>
                      <a:pt x="60" y="266"/>
                      <a:pt x="60" y="251"/>
                    </a:cubicBezTo>
                    <a:cubicBezTo>
                      <a:pt x="60" y="226"/>
                      <a:pt x="55" y="190"/>
                      <a:pt x="80" y="175"/>
                    </a:cubicBezTo>
                    <a:cubicBezTo>
                      <a:pt x="130" y="150"/>
                      <a:pt x="190" y="110"/>
                      <a:pt x="175" y="55"/>
                    </a:cubicBezTo>
                    <a:cubicBezTo>
                      <a:pt x="165" y="0"/>
                      <a:pt x="80" y="5"/>
                      <a:pt x="30" y="30"/>
                    </a:cubicBezTo>
                    <a:cubicBezTo>
                      <a:pt x="0" y="50"/>
                      <a:pt x="10" y="90"/>
                      <a:pt x="40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4" name="Freeform 40"/>
              <p:cNvSpPr>
                <a:spLocks/>
              </p:cNvSpPr>
              <p:nvPr/>
            </p:nvSpPr>
            <p:spPr bwMode="auto">
              <a:xfrm>
                <a:off x="787400" y="6494463"/>
                <a:ext cx="185738" cy="185737"/>
              </a:xfrm>
              <a:custGeom>
                <a:avLst/>
                <a:gdLst>
                  <a:gd name="T0" fmla="*/ 2147483646 w 85"/>
                  <a:gd name="T1" fmla="*/ 2147483646 h 85"/>
                  <a:gd name="T2" fmla="*/ 2147483646 w 85"/>
                  <a:gd name="T3" fmla="*/ 2147483646 h 85"/>
                  <a:gd name="T4" fmla="*/ 2147483646 w 85"/>
                  <a:gd name="T5" fmla="*/ 2147483646 h 85"/>
                  <a:gd name="T6" fmla="*/ 2147483646 w 85"/>
                  <a:gd name="T7" fmla="*/ 2147483646 h 85"/>
                  <a:gd name="T8" fmla="*/ 2147483646 w 85"/>
                  <a:gd name="T9" fmla="*/ 2147483646 h 85"/>
                  <a:gd name="T10" fmla="*/ 2147483646 w 85"/>
                  <a:gd name="T11" fmla="*/ 2147483646 h 85"/>
                  <a:gd name="T12" fmla="*/ 2147483646 w 85"/>
                  <a:gd name="T13" fmla="*/ 2147483646 h 85"/>
                  <a:gd name="T14" fmla="*/ 2147483646 w 85"/>
                  <a:gd name="T15" fmla="*/ 2147483646 h 85"/>
                  <a:gd name="T16" fmla="*/ 2147483646 w 85"/>
                  <a:gd name="T17" fmla="*/ 2147483646 h 85"/>
                  <a:gd name="T18" fmla="*/ 2147483646 w 85"/>
                  <a:gd name="T19" fmla="*/ 2147483646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5"/>
                  <a:gd name="T31" fmla="*/ 0 h 85"/>
                  <a:gd name="T32" fmla="*/ 85 w 85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5" h="85">
                    <a:moveTo>
                      <a:pt x="40" y="55"/>
                    </a:moveTo>
                    <a:cubicBezTo>
                      <a:pt x="44" y="61"/>
                      <a:pt x="45" y="60"/>
                      <a:pt x="50" y="6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5" y="50"/>
                      <a:pt x="55" y="45"/>
                      <a:pt x="55" y="40"/>
                    </a:cubicBezTo>
                    <a:cubicBezTo>
                      <a:pt x="60" y="35"/>
                      <a:pt x="60" y="30"/>
                      <a:pt x="60" y="30"/>
                    </a:cubicBezTo>
                    <a:cubicBezTo>
                      <a:pt x="75" y="25"/>
                      <a:pt x="85" y="40"/>
                      <a:pt x="85" y="50"/>
                    </a:cubicBezTo>
                    <a:cubicBezTo>
                      <a:pt x="70" y="85"/>
                      <a:pt x="20" y="85"/>
                      <a:pt x="5" y="55"/>
                    </a:cubicBezTo>
                    <a:cubicBezTo>
                      <a:pt x="0" y="45"/>
                      <a:pt x="0" y="35"/>
                      <a:pt x="5" y="25"/>
                    </a:cubicBezTo>
                    <a:cubicBezTo>
                      <a:pt x="15" y="10"/>
                      <a:pt x="40" y="0"/>
                      <a:pt x="55" y="10"/>
                    </a:cubicBezTo>
                    <a:cubicBezTo>
                      <a:pt x="35" y="15"/>
                      <a:pt x="30" y="40"/>
                      <a:pt x="40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5" name="Freeform 41"/>
              <p:cNvSpPr>
                <a:spLocks/>
              </p:cNvSpPr>
              <p:nvPr/>
            </p:nvSpPr>
            <p:spPr bwMode="auto">
              <a:xfrm>
                <a:off x="504825" y="6140450"/>
                <a:ext cx="438150" cy="695325"/>
              </a:xfrm>
              <a:custGeom>
                <a:avLst/>
                <a:gdLst>
                  <a:gd name="T0" fmla="*/ 2147483646 w 200"/>
                  <a:gd name="T1" fmla="*/ 2147483646 h 317"/>
                  <a:gd name="T2" fmla="*/ 2147483646 w 200"/>
                  <a:gd name="T3" fmla="*/ 2147483646 h 317"/>
                  <a:gd name="T4" fmla="*/ 2147483646 w 200"/>
                  <a:gd name="T5" fmla="*/ 0 h 317"/>
                  <a:gd name="T6" fmla="*/ 2147483646 w 200"/>
                  <a:gd name="T7" fmla="*/ 2147483646 h 317"/>
                  <a:gd name="T8" fmla="*/ 2147483646 w 200"/>
                  <a:gd name="T9" fmla="*/ 2147483646 h 317"/>
                  <a:gd name="T10" fmla="*/ 2147483646 w 200"/>
                  <a:gd name="T11" fmla="*/ 2147483646 h 317"/>
                  <a:gd name="T12" fmla="*/ 2147483646 w 200"/>
                  <a:gd name="T13" fmla="*/ 2147483646 h 317"/>
                  <a:gd name="T14" fmla="*/ 2147483646 w 200"/>
                  <a:gd name="T15" fmla="*/ 2147483646 h 317"/>
                  <a:gd name="T16" fmla="*/ 2147483646 w 200"/>
                  <a:gd name="T17" fmla="*/ 2147483646 h 317"/>
                  <a:gd name="T18" fmla="*/ 2147483646 w 200"/>
                  <a:gd name="T19" fmla="*/ 2147483646 h 317"/>
                  <a:gd name="T20" fmla="*/ 2147483646 w 200"/>
                  <a:gd name="T21" fmla="*/ 2147483646 h 317"/>
                  <a:gd name="T22" fmla="*/ 2147483646 w 200"/>
                  <a:gd name="T23" fmla="*/ 2147483646 h 3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0"/>
                  <a:gd name="T37" fmla="*/ 0 h 317"/>
                  <a:gd name="T38" fmla="*/ 200 w 200"/>
                  <a:gd name="T39" fmla="*/ 317 h 3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0" h="317">
                    <a:moveTo>
                      <a:pt x="125" y="216"/>
                    </a:moveTo>
                    <a:cubicBezTo>
                      <a:pt x="101" y="151"/>
                      <a:pt x="130" y="76"/>
                      <a:pt x="165" y="20"/>
                    </a:cubicBezTo>
                    <a:cubicBezTo>
                      <a:pt x="170" y="15"/>
                      <a:pt x="155" y="5"/>
                      <a:pt x="150" y="0"/>
                    </a:cubicBezTo>
                    <a:cubicBezTo>
                      <a:pt x="118" y="58"/>
                      <a:pt x="98" y="86"/>
                      <a:pt x="90" y="131"/>
                    </a:cubicBezTo>
                    <a:cubicBezTo>
                      <a:pt x="75" y="126"/>
                      <a:pt x="75" y="101"/>
                      <a:pt x="60" y="101"/>
                    </a:cubicBezTo>
                    <a:cubicBezTo>
                      <a:pt x="40" y="101"/>
                      <a:pt x="20" y="106"/>
                      <a:pt x="5" y="126"/>
                    </a:cubicBezTo>
                    <a:cubicBezTo>
                      <a:pt x="0" y="136"/>
                      <a:pt x="0" y="156"/>
                      <a:pt x="10" y="166"/>
                    </a:cubicBezTo>
                    <a:cubicBezTo>
                      <a:pt x="25" y="181"/>
                      <a:pt x="50" y="186"/>
                      <a:pt x="65" y="171"/>
                    </a:cubicBezTo>
                    <a:cubicBezTo>
                      <a:pt x="80" y="236"/>
                      <a:pt x="130" y="271"/>
                      <a:pt x="175" y="317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7"/>
                      <a:pt x="200" y="312"/>
                      <a:pt x="200" y="307"/>
                    </a:cubicBezTo>
                    <a:cubicBezTo>
                      <a:pt x="175" y="276"/>
                      <a:pt x="140" y="256"/>
                      <a:pt x="125" y="216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6" name="Freeform 42"/>
              <p:cNvSpPr>
                <a:spLocks/>
              </p:cNvSpPr>
              <p:nvPr/>
            </p:nvSpPr>
            <p:spPr bwMode="auto">
              <a:xfrm>
                <a:off x="1006475" y="6284913"/>
                <a:ext cx="668338" cy="539750"/>
              </a:xfrm>
              <a:custGeom>
                <a:avLst/>
                <a:gdLst>
                  <a:gd name="T0" fmla="*/ 2147483646 w 305"/>
                  <a:gd name="T1" fmla="*/ 2147483646 h 246"/>
                  <a:gd name="T2" fmla="*/ 2147483646 w 305"/>
                  <a:gd name="T3" fmla="*/ 2147483646 h 246"/>
                  <a:gd name="T4" fmla="*/ 2147483646 w 305"/>
                  <a:gd name="T5" fmla="*/ 2147483646 h 246"/>
                  <a:gd name="T6" fmla="*/ 2147483646 w 305"/>
                  <a:gd name="T7" fmla="*/ 2147483646 h 246"/>
                  <a:gd name="T8" fmla="*/ 2147483646 w 305"/>
                  <a:gd name="T9" fmla="*/ 2147483646 h 246"/>
                  <a:gd name="T10" fmla="*/ 2147483646 w 305"/>
                  <a:gd name="T11" fmla="*/ 2147483646 h 246"/>
                  <a:gd name="T12" fmla="*/ 0 w 305"/>
                  <a:gd name="T13" fmla="*/ 2147483646 h 246"/>
                  <a:gd name="T14" fmla="*/ 2147483646 w 305"/>
                  <a:gd name="T15" fmla="*/ 2147483646 h 246"/>
                  <a:gd name="T16" fmla="*/ 2147483646 w 305"/>
                  <a:gd name="T17" fmla="*/ 2147483646 h 246"/>
                  <a:gd name="T18" fmla="*/ 2147483646 w 305"/>
                  <a:gd name="T19" fmla="*/ 2147483646 h 246"/>
                  <a:gd name="T20" fmla="*/ 2147483646 w 305"/>
                  <a:gd name="T21" fmla="*/ 2147483646 h 246"/>
                  <a:gd name="T22" fmla="*/ 2147483646 w 305"/>
                  <a:gd name="T23" fmla="*/ 2147483646 h 246"/>
                  <a:gd name="T24" fmla="*/ 2147483646 w 305"/>
                  <a:gd name="T25" fmla="*/ 2147483646 h 246"/>
                  <a:gd name="T26" fmla="*/ 2147483646 w 305"/>
                  <a:gd name="T27" fmla="*/ 2147483646 h 2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5"/>
                  <a:gd name="T43" fmla="*/ 0 h 246"/>
                  <a:gd name="T44" fmla="*/ 305 w 305"/>
                  <a:gd name="T45" fmla="*/ 246 h 2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5" h="246">
                    <a:moveTo>
                      <a:pt x="250" y="125"/>
                    </a:moveTo>
                    <a:cubicBezTo>
                      <a:pt x="243" y="154"/>
                      <a:pt x="215" y="160"/>
                      <a:pt x="200" y="160"/>
                    </a:cubicBezTo>
                    <a:cubicBezTo>
                      <a:pt x="180" y="165"/>
                      <a:pt x="165" y="145"/>
                      <a:pt x="170" y="120"/>
                    </a:cubicBezTo>
                    <a:cubicBezTo>
                      <a:pt x="170" y="115"/>
                      <a:pt x="165" y="110"/>
                      <a:pt x="160" y="115"/>
                    </a:cubicBezTo>
                    <a:cubicBezTo>
                      <a:pt x="130" y="150"/>
                      <a:pt x="90" y="175"/>
                      <a:pt x="45" y="180"/>
                    </a:cubicBezTo>
                    <a:cubicBezTo>
                      <a:pt x="20" y="180"/>
                      <a:pt x="5" y="215"/>
                      <a:pt x="10" y="241"/>
                    </a:cubicBezTo>
                    <a:cubicBezTo>
                      <a:pt x="5" y="241"/>
                      <a:pt x="0" y="241"/>
                      <a:pt x="0" y="246"/>
                    </a:cubicBezTo>
                    <a:cubicBezTo>
                      <a:pt x="5" y="231"/>
                      <a:pt x="0" y="215"/>
                      <a:pt x="5" y="200"/>
                    </a:cubicBezTo>
                    <a:cubicBezTo>
                      <a:pt x="20" y="170"/>
                      <a:pt x="60" y="170"/>
                      <a:pt x="80" y="145"/>
                    </a:cubicBezTo>
                    <a:cubicBezTo>
                      <a:pt x="110" y="110"/>
                      <a:pt x="120" y="65"/>
                      <a:pt x="160" y="35"/>
                    </a:cubicBezTo>
                    <a:cubicBezTo>
                      <a:pt x="190" y="20"/>
                      <a:pt x="220" y="15"/>
                      <a:pt x="250" y="5"/>
                    </a:cubicBezTo>
                    <a:cubicBezTo>
                      <a:pt x="270" y="0"/>
                      <a:pt x="285" y="15"/>
                      <a:pt x="305" y="5"/>
                    </a:cubicBezTo>
                    <a:cubicBezTo>
                      <a:pt x="290" y="35"/>
                      <a:pt x="255" y="50"/>
                      <a:pt x="240" y="75"/>
                    </a:cubicBezTo>
                    <a:cubicBezTo>
                      <a:pt x="235" y="85"/>
                      <a:pt x="255" y="105"/>
                      <a:pt x="250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06" name="组合 66"/>
            <p:cNvGrpSpPr>
              <a:grpSpLocks/>
            </p:cNvGrpSpPr>
            <p:nvPr/>
          </p:nvGrpSpPr>
          <p:grpSpPr bwMode="auto">
            <a:xfrm rot="5222478">
              <a:off x="4754840" y="2259275"/>
              <a:ext cx="1698625" cy="1684337"/>
              <a:chOff x="0" y="5173663"/>
              <a:chExt cx="1698625" cy="1684337"/>
            </a:xfrm>
          </p:grpSpPr>
          <p:sp>
            <p:nvSpPr>
              <p:cNvPr id="12333" name="Freeform 31"/>
              <p:cNvSpPr>
                <a:spLocks/>
              </p:cNvSpPr>
              <p:nvPr/>
            </p:nvSpPr>
            <p:spPr bwMode="auto">
              <a:xfrm>
                <a:off x="165100" y="5724525"/>
                <a:ext cx="581025" cy="438150"/>
              </a:xfrm>
              <a:custGeom>
                <a:avLst/>
                <a:gdLst>
                  <a:gd name="T0" fmla="*/ 0 w 265"/>
                  <a:gd name="T1" fmla="*/ 2147483646 h 200"/>
                  <a:gd name="T2" fmla="*/ 2147483646 w 265"/>
                  <a:gd name="T3" fmla="*/ 2147483646 h 200"/>
                  <a:gd name="T4" fmla="*/ 2147483646 w 265"/>
                  <a:gd name="T5" fmla="*/ 2147483646 h 200"/>
                  <a:gd name="T6" fmla="*/ 2147483646 w 265"/>
                  <a:gd name="T7" fmla="*/ 2147483646 h 200"/>
                  <a:gd name="T8" fmla="*/ 0 w 265"/>
                  <a:gd name="T9" fmla="*/ 2147483646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200"/>
                  <a:gd name="T17" fmla="*/ 265 w 265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200">
                    <a:moveTo>
                      <a:pt x="0" y="20"/>
                    </a:moveTo>
                    <a:cubicBezTo>
                      <a:pt x="60" y="0"/>
                      <a:pt x="135" y="5"/>
                      <a:pt x="170" y="60"/>
                    </a:cubicBezTo>
                    <a:cubicBezTo>
                      <a:pt x="200" y="100"/>
                      <a:pt x="210" y="145"/>
                      <a:pt x="245" y="175"/>
                    </a:cubicBezTo>
                    <a:cubicBezTo>
                      <a:pt x="250" y="175"/>
                      <a:pt x="260" y="180"/>
                      <a:pt x="265" y="180"/>
                    </a:cubicBezTo>
                    <a:cubicBezTo>
                      <a:pt x="155" y="200"/>
                      <a:pt x="25" y="135"/>
                      <a:pt x="0" y="2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34" name="Freeform 32"/>
              <p:cNvSpPr>
                <a:spLocks/>
              </p:cNvSpPr>
              <p:nvPr/>
            </p:nvSpPr>
            <p:spPr bwMode="auto">
              <a:xfrm>
                <a:off x="0" y="6064250"/>
                <a:ext cx="766763" cy="331788"/>
              </a:xfrm>
              <a:custGeom>
                <a:avLst/>
                <a:gdLst>
                  <a:gd name="T0" fmla="*/ 2147483646 w 350"/>
                  <a:gd name="T1" fmla="*/ 2147483646 h 151"/>
                  <a:gd name="T2" fmla="*/ 2147483646 w 350"/>
                  <a:gd name="T3" fmla="*/ 2147483646 h 151"/>
                  <a:gd name="T4" fmla="*/ 0 w 350"/>
                  <a:gd name="T5" fmla="*/ 2147483646 h 151"/>
                  <a:gd name="T6" fmla="*/ 2147483646 w 350"/>
                  <a:gd name="T7" fmla="*/ 2147483646 h 151"/>
                  <a:gd name="T8" fmla="*/ 2147483646 w 350"/>
                  <a:gd name="T9" fmla="*/ 2147483646 h 151"/>
                  <a:gd name="T10" fmla="*/ 2147483646 w 350"/>
                  <a:gd name="T11" fmla="*/ 2147483646 h 151"/>
                  <a:gd name="T12" fmla="*/ 2147483646 w 350"/>
                  <a:gd name="T13" fmla="*/ 2147483646 h 1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0"/>
                  <a:gd name="T22" fmla="*/ 0 h 151"/>
                  <a:gd name="T23" fmla="*/ 350 w 350"/>
                  <a:gd name="T24" fmla="*/ 151 h 1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0" h="151">
                    <a:moveTo>
                      <a:pt x="325" y="55"/>
                    </a:moveTo>
                    <a:cubicBezTo>
                      <a:pt x="265" y="86"/>
                      <a:pt x="215" y="136"/>
                      <a:pt x="150" y="141"/>
                    </a:cubicBezTo>
                    <a:cubicBezTo>
                      <a:pt x="95" y="151"/>
                      <a:pt x="45" y="126"/>
                      <a:pt x="0" y="91"/>
                    </a:cubicBezTo>
                    <a:cubicBezTo>
                      <a:pt x="25" y="35"/>
                      <a:pt x="95" y="0"/>
                      <a:pt x="150" y="15"/>
                    </a:cubicBezTo>
                    <a:cubicBezTo>
                      <a:pt x="160" y="15"/>
                      <a:pt x="175" y="35"/>
                      <a:pt x="190" y="35"/>
                    </a:cubicBezTo>
                    <a:cubicBezTo>
                      <a:pt x="245" y="50"/>
                      <a:pt x="300" y="66"/>
                      <a:pt x="350" y="40"/>
                    </a:cubicBezTo>
                    <a:cubicBezTo>
                      <a:pt x="340" y="40"/>
                      <a:pt x="335" y="50"/>
                      <a:pt x="325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35" name="Freeform 33"/>
              <p:cNvSpPr>
                <a:spLocks/>
              </p:cNvSpPr>
              <p:nvPr/>
            </p:nvSpPr>
            <p:spPr bwMode="auto">
              <a:xfrm>
                <a:off x="920750" y="5976938"/>
                <a:ext cx="777875" cy="369887"/>
              </a:xfrm>
              <a:custGeom>
                <a:avLst/>
                <a:gdLst>
                  <a:gd name="T0" fmla="*/ 2147483646 w 355"/>
                  <a:gd name="T1" fmla="*/ 2147483646 h 169"/>
                  <a:gd name="T2" fmla="*/ 0 w 355"/>
                  <a:gd name="T3" fmla="*/ 2147483646 h 169"/>
                  <a:gd name="T4" fmla="*/ 2147483646 w 355"/>
                  <a:gd name="T5" fmla="*/ 2147483646 h 169"/>
                  <a:gd name="T6" fmla="*/ 2147483646 w 355"/>
                  <a:gd name="T7" fmla="*/ 2147483646 h 169"/>
                  <a:gd name="T8" fmla="*/ 2147483646 w 355"/>
                  <a:gd name="T9" fmla="*/ 2147483646 h 169"/>
                  <a:gd name="T10" fmla="*/ 2147483646 w 355"/>
                  <a:gd name="T11" fmla="*/ 2147483646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5"/>
                  <a:gd name="T19" fmla="*/ 0 h 169"/>
                  <a:gd name="T20" fmla="*/ 355 w 355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5" h="169">
                    <a:moveTo>
                      <a:pt x="250" y="136"/>
                    </a:moveTo>
                    <a:cubicBezTo>
                      <a:pt x="161" y="169"/>
                      <a:pt x="75" y="121"/>
                      <a:pt x="0" y="85"/>
                    </a:cubicBezTo>
                    <a:cubicBezTo>
                      <a:pt x="30" y="90"/>
                      <a:pt x="60" y="85"/>
                      <a:pt x="90" y="80"/>
                    </a:cubicBezTo>
                    <a:cubicBezTo>
                      <a:pt x="125" y="75"/>
                      <a:pt x="155" y="35"/>
                      <a:pt x="190" y="20"/>
                    </a:cubicBezTo>
                    <a:cubicBezTo>
                      <a:pt x="245" y="0"/>
                      <a:pt x="315" y="30"/>
                      <a:pt x="355" y="75"/>
                    </a:cubicBezTo>
                    <a:cubicBezTo>
                      <a:pt x="320" y="95"/>
                      <a:pt x="290" y="121"/>
                      <a:pt x="250" y="1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36" name="Freeform 34"/>
              <p:cNvSpPr>
                <a:spLocks/>
              </p:cNvSpPr>
              <p:nvPr/>
            </p:nvSpPr>
            <p:spPr bwMode="auto">
              <a:xfrm>
                <a:off x="909638" y="5668963"/>
                <a:ext cx="515937" cy="438150"/>
              </a:xfrm>
              <a:custGeom>
                <a:avLst/>
                <a:gdLst>
                  <a:gd name="T0" fmla="*/ 2147483646 w 235"/>
                  <a:gd name="T1" fmla="*/ 2147483646 h 200"/>
                  <a:gd name="T2" fmla="*/ 0 w 235"/>
                  <a:gd name="T3" fmla="*/ 2147483646 h 200"/>
                  <a:gd name="T4" fmla="*/ 2147483646 w 235"/>
                  <a:gd name="T5" fmla="*/ 2147483646 h 200"/>
                  <a:gd name="T6" fmla="*/ 2147483646 w 235"/>
                  <a:gd name="T7" fmla="*/ 2147483646 h 200"/>
                  <a:gd name="T8" fmla="*/ 2147483646 w 235"/>
                  <a:gd name="T9" fmla="*/ 2147483646 h 200"/>
                  <a:gd name="T10" fmla="*/ 2147483646 w 235"/>
                  <a:gd name="T11" fmla="*/ 2147483646 h 2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"/>
                  <a:gd name="T19" fmla="*/ 0 h 200"/>
                  <a:gd name="T20" fmla="*/ 235 w 235"/>
                  <a:gd name="T21" fmla="*/ 200 h 2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" h="200">
                    <a:moveTo>
                      <a:pt x="185" y="125"/>
                    </a:moveTo>
                    <a:cubicBezTo>
                      <a:pt x="137" y="182"/>
                      <a:pt x="70" y="195"/>
                      <a:pt x="0" y="200"/>
                    </a:cubicBezTo>
                    <a:cubicBezTo>
                      <a:pt x="15" y="195"/>
                      <a:pt x="20" y="180"/>
                      <a:pt x="30" y="170"/>
                    </a:cubicBezTo>
                    <a:cubicBezTo>
                      <a:pt x="60" y="125"/>
                      <a:pt x="55" y="70"/>
                      <a:pt x="95" y="35"/>
                    </a:cubicBezTo>
                    <a:cubicBezTo>
                      <a:pt x="135" y="0"/>
                      <a:pt x="185" y="5"/>
                      <a:pt x="235" y="5"/>
                    </a:cubicBezTo>
                    <a:cubicBezTo>
                      <a:pt x="230" y="50"/>
                      <a:pt x="215" y="90"/>
                      <a:pt x="185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28999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37" name="Freeform 35"/>
              <p:cNvSpPr>
                <a:spLocks/>
              </p:cNvSpPr>
              <p:nvPr/>
            </p:nvSpPr>
            <p:spPr bwMode="auto">
              <a:xfrm>
                <a:off x="598488" y="5513388"/>
                <a:ext cx="398462" cy="593725"/>
              </a:xfrm>
              <a:custGeom>
                <a:avLst/>
                <a:gdLst>
                  <a:gd name="T0" fmla="*/ 2147483646 w 182"/>
                  <a:gd name="T1" fmla="*/ 2147483646 h 271"/>
                  <a:gd name="T2" fmla="*/ 2147483646 w 182"/>
                  <a:gd name="T3" fmla="*/ 2147483646 h 271"/>
                  <a:gd name="T4" fmla="*/ 2147483646 w 182"/>
                  <a:gd name="T5" fmla="*/ 2147483646 h 271"/>
                  <a:gd name="T6" fmla="*/ 2147483646 w 182"/>
                  <a:gd name="T7" fmla="*/ 2147483646 h 271"/>
                  <a:gd name="T8" fmla="*/ 2147483646 w 182"/>
                  <a:gd name="T9" fmla="*/ 2147483646 h 271"/>
                  <a:gd name="T10" fmla="*/ 2147483646 w 182"/>
                  <a:gd name="T11" fmla="*/ 2147483646 h 271"/>
                  <a:gd name="T12" fmla="*/ 2147483646 w 182"/>
                  <a:gd name="T13" fmla="*/ 0 h 271"/>
                  <a:gd name="T14" fmla="*/ 2147483646 w 182"/>
                  <a:gd name="T15" fmla="*/ 2147483646 h 271"/>
                  <a:gd name="T16" fmla="*/ 2147483646 w 182"/>
                  <a:gd name="T17" fmla="*/ 2147483646 h 2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271"/>
                  <a:gd name="T29" fmla="*/ 182 w 182"/>
                  <a:gd name="T30" fmla="*/ 271 h 2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271">
                    <a:moveTo>
                      <a:pt x="177" y="156"/>
                    </a:moveTo>
                    <a:cubicBezTo>
                      <a:pt x="171" y="202"/>
                      <a:pt x="152" y="241"/>
                      <a:pt x="112" y="261"/>
                    </a:cubicBezTo>
                    <a:cubicBezTo>
                      <a:pt x="92" y="271"/>
                      <a:pt x="82" y="251"/>
                      <a:pt x="62" y="246"/>
                    </a:cubicBezTo>
                    <a:cubicBezTo>
                      <a:pt x="42" y="236"/>
                      <a:pt x="32" y="216"/>
                      <a:pt x="22" y="196"/>
                    </a:cubicBezTo>
                    <a:cubicBezTo>
                      <a:pt x="22" y="191"/>
                      <a:pt x="0" y="128"/>
                      <a:pt x="5" y="118"/>
                    </a:cubicBezTo>
                    <a:cubicBezTo>
                      <a:pt x="5" y="113"/>
                      <a:pt x="15" y="55"/>
                      <a:pt x="52" y="25"/>
                    </a:cubicBezTo>
                    <a:cubicBezTo>
                      <a:pt x="61" y="19"/>
                      <a:pt x="67" y="10"/>
                      <a:pt x="77" y="0"/>
                    </a:cubicBezTo>
                    <a:cubicBezTo>
                      <a:pt x="97" y="20"/>
                      <a:pt x="142" y="66"/>
                      <a:pt x="147" y="66"/>
                    </a:cubicBezTo>
                    <a:cubicBezTo>
                      <a:pt x="152" y="66"/>
                      <a:pt x="182" y="116"/>
                      <a:pt x="177" y="15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38" name="Freeform 36"/>
              <p:cNvSpPr>
                <a:spLocks/>
              </p:cNvSpPr>
              <p:nvPr/>
            </p:nvSpPr>
            <p:spPr bwMode="auto">
              <a:xfrm>
                <a:off x="915988" y="5337175"/>
                <a:ext cx="333375" cy="474663"/>
              </a:xfrm>
              <a:custGeom>
                <a:avLst/>
                <a:gdLst>
                  <a:gd name="T0" fmla="*/ 2147483646 w 152"/>
                  <a:gd name="T1" fmla="*/ 2147483646 h 216"/>
                  <a:gd name="T2" fmla="*/ 2147483646 w 152"/>
                  <a:gd name="T3" fmla="*/ 2147483646 h 216"/>
                  <a:gd name="T4" fmla="*/ 2147483646 w 152"/>
                  <a:gd name="T5" fmla="*/ 2147483646 h 216"/>
                  <a:gd name="T6" fmla="*/ 2147483646 w 152"/>
                  <a:gd name="T7" fmla="*/ 2147483646 h 216"/>
                  <a:gd name="T8" fmla="*/ 2147483646 w 152"/>
                  <a:gd name="T9" fmla="*/ 2147483646 h 216"/>
                  <a:gd name="T10" fmla="*/ 2147483646 w 152"/>
                  <a:gd name="T11" fmla="*/ 2147483646 h 216"/>
                  <a:gd name="T12" fmla="*/ 2147483646 w 152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216"/>
                  <a:gd name="T23" fmla="*/ 152 w 152"/>
                  <a:gd name="T24" fmla="*/ 216 h 2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216">
                    <a:moveTo>
                      <a:pt x="2" y="80"/>
                    </a:moveTo>
                    <a:cubicBezTo>
                      <a:pt x="0" y="95"/>
                      <a:pt x="2" y="110"/>
                      <a:pt x="7" y="125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47" y="171"/>
                      <a:pt x="32" y="201"/>
                      <a:pt x="52" y="216"/>
                    </a:cubicBezTo>
                    <a:cubicBezTo>
                      <a:pt x="67" y="171"/>
                      <a:pt x="112" y="151"/>
                      <a:pt x="152" y="141"/>
                    </a:cubicBezTo>
                    <a:cubicBezTo>
                      <a:pt x="152" y="80"/>
                      <a:pt x="122" y="0"/>
                      <a:pt x="57" y="5"/>
                    </a:cubicBezTo>
                    <a:cubicBezTo>
                      <a:pt x="27" y="10"/>
                      <a:pt x="7" y="45"/>
                      <a:pt x="2" y="8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8000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39" name="Freeform 37"/>
              <p:cNvSpPr>
                <a:spLocks/>
              </p:cNvSpPr>
              <p:nvPr/>
            </p:nvSpPr>
            <p:spPr bwMode="auto">
              <a:xfrm>
                <a:off x="598488" y="5173663"/>
                <a:ext cx="344487" cy="384175"/>
              </a:xfrm>
              <a:custGeom>
                <a:avLst/>
                <a:gdLst>
                  <a:gd name="T0" fmla="*/ 2147483646 w 157"/>
                  <a:gd name="T1" fmla="*/ 2147483646 h 175"/>
                  <a:gd name="T2" fmla="*/ 2147483646 w 157"/>
                  <a:gd name="T3" fmla="*/ 0 h 175"/>
                  <a:gd name="T4" fmla="*/ 2147483646 w 157"/>
                  <a:gd name="T5" fmla="*/ 2147483646 h 175"/>
                  <a:gd name="T6" fmla="*/ 2147483646 w 157"/>
                  <a:gd name="T7" fmla="*/ 2147483646 h 175"/>
                  <a:gd name="T8" fmla="*/ 2147483646 w 157"/>
                  <a:gd name="T9" fmla="*/ 2147483646 h 175"/>
                  <a:gd name="T10" fmla="*/ 2147483646 w 157"/>
                  <a:gd name="T11" fmla="*/ 2147483646 h 175"/>
                  <a:gd name="T12" fmla="*/ 2147483646 w 157"/>
                  <a:gd name="T13" fmla="*/ 2147483646 h 1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7"/>
                  <a:gd name="T22" fmla="*/ 0 h 175"/>
                  <a:gd name="T23" fmla="*/ 157 w 157"/>
                  <a:gd name="T24" fmla="*/ 175 h 1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7" h="175">
                    <a:moveTo>
                      <a:pt x="7" y="105"/>
                    </a:moveTo>
                    <a:cubicBezTo>
                      <a:pt x="0" y="76"/>
                      <a:pt x="62" y="15"/>
                      <a:pt x="67" y="0"/>
                    </a:cubicBezTo>
                    <a:cubicBezTo>
                      <a:pt x="107" y="20"/>
                      <a:pt x="157" y="50"/>
                      <a:pt x="152" y="95"/>
                    </a:cubicBezTo>
                    <a:cubicBezTo>
                      <a:pt x="152" y="120"/>
                      <a:pt x="132" y="145"/>
                      <a:pt x="137" y="175"/>
                    </a:cubicBezTo>
                    <a:cubicBezTo>
                      <a:pt x="122" y="150"/>
                      <a:pt x="97" y="125"/>
                      <a:pt x="97" y="135"/>
                    </a:cubicBezTo>
                    <a:cubicBezTo>
                      <a:pt x="77" y="110"/>
                      <a:pt x="62" y="150"/>
                      <a:pt x="37" y="155"/>
                    </a:cubicBezTo>
                    <a:cubicBezTo>
                      <a:pt x="42" y="130"/>
                      <a:pt x="12" y="125"/>
                      <a:pt x="7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40" name="Freeform 38"/>
              <p:cNvSpPr>
                <a:spLocks/>
              </p:cNvSpPr>
              <p:nvPr/>
            </p:nvSpPr>
            <p:spPr bwMode="auto">
              <a:xfrm>
                <a:off x="274638" y="5348288"/>
                <a:ext cx="404812" cy="485775"/>
              </a:xfrm>
              <a:custGeom>
                <a:avLst/>
                <a:gdLst>
                  <a:gd name="T0" fmla="*/ 2147483646 w 185"/>
                  <a:gd name="T1" fmla="*/ 2147483646 h 221"/>
                  <a:gd name="T2" fmla="*/ 2147483646 w 185"/>
                  <a:gd name="T3" fmla="*/ 2147483646 h 221"/>
                  <a:gd name="T4" fmla="*/ 2147483646 w 185"/>
                  <a:gd name="T5" fmla="*/ 2147483646 h 221"/>
                  <a:gd name="T6" fmla="*/ 2147483646 w 185"/>
                  <a:gd name="T7" fmla="*/ 2147483646 h 221"/>
                  <a:gd name="T8" fmla="*/ 2147483646 w 185"/>
                  <a:gd name="T9" fmla="*/ 2147483646 h 221"/>
                  <a:gd name="T10" fmla="*/ 2147483646 w 185"/>
                  <a:gd name="T11" fmla="*/ 2147483646 h 221"/>
                  <a:gd name="T12" fmla="*/ 2147483646 w 185"/>
                  <a:gd name="T13" fmla="*/ 2147483646 h 221"/>
                  <a:gd name="T14" fmla="*/ 2147483646 w 185"/>
                  <a:gd name="T15" fmla="*/ 0 h 221"/>
                  <a:gd name="T16" fmla="*/ 2147483646 w 185"/>
                  <a:gd name="T17" fmla="*/ 2147483646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"/>
                  <a:gd name="T28" fmla="*/ 0 h 221"/>
                  <a:gd name="T29" fmla="*/ 185 w 185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" h="221">
                    <a:moveTo>
                      <a:pt x="40" y="15"/>
                    </a:moveTo>
                    <a:cubicBezTo>
                      <a:pt x="0" y="56"/>
                      <a:pt x="5" y="115"/>
                      <a:pt x="20" y="166"/>
                    </a:cubicBezTo>
                    <a:cubicBezTo>
                      <a:pt x="20" y="176"/>
                      <a:pt x="40" y="161"/>
                      <a:pt x="50" y="166"/>
                    </a:cubicBezTo>
                    <a:cubicBezTo>
                      <a:pt x="60" y="171"/>
                      <a:pt x="70" y="171"/>
                      <a:pt x="80" y="176"/>
                    </a:cubicBezTo>
                    <a:cubicBezTo>
                      <a:pt x="100" y="186"/>
                      <a:pt x="115" y="201"/>
                      <a:pt x="130" y="216"/>
                    </a:cubicBezTo>
                    <a:cubicBezTo>
                      <a:pt x="135" y="221"/>
                      <a:pt x="140" y="216"/>
                      <a:pt x="140" y="211"/>
                    </a:cubicBezTo>
                    <a:cubicBezTo>
                      <a:pt x="130" y="166"/>
                      <a:pt x="155" y="126"/>
                      <a:pt x="185" y="95"/>
                    </a:cubicBezTo>
                    <a:cubicBezTo>
                      <a:pt x="160" y="40"/>
                      <a:pt x="100" y="20"/>
                      <a:pt x="50" y="0"/>
                    </a:cubicBezTo>
                    <a:cubicBezTo>
                      <a:pt x="45" y="0"/>
                      <a:pt x="45" y="10"/>
                      <a:pt x="40" y="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9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41" name="Freeform 39"/>
              <p:cNvSpPr>
                <a:spLocks/>
              </p:cNvSpPr>
              <p:nvPr/>
            </p:nvSpPr>
            <p:spPr bwMode="auto">
              <a:xfrm>
                <a:off x="852488" y="6273800"/>
                <a:ext cx="417512" cy="584200"/>
              </a:xfrm>
              <a:custGeom>
                <a:avLst/>
                <a:gdLst>
                  <a:gd name="T0" fmla="*/ 2147483646 w 190"/>
                  <a:gd name="T1" fmla="*/ 2147483646 h 266"/>
                  <a:gd name="T2" fmla="*/ 2147483646 w 190"/>
                  <a:gd name="T3" fmla="*/ 2147483646 h 266"/>
                  <a:gd name="T4" fmla="*/ 2147483646 w 190"/>
                  <a:gd name="T5" fmla="*/ 2147483646 h 266"/>
                  <a:gd name="T6" fmla="*/ 2147483646 w 190"/>
                  <a:gd name="T7" fmla="*/ 2147483646 h 266"/>
                  <a:gd name="T8" fmla="*/ 2147483646 w 190"/>
                  <a:gd name="T9" fmla="*/ 2147483646 h 266"/>
                  <a:gd name="T10" fmla="*/ 2147483646 w 190"/>
                  <a:gd name="T11" fmla="*/ 2147483646 h 266"/>
                  <a:gd name="T12" fmla="*/ 2147483646 w 190"/>
                  <a:gd name="T13" fmla="*/ 2147483646 h 266"/>
                  <a:gd name="T14" fmla="*/ 2147483646 w 190"/>
                  <a:gd name="T15" fmla="*/ 2147483646 h 2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0"/>
                  <a:gd name="T25" fmla="*/ 0 h 266"/>
                  <a:gd name="T26" fmla="*/ 190 w 190"/>
                  <a:gd name="T27" fmla="*/ 266 h 2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0" h="266">
                    <a:moveTo>
                      <a:pt x="40" y="105"/>
                    </a:moveTo>
                    <a:cubicBezTo>
                      <a:pt x="60" y="115"/>
                      <a:pt x="70" y="140"/>
                      <a:pt x="65" y="155"/>
                    </a:cubicBezTo>
                    <a:cubicBezTo>
                      <a:pt x="50" y="185"/>
                      <a:pt x="25" y="205"/>
                      <a:pt x="35" y="241"/>
                    </a:cubicBezTo>
                    <a:cubicBezTo>
                      <a:pt x="40" y="256"/>
                      <a:pt x="60" y="266"/>
                      <a:pt x="60" y="251"/>
                    </a:cubicBezTo>
                    <a:cubicBezTo>
                      <a:pt x="60" y="226"/>
                      <a:pt x="55" y="190"/>
                      <a:pt x="80" y="175"/>
                    </a:cubicBezTo>
                    <a:cubicBezTo>
                      <a:pt x="130" y="150"/>
                      <a:pt x="190" y="110"/>
                      <a:pt x="175" y="55"/>
                    </a:cubicBezTo>
                    <a:cubicBezTo>
                      <a:pt x="165" y="0"/>
                      <a:pt x="80" y="5"/>
                      <a:pt x="30" y="30"/>
                    </a:cubicBezTo>
                    <a:cubicBezTo>
                      <a:pt x="0" y="50"/>
                      <a:pt x="10" y="90"/>
                      <a:pt x="40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42" name="Freeform 40"/>
              <p:cNvSpPr>
                <a:spLocks/>
              </p:cNvSpPr>
              <p:nvPr/>
            </p:nvSpPr>
            <p:spPr bwMode="auto">
              <a:xfrm>
                <a:off x="787400" y="6494463"/>
                <a:ext cx="185738" cy="185737"/>
              </a:xfrm>
              <a:custGeom>
                <a:avLst/>
                <a:gdLst>
                  <a:gd name="T0" fmla="*/ 2147483646 w 85"/>
                  <a:gd name="T1" fmla="*/ 2147483646 h 85"/>
                  <a:gd name="T2" fmla="*/ 2147483646 w 85"/>
                  <a:gd name="T3" fmla="*/ 2147483646 h 85"/>
                  <a:gd name="T4" fmla="*/ 2147483646 w 85"/>
                  <a:gd name="T5" fmla="*/ 2147483646 h 85"/>
                  <a:gd name="T6" fmla="*/ 2147483646 w 85"/>
                  <a:gd name="T7" fmla="*/ 2147483646 h 85"/>
                  <a:gd name="T8" fmla="*/ 2147483646 w 85"/>
                  <a:gd name="T9" fmla="*/ 2147483646 h 85"/>
                  <a:gd name="T10" fmla="*/ 2147483646 w 85"/>
                  <a:gd name="T11" fmla="*/ 2147483646 h 85"/>
                  <a:gd name="T12" fmla="*/ 2147483646 w 85"/>
                  <a:gd name="T13" fmla="*/ 2147483646 h 85"/>
                  <a:gd name="T14" fmla="*/ 2147483646 w 85"/>
                  <a:gd name="T15" fmla="*/ 2147483646 h 85"/>
                  <a:gd name="T16" fmla="*/ 2147483646 w 85"/>
                  <a:gd name="T17" fmla="*/ 2147483646 h 85"/>
                  <a:gd name="T18" fmla="*/ 2147483646 w 85"/>
                  <a:gd name="T19" fmla="*/ 2147483646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5"/>
                  <a:gd name="T31" fmla="*/ 0 h 85"/>
                  <a:gd name="T32" fmla="*/ 85 w 85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5" h="85">
                    <a:moveTo>
                      <a:pt x="40" y="55"/>
                    </a:moveTo>
                    <a:cubicBezTo>
                      <a:pt x="44" y="61"/>
                      <a:pt x="45" y="60"/>
                      <a:pt x="50" y="6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5" y="50"/>
                      <a:pt x="55" y="45"/>
                      <a:pt x="55" y="40"/>
                    </a:cubicBezTo>
                    <a:cubicBezTo>
                      <a:pt x="60" y="35"/>
                      <a:pt x="60" y="30"/>
                      <a:pt x="60" y="30"/>
                    </a:cubicBezTo>
                    <a:cubicBezTo>
                      <a:pt x="75" y="25"/>
                      <a:pt x="85" y="40"/>
                      <a:pt x="85" y="50"/>
                    </a:cubicBezTo>
                    <a:cubicBezTo>
                      <a:pt x="70" y="85"/>
                      <a:pt x="20" y="85"/>
                      <a:pt x="5" y="55"/>
                    </a:cubicBezTo>
                    <a:cubicBezTo>
                      <a:pt x="0" y="45"/>
                      <a:pt x="0" y="35"/>
                      <a:pt x="5" y="25"/>
                    </a:cubicBezTo>
                    <a:cubicBezTo>
                      <a:pt x="15" y="10"/>
                      <a:pt x="40" y="0"/>
                      <a:pt x="55" y="10"/>
                    </a:cubicBezTo>
                    <a:cubicBezTo>
                      <a:pt x="35" y="15"/>
                      <a:pt x="30" y="40"/>
                      <a:pt x="40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43" name="Freeform 41"/>
              <p:cNvSpPr>
                <a:spLocks/>
              </p:cNvSpPr>
              <p:nvPr/>
            </p:nvSpPr>
            <p:spPr bwMode="auto">
              <a:xfrm>
                <a:off x="504825" y="6140450"/>
                <a:ext cx="438150" cy="695325"/>
              </a:xfrm>
              <a:custGeom>
                <a:avLst/>
                <a:gdLst>
                  <a:gd name="T0" fmla="*/ 2147483646 w 200"/>
                  <a:gd name="T1" fmla="*/ 2147483646 h 317"/>
                  <a:gd name="T2" fmla="*/ 2147483646 w 200"/>
                  <a:gd name="T3" fmla="*/ 2147483646 h 317"/>
                  <a:gd name="T4" fmla="*/ 2147483646 w 200"/>
                  <a:gd name="T5" fmla="*/ 0 h 317"/>
                  <a:gd name="T6" fmla="*/ 2147483646 w 200"/>
                  <a:gd name="T7" fmla="*/ 2147483646 h 317"/>
                  <a:gd name="T8" fmla="*/ 2147483646 w 200"/>
                  <a:gd name="T9" fmla="*/ 2147483646 h 317"/>
                  <a:gd name="T10" fmla="*/ 2147483646 w 200"/>
                  <a:gd name="T11" fmla="*/ 2147483646 h 317"/>
                  <a:gd name="T12" fmla="*/ 2147483646 w 200"/>
                  <a:gd name="T13" fmla="*/ 2147483646 h 317"/>
                  <a:gd name="T14" fmla="*/ 2147483646 w 200"/>
                  <a:gd name="T15" fmla="*/ 2147483646 h 317"/>
                  <a:gd name="T16" fmla="*/ 2147483646 w 200"/>
                  <a:gd name="T17" fmla="*/ 2147483646 h 317"/>
                  <a:gd name="T18" fmla="*/ 2147483646 w 200"/>
                  <a:gd name="T19" fmla="*/ 2147483646 h 317"/>
                  <a:gd name="T20" fmla="*/ 2147483646 w 200"/>
                  <a:gd name="T21" fmla="*/ 2147483646 h 317"/>
                  <a:gd name="T22" fmla="*/ 2147483646 w 200"/>
                  <a:gd name="T23" fmla="*/ 2147483646 h 3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0"/>
                  <a:gd name="T37" fmla="*/ 0 h 317"/>
                  <a:gd name="T38" fmla="*/ 200 w 200"/>
                  <a:gd name="T39" fmla="*/ 317 h 3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0" h="317">
                    <a:moveTo>
                      <a:pt x="125" y="216"/>
                    </a:moveTo>
                    <a:cubicBezTo>
                      <a:pt x="101" y="151"/>
                      <a:pt x="130" y="76"/>
                      <a:pt x="165" y="20"/>
                    </a:cubicBezTo>
                    <a:cubicBezTo>
                      <a:pt x="170" y="15"/>
                      <a:pt x="155" y="5"/>
                      <a:pt x="150" y="0"/>
                    </a:cubicBezTo>
                    <a:cubicBezTo>
                      <a:pt x="118" y="58"/>
                      <a:pt x="98" y="86"/>
                      <a:pt x="90" y="131"/>
                    </a:cubicBezTo>
                    <a:cubicBezTo>
                      <a:pt x="75" y="126"/>
                      <a:pt x="75" y="101"/>
                      <a:pt x="60" y="101"/>
                    </a:cubicBezTo>
                    <a:cubicBezTo>
                      <a:pt x="40" y="101"/>
                      <a:pt x="20" y="106"/>
                      <a:pt x="5" y="126"/>
                    </a:cubicBezTo>
                    <a:cubicBezTo>
                      <a:pt x="0" y="136"/>
                      <a:pt x="0" y="156"/>
                      <a:pt x="10" y="166"/>
                    </a:cubicBezTo>
                    <a:cubicBezTo>
                      <a:pt x="25" y="181"/>
                      <a:pt x="50" y="186"/>
                      <a:pt x="65" y="171"/>
                    </a:cubicBezTo>
                    <a:cubicBezTo>
                      <a:pt x="80" y="236"/>
                      <a:pt x="130" y="271"/>
                      <a:pt x="175" y="317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7"/>
                      <a:pt x="200" y="312"/>
                      <a:pt x="200" y="307"/>
                    </a:cubicBezTo>
                    <a:cubicBezTo>
                      <a:pt x="175" y="276"/>
                      <a:pt x="140" y="256"/>
                      <a:pt x="125" y="216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2344" name="Freeform 42"/>
              <p:cNvSpPr>
                <a:spLocks/>
              </p:cNvSpPr>
              <p:nvPr/>
            </p:nvSpPr>
            <p:spPr bwMode="auto">
              <a:xfrm>
                <a:off x="1006475" y="6284913"/>
                <a:ext cx="668338" cy="539750"/>
              </a:xfrm>
              <a:custGeom>
                <a:avLst/>
                <a:gdLst>
                  <a:gd name="T0" fmla="*/ 2147483646 w 305"/>
                  <a:gd name="T1" fmla="*/ 2147483646 h 246"/>
                  <a:gd name="T2" fmla="*/ 2147483646 w 305"/>
                  <a:gd name="T3" fmla="*/ 2147483646 h 246"/>
                  <a:gd name="T4" fmla="*/ 2147483646 w 305"/>
                  <a:gd name="T5" fmla="*/ 2147483646 h 246"/>
                  <a:gd name="T6" fmla="*/ 2147483646 w 305"/>
                  <a:gd name="T7" fmla="*/ 2147483646 h 246"/>
                  <a:gd name="T8" fmla="*/ 2147483646 w 305"/>
                  <a:gd name="T9" fmla="*/ 2147483646 h 246"/>
                  <a:gd name="T10" fmla="*/ 2147483646 w 305"/>
                  <a:gd name="T11" fmla="*/ 2147483646 h 246"/>
                  <a:gd name="T12" fmla="*/ 0 w 305"/>
                  <a:gd name="T13" fmla="*/ 2147483646 h 246"/>
                  <a:gd name="T14" fmla="*/ 2147483646 w 305"/>
                  <a:gd name="T15" fmla="*/ 2147483646 h 246"/>
                  <a:gd name="T16" fmla="*/ 2147483646 w 305"/>
                  <a:gd name="T17" fmla="*/ 2147483646 h 246"/>
                  <a:gd name="T18" fmla="*/ 2147483646 w 305"/>
                  <a:gd name="T19" fmla="*/ 2147483646 h 246"/>
                  <a:gd name="T20" fmla="*/ 2147483646 w 305"/>
                  <a:gd name="T21" fmla="*/ 2147483646 h 246"/>
                  <a:gd name="T22" fmla="*/ 2147483646 w 305"/>
                  <a:gd name="T23" fmla="*/ 2147483646 h 246"/>
                  <a:gd name="T24" fmla="*/ 2147483646 w 305"/>
                  <a:gd name="T25" fmla="*/ 2147483646 h 246"/>
                  <a:gd name="T26" fmla="*/ 2147483646 w 305"/>
                  <a:gd name="T27" fmla="*/ 2147483646 h 2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5"/>
                  <a:gd name="T43" fmla="*/ 0 h 246"/>
                  <a:gd name="T44" fmla="*/ 305 w 305"/>
                  <a:gd name="T45" fmla="*/ 246 h 2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5" h="246">
                    <a:moveTo>
                      <a:pt x="250" y="125"/>
                    </a:moveTo>
                    <a:cubicBezTo>
                      <a:pt x="243" y="154"/>
                      <a:pt x="215" y="160"/>
                      <a:pt x="200" y="160"/>
                    </a:cubicBezTo>
                    <a:cubicBezTo>
                      <a:pt x="180" y="165"/>
                      <a:pt x="165" y="145"/>
                      <a:pt x="170" y="120"/>
                    </a:cubicBezTo>
                    <a:cubicBezTo>
                      <a:pt x="170" y="115"/>
                      <a:pt x="165" y="110"/>
                      <a:pt x="160" y="115"/>
                    </a:cubicBezTo>
                    <a:cubicBezTo>
                      <a:pt x="130" y="150"/>
                      <a:pt x="90" y="175"/>
                      <a:pt x="45" y="180"/>
                    </a:cubicBezTo>
                    <a:cubicBezTo>
                      <a:pt x="20" y="180"/>
                      <a:pt x="5" y="215"/>
                      <a:pt x="10" y="241"/>
                    </a:cubicBezTo>
                    <a:cubicBezTo>
                      <a:pt x="5" y="241"/>
                      <a:pt x="0" y="241"/>
                      <a:pt x="0" y="246"/>
                    </a:cubicBezTo>
                    <a:cubicBezTo>
                      <a:pt x="5" y="231"/>
                      <a:pt x="0" y="215"/>
                      <a:pt x="5" y="200"/>
                    </a:cubicBezTo>
                    <a:cubicBezTo>
                      <a:pt x="20" y="170"/>
                      <a:pt x="60" y="170"/>
                      <a:pt x="80" y="145"/>
                    </a:cubicBezTo>
                    <a:cubicBezTo>
                      <a:pt x="110" y="110"/>
                      <a:pt x="120" y="65"/>
                      <a:pt x="160" y="35"/>
                    </a:cubicBezTo>
                    <a:cubicBezTo>
                      <a:pt x="190" y="20"/>
                      <a:pt x="220" y="15"/>
                      <a:pt x="250" y="5"/>
                    </a:cubicBezTo>
                    <a:cubicBezTo>
                      <a:pt x="270" y="0"/>
                      <a:pt x="285" y="15"/>
                      <a:pt x="305" y="5"/>
                    </a:cubicBezTo>
                    <a:cubicBezTo>
                      <a:pt x="290" y="35"/>
                      <a:pt x="255" y="50"/>
                      <a:pt x="240" y="75"/>
                    </a:cubicBezTo>
                    <a:cubicBezTo>
                      <a:pt x="235" y="85"/>
                      <a:pt x="255" y="105"/>
                      <a:pt x="250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12307" name="组合 79"/>
            <p:cNvGrpSpPr>
              <a:grpSpLocks/>
            </p:cNvGrpSpPr>
            <p:nvPr/>
          </p:nvGrpSpPr>
          <p:grpSpPr bwMode="auto">
            <a:xfrm rot="-4875276">
              <a:off x="2703010" y="2230420"/>
              <a:ext cx="1698625" cy="1684337"/>
              <a:chOff x="0" y="5173663"/>
              <a:chExt cx="1698625" cy="1684337"/>
            </a:xfrm>
          </p:grpSpPr>
          <p:sp>
            <p:nvSpPr>
              <p:cNvPr id="12321" name="Freeform 31"/>
              <p:cNvSpPr>
                <a:spLocks/>
              </p:cNvSpPr>
              <p:nvPr/>
            </p:nvSpPr>
            <p:spPr bwMode="auto">
              <a:xfrm>
                <a:off x="165100" y="5724525"/>
                <a:ext cx="581025" cy="438150"/>
              </a:xfrm>
              <a:custGeom>
                <a:avLst/>
                <a:gdLst>
                  <a:gd name="T0" fmla="*/ 0 w 265"/>
                  <a:gd name="T1" fmla="*/ 2147483646 h 200"/>
                  <a:gd name="T2" fmla="*/ 2147483646 w 265"/>
                  <a:gd name="T3" fmla="*/ 2147483646 h 200"/>
                  <a:gd name="T4" fmla="*/ 2147483646 w 265"/>
                  <a:gd name="T5" fmla="*/ 2147483646 h 200"/>
                  <a:gd name="T6" fmla="*/ 2147483646 w 265"/>
                  <a:gd name="T7" fmla="*/ 2147483646 h 200"/>
                  <a:gd name="T8" fmla="*/ 0 w 265"/>
                  <a:gd name="T9" fmla="*/ 2147483646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200"/>
                  <a:gd name="T17" fmla="*/ 265 w 265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200">
                    <a:moveTo>
                      <a:pt x="0" y="20"/>
                    </a:moveTo>
                    <a:cubicBezTo>
                      <a:pt x="60" y="0"/>
                      <a:pt x="135" y="5"/>
                      <a:pt x="170" y="60"/>
                    </a:cubicBezTo>
                    <a:cubicBezTo>
                      <a:pt x="200" y="100"/>
                      <a:pt x="210" y="145"/>
                      <a:pt x="245" y="175"/>
                    </a:cubicBezTo>
                    <a:cubicBezTo>
                      <a:pt x="250" y="175"/>
                      <a:pt x="260" y="180"/>
                      <a:pt x="265" y="180"/>
                    </a:cubicBezTo>
                    <a:cubicBezTo>
                      <a:pt x="155" y="200"/>
                      <a:pt x="25" y="135"/>
                      <a:pt x="0" y="2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22" name="Freeform 32"/>
              <p:cNvSpPr>
                <a:spLocks/>
              </p:cNvSpPr>
              <p:nvPr/>
            </p:nvSpPr>
            <p:spPr bwMode="auto">
              <a:xfrm>
                <a:off x="0" y="6064250"/>
                <a:ext cx="766763" cy="331788"/>
              </a:xfrm>
              <a:custGeom>
                <a:avLst/>
                <a:gdLst>
                  <a:gd name="T0" fmla="*/ 2147483646 w 350"/>
                  <a:gd name="T1" fmla="*/ 2147483646 h 151"/>
                  <a:gd name="T2" fmla="*/ 2147483646 w 350"/>
                  <a:gd name="T3" fmla="*/ 2147483646 h 151"/>
                  <a:gd name="T4" fmla="*/ 0 w 350"/>
                  <a:gd name="T5" fmla="*/ 2147483646 h 151"/>
                  <a:gd name="T6" fmla="*/ 2147483646 w 350"/>
                  <a:gd name="T7" fmla="*/ 2147483646 h 151"/>
                  <a:gd name="T8" fmla="*/ 2147483646 w 350"/>
                  <a:gd name="T9" fmla="*/ 2147483646 h 151"/>
                  <a:gd name="T10" fmla="*/ 2147483646 w 350"/>
                  <a:gd name="T11" fmla="*/ 2147483646 h 151"/>
                  <a:gd name="T12" fmla="*/ 2147483646 w 350"/>
                  <a:gd name="T13" fmla="*/ 2147483646 h 1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0"/>
                  <a:gd name="T22" fmla="*/ 0 h 151"/>
                  <a:gd name="T23" fmla="*/ 350 w 350"/>
                  <a:gd name="T24" fmla="*/ 151 h 1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0" h="151">
                    <a:moveTo>
                      <a:pt x="325" y="55"/>
                    </a:moveTo>
                    <a:cubicBezTo>
                      <a:pt x="265" y="86"/>
                      <a:pt x="215" y="136"/>
                      <a:pt x="150" y="141"/>
                    </a:cubicBezTo>
                    <a:cubicBezTo>
                      <a:pt x="95" y="151"/>
                      <a:pt x="45" y="126"/>
                      <a:pt x="0" y="91"/>
                    </a:cubicBezTo>
                    <a:cubicBezTo>
                      <a:pt x="25" y="35"/>
                      <a:pt x="95" y="0"/>
                      <a:pt x="150" y="15"/>
                    </a:cubicBezTo>
                    <a:cubicBezTo>
                      <a:pt x="160" y="15"/>
                      <a:pt x="175" y="35"/>
                      <a:pt x="190" y="35"/>
                    </a:cubicBezTo>
                    <a:cubicBezTo>
                      <a:pt x="245" y="50"/>
                      <a:pt x="300" y="66"/>
                      <a:pt x="350" y="40"/>
                    </a:cubicBezTo>
                    <a:cubicBezTo>
                      <a:pt x="340" y="40"/>
                      <a:pt x="335" y="50"/>
                      <a:pt x="325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23" name="Freeform 33"/>
              <p:cNvSpPr>
                <a:spLocks/>
              </p:cNvSpPr>
              <p:nvPr/>
            </p:nvSpPr>
            <p:spPr bwMode="auto">
              <a:xfrm>
                <a:off x="920750" y="5976938"/>
                <a:ext cx="777875" cy="369887"/>
              </a:xfrm>
              <a:custGeom>
                <a:avLst/>
                <a:gdLst>
                  <a:gd name="T0" fmla="*/ 2147483646 w 355"/>
                  <a:gd name="T1" fmla="*/ 2147483646 h 169"/>
                  <a:gd name="T2" fmla="*/ 0 w 355"/>
                  <a:gd name="T3" fmla="*/ 2147483646 h 169"/>
                  <a:gd name="T4" fmla="*/ 2147483646 w 355"/>
                  <a:gd name="T5" fmla="*/ 2147483646 h 169"/>
                  <a:gd name="T6" fmla="*/ 2147483646 w 355"/>
                  <a:gd name="T7" fmla="*/ 2147483646 h 169"/>
                  <a:gd name="T8" fmla="*/ 2147483646 w 355"/>
                  <a:gd name="T9" fmla="*/ 2147483646 h 169"/>
                  <a:gd name="T10" fmla="*/ 2147483646 w 355"/>
                  <a:gd name="T11" fmla="*/ 2147483646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5"/>
                  <a:gd name="T19" fmla="*/ 0 h 169"/>
                  <a:gd name="T20" fmla="*/ 355 w 355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5" h="169">
                    <a:moveTo>
                      <a:pt x="250" y="136"/>
                    </a:moveTo>
                    <a:cubicBezTo>
                      <a:pt x="161" y="169"/>
                      <a:pt x="75" y="121"/>
                      <a:pt x="0" y="85"/>
                    </a:cubicBezTo>
                    <a:cubicBezTo>
                      <a:pt x="30" y="90"/>
                      <a:pt x="60" y="85"/>
                      <a:pt x="90" y="80"/>
                    </a:cubicBezTo>
                    <a:cubicBezTo>
                      <a:pt x="125" y="75"/>
                      <a:pt x="155" y="35"/>
                      <a:pt x="190" y="20"/>
                    </a:cubicBezTo>
                    <a:cubicBezTo>
                      <a:pt x="245" y="0"/>
                      <a:pt x="315" y="30"/>
                      <a:pt x="355" y="75"/>
                    </a:cubicBezTo>
                    <a:cubicBezTo>
                      <a:pt x="320" y="95"/>
                      <a:pt x="290" y="121"/>
                      <a:pt x="250" y="1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24" name="Freeform 34"/>
              <p:cNvSpPr>
                <a:spLocks/>
              </p:cNvSpPr>
              <p:nvPr/>
            </p:nvSpPr>
            <p:spPr bwMode="auto">
              <a:xfrm>
                <a:off x="909638" y="5668963"/>
                <a:ext cx="515937" cy="438150"/>
              </a:xfrm>
              <a:custGeom>
                <a:avLst/>
                <a:gdLst>
                  <a:gd name="T0" fmla="*/ 2147483646 w 235"/>
                  <a:gd name="T1" fmla="*/ 2147483646 h 200"/>
                  <a:gd name="T2" fmla="*/ 0 w 235"/>
                  <a:gd name="T3" fmla="*/ 2147483646 h 200"/>
                  <a:gd name="T4" fmla="*/ 2147483646 w 235"/>
                  <a:gd name="T5" fmla="*/ 2147483646 h 200"/>
                  <a:gd name="T6" fmla="*/ 2147483646 w 235"/>
                  <a:gd name="T7" fmla="*/ 2147483646 h 200"/>
                  <a:gd name="T8" fmla="*/ 2147483646 w 235"/>
                  <a:gd name="T9" fmla="*/ 2147483646 h 200"/>
                  <a:gd name="T10" fmla="*/ 2147483646 w 235"/>
                  <a:gd name="T11" fmla="*/ 2147483646 h 2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"/>
                  <a:gd name="T19" fmla="*/ 0 h 200"/>
                  <a:gd name="T20" fmla="*/ 235 w 235"/>
                  <a:gd name="T21" fmla="*/ 200 h 2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" h="200">
                    <a:moveTo>
                      <a:pt x="185" y="125"/>
                    </a:moveTo>
                    <a:cubicBezTo>
                      <a:pt x="137" y="182"/>
                      <a:pt x="70" y="195"/>
                      <a:pt x="0" y="200"/>
                    </a:cubicBezTo>
                    <a:cubicBezTo>
                      <a:pt x="15" y="195"/>
                      <a:pt x="20" y="180"/>
                      <a:pt x="30" y="170"/>
                    </a:cubicBezTo>
                    <a:cubicBezTo>
                      <a:pt x="60" y="125"/>
                      <a:pt x="55" y="70"/>
                      <a:pt x="95" y="35"/>
                    </a:cubicBezTo>
                    <a:cubicBezTo>
                      <a:pt x="135" y="0"/>
                      <a:pt x="185" y="5"/>
                      <a:pt x="235" y="5"/>
                    </a:cubicBezTo>
                    <a:cubicBezTo>
                      <a:pt x="230" y="50"/>
                      <a:pt x="215" y="90"/>
                      <a:pt x="185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28999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25" name="Freeform 35"/>
              <p:cNvSpPr>
                <a:spLocks/>
              </p:cNvSpPr>
              <p:nvPr/>
            </p:nvSpPr>
            <p:spPr bwMode="auto">
              <a:xfrm>
                <a:off x="598488" y="5513388"/>
                <a:ext cx="398462" cy="593725"/>
              </a:xfrm>
              <a:custGeom>
                <a:avLst/>
                <a:gdLst>
                  <a:gd name="T0" fmla="*/ 2147483646 w 182"/>
                  <a:gd name="T1" fmla="*/ 2147483646 h 271"/>
                  <a:gd name="T2" fmla="*/ 2147483646 w 182"/>
                  <a:gd name="T3" fmla="*/ 2147483646 h 271"/>
                  <a:gd name="T4" fmla="*/ 2147483646 w 182"/>
                  <a:gd name="T5" fmla="*/ 2147483646 h 271"/>
                  <a:gd name="T6" fmla="*/ 2147483646 w 182"/>
                  <a:gd name="T7" fmla="*/ 2147483646 h 271"/>
                  <a:gd name="T8" fmla="*/ 2147483646 w 182"/>
                  <a:gd name="T9" fmla="*/ 2147483646 h 271"/>
                  <a:gd name="T10" fmla="*/ 2147483646 w 182"/>
                  <a:gd name="T11" fmla="*/ 2147483646 h 271"/>
                  <a:gd name="T12" fmla="*/ 2147483646 w 182"/>
                  <a:gd name="T13" fmla="*/ 0 h 271"/>
                  <a:gd name="T14" fmla="*/ 2147483646 w 182"/>
                  <a:gd name="T15" fmla="*/ 2147483646 h 271"/>
                  <a:gd name="T16" fmla="*/ 2147483646 w 182"/>
                  <a:gd name="T17" fmla="*/ 2147483646 h 2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271"/>
                  <a:gd name="T29" fmla="*/ 182 w 182"/>
                  <a:gd name="T30" fmla="*/ 271 h 2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271">
                    <a:moveTo>
                      <a:pt x="177" y="156"/>
                    </a:moveTo>
                    <a:cubicBezTo>
                      <a:pt x="171" y="202"/>
                      <a:pt x="152" y="241"/>
                      <a:pt x="112" y="261"/>
                    </a:cubicBezTo>
                    <a:cubicBezTo>
                      <a:pt x="92" y="271"/>
                      <a:pt x="82" y="251"/>
                      <a:pt x="62" y="246"/>
                    </a:cubicBezTo>
                    <a:cubicBezTo>
                      <a:pt x="42" y="236"/>
                      <a:pt x="32" y="216"/>
                      <a:pt x="22" y="196"/>
                    </a:cubicBezTo>
                    <a:cubicBezTo>
                      <a:pt x="22" y="191"/>
                      <a:pt x="0" y="128"/>
                      <a:pt x="5" y="118"/>
                    </a:cubicBezTo>
                    <a:cubicBezTo>
                      <a:pt x="5" y="113"/>
                      <a:pt x="15" y="55"/>
                      <a:pt x="52" y="25"/>
                    </a:cubicBezTo>
                    <a:cubicBezTo>
                      <a:pt x="61" y="19"/>
                      <a:pt x="67" y="10"/>
                      <a:pt x="77" y="0"/>
                    </a:cubicBezTo>
                    <a:cubicBezTo>
                      <a:pt x="97" y="20"/>
                      <a:pt x="142" y="66"/>
                      <a:pt x="147" y="66"/>
                    </a:cubicBezTo>
                    <a:cubicBezTo>
                      <a:pt x="152" y="66"/>
                      <a:pt x="182" y="116"/>
                      <a:pt x="177" y="15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26" name="Freeform 36"/>
              <p:cNvSpPr>
                <a:spLocks/>
              </p:cNvSpPr>
              <p:nvPr/>
            </p:nvSpPr>
            <p:spPr bwMode="auto">
              <a:xfrm>
                <a:off x="915988" y="5337175"/>
                <a:ext cx="333375" cy="474663"/>
              </a:xfrm>
              <a:custGeom>
                <a:avLst/>
                <a:gdLst>
                  <a:gd name="T0" fmla="*/ 2147483646 w 152"/>
                  <a:gd name="T1" fmla="*/ 2147483646 h 216"/>
                  <a:gd name="T2" fmla="*/ 2147483646 w 152"/>
                  <a:gd name="T3" fmla="*/ 2147483646 h 216"/>
                  <a:gd name="T4" fmla="*/ 2147483646 w 152"/>
                  <a:gd name="T5" fmla="*/ 2147483646 h 216"/>
                  <a:gd name="T6" fmla="*/ 2147483646 w 152"/>
                  <a:gd name="T7" fmla="*/ 2147483646 h 216"/>
                  <a:gd name="T8" fmla="*/ 2147483646 w 152"/>
                  <a:gd name="T9" fmla="*/ 2147483646 h 216"/>
                  <a:gd name="T10" fmla="*/ 2147483646 w 152"/>
                  <a:gd name="T11" fmla="*/ 2147483646 h 216"/>
                  <a:gd name="T12" fmla="*/ 2147483646 w 152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216"/>
                  <a:gd name="T23" fmla="*/ 152 w 152"/>
                  <a:gd name="T24" fmla="*/ 216 h 2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216">
                    <a:moveTo>
                      <a:pt x="2" y="80"/>
                    </a:moveTo>
                    <a:cubicBezTo>
                      <a:pt x="0" y="95"/>
                      <a:pt x="2" y="110"/>
                      <a:pt x="7" y="125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47" y="171"/>
                      <a:pt x="32" y="201"/>
                      <a:pt x="52" y="216"/>
                    </a:cubicBezTo>
                    <a:cubicBezTo>
                      <a:pt x="67" y="171"/>
                      <a:pt x="112" y="151"/>
                      <a:pt x="152" y="141"/>
                    </a:cubicBezTo>
                    <a:cubicBezTo>
                      <a:pt x="152" y="80"/>
                      <a:pt x="122" y="0"/>
                      <a:pt x="57" y="5"/>
                    </a:cubicBezTo>
                    <a:cubicBezTo>
                      <a:pt x="27" y="10"/>
                      <a:pt x="7" y="45"/>
                      <a:pt x="2" y="8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8000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27" name="Freeform 37"/>
              <p:cNvSpPr>
                <a:spLocks/>
              </p:cNvSpPr>
              <p:nvPr/>
            </p:nvSpPr>
            <p:spPr bwMode="auto">
              <a:xfrm>
                <a:off x="598488" y="5173663"/>
                <a:ext cx="344487" cy="384175"/>
              </a:xfrm>
              <a:custGeom>
                <a:avLst/>
                <a:gdLst>
                  <a:gd name="T0" fmla="*/ 2147483646 w 157"/>
                  <a:gd name="T1" fmla="*/ 2147483646 h 175"/>
                  <a:gd name="T2" fmla="*/ 2147483646 w 157"/>
                  <a:gd name="T3" fmla="*/ 0 h 175"/>
                  <a:gd name="T4" fmla="*/ 2147483646 w 157"/>
                  <a:gd name="T5" fmla="*/ 2147483646 h 175"/>
                  <a:gd name="T6" fmla="*/ 2147483646 w 157"/>
                  <a:gd name="T7" fmla="*/ 2147483646 h 175"/>
                  <a:gd name="T8" fmla="*/ 2147483646 w 157"/>
                  <a:gd name="T9" fmla="*/ 2147483646 h 175"/>
                  <a:gd name="T10" fmla="*/ 2147483646 w 157"/>
                  <a:gd name="T11" fmla="*/ 2147483646 h 175"/>
                  <a:gd name="T12" fmla="*/ 2147483646 w 157"/>
                  <a:gd name="T13" fmla="*/ 2147483646 h 1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7"/>
                  <a:gd name="T22" fmla="*/ 0 h 175"/>
                  <a:gd name="T23" fmla="*/ 157 w 157"/>
                  <a:gd name="T24" fmla="*/ 175 h 1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7" h="175">
                    <a:moveTo>
                      <a:pt x="7" y="105"/>
                    </a:moveTo>
                    <a:cubicBezTo>
                      <a:pt x="0" y="76"/>
                      <a:pt x="62" y="15"/>
                      <a:pt x="67" y="0"/>
                    </a:cubicBezTo>
                    <a:cubicBezTo>
                      <a:pt x="107" y="20"/>
                      <a:pt x="157" y="50"/>
                      <a:pt x="152" y="95"/>
                    </a:cubicBezTo>
                    <a:cubicBezTo>
                      <a:pt x="152" y="120"/>
                      <a:pt x="132" y="145"/>
                      <a:pt x="137" y="175"/>
                    </a:cubicBezTo>
                    <a:cubicBezTo>
                      <a:pt x="122" y="150"/>
                      <a:pt x="97" y="125"/>
                      <a:pt x="97" y="135"/>
                    </a:cubicBezTo>
                    <a:cubicBezTo>
                      <a:pt x="77" y="110"/>
                      <a:pt x="62" y="150"/>
                      <a:pt x="37" y="155"/>
                    </a:cubicBezTo>
                    <a:cubicBezTo>
                      <a:pt x="42" y="130"/>
                      <a:pt x="12" y="125"/>
                      <a:pt x="7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28" name="Freeform 38"/>
              <p:cNvSpPr>
                <a:spLocks/>
              </p:cNvSpPr>
              <p:nvPr/>
            </p:nvSpPr>
            <p:spPr bwMode="auto">
              <a:xfrm>
                <a:off x="274638" y="5348288"/>
                <a:ext cx="404812" cy="485775"/>
              </a:xfrm>
              <a:custGeom>
                <a:avLst/>
                <a:gdLst>
                  <a:gd name="T0" fmla="*/ 2147483646 w 185"/>
                  <a:gd name="T1" fmla="*/ 2147483646 h 221"/>
                  <a:gd name="T2" fmla="*/ 2147483646 w 185"/>
                  <a:gd name="T3" fmla="*/ 2147483646 h 221"/>
                  <a:gd name="T4" fmla="*/ 2147483646 w 185"/>
                  <a:gd name="T5" fmla="*/ 2147483646 h 221"/>
                  <a:gd name="T6" fmla="*/ 2147483646 w 185"/>
                  <a:gd name="T7" fmla="*/ 2147483646 h 221"/>
                  <a:gd name="T8" fmla="*/ 2147483646 w 185"/>
                  <a:gd name="T9" fmla="*/ 2147483646 h 221"/>
                  <a:gd name="T10" fmla="*/ 2147483646 w 185"/>
                  <a:gd name="T11" fmla="*/ 2147483646 h 221"/>
                  <a:gd name="T12" fmla="*/ 2147483646 w 185"/>
                  <a:gd name="T13" fmla="*/ 2147483646 h 221"/>
                  <a:gd name="T14" fmla="*/ 2147483646 w 185"/>
                  <a:gd name="T15" fmla="*/ 0 h 221"/>
                  <a:gd name="T16" fmla="*/ 2147483646 w 185"/>
                  <a:gd name="T17" fmla="*/ 2147483646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"/>
                  <a:gd name="T28" fmla="*/ 0 h 221"/>
                  <a:gd name="T29" fmla="*/ 185 w 185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" h="221">
                    <a:moveTo>
                      <a:pt x="40" y="15"/>
                    </a:moveTo>
                    <a:cubicBezTo>
                      <a:pt x="0" y="56"/>
                      <a:pt x="5" y="115"/>
                      <a:pt x="20" y="166"/>
                    </a:cubicBezTo>
                    <a:cubicBezTo>
                      <a:pt x="20" y="176"/>
                      <a:pt x="40" y="161"/>
                      <a:pt x="50" y="166"/>
                    </a:cubicBezTo>
                    <a:cubicBezTo>
                      <a:pt x="60" y="171"/>
                      <a:pt x="70" y="171"/>
                      <a:pt x="80" y="176"/>
                    </a:cubicBezTo>
                    <a:cubicBezTo>
                      <a:pt x="100" y="186"/>
                      <a:pt x="115" y="201"/>
                      <a:pt x="130" y="216"/>
                    </a:cubicBezTo>
                    <a:cubicBezTo>
                      <a:pt x="135" y="221"/>
                      <a:pt x="140" y="216"/>
                      <a:pt x="140" y="211"/>
                    </a:cubicBezTo>
                    <a:cubicBezTo>
                      <a:pt x="130" y="166"/>
                      <a:pt x="155" y="126"/>
                      <a:pt x="185" y="95"/>
                    </a:cubicBezTo>
                    <a:cubicBezTo>
                      <a:pt x="160" y="40"/>
                      <a:pt x="100" y="20"/>
                      <a:pt x="50" y="0"/>
                    </a:cubicBezTo>
                    <a:cubicBezTo>
                      <a:pt x="45" y="0"/>
                      <a:pt x="45" y="10"/>
                      <a:pt x="40" y="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9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29" name="Freeform 39"/>
              <p:cNvSpPr>
                <a:spLocks/>
              </p:cNvSpPr>
              <p:nvPr/>
            </p:nvSpPr>
            <p:spPr bwMode="auto">
              <a:xfrm>
                <a:off x="852488" y="6273800"/>
                <a:ext cx="417512" cy="584200"/>
              </a:xfrm>
              <a:custGeom>
                <a:avLst/>
                <a:gdLst>
                  <a:gd name="T0" fmla="*/ 2147483646 w 190"/>
                  <a:gd name="T1" fmla="*/ 2147483646 h 266"/>
                  <a:gd name="T2" fmla="*/ 2147483646 w 190"/>
                  <a:gd name="T3" fmla="*/ 2147483646 h 266"/>
                  <a:gd name="T4" fmla="*/ 2147483646 w 190"/>
                  <a:gd name="T5" fmla="*/ 2147483646 h 266"/>
                  <a:gd name="T6" fmla="*/ 2147483646 w 190"/>
                  <a:gd name="T7" fmla="*/ 2147483646 h 266"/>
                  <a:gd name="T8" fmla="*/ 2147483646 w 190"/>
                  <a:gd name="T9" fmla="*/ 2147483646 h 266"/>
                  <a:gd name="T10" fmla="*/ 2147483646 w 190"/>
                  <a:gd name="T11" fmla="*/ 2147483646 h 266"/>
                  <a:gd name="T12" fmla="*/ 2147483646 w 190"/>
                  <a:gd name="T13" fmla="*/ 2147483646 h 266"/>
                  <a:gd name="T14" fmla="*/ 2147483646 w 190"/>
                  <a:gd name="T15" fmla="*/ 2147483646 h 2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0"/>
                  <a:gd name="T25" fmla="*/ 0 h 266"/>
                  <a:gd name="T26" fmla="*/ 190 w 190"/>
                  <a:gd name="T27" fmla="*/ 266 h 2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0" h="266">
                    <a:moveTo>
                      <a:pt x="40" y="105"/>
                    </a:moveTo>
                    <a:cubicBezTo>
                      <a:pt x="60" y="115"/>
                      <a:pt x="70" y="140"/>
                      <a:pt x="65" y="155"/>
                    </a:cubicBezTo>
                    <a:cubicBezTo>
                      <a:pt x="50" y="185"/>
                      <a:pt x="25" y="205"/>
                      <a:pt x="35" y="241"/>
                    </a:cubicBezTo>
                    <a:cubicBezTo>
                      <a:pt x="40" y="256"/>
                      <a:pt x="60" y="266"/>
                      <a:pt x="60" y="251"/>
                    </a:cubicBezTo>
                    <a:cubicBezTo>
                      <a:pt x="60" y="226"/>
                      <a:pt x="55" y="190"/>
                      <a:pt x="80" y="175"/>
                    </a:cubicBezTo>
                    <a:cubicBezTo>
                      <a:pt x="130" y="150"/>
                      <a:pt x="190" y="110"/>
                      <a:pt x="175" y="55"/>
                    </a:cubicBezTo>
                    <a:cubicBezTo>
                      <a:pt x="165" y="0"/>
                      <a:pt x="80" y="5"/>
                      <a:pt x="30" y="30"/>
                    </a:cubicBezTo>
                    <a:cubicBezTo>
                      <a:pt x="0" y="50"/>
                      <a:pt x="10" y="90"/>
                      <a:pt x="40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30" name="Freeform 40"/>
              <p:cNvSpPr>
                <a:spLocks/>
              </p:cNvSpPr>
              <p:nvPr/>
            </p:nvSpPr>
            <p:spPr bwMode="auto">
              <a:xfrm>
                <a:off x="787400" y="6494463"/>
                <a:ext cx="185738" cy="185737"/>
              </a:xfrm>
              <a:custGeom>
                <a:avLst/>
                <a:gdLst>
                  <a:gd name="T0" fmla="*/ 2147483646 w 85"/>
                  <a:gd name="T1" fmla="*/ 2147483646 h 85"/>
                  <a:gd name="T2" fmla="*/ 2147483646 w 85"/>
                  <a:gd name="T3" fmla="*/ 2147483646 h 85"/>
                  <a:gd name="T4" fmla="*/ 2147483646 w 85"/>
                  <a:gd name="T5" fmla="*/ 2147483646 h 85"/>
                  <a:gd name="T6" fmla="*/ 2147483646 w 85"/>
                  <a:gd name="T7" fmla="*/ 2147483646 h 85"/>
                  <a:gd name="T8" fmla="*/ 2147483646 w 85"/>
                  <a:gd name="T9" fmla="*/ 2147483646 h 85"/>
                  <a:gd name="T10" fmla="*/ 2147483646 w 85"/>
                  <a:gd name="T11" fmla="*/ 2147483646 h 85"/>
                  <a:gd name="T12" fmla="*/ 2147483646 w 85"/>
                  <a:gd name="T13" fmla="*/ 2147483646 h 85"/>
                  <a:gd name="T14" fmla="*/ 2147483646 w 85"/>
                  <a:gd name="T15" fmla="*/ 2147483646 h 85"/>
                  <a:gd name="T16" fmla="*/ 2147483646 w 85"/>
                  <a:gd name="T17" fmla="*/ 2147483646 h 85"/>
                  <a:gd name="T18" fmla="*/ 2147483646 w 85"/>
                  <a:gd name="T19" fmla="*/ 2147483646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5"/>
                  <a:gd name="T31" fmla="*/ 0 h 85"/>
                  <a:gd name="T32" fmla="*/ 85 w 85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5" h="85">
                    <a:moveTo>
                      <a:pt x="40" y="55"/>
                    </a:moveTo>
                    <a:cubicBezTo>
                      <a:pt x="44" y="61"/>
                      <a:pt x="45" y="60"/>
                      <a:pt x="50" y="6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5" y="50"/>
                      <a:pt x="55" y="45"/>
                      <a:pt x="55" y="40"/>
                    </a:cubicBezTo>
                    <a:cubicBezTo>
                      <a:pt x="60" y="35"/>
                      <a:pt x="60" y="30"/>
                      <a:pt x="60" y="30"/>
                    </a:cubicBezTo>
                    <a:cubicBezTo>
                      <a:pt x="75" y="25"/>
                      <a:pt x="85" y="40"/>
                      <a:pt x="85" y="50"/>
                    </a:cubicBezTo>
                    <a:cubicBezTo>
                      <a:pt x="70" y="85"/>
                      <a:pt x="20" y="85"/>
                      <a:pt x="5" y="55"/>
                    </a:cubicBezTo>
                    <a:cubicBezTo>
                      <a:pt x="0" y="45"/>
                      <a:pt x="0" y="35"/>
                      <a:pt x="5" y="25"/>
                    </a:cubicBezTo>
                    <a:cubicBezTo>
                      <a:pt x="15" y="10"/>
                      <a:pt x="40" y="0"/>
                      <a:pt x="55" y="10"/>
                    </a:cubicBezTo>
                    <a:cubicBezTo>
                      <a:pt x="35" y="15"/>
                      <a:pt x="30" y="40"/>
                      <a:pt x="40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31" name="Freeform 41"/>
              <p:cNvSpPr>
                <a:spLocks/>
              </p:cNvSpPr>
              <p:nvPr/>
            </p:nvSpPr>
            <p:spPr bwMode="auto">
              <a:xfrm>
                <a:off x="504825" y="6140450"/>
                <a:ext cx="438150" cy="695325"/>
              </a:xfrm>
              <a:custGeom>
                <a:avLst/>
                <a:gdLst>
                  <a:gd name="T0" fmla="*/ 2147483646 w 200"/>
                  <a:gd name="T1" fmla="*/ 2147483646 h 317"/>
                  <a:gd name="T2" fmla="*/ 2147483646 w 200"/>
                  <a:gd name="T3" fmla="*/ 2147483646 h 317"/>
                  <a:gd name="T4" fmla="*/ 2147483646 w 200"/>
                  <a:gd name="T5" fmla="*/ 0 h 317"/>
                  <a:gd name="T6" fmla="*/ 2147483646 w 200"/>
                  <a:gd name="T7" fmla="*/ 2147483646 h 317"/>
                  <a:gd name="T8" fmla="*/ 2147483646 w 200"/>
                  <a:gd name="T9" fmla="*/ 2147483646 h 317"/>
                  <a:gd name="T10" fmla="*/ 2147483646 w 200"/>
                  <a:gd name="T11" fmla="*/ 2147483646 h 317"/>
                  <a:gd name="T12" fmla="*/ 2147483646 w 200"/>
                  <a:gd name="T13" fmla="*/ 2147483646 h 317"/>
                  <a:gd name="T14" fmla="*/ 2147483646 w 200"/>
                  <a:gd name="T15" fmla="*/ 2147483646 h 317"/>
                  <a:gd name="T16" fmla="*/ 2147483646 w 200"/>
                  <a:gd name="T17" fmla="*/ 2147483646 h 317"/>
                  <a:gd name="T18" fmla="*/ 2147483646 w 200"/>
                  <a:gd name="T19" fmla="*/ 2147483646 h 317"/>
                  <a:gd name="T20" fmla="*/ 2147483646 w 200"/>
                  <a:gd name="T21" fmla="*/ 2147483646 h 317"/>
                  <a:gd name="T22" fmla="*/ 2147483646 w 200"/>
                  <a:gd name="T23" fmla="*/ 2147483646 h 3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0"/>
                  <a:gd name="T37" fmla="*/ 0 h 317"/>
                  <a:gd name="T38" fmla="*/ 200 w 200"/>
                  <a:gd name="T39" fmla="*/ 317 h 3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0" h="317">
                    <a:moveTo>
                      <a:pt x="125" y="216"/>
                    </a:moveTo>
                    <a:cubicBezTo>
                      <a:pt x="101" y="151"/>
                      <a:pt x="130" y="76"/>
                      <a:pt x="165" y="20"/>
                    </a:cubicBezTo>
                    <a:cubicBezTo>
                      <a:pt x="170" y="15"/>
                      <a:pt x="155" y="5"/>
                      <a:pt x="150" y="0"/>
                    </a:cubicBezTo>
                    <a:cubicBezTo>
                      <a:pt x="118" y="58"/>
                      <a:pt x="98" y="86"/>
                      <a:pt x="90" y="131"/>
                    </a:cubicBezTo>
                    <a:cubicBezTo>
                      <a:pt x="75" y="126"/>
                      <a:pt x="75" y="101"/>
                      <a:pt x="60" y="101"/>
                    </a:cubicBezTo>
                    <a:cubicBezTo>
                      <a:pt x="40" y="101"/>
                      <a:pt x="20" y="106"/>
                      <a:pt x="5" y="126"/>
                    </a:cubicBezTo>
                    <a:cubicBezTo>
                      <a:pt x="0" y="136"/>
                      <a:pt x="0" y="156"/>
                      <a:pt x="10" y="166"/>
                    </a:cubicBezTo>
                    <a:cubicBezTo>
                      <a:pt x="25" y="181"/>
                      <a:pt x="50" y="186"/>
                      <a:pt x="65" y="171"/>
                    </a:cubicBezTo>
                    <a:cubicBezTo>
                      <a:pt x="80" y="236"/>
                      <a:pt x="130" y="271"/>
                      <a:pt x="175" y="317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7"/>
                      <a:pt x="200" y="312"/>
                      <a:pt x="200" y="307"/>
                    </a:cubicBezTo>
                    <a:cubicBezTo>
                      <a:pt x="175" y="276"/>
                      <a:pt x="140" y="256"/>
                      <a:pt x="125" y="216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endParaRPr lang="zh-CN" altLang="en-US"/>
              </a:p>
            </p:txBody>
          </p:sp>
          <p:sp>
            <p:nvSpPr>
              <p:cNvPr id="12332" name="Freeform 42"/>
              <p:cNvSpPr>
                <a:spLocks/>
              </p:cNvSpPr>
              <p:nvPr/>
            </p:nvSpPr>
            <p:spPr bwMode="auto">
              <a:xfrm>
                <a:off x="1006475" y="6284913"/>
                <a:ext cx="668338" cy="539750"/>
              </a:xfrm>
              <a:custGeom>
                <a:avLst/>
                <a:gdLst>
                  <a:gd name="T0" fmla="*/ 2147483646 w 305"/>
                  <a:gd name="T1" fmla="*/ 2147483646 h 246"/>
                  <a:gd name="T2" fmla="*/ 2147483646 w 305"/>
                  <a:gd name="T3" fmla="*/ 2147483646 h 246"/>
                  <a:gd name="T4" fmla="*/ 2147483646 w 305"/>
                  <a:gd name="T5" fmla="*/ 2147483646 h 246"/>
                  <a:gd name="T6" fmla="*/ 2147483646 w 305"/>
                  <a:gd name="T7" fmla="*/ 2147483646 h 246"/>
                  <a:gd name="T8" fmla="*/ 2147483646 w 305"/>
                  <a:gd name="T9" fmla="*/ 2147483646 h 246"/>
                  <a:gd name="T10" fmla="*/ 2147483646 w 305"/>
                  <a:gd name="T11" fmla="*/ 2147483646 h 246"/>
                  <a:gd name="T12" fmla="*/ 0 w 305"/>
                  <a:gd name="T13" fmla="*/ 2147483646 h 246"/>
                  <a:gd name="T14" fmla="*/ 2147483646 w 305"/>
                  <a:gd name="T15" fmla="*/ 2147483646 h 246"/>
                  <a:gd name="T16" fmla="*/ 2147483646 w 305"/>
                  <a:gd name="T17" fmla="*/ 2147483646 h 246"/>
                  <a:gd name="T18" fmla="*/ 2147483646 w 305"/>
                  <a:gd name="T19" fmla="*/ 2147483646 h 246"/>
                  <a:gd name="T20" fmla="*/ 2147483646 w 305"/>
                  <a:gd name="T21" fmla="*/ 2147483646 h 246"/>
                  <a:gd name="T22" fmla="*/ 2147483646 w 305"/>
                  <a:gd name="T23" fmla="*/ 2147483646 h 246"/>
                  <a:gd name="T24" fmla="*/ 2147483646 w 305"/>
                  <a:gd name="T25" fmla="*/ 2147483646 h 246"/>
                  <a:gd name="T26" fmla="*/ 2147483646 w 305"/>
                  <a:gd name="T27" fmla="*/ 2147483646 h 2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5"/>
                  <a:gd name="T43" fmla="*/ 0 h 246"/>
                  <a:gd name="T44" fmla="*/ 305 w 305"/>
                  <a:gd name="T45" fmla="*/ 246 h 2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5" h="246">
                    <a:moveTo>
                      <a:pt x="250" y="125"/>
                    </a:moveTo>
                    <a:cubicBezTo>
                      <a:pt x="243" y="154"/>
                      <a:pt x="215" y="160"/>
                      <a:pt x="200" y="160"/>
                    </a:cubicBezTo>
                    <a:cubicBezTo>
                      <a:pt x="180" y="165"/>
                      <a:pt x="165" y="145"/>
                      <a:pt x="170" y="120"/>
                    </a:cubicBezTo>
                    <a:cubicBezTo>
                      <a:pt x="170" y="115"/>
                      <a:pt x="165" y="110"/>
                      <a:pt x="160" y="115"/>
                    </a:cubicBezTo>
                    <a:cubicBezTo>
                      <a:pt x="130" y="150"/>
                      <a:pt x="90" y="175"/>
                      <a:pt x="45" y="180"/>
                    </a:cubicBezTo>
                    <a:cubicBezTo>
                      <a:pt x="20" y="180"/>
                      <a:pt x="5" y="215"/>
                      <a:pt x="10" y="241"/>
                    </a:cubicBezTo>
                    <a:cubicBezTo>
                      <a:pt x="5" y="241"/>
                      <a:pt x="0" y="241"/>
                      <a:pt x="0" y="246"/>
                    </a:cubicBezTo>
                    <a:cubicBezTo>
                      <a:pt x="5" y="231"/>
                      <a:pt x="0" y="215"/>
                      <a:pt x="5" y="200"/>
                    </a:cubicBezTo>
                    <a:cubicBezTo>
                      <a:pt x="20" y="170"/>
                      <a:pt x="60" y="170"/>
                      <a:pt x="80" y="145"/>
                    </a:cubicBezTo>
                    <a:cubicBezTo>
                      <a:pt x="110" y="110"/>
                      <a:pt x="120" y="65"/>
                      <a:pt x="160" y="35"/>
                    </a:cubicBezTo>
                    <a:cubicBezTo>
                      <a:pt x="190" y="20"/>
                      <a:pt x="220" y="15"/>
                      <a:pt x="250" y="5"/>
                    </a:cubicBezTo>
                    <a:cubicBezTo>
                      <a:pt x="270" y="0"/>
                      <a:pt x="285" y="15"/>
                      <a:pt x="305" y="5"/>
                    </a:cubicBezTo>
                    <a:cubicBezTo>
                      <a:pt x="290" y="35"/>
                      <a:pt x="255" y="50"/>
                      <a:pt x="240" y="75"/>
                    </a:cubicBezTo>
                    <a:cubicBezTo>
                      <a:pt x="235" y="85"/>
                      <a:pt x="255" y="105"/>
                      <a:pt x="250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endParaRPr lang="zh-CN" altLang="en-US"/>
              </a:p>
            </p:txBody>
          </p:sp>
        </p:grpSp>
        <p:grpSp>
          <p:nvGrpSpPr>
            <p:cNvPr id="12308" name="组合 92"/>
            <p:cNvGrpSpPr>
              <a:grpSpLocks/>
            </p:cNvGrpSpPr>
            <p:nvPr/>
          </p:nvGrpSpPr>
          <p:grpSpPr bwMode="auto">
            <a:xfrm rot="-10624271">
              <a:off x="3740722" y="3242696"/>
              <a:ext cx="1698625" cy="1684337"/>
              <a:chOff x="0" y="5173663"/>
              <a:chExt cx="1698625" cy="1684337"/>
            </a:xfrm>
          </p:grpSpPr>
          <p:sp>
            <p:nvSpPr>
              <p:cNvPr id="12309" name="Freeform 31"/>
              <p:cNvSpPr>
                <a:spLocks/>
              </p:cNvSpPr>
              <p:nvPr/>
            </p:nvSpPr>
            <p:spPr bwMode="auto">
              <a:xfrm>
                <a:off x="165100" y="5724525"/>
                <a:ext cx="581025" cy="438150"/>
              </a:xfrm>
              <a:custGeom>
                <a:avLst/>
                <a:gdLst>
                  <a:gd name="T0" fmla="*/ 0 w 265"/>
                  <a:gd name="T1" fmla="*/ 2147483646 h 200"/>
                  <a:gd name="T2" fmla="*/ 2147483646 w 265"/>
                  <a:gd name="T3" fmla="*/ 2147483646 h 200"/>
                  <a:gd name="T4" fmla="*/ 2147483646 w 265"/>
                  <a:gd name="T5" fmla="*/ 2147483646 h 200"/>
                  <a:gd name="T6" fmla="*/ 2147483646 w 265"/>
                  <a:gd name="T7" fmla="*/ 2147483646 h 200"/>
                  <a:gd name="T8" fmla="*/ 0 w 265"/>
                  <a:gd name="T9" fmla="*/ 2147483646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200"/>
                  <a:gd name="T17" fmla="*/ 265 w 265"/>
                  <a:gd name="T18" fmla="*/ 200 h 2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200">
                    <a:moveTo>
                      <a:pt x="0" y="20"/>
                    </a:moveTo>
                    <a:cubicBezTo>
                      <a:pt x="60" y="0"/>
                      <a:pt x="135" y="5"/>
                      <a:pt x="170" y="60"/>
                    </a:cubicBezTo>
                    <a:cubicBezTo>
                      <a:pt x="200" y="100"/>
                      <a:pt x="210" y="145"/>
                      <a:pt x="245" y="175"/>
                    </a:cubicBezTo>
                    <a:cubicBezTo>
                      <a:pt x="250" y="175"/>
                      <a:pt x="260" y="180"/>
                      <a:pt x="265" y="180"/>
                    </a:cubicBezTo>
                    <a:cubicBezTo>
                      <a:pt x="155" y="200"/>
                      <a:pt x="25" y="135"/>
                      <a:pt x="0" y="2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0" name="Freeform 32"/>
              <p:cNvSpPr>
                <a:spLocks/>
              </p:cNvSpPr>
              <p:nvPr/>
            </p:nvSpPr>
            <p:spPr bwMode="auto">
              <a:xfrm>
                <a:off x="0" y="6064250"/>
                <a:ext cx="766763" cy="331788"/>
              </a:xfrm>
              <a:custGeom>
                <a:avLst/>
                <a:gdLst>
                  <a:gd name="T0" fmla="*/ 2147483646 w 350"/>
                  <a:gd name="T1" fmla="*/ 2147483646 h 151"/>
                  <a:gd name="T2" fmla="*/ 2147483646 w 350"/>
                  <a:gd name="T3" fmla="*/ 2147483646 h 151"/>
                  <a:gd name="T4" fmla="*/ 0 w 350"/>
                  <a:gd name="T5" fmla="*/ 2147483646 h 151"/>
                  <a:gd name="T6" fmla="*/ 2147483646 w 350"/>
                  <a:gd name="T7" fmla="*/ 2147483646 h 151"/>
                  <a:gd name="T8" fmla="*/ 2147483646 w 350"/>
                  <a:gd name="T9" fmla="*/ 2147483646 h 151"/>
                  <a:gd name="T10" fmla="*/ 2147483646 w 350"/>
                  <a:gd name="T11" fmla="*/ 2147483646 h 151"/>
                  <a:gd name="T12" fmla="*/ 2147483646 w 350"/>
                  <a:gd name="T13" fmla="*/ 2147483646 h 1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0"/>
                  <a:gd name="T22" fmla="*/ 0 h 151"/>
                  <a:gd name="T23" fmla="*/ 350 w 350"/>
                  <a:gd name="T24" fmla="*/ 151 h 1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0" h="151">
                    <a:moveTo>
                      <a:pt x="325" y="55"/>
                    </a:moveTo>
                    <a:cubicBezTo>
                      <a:pt x="265" y="86"/>
                      <a:pt x="215" y="136"/>
                      <a:pt x="150" y="141"/>
                    </a:cubicBezTo>
                    <a:cubicBezTo>
                      <a:pt x="95" y="151"/>
                      <a:pt x="45" y="126"/>
                      <a:pt x="0" y="91"/>
                    </a:cubicBezTo>
                    <a:cubicBezTo>
                      <a:pt x="25" y="35"/>
                      <a:pt x="95" y="0"/>
                      <a:pt x="150" y="15"/>
                    </a:cubicBezTo>
                    <a:cubicBezTo>
                      <a:pt x="160" y="15"/>
                      <a:pt x="175" y="35"/>
                      <a:pt x="190" y="35"/>
                    </a:cubicBezTo>
                    <a:cubicBezTo>
                      <a:pt x="245" y="50"/>
                      <a:pt x="300" y="66"/>
                      <a:pt x="350" y="40"/>
                    </a:cubicBezTo>
                    <a:cubicBezTo>
                      <a:pt x="340" y="40"/>
                      <a:pt x="335" y="50"/>
                      <a:pt x="325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1" name="Freeform 33"/>
              <p:cNvSpPr>
                <a:spLocks/>
              </p:cNvSpPr>
              <p:nvPr/>
            </p:nvSpPr>
            <p:spPr bwMode="auto">
              <a:xfrm>
                <a:off x="920750" y="5976938"/>
                <a:ext cx="777875" cy="369887"/>
              </a:xfrm>
              <a:custGeom>
                <a:avLst/>
                <a:gdLst>
                  <a:gd name="T0" fmla="*/ 2147483646 w 355"/>
                  <a:gd name="T1" fmla="*/ 2147483646 h 169"/>
                  <a:gd name="T2" fmla="*/ 0 w 355"/>
                  <a:gd name="T3" fmla="*/ 2147483646 h 169"/>
                  <a:gd name="T4" fmla="*/ 2147483646 w 355"/>
                  <a:gd name="T5" fmla="*/ 2147483646 h 169"/>
                  <a:gd name="T6" fmla="*/ 2147483646 w 355"/>
                  <a:gd name="T7" fmla="*/ 2147483646 h 169"/>
                  <a:gd name="T8" fmla="*/ 2147483646 w 355"/>
                  <a:gd name="T9" fmla="*/ 2147483646 h 169"/>
                  <a:gd name="T10" fmla="*/ 2147483646 w 355"/>
                  <a:gd name="T11" fmla="*/ 2147483646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5"/>
                  <a:gd name="T19" fmla="*/ 0 h 169"/>
                  <a:gd name="T20" fmla="*/ 355 w 355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5" h="169">
                    <a:moveTo>
                      <a:pt x="250" y="136"/>
                    </a:moveTo>
                    <a:cubicBezTo>
                      <a:pt x="161" y="169"/>
                      <a:pt x="75" y="121"/>
                      <a:pt x="0" y="85"/>
                    </a:cubicBezTo>
                    <a:cubicBezTo>
                      <a:pt x="30" y="90"/>
                      <a:pt x="60" y="85"/>
                      <a:pt x="90" y="80"/>
                    </a:cubicBezTo>
                    <a:cubicBezTo>
                      <a:pt x="125" y="75"/>
                      <a:pt x="155" y="35"/>
                      <a:pt x="190" y="20"/>
                    </a:cubicBezTo>
                    <a:cubicBezTo>
                      <a:pt x="245" y="0"/>
                      <a:pt x="315" y="30"/>
                      <a:pt x="355" y="75"/>
                    </a:cubicBezTo>
                    <a:cubicBezTo>
                      <a:pt x="320" y="95"/>
                      <a:pt x="290" y="121"/>
                      <a:pt x="250" y="1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2" name="Freeform 34"/>
              <p:cNvSpPr>
                <a:spLocks/>
              </p:cNvSpPr>
              <p:nvPr/>
            </p:nvSpPr>
            <p:spPr bwMode="auto">
              <a:xfrm>
                <a:off x="909638" y="5668963"/>
                <a:ext cx="515937" cy="438150"/>
              </a:xfrm>
              <a:custGeom>
                <a:avLst/>
                <a:gdLst>
                  <a:gd name="T0" fmla="*/ 2147483646 w 235"/>
                  <a:gd name="T1" fmla="*/ 2147483646 h 200"/>
                  <a:gd name="T2" fmla="*/ 0 w 235"/>
                  <a:gd name="T3" fmla="*/ 2147483646 h 200"/>
                  <a:gd name="T4" fmla="*/ 2147483646 w 235"/>
                  <a:gd name="T5" fmla="*/ 2147483646 h 200"/>
                  <a:gd name="T6" fmla="*/ 2147483646 w 235"/>
                  <a:gd name="T7" fmla="*/ 2147483646 h 200"/>
                  <a:gd name="T8" fmla="*/ 2147483646 w 235"/>
                  <a:gd name="T9" fmla="*/ 2147483646 h 200"/>
                  <a:gd name="T10" fmla="*/ 2147483646 w 235"/>
                  <a:gd name="T11" fmla="*/ 2147483646 h 2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"/>
                  <a:gd name="T19" fmla="*/ 0 h 200"/>
                  <a:gd name="T20" fmla="*/ 235 w 235"/>
                  <a:gd name="T21" fmla="*/ 200 h 2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" h="200">
                    <a:moveTo>
                      <a:pt x="185" y="125"/>
                    </a:moveTo>
                    <a:cubicBezTo>
                      <a:pt x="137" y="182"/>
                      <a:pt x="70" y="195"/>
                      <a:pt x="0" y="200"/>
                    </a:cubicBezTo>
                    <a:cubicBezTo>
                      <a:pt x="15" y="195"/>
                      <a:pt x="20" y="180"/>
                      <a:pt x="30" y="170"/>
                    </a:cubicBezTo>
                    <a:cubicBezTo>
                      <a:pt x="60" y="125"/>
                      <a:pt x="55" y="70"/>
                      <a:pt x="95" y="35"/>
                    </a:cubicBezTo>
                    <a:cubicBezTo>
                      <a:pt x="135" y="0"/>
                      <a:pt x="185" y="5"/>
                      <a:pt x="235" y="5"/>
                    </a:cubicBezTo>
                    <a:cubicBezTo>
                      <a:pt x="230" y="50"/>
                      <a:pt x="215" y="90"/>
                      <a:pt x="185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28999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3" name="Freeform 35"/>
              <p:cNvSpPr>
                <a:spLocks/>
              </p:cNvSpPr>
              <p:nvPr/>
            </p:nvSpPr>
            <p:spPr bwMode="auto">
              <a:xfrm>
                <a:off x="598488" y="5513388"/>
                <a:ext cx="398462" cy="593725"/>
              </a:xfrm>
              <a:custGeom>
                <a:avLst/>
                <a:gdLst>
                  <a:gd name="T0" fmla="*/ 2147483646 w 182"/>
                  <a:gd name="T1" fmla="*/ 2147483646 h 271"/>
                  <a:gd name="T2" fmla="*/ 2147483646 w 182"/>
                  <a:gd name="T3" fmla="*/ 2147483646 h 271"/>
                  <a:gd name="T4" fmla="*/ 2147483646 w 182"/>
                  <a:gd name="T5" fmla="*/ 2147483646 h 271"/>
                  <a:gd name="T6" fmla="*/ 2147483646 w 182"/>
                  <a:gd name="T7" fmla="*/ 2147483646 h 271"/>
                  <a:gd name="T8" fmla="*/ 2147483646 w 182"/>
                  <a:gd name="T9" fmla="*/ 2147483646 h 271"/>
                  <a:gd name="T10" fmla="*/ 2147483646 w 182"/>
                  <a:gd name="T11" fmla="*/ 2147483646 h 271"/>
                  <a:gd name="T12" fmla="*/ 2147483646 w 182"/>
                  <a:gd name="T13" fmla="*/ 0 h 271"/>
                  <a:gd name="T14" fmla="*/ 2147483646 w 182"/>
                  <a:gd name="T15" fmla="*/ 2147483646 h 271"/>
                  <a:gd name="T16" fmla="*/ 2147483646 w 182"/>
                  <a:gd name="T17" fmla="*/ 2147483646 h 2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271"/>
                  <a:gd name="T29" fmla="*/ 182 w 182"/>
                  <a:gd name="T30" fmla="*/ 271 h 2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271">
                    <a:moveTo>
                      <a:pt x="177" y="156"/>
                    </a:moveTo>
                    <a:cubicBezTo>
                      <a:pt x="171" y="202"/>
                      <a:pt x="152" y="241"/>
                      <a:pt x="112" y="261"/>
                    </a:cubicBezTo>
                    <a:cubicBezTo>
                      <a:pt x="92" y="271"/>
                      <a:pt x="82" y="251"/>
                      <a:pt x="62" y="246"/>
                    </a:cubicBezTo>
                    <a:cubicBezTo>
                      <a:pt x="42" y="236"/>
                      <a:pt x="32" y="216"/>
                      <a:pt x="22" y="196"/>
                    </a:cubicBezTo>
                    <a:cubicBezTo>
                      <a:pt x="22" y="191"/>
                      <a:pt x="0" y="128"/>
                      <a:pt x="5" y="118"/>
                    </a:cubicBezTo>
                    <a:cubicBezTo>
                      <a:pt x="5" y="113"/>
                      <a:pt x="15" y="55"/>
                      <a:pt x="52" y="25"/>
                    </a:cubicBezTo>
                    <a:cubicBezTo>
                      <a:pt x="61" y="19"/>
                      <a:pt x="67" y="10"/>
                      <a:pt x="77" y="0"/>
                    </a:cubicBezTo>
                    <a:cubicBezTo>
                      <a:pt x="97" y="20"/>
                      <a:pt x="142" y="66"/>
                      <a:pt x="147" y="66"/>
                    </a:cubicBezTo>
                    <a:cubicBezTo>
                      <a:pt x="152" y="66"/>
                      <a:pt x="182" y="116"/>
                      <a:pt x="177" y="15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4" name="Freeform 36"/>
              <p:cNvSpPr>
                <a:spLocks/>
              </p:cNvSpPr>
              <p:nvPr/>
            </p:nvSpPr>
            <p:spPr bwMode="auto">
              <a:xfrm>
                <a:off x="915988" y="5337175"/>
                <a:ext cx="333375" cy="474663"/>
              </a:xfrm>
              <a:custGeom>
                <a:avLst/>
                <a:gdLst>
                  <a:gd name="T0" fmla="*/ 2147483646 w 152"/>
                  <a:gd name="T1" fmla="*/ 2147483646 h 216"/>
                  <a:gd name="T2" fmla="*/ 2147483646 w 152"/>
                  <a:gd name="T3" fmla="*/ 2147483646 h 216"/>
                  <a:gd name="T4" fmla="*/ 2147483646 w 152"/>
                  <a:gd name="T5" fmla="*/ 2147483646 h 216"/>
                  <a:gd name="T6" fmla="*/ 2147483646 w 152"/>
                  <a:gd name="T7" fmla="*/ 2147483646 h 216"/>
                  <a:gd name="T8" fmla="*/ 2147483646 w 152"/>
                  <a:gd name="T9" fmla="*/ 2147483646 h 216"/>
                  <a:gd name="T10" fmla="*/ 2147483646 w 152"/>
                  <a:gd name="T11" fmla="*/ 2147483646 h 216"/>
                  <a:gd name="T12" fmla="*/ 2147483646 w 152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216"/>
                  <a:gd name="T23" fmla="*/ 152 w 152"/>
                  <a:gd name="T24" fmla="*/ 216 h 2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216">
                    <a:moveTo>
                      <a:pt x="2" y="80"/>
                    </a:moveTo>
                    <a:cubicBezTo>
                      <a:pt x="0" y="95"/>
                      <a:pt x="2" y="110"/>
                      <a:pt x="7" y="125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47" y="171"/>
                      <a:pt x="32" y="201"/>
                      <a:pt x="52" y="216"/>
                    </a:cubicBezTo>
                    <a:cubicBezTo>
                      <a:pt x="67" y="171"/>
                      <a:pt x="112" y="151"/>
                      <a:pt x="152" y="141"/>
                    </a:cubicBezTo>
                    <a:cubicBezTo>
                      <a:pt x="152" y="80"/>
                      <a:pt x="122" y="0"/>
                      <a:pt x="57" y="5"/>
                    </a:cubicBezTo>
                    <a:cubicBezTo>
                      <a:pt x="27" y="10"/>
                      <a:pt x="7" y="45"/>
                      <a:pt x="2" y="8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38000">
                    <a:srgbClr val="FFFF00"/>
                  </a:gs>
                  <a:gs pos="100000">
                    <a:srgbClr val="D15001"/>
                  </a:gs>
                </a:gsLst>
                <a:lin ang="27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5" name="Freeform 37"/>
              <p:cNvSpPr>
                <a:spLocks/>
              </p:cNvSpPr>
              <p:nvPr/>
            </p:nvSpPr>
            <p:spPr bwMode="auto">
              <a:xfrm>
                <a:off x="598488" y="5173663"/>
                <a:ext cx="344487" cy="384175"/>
              </a:xfrm>
              <a:custGeom>
                <a:avLst/>
                <a:gdLst>
                  <a:gd name="T0" fmla="*/ 2147483646 w 157"/>
                  <a:gd name="T1" fmla="*/ 2147483646 h 175"/>
                  <a:gd name="T2" fmla="*/ 2147483646 w 157"/>
                  <a:gd name="T3" fmla="*/ 0 h 175"/>
                  <a:gd name="T4" fmla="*/ 2147483646 w 157"/>
                  <a:gd name="T5" fmla="*/ 2147483646 h 175"/>
                  <a:gd name="T6" fmla="*/ 2147483646 w 157"/>
                  <a:gd name="T7" fmla="*/ 2147483646 h 175"/>
                  <a:gd name="T8" fmla="*/ 2147483646 w 157"/>
                  <a:gd name="T9" fmla="*/ 2147483646 h 175"/>
                  <a:gd name="T10" fmla="*/ 2147483646 w 157"/>
                  <a:gd name="T11" fmla="*/ 2147483646 h 175"/>
                  <a:gd name="T12" fmla="*/ 2147483646 w 157"/>
                  <a:gd name="T13" fmla="*/ 2147483646 h 1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7"/>
                  <a:gd name="T22" fmla="*/ 0 h 175"/>
                  <a:gd name="T23" fmla="*/ 157 w 157"/>
                  <a:gd name="T24" fmla="*/ 175 h 1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7" h="175">
                    <a:moveTo>
                      <a:pt x="7" y="105"/>
                    </a:moveTo>
                    <a:cubicBezTo>
                      <a:pt x="0" y="76"/>
                      <a:pt x="62" y="15"/>
                      <a:pt x="67" y="0"/>
                    </a:cubicBezTo>
                    <a:cubicBezTo>
                      <a:pt x="107" y="20"/>
                      <a:pt x="157" y="50"/>
                      <a:pt x="152" y="95"/>
                    </a:cubicBezTo>
                    <a:cubicBezTo>
                      <a:pt x="152" y="120"/>
                      <a:pt x="132" y="145"/>
                      <a:pt x="137" y="175"/>
                    </a:cubicBezTo>
                    <a:cubicBezTo>
                      <a:pt x="122" y="150"/>
                      <a:pt x="97" y="125"/>
                      <a:pt x="97" y="135"/>
                    </a:cubicBezTo>
                    <a:cubicBezTo>
                      <a:pt x="77" y="110"/>
                      <a:pt x="62" y="150"/>
                      <a:pt x="37" y="155"/>
                    </a:cubicBezTo>
                    <a:cubicBezTo>
                      <a:pt x="42" y="130"/>
                      <a:pt x="12" y="125"/>
                      <a:pt x="7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6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6" name="Freeform 38"/>
              <p:cNvSpPr>
                <a:spLocks/>
              </p:cNvSpPr>
              <p:nvPr/>
            </p:nvSpPr>
            <p:spPr bwMode="auto">
              <a:xfrm>
                <a:off x="274638" y="5348288"/>
                <a:ext cx="404812" cy="485775"/>
              </a:xfrm>
              <a:custGeom>
                <a:avLst/>
                <a:gdLst>
                  <a:gd name="T0" fmla="*/ 2147483646 w 185"/>
                  <a:gd name="T1" fmla="*/ 2147483646 h 221"/>
                  <a:gd name="T2" fmla="*/ 2147483646 w 185"/>
                  <a:gd name="T3" fmla="*/ 2147483646 h 221"/>
                  <a:gd name="T4" fmla="*/ 2147483646 w 185"/>
                  <a:gd name="T5" fmla="*/ 2147483646 h 221"/>
                  <a:gd name="T6" fmla="*/ 2147483646 w 185"/>
                  <a:gd name="T7" fmla="*/ 2147483646 h 221"/>
                  <a:gd name="T8" fmla="*/ 2147483646 w 185"/>
                  <a:gd name="T9" fmla="*/ 2147483646 h 221"/>
                  <a:gd name="T10" fmla="*/ 2147483646 w 185"/>
                  <a:gd name="T11" fmla="*/ 2147483646 h 221"/>
                  <a:gd name="T12" fmla="*/ 2147483646 w 185"/>
                  <a:gd name="T13" fmla="*/ 2147483646 h 221"/>
                  <a:gd name="T14" fmla="*/ 2147483646 w 185"/>
                  <a:gd name="T15" fmla="*/ 0 h 221"/>
                  <a:gd name="T16" fmla="*/ 2147483646 w 185"/>
                  <a:gd name="T17" fmla="*/ 2147483646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"/>
                  <a:gd name="T28" fmla="*/ 0 h 221"/>
                  <a:gd name="T29" fmla="*/ 185 w 185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" h="221">
                    <a:moveTo>
                      <a:pt x="40" y="15"/>
                    </a:moveTo>
                    <a:cubicBezTo>
                      <a:pt x="0" y="56"/>
                      <a:pt x="5" y="115"/>
                      <a:pt x="20" y="166"/>
                    </a:cubicBezTo>
                    <a:cubicBezTo>
                      <a:pt x="20" y="176"/>
                      <a:pt x="40" y="161"/>
                      <a:pt x="50" y="166"/>
                    </a:cubicBezTo>
                    <a:cubicBezTo>
                      <a:pt x="60" y="171"/>
                      <a:pt x="70" y="171"/>
                      <a:pt x="80" y="176"/>
                    </a:cubicBezTo>
                    <a:cubicBezTo>
                      <a:pt x="100" y="186"/>
                      <a:pt x="115" y="201"/>
                      <a:pt x="130" y="216"/>
                    </a:cubicBezTo>
                    <a:cubicBezTo>
                      <a:pt x="135" y="221"/>
                      <a:pt x="140" y="216"/>
                      <a:pt x="140" y="211"/>
                    </a:cubicBezTo>
                    <a:cubicBezTo>
                      <a:pt x="130" y="166"/>
                      <a:pt x="155" y="126"/>
                      <a:pt x="185" y="95"/>
                    </a:cubicBezTo>
                    <a:cubicBezTo>
                      <a:pt x="160" y="40"/>
                      <a:pt x="100" y="20"/>
                      <a:pt x="50" y="0"/>
                    </a:cubicBezTo>
                    <a:cubicBezTo>
                      <a:pt x="45" y="0"/>
                      <a:pt x="45" y="10"/>
                      <a:pt x="40" y="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9000">
                    <a:srgbClr val="FFFF00"/>
                  </a:gs>
                  <a:gs pos="100000">
                    <a:srgbClr val="D15001"/>
                  </a:gs>
                </a:gsLst>
                <a:lin ang="5400000" scaled="1"/>
              </a:gradFill>
              <a:ln w="9525">
                <a:solidFill>
                  <a:srgbClr val="927D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7" name="Freeform 39"/>
              <p:cNvSpPr>
                <a:spLocks/>
              </p:cNvSpPr>
              <p:nvPr/>
            </p:nvSpPr>
            <p:spPr bwMode="auto">
              <a:xfrm>
                <a:off x="852488" y="6273800"/>
                <a:ext cx="417512" cy="584200"/>
              </a:xfrm>
              <a:custGeom>
                <a:avLst/>
                <a:gdLst>
                  <a:gd name="T0" fmla="*/ 2147483646 w 190"/>
                  <a:gd name="T1" fmla="*/ 2147483646 h 266"/>
                  <a:gd name="T2" fmla="*/ 2147483646 w 190"/>
                  <a:gd name="T3" fmla="*/ 2147483646 h 266"/>
                  <a:gd name="T4" fmla="*/ 2147483646 w 190"/>
                  <a:gd name="T5" fmla="*/ 2147483646 h 266"/>
                  <a:gd name="T6" fmla="*/ 2147483646 w 190"/>
                  <a:gd name="T7" fmla="*/ 2147483646 h 266"/>
                  <a:gd name="T8" fmla="*/ 2147483646 w 190"/>
                  <a:gd name="T9" fmla="*/ 2147483646 h 266"/>
                  <a:gd name="T10" fmla="*/ 2147483646 w 190"/>
                  <a:gd name="T11" fmla="*/ 2147483646 h 266"/>
                  <a:gd name="T12" fmla="*/ 2147483646 w 190"/>
                  <a:gd name="T13" fmla="*/ 2147483646 h 266"/>
                  <a:gd name="T14" fmla="*/ 2147483646 w 190"/>
                  <a:gd name="T15" fmla="*/ 2147483646 h 2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0"/>
                  <a:gd name="T25" fmla="*/ 0 h 266"/>
                  <a:gd name="T26" fmla="*/ 190 w 190"/>
                  <a:gd name="T27" fmla="*/ 266 h 2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0" h="266">
                    <a:moveTo>
                      <a:pt x="40" y="105"/>
                    </a:moveTo>
                    <a:cubicBezTo>
                      <a:pt x="60" y="115"/>
                      <a:pt x="70" y="140"/>
                      <a:pt x="65" y="155"/>
                    </a:cubicBezTo>
                    <a:cubicBezTo>
                      <a:pt x="50" y="185"/>
                      <a:pt x="25" y="205"/>
                      <a:pt x="35" y="241"/>
                    </a:cubicBezTo>
                    <a:cubicBezTo>
                      <a:pt x="40" y="256"/>
                      <a:pt x="60" y="266"/>
                      <a:pt x="60" y="251"/>
                    </a:cubicBezTo>
                    <a:cubicBezTo>
                      <a:pt x="60" y="226"/>
                      <a:pt x="55" y="190"/>
                      <a:pt x="80" y="175"/>
                    </a:cubicBezTo>
                    <a:cubicBezTo>
                      <a:pt x="130" y="150"/>
                      <a:pt x="190" y="110"/>
                      <a:pt x="175" y="55"/>
                    </a:cubicBezTo>
                    <a:cubicBezTo>
                      <a:pt x="165" y="0"/>
                      <a:pt x="80" y="5"/>
                      <a:pt x="30" y="30"/>
                    </a:cubicBezTo>
                    <a:cubicBezTo>
                      <a:pt x="0" y="50"/>
                      <a:pt x="10" y="90"/>
                      <a:pt x="40" y="1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8" name="Freeform 40"/>
              <p:cNvSpPr>
                <a:spLocks/>
              </p:cNvSpPr>
              <p:nvPr/>
            </p:nvSpPr>
            <p:spPr bwMode="auto">
              <a:xfrm>
                <a:off x="787400" y="6494463"/>
                <a:ext cx="185738" cy="185737"/>
              </a:xfrm>
              <a:custGeom>
                <a:avLst/>
                <a:gdLst>
                  <a:gd name="T0" fmla="*/ 2147483646 w 85"/>
                  <a:gd name="T1" fmla="*/ 2147483646 h 85"/>
                  <a:gd name="T2" fmla="*/ 2147483646 w 85"/>
                  <a:gd name="T3" fmla="*/ 2147483646 h 85"/>
                  <a:gd name="T4" fmla="*/ 2147483646 w 85"/>
                  <a:gd name="T5" fmla="*/ 2147483646 h 85"/>
                  <a:gd name="T6" fmla="*/ 2147483646 w 85"/>
                  <a:gd name="T7" fmla="*/ 2147483646 h 85"/>
                  <a:gd name="T8" fmla="*/ 2147483646 w 85"/>
                  <a:gd name="T9" fmla="*/ 2147483646 h 85"/>
                  <a:gd name="T10" fmla="*/ 2147483646 w 85"/>
                  <a:gd name="T11" fmla="*/ 2147483646 h 85"/>
                  <a:gd name="T12" fmla="*/ 2147483646 w 85"/>
                  <a:gd name="T13" fmla="*/ 2147483646 h 85"/>
                  <a:gd name="T14" fmla="*/ 2147483646 w 85"/>
                  <a:gd name="T15" fmla="*/ 2147483646 h 85"/>
                  <a:gd name="T16" fmla="*/ 2147483646 w 85"/>
                  <a:gd name="T17" fmla="*/ 2147483646 h 85"/>
                  <a:gd name="T18" fmla="*/ 2147483646 w 85"/>
                  <a:gd name="T19" fmla="*/ 2147483646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5"/>
                  <a:gd name="T31" fmla="*/ 0 h 85"/>
                  <a:gd name="T32" fmla="*/ 85 w 85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5" h="85">
                    <a:moveTo>
                      <a:pt x="40" y="55"/>
                    </a:moveTo>
                    <a:cubicBezTo>
                      <a:pt x="44" y="61"/>
                      <a:pt x="45" y="60"/>
                      <a:pt x="50" y="6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5" y="50"/>
                      <a:pt x="55" y="45"/>
                      <a:pt x="55" y="40"/>
                    </a:cubicBezTo>
                    <a:cubicBezTo>
                      <a:pt x="60" y="35"/>
                      <a:pt x="60" y="30"/>
                      <a:pt x="60" y="30"/>
                    </a:cubicBezTo>
                    <a:cubicBezTo>
                      <a:pt x="75" y="25"/>
                      <a:pt x="85" y="40"/>
                      <a:pt x="85" y="50"/>
                    </a:cubicBezTo>
                    <a:cubicBezTo>
                      <a:pt x="70" y="85"/>
                      <a:pt x="20" y="85"/>
                      <a:pt x="5" y="55"/>
                    </a:cubicBezTo>
                    <a:cubicBezTo>
                      <a:pt x="0" y="45"/>
                      <a:pt x="0" y="35"/>
                      <a:pt x="5" y="25"/>
                    </a:cubicBezTo>
                    <a:cubicBezTo>
                      <a:pt x="15" y="10"/>
                      <a:pt x="40" y="0"/>
                      <a:pt x="55" y="10"/>
                    </a:cubicBezTo>
                    <a:cubicBezTo>
                      <a:pt x="35" y="15"/>
                      <a:pt x="30" y="40"/>
                      <a:pt x="40" y="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19" name="Freeform 41"/>
              <p:cNvSpPr>
                <a:spLocks/>
              </p:cNvSpPr>
              <p:nvPr/>
            </p:nvSpPr>
            <p:spPr bwMode="auto">
              <a:xfrm>
                <a:off x="504825" y="6140450"/>
                <a:ext cx="438150" cy="695325"/>
              </a:xfrm>
              <a:custGeom>
                <a:avLst/>
                <a:gdLst>
                  <a:gd name="T0" fmla="*/ 2147483646 w 200"/>
                  <a:gd name="T1" fmla="*/ 2147483646 h 317"/>
                  <a:gd name="T2" fmla="*/ 2147483646 w 200"/>
                  <a:gd name="T3" fmla="*/ 2147483646 h 317"/>
                  <a:gd name="T4" fmla="*/ 2147483646 w 200"/>
                  <a:gd name="T5" fmla="*/ 0 h 317"/>
                  <a:gd name="T6" fmla="*/ 2147483646 w 200"/>
                  <a:gd name="T7" fmla="*/ 2147483646 h 317"/>
                  <a:gd name="T8" fmla="*/ 2147483646 w 200"/>
                  <a:gd name="T9" fmla="*/ 2147483646 h 317"/>
                  <a:gd name="T10" fmla="*/ 2147483646 w 200"/>
                  <a:gd name="T11" fmla="*/ 2147483646 h 317"/>
                  <a:gd name="T12" fmla="*/ 2147483646 w 200"/>
                  <a:gd name="T13" fmla="*/ 2147483646 h 317"/>
                  <a:gd name="T14" fmla="*/ 2147483646 w 200"/>
                  <a:gd name="T15" fmla="*/ 2147483646 h 317"/>
                  <a:gd name="T16" fmla="*/ 2147483646 w 200"/>
                  <a:gd name="T17" fmla="*/ 2147483646 h 317"/>
                  <a:gd name="T18" fmla="*/ 2147483646 w 200"/>
                  <a:gd name="T19" fmla="*/ 2147483646 h 317"/>
                  <a:gd name="T20" fmla="*/ 2147483646 w 200"/>
                  <a:gd name="T21" fmla="*/ 2147483646 h 317"/>
                  <a:gd name="T22" fmla="*/ 2147483646 w 200"/>
                  <a:gd name="T23" fmla="*/ 2147483646 h 3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0"/>
                  <a:gd name="T37" fmla="*/ 0 h 317"/>
                  <a:gd name="T38" fmla="*/ 200 w 200"/>
                  <a:gd name="T39" fmla="*/ 317 h 3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0" h="317">
                    <a:moveTo>
                      <a:pt x="125" y="216"/>
                    </a:moveTo>
                    <a:cubicBezTo>
                      <a:pt x="101" y="151"/>
                      <a:pt x="130" y="76"/>
                      <a:pt x="165" y="20"/>
                    </a:cubicBezTo>
                    <a:cubicBezTo>
                      <a:pt x="170" y="15"/>
                      <a:pt x="155" y="5"/>
                      <a:pt x="150" y="0"/>
                    </a:cubicBezTo>
                    <a:cubicBezTo>
                      <a:pt x="118" y="58"/>
                      <a:pt x="98" y="86"/>
                      <a:pt x="90" y="131"/>
                    </a:cubicBezTo>
                    <a:cubicBezTo>
                      <a:pt x="75" y="126"/>
                      <a:pt x="75" y="101"/>
                      <a:pt x="60" y="101"/>
                    </a:cubicBezTo>
                    <a:cubicBezTo>
                      <a:pt x="40" y="101"/>
                      <a:pt x="20" y="106"/>
                      <a:pt x="5" y="126"/>
                    </a:cubicBezTo>
                    <a:cubicBezTo>
                      <a:pt x="0" y="136"/>
                      <a:pt x="0" y="156"/>
                      <a:pt x="10" y="166"/>
                    </a:cubicBezTo>
                    <a:cubicBezTo>
                      <a:pt x="25" y="181"/>
                      <a:pt x="50" y="186"/>
                      <a:pt x="65" y="171"/>
                    </a:cubicBezTo>
                    <a:cubicBezTo>
                      <a:pt x="80" y="236"/>
                      <a:pt x="130" y="271"/>
                      <a:pt x="175" y="317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7"/>
                      <a:pt x="200" y="312"/>
                      <a:pt x="200" y="307"/>
                    </a:cubicBezTo>
                    <a:cubicBezTo>
                      <a:pt x="175" y="276"/>
                      <a:pt x="140" y="256"/>
                      <a:pt x="125" y="216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12320" name="Freeform 42"/>
              <p:cNvSpPr>
                <a:spLocks/>
              </p:cNvSpPr>
              <p:nvPr/>
            </p:nvSpPr>
            <p:spPr bwMode="auto">
              <a:xfrm>
                <a:off x="1006475" y="6284913"/>
                <a:ext cx="668338" cy="539750"/>
              </a:xfrm>
              <a:custGeom>
                <a:avLst/>
                <a:gdLst>
                  <a:gd name="T0" fmla="*/ 2147483646 w 305"/>
                  <a:gd name="T1" fmla="*/ 2147483646 h 246"/>
                  <a:gd name="T2" fmla="*/ 2147483646 w 305"/>
                  <a:gd name="T3" fmla="*/ 2147483646 h 246"/>
                  <a:gd name="T4" fmla="*/ 2147483646 w 305"/>
                  <a:gd name="T5" fmla="*/ 2147483646 h 246"/>
                  <a:gd name="T6" fmla="*/ 2147483646 w 305"/>
                  <a:gd name="T7" fmla="*/ 2147483646 h 246"/>
                  <a:gd name="T8" fmla="*/ 2147483646 w 305"/>
                  <a:gd name="T9" fmla="*/ 2147483646 h 246"/>
                  <a:gd name="T10" fmla="*/ 2147483646 w 305"/>
                  <a:gd name="T11" fmla="*/ 2147483646 h 246"/>
                  <a:gd name="T12" fmla="*/ 0 w 305"/>
                  <a:gd name="T13" fmla="*/ 2147483646 h 246"/>
                  <a:gd name="T14" fmla="*/ 2147483646 w 305"/>
                  <a:gd name="T15" fmla="*/ 2147483646 h 246"/>
                  <a:gd name="T16" fmla="*/ 2147483646 w 305"/>
                  <a:gd name="T17" fmla="*/ 2147483646 h 246"/>
                  <a:gd name="T18" fmla="*/ 2147483646 w 305"/>
                  <a:gd name="T19" fmla="*/ 2147483646 h 246"/>
                  <a:gd name="T20" fmla="*/ 2147483646 w 305"/>
                  <a:gd name="T21" fmla="*/ 2147483646 h 246"/>
                  <a:gd name="T22" fmla="*/ 2147483646 w 305"/>
                  <a:gd name="T23" fmla="*/ 2147483646 h 246"/>
                  <a:gd name="T24" fmla="*/ 2147483646 w 305"/>
                  <a:gd name="T25" fmla="*/ 2147483646 h 246"/>
                  <a:gd name="T26" fmla="*/ 2147483646 w 305"/>
                  <a:gd name="T27" fmla="*/ 2147483646 h 2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5"/>
                  <a:gd name="T43" fmla="*/ 0 h 246"/>
                  <a:gd name="T44" fmla="*/ 305 w 305"/>
                  <a:gd name="T45" fmla="*/ 246 h 2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5" h="246">
                    <a:moveTo>
                      <a:pt x="250" y="125"/>
                    </a:moveTo>
                    <a:cubicBezTo>
                      <a:pt x="243" y="154"/>
                      <a:pt x="215" y="160"/>
                      <a:pt x="200" y="160"/>
                    </a:cubicBezTo>
                    <a:cubicBezTo>
                      <a:pt x="180" y="165"/>
                      <a:pt x="165" y="145"/>
                      <a:pt x="170" y="120"/>
                    </a:cubicBezTo>
                    <a:cubicBezTo>
                      <a:pt x="170" y="115"/>
                      <a:pt x="165" y="110"/>
                      <a:pt x="160" y="115"/>
                    </a:cubicBezTo>
                    <a:cubicBezTo>
                      <a:pt x="130" y="150"/>
                      <a:pt x="90" y="175"/>
                      <a:pt x="45" y="180"/>
                    </a:cubicBezTo>
                    <a:cubicBezTo>
                      <a:pt x="20" y="180"/>
                      <a:pt x="5" y="215"/>
                      <a:pt x="10" y="241"/>
                    </a:cubicBezTo>
                    <a:cubicBezTo>
                      <a:pt x="5" y="241"/>
                      <a:pt x="0" y="241"/>
                      <a:pt x="0" y="246"/>
                    </a:cubicBezTo>
                    <a:cubicBezTo>
                      <a:pt x="5" y="231"/>
                      <a:pt x="0" y="215"/>
                      <a:pt x="5" y="200"/>
                    </a:cubicBezTo>
                    <a:cubicBezTo>
                      <a:pt x="20" y="170"/>
                      <a:pt x="60" y="170"/>
                      <a:pt x="80" y="145"/>
                    </a:cubicBezTo>
                    <a:cubicBezTo>
                      <a:pt x="110" y="110"/>
                      <a:pt x="120" y="65"/>
                      <a:pt x="160" y="35"/>
                    </a:cubicBezTo>
                    <a:cubicBezTo>
                      <a:pt x="190" y="20"/>
                      <a:pt x="220" y="15"/>
                      <a:pt x="250" y="5"/>
                    </a:cubicBezTo>
                    <a:cubicBezTo>
                      <a:pt x="270" y="0"/>
                      <a:pt x="285" y="15"/>
                      <a:pt x="305" y="5"/>
                    </a:cubicBezTo>
                    <a:cubicBezTo>
                      <a:pt x="290" y="35"/>
                      <a:pt x="255" y="50"/>
                      <a:pt x="240" y="75"/>
                    </a:cubicBezTo>
                    <a:cubicBezTo>
                      <a:pt x="235" y="85"/>
                      <a:pt x="255" y="105"/>
                      <a:pt x="250" y="1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74001">
                    <a:srgbClr val="FFFF00"/>
                  </a:gs>
                  <a:gs pos="100000">
                    <a:srgbClr val="FFFF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/>
              <a:lstStyle/>
              <a:p>
                <a:endParaRPr lang="zh-CN" altLang="en-US"/>
              </a:p>
            </p:txBody>
          </p:sp>
        </p:grpSp>
      </p:grpSp>
      <p:pic>
        <p:nvPicPr>
          <p:cNvPr id="116" name="图片 115" descr="07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4267200"/>
            <a:ext cx="6781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33333E-6 4.44444E-6 L 0.34584 0.355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178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" name="表格 117"/>
          <p:cNvGraphicFramePr>
            <a:graphicFrameLocks noGrp="1"/>
          </p:cNvGraphicFramePr>
          <p:nvPr/>
        </p:nvGraphicFramePr>
        <p:xfrm>
          <a:off x="0" y="6143625"/>
          <a:ext cx="9144000" cy="714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71437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21" marB="4572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7" name="表格 116"/>
          <p:cNvGraphicFramePr>
            <a:graphicFrameLocks noGrp="1"/>
          </p:cNvGraphicFramePr>
          <p:nvPr/>
        </p:nvGraphicFramePr>
        <p:xfrm>
          <a:off x="0" y="0"/>
          <a:ext cx="9144000" cy="1071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1071563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21" marB="4572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28662" y="142852"/>
            <a:ext cx="257176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ln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E0BF34">
                        <a:tint val="66000"/>
                        <a:satMod val="160000"/>
                      </a:srgbClr>
                    </a:gs>
                    <a:gs pos="50000">
                      <a:srgbClr val="E0BF34">
                        <a:tint val="44500"/>
                        <a:satMod val="160000"/>
                      </a:srgbClr>
                    </a:gs>
                    <a:gs pos="100000">
                      <a:srgbClr val="E0BF34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项目六</a:t>
            </a:r>
          </a:p>
        </p:txBody>
      </p:sp>
      <p:sp>
        <p:nvSpPr>
          <p:cNvPr id="5" name="WordArt 110"/>
          <p:cNvSpPr>
            <a:spLocks noChangeArrowheads="1" noChangeShapeType="1" noTextEdit="1"/>
          </p:cNvSpPr>
          <p:nvPr/>
        </p:nvSpPr>
        <p:spPr bwMode="auto">
          <a:xfrm>
            <a:off x="609600" y="1954217"/>
            <a:ext cx="7772400" cy="2117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10" dirty="0"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  <a:headEnd/>
                  <a:tailEnd/>
                </a:ln>
                <a:solidFill>
                  <a:srgbClr val="FABE00"/>
                </a:solidFill>
                <a:effectLst>
                  <a:reflection blurRad="6350" stA="55000" endA="300" endPos="45500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店长述职</a:t>
            </a:r>
          </a:p>
        </p:txBody>
      </p:sp>
      <p:pic>
        <p:nvPicPr>
          <p:cNvPr id="13320" name="图片 5" descr="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2650"/>
            <a:ext cx="914400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图片 6" descr="0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4876800"/>
            <a:ext cx="444341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2" name="组合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1"/>
            <a:chExt cx="9144001" cy="6858001"/>
          </a:xfrm>
        </p:grpSpPr>
        <p:pic>
          <p:nvPicPr>
            <p:cNvPr id="13323" name="Picture 5" descr="F:\work\第二\元旦2009\未标题-8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57607"/>
              <a:ext cx="3500430" cy="3200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Picture 3" descr="F:\work\第二\元旦2009\未标题-6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769" y="-1"/>
              <a:ext cx="2000232" cy="1725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agon_powerbar_Rhea">
  <a:themeElements>
    <a:clrScheme name="Dragon_powerbar_Rhe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ragon_powerbar_Rhea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ragon_powerbar_Rhe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ragon_powerbar_Rhe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ragon_powerbar_Rhe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ragon_powerbar_Rhe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ragon_powerbar_Rhe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ragon_powerbar_Rhe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ragon_powerbar_Rhe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ragon_powerbar_Rhe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ragon_powerbar_Rhe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ragon_powerbar_Rhe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ragon_powerbar_Rhe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ragon_powerbar_Rhe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774</Words>
  <Application>Microsoft Office PowerPoint</Application>
  <PresentationFormat>全屏显示(4:3)</PresentationFormat>
  <Paragraphs>87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黑体</vt:lpstr>
      <vt:lpstr>Calibri</vt:lpstr>
      <vt:lpstr>华文行楷</vt:lpstr>
      <vt:lpstr>微软雅黑</vt:lpstr>
      <vt:lpstr>Times New Roman</vt:lpstr>
      <vt:lpstr>Algerian</vt:lpstr>
      <vt:lpstr>Wingdings</vt:lpstr>
      <vt:lpstr>幼圆</vt:lpstr>
      <vt:lpstr>Dragon_powerbar_Rhea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YANGs</cp:lastModifiedBy>
  <cp:revision>66</cp:revision>
  <dcterms:modified xsi:type="dcterms:W3CDTF">2021-07-03T03:15:31Z</dcterms:modified>
</cp:coreProperties>
</file>