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7.xml" ContentType="application/vnd.openxmlformats-officedocument.themeOverr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8.xml" ContentType="application/vnd.openxmlformats-officedocument.themeOverride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19.xml" ContentType="application/vnd.openxmlformats-officedocument.themeOverride+xml"/>
  <Override PartName="/ppt/tags/tag6.xml" ContentType="application/vnd.openxmlformats-officedocument.presentationml.tags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60" r:id="rId2"/>
    <p:sldId id="359" r:id="rId3"/>
    <p:sldId id="322" r:id="rId4"/>
    <p:sldId id="437" r:id="rId5"/>
    <p:sldId id="442" r:id="rId6"/>
    <p:sldId id="441" r:id="rId7"/>
    <p:sldId id="451" r:id="rId8"/>
    <p:sldId id="461" r:id="rId9"/>
    <p:sldId id="452" r:id="rId10"/>
    <p:sldId id="438" r:id="rId11"/>
    <p:sldId id="445" r:id="rId12"/>
    <p:sldId id="446" r:id="rId13"/>
    <p:sldId id="462" r:id="rId14"/>
    <p:sldId id="443" r:id="rId15"/>
    <p:sldId id="453" r:id="rId16"/>
    <p:sldId id="454" r:id="rId17"/>
    <p:sldId id="439" r:id="rId18"/>
    <p:sldId id="463" r:id="rId19"/>
    <p:sldId id="440" r:id="rId20"/>
    <p:sldId id="448" r:id="rId21"/>
    <p:sldId id="456" r:id="rId22"/>
    <p:sldId id="465" r:id="rId23"/>
    <p:sldId id="457" r:id="rId24"/>
    <p:sldId id="455" r:id="rId25"/>
    <p:sldId id="464" r:id="rId26"/>
    <p:sldId id="466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AA2"/>
    <a:srgbClr val="14EEEE"/>
    <a:srgbClr val="2D2B8B"/>
    <a:srgbClr val="081C2F"/>
    <a:srgbClr val="383434"/>
    <a:srgbClr val="88C4E1"/>
    <a:srgbClr val="013E5B"/>
    <a:srgbClr val="3391AA"/>
    <a:srgbClr val="333333"/>
    <a:srgbClr val="3BA3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5" autoAdjust="0"/>
    <p:restoredTop sz="95338" autoAdjust="0"/>
  </p:normalViewPr>
  <p:slideViewPr>
    <p:cSldViewPr>
      <p:cViewPr varScale="1">
        <p:scale>
          <a:sx n="109" d="100"/>
          <a:sy n="109" d="100"/>
        </p:scale>
        <p:origin x="228" y="102"/>
      </p:cViewPr>
      <p:guideLst>
        <p:guide pos="2880"/>
        <p:guide orient="horz"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14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39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817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16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617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3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693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68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284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168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630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51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42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1671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76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16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65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97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43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80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898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44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rot="5400000">
            <a:off x="-514510" y="-792088"/>
            <a:ext cx="1796132" cy="1584176"/>
            <a:chOff x="4512677" y="507673"/>
            <a:chExt cx="4755800" cy="4194582"/>
          </a:xfrm>
        </p:grpSpPr>
        <p:sp>
          <p:nvSpPr>
            <p:cNvPr id="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4400000">
            <a:off x="8121304" y="4455557"/>
            <a:ext cx="1796132" cy="1584176"/>
            <a:chOff x="4512677" y="507673"/>
            <a:chExt cx="4755800" cy="4194582"/>
          </a:xfrm>
        </p:grpSpPr>
        <p:sp>
          <p:nvSpPr>
            <p:cNvPr id="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 rot="5400000">
            <a:off x="-514510" y="-792088"/>
            <a:ext cx="1796132" cy="1584176"/>
            <a:chOff x="4512677" y="507673"/>
            <a:chExt cx="4755800" cy="4194582"/>
          </a:xfrm>
        </p:grpSpPr>
        <p:sp>
          <p:nvSpPr>
            <p:cNvPr id="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 rot="14400000">
            <a:off x="8121304" y="4455557"/>
            <a:ext cx="1796132" cy="1584176"/>
            <a:chOff x="4512677" y="507673"/>
            <a:chExt cx="4755800" cy="4194582"/>
          </a:xfrm>
        </p:grpSpPr>
        <p:sp>
          <p:nvSpPr>
            <p:cNvPr id="1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81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8.jpeg"/><Relationship Id="rId2" Type="http://schemas.openxmlformats.org/officeDocument/2006/relationships/tags" Target="../tags/tag6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81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10800000">
            <a:off x="-3246597" y="-1820738"/>
            <a:ext cx="6676470" cy="5888599"/>
            <a:chOff x="4512677" y="507673"/>
            <a:chExt cx="4755800" cy="4194582"/>
          </a:xfrm>
        </p:grpSpPr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3197" y="2400773"/>
            <a:ext cx="6676470" cy="5888599"/>
            <a:chOff x="4512677" y="507673"/>
            <a:chExt cx="4755800" cy="4194582"/>
          </a:xfrm>
        </p:grpSpPr>
        <p:sp>
          <p:nvSpPr>
            <p:cNvPr id="30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1439" y="1624770"/>
            <a:ext cx="3356527" cy="2960433"/>
            <a:chOff x="4512677" y="507673"/>
            <a:chExt cx="4755800" cy="4194582"/>
          </a:xfrm>
        </p:grpSpPr>
        <p:sp>
          <p:nvSpPr>
            <p:cNvPr id="3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97095" y="368094"/>
            <a:ext cx="4779755" cy="1961949"/>
            <a:chOff x="3716059" y="368094"/>
            <a:chExt cx="4779755" cy="196194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A12284C-3729-4F2F-B98A-62D8586357D2}"/>
                </a:ext>
              </a:extLst>
            </p:cNvPr>
            <p:cNvSpPr txBox="1"/>
            <p:nvPr/>
          </p:nvSpPr>
          <p:spPr>
            <a:xfrm>
              <a:off x="3734665" y="368094"/>
              <a:ext cx="4193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ln>
                    <a:gradFill>
                      <a:gsLst>
                        <a:gs pos="0">
                          <a:srgbClr val="2D2B8B"/>
                        </a:gs>
                        <a:gs pos="78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2030</a:t>
              </a:r>
              <a:endParaRPr lang="zh-CN" altLang="en-US" sz="7200" dirty="0">
                <a:ln>
                  <a:gradFill>
                    <a:gsLst>
                      <a:gs pos="0">
                        <a:srgbClr val="2D2B8B"/>
                      </a:gs>
                      <a:gs pos="78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3B1B7CE-1882-402C-B2BA-A5D5475D1404}"/>
                </a:ext>
              </a:extLst>
            </p:cNvPr>
            <p:cNvSpPr/>
            <p:nvPr/>
          </p:nvSpPr>
          <p:spPr>
            <a:xfrm>
              <a:off x="3716059" y="1914545"/>
              <a:ext cx="3847754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POWERPOINT</a:t>
              </a:r>
              <a:r>
                <a:rPr kumimoji="1" lang="zh-CN" altLang="en-US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 </a:t>
              </a:r>
              <a:r>
                <a:rPr kumimoji="1" lang="en-US" altLang="zh-CN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TEMPLATE</a:t>
              </a:r>
              <a:endParaRPr kumimoji="1" lang="zh-CN" altLang="en-US" sz="2100" i="1" dirty="0">
                <a:gradFill>
                  <a:gsLst>
                    <a:gs pos="0">
                      <a:srgbClr val="2D2B8B"/>
                    </a:gs>
                    <a:gs pos="100000">
                      <a:srgbClr val="14EEEE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C3CE2C-D33A-4ABB-A167-4ABDBE9E6ADB}"/>
                </a:ext>
              </a:extLst>
            </p:cNvPr>
            <p:cNvSpPr txBox="1"/>
            <p:nvPr/>
          </p:nvSpPr>
          <p:spPr>
            <a:xfrm>
              <a:off x="3716059" y="1259040"/>
              <a:ext cx="47797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b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蓝色六边形工作总结模板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126986" y="2514239"/>
            <a:ext cx="2589921" cy="4135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26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6">
            <a:extLst>
              <a:ext uri="{FF2B5EF4-FFF2-40B4-BE49-F238E27FC236}">
                <a16:creationId xmlns:a16="http://schemas.microsoft.com/office/drawing/2014/main" id="{606118E2-07EA-4DE7-A934-67A9DBA008C7}"/>
              </a:ext>
            </a:extLst>
          </p:cNvPr>
          <p:cNvSpPr/>
          <p:nvPr/>
        </p:nvSpPr>
        <p:spPr>
          <a:xfrm>
            <a:off x="1327000" y="1111348"/>
            <a:ext cx="2101305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37">
            <a:extLst>
              <a:ext uri="{FF2B5EF4-FFF2-40B4-BE49-F238E27FC236}">
                <a16:creationId xmlns:a16="http://schemas.microsoft.com/office/drawing/2014/main" id="{D09A835B-DC8E-4616-B44B-74EC465C607D}"/>
              </a:ext>
            </a:extLst>
          </p:cNvPr>
          <p:cNvSpPr/>
          <p:nvPr/>
        </p:nvSpPr>
        <p:spPr>
          <a:xfrm>
            <a:off x="5854516" y="1103403"/>
            <a:ext cx="2173868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38">
            <a:extLst>
              <a:ext uri="{FF2B5EF4-FFF2-40B4-BE49-F238E27FC236}">
                <a16:creationId xmlns:a16="http://schemas.microsoft.com/office/drawing/2014/main" id="{4BF11EF6-0C65-40D7-81B3-5D4E4AC219DB}"/>
              </a:ext>
            </a:extLst>
          </p:cNvPr>
          <p:cNvSpPr txBox="1"/>
          <p:nvPr/>
        </p:nvSpPr>
        <p:spPr>
          <a:xfrm>
            <a:off x="1327000" y="879229"/>
            <a:ext cx="210130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39">
            <a:extLst>
              <a:ext uri="{FF2B5EF4-FFF2-40B4-BE49-F238E27FC236}">
                <a16:creationId xmlns:a16="http://schemas.microsoft.com/office/drawing/2014/main" id="{4294DDE2-0356-46A8-BBA4-44EB752FB569}"/>
              </a:ext>
            </a:extLst>
          </p:cNvPr>
          <p:cNvSpPr txBox="1"/>
          <p:nvPr/>
        </p:nvSpPr>
        <p:spPr>
          <a:xfrm>
            <a:off x="5854516" y="875689"/>
            <a:ext cx="198543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40">
            <a:extLst>
              <a:ext uri="{FF2B5EF4-FFF2-40B4-BE49-F238E27FC236}">
                <a16:creationId xmlns:a16="http://schemas.microsoft.com/office/drawing/2014/main" id="{F1208053-A3F9-4CEC-BBC1-81BB57193A54}"/>
              </a:ext>
            </a:extLst>
          </p:cNvPr>
          <p:cNvSpPr/>
          <p:nvPr/>
        </p:nvSpPr>
        <p:spPr>
          <a:xfrm>
            <a:off x="1327000" y="3874935"/>
            <a:ext cx="2101305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41">
            <a:extLst>
              <a:ext uri="{FF2B5EF4-FFF2-40B4-BE49-F238E27FC236}">
                <a16:creationId xmlns:a16="http://schemas.microsoft.com/office/drawing/2014/main" id="{35CB6860-B99D-418C-A997-E653DE88AF2A}"/>
              </a:ext>
            </a:extLst>
          </p:cNvPr>
          <p:cNvSpPr/>
          <p:nvPr/>
        </p:nvSpPr>
        <p:spPr>
          <a:xfrm>
            <a:off x="5854516" y="3866989"/>
            <a:ext cx="2173868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42">
            <a:extLst>
              <a:ext uri="{FF2B5EF4-FFF2-40B4-BE49-F238E27FC236}">
                <a16:creationId xmlns:a16="http://schemas.microsoft.com/office/drawing/2014/main" id="{70D7D64A-5EC2-423A-9258-806706F518FB}"/>
              </a:ext>
            </a:extLst>
          </p:cNvPr>
          <p:cNvSpPr txBox="1"/>
          <p:nvPr/>
        </p:nvSpPr>
        <p:spPr>
          <a:xfrm>
            <a:off x="1326999" y="3642816"/>
            <a:ext cx="210130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43">
            <a:extLst>
              <a:ext uri="{FF2B5EF4-FFF2-40B4-BE49-F238E27FC236}">
                <a16:creationId xmlns:a16="http://schemas.microsoft.com/office/drawing/2014/main" id="{685B4E43-1DC7-4644-AB03-0763D3DCE707}"/>
              </a:ext>
            </a:extLst>
          </p:cNvPr>
          <p:cNvSpPr txBox="1"/>
          <p:nvPr/>
        </p:nvSpPr>
        <p:spPr>
          <a:xfrm>
            <a:off x="5854516" y="3639275"/>
            <a:ext cx="198543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44">
            <a:extLst>
              <a:ext uri="{FF2B5EF4-FFF2-40B4-BE49-F238E27FC236}">
                <a16:creationId xmlns:a16="http://schemas.microsoft.com/office/drawing/2014/main" id="{69A9B6AD-7255-44B6-957D-CD3CB4BB29B3}"/>
              </a:ext>
            </a:extLst>
          </p:cNvPr>
          <p:cNvSpPr/>
          <p:nvPr/>
        </p:nvSpPr>
        <p:spPr>
          <a:xfrm>
            <a:off x="6678717" y="2425925"/>
            <a:ext cx="2141755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45">
            <a:extLst>
              <a:ext uri="{FF2B5EF4-FFF2-40B4-BE49-F238E27FC236}">
                <a16:creationId xmlns:a16="http://schemas.microsoft.com/office/drawing/2014/main" id="{DBA86A94-927C-4649-A3E2-70445FB914AE}"/>
              </a:ext>
            </a:extLst>
          </p:cNvPr>
          <p:cNvSpPr txBox="1"/>
          <p:nvPr/>
        </p:nvSpPr>
        <p:spPr>
          <a:xfrm>
            <a:off x="6678717" y="2198211"/>
            <a:ext cx="198543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46">
            <a:extLst>
              <a:ext uri="{FF2B5EF4-FFF2-40B4-BE49-F238E27FC236}">
                <a16:creationId xmlns:a16="http://schemas.microsoft.com/office/drawing/2014/main" id="{1BF7D915-63E3-48FF-B6AD-E92E147F5418}"/>
              </a:ext>
            </a:extLst>
          </p:cNvPr>
          <p:cNvSpPr/>
          <p:nvPr/>
        </p:nvSpPr>
        <p:spPr>
          <a:xfrm>
            <a:off x="479848" y="2421670"/>
            <a:ext cx="2101305" cy="346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47">
            <a:extLst>
              <a:ext uri="{FF2B5EF4-FFF2-40B4-BE49-F238E27FC236}">
                <a16:creationId xmlns:a16="http://schemas.microsoft.com/office/drawing/2014/main" id="{97FF5B57-CB2D-4ADD-8BC0-623A232E3E4C}"/>
              </a:ext>
            </a:extLst>
          </p:cNvPr>
          <p:cNvSpPr txBox="1"/>
          <p:nvPr/>
        </p:nvSpPr>
        <p:spPr>
          <a:xfrm>
            <a:off x="479848" y="2189551"/>
            <a:ext cx="2101305" cy="207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94448319-334C-42C5-8343-B66751754FBD}"/>
              </a:ext>
            </a:extLst>
          </p:cNvPr>
          <p:cNvGrpSpPr/>
          <p:nvPr/>
        </p:nvGrpSpPr>
        <p:grpSpPr>
          <a:xfrm rot="18900000">
            <a:off x="3526203" y="1459228"/>
            <a:ext cx="2158063" cy="2158062"/>
            <a:chOff x="3943350" y="1757363"/>
            <a:chExt cx="4302126" cy="4302125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46612990-3BD6-418B-B0BD-C2FD05EEA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1757363"/>
              <a:ext cx="2122488" cy="2124075"/>
            </a:xfrm>
            <a:custGeom>
              <a:avLst/>
              <a:gdLst>
                <a:gd name="T0" fmla="*/ 198 w 667"/>
                <a:gd name="T1" fmla="*/ 667 h 667"/>
                <a:gd name="T2" fmla="*/ 667 w 667"/>
                <a:gd name="T3" fmla="*/ 198 h 667"/>
                <a:gd name="T4" fmla="*/ 667 w 667"/>
                <a:gd name="T5" fmla="*/ 0 h 667"/>
                <a:gd name="T6" fmla="*/ 0 w 667"/>
                <a:gd name="T7" fmla="*/ 667 h 667"/>
                <a:gd name="T8" fmla="*/ 198 w 667"/>
                <a:gd name="T9" fmla="*/ 667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67">
                  <a:moveTo>
                    <a:pt x="198" y="667"/>
                  </a:moveTo>
                  <a:cubicBezTo>
                    <a:pt x="202" y="410"/>
                    <a:pt x="410" y="202"/>
                    <a:pt x="667" y="198"/>
                  </a:cubicBezTo>
                  <a:cubicBezTo>
                    <a:pt x="667" y="0"/>
                    <a:pt x="667" y="0"/>
                    <a:pt x="667" y="0"/>
                  </a:cubicBezTo>
                  <a:cubicBezTo>
                    <a:pt x="301" y="4"/>
                    <a:pt x="4" y="300"/>
                    <a:pt x="0" y="667"/>
                  </a:cubicBezTo>
                  <a:lnTo>
                    <a:pt x="198" y="667"/>
                  </a:ln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A7C84713-AC14-443F-80CE-134607FD7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813" y="1757363"/>
              <a:ext cx="2125663" cy="2124075"/>
            </a:xfrm>
            <a:custGeom>
              <a:avLst/>
              <a:gdLst>
                <a:gd name="T0" fmla="*/ 0 w 668"/>
                <a:gd name="T1" fmla="*/ 198 h 667"/>
                <a:gd name="T2" fmla="*/ 470 w 668"/>
                <a:gd name="T3" fmla="*/ 667 h 667"/>
                <a:gd name="T4" fmla="*/ 668 w 668"/>
                <a:gd name="T5" fmla="*/ 667 h 667"/>
                <a:gd name="T6" fmla="*/ 0 w 668"/>
                <a:gd name="T7" fmla="*/ 0 h 667"/>
                <a:gd name="T8" fmla="*/ 0 w 668"/>
                <a:gd name="T9" fmla="*/ 19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7">
                  <a:moveTo>
                    <a:pt x="0" y="198"/>
                  </a:moveTo>
                  <a:cubicBezTo>
                    <a:pt x="257" y="202"/>
                    <a:pt x="465" y="410"/>
                    <a:pt x="470" y="667"/>
                  </a:cubicBezTo>
                  <a:cubicBezTo>
                    <a:pt x="668" y="667"/>
                    <a:pt x="668" y="667"/>
                    <a:pt x="668" y="667"/>
                  </a:cubicBezTo>
                  <a:cubicBezTo>
                    <a:pt x="663" y="300"/>
                    <a:pt x="367" y="4"/>
                    <a:pt x="0" y="0"/>
                  </a:cubicBezTo>
                  <a:lnTo>
                    <a:pt x="0" y="198"/>
                  </a:lnTo>
                  <a:close/>
                </a:path>
              </a:pathLst>
            </a:custGeom>
            <a:solidFill>
              <a:srgbClr val="2D2B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C068F404-41F5-495D-B64E-E3B8388D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813" y="3935413"/>
              <a:ext cx="2125663" cy="2124075"/>
            </a:xfrm>
            <a:custGeom>
              <a:avLst/>
              <a:gdLst>
                <a:gd name="T0" fmla="*/ 470 w 668"/>
                <a:gd name="T1" fmla="*/ 0 h 667"/>
                <a:gd name="T2" fmla="*/ 0 w 668"/>
                <a:gd name="T3" fmla="*/ 469 h 667"/>
                <a:gd name="T4" fmla="*/ 0 w 668"/>
                <a:gd name="T5" fmla="*/ 667 h 667"/>
                <a:gd name="T6" fmla="*/ 668 w 668"/>
                <a:gd name="T7" fmla="*/ 0 h 667"/>
                <a:gd name="T8" fmla="*/ 470 w 668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7">
                  <a:moveTo>
                    <a:pt x="470" y="0"/>
                  </a:moveTo>
                  <a:cubicBezTo>
                    <a:pt x="465" y="257"/>
                    <a:pt x="257" y="465"/>
                    <a:pt x="0" y="469"/>
                  </a:cubicBezTo>
                  <a:cubicBezTo>
                    <a:pt x="0" y="667"/>
                    <a:pt x="0" y="667"/>
                    <a:pt x="0" y="667"/>
                  </a:cubicBezTo>
                  <a:cubicBezTo>
                    <a:pt x="367" y="663"/>
                    <a:pt x="663" y="367"/>
                    <a:pt x="668" y="0"/>
                  </a:cubicBezTo>
                  <a:lnTo>
                    <a:pt x="470" y="0"/>
                  </a:lnTo>
                  <a:close/>
                </a:path>
              </a:pathLst>
            </a:custGeom>
            <a:solidFill>
              <a:srgbClr val="D63A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D4BC1B96-8D03-4F97-ADDB-6D35867C7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935413"/>
              <a:ext cx="2122488" cy="2124075"/>
            </a:xfrm>
            <a:custGeom>
              <a:avLst/>
              <a:gdLst>
                <a:gd name="T0" fmla="*/ 667 w 667"/>
                <a:gd name="T1" fmla="*/ 469 h 667"/>
                <a:gd name="T2" fmla="*/ 198 w 667"/>
                <a:gd name="T3" fmla="*/ 0 h 667"/>
                <a:gd name="T4" fmla="*/ 0 w 667"/>
                <a:gd name="T5" fmla="*/ 0 h 667"/>
                <a:gd name="T6" fmla="*/ 667 w 667"/>
                <a:gd name="T7" fmla="*/ 667 h 667"/>
                <a:gd name="T8" fmla="*/ 667 w 667"/>
                <a:gd name="T9" fmla="*/ 46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667">
                  <a:moveTo>
                    <a:pt x="667" y="469"/>
                  </a:moveTo>
                  <a:cubicBezTo>
                    <a:pt x="410" y="465"/>
                    <a:pt x="202" y="257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67"/>
                    <a:pt x="301" y="663"/>
                    <a:pt x="667" y="667"/>
                  </a:cubicBezTo>
                  <a:lnTo>
                    <a:pt x="667" y="469"/>
                  </a:lnTo>
                  <a:close/>
                </a:path>
              </a:pathLst>
            </a:custGeom>
            <a:solidFill>
              <a:srgbClr val="3834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14">
            <a:extLst>
              <a:ext uri="{FF2B5EF4-FFF2-40B4-BE49-F238E27FC236}">
                <a16:creationId xmlns:a16="http://schemas.microsoft.com/office/drawing/2014/main" id="{4BE75304-2B48-4E1F-975B-093FA687F74E}"/>
              </a:ext>
            </a:extLst>
          </p:cNvPr>
          <p:cNvGrpSpPr/>
          <p:nvPr/>
        </p:nvGrpSpPr>
        <p:grpSpPr>
          <a:xfrm>
            <a:off x="5496532" y="2229179"/>
            <a:ext cx="1118389" cy="618160"/>
            <a:chOff x="7493848" y="2076947"/>
            <a:chExt cx="1497467" cy="827686"/>
          </a:xfrm>
          <a:solidFill>
            <a:schemeClr val="accent3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E908AB8E-A1E5-4755-BA98-EFE3CEE4654A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493176" y="2077619"/>
              <a:ext cx="818233" cy="816890"/>
            </a:xfrm>
            <a:custGeom>
              <a:avLst/>
              <a:gdLst>
                <a:gd name="T0" fmla="*/ 0 w 370"/>
                <a:gd name="T1" fmla="*/ 181 h 369"/>
                <a:gd name="T2" fmla="*/ 231 w 370"/>
                <a:gd name="T3" fmla="*/ 0 h 369"/>
                <a:gd name="T4" fmla="*/ 370 w 370"/>
                <a:gd name="T5" fmla="*/ 142 h 369"/>
                <a:gd name="T6" fmla="*/ 240 w 370"/>
                <a:gd name="T7" fmla="*/ 203 h 369"/>
                <a:gd name="T8" fmla="*/ 184 w 370"/>
                <a:gd name="T9" fmla="*/ 369 h 369"/>
                <a:gd name="T10" fmla="*/ 0 w 370"/>
                <a:gd name="T11" fmla="*/ 18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369">
                  <a:moveTo>
                    <a:pt x="0" y="181"/>
                  </a:moveTo>
                  <a:cubicBezTo>
                    <a:pt x="167" y="180"/>
                    <a:pt x="216" y="91"/>
                    <a:pt x="231" y="0"/>
                  </a:cubicBezTo>
                  <a:cubicBezTo>
                    <a:pt x="370" y="142"/>
                    <a:pt x="370" y="142"/>
                    <a:pt x="370" y="142"/>
                  </a:cubicBezTo>
                  <a:cubicBezTo>
                    <a:pt x="312" y="151"/>
                    <a:pt x="270" y="171"/>
                    <a:pt x="240" y="203"/>
                  </a:cubicBezTo>
                  <a:cubicBezTo>
                    <a:pt x="205" y="241"/>
                    <a:pt x="186" y="296"/>
                    <a:pt x="184" y="369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rgbClr val="D63A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6">
              <a:extLst>
                <a:ext uri="{FF2B5EF4-FFF2-40B4-BE49-F238E27FC236}">
                  <a16:creationId xmlns:a16="http://schemas.microsoft.com/office/drawing/2014/main" id="{869C1544-4C45-467E-AC4A-6FA4AA6C21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8163006" y="2076323"/>
              <a:ext cx="827638" cy="828981"/>
            </a:xfrm>
            <a:prstGeom prst="ellipse">
              <a:avLst/>
            </a:prstGeom>
            <a:solidFill>
              <a:srgbClr val="D63A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6">
            <a:extLst>
              <a:ext uri="{FF2B5EF4-FFF2-40B4-BE49-F238E27FC236}">
                <a16:creationId xmlns:a16="http://schemas.microsoft.com/office/drawing/2014/main" id="{A175EFE7-09BF-478C-A65D-6A9C72351BFA}"/>
              </a:ext>
            </a:extLst>
          </p:cNvPr>
          <p:cNvGrpSpPr/>
          <p:nvPr/>
        </p:nvGrpSpPr>
        <p:grpSpPr>
          <a:xfrm rot="10800000">
            <a:off x="2630741" y="2229179"/>
            <a:ext cx="1118389" cy="618160"/>
            <a:chOff x="7493848" y="2076947"/>
            <a:chExt cx="1497467" cy="827686"/>
          </a:xfrm>
          <a:solidFill>
            <a:schemeClr val="accent1"/>
          </a:soli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B004D52E-C3F2-4027-8F05-A4CD25B2E997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493176" y="2077619"/>
              <a:ext cx="818233" cy="816890"/>
            </a:xfrm>
            <a:custGeom>
              <a:avLst/>
              <a:gdLst>
                <a:gd name="T0" fmla="*/ 0 w 370"/>
                <a:gd name="T1" fmla="*/ 181 h 369"/>
                <a:gd name="T2" fmla="*/ 231 w 370"/>
                <a:gd name="T3" fmla="*/ 0 h 369"/>
                <a:gd name="T4" fmla="*/ 370 w 370"/>
                <a:gd name="T5" fmla="*/ 142 h 369"/>
                <a:gd name="T6" fmla="*/ 240 w 370"/>
                <a:gd name="T7" fmla="*/ 203 h 369"/>
                <a:gd name="T8" fmla="*/ 184 w 370"/>
                <a:gd name="T9" fmla="*/ 369 h 369"/>
                <a:gd name="T10" fmla="*/ 0 w 370"/>
                <a:gd name="T11" fmla="*/ 18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369">
                  <a:moveTo>
                    <a:pt x="0" y="181"/>
                  </a:moveTo>
                  <a:cubicBezTo>
                    <a:pt x="167" y="180"/>
                    <a:pt x="216" y="91"/>
                    <a:pt x="231" y="0"/>
                  </a:cubicBezTo>
                  <a:cubicBezTo>
                    <a:pt x="370" y="142"/>
                    <a:pt x="370" y="142"/>
                    <a:pt x="370" y="142"/>
                  </a:cubicBezTo>
                  <a:cubicBezTo>
                    <a:pt x="312" y="151"/>
                    <a:pt x="270" y="171"/>
                    <a:pt x="240" y="203"/>
                  </a:cubicBezTo>
                  <a:cubicBezTo>
                    <a:pt x="205" y="241"/>
                    <a:pt x="186" y="296"/>
                    <a:pt x="184" y="369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6">
              <a:extLst>
                <a:ext uri="{FF2B5EF4-FFF2-40B4-BE49-F238E27FC236}">
                  <a16:creationId xmlns:a16="http://schemas.microsoft.com/office/drawing/2014/main" id="{E2D7BD82-8D4C-41C7-840D-543220694D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8163006" y="2076323"/>
              <a:ext cx="827638" cy="828981"/>
            </a:xfrm>
            <a:prstGeom prst="ellipse">
              <a:avLst/>
            </a:prstGeom>
            <a:solidFill>
              <a:srgbClr val="14EE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7">
            <a:extLst>
              <a:ext uri="{FF2B5EF4-FFF2-40B4-BE49-F238E27FC236}">
                <a16:creationId xmlns:a16="http://schemas.microsoft.com/office/drawing/2014/main" id="{A02B57B8-8D77-43BD-9391-4A18333B7D85}"/>
              </a:ext>
            </a:extLst>
          </p:cNvPr>
          <p:cNvGrpSpPr/>
          <p:nvPr/>
        </p:nvGrpSpPr>
        <p:grpSpPr>
          <a:xfrm>
            <a:off x="3667147" y="3229930"/>
            <a:ext cx="1953069" cy="1118389"/>
            <a:chOff x="4506836" y="5023348"/>
            <a:chExt cx="3218132" cy="1842803"/>
          </a:xfrm>
        </p:grpSpPr>
        <p:grpSp>
          <p:nvGrpSpPr>
            <p:cNvPr id="38" name="Group 21">
              <a:extLst>
                <a:ext uri="{FF2B5EF4-FFF2-40B4-BE49-F238E27FC236}">
                  <a16:creationId xmlns:a16="http://schemas.microsoft.com/office/drawing/2014/main" id="{F47F879E-254F-4D6B-A64E-E777ADBE8A2B}"/>
                </a:ext>
              </a:extLst>
            </p:cNvPr>
            <p:cNvGrpSpPr/>
            <p:nvPr/>
          </p:nvGrpSpPr>
          <p:grpSpPr>
            <a:xfrm rot="3600000">
              <a:off x="6294286" y="5435469"/>
              <a:ext cx="1842803" cy="1018561"/>
              <a:chOff x="7493848" y="2076947"/>
              <a:chExt cx="1497467" cy="827686"/>
            </a:xfrm>
            <a:solidFill>
              <a:schemeClr val="accent4"/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FD84E0E6-41CD-46B1-93AF-476DA80462F6}"/>
                  </a:ext>
                </a:extLst>
              </p:cNvPr>
              <p:cNvSpPr>
                <a:spLocks/>
              </p:cNvSpPr>
              <p:nvPr/>
            </p:nvSpPr>
            <p:spPr bwMode="auto">
              <a:xfrm rot="2700000">
                <a:off x="7493176" y="2077619"/>
                <a:ext cx="818233" cy="816890"/>
              </a:xfrm>
              <a:custGeom>
                <a:avLst/>
                <a:gdLst>
                  <a:gd name="T0" fmla="*/ 0 w 370"/>
                  <a:gd name="T1" fmla="*/ 181 h 369"/>
                  <a:gd name="T2" fmla="*/ 231 w 370"/>
                  <a:gd name="T3" fmla="*/ 0 h 369"/>
                  <a:gd name="T4" fmla="*/ 370 w 370"/>
                  <a:gd name="T5" fmla="*/ 142 h 369"/>
                  <a:gd name="T6" fmla="*/ 240 w 370"/>
                  <a:gd name="T7" fmla="*/ 203 h 369"/>
                  <a:gd name="T8" fmla="*/ 184 w 370"/>
                  <a:gd name="T9" fmla="*/ 369 h 369"/>
                  <a:gd name="T10" fmla="*/ 0 w 370"/>
                  <a:gd name="T11" fmla="*/ 18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9">
                    <a:moveTo>
                      <a:pt x="0" y="181"/>
                    </a:moveTo>
                    <a:cubicBezTo>
                      <a:pt x="167" y="180"/>
                      <a:pt x="216" y="91"/>
                      <a:pt x="231" y="0"/>
                    </a:cubicBezTo>
                    <a:cubicBezTo>
                      <a:pt x="370" y="142"/>
                      <a:pt x="370" y="142"/>
                      <a:pt x="370" y="142"/>
                    </a:cubicBezTo>
                    <a:cubicBezTo>
                      <a:pt x="312" y="151"/>
                      <a:pt x="270" y="171"/>
                      <a:pt x="240" y="203"/>
                    </a:cubicBezTo>
                    <a:cubicBezTo>
                      <a:pt x="205" y="241"/>
                      <a:pt x="186" y="296"/>
                      <a:pt x="184" y="369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3834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Oval 6">
                <a:extLst>
                  <a:ext uri="{FF2B5EF4-FFF2-40B4-BE49-F238E27FC236}">
                    <a16:creationId xmlns:a16="http://schemas.microsoft.com/office/drawing/2014/main" id="{C8589DE7-FEAA-42F7-B5A0-81BD0DCAFD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8163006" y="2076323"/>
                <a:ext cx="827638" cy="828981"/>
              </a:xfrm>
              <a:prstGeom prst="ellipse">
                <a:avLst/>
              </a:prstGeom>
              <a:solidFill>
                <a:srgbClr val="3834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24">
              <a:extLst>
                <a:ext uri="{FF2B5EF4-FFF2-40B4-BE49-F238E27FC236}">
                  <a16:creationId xmlns:a16="http://schemas.microsoft.com/office/drawing/2014/main" id="{AA24337A-F128-4E55-9DFE-5B595621AE89}"/>
                </a:ext>
              </a:extLst>
            </p:cNvPr>
            <p:cNvGrpSpPr/>
            <p:nvPr/>
          </p:nvGrpSpPr>
          <p:grpSpPr>
            <a:xfrm rot="18000000" flipH="1">
              <a:off x="4094715" y="5435469"/>
              <a:ext cx="1842803" cy="1018561"/>
              <a:chOff x="7493848" y="2076947"/>
              <a:chExt cx="1497467" cy="827686"/>
            </a:xfrm>
            <a:solidFill>
              <a:schemeClr val="accent4"/>
            </a:solidFill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9225598C-903E-4111-ABCF-456AAD5AF016}"/>
                  </a:ext>
                </a:extLst>
              </p:cNvPr>
              <p:cNvSpPr>
                <a:spLocks/>
              </p:cNvSpPr>
              <p:nvPr/>
            </p:nvSpPr>
            <p:spPr bwMode="auto">
              <a:xfrm rot="2700000">
                <a:off x="7493176" y="2077619"/>
                <a:ext cx="818233" cy="816890"/>
              </a:xfrm>
              <a:custGeom>
                <a:avLst/>
                <a:gdLst>
                  <a:gd name="T0" fmla="*/ 0 w 370"/>
                  <a:gd name="T1" fmla="*/ 181 h 369"/>
                  <a:gd name="T2" fmla="*/ 231 w 370"/>
                  <a:gd name="T3" fmla="*/ 0 h 369"/>
                  <a:gd name="T4" fmla="*/ 370 w 370"/>
                  <a:gd name="T5" fmla="*/ 142 h 369"/>
                  <a:gd name="T6" fmla="*/ 240 w 370"/>
                  <a:gd name="T7" fmla="*/ 203 h 369"/>
                  <a:gd name="T8" fmla="*/ 184 w 370"/>
                  <a:gd name="T9" fmla="*/ 369 h 369"/>
                  <a:gd name="T10" fmla="*/ 0 w 370"/>
                  <a:gd name="T11" fmla="*/ 18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9">
                    <a:moveTo>
                      <a:pt x="0" y="181"/>
                    </a:moveTo>
                    <a:cubicBezTo>
                      <a:pt x="167" y="180"/>
                      <a:pt x="216" y="91"/>
                      <a:pt x="231" y="0"/>
                    </a:cubicBezTo>
                    <a:cubicBezTo>
                      <a:pt x="370" y="142"/>
                      <a:pt x="370" y="142"/>
                      <a:pt x="370" y="142"/>
                    </a:cubicBezTo>
                    <a:cubicBezTo>
                      <a:pt x="312" y="151"/>
                      <a:pt x="270" y="171"/>
                      <a:pt x="240" y="203"/>
                    </a:cubicBezTo>
                    <a:cubicBezTo>
                      <a:pt x="205" y="241"/>
                      <a:pt x="186" y="296"/>
                      <a:pt x="184" y="369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3834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val 6">
                <a:extLst>
                  <a:ext uri="{FF2B5EF4-FFF2-40B4-BE49-F238E27FC236}">
                    <a16:creationId xmlns:a16="http://schemas.microsoft.com/office/drawing/2014/main" id="{43EB552F-9A26-4B0A-9B32-37672C1F8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8163006" y="2076323"/>
                <a:ext cx="827638" cy="828981"/>
              </a:xfrm>
              <a:prstGeom prst="ellipse">
                <a:avLst/>
              </a:prstGeom>
              <a:solidFill>
                <a:srgbClr val="38343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28">
            <a:extLst>
              <a:ext uri="{FF2B5EF4-FFF2-40B4-BE49-F238E27FC236}">
                <a16:creationId xmlns:a16="http://schemas.microsoft.com/office/drawing/2014/main" id="{38A23E27-0402-4331-82BD-AD6C60003ED9}"/>
              </a:ext>
            </a:extLst>
          </p:cNvPr>
          <p:cNvGrpSpPr/>
          <p:nvPr/>
        </p:nvGrpSpPr>
        <p:grpSpPr>
          <a:xfrm rot="10800000">
            <a:off x="3667147" y="795183"/>
            <a:ext cx="1953069" cy="1118389"/>
            <a:chOff x="4506836" y="5023348"/>
            <a:chExt cx="3218132" cy="1842803"/>
          </a:xfrm>
          <a:solidFill>
            <a:schemeClr val="accent2"/>
          </a:solidFill>
        </p:grpSpPr>
        <p:grpSp>
          <p:nvGrpSpPr>
            <p:cNvPr id="32" name="Group 29">
              <a:extLst>
                <a:ext uri="{FF2B5EF4-FFF2-40B4-BE49-F238E27FC236}">
                  <a16:creationId xmlns:a16="http://schemas.microsoft.com/office/drawing/2014/main" id="{9196A7DE-1FC4-4259-A098-169FD1CF446E}"/>
                </a:ext>
              </a:extLst>
            </p:cNvPr>
            <p:cNvGrpSpPr/>
            <p:nvPr/>
          </p:nvGrpSpPr>
          <p:grpSpPr>
            <a:xfrm rot="3600000">
              <a:off x="6294286" y="5435469"/>
              <a:ext cx="1842803" cy="1018561"/>
              <a:chOff x="7493848" y="2076947"/>
              <a:chExt cx="1497467" cy="827686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2F5E319B-5694-4B9A-8850-C74112E9F9F4}"/>
                  </a:ext>
                </a:extLst>
              </p:cNvPr>
              <p:cNvSpPr>
                <a:spLocks/>
              </p:cNvSpPr>
              <p:nvPr/>
            </p:nvSpPr>
            <p:spPr bwMode="auto">
              <a:xfrm rot="2700000">
                <a:off x="7493176" y="2077619"/>
                <a:ext cx="818233" cy="816890"/>
              </a:xfrm>
              <a:custGeom>
                <a:avLst/>
                <a:gdLst>
                  <a:gd name="T0" fmla="*/ 0 w 370"/>
                  <a:gd name="T1" fmla="*/ 181 h 369"/>
                  <a:gd name="T2" fmla="*/ 231 w 370"/>
                  <a:gd name="T3" fmla="*/ 0 h 369"/>
                  <a:gd name="T4" fmla="*/ 370 w 370"/>
                  <a:gd name="T5" fmla="*/ 142 h 369"/>
                  <a:gd name="T6" fmla="*/ 240 w 370"/>
                  <a:gd name="T7" fmla="*/ 203 h 369"/>
                  <a:gd name="T8" fmla="*/ 184 w 370"/>
                  <a:gd name="T9" fmla="*/ 369 h 369"/>
                  <a:gd name="T10" fmla="*/ 0 w 370"/>
                  <a:gd name="T11" fmla="*/ 18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9">
                    <a:moveTo>
                      <a:pt x="0" y="181"/>
                    </a:moveTo>
                    <a:cubicBezTo>
                      <a:pt x="167" y="180"/>
                      <a:pt x="216" y="91"/>
                      <a:pt x="231" y="0"/>
                    </a:cubicBezTo>
                    <a:cubicBezTo>
                      <a:pt x="370" y="142"/>
                      <a:pt x="370" y="142"/>
                      <a:pt x="370" y="142"/>
                    </a:cubicBezTo>
                    <a:cubicBezTo>
                      <a:pt x="312" y="151"/>
                      <a:pt x="270" y="171"/>
                      <a:pt x="240" y="203"/>
                    </a:cubicBezTo>
                    <a:cubicBezTo>
                      <a:pt x="205" y="241"/>
                      <a:pt x="186" y="296"/>
                      <a:pt x="184" y="369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2D2B8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6">
                <a:extLst>
                  <a:ext uri="{FF2B5EF4-FFF2-40B4-BE49-F238E27FC236}">
                    <a16:creationId xmlns:a16="http://schemas.microsoft.com/office/drawing/2014/main" id="{550C24AA-95F7-48E5-ABDB-3B59E5669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8163006" y="2076323"/>
                <a:ext cx="827638" cy="828981"/>
              </a:xfrm>
              <a:prstGeom prst="ellipse">
                <a:avLst/>
              </a:prstGeom>
              <a:solidFill>
                <a:srgbClr val="2D2B8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30">
              <a:extLst>
                <a:ext uri="{FF2B5EF4-FFF2-40B4-BE49-F238E27FC236}">
                  <a16:creationId xmlns:a16="http://schemas.microsoft.com/office/drawing/2014/main" id="{747CB5B0-DBBA-4C40-8EA9-EB9C892EE5E5}"/>
                </a:ext>
              </a:extLst>
            </p:cNvPr>
            <p:cNvGrpSpPr/>
            <p:nvPr/>
          </p:nvGrpSpPr>
          <p:grpSpPr>
            <a:xfrm rot="18000000" flipH="1">
              <a:off x="4094715" y="5435469"/>
              <a:ext cx="1842803" cy="1018561"/>
              <a:chOff x="7493848" y="2076947"/>
              <a:chExt cx="1497467" cy="827686"/>
            </a:xfrm>
            <a:grpFill/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B452AEBC-E238-421C-B5DA-787A73454968}"/>
                  </a:ext>
                </a:extLst>
              </p:cNvPr>
              <p:cNvSpPr>
                <a:spLocks/>
              </p:cNvSpPr>
              <p:nvPr/>
            </p:nvSpPr>
            <p:spPr bwMode="auto">
              <a:xfrm rot="2700000">
                <a:off x="7493176" y="2077619"/>
                <a:ext cx="818233" cy="816890"/>
              </a:xfrm>
              <a:custGeom>
                <a:avLst/>
                <a:gdLst>
                  <a:gd name="T0" fmla="*/ 0 w 370"/>
                  <a:gd name="T1" fmla="*/ 181 h 369"/>
                  <a:gd name="T2" fmla="*/ 231 w 370"/>
                  <a:gd name="T3" fmla="*/ 0 h 369"/>
                  <a:gd name="T4" fmla="*/ 370 w 370"/>
                  <a:gd name="T5" fmla="*/ 142 h 369"/>
                  <a:gd name="T6" fmla="*/ 240 w 370"/>
                  <a:gd name="T7" fmla="*/ 203 h 369"/>
                  <a:gd name="T8" fmla="*/ 184 w 370"/>
                  <a:gd name="T9" fmla="*/ 369 h 369"/>
                  <a:gd name="T10" fmla="*/ 0 w 370"/>
                  <a:gd name="T11" fmla="*/ 18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9">
                    <a:moveTo>
                      <a:pt x="0" y="181"/>
                    </a:moveTo>
                    <a:cubicBezTo>
                      <a:pt x="167" y="180"/>
                      <a:pt x="216" y="91"/>
                      <a:pt x="231" y="0"/>
                    </a:cubicBezTo>
                    <a:cubicBezTo>
                      <a:pt x="370" y="142"/>
                      <a:pt x="370" y="142"/>
                      <a:pt x="370" y="142"/>
                    </a:cubicBezTo>
                    <a:cubicBezTo>
                      <a:pt x="312" y="151"/>
                      <a:pt x="270" y="171"/>
                      <a:pt x="240" y="203"/>
                    </a:cubicBezTo>
                    <a:cubicBezTo>
                      <a:pt x="205" y="241"/>
                      <a:pt x="186" y="296"/>
                      <a:pt x="184" y="369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2D2B8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6">
                <a:extLst>
                  <a:ext uri="{FF2B5EF4-FFF2-40B4-BE49-F238E27FC236}">
                    <a16:creationId xmlns:a16="http://schemas.microsoft.com/office/drawing/2014/main" id="{A45FC4B4-4A3F-48A2-86DF-E207CD9E0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8163006" y="2076323"/>
                <a:ext cx="827638" cy="828981"/>
              </a:xfrm>
              <a:prstGeom prst="ellipse">
                <a:avLst/>
              </a:prstGeom>
              <a:solidFill>
                <a:srgbClr val="2D2B8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Freeform 8">
            <a:extLst>
              <a:ext uri="{FF2B5EF4-FFF2-40B4-BE49-F238E27FC236}">
                <a16:creationId xmlns:a16="http://schemas.microsoft.com/office/drawing/2014/main" id="{32FC18D1-0505-4877-BEFD-FB634C79C5AC}"/>
              </a:ext>
            </a:extLst>
          </p:cNvPr>
          <p:cNvSpPr>
            <a:spLocks noEditPoints="1"/>
          </p:cNvSpPr>
          <p:nvPr/>
        </p:nvSpPr>
        <p:spPr bwMode="auto">
          <a:xfrm>
            <a:off x="6205416" y="2396333"/>
            <a:ext cx="213122" cy="270272"/>
          </a:xfrm>
          <a:custGeom>
            <a:avLst/>
            <a:gdLst>
              <a:gd name="T0" fmla="*/ 76 w 76"/>
              <a:gd name="T1" fmla="*/ 58 h 96"/>
              <a:gd name="T2" fmla="*/ 38 w 76"/>
              <a:gd name="T3" fmla="*/ 96 h 96"/>
              <a:gd name="T4" fmla="*/ 0 w 76"/>
              <a:gd name="T5" fmla="*/ 58 h 96"/>
              <a:gd name="T6" fmla="*/ 23 w 76"/>
              <a:gd name="T7" fmla="*/ 24 h 96"/>
              <a:gd name="T8" fmla="*/ 14 w 76"/>
              <a:gd name="T9" fmla="*/ 3 h 96"/>
              <a:gd name="T10" fmla="*/ 17 w 76"/>
              <a:gd name="T11" fmla="*/ 0 h 96"/>
              <a:gd name="T12" fmla="*/ 59 w 76"/>
              <a:gd name="T13" fmla="*/ 0 h 96"/>
              <a:gd name="T14" fmla="*/ 62 w 76"/>
              <a:gd name="T15" fmla="*/ 3 h 96"/>
              <a:gd name="T16" fmla="*/ 53 w 76"/>
              <a:gd name="T17" fmla="*/ 24 h 96"/>
              <a:gd name="T18" fmla="*/ 76 w 76"/>
              <a:gd name="T19" fmla="*/ 58 h 96"/>
              <a:gd name="T20" fmla="*/ 52 w 76"/>
              <a:gd name="T21" fmla="*/ 49 h 96"/>
              <a:gd name="T22" fmla="*/ 53 w 76"/>
              <a:gd name="T23" fmla="*/ 49 h 96"/>
              <a:gd name="T24" fmla="*/ 58 w 76"/>
              <a:gd name="T25" fmla="*/ 39 h 96"/>
              <a:gd name="T26" fmla="*/ 58 w 76"/>
              <a:gd name="T27" fmla="*/ 38 h 96"/>
              <a:gd name="T28" fmla="*/ 56 w 76"/>
              <a:gd name="T29" fmla="*/ 39 h 96"/>
              <a:gd name="T30" fmla="*/ 55 w 76"/>
              <a:gd name="T31" fmla="*/ 39 h 96"/>
              <a:gd name="T32" fmla="*/ 40 w 76"/>
              <a:gd name="T33" fmla="*/ 35 h 96"/>
              <a:gd name="T34" fmla="*/ 40 w 76"/>
              <a:gd name="T35" fmla="*/ 33 h 96"/>
              <a:gd name="T36" fmla="*/ 42 w 76"/>
              <a:gd name="T37" fmla="*/ 31 h 96"/>
              <a:gd name="T38" fmla="*/ 42 w 76"/>
              <a:gd name="T39" fmla="*/ 30 h 96"/>
              <a:gd name="T40" fmla="*/ 33 w 76"/>
              <a:gd name="T41" fmla="*/ 30 h 96"/>
              <a:gd name="T42" fmla="*/ 33 w 76"/>
              <a:gd name="T43" fmla="*/ 31 h 96"/>
              <a:gd name="T44" fmla="*/ 35 w 76"/>
              <a:gd name="T45" fmla="*/ 33 h 96"/>
              <a:gd name="T46" fmla="*/ 35 w 76"/>
              <a:gd name="T47" fmla="*/ 34 h 96"/>
              <a:gd name="T48" fmla="*/ 18 w 76"/>
              <a:gd name="T49" fmla="*/ 49 h 96"/>
              <a:gd name="T50" fmla="*/ 35 w 76"/>
              <a:gd name="T51" fmla="*/ 61 h 96"/>
              <a:gd name="T52" fmla="*/ 35 w 76"/>
              <a:gd name="T53" fmla="*/ 72 h 96"/>
              <a:gd name="T54" fmla="*/ 22 w 76"/>
              <a:gd name="T55" fmla="*/ 65 h 96"/>
              <a:gd name="T56" fmla="*/ 21 w 76"/>
              <a:gd name="T57" fmla="*/ 65 h 96"/>
              <a:gd name="T58" fmla="*/ 16 w 76"/>
              <a:gd name="T59" fmla="*/ 75 h 96"/>
              <a:gd name="T60" fmla="*/ 17 w 76"/>
              <a:gd name="T61" fmla="*/ 76 h 96"/>
              <a:gd name="T62" fmla="*/ 18 w 76"/>
              <a:gd name="T63" fmla="*/ 75 h 96"/>
              <a:gd name="T64" fmla="*/ 19 w 76"/>
              <a:gd name="T65" fmla="*/ 75 h 96"/>
              <a:gd name="T66" fmla="*/ 35 w 76"/>
              <a:gd name="T67" fmla="*/ 80 h 96"/>
              <a:gd name="T68" fmla="*/ 35 w 76"/>
              <a:gd name="T69" fmla="*/ 82 h 96"/>
              <a:gd name="T70" fmla="*/ 33 w 76"/>
              <a:gd name="T71" fmla="*/ 85 h 96"/>
              <a:gd name="T72" fmla="*/ 33 w 76"/>
              <a:gd name="T73" fmla="*/ 86 h 96"/>
              <a:gd name="T74" fmla="*/ 42 w 76"/>
              <a:gd name="T75" fmla="*/ 86 h 96"/>
              <a:gd name="T76" fmla="*/ 42 w 76"/>
              <a:gd name="T77" fmla="*/ 85 h 96"/>
              <a:gd name="T78" fmla="*/ 40 w 76"/>
              <a:gd name="T79" fmla="*/ 82 h 96"/>
              <a:gd name="T80" fmla="*/ 40 w 76"/>
              <a:gd name="T81" fmla="*/ 80 h 96"/>
              <a:gd name="T82" fmla="*/ 58 w 76"/>
              <a:gd name="T83" fmla="*/ 66 h 96"/>
              <a:gd name="T84" fmla="*/ 41 w 76"/>
              <a:gd name="T85" fmla="*/ 52 h 96"/>
              <a:gd name="T86" fmla="*/ 40 w 76"/>
              <a:gd name="T87" fmla="*/ 52 h 96"/>
              <a:gd name="T88" fmla="*/ 40 w 76"/>
              <a:gd name="T89" fmla="*/ 42 h 96"/>
              <a:gd name="T90" fmla="*/ 48 w 76"/>
              <a:gd name="T91" fmla="*/ 44 h 96"/>
              <a:gd name="T92" fmla="*/ 52 w 76"/>
              <a:gd name="T93" fmla="*/ 49 h 96"/>
              <a:gd name="T94" fmla="*/ 35 w 76"/>
              <a:gd name="T95" fmla="*/ 42 h 96"/>
              <a:gd name="T96" fmla="*/ 35 w 76"/>
              <a:gd name="T97" fmla="*/ 52 h 96"/>
              <a:gd name="T98" fmla="*/ 27 w 76"/>
              <a:gd name="T99" fmla="*/ 47 h 96"/>
              <a:gd name="T100" fmla="*/ 28 w 76"/>
              <a:gd name="T101" fmla="*/ 45 h 96"/>
              <a:gd name="T102" fmla="*/ 35 w 76"/>
              <a:gd name="T103" fmla="*/ 42 h 96"/>
              <a:gd name="T104" fmla="*/ 40 w 76"/>
              <a:gd name="T105" fmla="*/ 62 h 96"/>
              <a:gd name="T106" fmla="*/ 49 w 76"/>
              <a:gd name="T107" fmla="*/ 66 h 96"/>
              <a:gd name="T108" fmla="*/ 40 w 76"/>
              <a:gd name="T109" fmla="*/ 73 h 96"/>
              <a:gd name="T110" fmla="*/ 40 w 76"/>
              <a:gd name="T111" fmla="*/ 6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" h="96">
                <a:moveTo>
                  <a:pt x="76" y="58"/>
                </a:moveTo>
                <a:cubicBezTo>
                  <a:pt x="76" y="79"/>
                  <a:pt x="59" y="96"/>
                  <a:pt x="38" y="96"/>
                </a:cubicBezTo>
                <a:cubicBezTo>
                  <a:pt x="17" y="96"/>
                  <a:pt x="0" y="79"/>
                  <a:pt x="0" y="58"/>
                </a:cubicBezTo>
                <a:cubicBezTo>
                  <a:pt x="0" y="43"/>
                  <a:pt x="10" y="29"/>
                  <a:pt x="23" y="24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1"/>
                  <a:pt x="15" y="0"/>
                  <a:pt x="1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1" y="0"/>
                  <a:pt x="62" y="1"/>
                  <a:pt x="62" y="3"/>
                </a:cubicBezTo>
                <a:cubicBezTo>
                  <a:pt x="53" y="24"/>
                  <a:pt x="53" y="24"/>
                  <a:pt x="53" y="24"/>
                </a:cubicBezTo>
                <a:cubicBezTo>
                  <a:pt x="66" y="29"/>
                  <a:pt x="76" y="43"/>
                  <a:pt x="76" y="58"/>
                </a:cubicBezTo>
                <a:close/>
                <a:moveTo>
                  <a:pt x="52" y="49"/>
                </a:moveTo>
                <a:cubicBezTo>
                  <a:pt x="53" y="49"/>
                  <a:pt x="53" y="49"/>
                  <a:pt x="53" y="4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8"/>
                  <a:pt x="58" y="38"/>
                  <a:pt x="58" y="38"/>
                </a:cubicBezTo>
                <a:cubicBezTo>
                  <a:pt x="57" y="39"/>
                  <a:pt x="57" y="39"/>
                  <a:pt x="56" y="39"/>
                </a:cubicBezTo>
                <a:cubicBezTo>
                  <a:pt x="56" y="39"/>
                  <a:pt x="55" y="39"/>
                  <a:pt x="55" y="39"/>
                </a:cubicBezTo>
                <a:cubicBezTo>
                  <a:pt x="48" y="36"/>
                  <a:pt x="44" y="35"/>
                  <a:pt x="40" y="35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2"/>
                  <a:pt x="41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5" y="31"/>
                  <a:pt x="35" y="32"/>
                  <a:pt x="35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24" y="35"/>
                  <a:pt x="18" y="40"/>
                  <a:pt x="18" y="49"/>
                </a:cubicBezTo>
                <a:cubicBezTo>
                  <a:pt x="18" y="57"/>
                  <a:pt x="22" y="60"/>
                  <a:pt x="35" y="61"/>
                </a:cubicBezTo>
                <a:cubicBezTo>
                  <a:pt x="35" y="72"/>
                  <a:pt x="35" y="72"/>
                  <a:pt x="35" y="72"/>
                </a:cubicBezTo>
                <a:cubicBezTo>
                  <a:pt x="26" y="71"/>
                  <a:pt x="22" y="68"/>
                  <a:pt x="22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8" y="75"/>
                  <a:pt x="18" y="75"/>
                  <a:pt x="18" y="75"/>
                </a:cubicBezTo>
                <a:cubicBezTo>
                  <a:pt x="19" y="75"/>
                  <a:pt x="19" y="75"/>
                  <a:pt x="19" y="75"/>
                </a:cubicBezTo>
                <a:cubicBezTo>
                  <a:pt x="25" y="78"/>
                  <a:pt x="30" y="80"/>
                  <a:pt x="35" y="80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83"/>
                  <a:pt x="35" y="84"/>
                  <a:pt x="33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85"/>
                  <a:pt x="42" y="85"/>
                  <a:pt x="42" y="85"/>
                </a:cubicBezTo>
                <a:cubicBezTo>
                  <a:pt x="41" y="84"/>
                  <a:pt x="40" y="84"/>
                  <a:pt x="40" y="82"/>
                </a:cubicBezTo>
                <a:cubicBezTo>
                  <a:pt x="40" y="80"/>
                  <a:pt x="40" y="80"/>
                  <a:pt x="40" y="80"/>
                </a:cubicBezTo>
                <a:cubicBezTo>
                  <a:pt x="51" y="79"/>
                  <a:pt x="58" y="74"/>
                  <a:pt x="58" y="66"/>
                </a:cubicBezTo>
                <a:cubicBezTo>
                  <a:pt x="58" y="57"/>
                  <a:pt x="52" y="53"/>
                  <a:pt x="41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42"/>
                  <a:pt x="40" y="42"/>
                  <a:pt x="40" y="42"/>
                </a:cubicBezTo>
                <a:cubicBezTo>
                  <a:pt x="43" y="42"/>
                  <a:pt x="46" y="43"/>
                  <a:pt x="48" y="44"/>
                </a:cubicBezTo>
                <a:cubicBezTo>
                  <a:pt x="52" y="46"/>
                  <a:pt x="52" y="47"/>
                  <a:pt x="52" y="49"/>
                </a:cubicBezTo>
                <a:close/>
                <a:moveTo>
                  <a:pt x="35" y="42"/>
                </a:moveTo>
                <a:cubicBezTo>
                  <a:pt x="35" y="52"/>
                  <a:pt x="35" y="52"/>
                  <a:pt x="35" y="52"/>
                </a:cubicBezTo>
                <a:cubicBezTo>
                  <a:pt x="30" y="51"/>
                  <a:pt x="27" y="51"/>
                  <a:pt x="27" y="47"/>
                </a:cubicBezTo>
                <a:cubicBezTo>
                  <a:pt x="27" y="47"/>
                  <a:pt x="27" y="46"/>
                  <a:pt x="28" y="45"/>
                </a:cubicBezTo>
                <a:cubicBezTo>
                  <a:pt x="29" y="43"/>
                  <a:pt x="32" y="42"/>
                  <a:pt x="35" y="42"/>
                </a:cubicBezTo>
                <a:close/>
                <a:moveTo>
                  <a:pt x="40" y="62"/>
                </a:moveTo>
                <a:cubicBezTo>
                  <a:pt x="47" y="63"/>
                  <a:pt x="49" y="63"/>
                  <a:pt x="49" y="66"/>
                </a:cubicBezTo>
                <a:cubicBezTo>
                  <a:pt x="49" y="70"/>
                  <a:pt x="46" y="72"/>
                  <a:pt x="40" y="73"/>
                </a:cubicBezTo>
                <a:lnTo>
                  <a:pt x="40" y="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27301BE6-F2B1-476C-95B3-FD8AD36C48BD}"/>
              </a:ext>
            </a:extLst>
          </p:cNvPr>
          <p:cNvSpPr>
            <a:spLocks noEditPoints="1"/>
          </p:cNvSpPr>
          <p:nvPr/>
        </p:nvSpPr>
        <p:spPr bwMode="auto">
          <a:xfrm>
            <a:off x="3697931" y="981040"/>
            <a:ext cx="311944" cy="267891"/>
          </a:xfrm>
          <a:custGeom>
            <a:avLst/>
            <a:gdLst>
              <a:gd name="T0" fmla="*/ 88 w 111"/>
              <a:gd name="T1" fmla="*/ 79 h 95"/>
              <a:gd name="T2" fmla="*/ 88 w 111"/>
              <a:gd name="T3" fmla="*/ 92 h 95"/>
              <a:gd name="T4" fmla="*/ 75 w 111"/>
              <a:gd name="T5" fmla="*/ 92 h 95"/>
              <a:gd name="T6" fmla="*/ 52 w 111"/>
              <a:gd name="T7" fmla="*/ 67 h 95"/>
              <a:gd name="T8" fmla="*/ 30 w 111"/>
              <a:gd name="T9" fmla="*/ 93 h 95"/>
              <a:gd name="T10" fmla="*/ 23 w 111"/>
              <a:gd name="T11" fmla="*/ 93 h 95"/>
              <a:gd name="T12" fmla="*/ 17 w 111"/>
              <a:gd name="T13" fmla="*/ 88 h 95"/>
              <a:gd name="T14" fmla="*/ 17 w 111"/>
              <a:gd name="T15" fmla="*/ 80 h 95"/>
              <a:gd name="T16" fmla="*/ 42 w 111"/>
              <a:gd name="T17" fmla="*/ 57 h 95"/>
              <a:gd name="T18" fmla="*/ 30 w 111"/>
              <a:gd name="T19" fmla="*/ 45 h 95"/>
              <a:gd name="T20" fmla="*/ 20 w 111"/>
              <a:gd name="T21" fmla="*/ 41 h 95"/>
              <a:gd name="T22" fmla="*/ 9 w 111"/>
              <a:gd name="T23" fmla="*/ 40 h 95"/>
              <a:gd name="T24" fmla="*/ 0 w 111"/>
              <a:gd name="T25" fmla="*/ 23 h 95"/>
              <a:gd name="T26" fmla="*/ 1 w 111"/>
              <a:gd name="T27" fmla="*/ 22 h 95"/>
              <a:gd name="T28" fmla="*/ 10 w 111"/>
              <a:gd name="T29" fmla="*/ 28 h 95"/>
              <a:gd name="T30" fmla="*/ 20 w 111"/>
              <a:gd name="T31" fmla="*/ 25 h 95"/>
              <a:gd name="T32" fmla="*/ 19 w 111"/>
              <a:gd name="T33" fmla="*/ 14 h 95"/>
              <a:gd name="T34" fmla="*/ 10 w 111"/>
              <a:gd name="T35" fmla="*/ 8 h 95"/>
              <a:gd name="T36" fmla="*/ 11 w 111"/>
              <a:gd name="T37" fmla="*/ 7 h 95"/>
              <a:gd name="T38" fmla="*/ 29 w 111"/>
              <a:gd name="T39" fmla="*/ 7 h 95"/>
              <a:gd name="T40" fmla="*/ 32 w 111"/>
              <a:gd name="T41" fmla="*/ 10 h 95"/>
              <a:gd name="T42" fmla="*/ 37 w 111"/>
              <a:gd name="T43" fmla="*/ 25 h 95"/>
              <a:gd name="T44" fmla="*/ 40 w 111"/>
              <a:gd name="T45" fmla="*/ 34 h 95"/>
              <a:gd name="T46" fmla="*/ 52 w 111"/>
              <a:gd name="T47" fmla="*/ 46 h 95"/>
              <a:gd name="T48" fmla="*/ 66 w 111"/>
              <a:gd name="T49" fmla="*/ 31 h 95"/>
              <a:gd name="T50" fmla="*/ 77 w 111"/>
              <a:gd name="T51" fmla="*/ 42 h 95"/>
              <a:gd name="T52" fmla="*/ 63 w 111"/>
              <a:gd name="T53" fmla="*/ 56 h 95"/>
              <a:gd name="T54" fmla="*/ 88 w 111"/>
              <a:gd name="T55" fmla="*/ 79 h 95"/>
              <a:gd name="T56" fmla="*/ 110 w 111"/>
              <a:gd name="T57" fmla="*/ 42 h 95"/>
              <a:gd name="T58" fmla="*/ 102 w 111"/>
              <a:gd name="T59" fmla="*/ 50 h 95"/>
              <a:gd name="T60" fmla="*/ 96 w 111"/>
              <a:gd name="T61" fmla="*/ 50 h 95"/>
              <a:gd name="T62" fmla="*/ 95 w 111"/>
              <a:gd name="T63" fmla="*/ 48 h 95"/>
              <a:gd name="T64" fmla="*/ 93 w 111"/>
              <a:gd name="T65" fmla="*/ 44 h 95"/>
              <a:gd name="T66" fmla="*/ 92 w 111"/>
              <a:gd name="T67" fmla="*/ 38 h 95"/>
              <a:gd name="T68" fmla="*/ 82 w 111"/>
              <a:gd name="T69" fmla="*/ 36 h 95"/>
              <a:gd name="T70" fmla="*/ 79 w 111"/>
              <a:gd name="T71" fmla="*/ 39 h 95"/>
              <a:gd name="T72" fmla="*/ 68 w 111"/>
              <a:gd name="T73" fmla="*/ 29 h 95"/>
              <a:gd name="T74" fmla="*/ 70 w 111"/>
              <a:gd name="T75" fmla="*/ 27 h 95"/>
              <a:gd name="T76" fmla="*/ 71 w 111"/>
              <a:gd name="T77" fmla="*/ 26 h 95"/>
              <a:gd name="T78" fmla="*/ 71 w 111"/>
              <a:gd name="T79" fmla="*/ 19 h 95"/>
              <a:gd name="T80" fmla="*/ 49 w 111"/>
              <a:gd name="T81" fmla="*/ 10 h 95"/>
              <a:gd name="T82" fmla="*/ 49 w 111"/>
              <a:gd name="T83" fmla="*/ 6 h 95"/>
              <a:gd name="T84" fmla="*/ 89 w 111"/>
              <a:gd name="T85" fmla="*/ 15 h 95"/>
              <a:gd name="T86" fmla="*/ 96 w 111"/>
              <a:gd name="T87" fmla="*/ 22 h 95"/>
              <a:gd name="T88" fmla="*/ 99 w 111"/>
              <a:gd name="T89" fmla="*/ 33 h 95"/>
              <a:gd name="T90" fmla="*/ 103 w 111"/>
              <a:gd name="T91" fmla="*/ 34 h 95"/>
              <a:gd name="T92" fmla="*/ 108 w 111"/>
              <a:gd name="T93" fmla="*/ 35 h 95"/>
              <a:gd name="T94" fmla="*/ 110 w 111"/>
              <a:gd name="T95" fmla="*/ 37 h 95"/>
              <a:gd name="T96" fmla="*/ 110 w 111"/>
              <a:gd name="T97" fmla="*/ 42 h 95"/>
              <a:gd name="T98" fmla="*/ 85 w 111"/>
              <a:gd name="T99" fmla="*/ 82 h 95"/>
              <a:gd name="T100" fmla="*/ 78 w 111"/>
              <a:gd name="T101" fmla="*/ 82 h 95"/>
              <a:gd name="T102" fmla="*/ 78 w 111"/>
              <a:gd name="T103" fmla="*/ 89 h 95"/>
              <a:gd name="T104" fmla="*/ 85 w 111"/>
              <a:gd name="T105" fmla="*/ 89 h 95"/>
              <a:gd name="T106" fmla="*/ 85 w 111"/>
              <a:gd name="T107" fmla="*/ 8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95">
                <a:moveTo>
                  <a:pt x="88" y="79"/>
                </a:moveTo>
                <a:cubicBezTo>
                  <a:pt x="92" y="82"/>
                  <a:pt x="92" y="88"/>
                  <a:pt x="88" y="92"/>
                </a:cubicBezTo>
                <a:cubicBezTo>
                  <a:pt x="84" y="95"/>
                  <a:pt x="79" y="95"/>
                  <a:pt x="75" y="92"/>
                </a:cubicBezTo>
                <a:cubicBezTo>
                  <a:pt x="52" y="67"/>
                  <a:pt x="52" y="67"/>
                  <a:pt x="52" y="67"/>
                </a:cubicBezTo>
                <a:cubicBezTo>
                  <a:pt x="30" y="93"/>
                  <a:pt x="30" y="93"/>
                  <a:pt x="30" y="93"/>
                </a:cubicBezTo>
                <a:cubicBezTo>
                  <a:pt x="28" y="95"/>
                  <a:pt x="25" y="95"/>
                  <a:pt x="23" y="93"/>
                </a:cubicBezTo>
                <a:cubicBezTo>
                  <a:pt x="17" y="88"/>
                  <a:pt x="17" y="88"/>
                  <a:pt x="17" y="88"/>
                </a:cubicBezTo>
                <a:cubicBezTo>
                  <a:pt x="15" y="86"/>
                  <a:pt x="15" y="82"/>
                  <a:pt x="17" y="80"/>
                </a:cubicBezTo>
                <a:cubicBezTo>
                  <a:pt x="42" y="57"/>
                  <a:pt x="42" y="57"/>
                  <a:pt x="42" y="57"/>
                </a:cubicBezTo>
                <a:cubicBezTo>
                  <a:pt x="30" y="45"/>
                  <a:pt x="30" y="45"/>
                  <a:pt x="30" y="45"/>
                </a:cubicBezTo>
                <a:cubicBezTo>
                  <a:pt x="26" y="41"/>
                  <a:pt x="24" y="40"/>
                  <a:pt x="20" y="41"/>
                </a:cubicBezTo>
                <a:cubicBezTo>
                  <a:pt x="17" y="42"/>
                  <a:pt x="13" y="42"/>
                  <a:pt x="9" y="40"/>
                </a:cubicBezTo>
                <a:cubicBezTo>
                  <a:pt x="0" y="34"/>
                  <a:pt x="0" y="23"/>
                  <a:pt x="0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9" y="27"/>
                  <a:pt x="10" y="28"/>
                </a:cubicBezTo>
                <a:cubicBezTo>
                  <a:pt x="11" y="29"/>
                  <a:pt x="16" y="31"/>
                  <a:pt x="20" y="25"/>
                </a:cubicBezTo>
                <a:cubicBezTo>
                  <a:pt x="24" y="18"/>
                  <a:pt x="21" y="15"/>
                  <a:pt x="19" y="14"/>
                </a:cubicBezTo>
                <a:cubicBezTo>
                  <a:pt x="18" y="13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20" y="2"/>
                  <a:pt x="29" y="7"/>
                </a:cubicBezTo>
                <a:cubicBezTo>
                  <a:pt x="29" y="7"/>
                  <a:pt x="31" y="9"/>
                  <a:pt x="32" y="10"/>
                </a:cubicBezTo>
                <a:cubicBezTo>
                  <a:pt x="38" y="15"/>
                  <a:pt x="38" y="20"/>
                  <a:pt x="37" y="25"/>
                </a:cubicBezTo>
                <a:cubicBezTo>
                  <a:pt x="36" y="29"/>
                  <a:pt x="37" y="30"/>
                  <a:pt x="40" y="34"/>
                </a:cubicBezTo>
                <a:cubicBezTo>
                  <a:pt x="52" y="46"/>
                  <a:pt x="52" y="46"/>
                  <a:pt x="52" y="46"/>
                </a:cubicBezTo>
                <a:cubicBezTo>
                  <a:pt x="66" y="31"/>
                  <a:pt x="66" y="31"/>
                  <a:pt x="66" y="31"/>
                </a:cubicBezTo>
                <a:cubicBezTo>
                  <a:pt x="77" y="42"/>
                  <a:pt x="77" y="42"/>
                  <a:pt x="77" y="42"/>
                </a:cubicBezTo>
                <a:cubicBezTo>
                  <a:pt x="63" y="56"/>
                  <a:pt x="63" y="56"/>
                  <a:pt x="63" y="56"/>
                </a:cubicBezTo>
                <a:lnTo>
                  <a:pt x="88" y="79"/>
                </a:lnTo>
                <a:close/>
                <a:moveTo>
                  <a:pt x="110" y="42"/>
                </a:moveTo>
                <a:cubicBezTo>
                  <a:pt x="102" y="50"/>
                  <a:pt x="102" y="50"/>
                  <a:pt x="102" y="50"/>
                </a:cubicBezTo>
                <a:cubicBezTo>
                  <a:pt x="100" y="52"/>
                  <a:pt x="98" y="52"/>
                  <a:pt x="96" y="50"/>
                </a:cubicBezTo>
                <a:cubicBezTo>
                  <a:pt x="95" y="48"/>
                  <a:pt x="95" y="48"/>
                  <a:pt x="95" y="48"/>
                </a:cubicBezTo>
                <a:cubicBezTo>
                  <a:pt x="93" y="47"/>
                  <a:pt x="93" y="45"/>
                  <a:pt x="93" y="44"/>
                </a:cubicBezTo>
                <a:cubicBezTo>
                  <a:pt x="95" y="43"/>
                  <a:pt x="94" y="41"/>
                  <a:pt x="92" y="38"/>
                </a:cubicBezTo>
                <a:cubicBezTo>
                  <a:pt x="88" y="35"/>
                  <a:pt x="84" y="35"/>
                  <a:pt x="82" y="36"/>
                </a:cubicBezTo>
                <a:cubicBezTo>
                  <a:pt x="81" y="37"/>
                  <a:pt x="79" y="39"/>
                  <a:pt x="79" y="39"/>
                </a:cubicBezTo>
                <a:cubicBezTo>
                  <a:pt x="68" y="29"/>
                  <a:pt x="68" y="29"/>
                  <a:pt x="68" y="29"/>
                </a:cubicBezTo>
                <a:cubicBezTo>
                  <a:pt x="70" y="27"/>
                  <a:pt x="70" y="27"/>
                  <a:pt x="70" y="27"/>
                </a:cubicBezTo>
                <a:cubicBezTo>
                  <a:pt x="70" y="27"/>
                  <a:pt x="71" y="27"/>
                  <a:pt x="71" y="26"/>
                </a:cubicBezTo>
                <a:cubicBezTo>
                  <a:pt x="75" y="22"/>
                  <a:pt x="71" y="19"/>
                  <a:pt x="71" y="19"/>
                </a:cubicBezTo>
                <a:cubicBezTo>
                  <a:pt x="62" y="10"/>
                  <a:pt x="49" y="10"/>
                  <a:pt x="49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75" y="0"/>
                  <a:pt x="85" y="11"/>
                  <a:pt x="89" y="15"/>
                </a:cubicBezTo>
                <a:cubicBezTo>
                  <a:pt x="92" y="18"/>
                  <a:pt x="95" y="21"/>
                  <a:pt x="96" y="22"/>
                </a:cubicBezTo>
                <a:cubicBezTo>
                  <a:pt x="98" y="24"/>
                  <a:pt x="96" y="30"/>
                  <a:pt x="99" y="33"/>
                </a:cubicBezTo>
                <a:cubicBezTo>
                  <a:pt x="100" y="34"/>
                  <a:pt x="102" y="34"/>
                  <a:pt x="103" y="34"/>
                </a:cubicBezTo>
                <a:cubicBezTo>
                  <a:pt x="105" y="33"/>
                  <a:pt x="107" y="34"/>
                  <a:pt x="108" y="35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1" y="38"/>
                  <a:pt x="111" y="41"/>
                  <a:pt x="110" y="42"/>
                </a:cubicBezTo>
                <a:close/>
                <a:moveTo>
                  <a:pt x="85" y="82"/>
                </a:moveTo>
                <a:cubicBezTo>
                  <a:pt x="83" y="80"/>
                  <a:pt x="80" y="80"/>
                  <a:pt x="78" y="82"/>
                </a:cubicBezTo>
                <a:cubicBezTo>
                  <a:pt x="76" y="84"/>
                  <a:pt x="76" y="87"/>
                  <a:pt x="78" y="89"/>
                </a:cubicBezTo>
                <a:cubicBezTo>
                  <a:pt x="80" y="90"/>
                  <a:pt x="83" y="91"/>
                  <a:pt x="85" y="89"/>
                </a:cubicBezTo>
                <a:cubicBezTo>
                  <a:pt x="87" y="87"/>
                  <a:pt x="87" y="84"/>
                  <a:pt x="85" y="8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42554EFD-D760-493C-867E-7AF31566AC6B}"/>
              </a:ext>
            </a:extLst>
          </p:cNvPr>
          <p:cNvSpPr>
            <a:spLocks noEditPoints="1"/>
          </p:cNvSpPr>
          <p:nvPr/>
        </p:nvSpPr>
        <p:spPr bwMode="auto">
          <a:xfrm>
            <a:off x="5284060" y="1003140"/>
            <a:ext cx="258366" cy="245269"/>
          </a:xfrm>
          <a:custGeom>
            <a:avLst/>
            <a:gdLst>
              <a:gd name="T0" fmla="*/ 92 w 92"/>
              <a:gd name="T1" fmla="*/ 22 h 87"/>
              <a:gd name="T2" fmla="*/ 92 w 92"/>
              <a:gd name="T3" fmla="*/ 55 h 87"/>
              <a:gd name="T4" fmla="*/ 87 w 92"/>
              <a:gd name="T5" fmla="*/ 61 h 87"/>
              <a:gd name="T6" fmla="*/ 32 w 92"/>
              <a:gd name="T7" fmla="*/ 61 h 87"/>
              <a:gd name="T8" fmla="*/ 26 w 92"/>
              <a:gd name="T9" fmla="*/ 56 h 87"/>
              <a:gd name="T10" fmla="*/ 16 w 92"/>
              <a:gd name="T11" fmla="*/ 19 h 87"/>
              <a:gd name="T12" fmla="*/ 11 w 92"/>
              <a:gd name="T13" fmla="*/ 12 h 87"/>
              <a:gd name="T14" fmla="*/ 0 w 92"/>
              <a:gd name="T15" fmla="*/ 5 h 87"/>
              <a:gd name="T16" fmla="*/ 4 w 92"/>
              <a:gd name="T17" fmla="*/ 0 h 87"/>
              <a:gd name="T18" fmla="*/ 6 w 92"/>
              <a:gd name="T19" fmla="*/ 0 h 87"/>
              <a:gd name="T20" fmla="*/ 25 w 92"/>
              <a:gd name="T21" fmla="*/ 12 h 87"/>
              <a:gd name="T22" fmla="*/ 87 w 92"/>
              <a:gd name="T23" fmla="*/ 16 h 87"/>
              <a:gd name="T24" fmla="*/ 92 w 92"/>
              <a:gd name="T25" fmla="*/ 22 h 87"/>
              <a:gd name="T26" fmla="*/ 31 w 92"/>
              <a:gd name="T27" fmla="*/ 67 h 87"/>
              <a:gd name="T28" fmla="*/ 22 w 92"/>
              <a:gd name="T29" fmla="*/ 77 h 87"/>
              <a:gd name="T30" fmla="*/ 31 w 92"/>
              <a:gd name="T31" fmla="*/ 87 h 87"/>
              <a:gd name="T32" fmla="*/ 41 w 92"/>
              <a:gd name="T33" fmla="*/ 77 h 87"/>
              <a:gd name="T34" fmla="*/ 31 w 92"/>
              <a:gd name="T35" fmla="*/ 67 h 87"/>
              <a:gd name="T36" fmla="*/ 27 w 92"/>
              <a:gd name="T37" fmla="*/ 23 h 87"/>
              <a:gd name="T38" fmla="*/ 31 w 92"/>
              <a:gd name="T39" fmla="*/ 36 h 87"/>
              <a:gd name="T40" fmla="*/ 45 w 92"/>
              <a:gd name="T41" fmla="*/ 36 h 87"/>
              <a:gd name="T42" fmla="*/ 45 w 92"/>
              <a:gd name="T43" fmla="*/ 24 h 87"/>
              <a:gd name="T44" fmla="*/ 27 w 92"/>
              <a:gd name="T45" fmla="*/ 23 h 87"/>
              <a:gd name="T46" fmla="*/ 36 w 92"/>
              <a:gd name="T47" fmla="*/ 50 h 87"/>
              <a:gd name="T48" fmla="*/ 45 w 92"/>
              <a:gd name="T49" fmla="*/ 50 h 87"/>
              <a:gd name="T50" fmla="*/ 45 w 92"/>
              <a:gd name="T51" fmla="*/ 39 h 87"/>
              <a:gd name="T52" fmla="*/ 32 w 92"/>
              <a:gd name="T53" fmla="*/ 39 h 87"/>
              <a:gd name="T54" fmla="*/ 36 w 92"/>
              <a:gd name="T55" fmla="*/ 50 h 87"/>
              <a:gd name="T56" fmla="*/ 64 w 92"/>
              <a:gd name="T57" fmla="*/ 36 h 87"/>
              <a:gd name="T58" fmla="*/ 64 w 92"/>
              <a:gd name="T59" fmla="*/ 25 h 87"/>
              <a:gd name="T60" fmla="*/ 50 w 92"/>
              <a:gd name="T61" fmla="*/ 24 h 87"/>
              <a:gd name="T62" fmla="*/ 50 w 92"/>
              <a:gd name="T63" fmla="*/ 36 h 87"/>
              <a:gd name="T64" fmla="*/ 64 w 92"/>
              <a:gd name="T65" fmla="*/ 36 h 87"/>
              <a:gd name="T66" fmla="*/ 50 w 92"/>
              <a:gd name="T67" fmla="*/ 39 h 87"/>
              <a:gd name="T68" fmla="*/ 50 w 92"/>
              <a:gd name="T69" fmla="*/ 50 h 87"/>
              <a:gd name="T70" fmla="*/ 64 w 92"/>
              <a:gd name="T71" fmla="*/ 50 h 87"/>
              <a:gd name="T72" fmla="*/ 64 w 92"/>
              <a:gd name="T73" fmla="*/ 39 h 87"/>
              <a:gd name="T74" fmla="*/ 50 w 92"/>
              <a:gd name="T75" fmla="*/ 39 h 87"/>
              <a:gd name="T76" fmla="*/ 78 w 92"/>
              <a:gd name="T77" fmla="*/ 67 h 87"/>
              <a:gd name="T78" fmla="*/ 68 w 92"/>
              <a:gd name="T79" fmla="*/ 77 h 87"/>
              <a:gd name="T80" fmla="*/ 78 w 92"/>
              <a:gd name="T81" fmla="*/ 87 h 87"/>
              <a:gd name="T82" fmla="*/ 88 w 92"/>
              <a:gd name="T83" fmla="*/ 77 h 87"/>
              <a:gd name="T84" fmla="*/ 78 w 92"/>
              <a:gd name="T85" fmla="*/ 67 h 87"/>
              <a:gd name="T86" fmla="*/ 82 w 92"/>
              <a:gd name="T87" fmla="*/ 26 h 87"/>
              <a:gd name="T88" fmla="*/ 69 w 92"/>
              <a:gd name="T89" fmla="*/ 25 h 87"/>
              <a:gd name="T90" fmla="*/ 69 w 92"/>
              <a:gd name="T91" fmla="*/ 36 h 87"/>
              <a:gd name="T92" fmla="*/ 82 w 92"/>
              <a:gd name="T93" fmla="*/ 36 h 87"/>
              <a:gd name="T94" fmla="*/ 82 w 92"/>
              <a:gd name="T95" fmla="*/ 26 h 87"/>
              <a:gd name="T96" fmla="*/ 82 w 92"/>
              <a:gd name="T97" fmla="*/ 50 h 87"/>
              <a:gd name="T98" fmla="*/ 82 w 92"/>
              <a:gd name="T99" fmla="*/ 39 h 87"/>
              <a:gd name="T100" fmla="*/ 69 w 92"/>
              <a:gd name="T101" fmla="*/ 39 h 87"/>
              <a:gd name="T102" fmla="*/ 69 w 92"/>
              <a:gd name="T103" fmla="*/ 50 h 87"/>
              <a:gd name="T104" fmla="*/ 82 w 92"/>
              <a:gd name="T105" fmla="*/ 5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2" h="87">
                <a:moveTo>
                  <a:pt x="92" y="22"/>
                </a:moveTo>
                <a:cubicBezTo>
                  <a:pt x="92" y="55"/>
                  <a:pt x="92" y="55"/>
                  <a:pt x="92" y="55"/>
                </a:cubicBezTo>
                <a:cubicBezTo>
                  <a:pt x="92" y="58"/>
                  <a:pt x="90" y="61"/>
                  <a:pt x="87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29" y="61"/>
                  <a:pt x="26" y="58"/>
                  <a:pt x="26" y="56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4" y="12"/>
                  <a:pt x="11" y="12"/>
                </a:cubicBezTo>
                <a:cubicBezTo>
                  <a:pt x="6" y="10"/>
                  <a:pt x="0" y="13"/>
                  <a:pt x="0" y="5"/>
                </a:cubicBezTo>
                <a:cubicBezTo>
                  <a:pt x="0" y="0"/>
                  <a:pt x="4" y="0"/>
                  <a:pt x="4" y="0"/>
                </a:cubicBezTo>
                <a:cubicBezTo>
                  <a:pt x="4" y="0"/>
                  <a:pt x="5" y="0"/>
                  <a:pt x="6" y="0"/>
                </a:cubicBezTo>
                <a:cubicBezTo>
                  <a:pt x="13" y="0"/>
                  <a:pt x="21" y="3"/>
                  <a:pt x="25" y="12"/>
                </a:cubicBezTo>
                <a:cubicBezTo>
                  <a:pt x="87" y="16"/>
                  <a:pt x="87" y="16"/>
                  <a:pt x="87" y="16"/>
                </a:cubicBezTo>
                <a:cubicBezTo>
                  <a:pt x="90" y="17"/>
                  <a:pt x="92" y="19"/>
                  <a:pt x="92" y="22"/>
                </a:cubicBezTo>
                <a:close/>
                <a:moveTo>
                  <a:pt x="31" y="67"/>
                </a:moveTo>
                <a:cubicBezTo>
                  <a:pt x="26" y="67"/>
                  <a:pt x="22" y="72"/>
                  <a:pt x="22" y="77"/>
                </a:cubicBezTo>
                <a:cubicBezTo>
                  <a:pt x="22" y="82"/>
                  <a:pt x="26" y="87"/>
                  <a:pt x="31" y="87"/>
                </a:cubicBezTo>
                <a:cubicBezTo>
                  <a:pt x="37" y="87"/>
                  <a:pt x="41" y="82"/>
                  <a:pt x="41" y="77"/>
                </a:cubicBezTo>
                <a:cubicBezTo>
                  <a:pt x="41" y="72"/>
                  <a:pt x="37" y="67"/>
                  <a:pt x="31" y="67"/>
                </a:cubicBezTo>
                <a:close/>
                <a:moveTo>
                  <a:pt x="27" y="23"/>
                </a:moveTo>
                <a:cubicBezTo>
                  <a:pt x="31" y="36"/>
                  <a:pt x="31" y="36"/>
                  <a:pt x="31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24"/>
                  <a:pt x="45" y="24"/>
                  <a:pt x="45" y="24"/>
                </a:cubicBezTo>
                <a:lnTo>
                  <a:pt x="27" y="23"/>
                </a:lnTo>
                <a:close/>
                <a:moveTo>
                  <a:pt x="36" y="50"/>
                </a:moveTo>
                <a:cubicBezTo>
                  <a:pt x="45" y="50"/>
                  <a:pt x="45" y="50"/>
                  <a:pt x="45" y="50"/>
                </a:cubicBezTo>
                <a:cubicBezTo>
                  <a:pt x="45" y="39"/>
                  <a:pt x="45" y="39"/>
                  <a:pt x="45" y="39"/>
                </a:cubicBezTo>
                <a:cubicBezTo>
                  <a:pt x="32" y="39"/>
                  <a:pt x="32" y="39"/>
                  <a:pt x="32" y="39"/>
                </a:cubicBezTo>
                <a:lnTo>
                  <a:pt x="36" y="50"/>
                </a:lnTo>
                <a:close/>
                <a:moveTo>
                  <a:pt x="64" y="36"/>
                </a:moveTo>
                <a:cubicBezTo>
                  <a:pt x="64" y="25"/>
                  <a:pt x="64" y="25"/>
                  <a:pt x="64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36"/>
                  <a:pt x="50" y="36"/>
                  <a:pt x="50" y="36"/>
                </a:cubicBezTo>
                <a:lnTo>
                  <a:pt x="64" y="36"/>
                </a:lnTo>
                <a:close/>
                <a:moveTo>
                  <a:pt x="50" y="39"/>
                </a:moveTo>
                <a:cubicBezTo>
                  <a:pt x="50" y="50"/>
                  <a:pt x="50" y="50"/>
                  <a:pt x="50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39"/>
                  <a:pt x="64" y="39"/>
                  <a:pt x="64" y="39"/>
                </a:cubicBezTo>
                <a:lnTo>
                  <a:pt x="50" y="39"/>
                </a:lnTo>
                <a:close/>
                <a:moveTo>
                  <a:pt x="78" y="67"/>
                </a:moveTo>
                <a:cubicBezTo>
                  <a:pt x="73" y="67"/>
                  <a:pt x="68" y="72"/>
                  <a:pt x="68" y="77"/>
                </a:cubicBezTo>
                <a:cubicBezTo>
                  <a:pt x="68" y="82"/>
                  <a:pt x="73" y="87"/>
                  <a:pt x="78" y="87"/>
                </a:cubicBezTo>
                <a:cubicBezTo>
                  <a:pt x="83" y="87"/>
                  <a:pt x="88" y="82"/>
                  <a:pt x="88" y="77"/>
                </a:cubicBezTo>
                <a:cubicBezTo>
                  <a:pt x="87" y="72"/>
                  <a:pt x="83" y="67"/>
                  <a:pt x="78" y="67"/>
                </a:cubicBezTo>
                <a:close/>
                <a:moveTo>
                  <a:pt x="82" y="26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36"/>
                  <a:pt x="69" y="36"/>
                  <a:pt x="69" y="36"/>
                </a:cubicBezTo>
                <a:cubicBezTo>
                  <a:pt x="82" y="36"/>
                  <a:pt x="82" y="36"/>
                  <a:pt x="82" y="36"/>
                </a:cubicBezTo>
                <a:lnTo>
                  <a:pt x="82" y="26"/>
                </a:lnTo>
                <a:close/>
                <a:moveTo>
                  <a:pt x="82" y="50"/>
                </a:moveTo>
                <a:cubicBezTo>
                  <a:pt x="82" y="39"/>
                  <a:pt x="82" y="39"/>
                  <a:pt x="82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50"/>
                  <a:pt x="69" y="50"/>
                  <a:pt x="69" y="50"/>
                </a:cubicBezTo>
                <a:lnTo>
                  <a:pt x="82" y="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Freeform 28">
            <a:extLst>
              <a:ext uri="{FF2B5EF4-FFF2-40B4-BE49-F238E27FC236}">
                <a16:creationId xmlns:a16="http://schemas.microsoft.com/office/drawing/2014/main" id="{4348D8D0-F370-4D82-9176-402332491801}"/>
              </a:ext>
            </a:extLst>
          </p:cNvPr>
          <p:cNvSpPr>
            <a:spLocks noEditPoints="1"/>
          </p:cNvSpPr>
          <p:nvPr/>
        </p:nvSpPr>
        <p:spPr bwMode="auto">
          <a:xfrm>
            <a:off x="2819351" y="2401210"/>
            <a:ext cx="247650" cy="251222"/>
          </a:xfrm>
          <a:custGeom>
            <a:avLst/>
            <a:gdLst>
              <a:gd name="T0" fmla="*/ 76 w 88"/>
              <a:gd name="T1" fmla="*/ 51 h 89"/>
              <a:gd name="T2" fmla="*/ 76 w 88"/>
              <a:gd name="T3" fmla="*/ 51 h 89"/>
              <a:gd name="T4" fmla="*/ 38 w 88"/>
              <a:gd name="T5" fmla="*/ 89 h 89"/>
              <a:gd name="T6" fmla="*/ 0 w 88"/>
              <a:gd name="T7" fmla="*/ 51 h 89"/>
              <a:gd name="T8" fmla="*/ 38 w 88"/>
              <a:gd name="T9" fmla="*/ 12 h 89"/>
              <a:gd name="T10" fmla="*/ 38 w 88"/>
              <a:gd name="T11" fmla="*/ 51 h 89"/>
              <a:gd name="T12" fmla="*/ 76 w 88"/>
              <a:gd name="T13" fmla="*/ 51 h 89"/>
              <a:gd name="T14" fmla="*/ 50 w 88"/>
              <a:gd name="T15" fmla="*/ 39 h 89"/>
              <a:gd name="T16" fmla="*/ 50 w 88"/>
              <a:gd name="T17" fmla="*/ 0 h 89"/>
              <a:gd name="T18" fmla="*/ 88 w 88"/>
              <a:gd name="T19" fmla="*/ 38 h 89"/>
              <a:gd name="T20" fmla="*/ 88 w 88"/>
              <a:gd name="T21" fmla="*/ 39 h 89"/>
              <a:gd name="T22" fmla="*/ 50 w 88"/>
              <a:gd name="T23" fmla="*/ 3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9">
                <a:moveTo>
                  <a:pt x="76" y="51"/>
                </a:moveTo>
                <a:cubicBezTo>
                  <a:pt x="76" y="51"/>
                  <a:pt x="76" y="51"/>
                  <a:pt x="76" y="51"/>
                </a:cubicBezTo>
                <a:cubicBezTo>
                  <a:pt x="76" y="72"/>
                  <a:pt x="59" y="89"/>
                  <a:pt x="38" y="89"/>
                </a:cubicBezTo>
                <a:cubicBezTo>
                  <a:pt x="17" y="89"/>
                  <a:pt x="0" y="72"/>
                  <a:pt x="0" y="51"/>
                </a:cubicBezTo>
                <a:cubicBezTo>
                  <a:pt x="0" y="29"/>
                  <a:pt x="17" y="12"/>
                  <a:pt x="38" y="12"/>
                </a:cubicBezTo>
                <a:cubicBezTo>
                  <a:pt x="38" y="51"/>
                  <a:pt x="38" y="51"/>
                  <a:pt x="38" y="51"/>
                </a:cubicBezTo>
                <a:lnTo>
                  <a:pt x="76" y="51"/>
                </a:lnTo>
                <a:close/>
                <a:moveTo>
                  <a:pt x="50" y="39"/>
                </a:moveTo>
                <a:cubicBezTo>
                  <a:pt x="50" y="0"/>
                  <a:pt x="50" y="0"/>
                  <a:pt x="50" y="0"/>
                </a:cubicBezTo>
                <a:cubicBezTo>
                  <a:pt x="71" y="0"/>
                  <a:pt x="88" y="17"/>
                  <a:pt x="88" y="38"/>
                </a:cubicBezTo>
                <a:cubicBezTo>
                  <a:pt x="88" y="39"/>
                  <a:pt x="88" y="39"/>
                  <a:pt x="88" y="39"/>
                </a:cubicBezTo>
                <a:lnTo>
                  <a:pt x="50" y="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38">
            <a:extLst>
              <a:ext uri="{FF2B5EF4-FFF2-40B4-BE49-F238E27FC236}">
                <a16:creationId xmlns:a16="http://schemas.microsoft.com/office/drawing/2014/main" id="{3678A8AD-56BA-4A64-B60A-277344A057A4}"/>
              </a:ext>
            </a:extLst>
          </p:cNvPr>
          <p:cNvSpPr>
            <a:spLocks noEditPoints="1"/>
          </p:cNvSpPr>
          <p:nvPr/>
        </p:nvSpPr>
        <p:spPr bwMode="auto">
          <a:xfrm>
            <a:off x="5319366" y="3860440"/>
            <a:ext cx="205978" cy="255985"/>
          </a:xfrm>
          <a:custGeom>
            <a:avLst/>
            <a:gdLst>
              <a:gd name="T0" fmla="*/ 73 w 73"/>
              <a:gd name="T1" fmla="*/ 13 h 91"/>
              <a:gd name="T2" fmla="*/ 73 w 73"/>
              <a:gd name="T3" fmla="*/ 91 h 91"/>
              <a:gd name="T4" fmla="*/ 15 w 73"/>
              <a:gd name="T5" fmla="*/ 91 h 91"/>
              <a:gd name="T6" fmla="*/ 0 w 73"/>
              <a:gd name="T7" fmla="*/ 76 h 91"/>
              <a:gd name="T8" fmla="*/ 0 w 73"/>
              <a:gd name="T9" fmla="*/ 9 h 91"/>
              <a:gd name="T10" fmla="*/ 9 w 73"/>
              <a:gd name="T11" fmla="*/ 0 h 91"/>
              <a:gd name="T12" fmla="*/ 62 w 73"/>
              <a:gd name="T13" fmla="*/ 0 h 91"/>
              <a:gd name="T14" fmla="*/ 62 w 73"/>
              <a:gd name="T15" fmla="*/ 67 h 91"/>
              <a:gd name="T16" fmla="*/ 15 w 73"/>
              <a:gd name="T17" fmla="*/ 67 h 91"/>
              <a:gd name="T18" fmla="*/ 5 w 73"/>
              <a:gd name="T19" fmla="*/ 76 h 91"/>
              <a:gd name="T20" fmla="*/ 5 w 73"/>
              <a:gd name="T21" fmla="*/ 76 h 91"/>
              <a:gd name="T22" fmla="*/ 15 w 73"/>
              <a:gd name="T23" fmla="*/ 86 h 91"/>
              <a:gd name="T24" fmla="*/ 69 w 73"/>
              <a:gd name="T25" fmla="*/ 86 h 91"/>
              <a:gd name="T26" fmla="*/ 69 w 73"/>
              <a:gd name="T27" fmla="*/ 13 h 91"/>
              <a:gd name="T28" fmla="*/ 73 w 73"/>
              <a:gd name="T29" fmla="*/ 13 h 91"/>
              <a:gd name="T30" fmla="*/ 62 w 73"/>
              <a:gd name="T31" fmla="*/ 74 h 91"/>
              <a:gd name="T32" fmla="*/ 16 w 73"/>
              <a:gd name="T33" fmla="*/ 74 h 91"/>
              <a:gd name="T34" fmla="*/ 13 w 73"/>
              <a:gd name="T35" fmla="*/ 76 h 91"/>
              <a:gd name="T36" fmla="*/ 16 w 73"/>
              <a:gd name="T37" fmla="*/ 78 h 91"/>
              <a:gd name="T38" fmla="*/ 62 w 73"/>
              <a:gd name="T39" fmla="*/ 78 h 91"/>
              <a:gd name="T40" fmla="*/ 62 w 73"/>
              <a:gd name="T41" fmla="*/ 7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3" h="91">
                <a:moveTo>
                  <a:pt x="73" y="13"/>
                </a:moveTo>
                <a:cubicBezTo>
                  <a:pt x="73" y="91"/>
                  <a:pt x="73" y="91"/>
                  <a:pt x="73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7" y="91"/>
                  <a:pt x="0" y="85"/>
                  <a:pt x="0" y="76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67"/>
                  <a:pt x="62" y="67"/>
                  <a:pt x="62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9" y="67"/>
                  <a:pt x="5" y="70"/>
                  <a:pt x="5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82"/>
                  <a:pt x="9" y="86"/>
                  <a:pt x="15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69" y="13"/>
                  <a:pt x="69" y="13"/>
                  <a:pt x="69" y="13"/>
                </a:cubicBezTo>
                <a:lnTo>
                  <a:pt x="73" y="13"/>
                </a:lnTo>
                <a:close/>
                <a:moveTo>
                  <a:pt x="62" y="74"/>
                </a:moveTo>
                <a:cubicBezTo>
                  <a:pt x="16" y="74"/>
                  <a:pt x="16" y="74"/>
                  <a:pt x="16" y="74"/>
                </a:cubicBezTo>
                <a:cubicBezTo>
                  <a:pt x="15" y="74"/>
                  <a:pt x="13" y="75"/>
                  <a:pt x="13" y="76"/>
                </a:cubicBezTo>
                <a:cubicBezTo>
                  <a:pt x="13" y="77"/>
                  <a:pt x="15" y="78"/>
                  <a:pt x="16" y="78"/>
                </a:cubicBezTo>
                <a:cubicBezTo>
                  <a:pt x="62" y="78"/>
                  <a:pt x="62" y="78"/>
                  <a:pt x="62" y="78"/>
                </a:cubicBezTo>
                <a:lnTo>
                  <a:pt x="62" y="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F949FAA2-CB8E-40EB-BFB4-B4F60A061C33}"/>
              </a:ext>
            </a:extLst>
          </p:cNvPr>
          <p:cNvSpPr>
            <a:spLocks noEditPoints="1"/>
          </p:cNvSpPr>
          <p:nvPr/>
        </p:nvSpPr>
        <p:spPr bwMode="auto">
          <a:xfrm>
            <a:off x="3729065" y="3874133"/>
            <a:ext cx="230981" cy="228600"/>
          </a:xfrm>
          <a:custGeom>
            <a:avLst/>
            <a:gdLst>
              <a:gd name="T0" fmla="*/ 13 w 82"/>
              <a:gd name="T1" fmla="*/ 30 h 81"/>
              <a:gd name="T2" fmla="*/ 41 w 82"/>
              <a:gd name="T3" fmla="*/ 3 h 81"/>
              <a:gd name="T4" fmla="*/ 60 w 82"/>
              <a:gd name="T5" fmla="*/ 3 h 81"/>
              <a:gd name="T6" fmla="*/ 36 w 82"/>
              <a:gd name="T7" fmla="*/ 26 h 81"/>
              <a:gd name="T8" fmla="*/ 18 w 82"/>
              <a:gd name="T9" fmla="*/ 35 h 81"/>
              <a:gd name="T10" fmla="*/ 15 w 82"/>
              <a:gd name="T11" fmla="*/ 56 h 81"/>
              <a:gd name="T12" fmla="*/ 26 w 82"/>
              <a:gd name="T13" fmla="*/ 67 h 81"/>
              <a:gd name="T14" fmla="*/ 46 w 82"/>
              <a:gd name="T15" fmla="*/ 63 h 81"/>
              <a:gd name="T16" fmla="*/ 55 w 82"/>
              <a:gd name="T17" fmla="*/ 46 h 81"/>
              <a:gd name="T18" fmla="*/ 79 w 82"/>
              <a:gd name="T19" fmla="*/ 22 h 81"/>
              <a:gd name="T20" fmla="*/ 79 w 82"/>
              <a:gd name="T21" fmla="*/ 41 h 81"/>
              <a:gd name="T22" fmla="*/ 52 w 82"/>
              <a:gd name="T23" fmla="*/ 68 h 81"/>
              <a:gd name="T24" fmla="*/ 0 w 82"/>
              <a:gd name="T25" fmla="*/ 81 h 81"/>
              <a:gd name="T26" fmla="*/ 0 w 82"/>
              <a:gd name="T27" fmla="*/ 81 h 81"/>
              <a:gd name="T28" fmla="*/ 13 w 82"/>
              <a:gd name="T29" fmla="*/ 30 h 81"/>
              <a:gd name="T30" fmla="*/ 42 w 82"/>
              <a:gd name="T31" fmla="*/ 33 h 81"/>
              <a:gd name="T32" fmla="*/ 68 w 82"/>
              <a:gd name="T33" fmla="*/ 7 h 81"/>
              <a:gd name="T34" fmla="*/ 72 w 82"/>
              <a:gd name="T35" fmla="*/ 10 h 81"/>
              <a:gd name="T36" fmla="*/ 75 w 82"/>
              <a:gd name="T37" fmla="*/ 13 h 81"/>
              <a:gd name="T38" fmla="*/ 49 w 82"/>
              <a:gd name="T39" fmla="*/ 40 h 81"/>
              <a:gd name="T40" fmla="*/ 35 w 82"/>
              <a:gd name="T41" fmla="*/ 46 h 81"/>
              <a:gd name="T42" fmla="*/ 35 w 82"/>
              <a:gd name="T43" fmla="*/ 46 h 81"/>
              <a:gd name="T44" fmla="*/ 42 w 82"/>
              <a:gd name="T45" fmla="*/ 3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2" h="81">
                <a:moveTo>
                  <a:pt x="13" y="30"/>
                </a:move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50" y="0"/>
                  <a:pt x="60" y="3"/>
                </a:cubicBezTo>
                <a:cubicBezTo>
                  <a:pt x="36" y="26"/>
                  <a:pt x="36" y="26"/>
                  <a:pt x="36" y="26"/>
                </a:cubicBezTo>
                <a:cubicBezTo>
                  <a:pt x="18" y="35"/>
                  <a:pt x="18" y="35"/>
                  <a:pt x="18" y="35"/>
                </a:cubicBezTo>
                <a:cubicBezTo>
                  <a:pt x="15" y="56"/>
                  <a:pt x="15" y="56"/>
                  <a:pt x="15" y="56"/>
                </a:cubicBezTo>
                <a:cubicBezTo>
                  <a:pt x="19" y="61"/>
                  <a:pt x="22" y="63"/>
                  <a:pt x="26" y="67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79" y="22"/>
                  <a:pt x="79" y="22"/>
                  <a:pt x="79" y="22"/>
                </a:cubicBezTo>
                <a:cubicBezTo>
                  <a:pt x="82" y="32"/>
                  <a:pt x="79" y="41"/>
                  <a:pt x="79" y="41"/>
                </a:cubicBezTo>
                <a:cubicBezTo>
                  <a:pt x="52" y="68"/>
                  <a:pt x="52" y="68"/>
                  <a:pt x="52" y="68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lnTo>
                  <a:pt x="13" y="30"/>
                </a:lnTo>
                <a:close/>
                <a:moveTo>
                  <a:pt x="42" y="33"/>
                </a:moveTo>
                <a:cubicBezTo>
                  <a:pt x="68" y="7"/>
                  <a:pt x="68" y="7"/>
                  <a:pt x="68" y="7"/>
                </a:cubicBezTo>
                <a:cubicBezTo>
                  <a:pt x="70" y="8"/>
                  <a:pt x="70" y="8"/>
                  <a:pt x="72" y="10"/>
                </a:cubicBezTo>
                <a:cubicBezTo>
                  <a:pt x="74" y="11"/>
                  <a:pt x="74" y="12"/>
                  <a:pt x="75" y="13"/>
                </a:cubicBezTo>
                <a:cubicBezTo>
                  <a:pt x="49" y="40"/>
                  <a:pt x="49" y="40"/>
                  <a:pt x="49" y="40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lnTo>
                  <a:pt x="42" y="3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Group 56">
            <a:extLst>
              <a:ext uri="{FF2B5EF4-FFF2-40B4-BE49-F238E27FC236}">
                <a16:creationId xmlns:a16="http://schemas.microsoft.com/office/drawing/2014/main" id="{74F8DB90-22A9-4CF5-9AAE-5CF549A1A4A6}"/>
              </a:ext>
            </a:extLst>
          </p:cNvPr>
          <p:cNvGrpSpPr/>
          <p:nvPr/>
        </p:nvGrpSpPr>
        <p:grpSpPr>
          <a:xfrm>
            <a:off x="4027117" y="2038624"/>
            <a:ext cx="1101895" cy="986110"/>
            <a:chOff x="4411663" y="2100263"/>
            <a:chExt cx="3625850" cy="3244850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CBE5E037-C330-4D23-8629-7BCDBAE01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6" y="2655888"/>
              <a:ext cx="1331913" cy="965200"/>
            </a:xfrm>
            <a:custGeom>
              <a:avLst/>
              <a:gdLst>
                <a:gd name="T0" fmla="*/ 257 w 671"/>
                <a:gd name="T1" fmla="*/ 415 h 486"/>
                <a:gd name="T2" fmla="*/ 437 w 671"/>
                <a:gd name="T3" fmla="*/ 451 h 486"/>
                <a:gd name="T4" fmla="*/ 550 w 671"/>
                <a:gd name="T5" fmla="*/ 411 h 486"/>
                <a:gd name="T6" fmla="*/ 667 w 671"/>
                <a:gd name="T7" fmla="*/ 195 h 486"/>
                <a:gd name="T8" fmla="*/ 504 w 671"/>
                <a:gd name="T9" fmla="*/ 20 h 486"/>
                <a:gd name="T10" fmla="*/ 325 w 671"/>
                <a:gd name="T11" fmla="*/ 106 h 486"/>
                <a:gd name="T12" fmla="*/ 304 w 671"/>
                <a:gd name="T13" fmla="*/ 119 h 486"/>
                <a:gd name="T14" fmla="*/ 282 w 671"/>
                <a:gd name="T15" fmla="*/ 109 h 486"/>
                <a:gd name="T16" fmla="*/ 121 w 671"/>
                <a:gd name="T17" fmla="*/ 86 h 486"/>
                <a:gd name="T18" fmla="*/ 0 w 671"/>
                <a:gd name="T19" fmla="*/ 210 h 486"/>
                <a:gd name="T20" fmla="*/ 15 w 671"/>
                <a:gd name="T21" fmla="*/ 221 h 486"/>
                <a:gd name="T22" fmla="*/ 152 w 671"/>
                <a:gd name="T23" fmla="*/ 486 h 486"/>
                <a:gd name="T24" fmla="*/ 257 w 671"/>
                <a:gd name="T25" fmla="*/ 41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1" h="486">
                  <a:moveTo>
                    <a:pt x="257" y="415"/>
                  </a:moveTo>
                  <a:cubicBezTo>
                    <a:pt x="343" y="398"/>
                    <a:pt x="408" y="432"/>
                    <a:pt x="437" y="451"/>
                  </a:cubicBezTo>
                  <a:cubicBezTo>
                    <a:pt x="458" y="438"/>
                    <a:pt x="499" y="418"/>
                    <a:pt x="550" y="411"/>
                  </a:cubicBezTo>
                  <a:cubicBezTo>
                    <a:pt x="552" y="348"/>
                    <a:pt x="578" y="244"/>
                    <a:pt x="667" y="195"/>
                  </a:cubicBezTo>
                  <a:cubicBezTo>
                    <a:pt x="671" y="149"/>
                    <a:pt x="635" y="41"/>
                    <a:pt x="504" y="20"/>
                  </a:cubicBezTo>
                  <a:cubicBezTo>
                    <a:pt x="383" y="0"/>
                    <a:pt x="327" y="101"/>
                    <a:pt x="325" y="106"/>
                  </a:cubicBezTo>
                  <a:cubicBezTo>
                    <a:pt x="321" y="114"/>
                    <a:pt x="313" y="119"/>
                    <a:pt x="304" y="119"/>
                  </a:cubicBezTo>
                  <a:cubicBezTo>
                    <a:pt x="295" y="120"/>
                    <a:pt x="287" y="116"/>
                    <a:pt x="282" y="109"/>
                  </a:cubicBezTo>
                  <a:cubicBezTo>
                    <a:pt x="280" y="107"/>
                    <a:pt x="241" y="58"/>
                    <a:pt x="121" y="86"/>
                  </a:cubicBezTo>
                  <a:cubicBezTo>
                    <a:pt x="24" y="109"/>
                    <a:pt x="4" y="183"/>
                    <a:pt x="0" y="210"/>
                  </a:cubicBezTo>
                  <a:cubicBezTo>
                    <a:pt x="5" y="214"/>
                    <a:pt x="10" y="217"/>
                    <a:pt x="15" y="221"/>
                  </a:cubicBezTo>
                  <a:cubicBezTo>
                    <a:pt x="114" y="292"/>
                    <a:pt x="144" y="408"/>
                    <a:pt x="152" y="486"/>
                  </a:cubicBezTo>
                  <a:cubicBezTo>
                    <a:pt x="173" y="455"/>
                    <a:pt x="206" y="425"/>
                    <a:pt x="257" y="4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2E88BE9E-2E0E-43B3-9EF3-6C814DFE3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100263"/>
              <a:ext cx="3625850" cy="3244850"/>
            </a:xfrm>
            <a:custGeom>
              <a:avLst/>
              <a:gdLst>
                <a:gd name="T0" fmla="*/ 1693 w 1826"/>
                <a:gd name="T1" fmla="*/ 570 h 1635"/>
                <a:gd name="T2" fmla="*/ 1260 w 1826"/>
                <a:gd name="T3" fmla="*/ 230 h 1635"/>
                <a:gd name="T4" fmla="*/ 349 w 1826"/>
                <a:gd name="T5" fmla="*/ 330 h 1635"/>
                <a:gd name="T6" fmla="*/ 475 w 1826"/>
                <a:gd name="T7" fmla="*/ 997 h 1635"/>
                <a:gd name="T8" fmla="*/ 531 w 1826"/>
                <a:gd name="T9" fmla="*/ 542 h 1635"/>
                <a:gd name="T10" fmla="*/ 281 w 1826"/>
                <a:gd name="T11" fmla="*/ 686 h 1635"/>
                <a:gd name="T12" fmla="*/ 443 w 1826"/>
                <a:gd name="T13" fmla="*/ 744 h 1635"/>
                <a:gd name="T14" fmla="*/ 463 w 1826"/>
                <a:gd name="T15" fmla="*/ 791 h 1635"/>
                <a:gd name="T16" fmla="*/ 233 w 1826"/>
                <a:gd name="T17" fmla="*/ 705 h 1635"/>
                <a:gd name="T18" fmla="*/ 497 w 1826"/>
                <a:gd name="T19" fmla="*/ 467 h 1635"/>
                <a:gd name="T20" fmla="*/ 843 w 1826"/>
                <a:gd name="T21" fmla="*/ 335 h 1635"/>
                <a:gd name="T22" fmla="*/ 1222 w 1826"/>
                <a:gd name="T23" fmla="*/ 345 h 1635"/>
                <a:gd name="T24" fmla="*/ 1547 w 1826"/>
                <a:gd name="T25" fmla="*/ 530 h 1635"/>
                <a:gd name="T26" fmla="*/ 1661 w 1826"/>
                <a:gd name="T27" fmla="*/ 942 h 1635"/>
                <a:gd name="T28" fmla="*/ 1357 w 1826"/>
                <a:gd name="T29" fmla="*/ 1040 h 1635"/>
                <a:gd name="T30" fmla="*/ 862 w 1826"/>
                <a:gd name="T31" fmla="*/ 1118 h 1635"/>
                <a:gd name="T32" fmla="*/ 764 w 1826"/>
                <a:gd name="T33" fmla="*/ 1041 h 1635"/>
                <a:gd name="T34" fmla="*/ 811 w 1826"/>
                <a:gd name="T35" fmla="*/ 1019 h 1635"/>
                <a:gd name="T36" fmla="*/ 1005 w 1826"/>
                <a:gd name="T37" fmla="*/ 994 h 1635"/>
                <a:gd name="T38" fmla="*/ 1552 w 1826"/>
                <a:gd name="T39" fmla="*/ 1018 h 1635"/>
                <a:gd name="T40" fmla="*/ 1558 w 1826"/>
                <a:gd name="T41" fmla="*/ 777 h 1635"/>
                <a:gd name="T42" fmla="*/ 1510 w 1826"/>
                <a:gd name="T43" fmla="*/ 566 h 1635"/>
                <a:gd name="T44" fmla="*/ 1148 w 1826"/>
                <a:gd name="T45" fmla="*/ 688 h 1635"/>
                <a:gd name="T46" fmla="*/ 1349 w 1826"/>
                <a:gd name="T47" fmla="*/ 838 h 1635"/>
                <a:gd name="T48" fmla="*/ 997 w 1826"/>
                <a:gd name="T49" fmla="*/ 783 h 1635"/>
                <a:gd name="T50" fmla="*/ 813 w 1826"/>
                <a:gd name="T51" fmla="*/ 745 h 1635"/>
                <a:gd name="T52" fmla="*/ 692 w 1826"/>
                <a:gd name="T53" fmla="*/ 888 h 1635"/>
                <a:gd name="T54" fmla="*/ 498 w 1826"/>
                <a:gd name="T55" fmla="*/ 1124 h 1635"/>
                <a:gd name="T56" fmla="*/ 872 w 1826"/>
                <a:gd name="T57" fmla="*/ 1365 h 1635"/>
                <a:gd name="T58" fmla="*/ 1239 w 1826"/>
                <a:gd name="T59" fmla="*/ 1226 h 1635"/>
                <a:gd name="T60" fmla="*/ 1181 w 1826"/>
                <a:gd name="T61" fmla="*/ 1153 h 1635"/>
                <a:gd name="T62" fmla="*/ 1287 w 1826"/>
                <a:gd name="T63" fmla="*/ 1209 h 1635"/>
                <a:gd name="T64" fmla="*/ 1255 w 1826"/>
                <a:gd name="T65" fmla="*/ 1364 h 1635"/>
                <a:gd name="T66" fmla="*/ 893 w 1826"/>
                <a:gd name="T67" fmla="*/ 1426 h 1635"/>
                <a:gd name="T68" fmla="*/ 1430 w 1826"/>
                <a:gd name="T69" fmla="*/ 1508 h 1635"/>
                <a:gd name="T70" fmla="*/ 1819 w 1826"/>
                <a:gd name="T71" fmla="*/ 861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6" h="1635">
                  <a:moveTo>
                    <a:pt x="1819" y="861"/>
                  </a:moveTo>
                  <a:cubicBezTo>
                    <a:pt x="1812" y="650"/>
                    <a:pt x="1693" y="570"/>
                    <a:pt x="1693" y="570"/>
                  </a:cubicBezTo>
                  <a:cubicBezTo>
                    <a:pt x="1693" y="570"/>
                    <a:pt x="1679" y="468"/>
                    <a:pt x="1586" y="359"/>
                  </a:cubicBezTo>
                  <a:cubicBezTo>
                    <a:pt x="1442" y="202"/>
                    <a:pt x="1260" y="230"/>
                    <a:pt x="1260" y="230"/>
                  </a:cubicBezTo>
                  <a:cubicBezTo>
                    <a:pt x="1023" y="0"/>
                    <a:pt x="781" y="177"/>
                    <a:pt x="781" y="177"/>
                  </a:cubicBezTo>
                  <a:cubicBezTo>
                    <a:pt x="444" y="67"/>
                    <a:pt x="349" y="330"/>
                    <a:pt x="349" y="330"/>
                  </a:cubicBezTo>
                  <a:cubicBezTo>
                    <a:pt x="156" y="351"/>
                    <a:pt x="0" y="577"/>
                    <a:pt x="140" y="819"/>
                  </a:cubicBezTo>
                  <a:cubicBezTo>
                    <a:pt x="248" y="1004"/>
                    <a:pt x="407" y="1006"/>
                    <a:pt x="475" y="997"/>
                  </a:cubicBezTo>
                  <a:cubicBezTo>
                    <a:pt x="497" y="939"/>
                    <a:pt x="545" y="874"/>
                    <a:pt x="649" y="845"/>
                  </a:cubicBezTo>
                  <a:cubicBezTo>
                    <a:pt x="650" y="835"/>
                    <a:pt x="663" y="637"/>
                    <a:pt x="531" y="542"/>
                  </a:cubicBezTo>
                  <a:cubicBezTo>
                    <a:pt x="452" y="486"/>
                    <a:pt x="365" y="500"/>
                    <a:pt x="316" y="537"/>
                  </a:cubicBezTo>
                  <a:cubicBezTo>
                    <a:pt x="271" y="572"/>
                    <a:pt x="258" y="627"/>
                    <a:pt x="281" y="686"/>
                  </a:cubicBezTo>
                  <a:cubicBezTo>
                    <a:pt x="293" y="717"/>
                    <a:pt x="311" y="737"/>
                    <a:pt x="336" y="747"/>
                  </a:cubicBezTo>
                  <a:cubicBezTo>
                    <a:pt x="385" y="768"/>
                    <a:pt x="442" y="744"/>
                    <a:pt x="443" y="744"/>
                  </a:cubicBezTo>
                  <a:cubicBezTo>
                    <a:pt x="456" y="739"/>
                    <a:pt x="471" y="745"/>
                    <a:pt x="476" y="758"/>
                  </a:cubicBezTo>
                  <a:cubicBezTo>
                    <a:pt x="482" y="771"/>
                    <a:pt x="476" y="786"/>
                    <a:pt x="463" y="791"/>
                  </a:cubicBezTo>
                  <a:cubicBezTo>
                    <a:pt x="459" y="793"/>
                    <a:pt x="385" y="823"/>
                    <a:pt x="317" y="795"/>
                  </a:cubicBezTo>
                  <a:cubicBezTo>
                    <a:pt x="279" y="779"/>
                    <a:pt x="251" y="749"/>
                    <a:pt x="233" y="705"/>
                  </a:cubicBezTo>
                  <a:cubicBezTo>
                    <a:pt x="202" y="624"/>
                    <a:pt x="221" y="546"/>
                    <a:pt x="285" y="496"/>
                  </a:cubicBezTo>
                  <a:cubicBezTo>
                    <a:pt x="344" y="451"/>
                    <a:pt x="424" y="441"/>
                    <a:pt x="497" y="467"/>
                  </a:cubicBezTo>
                  <a:cubicBezTo>
                    <a:pt x="510" y="414"/>
                    <a:pt x="552" y="341"/>
                    <a:pt x="655" y="316"/>
                  </a:cubicBezTo>
                  <a:cubicBezTo>
                    <a:pt x="754" y="293"/>
                    <a:pt x="813" y="315"/>
                    <a:pt x="843" y="335"/>
                  </a:cubicBezTo>
                  <a:cubicBezTo>
                    <a:pt x="879" y="288"/>
                    <a:pt x="953" y="232"/>
                    <a:pt x="1058" y="249"/>
                  </a:cubicBezTo>
                  <a:cubicBezTo>
                    <a:pt x="1146" y="263"/>
                    <a:pt x="1196" y="309"/>
                    <a:pt x="1222" y="345"/>
                  </a:cubicBezTo>
                  <a:cubicBezTo>
                    <a:pt x="1247" y="379"/>
                    <a:pt x="1262" y="418"/>
                    <a:pt x="1264" y="455"/>
                  </a:cubicBezTo>
                  <a:cubicBezTo>
                    <a:pt x="1364" y="430"/>
                    <a:pt x="1479" y="461"/>
                    <a:pt x="1547" y="530"/>
                  </a:cubicBezTo>
                  <a:cubicBezTo>
                    <a:pt x="1602" y="586"/>
                    <a:pt x="1621" y="663"/>
                    <a:pt x="1601" y="747"/>
                  </a:cubicBezTo>
                  <a:cubicBezTo>
                    <a:pt x="1627" y="772"/>
                    <a:pt x="1676" y="835"/>
                    <a:pt x="1661" y="942"/>
                  </a:cubicBezTo>
                  <a:cubicBezTo>
                    <a:pt x="1653" y="998"/>
                    <a:pt x="1622" y="1042"/>
                    <a:pt x="1573" y="1064"/>
                  </a:cubicBezTo>
                  <a:cubicBezTo>
                    <a:pt x="1511" y="1093"/>
                    <a:pt x="1426" y="1084"/>
                    <a:pt x="1357" y="1040"/>
                  </a:cubicBezTo>
                  <a:cubicBezTo>
                    <a:pt x="1260" y="979"/>
                    <a:pt x="1107" y="975"/>
                    <a:pt x="1038" y="1033"/>
                  </a:cubicBezTo>
                  <a:cubicBezTo>
                    <a:pt x="983" y="1079"/>
                    <a:pt x="921" y="1123"/>
                    <a:pt x="862" y="1118"/>
                  </a:cubicBezTo>
                  <a:cubicBezTo>
                    <a:pt x="857" y="1118"/>
                    <a:pt x="852" y="1117"/>
                    <a:pt x="848" y="1116"/>
                  </a:cubicBezTo>
                  <a:cubicBezTo>
                    <a:pt x="813" y="1109"/>
                    <a:pt x="785" y="1083"/>
                    <a:pt x="764" y="1041"/>
                  </a:cubicBezTo>
                  <a:cubicBezTo>
                    <a:pt x="758" y="1028"/>
                    <a:pt x="764" y="1012"/>
                    <a:pt x="777" y="1006"/>
                  </a:cubicBezTo>
                  <a:cubicBezTo>
                    <a:pt x="789" y="1000"/>
                    <a:pt x="805" y="1006"/>
                    <a:pt x="811" y="1019"/>
                  </a:cubicBezTo>
                  <a:cubicBezTo>
                    <a:pt x="824" y="1046"/>
                    <a:pt x="840" y="1062"/>
                    <a:pt x="859" y="1066"/>
                  </a:cubicBezTo>
                  <a:cubicBezTo>
                    <a:pt x="901" y="1075"/>
                    <a:pt x="962" y="1029"/>
                    <a:pt x="1005" y="994"/>
                  </a:cubicBezTo>
                  <a:cubicBezTo>
                    <a:pt x="1093" y="921"/>
                    <a:pt x="1266" y="922"/>
                    <a:pt x="1385" y="997"/>
                  </a:cubicBezTo>
                  <a:cubicBezTo>
                    <a:pt x="1439" y="1032"/>
                    <a:pt x="1505" y="1040"/>
                    <a:pt x="1552" y="1018"/>
                  </a:cubicBezTo>
                  <a:cubicBezTo>
                    <a:pt x="1585" y="1003"/>
                    <a:pt x="1605" y="974"/>
                    <a:pt x="1610" y="935"/>
                  </a:cubicBezTo>
                  <a:cubicBezTo>
                    <a:pt x="1625" y="827"/>
                    <a:pt x="1558" y="777"/>
                    <a:pt x="1558" y="777"/>
                  </a:cubicBezTo>
                  <a:cubicBezTo>
                    <a:pt x="1549" y="770"/>
                    <a:pt x="1545" y="759"/>
                    <a:pt x="1548" y="749"/>
                  </a:cubicBezTo>
                  <a:cubicBezTo>
                    <a:pt x="1569" y="676"/>
                    <a:pt x="1556" y="613"/>
                    <a:pt x="1510" y="566"/>
                  </a:cubicBezTo>
                  <a:cubicBezTo>
                    <a:pt x="1454" y="509"/>
                    <a:pt x="1358" y="484"/>
                    <a:pt x="1275" y="505"/>
                  </a:cubicBezTo>
                  <a:cubicBezTo>
                    <a:pt x="1166" y="533"/>
                    <a:pt x="1150" y="650"/>
                    <a:pt x="1148" y="688"/>
                  </a:cubicBezTo>
                  <a:cubicBezTo>
                    <a:pt x="1212" y="691"/>
                    <a:pt x="1284" y="720"/>
                    <a:pt x="1352" y="802"/>
                  </a:cubicBezTo>
                  <a:cubicBezTo>
                    <a:pt x="1361" y="813"/>
                    <a:pt x="1359" y="829"/>
                    <a:pt x="1349" y="838"/>
                  </a:cubicBezTo>
                  <a:cubicBezTo>
                    <a:pt x="1338" y="847"/>
                    <a:pt x="1321" y="846"/>
                    <a:pt x="1312" y="835"/>
                  </a:cubicBezTo>
                  <a:cubicBezTo>
                    <a:pt x="1168" y="659"/>
                    <a:pt x="1004" y="778"/>
                    <a:pt x="997" y="783"/>
                  </a:cubicBezTo>
                  <a:cubicBezTo>
                    <a:pt x="987" y="790"/>
                    <a:pt x="974" y="789"/>
                    <a:pt x="964" y="781"/>
                  </a:cubicBezTo>
                  <a:cubicBezTo>
                    <a:pt x="962" y="779"/>
                    <a:pt x="902" y="727"/>
                    <a:pt x="813" y="745"/>
                  </a:cubicBezTo>
                  <a:cubicBezTo>
                    <a:pt x="728" y="762"/>
                    <a:pt x="713" y="865"/>
                    <a:pt x="713" y="866"/>
                  </a:cubicBezTo>
                  <a:cubicBezTo>
                    <a:pt x="712" y="877"/>
                    <a:pt x="703" y="886"/>
                    <a:pt x="692" y="888"/>
                  </a:cubicBezTo>
                  <a:cubicBezTo>
                    <a:pt x="497" y="923"/>
                    <a:pt x="507" y="1095"/>
                    <a:pt x="508" y="1102"/>
                  </a:cubicBezTo>
                  <a:cubicBezTo>
                    <a:pt x="509" y="1111"/>
                    <a:pt x="505" y="1119"/>
                    <a:pt x="498" y="1124"/>
                  </a:cubicBezTo>
                  <a:cubicBezTo>
                    <a:pt x="528" y="1379"/>
                    <a:pt x="870" y="1357"/>
                    <a:pt x="870" y="1357"/>
                  </a:cubicBezTo>
                  <a:cubicBezTo>
                    <a:pt x="870" y="1359"/>
                    <a:pt x="871" y="1362"/>
                    <a:pt x="872" y="1365"/>
                  </a:cubicBezTo>
                  <a:cubicBezTo>
                    <a:pt x="881" y="1369"/>
                    <a:pt x="1111" y="1455"/>
                    <a:pt x="1214" y="1332"/>
                  </a:cubicBezTo>
                  <a:cubicBezTo>
                    <a:pt x="1240" y="1290"/>
                    <a:pt x="1248" y="1253"/>
                    <a:pt x="1239" y="1226"/>
                  </a:cubicBezTo>
                  <a:cubicBezTo>
                    <a:pt x="1228" y="1196"/>
                    <a:pt x="1198" y="1185"/>
                    <a:pt x="1197" y="1185"/>
                  </a:cubicBezTo>
                  <a:cubicBezTo>
                    <a:pt x="1184" y="1181"/>
                    <a:pt x="1177" y="1166"/>
                    <a:pt x="1181" y="1153"/>
                  </a:cubicBezTo>
                  <a:cubicBezTo>
                    <a:pt x="1186" y="1139"/>
                    <a:pt x="1201" y="1132"/>
                    <a:pt x="1214" y="1137"/>
                  </a:cubicBezTo>
                  <a:cubicBezTo>
                    <a:pt x="1216" y="1137"/>
                    <a:pt x="1268" y="1156"/>
                    <a:pt x="1287" y="1209"/>
                  </a:cubicBezTo>
                  <a:cubicBezTo>
                    <a:pt x="1302" y="1252"/>
                    <a:pt x="1292" y="1303"/>
                    <a:pt x="1257" y="1361"/>
                  </a:cubicBezTo>
                  <a:cubicBezTo>
                    <a:pt x="1256" y="1362"/>
                    <a:pt x="1256" y="1363"/>
                    <a:pt x="1255" y="1364"/>
                  </a:cubicBezTo>
                  <a:cubicBezTo>
                    <a:pt x="1191" y="1442"/>
                    <a:pt x="1093" y="1455"/>
                    <a:pt x="1010" y="1448"/>
                  </a:cubicBezTo>
                  <a:cubicBezTo>
                    <a:pt x="963" y="1444"/>
                    <a:pt x="921" y="1434"/>
                    <a:pt x="893" y="1426"/>
                  </a:cubicBezTo>
                  <a:cubicBezTo>
                    <a:pt x="953" y="1558"/>
                    <a:pt x="1087" y="1619"/>
                    <a:pt x="1231" y="1626"/>
                  </a:cubicBezTo>
                  <a:cubicBezTo>
                    <a:pt x="1397" y="1635"/>
                    <a:pt x="1430" y="1508"/>
                    <a:pt x="1430" y="1508"/>
                  </a:cubicBezTo>
                  <a:cubicBezTo>
                    <a:pt x="1656" y="1419"/>
                    <a:pt x="1607" y="1192"/>
                    <a:pt x="1607" y="1192"/>
                  </a:cubicBezTo>
                  <a:cubicBezTo>
                    <a:pt x="1701" y="1178"/>
                    <a:pt x="1826" y="1072"/>
                    <a:pt x="1819" y="8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22097" y="63799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14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/>
          <p:cNvSpPr>
            <a:spLocks/>
          </p:cNvSpPr>
          <p:nvPr/>
        </p:nvSpPr>
        <p:spPr bwMode="auto">
          <a:xfrm>
            <a:off x="4118985" y="2176935"/>
            <a:ext cx="2091307" cy="608154"/>
          </a:xfrm>
          <a:custGeom>
            <a:avLst/>
            <a:gdLst>
              <a:gd name="T0" fmla="*/ 0 w 337"/>
              <a:gd name="T1" fmla="*/ 98 h 98"/>
              <a:gd name="T2" fmla="*/ 337 w 337"/>
              <a:gd name="T3" fmla="*/ 98 h 98"/>
              <a:gd name="T4" fmla="*/ 281 w 337"/>
              <a:gd name="T5" fmla="*/ 0 h 98"/>
              <a:gd name="T6" fmla="*/ 0 w 337"/>
              <a:gd name="T7" fmla="*/ 0 h 98"/>
              <a:gd name="T8" fmla="*/ 0 w 337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98">
                <a:moveTo>
                  <a:pt x="0" y="98"/>
                </a:moveTo>
                <a:lnTo>
                  <a:pt x="337" y="98"/>
                </a:lnTo>
                <a:lnTo>
                  <a:pt x="281" y="0"/>
                </a:lnTo>
                <a:lnTo>
                  <a:pt x="0" y="0"/>
                </a:lnTo>
                <a:lnTo>
                  <a:pt x="0" y="98"/>
                </a:lnTo>
                <a:close/>
              </a:path>
            </a:pathLst>
          </a:custGeom>
          <a:solidFill>
            <a:srgbClr val="14EEEE">
              <a:alpha val="31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/>
          <p:cNvSpPr>
            <a:spLocks/>
          </p:cNvSpPr>
          <p:nvPr/>
        </p:nvSpPr>
        <p:spPr bwMode="auto">
          <a:xfrm>
            <a:off x="4013491" y="2642361"/>
            <a:ext cx="1625881" cy="390958"/>
          </a:xfrm>
          <a:custGeom>
            <a:avLst/>
            <a:gdLst>
              <a:gd name="T0" fmla="*/ 0 w 262"/>
              <a:gd name="T1" fmla="*/ 63 h 63"/>
              <a:gd name="T2" fmla="*/ 224 w 262"/>
              <a:gd name="T3" fmla="*/ 63 h 63"/>
              <a:gd name="T4" fmla="*/ 262 w 262"/>
              <a:gd name="T5" fmla="*/ 0 h 63"/>
              <a:gd name="T6" fmla="*/ 0 w 262"/>
              <a:gd name="T7" fmla="*/ 0 h 63"/>
              <a:gd name="T8" fmla="*/ 0 w 262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63">
                <a:moveTo>
                  <a:pt x="0" y="63"/>
                </a:moveTo>
                <a:lnTo>
                  <a:pt x="224" y="63"/>
                </a:lnTo>
                <a:lnTo>
                  <a:pt x="262" y="0"/>
                </a:lnTo>
                <a:lnTo>
                  <a:pt x="0" y="0"/>
                </a:lnTo>
                <a:lnTo>
                  <a:pt x="0" y="63"/>
                </a:lnTo>
                <a:close/>
              </a:path>
            </a:pathLst>
          </a:custGeom>
          <a:solidFill>
            <a:srgbClr val="14EEEE">
              <a:alpha val="31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33"/>
          <p:cNvSpPr>
            <a:spLocks/>
          </p:cNvSpPr>
          <p:nvPr/>
        </p:nvSpPr>
        <p:spPr bwMode="auto">
          <a:xfrm>
            <a:off x="3672178" y="2642361"/>
            <a:ext cx="1632089" cy="390958"/>
          </a:xfrm>
          <a:custGeom>
            <a:avLst/>
            <a:gdLst>
              <a:gd name="T0" fmla="*/ 0 w 263"/>
              <a:gd name="T1" fmla="*/ 63 h 63"/>
              <a:gd name="T2" fmla="*/ 225 w 263"/>
              <a:gd name="T3" fmla="*/ 63 h 63"/>
              <a:gd name="T4" fmla="*/ 263 w 263"/>
              <a:gd name="T5" fmla="*/ 0 h 63"/>
              <a:gd name="T6" fmla="*/ 0 w 263"/>
              <a:gd name="T7" fmla="*/ 0 h 63"/>
              <a:gd name="T8" fmla="*/ 0 w 263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3">
                <a:moveTo>
                  <a:pt x="0" y="63"/>
                </a:moveTo>
                <a:lnTo>
                  <a:pt x="225" y="63"/>
                </a:lnTo>
                <a:lnTo>
                  <a:pt x="263" y="0"/>
                </a:lnTo>
                <a:lnTo>
                  <a:pt x="0" y="0"/>
                </a:lnTo>
                <a:lnTo>
                  <a:pt x="0" y="63"/>
                </a:ln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任意多边形: 形状 34"/>
          <p:cNvSpPr>
            <a:spLocks/>
          </p:cNvSpPr>
          <p:nvPr/>
        </p:nvSpPr>
        <p:spPr bwMode="auto">
          <a:xfrm>
            <a:off x="3672178" y="2176935"/>
            <a:ext cx="2097511" cy="403370"/>
          </a:xfrm>
          <a:custGeom>
            <a:avLst/>
            <a:gdLst>
              <a:gd name="T0" fmla="*/ 0 w 338"/>
              <a:gd name="T1" fmla="*/ 65 h 65"/>
              <a:gd name="T2" fmla="*/ 338 w 338"/>
              <a:gd name="T3" fmla="*/ 65 h 65"/>
              <a:gd name="T4" fmla="*/ 263 w 338"/>
              <a:gd name="T5" fmla="*/ 0 h 65"/>
              <a:gd name="T6" fmla="*/ 0 w 338"/>
              <a:gd name="T7" fmla="*/ 0 h 65"/>
              <a:gd name="T8" fmla="*/ 0 w 338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65">
                <a:moveTo>
                  <a:pt x="0" y="65"/>
                </a:moveTo>
                <a:lnTo>
                  <a:pt x="338" y="65"/>
                </a:lnTo>
                <a:lnTo>
                  <a:pt x="263" y="0"/>
                </a:lnTo>
                <a:lnTo>
                  <a:pt x="0" y="0"/>
                </a:lnTo>
                <a:lnTo>
                  <a:pt x="0" y="65"/>
                </a:ln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椭圆 35"/>
          <p:cNvSpPr>
            <a:spLocks/>
          </p:cNvSpPr>
          <p:nvPr/>
        </p:nvSpPr>
        <p:spPr bwMode="auto">
          <a:xfrm>
            <a:off x="5676606" y="2046619"/>
            <a:ext cx="887411" cy="881203"/>
          </a:xfrm>
          <a:prstGeom prst="ellipse">
            <a:avLst/>
          </a:prstGeom>
          <a:solidFill>
            <a:srgbClr val="14EEE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>
            <a:spLocks/>
          </p:cNvSpPr>
          <p:nvPr/>
        </p:nvSpPr>
        <p:spPr bwMode="auto">
          <a:xfrm>
            <a:off x="5769689" y="2139702"/>
            <a:ext cx="701241" cy="7012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92500"/>
          </a:bodyPr>
          <a:lstStyle/>
          <a:p>
            <a:pPr algn="ctr"/>
            <a:r>
              <a:rPr lang="en-US" altLang="zh-CN" sz="2400" dirty="0">
                <a:solidFill>
                  <a:srgbClr val="383434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771937" y="2266568"/>
            <a:ext cx="1706557" cy="661253"/>
            <a:chOff x="9149183" y="1903956"/>
            <a:chExt cx="2275409" cy="881671"/>
          </a:xfrm>
        </p:grpSpPr>
        <p:sp>
          <p:nvSpPr>
            <p:cNvPr id="14" name="文本框 45"/>
            <p:cNvSpPr txBox="1"/>
            <p:nvPr/>
          </p:nvSpPr>
          <p:spPr>
            <a:xfrm>
              <a:off x="9149183" y="1903956"/>
              <a:ext cx="2275409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149183" y="2180954"/>
              <a:ext cx="2275409" cy="60467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任意多边形: 形状 25"/>
          <p:cNvSpPr>
            <a:spLocks/>
          </p:cNvSpPr>
          <p:nvPr/>
        </p:nvSpPr>
        <p:spPr bwMode="auto">
          <a:xfrm>
            <a:off x="2908885" y="1202650"/>
            <a:ext cx="2091307" cy="608154"/>
          </a:xfrm>
          <a:custGeom>
            <a:avLst/>
            <a:gdLst>
              <a:gd name="T0" fmla="*/ 337 w 337"/>
              <a:gd name="T1" fmla="*/ 98 h 98"/>
              <a:gd name="T2" fmla="*/ 0 w 337"/>
              <a:gd name="T3" fmla="*/ 98 h 98"/>
              <a:gd name="T4" fmla="*/ 56 w 337"/>
              <a:gd name="T5" fmla="*/ 0 h 98"/>
              <a:gd name="T6" fmla="*/ 337 w 337"/>
              <a:gd name="T7" fmla="*/ 0 h 98"/>
              <a:gd name="T8" fmla="*/ 337 w 337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98">
                <a:moveTo>
                  <a:pt x="337" y="98"/>
                </a:moveTo>
                <a:lnTo>
                  <a:pt x="0" y="98"/>
                </a:lnTo>
                <a:lnTo>
                  <a:pt x="56" y="0"/>
                </a:lnTo>
                <a:lnTo>
                  <a:pt x="337" y="0"/>
                </a:lnTo>
                <a:lnTo>
                  <a:pt x="337" y="98"/>
                </a:lnTo>
                <a:close/>
              </a:path>
            </a:pathLst>
          </a:custGeom>
          <a:solidFill>
            <a:srgbClr val="2D2B8B">
              <a:alpha val="41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任意多边形: 形状 26"/>
          <p:cNvSpPr>
            <a:spLocks/>
          </p:cNvSpPr>
          <p:nvPr/>
        </p:nvSpPr>
        <p:spPr bwMode="auto">
          <a:xfrm>
            <a:off x="3479804" y="1668072"/>
            <a:ext cx="1625881" cy="390958"/>
          </a:xfrm>
          <a:custGeom>
            <a:avLst/>
            <a:gdLst>
              <a:gd name="T0" fmla="*/ 262 w 262"/>
              <a:gd name="T1" fmla="*/ 63 h 63"/>
              <a:gd name="T2" fmla="*/ 38 w 262"/>
              <a:gd name="T3" fmla="*/ 63 h 63"/>
              <a:gd name="T4" fmla="*/ 0 w 262"/>
              <a:gd name="T5" fmla="*/ 0 h 63"/>
              <a:gd name="T6" fmla="*/ 262 w 262"/>
              <a:gd name="T7" fmla="*/ 0 h 63"/>
              <a:gd name="T8" fmla="*/ 262 w 262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63">
                <a:moveTo>
                  <a:pt x="262" y="63"/>
                </a:moveTo>
                <a:lnTo>
                  <a:pt x="38" y="63"/>
                </a:lnTo>
                <a:lnTo>
                  <a:pt x="0" y="0"/>
                </a:lnTo>
                <a:lnTo>
                  <a:pt x="262" y="0"/>
                </a:lnTo>
                <a:lnTo>
                  <a:pt x="262" y="63"/>
                </a:lnTo>
                <a:close/>
              </a:path>
            </a:pathLst>
          </a:custGeom>
          <a:solidFill>
            <a:srgbClr val="2D2B8B">
              <a:alpha val="49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>
            <a:spLocks/>
          </p:cNvSpPr>
          <p:nvPr/>
        </p:nvSpPr>
        <p:spPr bwMode="auto">
          <a:xfrm>
            <a:off x="3814910" y="1668072"/>
            <a:ext cx="1632088" cy="390958"/>
          </a:xfrm>
          <a:custGeom>
            <a:avLst/>
            <a:gdLst>
              <a:gd name="T0" fmla="*/ 263 w 263"/>
              <a:gd name="T1" fmla="*/ 63 h 63"/>
              <a:gd name="T2" fmla="*/ 38 w 263"/>
              <a:gd name="T3" fmla="*/ 63 h 63"/>
              <a:gd name="T4" fmla="*/ 0 w 263"/>
              <a:gd name="T5" fmla="*/ 0 h 63"/>
              <a:gd name="T6" fmla="*/ 263 w 263"/>
              <a:gd name="T7" fmla="*/ 0 h 63"/>
              <a:gd name="T8" fmla="*/ 263 w 263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3">
                <a:moveTo>
                  <a:pt x="263" y="63"/>
                </a:moveTo>
                <a:lnTo>
                  <a:pt x="38" y="63"/>
                </a:lnTo>
                <a:lnTo>
                  <a:pt x="0" y="0"/>
                </a:lnTo>
                <a:lnTo>
                  <a:pt x="263" y="0"/>
                </a:lnTo>
                <a:lnTo>
                  <a:pt x="263" y="63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/>
          <p:cNvSpPr>
            <a:spLocks/>
          </p:cNvSpPr>
          <p:nvPr/>
        </p:nvSpPr>
        <p:spPr bwMode="auto">
          <a:xfrm>
            <a:off x="3349484" y="1202650"/>
            <a:ext cx="2097511" cy="403370"/>
          </a:xfrm>
          <a:custGeom>
            <a:avLst/>
            <a:gdLst>
              <a:gd name="T0" fmla="*/ 338 w 338"/>
              <a:gd name="T1" fmla="*/ 65 h 65"/>
              <a:gd name="T2" fmla="*/ 0 w 338"/>
              <a:gd name="T3" fmla="*/ 65 h 65"/>
              <a:gd name="T4" fmla="*/ 75 w 338"/>
              <a:gd name="T5" fmla="*/ 0 h 65"/>
              <a:gd name="T6" fmla="*/ 338 w 338"/>
              <a:gd name="T7" fmla="*/ 0 h 65"/>
              <a:gd name="T8" fmla="*/ 338 w 338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65">
                <a:moveTo>
                  <a:pt x="338" y="65"/>
                </a:moveTo>
                <a:lnTo>
                  <a:pt x="0" y="65"/>
                </a:lnTo>
                <a:lnTo>
                  <a:pt x="75" y="0"/>
                </a:lnTo>
                <a:lnTo>
                  <a:pt x="338" y="0"/>
                </a:lnTo>
                <a:lnTo>
                  <a:pt x="338" y="65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椭圆 29"/>
          <p:cNvSpPr>
            <a:spLocks/>
          </p:cNvSpPr>
          <p:nvPr/>
        </p:nvSpPr>
        <p:spPr bwMode="auto">
          <a:xfrm>
            <a:off x="2579983" y="1084740"/>
            <a:ext cx="850176" cy="843969"/>
          </a:xfrm>
          <a:prstGeom prst="ellipse">
            <a:avLst/>
          </a:prstGeom>
          <a:solidFill>
            <a:srgbClr val="2D2B8B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>
            <a:spLocks/>
          </p:cNvSpPr>
          <p:nvPr/>
        </p:nvSpPr>
        <p:spPr bwMode="auto">
          <a:xfrm>
            <a:off x="2660659" y="1165416"/>
            <a:ext cx="676418" cy="67021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altLang="zh-CN" sz="2400" dirty="0">
                <a:solidFill>
                  <a:srgbClr val="383434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54929" y="1267456"/>
            <a:ext cx="1709161" cy="661253"/>
            <a:chOff x="226567" y="1979542"/>
            <a:chExt cx="2278881" cy="881671"/>
          </a:xfrm>
        </p:grpSpPr>
        <p:sp>
          <p:nvSpPr>
            <p:cNvPr id="12" name="文本框 41"/>
            <p:cNvSpPr txBox="1"/>
            <p:nvPr/>
          </p:nvSpPr>
          <p:spPr>
            <a:xfrm>
              <a:off x="226567" y="1979542"/>
              <a:ext cx="2278881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26567" y="2256540"/>
              <a:ext cx="2278881" cy="60467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任意多边形: 形状 15"/>
          <p:cNvSpPr>
            <a:spLocks/>
          </p:cNvSpPr>
          <p:nvPr/>
        </p:nvSpPr>
        <p:spPr bwMode="auto">
          <a:xfrm>
            <a:off x="2908885" y="3151224"/>
            <a:ext cx="2091307" cy="608154"/>
          </a:xfrm>
          <a:custGeom>
            <a:avLst/>
            <a:gdLst>
              <a:gd name="T0" fmla="*/ 337 w 337"/>
              <a:gd name="T1" fmla="*/ 98 h 98"/>
              <a:gd name="T2" fmla="*/ 0 w 337"/>
              <a:gd name="T3" fmla="*/ 98 h 98"/>
              <a:gd name="T4" fmla="*/ 56 w 337"/>
              <a:gd name="T5" fmla="*/ 0 h 98"/>
              <a:gd name="T6" fmla="*/ 337 w 337"/>
              <a:gd name="T7" fmla="*/ 0 h 98"/>
              <a:gd name="T8" fmla="*/ 337 w 337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98">
                <a:moveTo>
                  <a:pt x="337" y="98"/>
                </a:moveTo>
                <a:lnTo>
                  <a:pt x="0" y="98"/>
                </a:lnTo>
                <a:lnTo>
                  <a:pt x="56" y="0"/>
                </a:lnTo>
                <a:lnTo>
                  <a:pt x="337" y="0"/>
                </a:lnTo>
                <a:lnTo>
                  <a:pt x="337" y="9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任意多边形: 形状 16"/>
          <p:cNvSpPr>
            <a:spLocks/>
          </p:cNvSpPr>
          <p:nvPr/>
        </p:nvSpPr>
        <p:spPr bwMode="auto">
          <a:xfrm>
            <a:off x="3479805" y="3616646"/>
            <a:ext cx="1625881" cy="403370"/>
          </a:xfrm>
          <a:custGeom>
            <a:avLst/>
            <a:gdLst>
              <a:gd name="T0" fmla="*/ 262 w 262"/>
              <a:gd name="T1" fmla="*/ 65 h 65"/>
              <a:gd name="T2" fmla="*/ 38 w 262"/>
              <a:gd name="T3" fmla="*/ 65 h 65"/>
              <a:gd name="T4" fmla="*/ 0 w 262"/>
              <a:gd name="T5" fmla="*/ 0 h 65"/>
              <a:gd name="T6" fmla="*/ 262 w 262"/>
              <a:gd name="T7" fmla="*/ 0 h 65"/>
              <a:gd name="T8" fmla="*/ 262 w 262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65">
                <a:moveTo>
                  <a:pt x="262" y="65"/>
                </a:moveTo>
                <a:lnTo>
                  <a:pt x="38" y="65"/>
                </a:lnTo>
                <a:lnTo>
                  <a:pt x="0" y="0"/>
                </a:lnTo>
                <a:lnTo>
                  <a:pt x="262" y="0"/>
                </a:lnTo>
                <a:lnTo>
                  <a:pt x="262" y="6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任意多边形: 形状 17"/>
          <p:cNvSpPr>
            <a:spLocks/>
          </p:cNvSpPr>
          <p:nvPr/>
        </p:nvSpPr>
        <p:spPr bwMode="auto">
          <a:xfrm>
            <a:off x="3814910" y="3616646"/>
            <a:ext cx="1632089" cy="403370"/>
          </a:xfrm>
          <a:custGeom>
            <a:avLst/>
            <a:gdLst>
              <a:gd name="T0" fmla="*/ 263 w 263"/>
              <a:gd name="T1" fmla="*/ 65 h 65"/>
              <a:gd name="T2" fmla="*/ 38 w 263"/>
              <a:gd name="T3" fmla="*/ 65 h 65"/>
              <a:gd name="T4" fmla="*/ 0 w 263"/>
              <a:gd name="T5" fmla="*/ 0 h 65"/>
              <a:gd name="T6" fmla="*/ 263 w 263"/>
              <a:gd name="T7" fmla="*/ 0 h 65"/>
              <a:gd name="T8" fmla="*/ 263 w 263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5">
                <a:moveTo>
                  <a:pt x="263" y="65"/>
                </a:moveTo>
                <a:lnTo>
                  <a:pt x="38" y="65"/>
                </a:lnTo>
                <a:lnTo>
                  <a:pt x="0" y="0"/>
                </a:lnTo>
                <a:lnTo>
                  <a:pt x="263" y="0"/>
                </a:lnTo>
                <a:lnTo>
                  <a:pt x="263" y="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/>
          <p:cNvSpPr>
            <a:spLocks/>
          </p:cNvSpPr>
          <p:nvPr/>
        </p:nvSpPr>
        <p:spPr bwMode="auto">
          <a:xfrm>
            <a:off x="3349485" y="3151224"/>
            <a:ext cx="2097511" cy="403370"/>
          </a:xfrm>
          <a:custGeom>
            <a:avLst/>
            <a:gdLst>
              <a:gd name="T0" fmla="*/ 338 w 338"/>
              <a:gd name="T1" fmla="*/ 65 h 65"/>
              <a:gd name="T2" fmla="*/ 0 w 338"/>
              <a:gd name="T3" fmla="*/ 65 h 65"/>
              <a:gd name="T4" fmla="*/ 75 w 338"/>
              <a:gd name="T5" fmla="*/ 0 h 65"/>
              <a:gd name="T6" fmla="*/ 338 w 338"/>
              <a:gd name="T7" fmla="*/ 0 h 65"/>
              <a:gd name="T8" fmla="*/ 338 w 338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65">
                <a:moveTo>
                  <a:pt x="338" y="65"/>
                </a:moveTo>
                <a:lnTo>
                  <a:pt x="0" y="65"/>
                </a:lnTo>
                <a:lnTo>
                  <a:pt x="75" y="0"/>
                </a:lnTo>
                <a:lnTo>
                  <a:pt x="338" y="0"/>
                </a:lnTo>
                <a:lnTo>
                  <a:pt x="338" y="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椭圆 19"/>
          <p:cNvSpPr>
            <a:spLocks/>
          </p:cNvSpPr>
          <p:nvPr/>
        </p:nvSpPr>
        <p:spPr bwMode="auto">
          <a:xfrm>
            <a:off x="2592395" y="3045726"/>
            <a:ext cx="837765" cy="8315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>
            <a:spLocks/>
          </p:cNvSpPr>
          <p:nvPr/>
        </p:nvSpPr>
        <p:spPr bwMode="auto">
          <a:xfrm>
            <a:off x="2685481" y="3138812"/>
            <a:ext cx="651596" cy="645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en-US" altLang="zh-CN" sz="2400">
                <a:solidFill>
                  <a:srgbClr val="383434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82287" y="3216031"/>
            <a:ext cx="1681803" cy="661253"/>
            <a:chOff x="226567" y="4072373"/>
            <a:chExt cx="2242404" cy="881671"/>
          </a:xfrm>
        </p:grpSpPr>
        <p:sp>
          <p:nvSpPr>
            <p:cNvPr id="10" name="文本框 43"/>
            <p:cNvSpPr txBox="1"/>
            <p:nvPr/>
          </p:nvSpPr>
          <p:spPr>
            <a:xfrm>
              <a:off x="226567" y="4072373"/>
              <a:ext cx="224240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26567" y="4349371"/>
              <a:ext cx="2242404" cy="60467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22097" y="63799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71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00983" y="2309582"/>
            <a:ext cx="1574327" cy="1883536"/>
            <a:chOff x="900983" y="2309582"/>
            <a:chExt cx="1574327" cy="1883536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1812159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425978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39" y="18260"/>
                    <a:pt x="6897" y="19188"/>
                    <a:pt x="9197" y="19335"/>
                  </a:cubicBezTo>
                  <a:cubicBezTo>
                    <a:pt x="8918" y="20157"/>
                    <a:pt x="8453" y="20930"/>
                    <a:pt x="7797" y="21600"/>
                  </a:cubicBezTo>
                  <a:cubicBezTo>
                    <a:pt x="8874" y="21508"/>
                    <a:pt x="9927" y="21069"/>
                    <a:pt x="10751" y="20282"/>
                  </a:cubicBezTo>
                  <a:cubicBezTo>
                    <a:pt x="11091" y="19958"/>
                    <a:pt x="11357" y="19595"/>
                    <a:pt x="11572" y="19211"/>
                  </a:cubicBezTo>
                  <a:cubicBezTo>
                    <a:pt x="13486" y="18876"/>
                    <a:pt x="15317" y="17986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rgbClr val="2D2B8B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900983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75310" y="950383"/>
            <a:ext cx="1574327" cy="1884194"/>
            <a:chOff x="2475310" y="950383"/>
            <a:chExt cx="1574327" cy="1884194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2475310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100" y="2860"/>
                    <a:pt x="4322" y="3700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479915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2861491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00305" y="2309582"/>
            <a:ext cx="1574327" cy="1883536"/>
            <a:chOff x="3000305" y="2309582"/>
            <a:chExt cx="1574327" cy="1883536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3524642" y="2309582"/>
              <a:ext cx="1049990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48" y="18270"/>
                    <a:pt x="6921" y="19199"/>
                    <a:pt x="9234" y="19338"/>
                  </a:cubicBezTo>
                  <a:cubicBezTo>
                    <a:pt x="8955" y="20157"/>
                    <a:pt x="8491" y="20932"/>
                    <a:pt x="7837" y="21600"/>
                  </a:cubicBezTo>
                  <a:cubicBezTo>
                    <a:pt x="8914" y="21508"/>
                    <a:pt x="9967" y="21069"/>
                    <a:pt x="10791" y="20282"/>
                  </a:cubicBezTo>
                  <a:cubicBezTo>
                    <a:pt x="11132" y="19957"/>
                    <a:pt x="11400" y="19590"/>
                    <a:pt x="11615" y="19205"/>
                  </a:cubicBezTo>
                  <a:cubicBezTo>
                    <a:pt x="13512" y="18863"/>
                    <a:pt x="15329" y="17974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rgbClr val="38343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3000305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910823" y="2684578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73974" y="950383"/>
            <a:ext cx="1569722" cy="1884194"/>
            <a:chOff x="4573974" y="950383"/>
            <a:chExt cx="1569722" cy="1884194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4573974" y="1649719"/>
              <a:ext cx="1049990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963" y="0"/>
                  </a:moveTo>
                  <a:cubicBezTo>
                    <a:pt x="10886" y="87"/>
                    <a:pt x="9837" y="505"/>
                    <a:pt x="9012" y="1250"/>
                  </a:cubicBezTo>
                  <a:cubicBezTo>
                    <a:pt x="8596" y="1626"/>
                    <a:pt x="8279" y="2055"/>
                    <a:pt x="8050" y="2513"/>
                  </a:cubicBezTo>
                  <a:cubicBezTo>
                    <a:pt x="6157" y="2837"/>
                    <a:pt x="4344" y="3678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42" y="3408"/>
                    <a:pt x="12790" y="2528"/>
                    <a:pt x="10495" y="2386"/>
                  </a:cubicBezTo>
                  <a:cubicBezTo>
                    <a:pt x="10761" y="1521"/>
                    <a:pt x="11241" y="697"/>
                    <a:pt x="11963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rgbClr val="D63AA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574632" y="950383"/>
              <a:ext cx="1569064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4964760" y="2159583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03574" y="2309582"/>
            <a:ext cx="1569722" cy="1883536"/>
            <a:chOff x="5103574" y="2309582"/>
            <a:chExt cx="1569722" cy="1883536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5623964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17" y="18240"/>
                    <a:pt x="6842" y="19168"/>
                    <a:pt x="9114" y="19332"/>
                  </a:cubicBezTo>
                  <a:cubicBezTo>
                    <a:pt x="8835" y="20154"/>
                    <a:pt x="8369" y="20930"/>
                    <a:pt x="7714" y="21600"/>
                  </a:cubicBezTo>
                  <a:cubicBezTo>
                    <a:pt x="8791" y="21508"/>
                    <a:pt x="9844" y="21069"/>
                    <a:pt x="10668" y="20282"/>
                  </a:cubicBezTo>
                  <a:cubicBezTo>
                    <a:pt x="11003" y="19962"/>
                    <a:pt x="11269" y="19602"/>
                    <a:pt x="11482" y="19223"/>
                  </a:cubicBezTo>
                  <a:cubicBezTo>
                    <a:pt x="13428" y="18900"/>
                    <a:pt x="15295" y="18008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4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103574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005540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73296" y="950383"/>
            <a:ext cx="1569722" cy="1884194"/>
            <a:chOff x="6673296" y="950383"/>
            <a:chExt cx="1569722" cy="1884194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6673296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098" y="2859"/>
                    <a:pt x="4322" y="3699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rgbClr val="2D2B8B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6673296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059477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indent="0">
                <a:buSzTx/>
                <a:buFontTx/>
                <a:buNone/>
              </a:pPr>
              <a:r>
                <a:rPr lang="id-ID" sz="240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22097" y="63799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3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-4988806" y="-4115240"/>
            <a:ext cx="7920880" cy="6986160"/>
            <a:chOff x="4512677" y="507673"/>
            <a:chExt cx="4755800" cy="4194582"/>
          </a:xfrm>
        </p:grpSpPr>
        <p:sp>
          <p:nvSpPr>
            <p:cNvPr id="1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115616" y="1353897"/>
            <a:ext cx="6948016" cy="61281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25400">
            <a:gradFill>
              <a:gsLst>
                <a:gs pos="45000">
                  <a:srgbClr val="2D2B8B">
                    <a:alpha val="0"/>
                  </a:srgbClr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100867" y="876020"/>
            <a:ext cx="1083630" cy="95575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3</a:t>
            </a:r>
          </a:p>
        </p:txBody>
      </p:sp>
      <p:sp>
        <p:nvSpPr>
          <p:cNvPr id="2" name="矩形 1"/>
          <p:cNvSpPr/>
          <p:nvPr/>
        </p:nvSpPr>
        <p:spPr>
          <a:xfrm>
            <a:off x="2803076" y="2035731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986498" y="292676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1" name="组合 20"/>
          <p:cNvGrpSpPr/>
          <p:nvPr/>
        </p:nvGrpSpPr>
        <p:grpSpPr>
          <a:xfrm rot="10800000">
            <a:off x="6298866" y="-4115240"/>
            <a:ext cx="7920880" cy="6986160"/>
            <a:chOff x="4512677" y="507673"/>
            <a:chExt cx="4755800" cy="4194582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08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468683" y="1867196"/>
            <a:ext cx="2118469" cy="2038107"/>
            <a:chOff x="4940300" y="2848846"/>
            <a:chExt cx="2311400" cy="2223725"/>
          </a:xfrm>
        </p:grpSpPr>
        <p:sp>
          <p:nvSpPr>
            <p:cNvPr id="26" name="Freeform: Shape 74"/>
            <p:cNvSpPr>
              <a:spLocks/>
            </p:cNvSpPr>
            <p:nvPr/>
          </p:nvSpPr>
          <p:spPr bwMode="auto">
            <a:xfrm>
              <a:off x="5631077" y="4629211"/>
              <a:ext cx="929775" cy="443360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rgbClr val="D63AA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: Shape 75"/>
            <p:cNvSpPr>
              <a:spLocks/>
            </p:cNvSpPr>
            <p:nvPr/>
          </p:nvSpPr>
          <p:spPr bwMode="auto">
            <a:xfrm>
              <a:off x="5627087" y="4505648"/>
              <a:ext cx="937827" cy="219159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: Shape 71"/>
            <p:cNvSpPr>
              <a:spLocks/>
            </p:cNvSpPr>
            <p:nvPr/>
          </p:nvSpPr>
          <p:spPr bwMode="auto">
            <a:xfrm>
              <a:off x="5469523" y="4165358"/>
              <a:ext cx="1252863" cy="493587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: Shape 72"/>
            <p:cNvSpPr>
              <a:spLocks/>
            </p:cNvSpPr>
            <p:nvPr/>
          </p:nvSpPr>
          <p:spPr bwMode="auto">
            <a:xfrm>
              <a:off x="5464146" y="4027797"/>
              <a:ext cx="1263713" cy="243987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: Shape 68"/>
            <p:cNvSpPr>
              <a:spLocks/>
            </p:cNvSpPr>
            <p:nvPr/>
          </p:nvSpPr>
          <p:spPr bwMode="auto">
            <a:xfrm>
              <a:off x="5239201" y="3619840"/>
              <a:ext cx="1713468" cy="546009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: Shape 69"/>
            <p:cNvSpPr>
              <a:spLocks/>
            </p:cNvSpPr>
            <p:nvPr/>
          </p:nvSpPr>
          <p:spPr bwMode="auto">
            <a:xfrm>
              <a:off x="5231847" y="3467669"/>
              <a:ext cx="1728307" cy="269900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: Shape 62"/>
            <p:cNvSpPr>
              <a:spLocks/>
            </p:cNvSpPr>
            <p:nvPr/>
          </p:nvSpPr>
          <p:spPr bwMode="auto">
            <a:xfrm>
              <a:off x="4950135" y="3013810"/>
              <a:ext cx="229155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rgbClr val="2D2B8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: Shape 63"/>
            <p:cNvSpPr>
              <a:spLocks/>
            </p:cNvSpPr>
            <p:nvPr/>
          </p:nvSpPr>
          <p:spPr bwMode="auto">
            <a:xfrm>
              <a:off x="4940300" y="2848846"/>
              <a:ext cx="2311400" cy="292591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3972454" y="1439427"/>
            <a:ext cx="967316" cy="637448"/>
            <a:chOff x="3902234" y="1229512"/>
            <a:chExt cx="1163926" cy="767011"/>
          </a:xfrm>
        </p:grpSpPr>
        <p:sp>
          <p:nvSpPr>
            <p:cNvPr id="18" name="Oval 10"/>
            <p:cNvSpPr/>
            <p:nvPr/>
          </p:nvSpPr>
          <p:spPr>
            <a:xfrm>
              <a:off x="4441920" y="1679023"/>
              <a:ext cx="317500" cy="31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43"/>
            <p:cNvSpPr/>
            <p:nvPr/>
          </p:nvSpPr>
          <p:spPr>
            <a:xfrm>
              <a:off x="4464257" y="1271305"/>
              <a:ext cx="296315" cy="2963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44"/>
            <p:cNvSpPr/>
            <p:nvPr/>
          </p:nvSpPr>
          <p:spPr>
            <a:xfrm>
              <a:off x="4098450" y="1484100"/>
              <a:ext cx="349820" cy="349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45"/>
            <p:cNvSpPr/>
            <p:nvPr/>
          </p:nvSpPr>
          <p:spPr>
            <a:xfrm>
              <a:off x="4841738" y="1524000"/>
              <a:ext cx="224422" cy="2244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46"/>
            <p:cNvSpPr/>
            <p:nvPr/>
          </p:nvSpPr>
          <p:spPr>
            <a:xfrm>
              <a:off x="4828617" y="1272300"/>
              <a:ext cx="224422" cy="22442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47"/>
            <p:cNvSpPr/>
            <p:nvPr/>
          </p:nvSpPr>
          <p:spPr>
            <a:xfrm>
              <a:off x="3952196" y="1229512"/>
              <a:ext cx="218949" cy="2189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48"/>
            <p:cNvSpPr/>
            <p:nvPr/>
          </p:nvSpPr>
          <p:spPr>
            <a:xfrm>
              <a:off x="3902234" y="1587500"/>
              <a:ext cx="128171" cy="1281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49"/>
            <p:cNvSpPr/>
            <p:nvPr/>
          </p:nvSpPr>
          <p:spPr>
            <a:xfrm>
              <a:off x="4276503" y="1285328"/>
              <a:ext cx="128171" cy="1281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605387" y="2051414"/>
            <a:ext cx="3004899" cy="484297"/>
            <a:chOff x="7520480" y="2822565"/>
            <a:chExt cx="3615652" cy="582732"/>
          </a:xfrm>
        </p:grpSpPr>
        <p:sp>
          <p:nvSpPr>
            <p:cNvPr id="16" name="TextBox 50"/>
            <p:cNvSpPr txBox="1">
              <a:spLocks/>
            </p:cNvSpPr>
            <p:nvPr/>
          </p:nvSpPr>
          <p:spPr bwMode="auto">
            <a:xfrm>
              <a:off x="7520480" y="2822565"/>
              <a:ext cx="1136150" cy="279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TextBox 51"/>
            <p:cNvSpPr txBox="1">
              <a:spLocks/>
            </p:cNvSpPr>
            <p:nvPr/>
          </p:nvSpPr>
          <p:spPr bwMode="auto">
            <a:xfrm>
              <a:off x="7520480" y="3132523"/>
              <a:ext cx="3615652" cy="27277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35005" y="3003890"/>
            <a:ext cx="3004899" cy="484297"/>
            <a:chOff x="7096765" y="3968635"/>
            <a:chExt cx="3615652" cy="582732"/>
          </a:xfrm>
        </p:grpSpPr>
        <p:sp>
          <p:nvSpPr>
            <p:cNvPr id="14" name="TextBox 52"/>
            <p:cNvSpPr txBox="1">
              <a:spLocks/>
            </p:cNvSpPr>
            <p:nvPr/>
          </p:nvSpPr>
          <p:spPr bwMode="auto">
            <a:xfrm>
              <a:off x="7096765" y="3968635"/>
              <a:ext cx="1136150" cy="279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TextBox 53"/>
            <p:cNvSpPr txBox="1">
              <a:spLocks/>
            </p:cNvSpPr>
            <p:nvPr/>
          </p:nvSpPr>
          <p:spPr bwMode="auto">
            <a:xfrm>
              <a:off x="7096765" y="4278593"/>
              <a:ext cx="3615652" cy="27277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671237" y="2599805"/>
            <a:ext cx="3004899" cy="484297"/>
            <a:chOff x="1828636" y="3482419"/>
            <a:chExt cx="3615652" cy="582732"/>
          </a:xfrm>
        </p:grpSpPr>
        <p:sp>
          <p:nvSpPr>
            <p:cNvPr id="12" name="TextBox 54"/>
            <p:cNvSpPr txBox="1">
              <a:spLocks/>
            </p:cNvSpPr>
            <p:nvPr/>
          </p:nvSpPr>
          <p:spPr bwMode="auto">
            <a:xfrm>
              <a:off x="4308138" y="3482419"/>
              <a:ext cx="1136150" cy="279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TextBox 55"/>
            <p:cNvSpPr txBox="1">
              <a:spLocks/>
            </p:cNvSpPr>
            <p:nvPr/>
          </p:nvSpPr>
          <p:spPr bwMode="auto">
            <a:xfrm>
              <a:off x="1828636" y="3792377"/>
              <a:ext cx="3615652" cy="27277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1034444" y="3497570"/>
            <a:ext cx="3004899" cy="484297"/>
            <a:chOff x="2123198" y="4562657"/>
            <a:chExt cx="3615652" cy="582732"/>
          </a:xfrm>
        </p:grpSpPr>
        <p:sp>
          <p:nvSpPr>
            <p:cNvPr id="10" name="TextBox 56"/>
            <p:cNvSpPr txBox="1">
              <a:spLocks/>
            </p:cNvSpPr>
            <p:nvPr/>
          </p:nvSpPr>
          <p:spPr bwMode="auto">
            <a:xfrm>
              <a:off x="4602700" y="4562657"/>
              <a:ext cx="1136150" cy="279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57"/>
            <p:cNvSpPr txBox="1">
              <a:spLocks/>
            </p:cNvSpPr>
            <p:nvPr/>
          </p:nvSpPr>
          <p:spPr bwMode="auto">
            <a:xfrm>
              <a:off x="2123198" y="4872615"/>
              <a:ext cx="3615652" cy="27277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22097" y="637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47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8583" y="1146956"/>
            <a:ext cx="1760631" cy="3233996"/>
            <a:chOff x="818583" y="1146956"/>
            <a:chExt cx="1760631" cy="3233996"/>
          </a:xfrm>
        </p:grpSpPr>
        <p:sp>
          <p:nvSpPr>
            <p:cNvPr id="4" name="Freeform: Shape 36"/>
            <p:cNvSpPr/>
            <p:nvPr/>
          </p:nvSpPr>
          <p:spPr>
            <a:xfrm>
              <a:off x="971600" y="2220711"/>
              <a:ext cx="1440161" cy="216024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14"/>
            <p:cNvSpPr/>
            <p:nvPr/>
          </p:nvSpPr>
          <p:spPr>
            <a:xfrm rot="17384753">
              <a:off x="1129879" y="3147083"/>
              <a:ext cx="1072080" cy="1288131"/>
            </a:xfrm>
            <a:custGeom>
              <a:avLst/>
              <a:gdLst>
                <a:gd name="connsiteX0" fmla="*/ 1072041 w 1230349"/>
                <a:gd name="connsiteY0" fmla="*/ 1139095 h 1364458"/>
                <a:gd name="connsiteX1" fmla="*/ 283459 w 1230349"/>
                <a:gd name="connsiteY1" fmla="*/ 1256777 h 1364458"/>
                <a:gd name="connsiteX2" fmla="*/ 17206 w 1230349"/>
                <a:gd name="connsiteY2" fmla="*/ 522003 h 1364458"/>
                <a:gd name="connsiteX3" fmla="*/ 615175 w 1230349"/>
                <a:gd name="connsiteY3" fmla="*/ -1 h 1364458"/>
                <a:gd name="connsiteX4" fmla="*/ 1072041 w 1230349"/>
                <a:gd name="connsiteY4" fmla="*/ 1139095 h 1364458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139096 h 1364480"/>
                <a:gd name="connsiteX1" fmla="*/ 283498 w 1072080"/>
                <a:gd name="connsiteY1" fmla="*/ 1256778 h 1364480"/>
                <a:gd name="connsiteX2" fmla="*/ 17245 w 1072080"/>
                <a:gd name="connsiteY2" fmla="*/ 522004 h 1364480"/>
                <a:gd name="connsiteX3" fmla="*/ 615214 w 1072080"/>
                <a:gd name="connsiteY3" fmla="*/ 0 h 1364480"/>
                <a:gd name="connsiteX4" fmla="*/ 1072080 w 1072080"/>
                <a:gd name="connsiteY4" fmla="*/ 1139096 h 1364480"/>
                <a:gd name="connsiteX0" fmla="*/ 1072080 w 1072080"/>
                <a:gd name="connsiteY0" fmla="*/ 1097514 h 1322898"/>
                <a:gd name="connsiteX1" fmla="*/ 283498 w 1072080"/>
                <a:gd name="connsiteY1" fmla="*/ 1215196 h 1322898"/>
                <a:gd name="connsiteX2" fmla="*/ 17245 w 1072080"/>
                <a:gd name="connsiteY2" fmla="*/ 480422 h 1322898"/>
                <a:gd name="connsiteX3" fmla="*/ 512972 w 1072080"/>
                <a:gd name="connsiteY3" fmla="*/ 0 h 1322898"/>
                <a:gd name="connsiteX4" fmla="*/ 1072080 w 1072080"/>
                <a:gd name="connsiteY4" fmla="*/ 1097514 h 132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080" h="1322898">
                  <a:moveTo>
                    <a:pt x="1072080" y="1097514"/>
                  </a:moveTo>
                  <a:cubicBezTo>
                    <a:pt x="870556" y="1345364"/>
                    <a:pt x="536931" y="1395152"/>
                    <a:pt x="283498" y="1215196"/>
                  </a:cubicBezTo>
                  <a:cubicBezTo>
                    <a:pt x="62539" y="1058299"/>
                    <a:pt x="-44374" y="763253"/>
                    <a:pt x="17245" y="480422"/>
                  </a:cubicBezTo>
                  <a:cubicBezTo>
                    <a:pt x="83967" y="174169"/>
                    <a:pt x="228873" y="0"/>
                    <a:pt x="512972" y="0"/>
                  </a:cubicBezTo>
                  <a:cubicBezTo>
                    <a:pt x="666152" y="164569"/>
                    <a:pt x="708983" y="905772"/>
                    <a:pt x="1072080" y="1097514"/>
                  </a:cubicBezTo>
                  <a:close/>
                </a:path>
              </a:pathLst>
            </a:custGeom>
            <a:solidFill>
              <a:srgbClr val="2D2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ardrop 17"/>
            <p:cNvSpPr/>
            <p:nvPr/>
          </p:nvSpPr>
          <p:spPr>
            <a:xfrm rot="18900000">
              <a:off x="1592404" y="1977420"/>
              <a:ext cx="216024" cy="216024"/>
            </a:xfrm>
            <a:prstGeom prst="teardrop">
              <a:avLst/>
            </a:prstGeom>
            <a:solidFill>
              <a:srgbClr val="2D2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25"/>
            <p:cNvGrpSpPr/>
            <p:nvPr/>
          </p:nvGrpSpPr>
          <p:grpSpPr>
            <a:xfrm>
              <a:off x="818583" y="1146956"/>
              <a:ext cx="1760631" cy="830464"/>
              <a:chOff x="5157230" y="1101621"/>
              <a:chExt cx="2699991" cy="1107285"/>
            </a:xfrm>
          </p:grpSpPr>
          <p:sp>
            <p:nvSpPr>
              <p:cNvPr id="20" name="TextBox 26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" name="TextBox 27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700421" y="1146956"/>
            <a:ext cx="1760631" cy="3233996"/>
            <a:chOff x="3700421" y="1146956"/>
            <a:chExt cx="1760631" cy="3233996"/>
          </a:xfrm>
        </p:grpSpPr>
        <p:sp>
          <p:nvSpPr>
            <p:cNvPr id="6" name="Freeform: Shape 35"/>
            <p:cNvSpPr/>
            <p:nvPr/>
          </p:nvSpPr>
          <p:spPr>
            <a:xfrm>
              <a:off x="3851921" y="2220711"/>
              <a:ext cx="1440161" cy="216024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16"/>
            <p:cNvSpPr/>
            <p:nvPr/>
          </p:nvSpPr>
          <p:spPr>
            <a:xfrm rot="17360487">
              <a:off x="4121120" y="3299726"/>
              <a:ext cx="787279" cy="1294205"/>
            </a:xfrm>
            <a:custGeom>
              <a:avLst/>
              <a:gdLst>
                <a:gd name="connsiteX0" fmla="*/ 784880 w 1308604"/>
                <a:gd name="connsiteY0" fmla="*/ 1275518 h 1288478"/>
                <a:gd name="connsiteX1" fmla="*/ 27967 w 1308604"/>
                <a:gd name="connsiteY1" fmla="*/ 830578 h 1288478"/>
                <a:gd name="connsiteX2" fmla="*/ 418231 w 1308604"/>
                <a:gd name="connsiteY2" fmla="*/ 43393 h 1288478"/>
                <a:gd name="connsiteX3" fmla="*/ 784880 w 1308604"/>
                <a:gd name="connsiteY3" fmla="*/ 1275518 h 1288478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  <a:gd name="connsiteX0" fmla="*/ 787279 w 787279"/>
                <a:gd name="connsiteY0" fmla="*/ 1281152 h 1294205"/>
                <a:gd name="connsiteX1" fmla="*/ 30366 w 787279"/>
                <a:gd name="connsiteY1" fmla="*/ 836212 h 1294205"/>
                <a:gd name="connsiteX2" fmla="*/ 398693 w 787279"/>
                <a:gd name="connsiteY2" fmla="*/ 0 h 1294205"/>
                <a:gd name="connsiteX3" fmla="*/ 787279 w 787279"/>
                <a:gd name="connsiteY3" fmla="*/ 1281152 h 129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279" h="1294205">
                  <a:moveTo>
                    <a:pt x="787279" y="1281152"/>
                  </a:moveTo>
                  <a:cubicBezTo>
                    <a:pt x="456136" y="1347557"/>
                    <a:pt x="128113" y="1154734"/>
                    <a:pt x="30366" y="836212"/>
                  </a:cubicBezTo>
                  <a:cubicBezTo>
                    <a:pt x="-68603" y="513706"/>
                    <a:pt x="79571" y="121555"/>
                    <a:pt x="398693" y="0"/>
                  </a:cubicBezTo>
                  <a:cubicBezTo>
                    <a:pt x="590757" y="367281"/>
                    <a:pt x="584119" y="747583"/>
                    <a:pt x="787279" y="1281152"/>
                  </a:cubicBez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ardrop 18"/>
            <p:cNvSpPr/>
            <p:nvPr/>
          </p:nvSpPr>
          <p:spPr>
            <a:xfrm rot="18900000">
              <a:off x="4472724" y="1977420"/>
              <a:ext cx="216024" cy="216024"/>
            </a:xfrm>
            <a:prstGeom prst="teardrop">
              <a:avLst/>
            </a:prstGeom>
            <a:solidFill>
              <a:srgbClr val="14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28"/>
            <p:cNvGrpSpPr/>
            <p:nvPr/>
          </p:nvGrpSpPr>
          <p:grpSpPr>
            <a:xfrm>
              <a:off x="3700421" y="1146956"/>
              <a:ext cx="1760631" cy="830464"/>
              <a:chOff x="5157230" y="1101621"/>
              <a:chExt cx="2699991" cy="1107285"/>
            </a:xfrm>
          </p:grpSpPr>
          <p:sp>
            <p:nvSpPr>
              <p:cNvPr id="18" name="TextBox 29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9" name="TextBox 30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582258" y="1146956"/>
            <a:ext cx="1760631" cy="3233996"/>
            <a:chOff x="6582258" y="1146956"/>
            <a:chExt cx="1760631" cy="3233996"/>
          </a:xfrm>
        </p:grpSpPr>
        <p:sp>
          <p:nvSpPr>
            <p:cNvPr id="5" name="Freeform: Shape 34"/>
            <p:cNvSpPr/>
            <p:nvPr/>
          </p:nvSpPr>
          <p:spPr>
            <a:xfrm>
              <a:off x="6732239" y="2220711"/>
              <a:ext cx="1440161" cy="216024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15"/>
            <p:cNvSpPr/>
            <p:nvPr/>
          </p:nvSpPr>
          <p:spPr>
            <a:xfrm rot="17481949">
              <a:off x="7083213" y="3474011"/>
              <a:ext cx="675676" cy="1079455"/>
            </a:xfrm>
            <a:custGeom>
              <a:avLst/>
              <a:gdLst>
                <a:gd name="connsiteX0" fmla="*/ 675667 w 1191804"/>
                <a:gd name="connsiteY0" fmla="*/ 1295968 h 1301826"/>
                <a:gd name="connsiteX1" fmla="*/ 54536 w 1191804"/>
                <a:gd name="connsiteY1" fmla="*/ 922944 h 1301826"/>
                <a:gd name="connsiteX2" fmla="*/ 147348 w 1191804"/>
                <a:gd name="connsiteY2" fmla="*/ 222399 h 1301826"/>
                <a:gd name="connsiteX3" fmla="*/ 675667 w 1191804"/>
                <a:gd name="connsiteY3" fmla="*/ 1295968 h 1301826"/>
                <a:gd name="connsiteX0" fmla="*/ 675676 w 675676"/>
                <a:gd name="connsiteY0" fmla="*/ 1073569 h 1079455"/>
                <a:gd name="connsiteX1" fmla="*/ 54545 w 675676"/>
                <a:gd name="connsiteY1" fmla="*/ 700545 h 1079455"/>
                <a:gd name="connsiteX2" fmla="*/ 147357 w 675676"/>
                <a:gd name="connsiteY2" fmla="*/ 0 h 1079455"/>
                <a:gd name="connsiteX3" fmla="*/ 675676 w 675676"/>
                <a:gd name="connsiteY3" fmla="*/ 1073569 h 1079455"/>
                <a:gd name="connsiteX0" fmla="*/ 675676 w 675676"/>
                <a:gd name="connsiteY0" fmla="*/ 1073569 h 1079455"/>
                <a:gd name="connsiteX1" fmla="*/ 54545 w 675676"/>
                <a:gd name="connsiteY1" fmla="*/ 700545 h 1079455"/>
                <a:gd name="connsiteX2" fmla="*/ 147357 w 675676"/>
                <a:gd name="connsiteY2" fmla="*/ 0 h 1079455"/>
                <a:gd name="connsiteX3" fmla="*/ 675676 w 675676"/>
                <a:gd name="connsiteY3" fmla="*/ 1073569 h 107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676" h="1079455">
                  <a:moveTo>
                    <a:pt x="675676" y="1073569"/>
                  </a:moveTo>
                  <a:cubicBezTo>
                    <a:pt x="416077" y="1111870"/>
                    <a:pt x="164022" y="960497"/>
                    <a:pt x="54545" y="700545"/>
                  </a:cubicBezTo>
                  <a:cubicBezTo>
                    <a:pt x="-43619" y="467458"/>
                    <a:pt x="-7274" y="193127"/>
                    <a:pt x="147357" y="0"/>
                  </a:cubicBezTo>
                  <a:cubicBezTo>
                    <a:pt x="296367" y="435512"/>
                    <a:pt x="505724" y="560036"/>
                    <a:pt x="675676" y="1073569"/>
                  </a:cubicBezTo>
                  <a:close/>
                </a:path>
              </a:pathLst>
            </a:custGeom>
            <a:solidFill>
              <a:srgbClr val="D63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ardrop 19"/>
            <p:cNvSpPr/>
            <p:nvPr/>
          </p:nvSpPr>
          <p:spPr>
            <a:xfrm rot="18900000">
              <a:off x="7353044" y="1977420"/>
              <a:ext cx="216024" cy="216024"/>
            </a:xfrm>
            <a:prstGeom prst="teardrop">
              <a:avLst/>
            </a:prstGeom>
            <a:solidFill>
              <a:srgbClr val="D63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6582258" y="1146956"/>
              <a:ext cx="1760631" cy="830464"/>
              <a:chOff x="5157230" y="1101621"/>
              <a:chExt cx="2699991" cy="1107285"/>
            </a:xfrm>
          </p:grpSpPr>
          <p:sp>
            <p:nvSpPr>
              <p:cNvPr id="16" name="TextBox 32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7" name="TextBox 33"/>
              <p:cNvSpPr txBox="1">
                <a:spLocks/>
              </p:cNvSpPr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2097" y="637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55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tial Circle 3"/>
          <p:cNvSpPr/>
          <p:nvPr/>
        </p:nvSpPr>
        <p:spPr>
          <a:xfrm>
            <a:off x="3341599" y="1498082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2D2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ardrop 4"/>
          <p:cNvSpPr/>
          <p:nvPr/>
        </p:nvSpPr>
        <p:spPr>
          <a:xfrm rot="16200000" flipH="1">
            <a:off x="4567067" y="1507003"/>
            <a:ext cx="1076325" cy="1071053"/>
          </a:xfrm>
          <a:prstGeom prst="teardrop">
            <a:avLst/>
          </a:prstGeom>
          <a:solidFill>
            <a:srgbClr val="383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Partial Circle 5"/>
          <p:cNvSpPr/>
          <p:nvPr/>
        </p:nvSpPr>
        <p:spPr>
          <a:xfrm flipH="1" flipV="1">
            <a:off x="3416981" y="1582944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D63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ardrop 6"/>
          <p:cNvSpPr/>
          <p:nvPr/>
        </p:nvSpPr>
        <p:spPr>
          <a:xfrm rot="16200000" flipV="1">
            <a:off x="3414345" y="2672338"/>
            <a:ext cx="1076325" cy="1071053"/>
          </a:xfrm>
          <a:prstGeom prst="teardrop">
            <a:avLst/>
          </a:prstGeom>
          <a:solidFill>
            <a:srgbClr val="14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6064811" y="2907650"/>
            <a:ext cx="1855561" cy="649603"/>
            <a:chOff x="8086415" y="3876866"/>
            <a:chExt cx="2474081" cy="866137"/>
          </a:xfrm>
        </p:grpSpPr>
        <p:sp>
          <p:nvSpPr>
            <p:cNvPr id="22" name="TextBox 33"/>
            <p:cNvSpPr txBox="1">
              <a:spLocks/>
            </p:cNvSpPr>
            <p:nvPr/>
          </p:nvSpPr>
          <p:spPr bwMode="auto">
            <a:xfrm>
              <a:off x="8086415" y="3876866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 bwMode="auto">
            <a:xfrm>
              <a:off x="8086415" y="4186824"/>
              <a:ext cx="2474081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64811" y="1761660"/>
            <a:ext cx="1855561" cy="649603"/>
            <a:chOff x="8086415" y="2348880"/>
            <a:chExt cx="2474081" cy="866137"/>
          </a:xfrm>
        </p:grpSpPr>
        <p:sp>
          <p:nvSpPr>
            <p:cNvPr id="20" name="TextBox 35"/>
            <p:cNvSpPr txBox="1">
              <a:spLocks/>
            </p:cNvSpPr>
            <p:nvPr/>
          </p:nvSpPr>
          <p:spPr bwMode="auto">
            <a:xfrm>
              <a:off x="8086415" y="2348880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TextBox 36"/>
            <p:cNvSpPr txBox="1">
              <a:spLocks/>
            </p:cNvSpPr>
            <p:nvPr/>
          </p:nvSpPr>
          <p:spPr bwMode="auto">
            <a:xfrm>
              <a:off x="8086415" y="2658838"/>
              <a:ext cx="2474081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1164081" y="2907650"/>
            <a:ext cx="1855561" cy="649603"/>
            <a:chOff x="1552108" y="3876866"/>
            <a:chExt cx="2474081" cy="866137"/>
          </a:xfrm>
        </p:grpSpPr>
        <p:sp>
          <p:nvSpPr>
            <p:cNvPr id="18" name="TextBox 37"/>
            <p:cNvSpPr txBox="1">
              <a:spLocks/>
            </p:cNvSpPr>
            <p:nvPr/>
          </p:nvSpPr>
          <p:spPr bwMode="auto">
            <a:xfrm>
              <a:off x="2767213" y="3876866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 bwMode="auto">
            <a:xfrm>
              <a:off x="1552108" y="4186824"/>
              <a:ext cx="2474081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164081" y="1761660"/>
            <a:ext cx="1855561" cy="649603"/>
            <a:chOff x="1552108" y="2348880"/>
            <a:chExt cx="2474081" cy="866137"/>
          </a:xfrm>
        </p:grpSpPr>
        <p:sp>
          <p:nvSpPr>
            <p:cNvPr id="16" name="TextBox 39"/>
            <p:cNvSpPr txBox="1">
              <a:spLocks/>
            </p:cNvSpPr>
            <p:nvPr/>
          </p:nvSpPr>
          <p:spPr bwMode="auto">
            <a:xfrm>
              <a:off x="2767213" y="2348880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TextBox 40"/>
            <p:cNvSpPr txBox="1">
              <a:spLocks/>
            </p:cNvSpPr>
            <p:nvPr/>
          </p:nvSpPr>
          <p:spPr bwMode="auto">
            <a:xfrm>
              <a:off x="1552108" y="2658838"/>
              <a:ext cx="2474081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12" name="Freeform: Shape 43"/>
          <p:cNvSpPr>
            <a:spLocks/>
          </p:cNvSpPr>
          <p:nvPr/>
        </p:nvSpPr>
        <p:spPr bwMode="auto">
          <a:xfrm>
            <a:off x="4859625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: Shape 44"/>
          <p:cNvSpPr>
            <a:spLocks/>
          </p:cNvSpPr>
          <p:nvPr/>
        </p:nvSpPr>
        <p:spPr bwMode="auto">
          <a:xfrm>
            <a:off x="3749174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: Shape 45"/>
          <p:cNvSpPr>
            <a:spLocks/>
          </p:cNvSpPr>
          <p:nvPr/>
        </p:nvSpPr>
        <p:spPr bwMode="auto">
          <a:xfrm>
            <a:off x="3763212" y="1915985"/>
            <a:ext cx="426603" cy="42660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: Shape 46"/>
          <p:cNvSpPr>
            <a:spLocks/>
          </p:cNvSpPr>
          <p:nvPr/>
        </p:nvSpPr>
        <p:spPr bwMode="auto">
          <a:xfrm>
            <a:off x="4854084" y="1915985"/>
            <a:ext cx="426603" cy="426603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2097" y="637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61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3"/>
          <p:cNvSpPr/>
          <p:nvPr/>
        </p:nvSpPr>
        <p:spPr>
          <a:xfrm>
            <a:off x="4217040" y="1852123"/>
            <a:ext cx="546009" cy="1765996"/>
          </a:xfrm>
          <a:custGeom>
            <a:avLst/>
            <a:gdLst>
              <a:gd name="connsiteX0" fmla="*/ 612843 w 622571"/>
              <a:gd name="connsiteY0" fmla="*/ 0 h 2013625"/>
              <a:gd name="connsiteX1" fmla="*/ 0 w 622571"/>
              <a:gd name="connsiteY1" fmla="*/ 972765 h 2013625"/>
              <a:gd name="connsiteX2" fmla="*/ 19456 w 622571"/>
              <a:gd name="connsiteY2" fmla="*/ 2013625 h 2013625"/>
              <a:gd name="connsiteX3" fmla="*/ 622571 w 622571"/>
              <a:gd name="connsiteY3" fmla="*/ 1060314 h 2013625"/>
              <a:gd name="connsiteX4" fmla="*/ 612843 w 622571"/>
              <a:gd name="connsiteY4" fmla="*/ 0 h 201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571" h="2013625">
                <a:moveTo>
                  <a:pt x="612843" y="0"/>
                </a:moveTo>
                <a:lnTo>
                  <a:pt x="0" y="972765"/>
                </a:lnTo>
                <a:lnTo>
                  <a:pt x="19456" y="2013625"/>
                </a:lnTo>
                <a:lnTo>
                  <a:pt x="622571" y="1060314"/>
                </a:lnTo>
                <a:cubicBezTo>
                  <a:pt x="619328" y="706876"/>
                  <a:pt x="616086" y="353438"/>
                  <a:pt x="612843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6"/>
          <p:cNvSpPr/>
          <p:nvPr/>
        </p:nvSpPr>
        <p:spPr>
          <a:xfrm rot="10800000">
            <a:off x="6575331" y="3616614"/>
            <a:ext cx="832995" cy="894591"/>
          </a:xfrm>
          <a:custGeom>
            <a:avLst/>
            <a:gdLst>
              <a:gd name="connsiteX0" fmla="*/ 442750 w 864922"/>
              <a:gd name="connsiteY0" fmla="*/ 0 h 1020031"/>
              <a:gd name="connsiteX1" fmla="*/ 519802 w 864922"/>
              <a:gd name="connsiteY1" fmla="*/ 22384 h 1020031"/>
              <a:gd name="connsiteX2" fmla="*/ 864354 w 864922"/>
              <a:gd name="connsiteY2" fmla="*/ 533931 h 1020031"/>
              <a:gd name="connsiteX3" fmla="*/ 472843 w 864922"/>
              <a:gd name="connsiteY3" fmla="*/ 1010498 h 1020031"/>
              <a:gd name="connsiteX4" fmla="*/ 422666 w 864922"/>
              <a:gd name="connsiteY4" fmla="*/ 1020031 h 1020031"/>
              <a:gd name="connsiteX5" fmla="*/ 368447 w 864922"/>
              <a:gd name="connsiteY5" fmla="*/ 1007036 h 1020031"/>
              <a:gd name="connsiteX6" fmla="*/ 0 w 864922"/>
              <a:gd name="connsiteY6" fmla="*/ 512422 h 1020031"/>
              <a:gd name="connsiteX7" fmla="*/ 368447 w 864922"/>
              <a:gd name="connsiteY7" fmla="*/ 17808 h 1020031"/>
              <a:gd name="connsiteX8" fmla="*/ 442750 w 864922"/>
              <a:gd name="connsiteY8" fmla="*/ 0 h 102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922" h="1020031">
                <a:moveTo>
                  <a:pt x="442750" y="0"/>
                </a:moveTo>
                <a:lnTo>
                  <a:pt x="519802" y="22384"/>
                </a:lnTo>
                <a:cubicBezTo>
                  <a:pt x="733443" y="105167"/>
                  <a:pt x="875069" y="308482"/>
                  <a:pt x="864354" y="533931"/>
                </a:cubicBezTo>
                <a:cubicBezTo>
                  <a:pt x="853641" y="759380"/>
                  <a:pt x="693371" y="948349"/>
                  <a:pt x="472843" y="1010498"/>
                </a:cubicBezTo>
                <a:lnTo>
                  <a:pt x="422666" y="1020031"/>
                </a:lnTo>
                <a:lnTo>
                  <a:pt x="368447" y="1007036"/>
                </a:lnTo>
                <a:cubicBezTo>
                  <a:pt x="151118" y="934488"/>
                  <a:pt x="0" y="738126"/>
                  <a:pt x="0" y="512422"/>
                </a:cubicBezTo>
                <a:cubicBezTo>
                  <a:pt x="0" y="286719"/>
                  <a:pt x="151118" y="90355"/>
                  <a:pt x="368447" y="17808"/>
                </a:cubicBezTo>
                <a:lnTo>
                  <a:pt x="442750" y="0"/>
                </a:lnTo>
                <a:close/>
              </a:path>
            </a:pathLst>
          </a:custGeom>
          <a:solidFill>
            <a:srgbClr val="D63AA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7"/>
          <p:cNvSpPr/>
          <p:nvPr/>
        </p:nvSpPr>
        <p:spPr>
          <a:xfrm rot="10800000" flipV="1">
            <a:off x="4647878" y="3603107"/>
            <a:ext cx="3007313" cy="912859"/>
          </a:xfrm>
          <a:custGeom>
            <a:avLst/>
            <a:gdLst>
              <a:gd name="connsiteX0" fmla="*/ 0 w 3429000"/>
              <a:gd name="connsiteY0" fmla="*/ 0 h 1040860"/>
              <a:gd name="connsiteX1" fmla="*/ 747166 w 3429000"/>
              <a:gd name="connsiteY1" fmla="*/ 0 h 1040860"/>
              <a:gd name="connsiteX2" fmla="*/ 758420 w 3429000"/>
              <a:gd name="connsiteY2" fmla="*/ 2977 h 1040860"/>
              <a:gd name="connsiteX3" fmla="*/ 671986 w 3429000"/>
              <a:gd name="connsiteY3" fmla="*/ 10520 h 1040860"/>
              <a:gd name="connsiteX4" fmla="*/ 194340 w 3429000"/>
              <a:gd name="connsiteY4" fmla="*/ 517849 h 1040860"/>
              <a:gd name="connsiteX5" fmla="*/ 671986 w 3429000"/>
              <a:gd name="connsiteY5" fmla="*/ 1025178 h 1040860"/>
              <a:gd name="connsiteX6" fmla="*/ 722008 w 3429000"/>
              <a:gd name="connsiteY6" fmla="*/ 1029544 h 1040860"/>
              <a:gd name="connsiteX7" fmla="*/ 693172 w 3429000"/>
              <a:gd name="connsiteY7" fmla="*/ 1034532 h 1040860"/>
              <a:gd name="connsiteX8" fmla="*/ 750439 w 3429000"/>
              <a:gd name="connsiteY8" fmla="*/ 1032025 h 1040860"/>
              <a:gd name="connsiteX9" fmla="*/ 792546 w 3429000"/>
              <a:gd name="connsiteY9" fmla="*/ 1035699 h 1040860"/>
              <a:gd name="connsiteX10" fmla="*/ 771487 w 3429000"/>
              <a:gd name="connsiteY10" fmla="*/ 1031103 h 1040860"/>
              <a:gd name="connsiteX11" fmla="*/ 814144 w 3429000"/>
              <a:gd name="connsiteY11" fmla="*/ 1029235 h 1040860"/>
              <a:gd name="connsiteX12" fmla="*/ 1317698 w 3429000"/>
              <a:gd name="connsiteY12" fmla="*/ 543125 h 1040860"/>
              <a:gd name="connsiteX13" fmla="*/ 867037 w 3429000"/>
              <a:gd name="connsiteY13" fmla="*/ 15720 h 1040860"/>
              <a:gd name="connsiteX14" fmla="*/ 775511 w 3429000"/>
              <a:gd name="connsiteY14" fmla="*/ 3717 h 1040860"/>
              <a:gd name="connsiteX15" fmla="*/ 792541 w 3429000"/>
              <a:gd name="connsiteY15" fmla="*/ 0 h 1040860"/>
              <a:gd name="connsiteX16" fmla="*/ 3429000 w 3429000"/>
              <a:gd name="connsiteY16" fmla="*/ 0 h 1040860"/>
              <a:gd name="connsiteX17" fmla="*/ 3429000 w 3429000"/>
              <a:gd name="connsiteY17" fmla="*/ 1040860 h 1040860"/>
              <a:gd name="connsiteX18" fmla="*/ 0 w 3429000"/>
              <a:gd name="connsiteY18" fmla="*/ 1040860 h 1040860"/>
              <a:gd name="connsiteX19" fmla="*/ 0 w 3429000"/>
              <a:gd name="connsiteY19" fmla="*/ 0 h 104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29000" h="1040860">
                <a:moveTo>
                  <a:pt x="0" y="0"/>
                </a:moveTo>
                <a:lnTo>
                  <a:pt x="747166" y="0"/>
                </a:lnTo>
                <a:lnTo>
                  <a:pt x="758420" y="2977"/>
                </a:lnTo>
                <a:lnTo>
                  <a:pt x="671986" y="10520"/>
                </a:lnTo>
                <a:cubicBezTo>
                  <a:pt x="399394" y="58808"/>
                  <a:pt x="194340" y="267598"/>
                  <a:pt x="194340" y="517849"/>
                </a:cubicBezTo>
                <a:cubicBezTo>
                  <a:pt x="194340" y="768100"/>
                  <a:pt x="399394" y="976891"/>
                  <a:pt x="671986" y="1025178"/>
                </a:cubicBezTo>
                <a:lnTo>
                  <a:pt x="722008" y="1029544"/>
                </a:lnTo>
                <a:lnTo>
                  <a:pt x="693172" y="1034532"/>
                </a:lnTo>
                <a:lnTo>
                  <a:pt x="750439" y="1032025"/>
                </a:lnTo>
                <a:lnTo>
                  <a:pt x="792546" y="1035699"/>
                </a:lnTo>
                <a:lnTo>
                  <a:pt x="771487" y="1031103"/>
                </a:lnTo>
                <a:lnTo>
                  <a:pt x="814144" y="1029235"/>
                </a:lnTo>
                <a:cubicBezTo>
                  <a:pt x="1088946" y="992786"/>
                  <a:pt x="1304652" y="793094"/>
                  <a:pt x="1317698" y="543125"/>
                </a:cubicBezTo>
                <a:cubicBezTo>
                  <a:pt x="1330744" y="293156"/>
                  <a:pt x="1136805" y="75737"/>
                  <a:pt x="867037" y="15720"/>
                </a:cubicBezTo>
                <a:lnTo>
                  <a:pt x="775511" y="3717"/>
                </a:lnTo>
                <a:lnTo>
                  <a:pt x="792541" y="0"/>
                </a:lnTo>
                <a:lnTo>
                  <a:pt x="3429000" y="0"/>
                </a:lnTo>
                <a:lnTo>
                  <a:pt x="3429000" y="1040860"/>
                </a:lnTo>
                <a:lnTo>
                  <a:pt x="0" y="1040860"/>
                </a:lnTo>
                <a:lnTo>
                  <a:pt x="0" y="0"/>
                </a:lnTo>
                <a:close/>
              </a:path>
            </a:pathLst>
          </a:custGeom>
          <a:solidFill>
            <a:srgbClr val="D63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1800000" bIns="216000" anchor="b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120000"/>
              </a:lnSpc>
            </a:pP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72102" y="2697281"/>
            <a:ext cx="3284307" cy="1817186"/>
            <a:chOff x="1372102" y="2697281"/>
            <a:chExt cx="3284307" cy="1817186"/>
          </a:xfrm>
        </p:grpSpPr>
        <p:sp>
          <p:nvSpPr>
            <p:cNvPr id="4" name="Freeform: Shape 35"/>
            <p:cNvSpPr/>
            <p:nvPr/>
          </p:nvSpPr>
          <p:spPr>
            <a:xfrm>
              <a:off x="1372102" y="2703755"/>
              <a:ext cx="2840951" cy="912859"/>
            </a:xfrm>
            <a:custGeom>
              <a:avLst/>
              <a:gdLst>
                <a:gd name="connsiteX0" fmla="*/ 0 w 3239311"/>
                <a:gd name="connsiteY0" fmla="*/ 0 h 1040860"/>
                <a:gd name="connsiteX1" fmla="*/ 747166 w 3239311"/>
                <a:gd name="connsiteY1" fmla="*/ 0 h 1040860"/>
                <a:gd name="connsiteX2" fmla="*/ 758420 w 3239311"/>
                <a:gd name="connsiteY2" fmla="*/ 2977 h 1040860"/>
                <a:gd name="connsiteX3" fmla="*/ 671986 w 3239311"/>
                <a:gd name="connsiteY3" fmla="*/ 10520 h 1040860"/>
                <a:gd name="connsiteX4" fmla="*/ 194340 w 3239311"/>
                <a:gd name="connsiteY4" fmla="*/ 517849 h 1040860"/>
                <a:gd name="connsiteX5" fmla="*/ 671986 w 3239311"/>
                <a:gd name="connsiteY5" fmla="*/ 1025178 h 1040860"/>
                <a:gd name="connsiteX6" fmla="*/ 722008 w 3239311"/>
                <a:gd name="connsiteY6" fmla="*/ 1029544 h 1040860"/>
                <a:gd name="connsiteX7" fmla="*/ 693172 w 3239311"/>
                <a:gd name="connsiteY7" fmla="*/ 1034532 h 1040860"/>
                <a:gd name="connsiteX8" fmla="*/ 750439 w 3239311"/>
                <a:gd name="connsiteY8" fmla="*/ 1032025 h 1040860"/>
                <a:gd name="connsiteX9" fmla="*/ 792546 w 3239311"/>
                <a:gd name="connsiteY9" fmla="*/ 1035699 h 1040860"/>
                <a:gd name="connsiteX10" fmla="*/ 771487 w 3239311"/>
                <a:gd name="connsiteY10" fmla="*/ 1031103 h 1040860"/>
                <a:gd name="connsiteX11" fmla="*/ 814144 w 3239311"/>
                <a:gd name="connsiteY11" fmla="*/ 1029235 h 1040860"/>
                <a:gd name="connsiteX12" fmla="*/ 1317698 w 3239311"/>
                <a:gd name="connsiteY12" fmla="*/ 543125 h 1040860"/>
                <a:gd name="connsiteX13" fmla="*/ 867037 w 3239311"/>
                <a:gd name="connsiteY13" fmla="*/ 15720 h 1040860"/>
                <a:gd name="connsiteX14" fmla="*/ 775511 w 3239311"/>
                <a:gd name="connsiteY14" fmla="*/ 3717 h 1040860"/>
                <a:gd name="connsiteX15" fmla="*/ 792541 w 3239311"/>
                <a:gd name="connsiteY15" fmla="*/ 0 h 1040860"/>
                <a:gd name="connsiteX16" fmla="*/ 3239311 w 3239311"/>
                <a:gd name="connsiteY16" fmla="*/ 0 h 1040860"/>
                <a:gd name="connsiteX17" fmla="*/ 3239311 w 3239311"/>
                <a:gd name="connsiteY17" fmla="*/ 1040860 h 1040860"/>
                <a:gd name="connsiteX18" fmla="*/ 0 w 3239311"/>
                <a:gd name="connsiteY18" fmla="*/ 1040860 h 1040860"/>
                <a:gd name="connsiteX19" fmla="*/ 0 w 3239311"/>
                <a:gd name="connsiteY19" fmla="*/ 0 h 104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39311" h="1040860">
                  <a:moveTo>
                    <a:pt x="0" y="0"/>
                  </a:moveTo>
                  <a:lnTo>
                    <a:pt x="747166" y="0"/>
                  </a:lnTo>
                  <a:lnTo>
                    <a:pt x="758420" y="2977"/>
                  </a:lnTo>
                  <a:lnTo>
                    <a:pt x="671986" y="10520"/>
                  </a:lnTo>
                  <a:cubicBezTo>
                    <a:pt x="399394" y="58808"/>
                    <a:pt x="194340" y="267598"/>
                    <a:pt x="194340" y="517849"/>
                  </a:cubicBezTo>
                  <a:cubicBezTo>
                    <a:pt x="194340" y="768100"/>
                    <a:pt x="399394" y="976891"/>
                    <a:pt x="671986" y="1025178"/>
                  </a:cubicBezTo>
                  <a:lnTo>
                    <a:pt x="722008" y="1029544"/>
                  </a:lnTo>
                  <a:lnTo>
                    <a:pt x="693172" y="1034532"/>
                  </a:lnTo>
                  <a:lnTo>
                    <a:pt x="750439" y="1032025"/>
                  </a:lnTo>
                  <a:lnTo>
                    <a:pt x="792546" y="1035699"/>
                  </a:lnTo>
                  <a:lnTo>
                    <a:pt x="771487" y="1031103"/>
                  </a:lnTo>
                  <a:lnTo>
                    <a:pt x="814144" y="1029235"/>
                  </a:lnTo>
                  <a:cubicBezTo>
                    <a:pt x="1088946" y="992786"/>
                    <a:pt x="1304652" y="793094"/>
                    <a:pt x="1317698" y="543125"/>
                  </a:cubicBezTo>
                  <a:cubicBezTo>
                    <a:pt x="1330744" y="293156"/>
                    <a:pt x="1136805" y="75737"/>
                    <a:pt x="867037" y="15720"/>
                  </a:cubicBezTo>
                  <a:lnTo>
                    <a:pt x="775511" y="3717"/>
                  </a:lnTo>
                  <a:lnTo>
                    <a:pt x="792541" y="0"/>
                  </a:lnTo>
                  <a:lnTo>
                    <a:pt x="3239311" y="0"/>
                  </a:lnTo>
                  <a:lnTo>
                    <a:pt x="3239311" y="1040860"/>
                  </a:lnTo>
                  <a:lnTo>
                    <a:pt x="0" y="10408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620000" tIns="45720" rIns="72000" bIns="216000" anchor="b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42"/>
            <p:cNvSpPr/>
            <p:nvPr/>
          </p:nvSpPr>
          <p:spPr>
            <a:xfrm>
              <a:off x="1618968" y="2708515"/>
              <a:ext cx="832995" cy="894591"/>
            </a:xfrm>
            <a:custGeom>
              <a:avLst/>
              <a:gdLst>
                <a:gd name="connsiteX0" fmla="*/ 442750 w 864922"/>
                <a:gd name="connsiteY0" fmla="*/ 0 h 1020031"/>
                <a:gd name="connsiteX1" fmla="*/ 519802 w 864922"/>
                <a:gd name="connsiteY1" fmla="*/ 22384 h 1020031"/>
                <a:gd name="connsiteX2" fmla="*/ 864354 w 864922"/>
                <a:gd name="connsiteY2" fmla="*/ 533931 h 1020031"/>
                <a:gd name="connsiteX3" fmla="*/ 472843 w 864922"/>
                <a:gd name="connsiteY3" fmla="*/ 1010498 h 1020031"/>
                <a:gd name="connsiteX4" fmla="*/ 422666 w 864922"/>
                <a:gd name="connsiteY4" fmla="*/ 1020031 h 1020031"/>
                <a:gd name="connsiteX5" fmla="*/ 368447 w 864922"/>
                <a:gd name="connsiteY5" fmla="*/ 1007036 h 1020031"/>
                <a:gd name="connsiteX6" fmla="*/ 0 w 864922"/>
                <a:gd name="connsiteY6" fmla="*/ 512422 h 1020031"/>
                <a:gd name="connsiteX7" fmla="*/ 368447 w 864922"/>
                <a:gd name="connsiteY7" fmla="*/ 17808 h 1020031"/>
                <a:gd name="connsiteX8" fmla="*/ 442750 w 864922"/>
                <a:gd name="connsiteY8" fmla="*/ 0 h 102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4922" h="1020031">
                  <a:moveTo>
                    <a:pt x="442750" y="0"/>
                  </a:moveTo>
                  <a:lnTo>
                    <a:pt x="519802" y="22384"/>
                  </a:lnTo>
                  <a:cubicBezTo>
                    <a:pt x="733443" y="105167"/>
                    <a:pt x="875069" y="308482"/>
                    <a:pt x="864354" y="533931"/>
                  </a:cubicBezTo>
                  <a:cubicBezTo>
                    <a:pt x="853641" y="759380"/>
                    <a:pt x="693371" y="948349"/>
                    <a:pt x="472843" y="1010498"/>
                  </a:cubicBezTo>
                  <a:lnTo>
                    <a:pt x="422666" y="1020031"/>
                  </a:lnTo>
                  <a:lnTo>
                    <a:pt x="368447" y="1007036"/>
                  </a:lnTo>
                  <a:cubicBezTo>
                    <a:pt x="151118" y="934488"/>
                    <a:pt x="0" y="738126"/>
                    <a:pt x="0" y="512422"/>
                  </a:cubicBezTo>
                  <a:cubicBezTo>
                    <a:pt x="0" y="286719"/>
                    <a:pt x="151118" y="90355"/>
                    <a:pt x="368447" y="17808"/>
                  </a:cubicBezTo>
                  <a:lnTo>
                    <a:pt x="442750" y="0"/>
                  </a:lnTo>
                  <a:close/>
                </a:path>
              </a:pathLst>
            </a:custGeom>
            <a:solidFill>
              <a:srgbClr val="14EEEE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3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5"/>
            <p:cNvSpPr/>
            <p:nvPr/>
          </p:nvSpPr>
          <p:spPr>
            <a:xfrm>
              <a:off x="4204521" y="2697281"/>
              <a:ext cx="451888" cy="1817186"/>
            </a:xfrm>
            <a:custGeom>
              <a:avLst/>
              <a:gdLst>
                <a:gd name="connsiteX0" fmla="*/ 32175 w 538014"/>
                <a:gd name="connsiteY0" fmla="*/ 2 h 2071994"/>
                <a:gd name="connsiteX1" fmla="*/ 538014 w 538014"/>
                <a:gd name="connsiteY1" fmla="*/ 1040862 h 2071994"/>
                <a:gd name="connsiteX2" fmla="*/ 528286 w 538014"/>
                <a:gd name="connsiteY2" fmla="*/ 2071994 h 2071994"/>
                <a:gd name="connsiteX3" fmla="*/ 51631 w 538014"/>
                <a:gd name="connsiteY3" fmla="*/ 1050589 h 2071994"/>
                <a:gd name="connsiteX4" fmla="*/ 32175 w 538014"/>
                <a:gd name="connsiteY4" fmla="*/ 2 h 2071994"/>
                <a:gd name="connsiteX0" fmla="*/ 54809 w 560648"/>
                <a:gd name="connsiteY0" fmla="*/ 151 h 2072143"/>
                <a:gd name="connsiteX1" fmla="*/ 560648 w 560648"/>
                <a:gd name="connsiteY1" fmla="*/ 1041011 h 2072143"/>
                <a:gd name="connsiteX2" fmla="*/ 550920 w 560648"/>
                <a:gd name="connsiteY2" fmla="*/ 2072143 h 2072143"/>
                <a:gd name="connsiteX3" fmla="*/ 15899 w 560648"/>
                <a:gd name="connsiteY3" fmla="*/ 972917 h 2072143"/>
                <a:gd name="connsiteX4" fmla="*/ 54809 w 560648"/>
                <a:gd name="connsiteY4" fmla="*/ 151 h 2072143"/>
                <a:gd name="connsiteX0" fmla="*/ 54809 w 560648"/>
                <a:gd name="connsiteY0" fmla="*/ 151 h 2072143"/>
                <a:gd name="connsiteX1" fmla="*/ 560648 w 560648"/>
                <a:gd name="connsiteY1" fmla="*/ 1041011 h 2072143"/>
                <a:gd name="connsiteX2" fmla="*/ 550920 w 560648"/>
                <a:gd name="connsiteY2" fmla="*/ 2072143 h 2072143"/>
                <a:gd name="connsiteX3" fmla="*/ 15899 w 560648"/>
                <a:gd name="connsiteY3" fmla="*/ 972917 h 2072143"/>
                <a:gd name="connsiteX4" fmla="*/ 54809 w 560648"/>
                <a:gd name="connsiteY4" fmla="*/ 151 h 2072143"/>
                <a:gd name="connsiteX0" fmla="*/ 54809 w 560648"/>
                <a:gd name="connsiteY0" fmla="*/ 151 h 2072143"/>
                <a:gd name="connsiteX1" fmla="*/ 560648 w 560648"/>
                <a:gd name="connsiteY1" fmla="*/ 1041011 h 2072143"/>
                <a:gd name="connsiteX2" fmla="*/ 550920 w 560648"/>
                <a:gd name="connsiteY2" fmla="*/ 2072143 h 2072143"/>
                <a:gd name="connsiteX3" fmla="*/ 15899 w 560648"/>
                <a:gd name="connsiteY3" fmla="*/ 972917 h 2072143"/>
                <a:gd name="connsiteX4" fmla="*/ 54809 w 560648"/>
                <a:gd name="connsiteY4" fmla="*/ 151 h 2072143"/>
                <a:gd name="connsiteX0" fmla="*/ 39222 w 545061"/>
                <a:gd name="connsiteY0" fmla="*/ 0 h 2071992"/>
                <a:gd name="connsiteX1" fmla="*/ 545061 w 545061"/>
                <a:gd name="connsiteY1" fmla="*/ 1040860 h 2071992"/>
                <a:gd name="connsiteX2" fmla="*/ 535333 w 545061"/>
                <a:gd name="connsiteY2" fmla="*/ 2071992 h 2071992"/>
                <a:gd name="connsiteX3" fmla="*/ 312 w 545061"/>
                <a:gd name="connsiteY3" fmla="*/ 972766 h 2071992"/>
                <a:gd name="connsiteX4" fmla="*/ 39222 w 545061"/>
                <a:gd name="connsiteY4" fmla="*/ 0 h 2071992"/>
                <a:gd name="connsiteX0" fmla="*/ 4148 w 509987"/>
                <a:gd name="connsiteY0" fmla="*/ 0 h 2071992"/>
                <a:gd name="connsiteX1" fmla="*/ 509987 w 509987"/>
                <a:gd name="connsiteY1" fmla="*/ 1040860 h 2071992"/>
                <a:gd name="connsiteX2" fmla="*/ 500259 w 509987"/>
                <a:gd name="connsiteY2" fmla="*/ 2071992 h 2071992"/>
                <a:gd name="connsiteX3" fmla="*/ 43059 w 509987"/>
                <a:gd name="connsiteY3" fmla="*/ 1001949 h 2071992"/>
                <a:gd name="connsiteX4" fmla="*/ 4148 w 509987"/>
                <a:gd name="connsiteY4" fmla="*/ 0 h 2071992"/>
                <a:gd name="connsiteX0" fmla="*/ 9413 w 515252"/>
                <a:gd name="connsiteY0" fmla="*/ 0 h 2071992"/>
                <a:gd name="connsiteX1" fmla="*/ 515252 w 515252"/>
                <a:gd name="connsiteY1" fmla="*/ 1040860 h 2071992"/>
                <a:gd name="connsiteX2" fmla="*/ 505524 w 515252"/>
                <a:gd name="connsiteY2" fmla="*/ 2071992 h 2071992"/>
                <a:gd name="connsiteX3" fmla="*/ 9413 w 515252"/>
                <a:gd name="connsiteY3" fmla="*/ 1001949 h 2071992"/>
                <a:gd name="connsiteX4" fmla="*/ 9413 w 515252"/>
                <a:gd name="connsiteY4" fmla="*/ 0 h 2071992"/>
                <a:gd name="connsiteX0" fmla="*/ 9413 w 515252"/>
                <a:gd name="connsiteY0" fmla="*/ 0 h 2071992"/>
                <a:gd name="connsiteX1" fmla="*/ 515252 w 515252"/>
                <a:gd name="connsiteY1" fmla="*/ 1040860 h 2071992"/>
                <a:gd name="connsiteX2" fmla="*/ 505524 w 515252"/>
                <a:gd name="connsiteY2" fmla="*/ 2071992 h 2071992"/>
                <a:gd name="connsiteX3" fmla="*/ 9413 w 515252"/>
                <a:gd name="connsiteY3" fmla="*/ 1001949 h 2071992"/>
                <a:gd name="connsiteX4" fmla="*/ 9413 w 515252"/>
                <a:gd name="connsiteY4" fmla="*/ 0 h 2071992"/>
                <a:gd name="connsiteX0" fmla="*/ 9413 w 515252"/>
                <a:gd name="connsiteY0" fmla="*/ 0 h 2071992"/>
                <a:gd name="connsiteX1" fmla="*/ 515252 w 515252"/>
                <a:gd name="connsiteY1" fmla="*/ 1040860 h 2071992"/>
                <a:gd name="connsiteX2" fmla="*/ 505524 w 515252"/>
                <a:gd name="connsiteY2" fmla="*/ 2071992 h 2071992"/>
                <a:gd name="connsiteX3" fmla="*/ 9413 w 515252"/>
                <a:gd name="connsiteY3" fmla="*/ 1031132 h 2071992"/>
                <a:gd name="connsiteX4" fmla="*/ 9413 w 515252"/>
                <a:gd name="connsiteY4" fmla="*/ 0 h 207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252" h="2071992">
                  <a:moveTo>
                    <a:pt x="9413" y="0"/>
                  </a:moveTo>
                  <a:cubicBezTo>
                    <a:pt x="168297" y="264268"/>
                    <a:pt x="346639" y="693907"/>
                    <a:pt x="515252" y="1040860"/>
                  </a:cubicBezTo>
                  <a:cubicBezTo>
                    <a:pt x="512009" y="1384571"/>
                    <a:pt x="508767" y="1728281"/>
                    <a:pt x="505524" y="2071992"/>
                  </a:cubicBezTo>
                  <a:lnTo>
                    <a:pt x="9413" y="1031132"/>
                  </a:lnTo>
                  <a:cubicBezTo>
                    <a:pt x="6170" y="677694"/>
                    <a:pt x="-10042" y="486383"/>
                    <a:pt x="9413" y="0"/>
                  </a:cubicBezTo>
                  <a:close/>
                </a:path>
              </a:pathLst>
            </a:custGeom>
            <a:solidFill>
              <a:srgbClr val="14EEEE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" name="Freeform: Shape 22"/>
          <p:cNvSpPr/>
          <p:nvPr/>
        </p:nvSpPr>
        <p:spPr>
          <a:xfrm rot="10800000" flipV="1">
            <a:off x="4754517" y="1862707"/>
            <a:ext cx="3007313" cy="912859"/>
          </a:xfrm>
          <a:custGeom>
            <a:avLst/>
            <a:gdLst>
              <a:gd name="connsiteX0" fmla="*/ 3429000 w 3429000"/>
              <a:gd name="connsiteY0" fmla="*/ 1040860 h 1040860"/>
              <a:gd name="connsiteX1" fmla="*/ 0 w 3429000"/>
              <a:gd name="connsiteY1" fmla="*/ 1040860 h 1040860"/>
              <a:gd name="connsiteX2" fmla="*/ 0 w 3429000"/>
              <a:gd name="connsiteY2" fmla="*/ 0 h 1040860"/>
              <a:gd name="connsiteX3" fmla="*/ 747166 w 3429000"/>
              <a:gd name="connsiteY3" fmla="*/ 0 h 1040860"/>
              <a:gd name="connsiteX4" fmla="*/ 758420 w 3429000"/>
              <a:gd name="connsiteY4" fmla="*/ 2977 h 1040860"/>
              <a:gd name="connsiteX5" fmla="*/ 671986 w 3429000"/>
              <a:gd name="connsiteY5" fmla="*/ 10520 h 1040860"/>
              <a:gd name="connsiteX6" fmla="*/ 194340 w 3429000"/>
              <a:gd name="connsiteY6" fmla="*/ 517849 h 1040860"/>
              <a:gd name="connsiteX7" fmla="*/ 671986 w 3429000"/>
              <a:gd name="connsiteY7" fmla="*/ 1025178 h 1040860"/>
              <a:gd name="connsiteX8" fmla="*/ 722008 w 3429000"/>
              <a:gd name="connsiteY8" fmla="*/ 1029544 h 1040860"/>
              <a:gd name="connsiteX9" fmla="*/ 693172 w 3429000"/>
              <a:gd name="connsiteY9" fmla="*/ 1034532 h 1040860"/>
              <a:gd name="connsiteX10" fmla="*/ 750439 w 3429000"/>
              <a:gd name="connsiteY10" fmla="*/ 1032025 h 1040860"/>
              <a:gd name="connsiteX11" fmla="*/ 792545 w 3429000"/>
              <a:gd name="connsiteY11" fmla="*/ 1035699 h 1040860"/>
              <a:gd name="connsiteX12" fmla="*/ 771487 w 3429000"/>
              <a:gd name="connsiteY12" fmla="*/ 1031103 h 1040860"/>
              <a:gd name="connsiteX13" fmla="*/ 814143 w 3429000"/>
              <a:gd name="connsiteY13" fmla="*/ 1029235 h 1040860"/>
              <a:gd name="connsiteX14" fmla="*/ 1317698 w 3429000"/>
              <a:gd name="connsiteY14" fmla="*/ 543125 h 1040860"/>
              <a:gd name="connsiteX15" fmla="*/ 867037 w 3429000"/>
              <a:gd name="connsiteY15" fmla="*/ 15720 h 1040860"/>
              <a:gd name="connsiteX16" fmla="*/ 775511 w 3429000"/>
              <a:gd name="connsiteY16" fmla="*/ 3717 h 1040860"/>
              <a:gd name="connsiteX17" fmla="*/ 792541 w 3429000"/>
              <a:gd name="connsiteY17" fmla="*/ 0 h 1040860"/>
              <a:gd name="connsiteX18" fmla="*/ 3429000 w 3429000"/>
              <a:gd name="connsiteY18" fmla="*/ 0 h 1040860"/>
              <a:gd name="connsiteX19" fmla="*/ 3429000 w 3429000"/>
              <a:gd name="connsiteY19" fmla="*/ 1040860 h 104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29000" h="1040860">
                <a:moveTo>
                  <a:pt x="3429000" y="1040860"/>
                </a:moveTo>
                <a:lnTo>
                  <a:pt x="0" y="1040860"/>
                </a:lnTo>
                <a:lnTo>
                  <a:pt x="0" y="0"/>
                </a:lnTo>
                <a:lnTo>
                  <a:pt x="747166" y="0"/>
                </a:lnTo>
                <a:lnTo>
                  <a:pt x="758420" y="2977"/>
                </a:lnTo>
                <a:lnTo>
                  <a:pt x="671986" y="10520"/>
                </a:lnTo>
                <a:cubicBezTo>
                  <a:pt x="399394" y="58808"/>
                  <a:pt x="194340" y="267598"/>
                  <a:pt x="194340" y="517849"/>
                </a:cubicBezTo>
                <a:cubicBezTo>
                  <a:pt x="194340" y="768100"/>
                  <a:pt x="399394" y="976891"/>
                  <a:pt x="671986" y="1025178"/>
                </a:cubicBezTo>
                <a:lnTo>
                  <a:pt x="722008" y="1029544"/>
                </a:lnTo>
                <a:lnTo>
                  <a:pt x="693172" y="1034532"/>
                </a:lnTo>
                <a:lnTo>
                  <a:pt x="750439" y="1032025"/>
                </a:lnTo>
                <a:lnTo>
                  <a:pt x="792545" y="1035699"/>
                </a:lnTo>
                <a:lnTo>
                  <a:pt x="771487" y="1031103"/>
                </a:lnTo>
                <a:lnTo>
                  <a:pt x="814143" y="1029235"/>
                </a:lnTo>
                <a:cubicBezTo>
                  <a:pt x="1088946" y="992786"/>
                  <a:pt x="1304652" y="793094"/>
                  <a:pt x="1317698" y="543125"/>
                </a:cubicBezTo>
                <a:cubicBezTo>
                  <a:pt x="1330744" y="293156"/>
                  <a:pt x="1136805" y="75737"/>
                  <a:pt x="867037" y="15720"/>
                </a:cubicBezTo>
                <a:lnTo>
                  <a:pt x="775511" y="3717"/>
                </a:lnTo>
                <a:lnTo>
                  <a:pt x="792541" y="0"/>
                </a:lnTo>
                <a:lnTo>
                  <a:pt x="3429000" y="0"/>
                </a:lnTo>
                <a:lnTo>
                  <a:pt x="3429000" y="10408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1800000" bIns="216000" anchor="b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120000"/>
              </a:lnSpc>
            </a:pP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: Shape 23"/>
          <p:cNvSpPr/>
          <p:nvPr/>
        </p:nvSpPr>
        <p:spPr>
          <a:xfrm rot="10800000">
            <a:off x="6674860" y="1876214"/>
            <a:ext cx="832995" cy="894591"/>
          </a:xfrm>
          <a:custGeom>
            <a:avLst/>
            <a:gdLst>
              <a:gd name="connsiteX0" fmla="*/ 442750 w 864922"/>
              <a:gd name="connsiteY0" fmla="*/ 0 h 1020031"/>
              <a:gd name="connsiteX1" fmla="*/ 519802 w 864922"/>
              <a:gd name="connsiteY1" fmla="*/ 22384 h 1020031"/>
              <a:gd name="connsiteX2" fmla="*/ 864354 w 864922"/>
              <a:gd name="connsiteY2" fmla="*/ 533931 h 1020031"/>
              <a:gd name="connsiteX3" fmla="*/ 472843 w 864922"/>
              <a:gd name="connsiteY3" fmla="*/ 1010498 h 1020031"/>
              <a:gd name="connsiteX4" fmla="*/ 422666 w 864922"/>
              <a:gd name="connsiteY4" fmla="*/ 1020031 h 1020031"/>
              <a:gd name="connsiteX5" fmla="*/ 368447 w 864922"/>
              <a:gd name="connsiteY5" fmla="*/ 1007036 h 1020031"/>
              <a:gd name="connsiteX6" fmla="*/ 0 w 864922"/>
              <a:gd name="connsiteY6" fmla="*/ 512422 h 1020031"/>
              <a:gd name="connsiteX7" fmla="*/ 368447 w 864922"/>
              <a:gd name="connsiteY7" fmla="*/ 17808 h 1020031"/>
              <a:gd name="connsiteX8" fmla="*/ 442750 w 864922"/>
              <a:gd name="connsiteY8" fmla="*/ 0 h 102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922" h="1020031">
                <a:moveTo>
                  <a:pt x="442750" y="0"/>
                </a:moveTo>
                <a:lnTo>
                  <a:pt x="519802" y="22384"/>
                </a:lnTo>
                <a:cubicBezTo>
                  <a:pt x="733443" y="105167"/>
                  <a:pt x="875069" y="308482"/>
                  <a:pt x="864354" y="533931"/>
                </a:cubicBezTo>
                <a:cubicBezTo>
                  <a:pt x="853641" y="759380"/>
                  <a:pt x="693371" y="948349"/>
                  <a:pt x="472843" y="1010498"/>
                </a:cubicBezTo>
                <a:lnTo>
                  <a:pt x="422666" y="1020031"/>
                </a:lnTo>
                <a:lnTo>
                  <a:pt x="368447" y="1007036"/>
                </a:lnTo>
                <a:cubicBezTo>
                  <a:pt x="151118" y="934488"/>
                  <a:pt x="0" y="738126"/>
                  <a:pt x="0" y="512422"/>
                </a:cubicBezTo>
                <a:cubicBezTo>
                  <a:pt x="0" y="286719"/>
                  <a:pt x="151118" y="90355"/>
                  <a:pt x="368447" y="17808"/>
                </a:cubicBezTo>
                <a:lnTo>
                  <a:pt x="4427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10"/>
          <p:cNvSpPr/>
          <p:nvPr/>
        </p:nvSpPr>
        <p:spPr>
          <a:xfrm>
            <a:off x="1487043" y="963357"/>
            <a:ext cx="2840951" cy="912859"/>
          </a:xfrm>
          <a:custGeom>
            <a:avLst/>
            <a:gdLst>
              <a:gd name="connsiteX0" fmla="*/ 0 w 3239311"/>
              <a:gd name="connsiteY0" fmla="*/ 0 h 1040860"/>
              <a:gd name="connsiteX1" fmla="*/ 747166 w 3239311"/>
              <a:gd name="connsiteY1" fmla="*/ 0 h 1040860"/>
              <a:gd name="connsiteX2" fmla="*/ 758420 w 3239311"/>
              <a:gd name="connsiteY2" fmla="*/ 2977 h 1040860"/>
              <a:gd name="connsiteX3" fmla="*/ 671986 w 3239311"/>
              <a:gd name="connsiteY3" fmla="*/ 10520 h 1040860"/>
              <a:gd name="connsiteX4" fmla="*/ 194340 w 3239311"/>
              <a:gd name="connsiteY4" fmla="*/ 517849 h 1040860"/>
              <a:gd name="connsiteX5" fmla="*/ 671986 w 3239311"/>
              <a:gd name="connsiteY5" fmla="*/ 1025178 h 1040860"/>
              <a:gd name="connsiteX6" fmla="*/ 722008 w 3239311"/>
              <a:gd name="connsiteY6" fmla="*/ 1029544 h 1040860"/>
              <a:gd name="connsiteX7" fmla="*/ 693172 w 3239311"/>
              <a:gd name="connsiteY7" fmla="*/ 1034532 h 1040860"/>
              <a:gd name="connsiteX8" fmla="*/ 750439 w 3239311"/>
              <a:gd name="connsiteY8" fmla="*/ 1032025 h 1040860"/>
              <a:gd name="connsiteX9" fmla="*/ 792546 w 3239311"/>
              <a:gd name="connsiteY9" fmla="*/ 1035699 h 1040860"/>
              <a:gd name="connsiteX10" fmla="*/ 771487 w 3239311"/>
              <a:gd name="connsiteY10" fmla="*/ 1031103 h 1040860"/>
              <a:gd name="connsiteX11" fmla="*/ 814144 w 3239311"/>
              <a:gd name="connsiteY11" fmla="*/ 1029235 h 1040860"/>
              <a:gd name="connsiteX12" fmla="*/ 1317698 w 3239311"/>
              <a:gd name="connsiteY12" fmla="*/ 543125 h 1040860"/>
              <a:gd name="connsiteX13" fmla="*/ 867037 w 3239311"/>
              <a:gd name="connsiteY13" fmla="*/ 15720 h 1040860"/>
              <a:gd name="connsiteX14" fmla="*/ 775511 w 3239311"/>
              <a:gd name="connsiteY14" fmla="*/ 3717 h 1040860"/>
              <a:gd name="connsiteX15" fmla="*/ 792541 w 3239311"/>
              <a:gd name="connsiteY15" fmla="*/ 0 h 1040860"/>
              <a:gd name="connsiteX16" fmla="*/ 3239311 w 3239311"/>
              <a:gd name="connsiteY16" fmla="*/ 0 h 1040860"/>
              <a:gd name="connsiteX17" fmla="*/ 3239311 w 3239311"/>
              <a:gd name="connsiteY17" fmla="*/ 1040860 h 1040860"/>
              <a:gd name="connsiteX18" fmla="*/ 0 w 3239311"/>
              <a:gd name="connsiteY18" fmla="*/ 1040860 h 1040860"/>
              <a:gd name="connsiteX19" fmla="*/ 0 w 3239311"/>
              <a:gd name="connsiteY19" fmla="*/ 0 h 104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39311" h="1040860">
                <a:moveTo>
                  <a:pt x="0" y="0"/>
                </a:moveTo>
                <a:lnTo>
                  <a:pt x="747166" y="0"/>
                </a:lnTo>
                <a:lnTo>
                  <a:pt x="758420" y="2977"/>
                </a:lnTo>
                <a:lnTo>
                  <a:pt x="671986" y="10520"/>
                </a:lnTo>
                <a:cubicBezTo>
                  <a:pt x="399394" y="58808"/>
                  <a:pt x="194340" y="267598"/>
                  <a:pt x="194340" y="517849"/>
                </a:cubicBezTo>
                <a:cubicBezTo>
                  <a:pt x="194340" y="768100"/>
                  <a:pt x="399394" y="976891"/>
                  <a:pt x="671986" y="1025178"/>
                </a:cubicBezTo>
                <a:lnTo>
                  <a:pt x="722008" y="1029544"/>
                </a:lnTo>
                <a:lnTo>
                  <a:pt x="693172" y="1034532"/>
                </a:lnTo>
                <a:lnTo>
                  <a:pt x="750439" y="1032025"/>
                </a:lnTo>
                <a:lnTo>
                  <a:pt x="792546" y="1035699"/>
                </a:lnTo>
                <a:lnTo>
                  <a:pt x="771487" y="1031103"/>
                </a:lnTo>
                <a:lnTo>
                  <a:pt x="814144" y="1029235"/>
                </a:lnTo>
                <a:cubicBezTo>
                  <a:pt x="1088946" y="992786"/>
                  <a:pt x="1304652" y="793094"/>
                  <a:pt x="1317698" y="543125"/>
                </a:cubicBezTo>
                <a:cubicBezTo>
                  <a:pt x="1330744" y="293156"/>
                  <a:pt x="1136805" y="75737"/>
                  <a:pt x="867037" y="15720"/>
                </a:cubicBezTo>
                <a:lnTo>
                  <a:pt x="775511" y="3717"/>
                </a:lnTo>
                <a:lnTo>
                  <a:pt x="792541" y="0"/>
                </a:lnTo>
                <a:lnTo>
                  <a:pt x="3239311" y="0"/>
                </a:lnTo>
                <a:lnTo>
                  <a:pt x="3239311" y="1040860"/>
                </a:lnTo>
                <a:lnTo>
                  <a:pt x="0" y="1040860"/>
                </a:lnTo>
                <a:lnTo>
                  <a:pt x="0" y="0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620000" tIns="45720" rIns="72000" bIns="21600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: Shape 4"/>
          <p:cNvSpPr/>
          <p:nvPr/>
        </p:nvSpPr>
        <p:spPr>
          <a:xfrm>
            <a:off x="4311161" y="956326"/>
            <a:ext cx="451888" cy="1817186"/>
          </a:xfrm>
          <a:custGeom>
            <a:avLst/>
            <a:gdLst>
              <a:gd name="connsiteX0" fmla="*/ 32175 w 538014"/>
              <a:gd name="connsiteY0" fmla="*/ 2 h 2071994"/>
              <a:gd name="connsiteX1" fmla="*/ 538014 w 538014"/>
              <a:gd name="connsiteY1" fmla="*/ 1040862 h 2071994"/>
              <a:gd name="connsiteX2" fmla="*/ 528286 w 538014"/>
              <a:gd name="connsiteY2" fmla="*/ 2071994 h 2071994"/>
              <a:gd name="connsiteX3" fmla="*/ 51631 w 538014"/>
              <a:gd name="connsiteY3" fmla="*/ 1050589 h 2071994"/>
              <a:gd name="connsiteX4" fmla="*/ 32175 w 538014"/>
              <a:gd name="connsiteY4" fmla="*/ 2 h 2071994"/>
              <a:gd name="connsiteX0" fmla="*/ 54809 w 560648"/>
              <a:gd name="connsiteY0" fmla="*/ 151 h 2072143"/>
              <a:gd name="connsiteX1" fmla="*/ 560648 w 560648"/>
              <a:gd name="connsiteY1" fmla="*/ 1041011 h 2072143"/>
              <a:gd name="connsiteX2" fmla="*/ 550920 w 560648"/>
              <a:gd name="connsiteY2" fmla="*/ 2072143 h 2072143"/>
              <a:gd name="connsiteX3" fmla="*/ 15899 w 560648"/>
              <a:gd name="connsiteY3" fmla="*/ 972917 h 2072143"/>
              <a:gd name="connsiteX4" fmla="*/ 54809 w 560648"/>
              <a:gd name="connsiteY4" fmla="*/ 151 h 2072143"/>
              <a:gd name="connsiteX0" fmla="*/ 54809 w 560648"/>
              <a:gd name="connsiteY0" fmla="*/ 151 h 2072143"/>
              <a:gd name="connsiteX1" fmla="*/ 560648 w 560648"/>
              <a:gd name="connsiteY1" fmla="*/ 1041011 h 2072143"/>
              <a:gd name="connsiteX2" fmla="*/ 550920 w 560648"/>
              <a:gd name="connsiteY2" fmla="*/ 2072143 h 2072143"/>
              <a:gd name="connsiteX3" fmla="*/ 15899 w 560648"/>
              <a:gd name="connsiteY3" fmla="*/ 972917 h 2072143"/>
              <a:gd name="connsiteX4" fmla="*/ 54809 w 560648"/>
              <a:gd name="connsiteY4" fmla="*/ 151 h 2072143"/>
              <a:gd name="connsiteX0" fmla="*/ 54809 w 560648"/>
              <a:gd name="connsiteY0" fmla="*/ 151 h 2072143"/>
              <a:gd name="connsiteX1" fmla="*/ 560648 w 560648"/>
              <a:gd name="connsiteY1" fmla="*/ 1041011 h 2072143"/>
              <a:gd name="connsiteX2" fmla="*/ 550920 w 560648"/>
              <a:gd name="connsiteY2" fmla="*/ 2072143 h 2072143"/>
              <a:gd name="connsiteX3" fmla="*/ 15899 w 560648"/>
              <a:gd name="connsiteY3" fmla="*/ 972917 h 2072143"/>
              <a:gd name="connsiteX4" fmla="*/ 54809 w 560648"/>
              <a:gd name="connsiteY4" fmla="*/ 151 h 2072143"/>
              <a:gd name="connsiteX0" fmla="*/ 39222 w 545061"/>
              <a:gd name="connsiteY0" fmla="*/ 0 h 2071992"/>
              <a:gd name="connsiteX1" fmla="*/ 545061 w 545061"/>
              <a:gd name="connsiteY1" fmla="*/ 1040860 h 2071992"/>
              <a:gd name="connsiteX2" fmla="*/ 535333 w 545061"/>
              <a:gd name="connsiteY2" fmla="*/ 2071992 h 2071992"/>
              <a:gd name="connsiteX3" fmla="*/ 312 w 545061"/>
              <a:gd name="connsiteY3" fmla="*/ 972766 h 2071992"/>
              <a:gd name="connsiteX4" fmla="*/ 39222 w 545061"/>
              <a:gd name="connsiteY4" fmla="*/ 0 h 2071992"/>
              <a:gd name="connsiteX0" fmla="*/ 4148 w 509987"/>
              <a:gd name="connsiteY0" fmla="*/ 0 h 2071992"/>
              <a:gd name="connsiteX1" fmla="*/ 509987 w 509987"/>
              <a:gd name="connsiteY1" fmla="*/ 1040860 h 2071992"/>
              <a:gd name="connsiteX2" fmla="*/ 500259 w 509987"/>
              <a:gd name="connsiteY2" fmla="*/ 2071992 h 2071992"/>
              <a:gd name="connsiteX3" fmla="*/ 43059 w 509987"/>
              <a:gd name="connsiteY3" fmla="*/ 1001949 h 2071992"/>
              <a:gd name="connsiteX4" fmla="*/ 4148 w 509987"/>
              <a:gd name="connsiteY4" fmla="*/ 0 h 2071992"/>
              <a:gd name="connsiteX0" fmla="*/ 9413 w 515252"/>
              <a:gd name="connsiteY0" fmla="*/ 0 h 2071992"/>
              <a:gd name="connsiteX1" fmla="*/ 515252 w 515252"/>
              <a:gd name="connsiteY1" fmla="*/ 1040860 h 2071992"/>
              <a:gd name="connsiteX2" fmla="*/ 505524 w 515252"/>
              <a:gd name="connsiteY2" fmla="*/ 2071992 h 2071992"/>
              <a:gd name="connsiteX3" fmla="*/ 9413 w 515252"/>
              <a:gd name="connsiteY3" fmla="*/ 1001949 h 2071992"/>
              <a:gd name="connsiteX4" fmla="*/ 9413 w 515252"/>
              <a:gd name="connsiteY4" fmla="*/ 0 h 2071992"/>
              <a:gd name="connsiteX0" fmla="*/ 9413 w 515252"/>
              <a:gd name="connsiteY0" fmla="*/ 0 h 2071992"/>
              <a:gd name="connsiteX1" fmla="*/ 515252 w 515252"/>
              <a:gd name="connsiteY1" fmla="*/ 1040860 h 2071992"/>
              <a:gd name="connsiteX2" fmla="*/ 505524 w 515252"/>
              <a:gd name="connsiteY2" fmla="*/ 2071992 h 2071992"/>
              <a:gd name="connsiteX3" fmla="*/ 9413 w 515252"/>
              <a:gd name="connsiteY3" fmla="*/ 1001949 h 2071992"/>
              <a:gd name="connsiteX4" fmla="*/ 9413 w 515252"/>
              <a:gd name="connsiteY4" fmla="*/ 0 h 2071992"/>
              <a:gd name="connsiteX0" fmla="*/ 9413 w 515252"/>
              <a:gd name="connsiteY0" fmla="*/ 0 h 2071992"/>
              <a:gd name="connsiteX1" fmla="*/ 515252 w 515252"/>
              <a:gd name="connsiteY1" fmla="*/ 1040860 h 2071992"/>
              <a:gd name="connsiteX2" fmla="*/ 505524 w 515252"/>
              <a:gd name="connsiteY2" fmla="*/ 2071992 h 2071992"/>
              <a:gd name="connsiteX3" fmla="*/ 9413 w 515252"/>
              <a:gd name="connsiteY3" fmla="*/ 1031132 h 2071992"/>
              <a:gd name="connsiteX4" fmla="*/ 9413 w 515252"/>
              <a:gd name="connsiteY4" fmla="*/ 0 h 2071992"/>
              <a:gd name="connsiteX0" fmla="*/ 9413 w 515252"/>
              <a:gd name="connsiteY0" fmla="*/ 0 h 2071992"/>
              <a:gd name="connsiteX1" fmla="*/ 515252 w 515252"/>
              <a:gd name="connsiteY1" fmla="*/ 1040860 h 2071992"/>
              <a:gd name="connsiteX2" fmla="*/ 505524 w 515252"/>
              <a:gd name="connsiteY2" fmla="*/ 2071992 h 2071992"/>
              <a:gd name="connsiteX3" fmla="*/ 9413 w 515252"/>
              <a:gd name="connsiteY3" fmla="*/ 1031132 h 2071992"/>
              <a:gd name="connsiteX4" fmla="*/ 9413 w 515252"/>
              <a:gd name="connsiteY4" fmla="*/ 0 h 207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252" h="2071992">
                <a:moveTo>
                  <a:pt x="9413" y="0"/>
                </a:moveTo>
                <a:cubicBezTo>
                  <a:pt x="168297" y="264268"/>
                  <a:pt x="346639" y="693907"/>
                  <a:pt x="515252" y="1040860"/>
                </a:cubicBezTo>
                <a:cubicBezTo>
                  <a:pt x="512009" y="1384571"/>
                  <a:pt x="508767" y="1728281"/>
                  <a:pt x="505524" y="2071992"/>
                </a:cubicBezTo>
                <a:lnTo>
                  <a:pt x="9413" y="1031132"/>
                </a:lnTo>
                <a:cubicBezTo>
                  <a:pt x="6170" y="677694"/>
                  <a:pt x="-10042" y="486383"/>
                  <a:pt x="9413" y="0"/>
                </a:cubicBezTo>
                <a:close/>
              </a:path>
            </a:pathLst>
          </a:custGeom>
          <a:solidFill>
            <a:srgbClr val="2D2B8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1"/>
          <p:cNvSpPr/>
          <p:nvPr/>
        </p:nvSpPr>
        <p:spPr>
          <a:xfrm>
            <a:off x="1733908" y="968117"/>
            <a:ext cx="832995" cy="894591"/>
          </a:xfrm>
          <a:custGeom>
            <a:avLst/>
            <a:gdLst>
              <a:gd name="connsiteX0" fmla="*/ 442750 w 864922"/>
              <a:gd name="connsiteY0" fmla="*/ 0 h 1020031"/>
              <a:gd name="connsiteX1" fmla="*/ 519802 w 864922"/>
              <a:gd name="connsiteY1" fmla="*/ 22384 h 1020031"/>
              <a:gd name="connsiteX2" fmla="*/ 864354 w 864922"/>
              <a:gd name="connsiteY2" fmla="*/ 533931 h 1020031"/>
              <a:gd name="connsiteX3" fmla="*/ 472843 w 864922"/>
              <a:gd name="connsiteY3" fmla="*/ 1010498 h 1020031"/>
              <a:gd name="connsiteX4" fmla="*/ 422666 w 864922"/>
              <a:gd name="connsiteY4" fmla="*/ 1020031 h 1020031"/>
              <a:gd name="connsiteX5" fmla="*/ 368447 w 864922"/>
              <a:gd name="connsiteY5" fmla="*/ 1007036 h 1020031"/>
              <a:gd name="connsiteX6" fmla="*/ 0 w 864922"/>
              <a:gd name="connsiteY6" fmla="*/ 512422 h 1020031"/>
              <a:gd name="connsiteX7" fmla="*/ 368447 w 864922"/>
              <a:gd name="connsiteY7" fmla="*/ 17808 h 1020031"/>
              <a:gd name="connsiteX8" fmla="*/ 442750 w 864922"/>
              <a:gd name="connsiteY8" fmla="*/ 0 h 102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4922" h="1020031">
                <a:moveTo>
                  <a:pt x="442750" y="0"/>
                </a:moveTo>
                <a:lnTo>
                  <a:pt x="519802" y="22384"/>
                </a:lnTo>
                <a:cubicBezTo>
                  <a:pt x="733443" y="105167"/>
                  <a:pt x="875069" y="308482"/>
                  <a:pt x="864354" y="533931"/>
                </a:cubicBezTo>
                <a:cubicBezTo>
                  <a:pt x="853641" y="759380"/>
                  <a:pt x="693371" y="948349"/>
                  <a:pt x="472843" y="1010498"/>
                </a:cubicBezTo>
                <a:lnTo>
                  <a:pt x="422666" y="1020031"/>
                </a:lnTo>
                <a:lnTo>
                  <a:pt x="368447" y="1007036"/>
                </a:lnTo>
                <a:cubicBezTo>
                  <a:pt x="151118" y="934488"/>
                  <a:pt x="0" y="738126"/>
                  <a:pt x="0" y="512422"/>
                </a:cubicBezTo>
                <a:cubicBezTo>
                  <a:pt x="0" y="286719"/>
                  <a:pt x="151118" y="90355"/>
                  <a:pt x="368447" y="17808"/>
                </a:cubicBezTo>
                <a:lnTo>
                  <a:pt x="442750" y="0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2661024" y="1013123"/>
            <a:ext cx="1666970" cy="334491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22097" y="63799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8073" y="1275606"/>
            <a:ext cx="16461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0" name="iconfont-1187-86831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928113" y="1203598"/>
            <a:ext cx="444583" cy="44421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confont-1186-6000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766937" y="3857116"/>
            <a:ext cx="449782" cy="404840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confont-1187-867994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782555" y="2892325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confont-1187-86862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892341" y="2153224"/>
            <a:ext cx="398032" cy="331823"/>
          </a:xfrm>
          <a:custGeom>
            <a:avLst/>
            <a:gdLst>
              <a:gd name="T0" fmla="*/ 9600 w 12799"/>
              <a:gd name="T1" fmla="*/ 9396 h 10669"/>
              <a:gd name="T2" fmla="*/ 1280 w 12799"/>
              <a:gd name="T3" fmla="*/ 9396 h 10669"/>
              <a:gd name="T4" fmla="*/ 1280 w 12799"/>
              <a:gd name="T5" fmla="*/ 3407 h 10669"/>
              <a:gd name="T6" fmla="*/ 3197 w 12799"/>
              <a:gd name="T7" fmla="*/ 3407 h 10669"/>
              <a:gd name="T8" fmla="*/ 4620 w 12799"/>
              <a:gd name="T9" fmla="*/ 2133 h 10669"/>
              <a:gd name="T10" fmla="*/ 640 w 12799"/>
              <a:gd name="T11" fmla="*/ 2133 h 10669"/>
              <a:gd name="T12" fmla="*/ 0 w 12799"/>
              <a:gd name="T13" fmla="*/ 2770 h 10669"/>
              <a:gd name="T14" fmla="*/ 0 w 12799"/>
              <a:gd name="T15" fmla="*/ 10032 h 10669"/>
              <a:gd name="T16" fmla="*/ 640 w 12799"/>
              <a:gd name="T17" fmla="*/ 10669 h 10669"/>
              <a:gd name="T18" fmla="*/ 10240 w 12799"/>
              <a:gd name="T19" fmla="*/ 10669 h 10669"/>
              <a:gd name="T20" fmla="*/ 10880 w 12799"/>
              <a:gd name="T21" fmla="*/ 10032 h 10669"/>
              <a:gd name="T22" fmla="*/ 10880 w 12799"/>
              <a:gd name="T23" fmla="*/ 6400 h 10669"/>
              <a:gd name="T24" fmla="*/ 9600 w 12799"/>
              <a:gd name="T25" fmla="*/ 7447 h 10669"/>
              <a:gd name="T26" fmla="*/ 9600 w 12799"/>
              <a:gd name="T27" fmla="*/ 9396 h 10669"/>
              <a:gd name="T28" fmla="*/ 8533 w 12799"/>
              <a:gd name="T29" fmla="*/ 4266 h 10669"/>
              <a:gd name="T30" fmla="*/ 8533 w 12799"/>
              <a:gd name="T31" fmla="*/ 6396 h 10669"/>
              <a:gd name="T32" fmla="*/ 12799 w 12799"/>
              <a:gd name="T33" fmla="*/ 3213 h 10669"/>
              <a:gd name="T34" fmla="*/ 8533 w 12799"/>
              <a:gd name="T35" fmla="*/ 0 h 10669"/>
              <a:gd name="T36" fmla="*/ 8533 w 12799"/>
              <a:gd name="T37" fmla="*/ 1990 h 10669"/>
              <a:gd name="T38" fmla="*/ 3200 w 12799"/>
              <a:gd name="T39" fmla="*/ 7466 h 10669"/>
              <a:gd name="T40" fmla="*/ 8533 w 12799"/>
              <a:gd name="T41" fmla="*/ 4266 h 10669"/>
              <a:gd name="T42" fmla="*/ 8533 w 12799"/>
              <a:gd name="T43" fmla="*/ 4266 h 10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799" h="10669">
                <a:moveTo>
                  <a:pt x="9600" y="9396"/>
                </a:moveTo>
                <a:lnTo>
                  <a:pt x="1280" y="9396"/>
                </a:lnTo>
                <a:lnTo>
                  <a:pt x="1280" y="3407"/>
                </a:lnTo>
                <a:lnTo>
                  <a:pt x="3197" y="3407"/>
                </a:lnTo>
                <a:cubicBezTo>
                  <a:pt x="3197" y="3407"/>
                  <a:pt x="3667" y="2750"/>
                  <a:pt x="4620" y="2133"/>
                </a:cubicBezTo>
                <a:lnTo>
                  <a:pt x="640" y="2133"/>
                </a:lnTo>
                <a:cubicBezTo>
                  <a:pt x="287" y="2133"/>
                  <a:pt x="0" y="2416"/>
                  <a:pt x="0" y="2770"/>
                </a:cubicBezTo>
                <a:lnTo>
                  <a:pt x="0" y="10032"/>
                </a:lnTo>
                <a:cubicBezTo>
                  <a:pt x="0" y="10382"/>
                  <a:pt x="287" y="10669"/>
                  <a:pt x="640" y="10669"/>
                </a:cubicBezTo>
                <a:lnTo>
                  <a:pt x="10240" y="10669"/>
                </a:lnTo>
                <a:cubicBezTo>
                  <a:pt x="10593" y="10669"/>
                  <a:pt x="10880" y="10386"/>
                  <a:pt x="10880" y="10032"/>
                </a:cubicBezTo>
                <a:lnTo>
                  <a:pt x="10880" y="6400"/>
                </a:lnTo>
                <a:lnTo>
                  <a:pt x="9600" y="7447"/>
                </a:lnTo>
                <a:lnTo>
                  <a:pt x="9600" y="9396"/>
                </a:lnTo>
                <a:close/>
                <a:moveTo>
                  <a:pt x="8533" y="4266"/>
                </a:moveTo>
                <a:lnTo>
                  <a:pt x="8533" y="6396"/>
                </a:lnTo>
                <a:lnTo>
                  <a:pt x="12799" y="3213"/>
                </a:lnTo>
                <a:lnTo>
                  <a:pt x="8533" y="0"/>
                </a:lnTo>
                <a:lnTo>
                  <a:pt x="8533" y="1990"/>
                </a:lnTo>
                <a:cubicBezTo>
                  <a:pt x="3373" y="1990"/>
                  <a:pt x="3200" y="7466"/>
                  <a:pt x="3200" y="7466"/>
                </a:cubicBezTo>
                <a:cubicBezTo>
                  <a:pt x="4660" y="5083"/>
                  <a:pt x="5733" y="4266"/>
                  <a:pt x="8533" y="4266"/>
                </a:cubicBezTo>
                <a:close/>
                <a:moveTo>
                  <a:pt x="8533" y="426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3"/>
          <p:cNvSpPr txBox="1"/>
          <p:nvPr/>
        </p:nvSpPr>
        <p:spPr>
          <a:xfrm>
            <a:off x="2661024" y="2760377"/>
            <a:ext cx="1666970" cy="334491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2658073" y="3022860"/>
            <a:ext cx="16461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7" name="TextBox 33"/>
          <p:cNvSpPr txBox="1"/>
          <p:nvPr/>
        </p:nvSpPr>
        <p:spPr>
          <a:xfrm>
            <a:off x="5038006" y="1938097"/>
            <a:ext cx="1666970" cy="334491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5035055" y="2200580"/>
            <a:ext cx="16461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9" name="TextBox 33"/>
          <p:cNvSpPr txBox="1"/>
          <p:nvPr/>
        </p:nvSpPr>
        <p:spPr>
          <a:xfrm>
            <a:off x="5038006" y="3685351"/>
            <a:ext cx="1666970" cy="334491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5035055" y="3947834"/>
            <a:ext cx="16461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109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-4988806" y="-4115240"/>
            <a:ext cx="7920880" cy="6986160"/>
            <a:chOff x="4512677" y="507673"/>
            <a:chExt cx="4755800" cy="4194582"/>
          </a:xfrm>
        </p:grpSpPr>
        <p:sp>
          <p:nvSpPr>
            <p:cNvPr id="1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115616" y="1353897"/>
            <a:ext cx="6948016" cy="61281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25400">
            <a:gradFill>
              <a:gsLst>
                <a:gs pos="45000">
                  <a:srgbClr val="2D2B8B">
                    <a:alpha val="0"/>
                  </a:srgbClr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100867" y="876020"/>
            <a:ext cx="1083630" cy="95575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4</a:t>
            </a:r>
          </a:p>
        </p:txBody>
      </p:sp>
      <p:sp>
        <p:nvSpPr>
          <p:cNvPr id="2" name="矩形 1"/>
          <p:cNvSpPr/>
          <p:nvPr/>
        </p:nvSpPr>
        <p:spPr>
          <a:xfrm>
            <a:off x="2803076" y="2035731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986498" y="292676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1" name="组合 20"/>
          <p:cNvGrpSpPr/>
          <p:nvPr/>
        </p:nvGrpSpPr>
        <p:grpSpPr>
          <a:xfrm rot="10800000">
            <a:off x="6298866" y="-4115240"/>
            <a:ext cx="7920880" cy="6986160"/>
            <a:chOff x="4512677" y="507673"/>
            <a:chExt cx="4755800" cy="4194582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205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3D3236E-A811-4025-A322-DCB27DA3EE88}"/>
              </a:ext>
            </a:extLst>
          </p:cNvPr>
          <p:cNvGrpSpPr/>
          <p:nvPr/>
        </p:nvGrpSpPr>
        <p:grpSpPr>
          <a:xfrm>
            <a:off x="3708758" y="1779662"/>
            <a:ext cx="1731780" cy="2658671"/>
            <a:chOff x="2043906" y="2184400"/>
            <a:chExt cx="2185988" cy="335598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E80ECA9-4C2A-4F09-AE13-CE0526295E1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43906" y="2184400"/>
              <a:ext cx="2185988" cy="2435225"/>
              <a:chOff x="1068" y="723"/>
              <a:chExt cx="1377" cy="1534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88EEDBD-3607-4AD4-BED9-EF2CC1E49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" y="723"/>
                <a:ext cx="1377" cy="1534"/>
              </a:xfrm>
              <a:custGeom>
                <a:avLst/>
                <a:gdLst>
                  <a:gd name="T0" fmla="*/ 290 w 580"/>
                  <a:gd name="T1" fmla="*/ 0 h 646"/>
                  <a:gd name="T2" fmla="*/ 290 w 580"/>
                  <a:gd name="T3" fmla="*/ 0 h 646"/>
                  <a:gd name="T4" fmla="*/ 290 w 580"/>
                  <a:gd name="T5" fmla="*/ 0 h 646"/>
                  <a:gd name="T6" fmla="*/ 289 w 580"/>
                  <a:gd name="T7" fmla="*/ 0 h 646"/>
                  <a:gd name="T8" fmla="*/ 289 w 580"/>
                  <a:gd name="T9" fmla="*/ 0 h 646"/>
                  <a:gd name="T10" fmla="*/ 0 w 580"/>
                  <a:gd name="T11" fmla="*/ 290 h 646"/>
                  <a:gd name="T12" fmla="*/ 58 w 580"/>
                  <a:gd name="T13" fmla="*/ 464 h 646"/>
                  <a:gd name="T14" fmla="*/ 175 w 580"/>
                  <a:gd name="T15" fmla="*/ 646 h 646"/>
                  <a:gd name="T16" fmla="*/ 405 w 580"/>
                  <a:gd name="T17" fmla="*/ 646 h 646"/>
                  <a:gd name="T18" fmla="*/ 521 w 580"/>
                  <a:gd name="T19" fmla="*/ 464 h 646"/>
                  <a:gd name="T20" fmla="*/ 580 w 580"/>
                  <a:gd name="T21" fmla="*/ 290 h 646"/>
                  <a:gd name="T22" fmla="*/ 290 w 580"/>
                  <a:gd name="T23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0" h="646">
                    <a:moveTo>
                      <a:pt x="290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8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129" y="0"/>
                      <a:pt x="0" y="130"/>
                      <a:pt x="0" y="290"/>
                    </a:cubicBezTo>
                    <a:cubicBezTo>
                      <a:pt x="0" y="355"/>
                      <a:pt x="21" y="416"/>
                      <a:pt x="58" y="464"/>
                    </a:cubicBezTo>
                    <a:cubicBezTo>
                      <a:pt x="84" y="499"/>
                      <a:pt x="164" y="583"/>
                      <a:pt x="175" y="646"/>
                    </a:cubicBezTo>
                    <a:cubicBezTo>
                      <a:pt x="405" y="646"/>
                      <a:pt x="405" y="646"/>
                      <a:pt x="405" y="646"/>
                    </a:cubicBezTo>
                    <a:cubicBezTo>
                      <a:pt x="415" y="583"/>
                      <a:pt x="495" y="499"/>
                      <a:pt x="521" y="464"/>
                    </a:cubicBezTo>
                    <a:cubicBezTo>
                      <a:pt x="558" y="416"/>
                      <a:pt x="580" y="355"/>
                      <a:pt x="580" y="290"/>
                    </a:cubicBezTo>
                    <a:cubicBezTo>
                      <a:pt x="580" y="130"/>
                      <a:pt x="450" y="0"/>
                      <a:pt x="290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14EEE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429EFC9-3883-4213-838C-A12B9D00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5" y="1599"/>
                <a:ext cx="401" cy="658"/>
              </a:xfrm>
              <a:custGeom>
                <a:avLst/>
                <a:gdLst>
                  <a:gd name="T0" fmla="*/ 165 w 169"/>
                  <a:gd name="T1" fmla="*/ 0 h 277"/>
                  <a:gd name="T2" fmla="*/ 161 w 169"/>
                  <a:gd name="T3" fmla="*/ 3 h 277"/>
                  <a:gd name="T4" fmla="*/ 159 w 169"/>
                  <a:gd name="T5" fmla="*/ 10 h 277"/>
                  <a:gd name="T6" fmla="*/ 129 w 169"/>
                  <a:gd name="T7" fmla="*/ 10 h 277"/>
                  <a:gd name="T8" fmla="*/ 123 w 169"/>
                  <a:gd name="T9" fmla="*/ 6 h 277"/>
                  <a:gd name="T10" fmla="*/ 46 w 169"/>
                  <a:gd name="T11" fmla="*/ 6 h 277"/>
                  <a:gd name="T12" fmla="*/ 41 w 169"/>
                  <a:gd name="T13" fmla="*/ 10 h 277"/>
                  <a:gd name="T14" fmla="*/ 10 w 169"/>
                  <a:gd name="T15" fmla="*/ 10 h 277"/>
                  <a:gd name="T16" fmla="*/ 9 w 169"/>
                  <a:gd name="T17" fmla="*/ 3 h 277"/>
                  <a:gd name="T18" fmla="*/ 4 w 169"/>
                  <a:gd name="T19" fmla="*/ 0 h 277"/>
                  <a:gd name="T20" fmla="*/ 1 w 169"/>
                  <a:gd name="T21" fmla="*/ 5 h 277"/>
                  <a:gd name="T22" fmla="*/ 47 w 169"/>
                  <a:gd name="T23" fmla="*/ 201 h 277"/>
                  <a:gd name="T24" fmla="*/ 41 w 169"/>
                  <a:gd name="T25" fmla="*/ 277 h 277"/>
                  <a:gd name="T26" fmla="*/ 128 w 169"/>
                  <a:gd name="T27" fmla="*/ 277 h 277"/>
                  <a:gd name="T28" fmla="*/ 122 w 169"/>
                  <a:gd name="T29" fmla="*/ 201 h 277"/>
                  <a:gd name="T30" fmla="*/ 168 w 169"/>
                  <a:gd name="T31" fmla="*/ 5 h 277"/>
                  <a:gd name="T32" fmla="*/ 165 w 169"/>
                  <a:gd name="T33" fmla="*/ 0 h 277"/>
                  <a:gd name="T34" fmla="*/ 101 w 169"/>
                  <a:gd name="T35" fmla="*/ 180 h 277"/>
                  <a:gd name="T36" fmla="*/ 69 w 169"/>
                  <a:gd name="T37" fmla="*/ 180 h 277"/>
                  <a:gd name="T38" fmla="*/ 69 w 169"/>
                  <a:gd name="T39" fmla="*/ 112 h 277"/>
                  <a:gd name="T40" fmla="*/ 101 w 169"/>
                  <a:gd name="T41" fmla="*/ 112 h 277"/>
                  <a:gd name="T42" fmla="*/ 101 w 169"/>
                  <a:gd name="T43" fmla="*/ 180 h 277"/>
                  <a:gd name="T44" fmla="*/ 119 w 169"/>
                  <a:gd name="T45" fmla="*/ 180 h 277"/>
                  <a:gd name="T46" fmla="*/ 113 w 169"/>
                  <a:gd name="T47" fmla="*/ 180 h 277"/>
                  <a:gd name="T48" fmla="*/ 113 w 169"/>
                  <a:gd name="T49" fmla="*/ 100 h 277"/>
                  <a:gd name="T50" fmla="*/ 107 w 169"/>
                  <a:gd name="T51" fmla="*/ 94 h 277"/>
                  <a:gd name="T52" fmla="*/ 101 w 169"/>
                  <a:gd name="T53" fmla="*/ 100 h 277"/>
                  <a:gd name="T54" fmla="*/ 101 w 169"/>
                  <a:gd name="T55" fmla="*/ 104 h 277"/>
                  <a:gd name="T56" fmla="*/ 69 w 169"/>
                  <a:gd name="T57" fmla="*/ 104 h 277"/>
                  <a:gd name="T58" fmla="*/ 69 w 169"/>
                  <a:gd name="T59" fmla="*/ 100 h 277"/>
                  <a:gd name="T60" fmla="*/ 63 w 169"/>
                  <a:gd name="T61" fmla="*/ 94 h 277"/>
                  <a:gd name="T62" fmla="*/ 57 w 169"/>
                  <a:gd name="T63" fmla="*/ 100 h 277"/>
                  <a:gd name="T64" fmla="*/ 57 w 169"/>
                  <a:gd name="T65" fmla="*/ 180 h 277"/>
                  <a:gd name="T66" fmla="*/ 50 w 169"/>
                  <a:gd name="T67" fmla="*/ 180 h 277"/>
                  <a:gd name="T68" fmla="*/ 11 w 169"/>
                  <a:gd name="T69" fmla="*/ 14 h 277"/>
                  <a:gd name="T70" fmla="*/ 41 w 169"/>
                  <a:gd name="T71" fmla="*/ 14 h 277"/>
                  <a:gd name="T72" fmla="*/ 46 w 169"/>
                  <a:gd name="T73" fmla="*/ 18 h 277"/>
                  <a:gd name="T74" fmla="*/ 123 w 169"/>
                  <a:gd name="T75" fmla="*/ 18 h 277"/>
                  <a:gd name="T76" fmla="*/ 129 w 169"/>
                  <a:gd name="T77" fmla="*/ 14 h 277"/>
                  <a:gd name="T78" fmla="*/ 158 w 169"/>
                  <a:gd name="T79" fmla="*/ 14 h 277"/>
                  <a:gd name="T80" fmla="*/ 119 w 169"/>
                  <a:gd name="T81" fmla="*/ 18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9" h="277">
                    <a:moveTo>
                      <a:pt x="165" y="0"/>
                    </a:moveTo>
                    <a:cubicBezTo>
                      <a:pt x="163" y="0"/>
                      <a:pt x="161" y="1"/>
                      <a:pt x="161" y="3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8" y="8"/>
                      <a:pt x="126" y="6"/>
                      <a:pt x="123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6"/>
                      <a:pt x="41" y="8"/>
                      <a:pt x="4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47" y="201"/>
                      <a:pt x="47" y="201"/>
                      <a:pt x="47" y="201"/>
                    </a:cubicBezTo>
                    <a:cubicBezTo>
                      <a:pt x="41" y="277"/>
                      <a:pt x="41" y="277"/>
                      <a:pt x="41" y="277"/>
                    </a:cubicBezTo>
                    <a:cubicBezTo>
                      <a:pt x="128" y="277"/>
                      <a:pt x="128" y="277"/>
                      <a:pt x="128" y="277"/>
                    </a:cubicBezTo>
                    <a:cubicBezTo>
                      <a:pt x="122" y="201"/>
                      <a:pt x="122" y="201"/>
                      <a:pt x="122" y="201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9" y="3"/>
                      <a:pt x="168" y="1"/>
                      <a:pt x="165" y="0"/>
                    </a:cubicBezTo>
                    <a:close/>
                    <a:moveTo>
                      <a:pt x="101" y="180"/>
                    </a:move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101" y="112"/>
                      <a:pt x="101" y="112"/>
                      <a:pt x="101" y="112"/>
                    </a:cubicBezTo>
                    <a:lnTo>
                      <a:pt x="101" y="180"/>
                    </a:lnTo>
                    <a:close/>
                    <a:moveTo>
                      <a:pt x="119" y="180"/>
                    </a:moveTo>
                    <a:cubicBezTo>
                      <a:pt x="113" y="180"/>
                      <a:pt x="113" y="180"/>
                      <a:pt x="113" y="180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97"/>
                      <a:pt x="110" y="94"/>
                      <a:pt x="107" y="94"/>
                    </a:cubicBezTo>
                    <a:cubicBezTo>
                      <a:pt x="103" y="94"/>
                      <a:pt x="101" y="97"/>
                      <a:pt x="101" y="10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97"/>
                      <a:pt x="66" y="94"/>
                      <a:pt x="63" y="94"/>
                    </a:cubicBezTo>
                    <a:cubicBezTo>
                      <a:pt x="59" y="94"/>
                      <a:pt x="57" y="97"/>
                      <a:pt x="57" y="100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6"/>
                      <a:pt x="44" y="18"/>
                      <a:pt x="46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6" y="18"/>
                      <a:pt x="128" y="16"/>
                      <a:pt x="129" y="14"/>
                    </a:cubicBezTo>
                    <a:cubicBezTo>
                      <a:pt x="158" y="14"/>
                      <a:pt x="158" y="14"/>
                      <a:pt x="158" y="14"/>
                    </a:cubicBezTo>
                    <a:lnTo>
                      <a:pt x="119" y="180"/>
                    </a:lnTo>
                    <a:close/>
                  </a:path>
                </a:pathLst>
              </a:custGeom>
              <a:solidFill>
                <a:srgbClr val="14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36E0371-09C9-48B5-B0D2-31A49057852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90801" y="4610106"/>
              <a:ext cx="1092200" cy="930276"/>
              <a:chOff x="3594" y="2904"/>
              <a:chExt cx="688" cy="586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50E2573-B190-4942-9338-552030196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907"/>
                <a:ext cx="570" cy="49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DA15017-B37D-4DE8-9849-33A97930D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3404"/>
                <a:ext cx="570" cy="62"/>
              </a:xfrm>
              <a:custGeom>
                <a:avLst/>
                <a:gdLst>
                  <a:gd name="T0" fmla="*/ 0 w 570"/>
                  <a:gd name="T1" fmla="*/ 0 h 62"/>
                  <a:gd name="T2" fmla="*/ 570 w 570"/>
                  <a:gd name="T3" fmla="*/ 0 h 62"/>
                  <a:gd name="T4" fmla="*/ 527 w 570"/>
                  <a:gd name="T5" fmla="*/ 62 h 62"/>
                  <a:gd name="T6" fmla="*/ 43 w 570"/>
                  <a:gd name="T7" fmla="*/ 62 h 62"/>
                  <a:gd name="T8" fmla="*/ 0 w 57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62">
                    <a:moveTo>
                      <a:pt x="0" y="0"/>
                    </a:moveTo>
                    <a:lnTo>
                      <a:pt x="570" y="0"/>
                    </a:lnTo>
                    <a:lnTo>
                      <a:pt x="527" y="62"/>
                    </a:lnTo>
                    <a:lnTo>
                      <a:pt x="43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99C0B17-C0B9-4FD6-A250-172768BCB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904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0731F6A-C406-4CB5-A0E8-C66834B6E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030"/>
                <a:ext cx="688" cy="123"/>
              </a:xfrm>
              <a:custGeom>
                <a:avLst/>
                <a:gdLst>
                  <a:gd name="T0" fmla="*/ 290 w 290"/>
                  <a:gd name="T1" fmla="*/ 19 h 52"/>
                  <a:gd name="T2" fmla="*/ 267 w 290"/>
                  <a:gd name="T3" fmla="*/ 40 h 52"/>
                  <a:gd name="T4" fmla="*/ 23 w 290"/>
                  <a:gd name="T5" fmla="*/ 52 h 52"/>
                  <a:gd name="T6" fmla="*/ 0 w 290"/>
                  <a:gd name="T7" fmla="*/ 33 h 52"/>
                  <a:gd name="T8" fmla="*/ 0 w 290"/>
                  <a:gd name="T9" fmla="*/ 33 h 52"/>
                  <a:gd name="T10" fmla="*/ 23 w 290"/>
                  <a:gd name="T11" fmla="*/ 12 h 52"/>
                  <a:gd name="T12" fmla="*/ 267 w 290"/>
                  <a:gd name="T13" fmla="*/ 0 h 52"/>
                  <a:gd name="T14" fmla="*/ 290 w 290"/>
                  <a:gd name="T15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2">
                    <a:moveTo>
                      <a:pt x="290" y="19"/>
                    </a:moveTo>
                    <a:cubicBezTo>
                      <a:pt x="290" y="30"/>
                      <a:pt x="280" y="40"/>
                      <a:pt x="267" y="40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2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2"/>
                      <a:pt x="23" y="12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80" y="0"/>
                      <a:pt x="290" y="8"/>
                      <a:pt x="290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89A435F-9FFB-4EE7-A1A7-7A869FE5D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153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0CAE636-7D3E-465F-98CE-364866B0B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279"/>
                <a:ext cx="688" cy="125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241A826-6F12-46DA-9CFA-C51028919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2904"/>
                <a:ext cx="380" cy="112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8566C2B-BF45-490F-ABC0-D57962F3F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030"/>
                <a:ext cx="380" cy="111"/>
              </a:xfrm>
              <a:custGeom>
                <a:avLst/>
                <a:gdLst>
                  <a:gd name="T0" fmla="*/ 137 w 160"/>
                  <a:gd name="T1" fmla="*/ 0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0 h 47"/>
                  <a:gd name="T10" fmla="*/ 160 w 160"/>
                  <a:gd name="T11" fmla="*/ 19 h 47"/>
                  <a:gd name="T12" fmla="*/ 137 w 160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6"/>
                      <a:pt x="15" y="15"/>
                      <a:pt x="15" y="26"/>
                    </a:cubicBezTo>
                    <a:cubicBezTo>
                      <a:pt x="15" y="37"/>
                      <a:pt x="8" y="46"/>
                      <a:pt x="0" y="47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50" y="40"/>
                      <a:pt x="160" y="30"/>
                      <a:pt x="160" y="19"/>
                    </a:cubicBezTo>
                    <a:cubicBezTo>
                      <a:pt x="160" y="8"/>
                      <a:pt x="150" y="0"/>
                      <a:pt x="13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1B73146-3CC3-4A77-A3A9-1E39E398F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153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7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6"/>
                      <a:pt x="15" y="27"/>
                    </a:cubicBezTo>
                    <a:cubicBezTo>
                      <a:pt x="15" y="38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CE2F38D-F51D-4A42-8632-6215DA5A8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279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30E959A-A12F-4551-A97E-5A03BDD84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376"/>
                <a:ext cx="321" cy="28"/>
              </a:xfrm>
              <a:custGeom>
                <a:avLst/>
                <a:gdLst>
                  <a:gd name="T0" fmla="*/ 0 w 321"/>
                  <a:gd name="T1" fmla="*/ 28 h 28"/>
                  <a:gd name="T2" fmla="*/ 321 w 321"/>
                  <a:gd name="T3" fmla="*/ 28 h 28"/>
                  <a:gd name="T4" fmla="*/ 321 w 321"/>
                  <a:gd name="T5" fmla="*/ 0 h 28"/>
                  <a:gd name="T6" fmla="*/ 0 w 321"/>
                  <a:gd name="T7" fmla="*/ 14 h 28"/>
                  <a:gd name="T8" fmla="*/ 0 w 3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8">
                    <a:moveTo>
                      <a:pt x="0" y="28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7C87AA9-8DD0-412C-9556-42DC8CDB4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250"/>
                <a:ext cx="321" cy="45"/>
              </a:xfrm>
              <a:custGeom>
                <a:avLst/>
                <a:gdLst>
                  <a:gd name="T0" fmla="*/ 0 w 321"/>
                  <a:gd name="T1" fmla="*/ 45 h 45"/>
                  <a:gd name="T2" fmla="*/ 321 w 321"/>
                  <a:gd name="T3" fmla="*/ 31 h 45"/>
                  <a:gd name="T4" fmla="*/ 321 w 321"/>
                  <a:gd name="T5" fmla="*/ 0 h 45"/>
                  <a:gd name="T6" fmla="*/ 0 w 321"/>
                  <a:gd name="T7" fmla="*/ 17 h 45"/>
                  <a:gd name="T8" fmla="*/ 0 w 32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45"/>
                    </a:moveTo>
                    <a:lnTo>
                      <a:pt x="321" y="31"/>
                    </a:lnTo>
                    <a:lnTo>
                      <a:pt x="321" y="0"/>
                    </a:lnTo>
                    <a:lnTo>
                      <a:pt x="0" y="17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822AFA7-878C-4C85-A4E1-FEFF41086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001"/>
                <a:ext cx="321" cy="45"/>
              </a:xfrm>
              <a:custGeom>
                <a:avLst/>
                <a:gdLst>
                  <a:gd name="T0" fmla="*/ 0 w 321"/>
                  <a:gd name="T1" fmla="*/ 15 h 45"/>
                  <a:gd name="T2" fmla="*/ 0 w 321"/>
                  <a:gd name="T3" fmla="*/ 45 h 45"/>
                  <a:gd name="T4" fmla="*/ 321 w 321"/>
                  <a:gd name="T5" fmla="*/ 29 h 45"/>
                  <a:gd name="T6" fmla="*/ 321 w 321"/>
                  <a:gd name="T7" fmla="*/ 0 h 45"/>
                  <a:gd name="T8" fmla="*/ 0 w 321"/>
                  <a:gd name="T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15"/>
                    </a:moveTo>
                    <a:lnTo>
                      <a:pt x="0" y="45"/>
                    </a:lnTo>
                    <a:lnTo>
                      <a:pt x="321" y="29"/>
                    </a:lnTo>
                    <a:lnTo>
                      <a:pt x="321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8D74A8A-355D-46D2-8FB1-894B34EF2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127"/>
                <a:ext cx="321" cy="43"/>
              </a:xfrm>
              <a:custGeom>
                <a:avLst/>
                <a:gdLst>
                  <a:gd name="T0" fmla="*/ 0 w 321"/>
                  <a:gd name="T1" fmla="*/ 43 h 43"/>
                  <a:gd name="T2" fmla="*/ 321 w 321"/>
                  <a:gd name="T3" fmla="*/ 28 h 43"/>
                  <a:gd name="T4" fmla="*/ 321 w 321"/>
                  <a:gd name="T5" fmla="*/ 0 h 43"/>
                  <a:gd name="T6" fmla="*/ 0 w 321"/>
                  <a:gd name="T7" fmla="*/ 14 h 43"/>
                  <a:gd name="T8" fmla="*/ 0 w 32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3">
                    <a:moveTo>
                      <a:pt x="0" y="43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8843950-68A2-4826-A78B-8B288222B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3466"/>
                <a:ext cx="439" cy="24"/>
              </a:xfrm>
              <a:custGeom>
                <a:avLst/>
                <a:gdLst>
                  <a:gd name="T0" fmla="*/ 0 w 185"/>
                  <a:gd name="T1" fmla="*/ 0 h 10"/>
                  <a:gd name="T2" fmla="*/ 0 w 185"/>
                  <a:gd name="T3" fmla="*/ 0 h 10"/>
                  <a:gd name="T4" fmla="*/ 46 w 185"/>
                  <a:gd name="T5" fmla="*/ 10 h 10"/>
                  <a:gd name="T6" fmla="*/ 140 w 185"/>
                  <a:gd name="T7" fmla="*/ 10 h 10"/>
                  <a:gd name="T8" fmla="*/ 185 w 185"/>
                  <a:gd name="T9" fmla="*/ 0 h 10"/>
                  <a:gd name="T10" fmla="*/ 185 w 185"/>
                  <a:gd name="T11" fmla="*/ 0 h 10"/>
                  <a:gd name="T12" fmla="*/ 0 w 18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21" y="10"/>
                      <a:pt x="46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65" y="10"/>
                      <a:pt x="185" y="5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4747A18-198C-4DD2-BB40-987687222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404"/>
                <a:ext cx="321" cy="62"/>
              </a:xfrm>
              <a:custGeom>
                <a:avLst/>
                <a:gdLst>
                  <a:gd name="T0" fmla="*/ 0 w 321"/>
                  <a:gd name="T1" fmla="*/ 62 h 62"/>
                  <a:gd name="T2" fmla="*/ 278 w 321"/>
                  <a:gd name="T3" fmla="*/ 62 h 62"/>
                  <a:gd name="T4" fmla="*/ 321 w 321"/>
                  <a:gd name="T5" fmla="*/ 0 h 62"/>
                  <a:gd name="T6" fmla="*/ 0 w 321"/>
                  <a:gd name="T7" fmla="*/ 0 h 62"/>
                  <a:gd name="T8" fmla="*/ 0 w 32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62">
                    <a:moveTo>
                      <a:pt x="0" y="62"/>
                    </a:moveTo>
                    <a:lnTo>
                      <a:pt x="278" y="62"/>
                    </a:lnTo>
                    <a:lnTo>
                      <a:pt x="32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B8C9679-A2F8-460D-AAF8-1125E25C6276}"/>
              </a:ext>
            </a:extLst>
          </p:cNvPr>
          <p:cNvSpPr>
            <a:spLocks/>
          </p:cNvSpPr>
          <p:nvPr/>
        </p:nvSpPr>
        <p:spPr bwMode="auto">
          <a:xfrm>
            <a:off x="3313199" y="1324945"/>
            <a:ext cx="2531557" cy="2394866"/>
          </a:xfrm>
          <a:custGeom>
            <a:avLst/>
            <a:gdLst>
              <a:gd name="T0" fmla="*/ 843 w 1158"/>
              <a:gd name="T1" fmla="*/ 1095 h 1095"/>
              <a:gd name="T2" fmla="*/ 1158 w 1158"/>
              <a:gd name="T3" fmla="*/ 579 h 1095"/>
              <a:gd name="T4" fmla="*/ 579 w 1158"/>
              <a:gd name="T5" fmla="*/ 0 h 1095"/>
              <a:gd name="T6" fmla="*/ 0 w 1158"/>
              <a:gd name="T7" fmla="*/ 579 h 1095"/>
              <a:gd name="T8" fmla="*/ 315 w 1158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1095">
                <a:moveTo>
                  <a:pt x="843" y="1095"/>
                </a:moveTo>
                <a:cubicBezTo>
                  <a:pt x="1030" y="999"/>
                  <a:pt x="1158" y="804"/>
                  <a:pt x="1158" y="579"/>
                </a:cubicBezTo>
                <a:cubicBezTo>
                  <a:pt x="1158" y="260"/>
                  <a:pt x="899" y="0"/>
                  <a:pt x="579" y="0"/>
                </a:cubicBezTo>
                <a:cubicBezTo>
                  <a:pt x="259" y="0"/>
                  <a:pt x="0" y="260"/>
                  <a:pt x="0" y="579"/>
                </a:cubicBezTo>
                <a:cubicBezTo>
                  <a:pt x="0" y="804"/>
                  <a:pt x="128" y="999"/>
                  <a:pt x="315" y="1095"/>
                </a:cubicBezTo>
              </a:path>
            </a:pathLst>
          </a:custGeom>
          <a:noFill/>
          <a:ln w="25400" cap="flat">
            <a:solidFill>
              <a:srgbClr val="14EEEE"/>
            </a:solidFill>
            <a:prstDash val="solid"/>
            <a:miter lim="800000"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F55C722-B1A3-4968-98E6-CB0D20A82B24}"/>
              </a:ext>
            </a:extLst>
          </p:cNvPr>
          <p:cNvSpPr>
            <a:spLocks noChangeAspect="1"/>
          </p:cNvSpPr>
          <p:nvPr/>
        </p:nvSpPr>
        <p:spPr>
          <a:xfrm>
            <a:off x="3480497" y="3279389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14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37DB629-9278-40A8-B6BC-2FF252739AA3}"/>
              </a:ext>
            </a:extLst>
          </p:cNvPr>
          <p:cNvSpPr>
            <a:spLocks noChangeAspect="1"/>
          </p:cNvSpPr>
          <p:nvPr/>
        </p:nvSpPr>
        <p:spPr>
          <a:xfrm>
            <a:off x="3119835" y="2202022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2D2B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7E353B5-5946-4A17-A7D8-4BB3389CDCDE}"/>
              </a:ext>
            </a:extLst>
          </p:cNvPr>
          <p:cNvSpPr>
            <a:spLocks noChangeAspect="1"/>
          </p:cNvSpPr>
          <p:nvPr/>
        </p:nvSpPr>
        <p:spPr>
          <a:xfrm>
            <a:off x="3778817" y="1277048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D63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C0D1A11-2EFC-4FDE-A0F9-3327EA4EFC78}"/>
              </a:ext>
            </a:extLst>
          </p:cNvPr>
          <p:cNvSpPr>
            <a:spLocks noChangeAspect="1"/>
          </p:cNvSpPr>
          <p:nvPr/>
        </p:nvSpPr>
        <p:spPr>
          <a:xfrm>
            <a:off x="4916216" y="1267350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14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79DE6C9-0178-41EE-A63F-A037FCEBDFA9}"/>
              </a:ext>
            </a:extLst>
          </p:cNvPr>
          <p:cNvSpPr>
            <a:spLocks noChangeAspect="1"/>
          </p:cNvSpPr>
          <p:nvPr/>
        </p:nvSpPr>
        <p:spPr>
          <a:xfrm>
            <a:off x="5590898" y="2180318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2D2B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7C7E1AB-827C-431F-9A42-F99EE8B8D6E3}"/>
              </a:ext>
            </a:extLst>
          </p:cNvPr>
          <p:cNvSpPr>
            <a:spLocks noChangeAspect="1"/>
          </p:cNvSpPr>
          <p:nvPr/>
        </p:nvSpPr>
        <p:spPr>
          <a:xfrm>
            <a:off x="5249170" y="3263687"/>
            <a:ext cx="417205" cy="417205"/>
          </a:xfrm>
          <a:prstGeom prst="ellipse">
            <a:avLst/>
          </a:prstGeom>
          <a:solidFill>
            <a:schemeClr val="bg1"/>
          </a:solidFill>
          <a:ln w="50800">
            <a:solidFill>
              <a:srgbClr val="D63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12" name="文本框 44">
            <a:extLst>
              <a:ext uri="{FF2B5EF4-FFF2-40B4-BE49-F238E27FC236}">
                <a16:creationId xmlns:a16="http://schemas.microsoft.com/office/drawing/2014/main" id="{9EEA3D86-CDBD-446F-8972-2DADC9CEF567}"/>
              </a:ext>
            </a:extLst>
          </p:cNvPr>
          <p:cNvSpPr txBox="1"/>
          <p:nvPr/>
        </p:nvSpPr>
        <p:spPr>
          <a:xfrm>
            <a:off x="726215" y="3448742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文本框 45">
            <a:extLst>
              <a:ext uri="{FF2B5EF4-FFF2-40B4-BE49-F238E27FC236}">
                <a16:creationId xmlns:a16="http://schemas.microsoft.com/office/drawing/2014/main" id="{529D76AB-851B-4521-B026-6262CAF31377}"/>
              </a:ext>
            </a:extLst>
          </p:cNvPr>
          <p:cNvSpPr txBox="1"/>
          <p:nvPr/>
        </p:nvSpPr>
        <p:spPr>
          <a:xfrm>
            <a:off x="726215" y="3711028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977700C-F447-4BEC-A83E-2AA0C06EEB1C}"/>
              </a:ext>
            </a:extLst>
          </p:cNvPr>
          <p:cNvSpPr>
            <a:spLocks/>
          </p:cNvSpPr>
          <p:nvPr/>
        </p:nvSpPr>
        <p:spPr bwMode="auto">
          <a:xfrm>
            <a:off x="2471607" y="3554402"/>
            <a:ext cx="280322" cy="362818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47">
            <a:extLst>
              <a:ext uri="{FF2B5EF4-FFF2-40B4-BE49-F238E27FC236}">
                <a16:creationId xmlns:a16="http://schemas.microsoft.com/office/drawing/2014/main" id="{EB9C1A86-D6CB-4296-B04C-76106A79E363}"/>
              </a:ext>
            </a:extLst>
          </p:cNvPr>
          <p:cNvSpPr txBox="1"/>
          <p:nvPr/>
        </p:nvSpPr>
        <p:spPr>
          <a:xfrm>
            <a:off x="539874" y="2425139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文本框 48">
            <a:extLst>
              <a:ext uri="{FF2B5EF4-FFF2-40B4-BE49-F238E27FC236}">
                <a16:creationId xmlns:a16="http://schemas.microsoft.com/office/drawing/2014/main" id="{F747BCC9-8E9C-4A60-990B-1A84DAC5FA3F}"/>
              </a:ext>
            </a:extLst>
          </p:cNvPr>
          <p:cNvSpPr txBox="1"/>
          <p:nvPr/>
        </p:nvSpPr>
        <p:spPr>
          <a:xfrm>
            <a:off x="539874" y="2687426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E006D11-26BD-4990-A938-69DDD72527D7}"/>
              </a:ext>
            </a:extLst>
          </p:cNvPr>
          <p:cNvSpPr>
            <a:spLocks/>
          </p:cNvSpPr>
          <p:nvPr/>
        </p:nvSpPr>
        <p:spPr bwMode="auto">
          <a:xfrm>
            <a:off x="2274913" y="2578787"/>
            <a:ext cx="297974" cy="246750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50">
            <a:extLst>
              <a:ext uri="{FF2B5EF4-FFF2-40B4-BE49-F238E27FC236}">
                <a16:creationId xmlns:a16="http://schemas.microsoft.com/office/drawing/2014/main" id="{F10AA309-6788-40BC-A7DB-6D6EC0113077}"/>
              </a:ext>
            </a:extLst>
          </p:cNvPr>
          <p:cNvSpPr txBox="1"/>
          <p:nvPr/>
        </p:nvSpPr>
        <p:spPr>
          <a:xfrm>
            <a:off x="726215" y="1401536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文本框 51">
            <a:extLst>
              <a:ext uri="{FF2B5EF4-FFF2-40B4-BE49-F238E27FC236}">
                <a16:creationId xmlns:a16="http://schemas.microsoft.com/office/drawing/2014/main" id="{9484DA83-04E5-4FA8-9889-F48637D3E435}"/>
              </a:ext>
            </a:extLst>
          </p:cNvPr>
          <p:cNvSpPr txBox="1"/>
          <p:nvPr/>
        </p:nvSpPr>
        <p:spPr>
          <a:xfrm>
            <a:off x="726215" y="1663823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C4835F9-0173-4BDD-BBD8-67D346744368}"/>
              </a:ext>
            </a:extLst>
          </p:cNvPr>
          <p:cNvSpPr>
            <a:spLocks/>
          </p:cNvSpPr>
          <p:nvPr/>
        </p:nvSpPr>
        <p:spPr bwMode="auto">
          <a:xfrm>
            <a:off x="2449693" y="1526484"/>
            <a:ext cx="317683" cy="316167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rgbClr val="D63AA2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35">
            <a:extLst>
              <a:ext uri="{FF2B5EF4-FFF2-40B4-BE49-F238E27FC236}">
                <a16:creationId xmlns:a16="http://schemas.microsoft.com/office/drawing/2014/main" id="{0962EF5F-E437-42A6-AE20-40C004A9DBE0}"/>
              </a:ext>
            </a:extLst>
          </p:cNvPr>
          <p:cNvSpPr txBox="1"/>
          <p:nvPr/>
        </p:nvSpPr>
        <p:spPr>
          <a:xfrm>
            <a:off x="6752671" y="1435739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文本框 36">
            <a:extLst>
              <a:ext uri="{FF2B5EF4-FFF2-40B4-BE49-F238E27FC236}">
                <a16:creationId xmlns:a16="http://schemas.microsoft.com/office/drawing/2014/main" id="{52B32782-CC87-4D36-BD6E-7DF5099B18F2}"/>
              </a:ext>
            </a:extLst>
          </p:cNvPr>
          <p:cNvSpPr txBox="1"/>
          <p:nvPr/>
        </p:nvSpPr>
        <p:spPr>
          <a:xfrm>
            <a:off x="6752671" y="1698026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543CEE8-6E56-46E9-B589-3A4DDB46CC82}"/>
              </a:ext>
            </a:extLst>
          </p:cNvPr>
          <p:cNvSpPr>
            <a:spLocks/>
          </p:cNvSpPr>
          <p:nvPr/>
        </p:nvSpPr>
        <p:spPr bwMode="auto">
          <a:xfrm>
            <a:off x="6334309" y="1567574"/>
            <a:ext cx="340872" cy="299511"/>
          </a:xfrm>
          <a:custGeom>
            <a:avLst/>
            <a:gdLst>
              <a:gd name="T0" fmla="*/ 183 w 199"/>
              <a:gd name="T1" fmla="*/ 100 h 174"/>
              <a:gd name="T2" fmla="*/ 173 w 199"/>
              <a:gd name="T3" fmla="*/ 140 h 174"/>
              <a:gd name="T4" fmla="*/ 153 w 199"/>
              <a:gd name="T5" fmla="*/ 119 h 174"/>
              <a:gd name="T6" fmla="*/ 198 w 199"/>
              <a:gd name="T7" fmla="*/ 13 h 174"/>
              <a:gd name="T8" fmla="*/ 185 w 199"/>
              <a:gd name="T9" fmla="*/ 9 h 174"/>
              <a:gd name="T10" fmla="*/ 197 w 199"/>
              <a:gd name="T11" fmla="*/ 19 h 174"/>
              <a:gd name="T12" fmla="*/ 196 w 199"/>
              <a:gd name="T13" fmla="*/ 21 h 174"/>
              <a:gd name="T14" fmla="*/ 178 w 199"/>
              <a:gd name="T15" fmla="*/ 21 h 174"/>
              <a:gd name="T16" fmla="*/ 184 w 199"/>
              <a:gd name="T17" fmla="*/ 96 h 174"/>
              <a:gd name="T18" fmla="*/ 196 w 199"/>
              <a:gd name="T19" fmla="*/ 21 h 174"/>
              <a:gd name="T20" fmla="*/ 155 w 199"/>
              <a:gd name="T21" fmla="*/ 155 h 174"/>
              <a:gd name="T22" fmla="*/ 155 w 199"/>
              <a:gd name="T23" fmla="*/ 160 h 174"/>
              <a:gd name="T24" fmla="*/ 158 w 199"/>
              <a:gd name="T25" fmla="*/ 156 h 174"/>
              <a:gd name="T26" fmla="*/ 172 w 199"/>
              <a:gd name="T27" fmla="*/ 144 h 174"/>
              <a:gd name="T28" fmla="*/ 154 w 199"/>
              <a:gd name="T29" fmla="*/ 155 h 174"/>
              <a:gd name="T30" fmla="*/ 150 w 199"/>
              <a:gd name="T31" fmla="*/ 107 h 174"/>
              <a:gd name="T32" fmla="*/ 153 w 199"/>
              <a:gd name="T33" fmla="*/ 93 h 174"/>
              <a:gd name="T34" fmla="*/ 154 w 199"/>
              <a:gd name="T35" fmla="*/ 89 h 174"/>
              <a:gd name="T36" fmla="*/ 152 w 199"/>
              <a:gd name="T37" fmla="*/ 76 h 174"/>
              <a:gd name="T38" fmla="*/ 132 w 199"/>
              <a:gd name="T39" fmla="*/ 91 h 174"/>
              <a:gd name="T40" fmla="*/ 128 w 199"/>
              <a:gd name="T41" fmla="*/ 118 h 174"/>
              <a:gd name="T42" fmla="*/ 144 w 199"/>
              <a:gd name="T43" fmla="*/ 131 h 174"/>
              <a:gd name="T44" fmla="*/ 64 w 199"/>
              <a:gd name="T45" fmla="*/ 171 h 174"/>
              <a:gd name="T46" fmla="*/ 3 w 199"/>
              <a:gd name="T47" fmla="*/ 75 h 174"/>
              <a:gd name="T48" fmla="*/ 122 w 199"/>
              <a:gd name="T49" fmla="*/ 3 h 174"/>
              <a:gd name="T50" fmla="*/ 162 w 199"/>
              <a:gd name="T51" fmla="*/ 56 h 174"/>
              <a:gd name="T52" fmla="*/ 127 w 199"/>
              <a:gd name="T53" fmla="*/ 16 h 174"/>
              <a:gd name="T54" fmla="*/ 58 w 199"/>
              <a:gd name="T55" fmla="*/ 157 h 174"/>
              <a:gd name="T56" fmla="*/ 148 w 199"/>
              <a:gd name="T57" fmla="*/ 118 h 174"/>
              <a:gd name="T58" fmla="*/ 27 w 199"/>
              <a:gd name="T59" fmla="*/ 101 h 174"/>
              <a:gd name="T60" fmla="*/ 21 w 199"/>
              <a:gd name="T61" fmla="*/ 104 h 174"/>
              <a:gd name="T62" fmla="*/ 31 w 199"/>
              <a:gd name="T63" fmla="*/ 118 h 174"/>
              <a:gd name="T64" fmla="*/ 28 w 199"/>
              <a:gd name="T65" fmla="*/ 111 h 174"/>
              <a:gd name="T66" fmla="*/ 31 w 199"/>
              <a:gd name="T67" fmla="*/ 118 h 174"/>
              <a:gd name="T68" fmla="*/ 34 w 199"/>
              <a:gd name="T69" fmla="*/ 123 h 174"/>
              <a:gd name="T70" fmla="*/ 37 w 199"/>
              <a:gd name="T71" fmla="*/ 129 h 174"/>
              <a:gd name="T72" fmla="*/ 149 w 199"/>
              <a:gd name="T73" fmla="*/ 70 h 174"/>
              <a:gd name="T74" fmla="*/ 98 w 199"/>
              <a:gd name="T75" fmla="*/ 85 h 174"/>
              <a:gd name="T76" fmla="*/ 45 w 199"/>
              <a:gd name="T77" fmla="*/ 120 h 174"/>
              <a:gd name="T78" fmla="*/ 126 w 199"/>
              <a:gd name="T79" fmla="*/ 23 h 174"/>
              <a:gd name="T80" fmla="*/ 125 w 199"/>
              <a:gd name="T81" fmla="*/ 38 h 174"/>
              <a:gd name="T82" fmla="*/ 107 w 199"/>
              <a:gd name="T83" fmla="*/ 47 h 174"/>
              <a:gd name="T84" fmla="*/ 125 w 199"/>
              <a:gd name="T85" fmla="*/ 38 h 174"/>
              <a:gd name="T86" fmla="*/ 48 w 199"/>
              <a:gd name="T87" fmla="*/ 126 h 174"/>
              <a:gd name="T88" fmla="*/ 83 w 199"/>
              <a:gd name="T89" fmla="*/ 140 h 174"/>
              <a:gd name="T90" fmla="*/ 102 w 199"/>
              <a:gd name="T91" fmla="*/ 115 h 174"/>
              <a:gd name="T92" fmla="*/ 115 w 199"/>
              <a:gd name="T93" fmla="*/ 10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9" h="174">
                <a:moveTo>
                  <a:pt x="159" y="94"/>
                </a:moveTo>
                <a:cubicBezTo>
                  <a:pt x="183" y="100"/>
                  <a:pt x="183" y="100"/>
                  <a:pt x="183" y="100"/>
                </a:cubicBezTo>
                <a:cubicBezTo>
                  <a:pt x="181" y="106"/>
                  <a:pt x="178" y="117"/>
                  <a:pt x="176" y="125"/>
                </a:cubicBezTo>
                <a:cubicBezTo>
                  <a:pt x="174" y="132"/>
                  <a:pt x="173" y="137"/>
                  <a:pt x="173" y="140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0" y="131"/>
                  <a:pt x="152" y="127"/>
                  <a:pt x="153" y="119"/>
                </a:cubicBezTo>
                <a:cubicBezTo>
                  <a:pt x="155" y="111"/>
                  <a:pt x="157" y="101"/>
                  <a:pt x="159" y="94"/>
                </a:cubicBezTo>
                <a:close/>
                <a:moveTo>
                  <a:pt x="198" y="13"/>
                </a:moveTo>
                <a:cubicBezTo>
                  <a:pt x="199" y="9"/>
                  <a:pt x="197" y="5"/>
                  <a:pt x="193" y="4"/>
                </a:cubicBezTo>
                <a:cubicBezTo>
                  <a:pt x="189" y="3"/>
                  <a:pt x="186" y="6"/>
                  <a:pt x="185" y="9"/>
                </a:cubicBezTo>
                <a:cubicBezTo>
                  <a:pt x="183" y="16"/>
                  <a:pt x="183" y="16"/>
                  <a:pt x="183" y="16"/>
                </a:cubicBezTo>
                <a:cubicBezTo>
                  <a:pt x="197" y="19"/>
                  <a:pt x="197" y="19"/>
                  <a:pt x="197" y="19"/>
                </a:cubicBezTo>
                <a:lnTo>
                  <a:pt x="198" y="13"/>
                </a:lnTo>
                <a:close/>
                <a:moveTo>
                  <a:pt x="196" y="21"/>
                </a:moveTo>
                <a:cubicBezTo>
                  <a:pt x="193" y="20"/>
                  <a:pt x="186" y="19"/>
                  <a:pt x="183" y="18"/>
                </a:cubicBezTo>
                <a:cubicBezTo>
                  <a:pt x="181" y="17"/>
                  <a:pt x="179" y="18"/>
                  <a:pt x="178" y="21"/>
                </a:cubicBezTo>
                <a:cubicBezTo>
                  <a:pt x="175" y="35"/>
                  <a:pt x="163" y="78"/>
                  <a:pt x="159" y="90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6" y="84"/>
                  <a:pt x="196" y="40"/>
                  <a:pt x="199" y="26"/>
                </a:cubicBezTo>
                <a:cubicBezTo>
                  <a:pt x="199" y="23"/>
                  <a:pt x="199" y="22"/>
                  <a:pt x="196" y="21"/>
                </a:cubicBezTo>
                <a:close/>
                <a:moveTo>
                  <a:pt x="154" y="155"/>
                </a:moveTo>
                <a:cubicBezTo>
                  <a:pt x="155" y="155"/>
                  <a:pt x="155" y="155"/>
                  <a:pt x="155" y="155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4" y="159"/>
                  <a:pt x="154" y="160"/>
                  <a:pt x="155" y="160"/>
                </a:cubicBezTo>
                <a:cubicBezTo>
                  <a:pt x="156" y="160"/>
                  <a:pt x="157" y="160"/>
                  <a:pt x="157" y="15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68" y="148"/>
                  <a:pt x="172" y="144"/>
                </a:cubicBezTo>
                <a:cubicBezTo>
                  <a:pt x="147" y="138"/>
                  <a:pt x="147" y="138"/>
                  <a:pt x="147" y="138"/>
                </a:cubicBezTo>
                <a:cubicBezTo>
                  <a:pt x="149" y="144"/>
                  <a:pt x="154" y="155"/>
                  <a:pt x="154" y="155"/>
                </a:cubicBezTo>
                <a:close/>
                <a:moveTo>
                  <a:pt x="128" y="118"/>
                </a:moveTo>
                <a:cubicBezTo>
                  <a:pt x="150" y="107"/>
                  <a:pt x="150" y="107"/>
                  <a:pt x="150" y="107"/>
                </a:cubicBezTo>
                <a:cubicBezTo>
                  <a:pt x="150" y="104"/>
                  <a:pt x="151" y="102"/>
                  <a:pt x="151" y="99"/>
                </a:cubicBezTo>
                <a:cubicBezTo>
                  <a:pt x="152" y="97"/>
                  <a:pt x="152" y="95"/>
                  <a:pt x="153" y="93"/>
                </a:cubicBezTo>
                <a:cubicBezTo>
                  <a:pt x="153" y="92"/>
                  <a:pt x="153" y="92"/>
                  <a:pt x="153" y="91"/>
                </a:cubicBezTo>
                <a:cubicBezTo>
                  <a:pt x="153" y="90"/>
                  <a:pt x="153" y="90"/>
                  <a:pt x="154" y="89"/>
                </a:cubicBezTo>
                <a:cubicBezTo>
                  <a:pt x="154" y="87"/>
                  <a:pt x="155" y="85"/>
                  <a:pt x="155" y="83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8" y="89"/>
                  <a:pt x="130" y="90"/>
                  <a:pt x="132" y="91"/>
                </a:cubicBezTo>
                <a:cubicBezTo>
                  <a:pt x="139" y="96"/>
                  <a:pt x="137" y="102"/>
                  <a:pt x="130" y="110"/>
                </a:cubicBezTo>
                <a:cubicBezTo>
                  <a:pt x="128" y="114"/>
                  <a:pt x="128" y="116"/>
                  <a:pt x="128" y="118"/>
                </a:cubicBezTo>
                <a:close/>
                <a:moveTo>
                  <a:pt x="148" y="118"/>
                </a:moveTo>
                <a:cubicBezTo>
                  <a:pt x="146" y="124"/>
                  <a:pt x="145" y="128"/>
                  <a:pt x="144" y="131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58" y="174"/>
                  <a:pt x="50" y="172"/>
                  <a:pt x="47" y="166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69"/>
                  <a:pt x="2" y="62"/>
                  <a:pt x="8" y="59"/>
                </a:cubicBezTo>
                <a:cubicBezTo>
                  <a:pt x="122" y="3"/>
                  <a:pt x="122" y="3"/>
                  <a:pt x="122" y="3"/>
                </a:cubicBezTo>
                <a:cubicBezTo>
                  <a:pt x="129" y="0"/>
                  <a:pt x="136" y="2"/>
                  <a:pt x="139" y="8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0" y="64"/>
                  <a:pt x="159" y="71"/>
                  <a:pt x="157" y="7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6" y="70"/>
                  <a:pt x="16" y="70"/>
                  <a:pt x="16" y="70"/>
                </a:cubicBezTo>
                <a:cubicBezTo>
                  <a:pt x="58" y="157"/>
                  <a:pt x="58" y="157"/>
                  <a:pt x="58" y="157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15"/>
                  <a:pt x="148" y="116"/>
                  <a:pt x="148" y="118"/>
                </a:cubicBezTo>
                <a:close/>
                <a:moveTo>
                  <a:pt x="26" y="106"/>
                </a:moveTo>
                <a:cubicBezTo>
                  <a:pt x="27" y="105"/>
                  <a:pt x="28" y="103"/>
                  <a:pt x="27" y="101"/>
                </a:cubicBezTo>
                <a:cubicBezTo>
                  <a:pt x="26" y="99"/>
                  <a:pt x="24" y="98"/>
                  <a:pt x="22" y="99"/>
                </a:cubicBezTo>
                <a:cubicBezTo>
                  <a:pt x="20" y="100"/>
                  <a:pt x="20" y="102"/>
                  <a:pt x="21" y="104"/>
                </a:cubicBezTo>
                <a:cubicBezTo>
                  <a:pt x="21" y="106"/>
                  <a:pt x="24" y="107"/>
                  <a:pt x="26" y="106"/>
                </a:cubicBezTo>
                <a:close/>
                <a:moveTo>
                  <a:pt x="31" y="118"/>
                </a:moveTo>
                <a:cubicBezTo>
                  <a:pt x="33" y="117"/>
                  <a:pt x="34" y="115"/>
                  <a:pt x="33" y="113"/>
                </a:cubicBezTo>
                <a:cubicBezTo>
                  <a:pt x="32" y="111"/>
                  <a:pt x="30" y="110"/>
                  <a:pt x="28" y="111"/>
                </a:cubicBezTo>
                <a:cubicBezTo>
                  <a:pt x="26" y="112"/>
                  <a:pt x="25" y="114"/>
                  <a:pt x="26" y="116"/>
                </a:cubicBezTo>
                <a:cubicBezTo>
                  <a:pt x="27" y="118"/>
                  <a:pt x="29" y="119"/>
                  <a:pt x="31" y="118"/>
                </a:cubicBezTo>
                <a:close/>
                <a:moveTo>
                  <a:pt x="39" y="124"/>
                </a:moveTo>
                <a:cubicBezTo>
                  <a:pt x="38" y="123"/>
                  <a:pt x="36" y="122"/>
                  <a:pt x="34" y="123"/>
                </a:cubicBezTo>
                <a:cubicBezTo>
                  <a:pt x="32" y="124"/>
                  <a:pt x="31" y="126"/>
                  <a:pt x="32" y="128"/>
                </a:cubicBezTo>
                <a:cubicBezTo>
                  <a:pt x="33" y="130"/>
                  <a:pt x="35" y="130"/>
                  <a:pt x="37" y="129"/>
                </a:cubicBezTo>
                <a:cubicBezTo>
                  <a:pt x="39" y="129"/>
                  <a:pt x="40" y="126"/>
                  <a:pt x="39" y="124"/>
                </a:cubicBezTo>
                <a:close/>
                <a:moveTo>
                  <a:pt x="149" y="70"/>
                </a:moveTo>
                <a:cubicBezTo>
                  <a:pt x="109" y="60"/>
                  <a:pt x="109" y="60"/>
                  <a:pt x="109" y="60"/>
                </a:cubicBezTo>
                <a:cubicBezTo>
                  <a:pt x="98" y="85"/>
                  <a:pt x="98" y="85"/>
                  <a:pt x="98" y="85"/>
                </a:cubicBezTo>
                <a:cubicBezTo>
                  <a:pt x="65" y="76"/>
                  <a:pt x="65" y="76"/>
                  <a:pt x="65" y="76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23" y="74"/>
                  <a:pt x="23" y="74"/>
                  <a:pt x="23" y="74"/>
                </a:cubicBezTo>
                <a:cubicBezTo>
                  <a:pt x="126" y="23"/>
                  <a:pt x="126" y="23"/>
                  <a:pt x="126" y="23"/>
                </a:cubicBezTo>
                <a:lnTo>
                  <a:pt x="149" y="70"/>
                </a:lnTo>
                <a:close/>
                <a:moveTo>
                  <a:pt x="125" y="38"/>
                </a:moveTo>
                <a:cubicBezTo>
                  <a:pt x="122" y="34"/>
                  <a:pt x="116" y="32"/>
                  <a:pt x="111" y="34"/>
                </a:cubicBezTo>
                <a:cubicBezTo>
                  <a:pt x="107" y="36"/>
                  <a:pt x="105" y="42"/>
                  <a:pt x="107" y="47"/>
                </a:cubicBezTo>
                <a:cubicBezTo>
                  <a:pt x="109" y="52"/>
                  <a:pt x="115" y="54"/>
                  <a:pt x="120" y="51"/>
                </a:cubicBezTo>
                <a:cubicBezTo>
                  <a:pt x="125" y="49"/>
                  <a:pt x="127" y="43"/>
                  <a:pt x="125" y="38"/>
                </a:cubicBezTo>
                <a:close/>
                <a:moveTo>
                  <a:pt x="102" y="100"/>
                </a:moveTo>
                <a:cubicBezTo>
                  <a:pt x="48" y="126"/>
                  <a:pt x="48" y="126"/>
                  <a:pt x="48" y="126"/>
                </a:cubicBezTo>
                <a:cubicBezTo>
                  <a:pt x="60" y="151"/>
                  <a:pt x="60" y="151"/>
                  <a:pt x="60" y="151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9" y="124"/>
                  <a:pt x="96" y="120"/>
                  <a:pt x="102" y="115"/>
                </a:cubicBezTo>
                <a:cubicBezTo>
                  <a:pt x="108" y="111"/>
                  <a:pt x="113" y="107"/>
                  <a:pt x="115" y="103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3" y="99"/>
                  <a:pt x="106" y="99"/>
                  <a:pt x="102" y="100"/>
                </a:cubicBez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94F3483-DCF0-4CE3-BB8A-2883C6A3CEF6}"/>
              </a:ext>
            </a:extLst>
          </p:cNvPr>
          <p:cNvSpPr txBox="1"/>
          <p:nvPr/>
        </p:nvSpPr>
        <p:spPr>
          <a:xfrm>
            <a:off x="6968673" y="2425139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文本框 39">
            <a:extLst>
              <a:ext uri="{FF2B5EF4-FFF2-40B4-BE49-F238E27FC236}">
                <a16:creationId xmlns:a16="http://schemas.microsoft.com/office/drawing/2014/main" id="{50895CEE-19CC-4447-890E-84089A10C0C7}"/>
              </a:ext>
            </a:extLst>
          </p:cNvPr>
          <p:cNvSpPr txBox="1"/>
          <p:nvPr/>
        </p:nvSpPr>
        <p:spPr>
          <a:xfrm>
            <a:off x="6968673" y="2687426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29C9075-FE1B-40CF-B2F2-B8497C4A9678}"/>
              </a:ext>
            </a:extLst>
          </p:cNvPr>
          <p:cNvSpPr>
            <a:spLocks/>
          </p:cNvSpPr>
          <p:nvPr/>
        </p:nvSpPr>
        <p:spPr bwMode="auto">
          <a:xfrm>
            <a:off x="6571581" y="2587234"/>
            <a:ext cx="307612" cy="226319"/>
          </a:xfrm>
          <a:custGeom>
            <a:avLst/>
            <a:gdLst>
              <a:gd name="T0" fmla="*/ 182 w 197"/>
              <a:gd name="T1" fmla="*/ 0 h 144"/>
              <a:gd name="T2" fmla="*/ 15 w 197"/>
              <a:gd name="T3" fmla="*/ 0 h 144"/>
              <a:gd name="T4" fmla="*/ 0 w 197"/>
              <a:gd name="T5" fmla="*/ 15 h 144"/>
              <a:gd name="T6" fmla="*/ 0 w 197"/>
              <a:gd name="T7" fmla="*/ 129 h 144"/>
              <a:gd name="T8" fmla="*/ 15 w 197"/>
              <a:gd name="T9" fmla="*/ 144 h 144"/>
              <a:gd name="T10" fmla="*/ 182 w 197"/>
              <a:gd name="T11" fmla="*/ 144 h 144"/>
              <a:gd name="T12" fmla="*/ 197 w 197"/>
              <a:gd name="T13" fmla="*/ 129 h 144"/>
              <a:gd name="T14" fmla="*/ 197 w 197"/>
              <a:gd name="T15" fmla="*/ 15 h 144"/>
              <a:gd name="T16" fmla="*/ 182 w 197"/>
              <a:gd name="T17" fmla="*/ 0 h 144"/>
              <a:gd name="T18" fmla="*/ 184 w 197"/>
              <a:gd name="T19" fmla="*/ 122 h 144"/>
              <a:gd name="T20" fmla="*/ 13 w 197"/>
              <a:gd name="T21" fmla="*/ 122 h 144"/>
              <a:gd name="T22" fmla="*/ 13 w 197"/>
              <a:gd name="T23" fmla="*/ 14 h 144"/>
              <a:gd name="T24" fmla="*/ 184 w 197"/>
              <a:gd name="T25" fmla="*/ 14 h 144"/>
              <a:gd name="T26" fmla="*/ 184 w 197"/>
              <a:gd name="T27" fmla="*/ 122 h 144"/>
              <a:gd name="T28" fmla="*/ 158 w 197"/>
              <a:gd name="T29" fmla="*/ 68 h 144"/>
              <a:gd name="T30" fmla="*/ 130 w 197"/>
              <a:gd name="T31" fmla="*/ 95 h 144"/>
              <a:gd name="T32" fmla="*/ 130 w 197"/>
              <a:gd name="T33" fmla="*/ 81 h 144"/>
              <a:gd name="T34" fmla="*/ 143 w 197"/>
              <a:gd name="T35" fmla="*/ 68 h 144"/>
              <a:gd name="T36" fmla="*/ 130 w 197"/>
              <a:gd name="T37" fmla="*/ 55 h 144"/>
              <a:gd name="T38" fmla="*/ 130 w 197"/>
              <a:gd name="T39" fmla="*/ 41 h 144"/>
              <a:gd name="T40" fmla="*/ 158 w 197"/>
              <a:gd name="T41" fmla="*/ 68 h 144"/>
              <a:gd name="T42" fmla="*/ 67 w 197"/>
              <a:gd name="T43" fmla="*/ 95 h 144"/>
              <a:gd name="T44" fmla="*/ 40 w 197"/>
              <a:gd name="T45" fmla="*/ 68 h 144"/>
              <a:gd name="T46" fmla="*/ 67 w 197"/>
              <a:gd name="T47" fmla="*/ 41 h 144"/>
              <a:gd name="T48" fmla="*/ 67 w 197"/>
              <a:gd name="T49" fmla="*/ 55 h 144"/>
              <a:gd name="T50" fmla="*/ 54 w 197"/>
              <a:gd name="T51" fmla="*/ 68 h 144"/>
              <a:gd name="T52" fmla="*/ 67 w 197"/>
              <a:gd name="T53" fmla="*/ 81 h 144"/>
              <a:gd name="T54" fmla="*/ 67 w 197"/>
              <a:gd name="T55" fmla="*/ 95 h 144"/>
              <a:gd name="T56" fmla="*/ 86 w 197"/>
              <a:gd name="T57" fmla="*/ 107 h 144"/>
              <a:gd name="T58" fmla="*/ 78 w 197"/>
              <a:gd name="T59" fmla="*/ 107 h 144"/>
              <a:gd name="T60" fmla="*/ 111 w 197"/>
              <a:gd name="T61" fmla="*/ 28 h 144"/>
              <a:gd name="T62" fmla="*/ 119 w 197"/>
              <a:gd name="T63" fmla="*/ 28 h 144"/>
              <a:gd name="T64" fmla="*/ 86 w 197"/>
              <a:gd name="T65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144">
                <a:moveTo>
                  <a:pt x="182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7"/>
                  <a:pt x="7" y="144"/>
                  <a:pt x="15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190" y="144"/>
                  <a:pt x="197" y="137"/>
                  <a:pt x="197" y="129"/>
                </a:cubicBezTo>
                <a:cubicBezTo>
                  <a:pt x="197" y="15"/>
                  <a:pt x="197" y="15"/>
                  <a:pt x="197" y="15"/>
                </a:cubicBezTo>
                <a:cubicBezTo>
                  <a:pt x="197" y="7"/>
                  <a:pt x="190" y="0"/>
                  <a:pt x="182" y="0"/>
                </a:cubicBezTo>
                <a:close/>
                <a:moveTo>
                  <a:pt x="184" y="122"/>
                </a:moveTo>
                <a:cubicBezTo>
                  <a:pt x="13" y="122"/>
                  <a:pt x="13" y="122"/>
                  <a:pt x="13" y="122"/>
                </a:cubicBezTo>
                <a:cubicBezTo>
                  <a:pt x="13" y="14"/>
                  <a:pt x="13" y="14"/>
                  <a:pt x="13" y="14"/>
                </a:cubicBezTo>
                <a:cubicBezTo>
                  <a:pt x="184" y="14"/>
                  <a:pt x="184" y="14"/>
                  <a:pt x="184" y="14"/>
                </a:cubicBezTo>
                <a:lnTo>
                  <a:pt x="184" y="122"/>
                </a:lnTo>
                <a:close/>
                <a:moveTo>
                  <a:pt x="158" y="68"/>
                </a:moveTo>
                <a:cubicBezTo>
                  <a:pt x="130" y="95"/>
                  <a:pt x="130" y="95"/>
                  <a:pt x="130" y="95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41"/>
                  <a:pt x="130" y="41"/>
                  <a:pt x="130" y="41"/>
                </a:cubicBezTo>
                <a:lnTo>
                  <a:pt x="158" y="68"/>
                </a:lnTo>
                <a:close/>
                <a:moveTo>
                  <a:pt x="67" y="95"/>
                </a:moveTo>
                <a:cubicBezTo>
                  <a:pt x="40" y="68"/>
                  <a:pt x="40" y="68"/>
                  <a:pt x="40" y="68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55"/>
                  <a:pt x="67" y="55"/>
                  <a:pt x="67" y="55"/>
                </a:cubicBezTo>
                <a:cubicBezTo>
                  <a:pt x="54" y="68"/>
                  <a:pt x="54" y="68"/>
                  <a:pt x="54" y="68"/>
                </a:cubicBezTo>
                <a:cubicBezTo>
                  <a:pt x="67" y="81"/>
                  <a:pt x="67" y="81"/>
                  <a:pt x="67" y="81"/>
                </a:cubicBezTo>
                <a:lnTo>
                  <a:pt x="67" y="95"/>
                </a:lnTo>
                <a:close/>
                <a:moveTo>
                  <a:pt x="86" y="107"/>
                </a:moveTo>
                <a:cubicBezTo>
                  <a:pt x="78" y="107"/>
                  <a:pt x="78" y="107"/>
                  <a:pt x="78" y="107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9" y="28"/>
                  <a:pt x="119" y="28"/>
                  <a:pt x="119" y="28"/>
                </a:cubicBezTo>
                <a:lnTo>
                  <a:pt x="86" y="107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85F6E2EE-7560-4ED7-A702-F692940A13DC}"/>
              </a:ext>
            </a:extLst>
          </p:cNvPr>
          <p:cNvSpPr txBox="1"/>
          <p:nvPr/>
        </p:nvSpPr>
        <p:spPr>
          <a:xfrm>
            <a:off x="6752671" y="3448742"/>
            <a:ext cx="1635454" cy="239193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文本框 42">
            <a:extLst>
              <a:ext uri="{FF2B5EF4-FFF2-40B4-BE49-F238E27FC236}">
                <a16:creationId xmlns:a16="http://schemas.microsoft.com/office/drawing/2014/main" id="{A1C901F9-97E2-47E7-A3D5-713ACB646855}"/>
              </a:ext>
            </a:extLst>
          </p:cNvPr>
          <p:cNvSpPr txBox="1"/>
          <p:nvPr/>
        </p:nvSpPr>
        <p:spPr>
          <a:xfrm>
            <a:off x="6752671" y="3711028"/>
            <a:ext cx="1635454" cy="331526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00AB78B-C23B-460E-8DCD-3C2AD722BD81}"/>
              </a:ext>
            </a:extLst>
          </p:cNvPr>
          <p:cNvSpPr>
            <a:spLocks/>
          </p:cNvSpPr>
          <p:nvPr/>
        </p:nvSpPr>
        <p:spPr bwMode="auto">
          <a:xfrm>
            <a:off x="6320087" y="3551639"/>
            <a:ext cx="367290" cy="369502"/>
          </a:xfrm>
          <a:custGeom>
            <a:avLst/>
            <a:gdLst>
              <a:gd name="T0" fmla="*/ 98 w 208"/>
              <a:gd name="T1" fmla="*/ 71 h 209"/>
              <a:gd name="T2" fmla="*/ 76 w 208"/>
              <a:gd name="T3" fmla="*/ 52 h 209"/>
              <a:gd name="T4" fmla="*/ 85 w 208"/>
              <a:gd name="T5" fmla="*/ 41 h 209"/>
              <a:gd name="T6" fmla="*/ 98 w 208"/>
              <a:gd name="T7" fmla="*/ 53 h 209"/>
              <a:gd name="T8" fmla="*/ 125 w 208"/>
              <a:gd name="T9" fmla="*/ 29 h 209"/>
              <a:gd name="T10" fmla="*/ 134 w 208"/>
              <a:gd name="T11" fmla="*/ 40 h 209"/>
              <a:gd name="T12" fmla="*/ 98 w 208"/>
              <a:gd name="T13" fmla="*/ 71 h 209"/>
              <a:gd name="T14" fmla="*/ 55 w 208"/>
              <a:gd name="T15" fmla="*/ 49 h 209"/>
              <a:gd name="T16" fmla="*/ 104 w 208"/>
              <a:gd name="T17" fmla="*/ 0 h 209"/>
              <a:gd name="T18" fmla="*/ 153 w 208"/>
              <a:gd name="T19" fmla="*/ 49 h 209"/>
              <a:gd name="T20" fmla="*/ 104 w 208"/>
              <a:gd name="T21" fmla="*/ 98 h 209"/>
              <a:gd name="T22" fmla="*/ 55 w 208"/>
              <a:gd name="T23" fmla="*/ 49 h 209"/>
              <a:gd name="T24" fmla="*/ 67 w 208"/>
              <a:gd name="T25" fmla="*/ 49 h 209"/>
              <a:gd name="T26" fmla="*/ 104 w 208"/>
              <a:gd name="T27" fmla="*/ 86 h 209"/>
              <a:gd name="T28" fmla="*/ 141 w 208"/>
              <a:gd name="T29" fmla="*/ 49 h 209"/>
              <a:gd name="T30" fmla="*/ 104 w 208"/>
              <a:gd name="T31" fmla="*/ 12 h 209"/>
              <a:gd name="T32" fmla="*/ 67 w 208"/>
              <a:gd name="T33" fmla="*/ 49 h 209"/>
              <a:gd name="T34" fmla="*/ 108 w 208"/>
              <a:gd name="T35" fmla="*/ 147 h 209"/>
              <a:gd name="T36" fmla="*/ 108 w 208"/>
              <a:gd name="T37" fmla="*/ 209 h 209"/>
              <a:gd name="T38" fmla="*/ 180 w 208"/>
              <a:gd name="T39" fmla="*/ 174 h 209"/>
              <a:gd name="T40" fmla="*/ 180 w 208"/>
              <a:gd name="T41" fmla="*/ 146 h 209"/>
              <a:gd name="T42" fmla="*/ 134 w 208"/>
              <a:gd name="T43" fmla="*/ 169 h 209"/>
              <a:gd name="T44" fmla="*/ 108 w 208"/>
              <a:gd name="T45" fmla="*/ 147 h 209"/>
              <a:gd name="T46" fmla="*/ 0 w 208"/>
              <a:gd name="T47" fmla="*/ 134 h 209"/>
              <a:gd name="T48" fmla="*/ 74 w 208"/>
              <a:gd name="T49" fmla="*/ 170 h 209"/>
              <a:gd name="T50" fmla="*/ 106 w 208"/>
              <a:gd name="T51" fmla="*/ 139 h 209"/>
              <a:gd name="T52" fmla="*/ 32 w 208"/>
              <a:gd name="T53" fmla="*/ 103 h 209"/>
              <a:gd name="T54" fmla="*/ 0 w 208"/>
              <a:gd name="T55" fmla="*/ 134 h 209"/>
              <a:gd name="T56" fmla="*/ 208 w 208"/>
              <a:gd name="T57" fmla="*/ 126 h 209"/>
              <a:gd name="T58" fmla="*/ 180 w 208"/>
              <a:gd name="T59" fmla="*/ 103 h 209"/>
              <a:gd name="T60" fmla="*/ 106 w 208"/>
              <a:gd name="T61" fmla="*/ 139 h 209"/>
              <a:gd name="T62" fmla="*/ 134 w 208"/>
              <a:gd name="T63" fmla="*/ 162 h 209"/>
              <a:gd name="T64" fmla="*/ 208 w 208"/>
              <a:gd name="T65" fmla="*/ 126 h 209"/>
              <a:gd name="T66" fmla="*/ 32 w 208"/>
              <a:gd name="T67" fmla="*/ 156 h 209"/>
              <a:gd name="T68" fmla="*/ 32 w 208"/>
              <a:gd name="T69" fmla="*/ 174 h 209"/>
              <a:gd name="T70" fmla="*/ 104 w 208"/>
              <a:gd name="T71" fmla="*/ 209 h 209"/>
              <a:gd name="T72" fmla="*/ 104 w 208"/>
              <a:gd name="T73" fmla="*/ 148 h 209"/>
              <a:gd name="T74" fmla="*/ 75 w 208"/>
              <a:gd name="T75" fmla="*/ 176 h 209"/>
              <a:gd name="T76" fmla="*/ 32 w 208"/>
              <a:gd name="T77" fmla="*/ 156 h 209"/>
              <a:gd name="T78" fmla="*/ 68 w 208"/>
              <a:gd name="T79" fmla="*/ 92 h 209"/>
              <a:gd name="T80" fmla="*/ 62 w 208"/>
              <a:gd name="T81" fmla="*/ 86 h 209"/>
              <a:gd name="T82" fmla="*/ 34 w 208"/>
              <a:gd name="T83" fmla="*/ 101 h 209"/>
              <a:gd name="T84" fmla="*/ 43 w 208"/>
              <a:gd name="T85" fmla="*/ 105 h 209"/>
              <a:gd name="T86" fmla="*/ 68 w 208"/>
              <a:gd name="T87" fmla="*/ 92 h 209"/>
              <a:gd name="T88" fmla="*/ 137 w 208"/>
              <a:gd name="T89" fmla="*/ 91 h 209"/>
              <a:gd name="T90" fmla="*/ 165 w 208"/>
              <a:gd name="T91" fmla="*/ 105 h 209"/>
              <a:gd name="T92" fmla="*/ 174 w 208"/>
              <a:gd name="T93" fmla="*/ 101 h 209"/>
              <a:gd name="T94" fmla="*/ 143 w 208"/>
              <a:gd name="T95" fmla="*/ 85 h 209"/>
              <a:gd name="T96" fmla="*/ 137 w 208"/>
              <a:gd name="T97" fmla="*/ 9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9">
                <a:moveTo>
                  <a:pt x="98" y="71"/>
                </a:moveTo>
                <a:cubicBezTo>
                  <a:pt x="76" y="52"/>
                  <a:pt x="76" y="52"/>
                  <a:pt x="76" y="52"/>
                </a:cubicBezTo>
                <a:cubicBezTo>
                  <a:pt x="85" y="41"/>
                  <a:pt x="85" y="41"/>
                  <a:pt x="85" y="41"/>
                </a:cubicBezTo>
                <a:cubicBezTo>
                  <a:pt x="98" y="53"/>
                  <a:pt x="98" y="53"/>
                  <a:pt x="98" y="5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34" y="40"/>
                  <a:pt x="134" y="40"/>
                  <a:pt x="134" y="40"/>
                </a:cubicBezTo>
                <a:lnTo>
                  <a:pt x="98" y="71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8"/>
                  <a:pt x="104" y="98"/>
                </a:cubicBezTo>
                <a:cubicBezTo>
                  <a:pt x="77" y="98"/>
                  <a:pt x="55" y="76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6"/>
                  <a:pt x="104" y="86"/>
                </a:cubicBezTo>
                <a:cubicBezTo>
                  <a:pt x="124" y="86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9"/>
                  <a:pt x="108" y="209"/>
                  <a:pt x="108" y="209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4" y="169"/>
                  <a:pt x="134" y="169"/>
                  <a:pt x="134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6"/>
                </a:moveTo>
                <a:cubicBezTo>
                  <a:pt x="32" y="174"/>
                  <a:pt x="32" y="174"/>
                  <a:pt x="32" y="174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1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2" y="87"/>
                  <a:pt x="140" y="89"/>
                  <a:pt x="137" y="91"/>
                </a:cubicBezTo>
                <a:close/>
              </a:path>
            </a:pathLst>
          </a:custGeom>
          <a:solidFill>
            <a:srgbClr val="D63AA2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22097" y="63799"/>
            <a:ext cx="474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358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81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 rot="10800000">
            <a:off x="-1764704" y="-1316682"/>
            <a:ext cx="4176464" cy="3683612"/>
            <a:chOff x="4512677" y="507673"/>
            <a:chExt cx="4755800" cy="4194582"/>
          </a:xfrm>
        </p:grpSpPr>
        <p:sp>
          <p:nvSpPr>
            <p:cNvPr id="2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1296" y="267494"/>
            <a:ext cx="12930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D2B8B"/>
                    </a:gs>
                    <a:gs pos="100000">
                      <a:srgbClr val="14EEE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  <a:p>
            <a:r>
              <a:rPr lang="zh-CN" altLang="en-US" sz="1200" dirty="0">
                <a:gradFill>
                  <a:gsLst>
                    <a:gs pos="0">
                      <a:srgbClr val="2D2B8B"/>
                    </a:gs>
                    <a:gs pos="100000">
                      <a:srgbClr val="14EEE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sp>
        <p:nvSpPr>
          <p:cNvPr id="32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2451645" y="1593779"/>
            <a:ext cx="1493295" cy="13170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2D2B8B"/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5248552" y="1593779"/>
            <a:ext cx="1493295" cy="13170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2D2B8B"/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043608" y="2512756"/>
            <a:ext cx="1493295" cy="13170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2D2B8B"/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3840515" y="2512756"/>
            <a:ext cx="1493295" cy="13170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2D2B8B"/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6637420" y="2512756"/>
            <a:ext cx="1493295" cy="13170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38100">
            <a:gradFill>
              <a:gsLst>
                <a:gs pos="0">
                  <a:srgbClr val="2D2B8B"/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363130" y="1326658"/>
            <a:ext cx="549217" cy="4844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" name="矩形 6"/>
          <p:cNvSpPr/>
          <p:nvPr/>
        </p:nvSpPr>
        <p:spPr>
          <a:xfrm>
            <a:off x="2673646" y="2027183"/>
            <a:ext cx="1025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812360" y="2643758"/>
            <a:ext cx="4176464" cy="3683612"/>
            <a:chOff x="4512677" y="507673"/>
            <a:chExt cx="4755800" cy="4194582"/>
          </a:xfrm>
        </p:grpSpPr>
        <p:sp>
          <p:nvSpPr>
            <p:cNvPr id="39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181822" y="1326658"/>
            <a:ext cx="549217" cy="4844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44" name="矩形 43"/>
          <p:cNvSpPr/>
          <p:nvPr/>
        </p:nvSpPr>
        <p:spPr>
          <a:xfrm>
            <a:off x="5492338" y="2027183"/>
            <a:ext cx="1025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5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951130" y="2226816"/>
            <a:ext cx="549217" cy="4844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46" name="矩形 45"/>
          <p:cNvSpPr/>
          <p:nvPr/>
        </p:nvSpPr>
        <p:spPr>
          <a:xfrm>
            <a:off x="1252096" y="2945528"/>
            <a:ext cx="1025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7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733652" y="2226816"/>
            <a:ext cx="549217" cy="4844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48" name="矩形 47"/>
          <p:cNvSpPr/>
          <p:nvPr/>
        </p:nvSpPr>
        <p:spPr>
          <a:xfrm>
            <a:off x="4034618" y="2945528"/>
            <a:ext cx="1025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1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588738" y="2226816"/>
            <a:ext cx="549217" cy="4844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52" name="矩形 51"/>
          <p:cNvSpPr/>
          <p:nvPr/>
        </p:nvSpPr>
        <p:spPr>
          <a:xfrm>
            <a:off x="6889704" y="2945528"/>
            <a:ext cx="1025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E3C65A-E92E-348D-6A85-65910D314911}"/>
              </a:ext>
            </a:extLst>
          </p:cNvPr>
          <p:cNvSpPr txBox="1"/>
          <p:nvPr/>
        </p:nvSpPr>
        <p:spPr>
          <a:xfrm>
            <a:off x="98974488" y="-55250674"/>
            <a:ext cx="6908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2bb4df1-6dd2-45f1-b854-c7ddd7f82260"/>
          <p:cNvGrpSpPr>
            <a:grpSpLocks noChangeAspect="1"/>
          </p:cNvGrpSpPr>
          <p:nvPr/>
        </p:nvGrpSpPr>
        <p:grpSpPr>
          <a:xfrm>
            <a:off x="1783719" y="1041601"/>
            <a:ext cx="5704605" cy="3492273"/>
            <a:chOff x="2378292" y="1388801"/>
            <a:chExt cx="7606140" cy="4656364"/>
          </a:xfrm>
        </p:grpSpPr>
        <p:sp>
          <p:nvSpPr>
            <p:cNvPr id="4" name="Freeform: Shape 20"/>
            <p:cNvSpPr/>
            <p:nvPr/>
          </p:nvSpPr>
          <p:spPr>
            <a:xfrm rot="16200000" flipH="1">
              <a:off x="4744668" y="3718031"/>
              <a:ext cx="1324509" cy="1274863"/>
            </a:xfrm>
            <a:custGeom>
              <a:avLst/>
              <a:gdLst>
                <a:gd name="connsiteX0" fmla="*/ 0 w 1324509"/>
                <a:gd name="connsiteY0" fmla="*/ 0 h 1274862"/>
                <a:gd name="connsiteX1" fmla="*/ 0 w 1324509"/>
                <a:gd name="connsiteY1" fmla="*/ 4455 h 1274862"/>
                <a:gd name="connsiteX2" fmla="*/ 12700 w 1324509"/>
                <a:gd name="connsiteY2" fmla="*/ 3175 h 1274862"/>
                <a:gd name="connsiteX3" fmla="*/ 675235 w 1324509"/>
                <a:gd name="connsiteY3" fmla="*/ 543157 h 1274862"/>
                <a:gd name="connsiteX4" fmla="*/ 685041 w 1324509"/>
                <a:gd name="connsiteY4" fmla="*/ 640434 h 1274862"/>
                <a:gd name="connsiteX5" fmla="*/ 771873 w 1324509"/>
                <a:gd name="connsiteY5" fmla="*/ 648096 h 1274862"/>
                <a:gd name="connsiteX6" fmla="*/ 1314696 w 1324509"/>
                <a:gd name="connsiteY6" fmla="*/ 1177515 h 1274862"/>
                <a:gd name="connsiteX7" fmla="*/ 1324509 w 1324509"/>
                <a:gd name="connsiteY7" fmla="*/ 1274862 h 1274862"/>
                <a:gd name="connsiteX8" fmla="*/ 1320298 w 1324509"/>
                <a:gd name="connsiteY8" fmla="*/ 1191457 h 1274862"/>
                <a:gd name="connsiteX9" fmla="*/ 938437 w 1324509"/>
                <a:gd name="connsiteY9" fmla="*/ 388713 h 1274862"/>
                <a:gd name="connsiteX10" fmla="*/ 844477 w 1324509"/>
                <a:gd name="connsiteY10" fmla="*/ 303316 h 1274862"/>
                <a:gd name="connsiteX11" fmla="*/ 843918 w 1324509"/>
                <a:gd name="connsiteY11" fmla="*/ 302852 h 1274862"/>
                <a:gd name="connsiteX12" fmla="*/ 742776 w 1324509"/>
                <a:gd name="connsiteY12" fmla="*/ 227219 h 1274862"/>
                <a:gd name="connsiteX13" fmla="*/ 741473 w 1324509"/>
                <a:gd name="connsiteY13" fmla="*/ 226322 h 1274862"/>
                <a:gd name="connsiteX14" fmla="*/ 633212 w 1324509"/>
                <a:gd name="connsiteY14" fmla="*/ 160552 h 1274862"/>
                <a:gd name="connsiteX15" fmla="*/ 632262 w 1324509"/>
                <a:gd name="connsiteY15" fmla="*/ 160017 h 1274862"/>
                <a:gd name="connsiteX16" fmla="*/ 516587 w 1324509"/>
                <a:gd name="connsiteY16" fmla="*/ 104294 h 1274862"/>
                <a:gd name="connsiteX17" fmla="*/ 0 w 1324509"/>
                <a:gd name="connsiteY17" fmla="*/ 0 h 127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4509" h="1274862">
                  <a:moveTo>
                    <a:pt x="0" y="0"/>
                  </a:moveTo>
                  <a:lnTo>
                    <a:pt x="0" y="4455"/>
                  </a:lnTo>
                  <a:lnTo>
                    <a:pt x="12700" y="3175"/>
                  </a:lnTo>
                  <a:cubicBezTo>
                    <a:pt x="339509" y="3175"/>
                    <a:pt x="612175" y="234990"/>
                    <a:pt x="675235" y="543157"/>
                  </a:cubicBezTo>
                  <a:lnTo>
                    <a:pt x="685041" y="640434"/>
                  </a:lnTo>
                  <a:lnTo>
                    <a:pt x="771873" y="648096"/>
                  </a:lnTo>
                  <a:cubicBezTo>
                    <a:pt x="1043861" y="696679"/>
                    <a:pt x="1259519" y="907868"/>
                    <a:pt x="1314696" y="1177515"/>
                  </a:cubicBezTo>
                  <a:lnTo>
                    <a:pt x="1324509" y="1274862"/>
                  </a:lnTo>
                  <a:lnTo>
                    <a:pt x="1320298" y="1191457"/>
                  </a:lnTo>
                  <a:cubicBezTo>
                    <a:pt x="1288582" y="879152"/>
                    <a:pt x="1148583" y="598859"/>
                    <a:pt x="938437" y="388713"/>
                  </a:cubicBezTo>
                  <a:lnTo>
                    <a:pt x="844477" y="303316"/>
                  </a:lnTo>
                  <a:lnTo>
                    <a:pt x="843918" y="302852"/>
                  </a:lnTo>
                  <a:lnTo>
                    <a:pt x="742776" y="227219"/>
                  </a:lnTo>
                  <a:lnTo>
                    <a:pt x="741473" y="226322"/>
                  </a:lnTo>
                  <a:lnTo>
                    <a:pt x="633212" y="160552"/>
                  </a:lnTo>
                  <a:lnTo>
                    <a:pt x="632262" y="160017"/>
                  </a:lnTo>
                  <a:lnTo>
                    <a:pt x="516587" y="104294"/>
                  </a:lnTo>
                  <a:cubicBezTo>
                    <a:pt x="357808" y="37136"/>
                    <a:pt x="183241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6"/>
            <p:cNvSpPr/>
            <p:nvPr/>
          </p:nvSpPr>
          <p:spPr>
            <a:xfrm flipV="1">
              <a:off x="4770139" y="3693207"/>
              <a:ext cx="2653015" cy="1327151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 rot="5400000">
              <a:off x="5433071" y="3030275"/>
              <a:ext cx="2653015" cy="1327151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rgbClr val="14EEE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4770139" y="2371727"/>
              <a:ext cx="2653015" cy="1327151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solidFill>
              <a:srgbClr val="2D2B8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26"/>
            <p:cNvSpPr/>
            <p:nvPr/>
          </p:nvSpPr>
          <p:spPr>
            <a:xfrm rot="16200000" flipH="1">
              <a:off x="4426976" y="2709222"/>
              <a:ext cx="2010905" cy="1327151"/>
            </a:xfrm>
            <a:custGeom>
              <a:avLst/>
              <a:gdLst>
                <a:gd name="connsiteX0" fmla="*/ 0 w 2010905"/>
                <a:gd name="connsiteY0" fmla="*/ 1327150 h 1327150"/>
                <a:gd name="connsiteX1" fmla="*/ 4455 w 2010905"/>
                <a:gd name="connsiteY1" fmla="*/ 1327150 h 1327150"/>
                <a:gd name="connsiteX2" fmla="*/ 3175 w 2010905"/>
                <a:gd name="connsiteY2" fmla="*/ 1314450 h 1327150"/>
                <a:gd name="connsiteX3" fmla="*/ 679450 w 2010905"/>
                <a:gd name="connsiteY3" fmla="*/ 638175 h 1327150"/>
                <a:gd name="connsiteX4" fmla="*/ 1302580 w 2010905"/>
                <a:gd name="connsiteY4" fmla="*/ 1051213 h 1327150"/>
                <a:gd name="connsiteX5" fmla="*/ 1328738 w 2010905"/>
                <a:gd name="connsiteY5" fmla="*/ 1135480 h 1327150"/>
                <a:gd name="connsiteX6" fmla="*/ 1354895 w 2010905"/>
                <a:gd name="connsiteY6" fmla="*/ 1051213 h 1327150"/>
                <a:gd name="connsiteX7" fmla="*/ 1978025 w 2010905"/>
                <a:gd name="connsiteY7" fmla="*/ 638175 h 1327150"/>
                <a:gd name="connsiteX8" fmla="*/ 2010905 w 2010905"/>
                <a:gd name="connsiteY8" fmla="*/ 641076 h 1327150"/>
                <a:gd name="connsiteX9" fmla="*/ 2001099 w 2010905"/>
                <a:gd name="connsiteY9" fmla="*/ 543799 h 1327150"/>
                <a:gd name="connsiteX10" fmla="*/ 1338564 w 2010905"/>
                <a:gd name="connsiteY10" fmla="*/ 3817 h 1327150"/>
                <a:gd name="connsiteX11" fmla="*/ 1325864 w 2010905"/>
                <a:gd name="connsiteY11" fmla="*/ 5097 h 1327150"/>
                <a:gd name="connsiteX12" fmla="*/ 1325864 w 2010905"/>
                <a:gd name="connsiteY12" fmla="*/ 642 h 1327150"/>
                <a:gd name="connsiteX13" fmla="*/ 1842451 w 2010905"/>
                <a:gd name="connsiteY13" fmla="*/ 104936 h 1327150"/>
                <a:gd name="connsiteX14" fmla="*/ 1958126 w 2010905"/>
                <a:gd name="connsiteY14" fmla="*/ 160659 h 1327150"/>
                <a:gd name="connsiteX15" fmla="*/ 1924171 w 2010905"/>
                <a:gd name="connsiteY15" fmla="*/ 141546 h 1327150"/>
                <a:gd name="connsiteX16" fmla="*/ 1327150 w 2010905"/>
                <a:gd name="connsiteY16" fmla="*/ 0 h 1327150"/>
                <a:gd name="connsiteX17" fmla="*/ 0 w 2010905"/>
                <a:gd name="connsiteY17" fmla="*/ 132715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0905" h="1327150">
                  <a:moveTo>
                    <a:pt x="0" y="1327150"/>
                  </a:moveTo>
                  <a:lnTo>
                    <a:pt x="4455" y="1327150"/>
                  </a:lnTo>
                  <a:lnTo>
                    <a:pt x="3175" y="1314450"/>
                  </a:lnTo>
                  <a:cubicBezTo>
                    <a:pt x="3175" y="940954"/>
                    <a:pt x="305954" y="638175"/>
                    <a:pt x="679450" y="638175"/>
                  </a:cubicBezTo>
                  <a:cubicBezTo>
                    <a:pt x="959572" y="638175"/>
                    <a:pt x="1199916" y="808488"/>
                    <a:pt x="1302580" y="1051213"/>
                  </a:cubicBezTo>
                  <a:lnTo>
                    <a:pt x="1328738" y="1135480"/>
                  </a:lnTo>
                  <a:lnTo>
                    <a:pt x="1354895" y="1051213"/>
                  </a:lnTo>
                  <a:cubicBezTo>
                    <a:pt x="1457560" y="808488"/>
                    <a:pt x="1697903" y="638175"/>
                    <a:pt x="1978025" y="638175"/>
                  </a:cubicBezTo>
                  <a:lnTo>
                    <a:pt x="2010905" y="641076"/>
                  </a:lnTo>
                  <a:lnTo>
                    <a:pt x="2001099" y="543799"/>
                  </a:lnTo>
                  <a:cubicBezTo>
                    <a:pt x="1938039" y="235632"/>
                    <a:pt x="1665373" y="3817"/>
                    <a:pt x="1338564" y="3817"/>
                  </a:cubicBezTo>
                  <a:lnTo>
                    <a:pt x="1325864" y="5097"/>
                  </a:lnTo>
                  <a:lnTo>
                    <a:pt x="1325864" y="642"/>
                  </a:lnTo>
                  <a:cubicBezTo>
                    <a:pt x="1509105" y="642"/>
                    <a:pt x="1683672" y="37778"/>
                    <a:pt x="1842451" y="104936"/>
                  </a:cubicBezTo>
                  <a:lnTo>
                    <a:pt x="1958126" y="160659"/>
                  </a:lnTo>
                  <a:lnTo>
                    <a:pt x="1924171" y="141546"/>
                  </a:lnTo>
                  <a:cubicBezTo>
                    <a:pt x="1744710" y="50999"/>
                    <a:pt x="1541886" y="0"/>
                    <a:pt x="1327150" y="0"/>
                  </a:cubicBezTo>
                  <a:cubicBezTo>
                    <a:pt x="594185" y="0"/>
                    <a:pt x="0" y="594185"/>
                    <a:pt x="0" y="1327150"/>
                  </a:cubicBezTo>
                  <a:close/>
                </a:path>
              </a:pathLst>
            </a:custGeom>
            <a:solidFill>
              <a:srgbClr val="D63A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31"/>
            <p:cNvSpPr>
              <a:spLocks/>
            </p:cNvSpPr>
            <p:nvPr/>
          </p:nvSpPr>
          <p:spPr bwMode="auto">
            <a:xfrm>
              <a:off x="5895909" y="4403149"/>
              <a:ext cx="401467" cy="401467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5909178" y="2562157"/>
              <a:ext cx="374937" cy="401467"/>
              <a:chOff x="2281238" y="1909763"/>
              <a:chExt cx="336550" cy="360363"/>
            </a:xfrm>
            <a:solidFill>
              <a:schemeClr val="bg1"/>
            </a:solidFill>
          </p:grpSpPr>
          <p:sp>
            <p:nvSpPr>
              <p:cNvPr id="26" name="Freeform: Shape 33"/>
              <p:cNvSpPr>
                <a:spLocks/>
              </p:cNvSpPr>
              <p:nvPr/>
            </p:nvSpPr>
            <p:spPr bwMode="auto">
              <a:xfrm>
                <a:off x="2281238" y="1909763"/>
                <a:ext cx="336550" cy="360363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5" y="0"/>
                  </a:cxn>
                  <a:cxn ang="0">
                    <a:pos x="0" y="15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99" y="123"/>
                  </a:cxn>
                  <a:cxn ang="0">
                    <a:pos x="115" y="107"/>
                  </a:cxn>
                  <a:cxn ang="0">
                    <a:pos x="115" y="15"/>
                  </a:cxn>
                  <a:cxn ang="0">
                    <a:pos x="99" y="0"/>
                  </a:cxn>
                  <a:cxn ang="0">
                    <a:pos x="107" y="107"/>
                  </a:cxn>
                  <a:cxn ang="0">
                    <a:pos x="99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15"/>
                  </a:cxn>
                  <a:cxn ang="0">
                    <a:pos x="15" y="8"/>
                  </a:cxn>
                  <a:cxn ang="0">
                    <a:pos x="99" y="8"/>
                  </a:cxn>
                  <a:cxn ang="0">
                    <a:pos x="107" y="15"/>
                  </a:cxn>
                  <a:cxn ang="0">
                    <a:pos x="107" y="107"/>
                  </a:cxn>
                  <a:cxn ang="0">
                    <a:pos x="107" y="107"/>
                  </a:cxn>
                  <a:cxn ang="0">
                    <a:pos x="107" y="107"/>
                  </a:cxn>
                </a:cxnLst>
                <a:rect l="0" t="0" r="r" b="b"/>
                <a:pathLst>
                  <a:path w="115" h="123">
                    <a:moveTo>
                      <a:pt x="9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8" y="123"/>
                      <a:pt x="115" y="116"/>
                      <a:pt x="115" y="107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5" y="7"/>
                      <a:pt x="108" y="0"/>
                      <a:pt x="99" y="0"/>
                    </a:cubicBezTo>
                    <a:close/>
                    <a:moveTo>
                      <a:pt x="107" y="107"/>
                    </a:moveTo>
                    <a:cubicBezTo>
                      <a:pt x="107" y="111"/>
                      <a:pt x="104" y="115"/>
                      <a:pt x="99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1"/>
                      <a:pt x="7" y="10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1"/>
                      <a:pt x="11" y="8"/>
                      <a:pt x="15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4" y="8"/>
                      <a:pt x="107" y="11"/>
                      <a:pt x="107" y="15"/>
                    </a:cubicBezTo>
                    <a:lnTo>
                      <a:pt x="107" y="107"/>
                    </a:lnTo>
                    <a:close/>
                    <a:moveTo>
                      <a:pt x="107" y="107"/>
                    </a:moveTo>
                    <a:cubicBezTo>
                      <a:pt x="107" y="107"/>
                      <a:pt x="107" y="107"/>
                      <a:pt x="107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4"/>
              <p:cNvSpPr>
                <a:spLocks/>
              </p:cNvSpPr>
              <p:nvPr/>
            </p:nvSpPr>
            <p:spPr bwMode="auto">
              <a:xfrm>
                <a:off x="2325688" y="1952626"/>
                <a:ext cx="246063" cy="227013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3"/>
                  </a:cxn>
                  <a:cxn ang="0">
                    <a:pos x="4" y="77"/>
                  </a:cxn>
                  <a:cxn ang="0">
                    <a:pos x="81" y="77"/>
                  </a:cxn>
                  <a:cxn ang="0">
                    <a:pos x="84" y="73"/>
                  </a:cxn>
                  <a:cxn ang="0">
                    <a:pos x="84" y="4"/>
                  </a:cxn>
                  <a:cxn ang="0">
                    <a:pos x="81" y="0"/>
                  </a:cxn>
                  <a:cxn ang="0">
                    <a:pos x="81" y="4"/>
                  </a:cxn>
                  <a:cxn ang="0">
                    <a:pos x="81" y="57"/>
                  </a:cxn>
                  <a:cxn ang="0">
                    <a:pos x="68" y="44"/>
                  </a:cxn>
                  <a:cxn ang="0">
                    <a:pos x="65" y="42"/>
                  </a:cxn>
                  <a:cxn ang="0">
                    <a:pos x="62" y="44"/>
                  </a:cxn>
                  <a:cxn ang="0">
                    <a:pos x="52" y="55"/>
                  </a:cxn>
                  <a:cxn ang="0">
                    <a:pos x="22" y="21"/>
                  </a:cxn>
                  <a:cxn ang="0">
                    <a:pos x="19" y="19"/>
                  </a:cxn>
                  <a:cxn ang="0">
                    <a:pos x="16" y="21"/>
                  </a:cxn>
                  <a:cxn ang="0">
                    <a:pos x="4" y="35"/>
                  </a:cxn>
                  <a:cxn ang="0">
                    <a:pos x="4" y="4"/>
                  </a:cxn>
                  <a:cxn ang="0">
                    <a:pos x="81" y="4"/>
                  </a:cxn>
                  <a:cxn ang="0">
                    <a:pos x="4" y="41"/>
                  </a:cxn>
                  <a:cxn ang="0">
                    <a:pos x="19" y="23"/>
                  </a:cxn>
                  <a:cxn ang="0">
                    <a:pos x="50" y="58"/>
                  </a:cxn>
                  <a:cxn ang="0">
                    <a:pos x="52" y="61"/>
                  </a:cxn>
                  <a:cxn ang="0">
                    <a:pos x="63" y="73"/>
                  </a:cxn>
                  <a:cxn ang="0">
                    <a:pos x="4" y="73"/>
                  </a:cxn>
                  <a:cxn ang="0">
                    <a:pos x="4" y="41"/>
                  </a:cxn>
                  <a:cxn ang="0">
                    <a:pos x="68" y="73"/>
                  </a:cxn>
                  <a:cxn ang="0">
                    <a:pos x="55" y="58"/>
                  </a:cxn>
                  <a:cxn ang="0">
                    <a:pos x="65" y="46"/>
                  </a:cxn>
                  <a:cxn ang="0">
                    <a:pos x="81" y="63"/>
                  </a:cxn>
                  <a:cxn ang="0">
                    <a:pos x="81" y="73"/>
                  </a:cxn>
                  <a:cxn ang="0">
                    <a:pos x="68" y="73"/>
                  </a:cxn>
                  <a:cxn ang="0">
                    <a:pos x="68" y="73"/>
                  </a:cxn>
                  <a:cxn ang="0">
                    <a:pos x="68" y="73"/>
                  </a:cxn>
                </a:cxnLst>
                <a:rect l="0" t="0" r="r" b="b"/>
                <a:pathLst>
                  <a:path w="84" h="77">
                    <a:moveTo>
                      <a:pt x="8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4" y="77"/>
                    </a:cubicBezTo>
                    <a:cubicBezTo>
                      <a:pt x="81" y="77"/>
                      <a:pt x="81" y="77"/>
                      <a:pt x="81" y="77"/>
                    </a:cubicBezTo>
                    <a:cubicBezTo>
                      <a:pt x="83" y="77"/>
                      <a:pt x="84" y="75"/>
                      <a:pt x="84" y="7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3" y="0"/>
                      <a:pt x="81" y="0"/>
                    </a:cubicBezTo>
                    <a:close/>
                    <a:moveTo>
                      <a:pt x="81" y="4"/>
                    </a:moveTo>
                    <a:cubicBezTo>
                      <a:pt x="81" y="57"/>
                      <a:pt x="81" y="57"/>
                      <a:pt x="81" y="57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43"/>
                      <a:pt x="66" y="42"/>
                      <a:pt x="65" y="42"/>
                    </a:cubicBezTo>
                    <a:cubicBezTo>
                      <a:pt x="64" y="42"/>
                      <a:pt x="63" y="43"/>
                      <a:pt x="62" y="4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0" y="19"/>
                      <a:pt x="19" y="19"/>
                    </a:cubicBezTo>
                    <a:cubicBezTo>
                      <a:pt x="18" y="19"/>
                      <a:pt x="17" y="20"/>
                      <a:pt x="16" y="21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1" y="4"/>
                    </a:lnTo>
                    <a:close/>
                    <a:moveTo>
                      <a:pt x="4" y="41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4" y="73"/>
                      <a:pt x="4" y="73"/>
                      <a:pt x="4" y="73"/>
                    </a:cubicBezTo>
                    <a:lnTo>
                      <a:pt x="4" y="41"/>
                    </a:lnTo>
                    <a:close/>
                    <a:moveTo>
                      <a:pt x="68" y="73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73"/>
                      <a:pt x="81" y="73"/>
                      <a:pt x="81" y="73"/>
                    </a:cubicBezTo>
                    <a:lnTo>
                      <a:pt x="68" y="73"/>
                    </a:lnTo>
                    <a:close/>
                    <a:moveTo>
                      <a:pt x="68" y="73"/>
                    </a:moveTo>
                    <a:cubicBezTo>
                      <a:pt x="68" y="73"/>
                      <a:pt x="68" y="73"/>
                      <a:pt x="68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5"/>
              <p:cNvSpPr>
                <a:spLocks/>
              </p:cNvSpPr>
              <p:nvPr/>
            </p:nvSpPr>
            <p:spPr bwMode="auto">
              <a:xfrm>
                <a:off x="2460625" y="1989138"/>
                <a:ext cx="66675" cy="66675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3" y="11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12" y="23"/>
                  </a:cxn>
                  <a:cxn ang="0">
                    <a:pos x="12" y="4"/>
                  </a:cxn>
                  <a:cxn ang="0">
                    <a:pos x="19" y="11"/>
                  </a:cxn>
                  <a:cxn ang="0">
                    <a:pos x="12" y="19"/>
                  </a:cxn>
                  <a:cxn ang="0">
                    <a:pos x="4" y="11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7" y="19"/>
                      <a:pt x="4" y="15"/>
                      <a:pt x="4" y="11"/>
                    </a:cubicBezTo>
                    <a:cubicBezTo>
                      <a:pt x="4" y="7"/>
                      <a:pt x="7" y="4"/>
                      <a:pt x="12" y="4"/>
                    </a:cubicBezTo>
                    <a:close/>
                    <a:moveTo>
                      <a:pt x="12" y="4"/>
                    </a:moveTo>
                    <a:cubicBezTo>
                      <a:pt x="12" y="4"/>
                      <a:pt x="12" y="4"/>
                      <a:pt x="1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6"/>
            <p:cNvGrpSpPr/>
            <p:nvPr/>
          </p:nvGrpSpPr>
          <p:grpSpPr>
            <a:xfrm>
              <a:off x="6871349" y="3499300"/>
              <a:ext cx="413846" cy="389086"/>
              <a:chOff x="2266950" y="2713038"/>
              <a:chExt cx="371475" cy="349250"/>
            </a:xfrm>
            <a:solidFill>
              <a:schemeClr val="bg1"/>
            </a:solidFill>
          </p:grpSpPr>
          <p:sp>
            <p:nvSpPr>
              <p:cNvPr id="24" name="Freeform: Shape 37"/>
              <p:cNvSpPr>
                <a:spLocks/>
              </p:cNvSpPr>
              <p:nvPr/>
            </p:nvSpPr>
            <p:spPr bwMode="auto">
              <a:xfrm>
                <a:off x="2447925" y="2903538"/>
                <a:ext cx="44450" cy="44450"/>
              </a:xfrm>
              <a:custGeom>
                <a:avLst/>
                <a:gdLst/>
                <a:ahLst/>
                <a:cxnLst>
                  <a:cxn ang="0">
                    <a:pos x="15" y="7"/>
                  </a:cxn>
                  <a:cxn ang="0">
                    <a:pos x="7" y="15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2"/>
                      <a:pt x="11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  <a:moveTo>
                      <a:pt x="15" y="7"/>
                    </a:moveTo>
                    <a:cubicBezTo>
                      <a:pt x="15" y="7"/>
                      <a:pt x="15" y="7"/>
                      <a:pt x="15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8"/>
              <p:cNvSpPr>
                <a:spLocks/>
              </p:cNvSpPr>
              <p:nvPr/>
            </p:nvSpPr>
            <p:spPr bwMode="auto">
              <a:xfrm>
                <a:off x="2266950" y="2713038"/>
                <a:ext cx="371475" cy="349250"/>
              </a:xfrm>
              <a:custGeom>
                <a:avLst/>
                <a:gdLst/>
                <a:ahLst/>
                <a:cxnLst>
                  <a:cxn ang="0">
                    <a:pos x="111" y="46"/>
                  </a:cxn>
                  <a:cxn ang="0">
                    <a:pos x="100" y="0"/>
                  </a:cxn>
                  <a:cxn ang="0">
                    <a:pos x="0" y="21"/>
                  </a:cxn>
                  <a:cxn ang="0">
                    <a:pos x="21" y="119"/>
                  </a:cxn>
                  <a:cxn ang="0">
                    <a:pos x="111" y="97"/>
                  </a:cxn>
                  <a:cxn ang="0">
                    <a:pos x="111" y="46"/>
                  </a:cxn>
                  <a:cxn ang="0">
                    <a:pos x="100" y="7"/>
                  </a:cxn>
                  <a:cxn ang="0">
                    <a:pos x="104" y="35"/>
                  </a:cxn>
                  <a:cxn ang="0">
                    <a:pos x="100" y="15"/>
                  </a:cxn>
                  <a:cxn ang="0">
                    <a:pos x="16" y="11"/>
                  </a:cxn>
                  <a:cxn ang="0">
                    <a:pos x="12" y="30"/>
                  </a:cxn>
                  <a:cxn ang="0">
                    <a:pos x="21" y="7"/>
                  </a:cxn>
                  <a:cxn ang="0">
                    <a:pos x="16" y="19"/>
                  </a:cxn>
                  <a:cxn ang="0">
                    <a:pos x="96" y="15"/>
                  </a:cxn>
                  <a:cxn ang="0">
                    <a:pos x="96" y="23"/>
                  </a:cxn>
                  <a:cxn ang="0">
                    <a:pos x="16" y="26"/>
                  </a:cxn>
                  <a:cxn ang="0">
                    <a:pos x="96" y="23"/>
                  </a:cxn>
                  <a:cxn ang="0">
                    <a:pos x="96" y="34"/>
                  </a:cxn>
                  <a:cxn ang="0">
                    <a:pos x="16" y="33"/>
                  </a:cxn>
                  <a:cxn ang="0">
                    <a:pos x="96" y="30"/>
                  </a:cxn>
                  <a:cxn ang="0">
                    <a:pos x="90" y="111"/>
                  </a:cxn>
                  <a:cxn ang="0">
                    <a:pos x="8" y="97"/>
                  </a:cxn>
                  <a:cxn ang="0">
                    <a:pos x="21" y="42"/>
                  </a:cxn>
                  <a:cxn ang="0">
                    <a:pos x="104" y="46"/>
                  </a:cxn>
                  <a:cxn ang="0">
                    <a:pos x="69" y="53"/>
                  </a:cxn>
                  <a:cxn ang="0">
                    <a:pos x="69" y="92"/>
                  </a:cxn>
                  <a:cxn ang="0">
                    <a:pos x="104" y="97"/>
                  </a:cxn>
                  <a:cxn ang="0">
                    <a:pos x="69" y="84"/>
                  </a:cxn>
                  <a:cxn ang="0">
                    <a:pos x="69" y="61"/>
                  </a:cxn>
                  <a:cxn ang="0">
                    <a:pos x="110" y="58"/>
                  </a:cxn>
                  <a:cxn ang="0">
                    <a:pos x="111" y="56"/>
                  </a:cxn>
                  <a:cxn ang="0">
                    <a:pos x="109" y="84"/>
                  </a:cxn>
                  <a:cxn ang="0">
                    <a:pos x="109" y="84"/>
                  </a:cxn>
                </a:cxnLst>
                <a:rect l="0" t="0" r="r" b="b"/>
                <a:pathLst>
                  <a:path w="127" h="119">
                    <a:moveTo>
                      <a:pt x="111" y="46"/>
                    </a:move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5"/>
                      <a:pt x="106" y="0"/>
                      <a:pt x="10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9"/>
                      <a:pt x="10" y="119"/>
                      <a:pt x="21" y="119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102" y="119"/>
                      <a:pt x="111" y="109"/>
                      <a:pt x="111" y="97"/>
                    </a:cubicBezTo>
                    <a:cubicBezTo>
                      <a:pt x="111" y="92"/>
                      <a:pt x="111" y="92"/>
                      <a:pt x="111" y="92"/>
                    </a:cubicBezTo>
                    <a:cubicBezTo>
                      <a:pt x="127" y="80"/>
                      <a:pt x="127" y="57"/>
                      <a:pt x="111" y="46"/>
                    </a:cubicBezTo>
                    <a:close/>
                    <a:moveTo>
                      <a:pt x="21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2" y="7"/>
                      <a:pt x="104" y="9"/>
                      <a:pt x="104" y="11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3" y="34"/>
                      <a:pt x="101" y="34"/>
                      <a:pt x="100" y="34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3"/>
                      <a:pt x="98" y="11"/>
                      <a:pt x="9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1"/>
                      <a:pt x="12" y="13"/>
                      <a:pt x="12" y="1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28"/>
                      <a:pt x="8" y="24"/>
                      <a:pt x="8" y="21"/>
                    </a:cubicBezTo>
                    <a:cubicBezTo>
                      <a:pt x="8" y="13"/>
                      <a:pt x="14" y="7"/>
                      <a:pt x="21" y="7"/>
                    </a:cubicBezTo>
                    <a:close/>
                    <a:moveTo>
                      <a:pt x="96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96" y="19"/>
                    </a:lnTo>
                    <a:close/>
                    <a:moveTo>
                      <a:pt x="96" y="23"/>
                    </a:moveTo>
                    <a:cubicBezTo>
                      <a:pt x="96" y="26"/>
                      <a:pt x="96" y="26"/>
                      <a:pt x="9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3"/>
                      <a:pt x="16" y="23"/>
                      <a:pt x="16" y="23"/>
                    </a:cubicBezTo>
                    <a:lnTo>
                      <a:pt x="96" y="23"/>
                    </a:lnTo>
                    <a:close/>
                    <a:moveTo>
                      <a:pt x="96" y="30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4"/>
                      <a:pt x="17" y="34"/>
                      <a:pt x="16" y="33"/>
                    </a:cubicBezTo>
                    <a:cubicBezTo>
                      <a:pt x="16" y="30"/>
                      <a:pt x="16" y="30"/>
                      <a:pt x="16" y="30"/>
                    </a:cubicBezTo>
                    <a:lnTo>
                      <a:pt x="96" y="30"/>
                    </a:lnTo>
                    <a:close/>
                    <a:moveTo>
                      <a:pt x="104" y="97"/>
                    </a:moveTo>
                    <a:cubicBezTo>
                      <a:pt x="104" y="105"/>
                      <a:pt x="98" y="111"/>
                      <a:pt x="90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14" y="111"/>
                      <a:pt x="8" y="105"/>
                      <a:pt x="8" y="9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40"/>
                      <a:pt x="16" y="42"/>
                      <a:pt x="2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2" y="42"/>
                      <a:pt x="104" y="44"/>
                      <a:pt x="104" y="4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59" y="53"/>
                      <a:pt x="50" y="62"/>
                      <a:pt x="50" y="72"/>
                    </a:cubicBezTo>
                    <a:cubicBezTo>
                      <a:pt x="50" y="83"/>
                      <a:pt x="59" y="92"/>
                      <a:pt x="69" y="92"/>
                    </a:cubicBezTo>
                    <a:cubicBezTo>
                      <a:pt x="104" y="92"/>
                      <a:pt x="104" y="92"/>
                      <a:pt x="104" y="92"/>
                    </a:cubicBezTo>
                    <a:lnTo>
                      <a:pt x="104" y="97"/>
                    </a:lnTo>
                    <a:close/>
                    <a:moveTo>
                      <a:pt x="109" y="84"/>
                    </a:moveTo>
                    <a:cubicBezTo>
                      <a:pt x="69" y="84"/>
                      <a:pt x="69" y="84"/>
                      <a:pt x="69" y="84"/>
                    </a:cubicBezTo>
                    <a:cubicBezTo>
                      <a:pt x="63" y="84"/>
                      <a:pt x="58" y="79"/>
                      <a:pt x="58" y="72"/>
                    </a:cubicBezTo>
                    <a:cubicBezTo>
                      <a:pt x="58" y="66"/>
                      <a:pt x="63" y="61"/>
                      <a:pt x="69" y="61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6" y="61"/>
                      <a:pt x="108" y="60"/>
                      <a:pt x="110" y="58"/>
                    </a:cubicBezTo>
                    <a:cubicBezTo>
                      <a:pt x="110" y="57"/>
                      <a:pt x="111" y="57"/>
                      <a:pt x="111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4" y="59"/>
                      <a:pt x="115" y="64"/>
                      <a:pt x="115" y="69"/>
                    </a:cubicBezTo>
                    <a:cubicBezTo>
                      <a:pt x="115" y="75"/>
                      <a:pt x="113" y="80"/>
                      <a:pt x="109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39"/>
            <p:cNvSpPr>
              <a:spLocks/>
            </p:cNvSpPr>
            <p:nvPr/>
          </p:nvSpPr>
          <p:spPr bwMode="auto">
            <a:xfrm>
              <a:off x="5004522" y="3543522"/>
              <a:ext cx="399697" cy="300657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"/>
            <p:cNvGrpSpPr/>
            <p:nvPr/>
          </p:nvGrpSpPr>
          <p:grpSpPr>
            <a:xfrm>
              <a:off x="7486820" y="3344328"/>
              <a:ext cx="2497612" cy="866137"/>
              <a:chOff x="7645890" y="3344328"/>
              <a:chExt cx="2122517" cy="866137"/>
            </a:xfrm>
          </p:grpSpPr>
          <p:sp>
            <p:nvSpPr>
              <p:cNvPr id="22" name="TextBox 22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 fontScale="70000" lnSpcReduction="2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3" name="TextBox 23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b="0" dirty="0">
                  <a:solidFill>
                    <a:schemeClr val="bg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7"/>
            <p:cNvGrpSpPr/>
            <p:nvPr/>
          </p:nvGrpSpPr>
          <p:grpSpPr>
            <a:xfrm>
              <a:off x="5004522" y="5064572"/>
              <a:ext cx="2142927" cy="980593"/>
              <a:chOff x="5027390" y="5015216"/>
              <a:chExt cx="2142927" cy="980593"/>
            </a:xfrm>
          </p:grpSpPr>
          <p:sp>
            <p:nvSpPr>
              <p:cNvPr id="20" name="TextBox 24"/>
              <p:cNvSpPr txBox="1">
                <a:spLocks/>
              </p:cNvSpPr>
              <p:nvPr/>
            </p:nvSpPr>
            <p:spPr bwMode="auto">
              <a:xfrm>
                <a:off x="5027390" y="5015216"/>
                <a:ext cx="2142927" cy="424414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" name="TextBox 25"/>
              <p:cNvSpPr txBox="1">
                <a:spLocks/>
              </p:cNvSpPr>
              <p:nvPr/>
            </p:nvSpPr>
            <p:spPr bwMode="auto">
              <a:xfrm>
                <a:off x="5027390" y="5439630"/>
                <a:ext cx="2142927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b="0" dirty="0">
                  <a:solidFill>
                    <a:schemeClr val="bg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"/>
            <p:cNvGrpSpPr/>
            <p:nvPr/>
          </p:nvGrpSpPr>
          <p:grpSpPr>
            <a:xfrm>
              <a:off x="5047734" y="1388801"/>
              <a:ext cx="2122583" cy="866137"/>
              <a:chOff x="5089540" y="1514352"/>
              <a:chExt cx="2122583" cy="866137"/>
            </a:xfrm>
          </p:grpSpPr>
          <p:sp>
            <p:nvSpPr>
              <p:cNvPr id="18" name="TextBox 40"/>
              <p:cNvSpPr txBox="1">
                <a:spLocks/>
              </p:cNvSpPr>
              <p:nvPr/>
            </p:nvSpPr>
            <p:spPr bwMode="auto">
              <a:xfrm>
                <a:off x="5521343" y="1514352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0000" lnSpcReduction="20000"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9" name="TextBox 41"/>
              <p:cNvSpPr txBox="1">
                <a:spLocks/>
              </p:cNvSpPr>
              <p:nvPr/>
            </p:nvSpPr>
            <p:spPr bwMode="auto">
              <a:xfrm>
                <a:off x="5089540" y="1824310"/>
                <a:ext cx="2122583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b="0" dirty="0">
                  <a:solidFill>
                    <a:schemeClr val="bg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42"/>
            <p:cNvSpPr txBox="1">
              <a:spLocks/>
            </p:cNvSpPr>
            <p:nvPr/>
          </p:nvSpPr>
          <p:spPr bwMode="auto">
            <a:xfrm>
              <a:off x="3236598" y="3344328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 fontScale="700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TextBox 43"/>
            <p:cNvSpPr txBox="1">
              <a:spLocks/>
            </p:cNvSpPr>
            <p:nvPr/>
          </p:nvSpPr>
          <p:spPr bwMode="auto">
            <a:xfrm>
              <a:off x="2378292" y="3654286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b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22097" y="63799"/>
            <a:ext cx="474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5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ľíḍè-Freeform: Shape 3">
            <a:extLst>
              <a:ext uri="{FF2B5EF4-FFF2-40B4-BE49-F238E27FC236}">
                <a16:creationId xmlns:a16="http://schemas.microsoft.com/office/drawing/2014/main" id="{012B0CB6-8CE5-448C-B2CA-D31090ED3AAA}"/>
              </a:ext>
            </a:extLst>
          </p:cNvPr>
          <p:cNvSpPr>
            <a:spLocks/>
          </p:cNvSpPr>
          <p:nvPr/>
        </p:nvSpPr>
        <p:spPr bwMode="auto">
          <a:xfrm>
            <a:off x="5915782" y="3600485"/>
            <a:ext cx="587140" cy="58714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63AA2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íṡľíḍè-Freeform: Shape 4">
            <a:extLst>
              <a:ext uri="{FF2B5EF4-FFF2-40B4-BE49-F238E27FC236}">
                <a16:creationId xmlns:a16="http://schemas.microsoft.com/office/drawing/2014/main" id="{2073DD8B-6AF9-4B1E-899C-2A811CF36892}"/>
              </a:ext>
            </a:extLst>
          </p:cNvPr>
          <p:cNvSpPr>
            <a:spLocks noChangeAspect="1"/>
          </p:cNvSpPr>
          <p:nvPr/>
        </p:nvSpPr>
        <p:spPr bwMode="auto">
          <a:xfrm>
            <a:off x="6092254" y="3763928"/>
            <a:ext cx="261552" cy="261620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D63AA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íṡľíḍè-Freeform: Shape 5">
            <a:extLst>
              <a:ext uri="{FF2B5EF4-FFF2-40B4-BE49-F238E27FC236}">
                <a16:creationId xmlns:a16="http://schemas.microsoft.com/office/drawing/2014/main" id="{A65F7787-ACC2-426B-8783-7557312C381A}"/>
              </a:ext>
            </a:extLst>
          </p:cNvPr>
          <p:cNvSpPr>
            <a:spLocks/>
          </p:cNvSpPr>
          <p:nvPr/>
        </p:nvSpPr>
        <p:spPr bwMode="auto">
          <a:xfrm>
            <a:off x="5916552" y="2533428"/>
            <a:ext cx="587140" cy="58714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íṡľíḍè-Freeform: Shape 6">
            <a:extLst>
              <a:ext uri="{FF2B5EF4-FFF2-40B4-BE49-F238E27FC236}">
                <a16:creationId xmlns:a16="http://schemas.microsoft.com/office/drawing/2014/main" id="{A8D84AB1-023A-441E-9F0C-53515182290C}"/>
              </a:ext>
            </a:extLst>
          </p:cNvPr>
          <p:cNvSpPr>
            <a:spLocks noChangeAspect="1"/>
          </p:cNvSpPr>
          <p:nvPr/>
        </p:nvSpPr>
        <p:spPr bwMode="auto">
          <a:xfrm>
            <a:off x="6105532" y="2671546"/>
            <a:ext cx="207641" cy="326180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2D2B8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íṡľíḍè-Freeform: Shape 7">
            <a:extLst>
              <a:ext uri="{FF2B5EF4-FFF2-40B4-BE49-F238E27FC236}">
                <a16:creationId xmlns:a16="http://schemas.microsoft.com/office/drawing/2014/main" id="{443E2F99-4997-4C56-A12A-EC7335BB4556}"/>
              </a:ext>
            </a:extLst>
          </p:cNvPr>
          <p:cNvSpPr>
            <a:spLocks/>
          </p:cNvSpPr>
          <p:nvPr/>
        </p:nvSpPr>
        <p:spPr bwMode="auto">
          <a:xfrm>
            <a:off x="5916552" y="1466371"/>
            <a:ext cx="587140" cy="58714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íṡľíḍè-Freeform: Shape 8">
            <a:extLst>
              <a:ext uri="{FF2B5EF4-FFF2-40B4-BE49-F238E27FC236}">
                <a16:creationId xmlns:a16="http://schemas.microsoft.com/office/drawing/2014/main" id="{427AD83B-792A-4B7E-80A6-872DD89DFC59}"/>
              </a:ext>
            </a:extLst>
          </p:cNvPr>
          <p:cNvSpPr>
            <a:spLocks noChangeAspect="1"/>
          </p:cNvSpPr>
          <p:nvPr/>
        </p:nvSpPr>
        <p:spPr bwMode="auto">
          <a:xfrm>
            <a:off x="6085342" y="1644140"/>
            <a:ext cx="283349" cy="250580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rgbClr val="14EEE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íṡľíḍè-TextBox 9">
            <a:extLst>
              <a:ext uri="{FF2B5EF4-FFF2-40B4-BE49-F238E27FC236}">
                <a16:creationId xmlns:a16="http://schemas.microsoft.com/office/drawing/2014/main" id="{07697B30-BBC4-4FEC-B8AF-F8127E5BC0F7}"/>
              </a:ext>
            </a:extLst>
          </p:cNvPr>
          <p:cNvSpPr txBox="1"/>
          <p:nvPr/>
        </p:nvSpPr>
        <p:spPr>
          <a:xfrm>
            <a:off x="6570589" y="1466371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íṡľíḍè-TextBox 10">
            <a:extLst>
              <a:ext uri="{FF2B5EF4-FFF2-40B4-BE49-F238E27FC236}">
                <a16:creationId xmlns:a16="http://schemas.microsoft.com/office/drawing/2014/main" id="{4265A1AD-56EC-446F-9E96-382C8F22A837}"/>
              </a:ext>
            </a:extLst>
          </p:cNvPr>
          <p:cNvSpPr txBox="1"/>
          <p:nvPr/>
        </p:nvSpPr>
        <p:spPr>
          <a:xfrm>
            <a:off x="6570589" y="1720286"/>
            <a:ext cx="1679765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íṡľíḍè-TextBox 11">
            <a:extLst>
              <a:ext uri="{FF2B5EF4-FFF2-40B4-BE49-F238E27FC236}">
                <a16:creationId xmlns:a16="http://schemas.microsoft.com/office/drawing/2014/main" id="{CD38922E-6227-4BF1-A27B-CEF8DF6FC020}"/>
              </a:ext>
            </a:extLst>
          </p:cNvPr>
          <p:cNvSpPr txBox="1"/>
          <p:nvPr/>
        </p:nvSpPr>
        <p:spPr>
          <a:xfrm>
            <a:off x="6570589" y="2544588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íṡľíḍè-TextBox 12">
            <a:extLst>
              <a:ext uri="{FF2B5EF4-FFF2-40B4-BE49-F238E27FC236}">
                <a16:creationId xmlns:a16="http://schemas.microsoft.com/office/drawing/2014/main" id="{5035A6F3-A528-4C07-A241-03F83B1016A3}"/>
              </a:ext>
            </a:extLst>
          </p:cNvPr>
          <p:cNvSpPr txBox="1"/>
          <p:nvPr/>
        </p:nvSpPr>
        <p:spPr>
          <a:xfrm>
            <a:off x="6570589" y="2798504"/>
            <a:ext cx="1679765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íṡľíḍè-TextBox 13">
            <a:extLst>
              <a:ext uri="{FF2B5EF4-FFF2-40B4-BE49-F238E27FC236}">
                <a16:creationId xmlns:a16="http://schemas.microsoft.com/office/drawing/2014/main" id="{5B39095B-C7A6-4559-B346-AF801674172A}"/>
              </a:ext>
            </a:extLst>
          </p:cNvPr>
          <p:cNvSpPr txBox="1"/>
          <p:nvPr/>
        </p:nvSpPr>
        <p:spPr>
          <a:xfrm>
            <a:off x="6570589" y="3627018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íṡľíḍè-TextBox 14">
            <a:extLst>
              <a:ext uri="{FF2B5EF4-FFF2-40B4-BE49-F238E27FC236}">
                <a16:creationId xmlns:a16="http://schemas.microsoft.com/office/drawing/2014/main" id="{8C13C862-4242-443C-8A10-8CFCFF574334}"/>
              </a:ext>
            </a:extLst>
          </p:cNvPr>
          <p:cNvSpPr txBox="1"/>
          <p:nvPr/>
        </p:nvSpPr>
        <p:spPr>
          <a:xfrm>
            <a:off x="6570589" y="3880934"/>
            <a:ext cx="1679765" cy="4016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íṡľíḍè-Freeform: Shape 15">
            <a:extLst>
              <a:ext uri="{FF2B5EF4-FFF2-40B4-BE49-F238E27FC236}">
                <a16:creationId xmlns:a16="http://schemas.microsoft.com/office/drawing/2014/main" id="{981018C3-EDD2-4AE0-875E-A008F937D62E}"/>
              </a:ext>
            </a:extLst>
          </p:cNvPr>
          <p:cNvSpPr>
            <a:spLocks/>
          </p:cNvSpPr>
          <p:nvPr/>
        </p:nvSpPr>
        <p:spPr bwMode="auto">
          <a:xfrm flipH="1">
            <a:off x="2498578" y="3600485"/>
            <a:ext cx="587140" cy="58714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63AA2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íṡľíḍè-Freeform: Shape 16">
            <a:extLst>
              <a:ext uri="{FF2B5EF4-FFF2-40B4-BE49-F238E27FC236}">
                <a16:creationId xmlns:a16="http://schemas.microsoft.com/office/drawing/2014/main" id="{76EDF31C-3CED-4F9F-9E1E-104DB5792286}"/>
              </a:ext>
            </a:extLst>
          </p:cNvPr>
          <p:cNvSpPr>
            <a:spLocks/>
          </p:cNvSpPr>
          <p:nvPr/>
        </p:nvSpPr>
        <p:spPr bwMode="auto">
          <a:xfrm flipH="1">
            <a:off x="2497807" y="2533428"/>
            <a:ext cx="587140" cy="58714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2D2B8B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íṡľíḍè-TextBox 20">
            <a:extLst>
              <a:ext uri="{FF2B5EF4-FFF2-40B4-BE49-F238E27FC236}">
                <a16:creationId xmlns:a16="http://schemas.microsoft.com/office/drawing/2014/main" id="{83AE7BF7-4DB0-4A2A-BB66-44513981863A}"/>
              </a:ext>
            </a:extLst>
          </p:cNvPr>
          <p:cNvSpPr txBox="1"/>
          <p:nvPr/>
        </p:nvSpPr>
        <p:spPr>
          <a:xfrm flipH="1">
            <a:off x="1369081" y="2544588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íṡľíḍè-TextBox 21">
            <a:extLst>
              <a:ext uri="{FF2B5EF4-FFF2-40B4-BE49-F238E27FC236}">
                <a16:creationId xmlns:a16="http://schemas.microsoft.com/office/drawing/2014/main" id="{5F100E34-6171-43AD-B281-A2F3AB1D26DE}"/>
              </a:ext>
            </a:extLst>
          </p:cNvPr>
          <p:cNvSpPr txBox="1"/>
          <p:nvPr/>
        </p:nvSpPr>
        <p:spPr>
          <a:xfrm flipH="1">
            <a:off x="677671" y="2798504"/>
            <a:ext cx="1753240" cy="4016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íṡľíḍè-TextBox 22">
            <a:extLst>
              <a:ext uri="{FF2B5EF4-FFF2-40B4-BE49-F238E27FC236}">
                <a16:creationId xmlns:a16="http://schemas.microsoft.com/office/drawing/2014/main" id="{0D901658-4802-4D28-8011-8C0990B94164}"/>
              </a:ext>
            </a:extLst>
          </p:cNvPr>
          <p:cNvSpPr txBox="1"/>
          <p:nvPr/>
        </p:nvSpPr>
        <p:spPr>
          <a:xfrm flipH="1">
            <a:off x="1369081" y="3627018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îŝḷîḓé-TextBox 23">
            <a:extLst>
              <a:ext uri="{FF2B5EF4-FFF2-40B4-BE49-F238E27FC236}">
                <a16:creationId xmlns:a16="http://schemas.microsoft.com/office/drawing/2014/main" id="{1D5555A2-488E-4057-B296-7E7C52358B72}"/>
              </a:ext>
            </a:extLst>
          </p:cNvPr>
          <p:cNvSpPr txBox="1"/>
          <p:nvPr/>
        </p:nvSpPr>
        <p:spPr>
          <a:xfrm flipH="1">
            <a:off x="677670" y="3880934"/>
            <a:ext cx="1753240" cy="4016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îŝḷîḓé-Freeform: Shape 24">
            <a:extLst>
              <a:ext uri="{FF2B5EF4-FFF2-40B4-BE49-F238E27FC236}">
                <a16:creationId xmlns:a16="http://schemas.microsoft.com/office/drawing/2014/main" id="{8921F306-DC20-4E90-8BD1-4F88604B6AA3}"/>
              </a:ext>
            </a:extLst>
          </p:cNvPr>
          <p:cNvSpPr>
            <a:spLocks noChangeAspect="1"/>
          </p:cNvSpPr>
          <p:nvPr/>
        </p:nvSpPr>
        <p:spPr bwMode="auto">
          <a:xfrm>
            <a:off x="2648247" y="2683256"/>
            <a:ext cx="286261" cy="287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2D2B8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îŝḷîḓé-Freeform: Shape 25">
            <a:extLst>
              <a:ext uri="{FF2B5EF4-FFF2-40B4-BE49-F238E27FC236}">
                <a16:creationId xmlns:a16="http://schemas.microsoft.com/office/drawing/2014/main" id="{4A8803B1-8C20-4061-A905-9813CBC155FF}"/>
              </a:ext>
            </a:extLst>
          </p:cNvPr>
          <p:cNvSpPr>
            <a:spLocks noChangeAspect="1"/>
          </p:cNvSpPr>
          <p:nvPr/>
        </p:nvSpPr>
        <p:spPr bwMode="auto">
          <a:xfrm>
            <a:off x="2672746" y="3751150"/>
            <a:ext cx="238802" cy="28581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D63AA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íṡľíḍè-Freeform: Shape 17">
            <a:extLst>
              <a:ext uri="{FF2B5EF4-FFF2-40B4-BE49-F238E27FC236}">
                <a16:creationId xmlns:a16="http://schemas.microsoft.com/office/drawing/2014/main" id="{F2F9E3B2-09E7-4E19-B007-9DD6B7331B77}"/>
              </a:ext>
            </a:extLst>
          </p:cNvPr>
          <p:cNvSpPr>
            <a:spLocks/>
          </p:cNvSpPr>
          <p:nvPr/>
        </p:nvSpPr>
        <p:spPr bwMode="auto">
          <a:xfrm flipH="1">
            <a:off x="2497807" y="1466371"/>
            <a:ext cx="587140" cy="58714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349 h 384"/>
              <a:gd name="T12" fmla="*/ 35 w 384"/>
              <a:gd name="T13" fmla="*/ 192 h 384"/>
              <a:gd name="T14" fmla="*/ 192 w 384"/>
              <a:gd name="T15" fmla="*/ 35 h 384"/>
              <a:gd name="T16" fmla="*/ 349 w 384"/>
              <a:gd name="T17" fmla="*/ 192 h 384"/>
              <a:gd name="T18" fmla="*/ 192 w 384"/>
              <a:gd name="T1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14EEE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íṡľíḍè-TextBox 18">
            <a:extLst>
              <a:ext uri="{FF2B5EF4-FFF2-40B4-BE49-F238E27FC236}">
                <a16:creationId xmlns:a16="http://schemas.microsoft.com/office/drawing/2014/main" id="{30364097-8F62-490F-B2BF-E00301E45856}"/>
              </a:ext>
            </a:extLst>
          </p:cNvPr>
          <p:cNvSpPr txBox="1"/>
          <p:nvPr/>
        </p:nvSpPr>
        <p:spPr>
          <a:xfrm flipH="1">
            <a:off x="1369081" y="1466371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íṡľíḍè-TextBox 19">
            <a:extLst>
              <a:ext uri="{FF2B5EF4-FFF2-40B4-BE49-F238E27FC236}">
                <a16:creationId xmlns:a16="http://schemas.microsoft.com/office/drawing/2014/main" id="{C68F1282-2E19-480E-8145-842979B3FB29}"/>
              </a:ext>
            </a:extLst>
          </p:cNvPr>
          <p:cNvSpPr txBox="1"/>
          <p:nvPr/>
        </p:nvSpPr>
        <p:spPr>
          <a:xfrm flipH="1">
            <a:off x="677671" y="1720286"/>
            <a:ext cx="1753240" cy="4016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îŝḷîḓé-Freeform: Shape 26">
            <a:extLst>
              <a:ext uri="{FF2B5EF4-FFF2-40B4-BE49-F238E27FC236}">
                <a16:creationId xmlns:a16="http://schemas.microsoft.com/office/drawing/2014/main" id="{90FE3C82-B255-43C0-8CC7-3B110E066FCD}"/>
              </a:ext>
            </a:extLst>
          </p:cNvPr>
          <p:cNvSpPr>
            <a:spLocks noChangeAspect="1"/>
          </p:cNvSpPr>
          <p:nvPr/>
        </p:nvSpPr>
        <p:spPr bwMode="auto">
          <a:xfrm>
            <a:off x="2656002" y="1624532"/>
            <a:ext cx="270750" cy="270818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rgbClr val="14EEE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F33D7DF-889C-4407-AD40-B7B79203E126}"/>
              </a:ext>
            </a:extLst>
          </p:cNvPr>
          <p:cNvGrpSpPr/>
          <p:nvPr/>
        </p:nvGrpSpPr>
        <p:grpSpPr>
          <a:xfrm>
            <a:off x="3718207" y="863925"/>
            <a:ext cx="1744892" cy="3415648"/>
            <a:chOff x="3718207" y="863925"/>
            <a:chExt cx="1744892" cy="341564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5930E8E-9BA1-4F25-8C6A-F865D4BE1ACB}"/>
                </a:ext>
              </a:extLst>
            </p:cNvPr>
            <p:cNvGrpSpPr/>
            <p:nvPr/>
          </p:nvGrpSpPr>
          <p:grpSpPr>
            <a:xfrm>
              <a:off x="3718207" y="863925"/>
              <a:ext cx="1744892" cy="3415648"/>
              <a:chOff x="3718207" y="863925"/>
              <a:chExt cx="1744892" cy="3415648"/>
            </a:xfrm>
          </p:grpSpPr>
          <p:sp>
            <p:nvSpPr>
              <p:cNvPr id="28" name="îŝḷîḓé-Freeform: Shape 28">
                <a:extLst>
                  <a:ext uri="{FF2B5EF4-FFF2-40B4-BE49-F238E27FC236}">
                    <a16:creationId xmlns:a16="http://schemas.microsoft.com/office/drawing/2014/main" id="{DC4246F6-2369-4044-9CD5-666D363E7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8207" y="863925"/>
                <a:ext cx="1744892" cy="3415648"/>
              </a:xfrm>
              <a:custGeom>
                <a:avLst/>
                <a:gdLst>
                  <a:gd name="T0" fmla="*/ 537 w 537"/>
                  <a:gd name="T1" fmla="*/ 1006 h 1051"/>
                  <a:gd name="T2" fmla="*/ 501 w 537"/>
                  <a:gd name="T3" fmla="*/ 1051 h 1051"/>
                  <a:gd name="T4" fmla="*/ 35 w 537"/>
                  <a:gd name="T5" fmla="*/ 1051 h 1051"/>
                  <a:gd name="T6" fmla="*/ 0 w 537"/>
                  <a:gd name="T7" fmla="*/ 1006 h 1051"/>
                  <a:gd name="T8" fmla="*/ 0 w 537"/>
                  <a:gd name="T9" fmla="*/ 45 h 1051"/>
                  <a:gd name="T10" fmla="*/ 35 w 537"/>
                  <a:gd name="T11" fmla="*/ 0 h 1051"/>
                  <a:gd name="T12" fmla="*/ 501 w 537"/>
                  <a:gd name="T13" fmla="*/ 0 h 1051"/>
                  <a:gd name="T14" fmla="*/ 537 w 537"/>
                  <a:gd name="T15" fmla="*/ 45 h 1051"/>
                  <a:gd name="T16" fmla="*/ 537 w 537"/>
                  <a:gd name="T17" fmla="*/ 1006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1051">
                    <a:moveTo>
                      <a:pt x="537" y="1006"/>
                    </a:moveTo>
                    <a:cubicBezTo>
                      <a:pt x="537" y="1031"/>
                      <a:pt x="521" y="1051"/>
                      <a:pt x="501" y="1051"/>
                    </a:cubicBezTo>
                    <a:cubicBezTo>
                      <a:pt x="35" y="1051"/>
                      <a:pt x="35" y="1051"/>
                      <a:pt x="35" y="1051"/>
                    </a:cubicBezTo>
                    <a:cubicBezTo>
                      <a:pt x="16" y="1051"/>
                      <a:pt x="0" y="1031"/>
                      <a:pt x="0" y="100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1"/>
                      <a:pt x="16" y="0"/>
                      <a:pt x="35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521" y="0"/>
                      <a:pt x="537" y="21"/>
                      <a:pt x="537" y="45"/>
                    </a:cubicBezTo>
                    <a:cubicBezTo>
                      <a:pt x="537" y="1006"/>
                      <a:pt x="537" y="1006"/>
                      <a:pt x="537" y="100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îŝḷîḓé-Rectangle 39">
                <a:extLst>
                  <a:ext uri="{FF2B5EF4-FFF2-40B4-BE49-F238E27FC236}">
                    <a16:creationId xmlns:a16="http://schemas.microsoft.com/office/drawing/2014/main" id="{65086F7E-2B44-4DEF-8353-78D300D81043}"/>
                  </a:ext>
                </a:extLst>
              </p:cNvPr>
              <p:cNvSpPr/>
              <p:nvPr/>
            </p:nvSpPr>
            <p:spPr>
              <a:xfrm>
                <a:off x="3776616" y="1215374"/>
                <a:ext cx="1604192" cy="2586448"/>
              </a:xfrm>
              <a:prstGeom prst="rect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îŝḷîḓé-Oval 30">
              <a:extLst>
                <a:ext uri="{FF2B5EF4-FFF2-40B4-BE49-F238E27FC236}">
                  <a16:creationId xmlns:a16="http://schemas.microsoft.com/office/drawing/2014/main" id="{5450AF69-210C-46AB-8608-F71EFBD60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948" y="3886042"/>
              <a:ext cx="325366" cy="325366"/>
            </a:xfrm>
            <a:prstGeom prst="ellipse">
              <a:avLst/>
            </a:prstGeom>
            <a:solidFill>
              <a:srgbClr val="081C2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îŝḷîḓé-Freeform: Shape 31">
              <a:extLst>
                <a:ext uri="{FF2B5EF4-FFF2-40B4-BE49-F238E27FC236}">
                  <a16:creationId xmlns:a16="http://schemas.microsoft.com/office/drawing/2014/main" id="{6B1EF357-1BC3-44A3-84E7-C839319FA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287" y="984169"/>
              <a:ext cx="278689" cy="32948"/>
            </a:xfrm>
            <a:custGeom>
              <a:avLst/>
              <a:gdLst>
                <a:gd name="T0" fmla="*/ 86 w 86"/>
                <a:gd name="T1" fmla="*/ 5 h 10"/>
                <a:gd name="T2" fmla="*/ 81 w 86"/>
                <a:gd name="T3" fmla="*/ 10 h 10"/>
                <a:gd name="T4" fmla="*/ 5 w 86"/>
                <a:gd name="T5" fmla="*/ 10 h 10"/>
                <a:gd name="T6" fmla="*/ 0 w 86"/>
                <a:gd name="T7" fmla="*/ 5 h 10"/>
                <a:gd name="T8" fmla="*/ 5 w 86"/>
                <a:gd name="T9" fmla="*/ 0 h 10"/>
                <a:gd name="T10" fmla="*/ 81 w 86"/>
                <a:gd name="T11" fmla="*/ 0 h 10"/>
                <a:gd name="T12" fmla="*/ 86 w 8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">
                  <a:moveTo>
                    <a:pt x="86" y="5"/>
                  </a:moveTo>
                  <a:cubicBezTo>
                    <a:pt x="86" y="8"/>
                    <a:pt x="84" y="10"/>
                    <a:pt x="8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îŝḷîḓé-Oval 32">
              <a:extLst>
                <a:ext uri="{FF2B5EF4-FFF2-40B4-BE49-F238E27FC236}">
                  <a16:creationId xmlns:a16="http://schemas.microsoft.com/office/drawing/2014/main" id="{D704C18D-A54D-4EDD-8778-7953B01E2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471" y="925137"/>
              <a:ext cx="35695" cy="35695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ŝḷîḓé-Freeform: Shape 33">
              <a:extLst>
                <a:ext uri="{FF2B5EF4-FFF2-40B4-BE49-F238E27FC236}">
                  <a16:creationId xmlns:a16="http://schemas.microsoft.com/office/drawing/2014/main" id="{10B8ACA8-7FA8-4E59-B9AA-261D89171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036" y="1016916"/>
              <a:ext cx="138659" cy="65897"/>
            </a:xfrm>
            <a:custGeom>
              <a:avLst/>
              <a:gdLst>
                <a:gd name="T0" fmla="*/ 43 w 43"/>
                <a:gd name="T1" fmla="*/ 10 h 20"/>
                <a:gd name="T2" fmla="*/ 33 w 43"/>
                <a:gd name="T3" fmla="*/ 20 h 20"/>
                <a:gd name="T4" fmla="*/ 10 w 43"/>
                <a:gd name="T5" fmla="*/ 20 h 20"/>
                <a:gd name="T6" fmla="*/ 0 w 43"/>
                <a:gd name="T7" fmla="*/ 10 h 20"/>
                <a:gd name="T8" fmla="*/ 10 w 43"/>
                <a:gd name="T9" fmla="*/ 0 h 20"/>
                <a:gd name="T10" fmla="*/ 33 w 43"/>
                <a:gd name="T11" fmla="*/ 0 h 20"/>
                <a:gd name="T12" fmla="*/ 43 w 43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0">
                  <a:moveTo>
                    <a:pt x="43" y="10"/>
                  </a:moveTo>
                  <a:cubicBezTo>
                    <a:pt x="43" y="16"/>
                    <a:pt x="39" y="20"/>
                    <a:pt x="33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3" y="5"/>
                    <a:pt x="43" y="10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22097" y="63799"/>
            <a:ext cx="474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5900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-4988806" y="-4115240"/>
            <a:ext cx="7920880" cy="6986160"/>
            <a:chOff x="4512677" y="507673"/>
            <a:chExt cx="4755800" cy="4194582"/>
          </a:xfrm>
        </p:grpSpPr>
        <p:sp>
          <p:nvSpPr>
            <p:cNvPr id="1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115616" y="1353897"/>
            <a:ext cx="6948016" cy="61281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25400">
            <a:gradFill>
              <a:gsLst>
                <a:gs pos="45000">
                  <a:srgbClr val="2D2B8B">
                    <a:alpha val="0"/>
                  </a:srgbClr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100867" y="876020"/>
            <a:ext cx="1083630" cy="95575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5</a:t>
            </a:r>
          </a:p>
        </p:txBody>
      </p:sp>
      <p:sp>
        <p:nvSpPr>
          <p:cNvPr id="2" name="矩形 1"/>
          <p:cNvSpPr/>
          <p:nvPr/>
        </p:nvSpPr>
        <p:spPr>
          <a:xfrm>
            <a:off x="2803076" y="2035731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986498" y="292676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1" name="组合 20"/>
          <p:cNvGrpSpPr/>
          <p:nvPr/>
        </p:nvGrpSpPr>
        <p:grpSpPr>
          <a:xfrm rot="10800000">
            <a:off x="6298866" y="-4115240"/>
            <a:ext cx="7920880" cy="6986160"/>
            <a:chOff x="4512677" y="507673"/>
            <a:chExt cx="4755800" cy="4194582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95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şḻïďê-Rectangle 2">
            <a:extLst>
              <a:ext uri="{FF2B5EF4-FFF2-40B4-BE49-F238E27FC236}">
                <a16:creationId xmlns:a16="http://schemas.microsoft.com/office/drawing/2014/main" id="{84845709-27B1-4145-A116-23E314CDE25A}"/>
              </a:ext>
            </a:extLst>
          </p:cNvPr>
          <p:cNvSpPr/>
          <p:nvPr/>
        </p:nvSpPr>
        <p:spPr>
          <a:xfrm>
            <a:off x="0" y="1167592"/>
            <a:ext cx="3757166" cy="296865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şḻïďê-Rectangle 4">
            <a:extLst>
              <a:ext uri="{FF2B5EF4-FFF2-40B4-BE49-F238E27FC236}">
                <a16:creationId xmlns:a16="http://schemas.microsoft.com/office/drawing/2014/main" id="{9AD575C8-211A-4FBC-A65B-0CD7163A260C}"/>
              </a:ext>
            </a:extLst>
          </p:cNvPr>
          <p:cNvSpPr/>
          <p:nvPr/>
        </p:nvSpPr>
        <p:spPr>
          <a:xfrm>
            <a:off x="3797283" y="1167593"/>
            <a:ext cx="1587617" cy="1464829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şḻïďê-Rectangle 6">
            <a:extLst>
              <a:ext uri="{FF2B5EF4-FFF2-40B4-BE49-F238E27FC236}">
                <a16:creationId xmlns:a16="http://schemas.microsoft.com/office/drawing/2014/main" id="{E20198C5-922F-4606-A193-6A5ADB5A42AF}"/>
              </a:ext>
            </a:extLst>
          </p:cNvPr>
          <p:cNvSpPr/>
          <p:nvPr/>
        </p:nvSpPr>
        <p:spPr>
          <a:xfrm>
            <a:off x="7052749" y="1167593"/>
            <a:ext cx="1587617" cy="1464829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şḻïďê-Rectangle 8">
            <a:extLst>
              <a:ext uri="{FF2B5EF4-FFF2-40B4-BE49-F238E27FC236}">
                <a16:creationId xmlns:a16="http://schemas.microsoft.com/office/drawing/2014/main" id="{942BCF2D-6FA1-4A57-8A98-A740B41197EB}"/>
              </a:ext>
            </a:extLst>
          </p:cNvPr>
          <p:cNvSpPr/>
          <p:nvPr/>
        </p:nvSpPr>
        <p:spPr>
          <a:xfrm>
            <a:off x="5425015" y="2671419"/>
            <a:ext cx="1587617" cy="1464829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39EB33-421F-4CFB-8F57-7F0D78033095}"/>
              </a:ext>
            </a:extLst>
          </p:cNvPr>
          <p:cNvGrpSpPr/>
          <p:nvPr/>
        </p:nvGrpSpPr>
        <p:grpSpPr>
          <a:xfrm>
            <a:off x="5425015" y="1167593"/>
            <a:ext cx="1587617" cy="1464829"/>
            <a:chOff x="5425015" y="1167593"/>
            <a:chExt cx="1587617" cy="1464829"/>
          </a:xfrm>
        </p:grpSpPr>
        <p:sp>
          <p:nvSpPr>
            <p:cNvPr id="6" name="ïşḻïďê-Rectangle 5">
              <a:extLst>
                <a:ext uri="{FF2B5EF4-FFF2-40B4-BE49-F238E27FC236}">
                  <a16:creationId xmlns:a16="http://schemas.microsoft.com/office/drawing/2014/main" id="{062712CA-0BB9-4C9D-82C7-2C3CAEC72D37}"/>
                </a:ext>
              </a:extLst>
            </p:cNvPr>
            <p:cNvSpPr/>
            <p:nvPr/>
          </p:nvSpPr>
          <p:spPr>
            <a:xfrm>
              <a:off x="5425015" y="1167593"/>
              <a:ext cx="1587617" cy="14648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şḻïďê-文本框 10">
              <a:extLst>
                <a:ext uri="{FF2B5EF4-FFF2-40B4-BE49-F238E27FC236}">
                  <a16:creationId xmlns:a16="http://schemas.microsoft.com/office/drawing/2014/main" id="{08437A84-6757-41F3-B5DF-ED81ACD7B272}"/>
                </a:ext>
              </a:extLst>
            </p:cNvPr>
            <p:cNvSpPr txBox="1"/>
            <p:nvPr/>
          </p:nvSpPr>
          <p:spPr>
            <a:xfrm>
              <a:off x="5436517" y="2005834"/>
              <a:ext cx="1564614" cy="242765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ïşḻïďê-Oval 12">
              <a:extLst>
                <a:ext uri="{FF2B5EF4-FFF2-40B4-BE49-F238E27FC236}">
                  <a16:creationId xmlns:a16="http://schemas.microsoft.com/office/drawing/2014/main" id="{7B0F16B6-F718-49AB-B365-107FD46768FF}"/>
                </a:ext>
              </a:extLst>
            </p:cNvPr>
            <p:cNvSpPr/>
            <p:nvPr/>
          </p:nvSpPr>
          <p:spPr>
            <a:xfrm>
              <a:off x="6028939" y="1610763"/>
              <a:ext cx="379770" cy="37977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 defTabSz="914400"/>
              <a:r>
                <a:rPr lang="en-US" altLang="zh-CN" sz="1600" b="1">
                  <a:solidFill>
                    <a:schemeClr val="accent2"/>
                  </a:solidFill>
                  <a:cs typeface="+mn-ea"/>
                  <a:sym typeface="+mn-lt"/>
                </a:rPr>
                <a:t>01</a:t>
              </a:r>
              <a:endParaRPr lang="en-US" altLang="zh-CN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5DFB6C4-1DC2-4C9C-871F-341411957CE6}"/>
              </a:ext>
            </a:extLst>
          </p:cNvPr>
          <p:cNvGrpSpPr/>
          <p:nvPr/>
        </p:nvGrpSpPr>
        <p:grpSpPr>
          <a:xfrm>
            <a:off x="3805598" y="2671419"/>
            <a:ext cx="1587617" cy="1464829"/>
            <a:chOff x="3805598" y="2671419"/>
            <a:chExt cx="1587617" cy="1464829"/>
          </a:xfrm>
        </p:grpSpPr>
        <p:sp>
          <p:nvSpPr>
            <p:cNvPr id="8" name="ïşḻïďê-Rectangle 7">
              <a:extLst>
                <a:ext uri="{FF2B5EF4-FFF2-40B4-BE49-F238E27FC236}">
                  <a16:creationId xmlns:a16="http://schemas.microsoft.com/office/drawing/2014/main" id="{71223E36-F5F5-4FEC-A875-62119BC5E98F}"/>
                </a:ext>
              </a:extLst>
            </p:cNvPr>
            <p:cNvSpPr/>
            <p:nvPr/>
          </p:nvSpPr>
          <p:spPr>
            <a:xfrm>
              <a:off x="3805598" y="2671419"/>
              <a:ext cx="1587617" cy="14648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şḻïďê-文本框 14">
              <a:extLst>
                <a:ext uri="{FF2B5EF4-FFF2-40B4-BE49-F238E27FC236}">
                  <a16:creationId xmlns:a16="http://schemas.microsoft.com/office/drawing/2014/main" id="{79B36F6B-9CEB-492F-85F4-76DB2CA07C14}"/>
                </a:ext>
              </a:extLst>
            </p:cNvPr>
            <p:cNvSpPr txBox="1"/>
            <p:nvPr/>
          </p:nvSpPr>
          <p:spPr>
            <a:xfrm>
              <a:off x="3817099" y="3509661"/>
              <a:ext cx="1564614" cy="242765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ïşḻïďê-Oval 14">
              <a:extLst>
                <a:ext uri="{FF2B5EF4-FFF2-40B4-BE49-F238E27FC236}">
                  <a16:creationId xmlns:a16="http://schemas.microsoft.com/office/drawing/2014/main" id="{2C22E4BF-E43D-43A0-B291-0A6DB57E0C25}"/>
                </a:ext>
              </a:extLst>
            </p:cNvPr>
            <p:cNvSpPr/>
            <p:nvPr/>
          </p:nvSpPr>
          <p:spPr>
            <a:xfrm>
              <a:off x="4409521" y="3114590"/>
              <a:ext cx="379770" cy="37977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 defTabSz="914400"/>
              <a:r>
                <a:rPr lang="en-US" altLang="zh-CN" sz="1600" b="1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A58672-8298-4764-9C48-A48E9A6A1A02}"/>
              </a:ext>
            </a:extLst>
          </p:cNvPr>
          <p:cNvGrpSpPr/>
          <p:nvPr/>
        </p:nvGrpSpPr>
        <p:grpSpPr>
          <a:xfrm>
            <a:off x="7052749" y="2671419"/>
            <a:ext cx="1587617" cy="1464829"/>
            <a:chOff x="7052749" y="2671419"/>
            <a:chExt cx="1587617" cy="1464829"/>
          </a:xfrm>
        </p:grpSpPr>
        <p:sp>
          <p:nvSpPr>
            <p:cNvPr id="10" name="ïşḻïďê-Rectangle 9">
              <a:extLst>
                <a:ext uri="{FF2B5EF4-FFF2-40B4-BE49-F238E27FC236}">
                  <a16:creationId xmlns:a16="http://schemas.microsoft.com/office/drawing/2014/main" id="{D7862EE9-6E70-41FC-83B8-ADAC6E30AD27}"/>
                </a:ext>
              </a:extLst>
            </p:cNvPr>
            <p:cNvSpPr/>
            <p:nvPr/>
          </p:nvSpPr>
          <p:spPr>
            <a:xfrm>
              <a:off x="7052749" y="2671419"/>
              <a:ext cx="1587617" cy="14648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şḻïďê-文本框 9">
              <a:extLst>
                <a:ext uri="{FF2B5EF4-FFF2-40B4-BE49-F238E27FC236}">
                  <a16:creationId xmlns:a16="http://schemas.microsoft.com/office/drawing/2014/main" id="{77CE26C0-6E8E-497C-A85C-1710E76A8E89}"/>
                </a:ext>
              </a:extLst>
            </p:cNvPr>
            <p:cNvSpPr txBox="1"/>
            <p:nvPr/>
          </p:nvSpPr>
          <p:spPr>
            <a:xfrm>
              <a:off x="7075752" y="3509661"/>
              <a:ext cx="1564614" cy="242765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ïşḻïďê-Oval 15">
              <a:extLst>
                <a:ext uri="{FF2B5EF4-FFF2-40B4-BE49-F238E27FC236}">
                  <a16:creationId xmlns:a16="http://schemas.microsoft.com/office/drawing/2014/main" id="{E832E3D0-2AF8-4C77-A2CA-D6EDA95E55FB}"/>
                </a:ext>
              </a:extLst>
            </p:cNvPr>
            <p:cNvSpPr/>
            <p:nvPr/>
          </p:nvSpPr>
          <p:spPr>
            <a:xfrm>
              <a:off x="7649783" y="3112867"/>
              <a:ext cx="379770" cy="37977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 defTabSz="914400"/>
              <a:r>
                <a:rPr lang="en-US" altLang="zh-CN" sz="1600" b="1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en-US" altLang="zh-CN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22097" y="63799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6163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îṥļîḑé-Rectangle 27">
            <a:extLst>
              <a:ext uri="{FF2B5EF4-FFF2-40B4-BE49-F238E27FC236}">
                <a16:creationId xmlns:a16="http://schemas.microsoft.com/office/drawing/2014/main" id="{F14926A8-518F-4471-8E17-5DE987BD0B02}"/>
              </a:ext>
            </a:extLst>
          </p:cNvPr>
          <p:cNvSpPr/>
          <p:nvPr/>
        </p:nvSpPr>
        <p:spPr>
          <a:xfrm>
            <a:off x="235594" y="1294417"/>
            <a:ext cx="2056169" cy="3149541"/>
          </a:xfrm>
          <a:prstGeom prst="rect">
            <a:avLst/>
          </a:prstGeom>
          <a:noFill/>
          <a:ln w="3175">
            <a:solidFill>
              <a:srgbClr val="2D2B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îṥļîḑé-Rectangle 29">
            <a:extLst>
              <a:ext uri="{FF2B5EF4-FFF2-40B4-BE49-F238E27FC236}">
                <a16:creationId xmlns:a16="http://schemas.microsoft.com/office/drawing/2014/main" id="{4CEB461C-1181-4ADE-8B7C-841D4ACA1BCD}"/>
              </a:ext>
            </a:extLst>
          </p:cNvPr>
          <p:cNvSpPr/>
          <p:nvPr/>
        </p:nvSpPr>
        <p:spPr>
          <a:xfrm>
            <a:off x="193701" y="1203598"/>
            <a:ext cx="2139956" cy="392444"/>
          </a:xfrm>
          <a:prstGeom prst="rect">
            <a:avLst/>
          </a:prstGeom>
          <a:solidFill>
            <a:srgbClr val="2D2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îṥļîḑé-Rectangle 30">
            <a:extLst>
              <a:ext uri="{FF2B5EF4-FFF2-40B4-BE49-F238E27FC236}">
                <a16:creationId xmlns:a16="http://schemas.microsoft.com/office/drawing/2014/main" id="{0A31BF8C-A789-4AC1-8DEE-B5ED8E8A3FA2}"/>
              </a:ext>
            </a:extLst>
          </p:cNvPr>
          <p:cNvSpPr/>
          <p:nvPr/>
        </p:nvSpPr>
        <p:spPr>
          <a:xfrm>
            <a:off x="597333" y="1800533"/>
            <a:ext cx="1332691" cy="1491721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B2F6080-B160-4284-B878-69519A95D262}"/>
              </a:ext>
            </a:extLst>
          </p:cNvPr>
          <p:cNvGrpSpPr/>
          <p:nvPr/>
        </p:nvGrpSpPr>
        <p:grpSpPr>
          <a:xfrm>
            <a:off x="316382" y="3496744"/>
            <a:ext cx="1894593" cy="618914"/>
            <a:chOff x="715002" y="5254408"/>
            <a:chExt cx="1956482" cy="791114"/>
          </a:xfrm>
        </p:grpSpPr>
        <p:sp>
          <p:nvSpPr>
            <p:cNvPr id="33" name="îṥļîḑé-Rectangle 32">
              <a:extLst>
                <a:ext uri="{FF2B5EF4-FFF2-40B4-BE49-F238E27FC236}">
                  <a16:creationId xmlns:a16="http://schemas.microsoft.com/office/drawing/2014/main" id="{61C359D7-819C-4783-80EB-0FC8011A0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2" y="5254408"/>
              <a:ext cx="1956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îṥļîḑé-Rectangle 33">
              <a:extLst>
                <a:ext uri="{FF2B5EF4-FFF2-40B4-BE49-F238E27FC236}">
                  <a16:creationId xmlns:a16="http://schemas.microsoft.com/office/drawing/2014/main" id="{EB04F508-2F4E-4A9B-9613-8A30C967A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2" y="5562185"/>
              <a:ext cx="1956482" cy="48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îṥļîḑé-Rectangle 20">
            <a:extLst>
              <a:ext uri="{FF2B5EF4-FFF2-40B4-BE49-F238E27FC236}">
                <a16:creationId xmlns:a16="http://schemas.microsoft.com/office/drawing/2014/main" id="{6E179676-D8C1-466A-A2E4-37A8297B09E9}"/>
              </a:ext>
            </a:extLst>
          </p:cNvPr>
          <p:cNvSpPr/>
          <p:nvPr/>
        </p:nvSpPr>
        <p:spPr>
          <a:xfrm>
            <a:off x="2441142" y="1294417"/>
            <a:ext cx="2056169" cy="3149541"/>
          </a:xfrm>
          <a:prstGeom prst="rect">
            <a:avLst/>
          </a:prstGeom>
          <a:noFill/>
          <a:ln w="3175">
            <a:solidFill>
              <a:srgbClr val="14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îṥļîḑé-Rectangle 22">
            <a:extLst>
              <a:ext uri="{FF2B5EF4-FFF2-40B4-BE49-F238E27FC236}">
                <a16:creationId xmlns:a16="http://schemas.microsoft.com/office/drawing/2014/main" id="{7495E152-F011-4C9D-9532-D80E26F64718}"/>
              </a:ext>
            </a:extLst>
          </p:cNvPr>
          <p:cNvSpPr/>
          <p:nvPr/>
        </p:nvSpPr>
        <p:spPr>
          <a:xfrm>
            <a:off x="2399249" y="1203598"/>
            <a:ext cx="2139956" cy="392444"/>
          </a:xfrm>
          <a:prstGeom prst="rect">
            <a:avLst/>
          </a:prstGeom>
          <a:solidFill>
            <a:srgbClr val="14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îṥļîḑé-Rectangle 23">
            <a:extLst>
              <a:ext uri="{FF2B5EF4-FFF2-40B4-BE49-F238E27FC236}">
                <a16:creationId xmlns:a16="http://schemas.microsoft.com/office/drawing/2014/main" id="{4E4B3AC7-C57F-4DA5-9068-70EB8FF22C3F}"/>
              </a:ext>
            </a:extLst>
          </p:cNvPr>
          <p:cNvSpPr/>
          <p:nvPr/>
        </p:nvSpPr>
        <p:spPr>
          <a:xfrm>
            <a:off x="2802881" y="1800533"/>
            <a:ext cx="1332691" cy="1491721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98F3C52-9F21-4049-9DE0-2B191E2E1BDF}"/>
              </a:ext>
            </a:extLst>
          </p:cNvPr>
          <p:cNvGrpSpPr/>
          <p:nvPr/>
        </p:nvGrpSpPr>
        <p:grpSpPr>
          <a:xfrm>
            <a:off x="2521930" y="3496744"/>
            <a:ext cx="1894593" cy="618914"/>
            <a:chOff x="3627319" y="6045522"/>
            <a:chExt cx="1956482" cy="791114"/>
          </a:xfrm>
        </p:grpSpPr>
        <p:sp>
          <p:nvSpPr>
            <p:cNvPr id="26" name="îṥļîḑé-Rectangle 25">
              <a:extLst>
                <a:ext uri="{FF2B5EF4-FFF2-40B4-BE49-F238E27FC236}">
                  <a16:creationId xmlns:a16="http://schemas.microsoft.com/office/drawing/2014/main" id="{4F946512-B715-431D-9A48-E5DDAF9F8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319" y="6045522"/>
              <a:ext cx="1956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îṥļîḑé-Rectangle 26">
              <a:extLst>
                <a:ext uri="{FF2B5EF4-FFF2-40B4-BE49-F238E27FC236}">
                  <a16:creationId xmlns:a16="http://schemas.microsoft.com/office/drawing/2014/main" id="{4B826DB5-0E55-4101-840A-7D4F3C305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319" y="6353299"/>
              <a:ext cx="1956482" cy="48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îṥļîḑé-Rectangle 13">
            <a:extLst>
              <a:ext uri="{FF2B5EF4-FFF2-40B4-BE49-F238E27FC236}">
                <a16:creationId xmlns:a16="http://schemas.microsoft.com/office/drawing/2014/main" id="{2106E4C3-ABD4-46BB-AA30-B4BF0B60CD0D}"/>
              </a:ext>
            </a:extLst>
          </p:cNvPr>
          <p:cNvSpPr/>
          <p:nvPr/>
        </p:nvSpPr>
        <p:spPr>
          <a:xfrm>
            <a:off x="4646689" y="1294417"/>
            <a:ext cx="2056169" cy="3149541"/>
          </a:xfrm>
          <a:prstGeom prst="rect">
            <a:avLst/>
          </a:pr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îṥļîḑé-Rectangle 15">
            <a:extLst>
              <a:ext uri="{FF2B5EF4-FFF2-40B4-BE49-F238E27FC236}">
                <a16:creationId xmlns:a16="http://schemas.microsoft.com/office/drawing/2014/main" id="{CAB00337-FC4B-4B54-B852-A3D3339CF6C8}"/>
              </a:ext>
            </a:extLst>
          </p:cNvPr>
          <p:cNvSpPr/>
          <p:nvPr/>
        </p:nvSpPr>
        <p:spPr>
          <a:xfrm>
            <a:off x="4604796" y="1203598"/>
            <a:ext cx="2139956" cy="392444"/>
          </a:xfrm>
          <a:prstGeom prst="rect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îṥļîḑé-Rectangle 16">
            <a:extLst>
              <a:ext uri="{FF2B5EF4-FFF2-40B4-BE49-F238E27FC236}">
                <a16:creationId xmlns:a16="http://schemas.microsoft.com/office/drawing/2014/main" id="{39D19240-D137-4294-9609-8C281829B1F8}"/>
              </a:ext>
            </a:extLst>
          </p:cNvPr>
          <p:cNvSpPr/>
          <p:nvPr/>
        </p:nvSpPr>
        <p:spPr>
          <a:xfrm>
            <a:off x="5008428" y="1800533"/>
            <a:ext cx="1332691" cy="1491721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FBCA75F-5E1B-40E3-8093-C589E4984CA4}"/>
              </a:ext>
            </a:extLst>
          </p:cNvPr>
          <p:cNvGrpSpPr/>
          <p:nvPr/>
        </p:nvGrpSpPr>
        <p:grpSpPr>
          <a:xfrm>
            <a:off x="4727477" y="3496744"/>
            <a:ext cx="1894593" cy="618914"/>
            <a:chOff x="6596686" y="6836636"/>
            <a:chExt cx="1956482" cy="791115"/>
          </a:xfrm>
        </p:grpSpPr>
        <p:sp>
          <p:nvSpPr>
            <p:cNvPr id="19" name="îṥļîḑé-Rectangle 18">
              <a:extLst>
                <a:ext uri="{FF2B5EF4-FFF2-40B4-BE49-F238E27FC236}">
                  <a16:creationId xmlns:a16="http://schemas.microsoft.com/office/drawing/2014/main" id="{8A1E0599-A0F9-4487-B5BB-6EF0B49FD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686" y="6836636"/>
              <a:ext cx="1956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îṥļîḑé-Rectangle 19">
              <a:extLst>
                <a:ext uri="{FF2B5EF4-FFF2-40B4-BE49-F238E27FC236}">
                  <a16:creationId xmlns:a16="http://schemas.microsoft.com/office/drawing/2014/main" id="{AC2ECD47-C33E-448E-9F98-863F39FFC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686" y="7144414"/>
              <a:ext cx="1956482" cy="48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îṥļîḑé-Rectangle 6">
            <a:extLst>
              <a:ext uri="{FF2B5EF4-FFF2-40B4-BE49-F238E27FC236}">
                <a16:creationId xmlns:a16="http://schemas.microsoft.com/office/drawing/2014/main" id="{4B8C32AC-3B60-43E6-BF11-21A4F5551949}"/>
              </a:ext>
            </a:extLst>
          </p:cNvPr>
          <p:cNvSpPr/>
          <p:nvPr/>
        </p:nvSpPr>
        <p:spPr>
          <a:xfrm>
            <a:off x="6852237" y="1294417"/>
            <a:ext cx="2056169" cy="3149541"/>
          </a:xfrm>
          <a:prstGeom prst="rect">
            <a:avLst/>
          </a:prstGeom>
          <a:noFill/>
          <a:ln w="3175">
            <a:solidFill>
              <a:srgbClr val="D63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îṥļîḑé-Rectangle 8">
            <a:extLst>
              <a:ext uri="{FF2B5EF4-FFF2-40B4-BE49-F238E27FC236}">
                <a16:creationId xmlns:a16="http://schemas.microsoft.com/office/drawing/2014/main" id="{26D97936-4E93-4B0B-8711-D4B82C7C01D2}"/>
              </a:ext>
            </a:extLst>
          </p:cNvPr>
          <p:cNvSpPr/>
          <p:nvPr/>
        </p:nvSpPr>
        <p:spPr>
          <a:xfrm>
            <a:off x="6810344" y="1203598"/>
            <a:ext cx="2139956" cy="392444"/>
          </a:xfrm>
          <a:prstGeom prst="rect">
            <a:avLst/>
          </a:prstGeom>
          <a:solidFill>
            <a:srgbClr val="D63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îṥļîḑé-Rectangle 9">
            <a:extLst>
              <a:ext uri="{FF2B5EF4-FFF2-40B4-BE49-F238E27FC236}">
                <a16:creationId xmlns:a16="http://schemas.microsoft.com/office/drawing/2014/main" id="{1908373E-FA69-47DE-A85C-E66F68B030F3}"/>
              </a:ext>
            </a:extLst>
          </p:cNvPr>
          <p:cNvSpPr/>
          <p:nvPr/>
        </p:nvSpPr>
        <p:spPr>
          <a:xfrm>
            <a:off x="7213976" y="1800533"/>
            <a:ext cx="1332691" cy="1491721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40AC61-CFFE-427E-9D0A-45CEB56D2F41}"/>
              </a:ext>
            </a:extLst>
          </p:cNvPr>
          <p:cNvGrpSpPr/>
          <p:nvPr/>
        </p:nvGrpSpPr>
        <p:grpSpPr>
          <a:xfrm>
            <a:off x="6933025" y="3496744"/>
            <a:ext cx="1894593" cy="618914"/>
            <a:chOff x="6596686" y="6836636"/>
            <a:chExt cx="1956482" cy="791115"/>
          </a:xfrm>
        </p:grpSpPr>
        <p:sp>
          <p:nvSpPr>
            <p:cNvPr id="12" name="îṥļîḑé-Rectangle 11">
              <a:extLst>
                <a:ext uri="{FF2B5EF4-FFF2-40B4-BE49-F238E27FC236}">
                  <a16:creationId xmlns:a16="http://schemas.microsoft.com/office/drawing/2014/main" id="{ED1417D7-3C58-484E-A2C5-60C283548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686" y="6836636"/>
              <a:ext cx="1956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îṥļîḑé-Rectangle 12">
              <a:extLst>
                <a:ext uri="{FF2B5EF4-FFF2-40B4-BE49-F238E27FC236}">
                  <a16:creationId xmlns:a16="http://schemas.microsoft.com/office/drawing/2014/main" id="{7F79E5C9-05AE-427D-BF2E-A685107AB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686" y="7144414"/>
              <a:ext cx="1956482" cy="48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22097" y="63799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994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rot="10800000">
            <a:off x="-3246597" y="-1820738"/>
            <a:ext cx="6676470" cy="5888599"/>
            <a:chOff x="4512677" y="507673"/>
            <a:chExt cx="4755800" cy="4194582"/>
          </a:xfrm>
        </p:grpSpPr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3197" y="2400773"/>
            <a:ext cx="6676470" cy="5888599"/>
            <a:chOff x="4512677" y="507673"/>
            <a:chExt cx="4755800" cy="4194582"/>
          </a:xfrm>
        </p:grpSpPr>
        <p:sp>
          <p:nvSpPr>
            <p:cNvPr id="30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1439" y="1624770"/>
            <a:ext cx="3356527" cy="2960433"/>
            <a:chOff x="4512677" y="507673"/>
            <a:chExt cx="4755800" cy="4194582"/>
          </a:xfrm>
        </p:grpSpPr>
        <p:sp>
          <p:nvSpPr>
            <p:cNvPr id="3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97095" y="368094"/>
            <a:ext cx="4779755" cy="1961949"/>
            <a:chOff x="3716059" y="368094"/>
            <a:chExt cx="4779755" cy="196194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A12284C-3729-4F2F-B98A-62D8586357D2}"/>
                </a:ext>
              </a:extLst>
            </p:cNvPr>
            <p:cNvSpPr txBox="1"/>
            <p:nvPr/>
          </p:nvSpPr>
          <p:spPr>
            <a:xfrm>
              <a:off x="3734665" y="368094"/>
              <a:ext cx="4193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ln>
                    <a:gradFill>
                      <a:gsLst>
                        <a:gs pos="0">
                          <a:srgbClr val="2D2B8B"/>
                        </a:gs>
                        <a:gs pos="78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2030</a:t>
              </a:r>
              <a:endParaRPr lang="zh-CN" altLang="en-US" sz="7200" dirty="0">
                <a:ln>
                  <a:gradFill>
                    <a:gsLst>
                      <a:gs pos="0">
                        <a:srgbClr val="2D2B8B"/>
                      </a:gs>
                      <a:gs pos="78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3B1B7CE-1882-402C-B2BA-A5D5475D1404}"/>
                </a:ext>
              </a:extLst>
            </p:cNvPr>
            <p:cNvSpPr/>
            <p:nvPr/>
          </p:nvSpPr>
          <p:spPr>
            <a:xfrm>
              <a:off x="3716059" y="1914545"/>
              <a:ext cx="3847754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POWERPOINT</a:t>
              </a:r>
              <a:r>
                <a:rPr kumimoji="1" lang="zh-CN" altLang="en-US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 </a:t>
              </a:r>
              <a:r>
                <a:rPr kumimoji="1" lang="en-US" altLang="zh-CN" sz="2100" i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>
                          <a:alpha val="0"/>
                        </a:srgbClr>
                      </a:gs>
                    </a:gsLst>
                    <a:lin ang="5400000" scaled="1"/>
                  </a:gra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TEMPLATE</a:t>
              </a:r>
              <a:endParaRPr kumimoji="1" lang="zh-CN" altLang="en-US" sz="2100" i="1" dirty="0">
                <a:gradFill>
                  <a:gsLst>
                    <a:gs pos="0">
                      <a:srgbClr val="2D2B8B"/>
                    </a:gs>
                    <a:gs pos="100000">
                      <a:srgbClr val="14EEEE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C3CE2C-D33A-4ABB-A167-4ABDBE9E6ADB}"/>
                </a:ext>
              </a:extLst>
            </p:cNvPr>
            <p:cNvSpPr txBox="1"/>
            <p:nvPr/>
          </p:nvSpPr>
          <p:spPr>
            <a:xfrm>
              <a:off x="3716059" y="1259040"/>
              <a:ext cx="47797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b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感谢您的聆听！</a:t>
              </a:r>
              <a:r>
                <a:rPr kumimoji="1" lang="en-US" altLang="zh-CN" sz="3200" b="1" dirty="0">
                  <a:gradFill>
                    <a:gsLst>
                      <a:gs pos="0">
                        <a:srgbClr val="2D2B8B"/>
                      </a:gs>
                      <a:gs pos="100000">
                        <a:srgbClr val="14EEEE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THANKS</a:t>
              </a:r>
              <a:endParaRPr kumimoji="1" lang="zh-CN" altLang="en-US" sz="3200" b="1" dirty="0">
                <a:gradFill>
                  <a:gsLst>
                    <a:gs pos="0">
                      <a:srgbClr val="2D2B8B"/>
                    </a:gs>
                    <a:gs pos="100000">
                      <a:srgbClr val="14EEE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126986" y="2514239"/>
            <a:ext cx="2589921" cy="4135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87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2283718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834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-4988806" y="-4115240"/>
            <a:ext cx="7920880" cy="6986160"/>
            <a:chOff x="4512677" y="507673"/>
            <a:chExt cx="4755800" cy="4194582"/>
          </a:xfrm>
        </p:grpSpPr>
        <p:sp>
          <p:nvSpPr>
            <p:cNvPr id="1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115616" y="1353897"/>
            <a:ext cx="6948016" cy="61281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25400">
            <a:gradFill>
              <a:gsLst>
                <a:gs pos="45000">
                  <a:srgbClr val="2D2B8B">
                    <a:alpha val="0"/>
                  </a:srgbClr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100867" y="876020"/>
            <a:ext cx="1083630" cy="95575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1</a:t>
            </a:r>
          </a:p>
        </p:txBody>
      </p:sp>
      <p:sp>
        <p:nvSpPr>
          <p:cNvPr id="2" name="矩形 1"/>
          <p:cNvSpPr/>
          <p:nvPr/>
        </p:nvSpPr>
        <p:spPr>
          <a:xfrm>
            <a:off x="2803076" y="2035731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986498" y="292676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1" name="组合 20"/>
          <p:cNvGrpSpPr/>
          <p:nvPr/>
        </p:nvGrpSpPr>
        <p:grpSpPr>
          <a:xfrm rot="10800000">
            <a:off x="6298866" y="-4115240"/>
            <a:ext cx="7920880" cy="6986160"/>
            <a:chOff x="4512677" y="507673"/>
            <a:chExt cx="4755800" cy="4194582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68"/>
          <p:cNvGrpSpPr/>
          <p:nvPr/>
        </p:nvGrpSpPr>
        <p:grpSpPr>
          <a:xfrm>
            <a:off x="3503594" y="1255356"/>
            <a:ext cx="2326945" cy="543270"/>
            <a:chOff x="8461576" y="3139323"/>
            <a:chExt cx="4087892" cy="835777"/>
          </a:xfrm>
        </p:grpSpPr>
        <p:sp>
          <p:nvSpPr>
            <p:cNvPr id="24" name="TextBox 69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70"/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4812538" y="3457136"/>
            <a:ext cx="2326944" cy="543270"/>
            <a:chOff x="8433871" y="3139323"/>
            <a:chExt cx="4087891" cy="835777"/>
          </a:xfrm>
        </p:grpSpPr>
        <p:sp>
          <p:nvSpPr>
            <p:cNvPr id="22" name="TextBox 65"/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66"/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" name="Group 60"/>
          <p:cNvGrpSpPr/>
          <p:nvPr/>
        </p:nvGrpSpPr>
        <p:grpSpPr>
          <a:xfrm>
            <a:off x="5771366" y="1252905"/>
            <a:ext cx="2326944" cy="543270"/>
            <a:chOff x="8461576" y="3139323"/>
            <a:chExt cx="4087891" cy="835777"/>
          </a:xfrm>
        </p:grpSpPr>
        <p:sp>
          <p:nvSpPr>
            <p:cNvPr id="20" name="TextBox 61"/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62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960634" y="3457136"/>
            <a:ext cx="2326944" cy="543270"/>
            <a:chOff x="8461577" y="3139323"/>
            <a:chExt cx="4087891" cy="835777"/>
          </a:xfrm>
        </p:grpSpPr>
        <p:sp>
          <p:nvSpPr>
            <p:cNvPr id="26" name="TextBox 73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74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634" y="2043511"/>
            <a:ext cx="2530961" cy="1071115"/>
            <a:chOff x="960634" y="2043511"/>
            <a:chExt cx="2530961" cy="1071115"/>
          </a:xfrm>
        </p:grpSpPr>
        <p:grpSp>
          <p:nvGrpSpPr>
            <p:cNvPr id="4" name="Group 43"/>
            <p:cNvGrpSpPr/>
            <p:nvPr/>
          </p:nvGrpSpPr>
          <p:grpSpPr>
            <a:xfrm>
              <a:off x="960634" y="2043511"/>
              <a:ext cx="2483466" cy="1071115"/>
              <a:chOff x="566057" y="1219200"/>
              <a:chExt cx="3483430" cy="1647825"/>
            </a:xfrm>
          </p:grpSpPr>
          <p:sp>
            <p:nvSpPr>
              <p:cNvPr id="34" name="Rectangle: Single Corner Rounded 81"/>
              <p:cNvSpPr/>
              <p:nvPr/>
            </p:nvSpPr>
            <p:spPr>
              <a:xfrm>
                <a:off x="566057" y="1219200"/>
                <a:ext cx="3483430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2D2B8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ight Triangle 82"/>
              <p:cNvSpPr/>
              <p:nvPr/>
            </p:nvSpPr>
            <p:spPr>
              <a:xfrm flipH="1" flipV="1">
                <a:off x="566057" y="2423886"/>
                <a:ext cx="876300" cy="443139"/>
              </a:xfrm>
              <a:prstGeom prst="rtTriangle">
                <a:avLst/>
              </a:prstGeom>
              <a:solidFill>
                <a:srgbClr val="2D2B8B">
                  <a:alpha val="36000"/>
                </a:srgb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: Shape 49"/>
            <p:cNvSpPr>
              <a:spLocks/>
            </p:cNvSpPr>
            <p:nvPr/>
          </p:nvSpPr>
          <p:spPr bwMode="auto">
            <a:xfrm>
              <a:off x="1132800" y="2227182"/>
              <a:ext cx="280412" cy="404404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55"/>
            <p:cNvSpPr/>
            <p:nvPr/>
          </p:nvSpPr>
          <p:spPr>
            <a:xfrm>
              <a:off x="281328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503595" y="2043511"/>
            <a:ext cx="1303727" cy="1071115"/>
            <a:chOff x="3503595" y="2043511"/>
            <a:chExt cx="1303727" cy="1071115"/>
          </a:xfrm>
        </p:grpSpPr>
        <p:grpSp>
          <p:nvGrpSpPr>
            <p:cNvPr id="41" name="Group 44"/>
            <p:cNvGrpSpPr/>
            <p:nvPr/>
          </p:nvGrpSpPr>
          <p:grpSpPr>
            <a:xfrm>
              <a:off x="3503595" y="2043511"/>
              <a:ext cx="1245614" cy="1071115"/>
              <a:chOff x="4348842" y="1219200"/>
              <a:chExt cx="1747158" cy="1647825"/>
            </a:xfrm>
          </p:grpSpPr>
          <p:sp>
            <p:nvSpPr>
              <p:cNvPr id="44" name="Rectangle: Single Corner Rounded 79"/>
              <p:cNvSpPr/>
              <p:nvPr/>
            </p:nvSpPr>
            <p:spPr>
              <a:xfrm>
                <a:off x="4354285" y="1219200"/>
                <a:ext cx="1741715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14EEE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Right Triangle 80"/>
              <p:cNvSpPr/>
              <p:nvPr/>
            </p:nvSpPr>
            <p:spPr>
              <a:xfrm flipH="1" flipV="1">
                <a:off x="4348842" y="2423886"/>
                <a:ext cx="876300" cy="443139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: Shape 47"/>
            <p:cNvSpPr>
              <a:spLocks/>
            </p:cNvSpPr>
            <p:nvPr/>
          </p:nvSpPr>
          <p:spPr bwMode="auto">
            <a:xfrm>
              <a:off x="3611039" y="2247344"/>
              <a:ext cx="375726" cy="36407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56"/>
            <p:cNvSpPr/>
            <p:nvPr/>
          </p:nvSpPr>
          <p:spPr>
            <a:xfrm>
              <a:off x="4129011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08703" y="2043511"/>
            <a:ext cx="995779" cy="1071115"/>
            <a:chOff x="4808703" y="2043511"/>
            <a:chExt cx="995779" cy="1071115"/>
          </a:xfrm>
        </p:grpSpPr>
        <p:grpSp>
          <p:nvGrpSpPr>
            <p:cNvPr id="47" name="Group 45"/>
            <p:cNvGrpSpPr/>
            <p:nvPr/>
          </p:nvGrpSpPr>
          <p:grpSpPr>
            <a:xfrm>
              <a:off x="4808703" y="2043511"/>
              <a:ext cx="903168" cy="1071115"/>
              <a:chOff x="6400798" y="1219200"/>
              <a:chExt cx="1266827" cy="1647825"/>
            </a:xfrm>
          </p:grpSpPr>
          <p:sp>
            <p:nvSpPr>
              <p:cNvPr id="50" name="Rectangle: Single Corner Rounded 77"/>
              <p:cNvSpPr/>
              <p:nvPr/>
            </p:nvSpPr>
            <p:spPr>
              <a:xfrm>
                <a:off x="6400798" y="1219200"/>
                <a:ext cx="1266827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38343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ight Triangle 78"/>
              <p:cNvSpPr/>
              <p:nvPr/>
            </p:nvSpPr>
            <p:spPr>
              <a:xfrm flipH="1" flipV="1">
                <a:off x="6400798" y="2423886"/>
                <a:ext cx="876300" cy="443139"/>
              </a:xfrm>
              <a:prstGeom prst="rtTriangle">
                <a:avLst/>
              </a:prstGeom>
              <a:solidFill>
                <a:srgbClr val="383434">
                  <a:alpha val="44000"/>
                </a:srgb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: Shape 50"/>
            <p:cNvSpPr>
              <a:spLocks/>
            </p:cNvSpPr>
            <p:nvPr/>
          </p:nvSpPr>
          <p:spPr bwMode="auto">
            <a:xfrm>
              <a:off x="4841094" y="2234202"/>
              <a:ext cx="357543" cy="382697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57"/>
            <p:cNvSpPr/>
            <p:nvPr/>
          </p:nvSpPr>
          <p:spPr>
            <a:xfrm>
              <a:off x="5126171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71366" y="2043511"/>
            <a:ext cx="2429519" cy="1071115"/>
            <a:chOff x="5771366" y="2043511"/>
            <a:chExt cx="2429519" cy="1071115"/>
          </a:xfrm>
        </p:grpSpPr>
        <p:grpSp>
          <p:nvGrpSpPr>
            <p:cNvPr id="53" name="Group 46"/>
            <p:cNvGrpSpPr/>
            <p:nvPr/>
          </p:nvGrpSpPr>
          <p:grpSpPr>
            <a:xfrm>
              <a:off x="5771366" y="2043511"/>
              <a:ext cx="2412001" cy="1071115"/>
              <a:chOff x="7966981" y="1219200"/>
              <a:chExt cx="3383190" cy="1647825"/>
            </a:xfrm>
          </p:grpSpPr>
          <p:sp>
            <p:nvSpPr>
              <p:cNvPr id="56" name="Rectangle: Single Corner Rounded 75"/>
              <p:cNvSpPr/>
              <p:nvPr/>
            </p:nvSpPr>
            <p:spPr>
              <a:xfrm>
                <a:off x="7972423" y="1219200"/>
                <a:ext cx="3377748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D63A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Right Triangle 76"/>
              <p:cNvSpPr/>
              <p:nvPr/>
            </p:nvSpPr>
            <p:spPr>
              <a:xfrm flipH="1" flipV="1">
                <a:off x="7966981" y="2423886"/>
                <a:ext cx="876300" cy="443139"/>
              </a:xfrm>
              <a:prstGeom prst="rtTriangle">
                <a:avLst/>
              </a:prstGeom>
              <a:solidFill>
                <a:srgbClr val="D63AA2">
                  <a:alpha val="34000"/>
                </a:srgb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Freeform: Shape 48"/>
            <p:cNvSpPr>
              <a:spLocks/>
            </p:cNvSpPr>
            <p:nvPr/>
          </p:nvSpPr>
          <p:spPr bwMode="auto">
            <a:xfrm>
              <a:off x="5894075" y="2241535"/>
              <a:ext cx="379328" cy="375698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8"/>
            <p:cNvSpPr/>
            <p:nvPr/>
          </p:nvSpPr>
          <p:spPr>
            <a:xfrm>
              <a:off x="752257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22097" y="63799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21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7585" y="3045863"/>
            <a:ext cx="1945588" cy="626833"/>
            <a:chOff x="423098" y="3139323"/>
            <a:chExt cx="2594118" cy="835777"/>
          </a:xfrm>
        </p:grpSpPr>
        <p:sp>
          <p:nvSpPr>
            <p:cNvPr id="27" name="文本框 10"/>
            <p:cNvSpPr txBox="1"/>
            <p:nvPr/>
          </p:nvSpPr>
          <p:spPr>
            <a:xfrm>
              <a:off x="423098" y="3385544"/>
              <a:ext cx="2594118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33542" y="3045863"/>
            <a:ext cx="1842997" cy="626833"/>
            <a:chOff x="9029821" y="3139323"/>
            <a:chExt cx="2457329" cy="835777"/>
          </a:xfrm>
        </p:grpSpPr>
        <p:sp>
          <p:nvSpPr>
            <p:cNvPr id="25" name="文本框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14134" y="1077341"/>
            <a:ext cx="1515732" cy="695805"/>
            <a:chOff x="5122025" y="525814"/>
            <a:chExt cx="2020976" cy="927740"/>
          </a:xfrm>
        </p:grpSpPr>
        <p:sp>
          <p:nvSpPr>
            <p:cNvPr id="23" name="文本框 1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31640" y="2034592"/>
            <a:ext cx="1966417" cy="626833"/>
            <a:chOff x="395324" y="3139323"/>
            <a:chExt cx="2621890" cy="835777"/>
          </a:xfrm>
        </p:grpSpPr>
        <p:sp>
          <p:nvSpPr>
            <p:cNvPr id="21" name="文本框 19"/>
            <p:cNvSpPr txBox="1"/>
            <p:nvPr/>
          </p:nvSpPr>
          <p:spPr>
            <a:xfrm>
              <a:off x="395324" y="3385544"/>
              <a:ext cx="2621890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29743" y="2034592"/>
            <a:ext cx="1842997" cy="626833"/>
            <a:chOff x="9029821" y="3139323"/>
            <a:chExt cx="2457329" cy="835777"/>
          </a:xfrm>
        </p:grpSpPr>
        <p:sp>
          <p:nvSpPr>
            <p:cNvPr id="19" name="文本框 2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91580" y="1981806"/>
            <a:ext cx="3162626" cy="1865008"/>
            <a:chOff x="2991580" y="1981806"/>
            <a:chExt cx="3162626" cy="1865008"/>
          </a:xfrm>
        </p:grpSpPr>
        <p:sp>
          <p:nvSpPr>
            <p:cNvPr id="4" name="任意多边形: 形状 3"/>
            <p:cNvSpPr/>
            <p:nvPr/>
          </p:nvSpPr>
          <p:spPr>
            <a:xfrm rot="4680292" flipH="1" flipV="1">
              <a:off x="4921199" y="2613806"/>
              <a:ext cx="867967" cy="1598047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rgbClr val="D63AA2">
                <a:alpha val="85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91580" y="1981806"/>
              <a:ext cx="2884335" cy="1865008"/>
              <a:chOff x="2991580" y="1981806"/>
              <a:chExt cx="2884335" cy="1865008"/>
            </a:xfrm>
          </p:grpSpPr>
          <p:sp>
            <p:nvSpPr>
              <p:cNvPr id="5" name="任意多边形: 形状 4"/>
              <p:cNvSpPr/>
              <p:nvPr/>
            </p:nvSpPr>
            <p:spPr>
              <a:xfrm rot="2397114" flipH="1" flipV="1">
                <a:off x="4649987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 rot="16919708" flipH="1">
                <a:off x="3356620" y="2613807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4138016" y="1981806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2D2B8B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19202886" flipV="1">
                <a:off x="3626046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14EEEE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>
                <a:spLocks/>
              </p:cNvSpPr>
              <p:nvPr/>
            </p:nvSpPr>
            <p:spPr bwMode="auto">
              <a:xfrm>
                <a:off x="5169592" y="2464224"/>
                <a:ext cx="340687" cy="342326"/>
              </a:xfrm>
              <a:custGeom>
                <a:avLst/>
                <a:gdLst>
                  <a:gd name="connsiteX0" fmla="*/ 119063 w 330200"/>
                  <a:gd name="connsiteY0" fmla="*/ 203200 h 331788"/>
                  <a:gd name="connsiteX1" fmla="*/ 137172 w 330200"/>
                  <a:gd name="connsiteY1" fmla="*/ 203200 h 331788"/>
                  <a:gd name="connsiteX2" fmla="*/ 153988 w 330200"/>
                  <a:gd name="connsiteY2" fmla="*/ 229508 h 331788"/>
                  <a:gd name="connsiteX3" fmla="*/ 153988 w 330200"/>
                  <a:gd name="connsiteY3" fmla="*/ 249238 h 331788"/>
                  <a:gd name="connsiteX4" fmla="*/ 119063 w 330200"/>
                  <a:gd name="connsiteY4" fmla="*/ 203200 h 331788"/>
                  <a:gd name="connsiteX5" fmla="*/ 176213 w 330200"/>
                  <a:gd name="connsiteY5" fmla="*/ 158750 h 331788"/>
                  <a:gd name="connsiteX6" fmla="*/ 211138 w 330200"/>
                  <a:gd name="connsiteY6" fmla="*/ 203994 h 331788"/>
                  <a:gd name="connsiteX7" fmla="*/ 176213 w 330200"/>
                  <a:gd name="connsiteY7" fmla="*/ 249238 h 331788"/>
                  <a:gd name="connsiteX8" fmla="*/ 176213 w 330200"/>
                  <a:gd name="connsiteY8" fmla="*/ 229848 h 331788"/>
                  <a:gd name="connsiteX9" fmla="*/ 193029 w 330200"/>
                  <a:gd name="connsiteY9" fmla="*/ 203994 h 331788"/>
                  <a:gd name="connsiteX10" fmla="*/ 176213 w 330200"/>
                  <a:gd name="connsiteY10" fmla="*/ 178141 h 331788"/>
                  <a:gd name="connsiteX11" fmla="*/ 176213 w 330200"/>
                  <a:gd name="connsiteY11" fmla="*/ 158750 h 331788"/>
                  <a:gd name="connsiteX12" fmla="*/ 176213 w 330200"/>
                  <a:gd name="connsiteY12" fmla="*/ 82550 h 331788"/>
                  <a:gd name="connsiteX13" fmla="*/ 211138 w 330200"/>
                  <a:gd name="connsiteY13" fmla="*/ 128588 h 331788"/>
                  <a:gd name="connsiteX14" fmla="*/ 193029 w 330200"/>
                  <a:gd name="connsiteY14" fmla="*/ 128588 h 331788"/>
                  <a:gd name="connsiteX15" fmla="*/ 176213 w 330200"/>
                  <a:gd name="connsiteY15" fmla="*/ 102281 h 331788"/>
                  <a:gd name="connsiteX16" fmla="*/ 176213 w 330200"/>
                  <a:gd name="connsiteY16" fmla="*/ 82550 h 331788"/>
                  <a:gd name="connsiteX17" fmla="*/ 153988 w 330200"/>
                  <a:gd name="connsiteY17" fmla="*/ 82550 h 331788"/>
                  <a:gd name="connsiteX18" fmla="*/ 153988 w 330200"/>
                  <a:gd name="connsiteY18" fmla="*/ 101941 h 331788"/>
                  <a:gd name="connsiteX19" fmla="*/ 137172 w 330200"/>
                  <a:gd name="connsiteY19" fmla="*/ 127794 h 331788"/>
                  <a:gd name="connsiteX20" fmla="*/ 153988 w 330200"/>
                  <a:gd name="connsiteY20" fmla="*/ 153648 h 331788"/>
                  <a:gd name="connsiteX21" fmla="*/ 153988 w 330200"/>
                  <a:gd name="connsiteY21" fmla="*/ 173038 h 331788"/>
                  <a:gd name="connsiteX22" fmla="*/ 119063 w 330200"/>
                  <a:gd name="connsiteY22" fmla="*/ 127794 h 331788"/>
                  <a:gd name="connsiteX23" fmla="*/ 153988 w 330200"/>
                  <a:gd name="connsiteY23" fmla="*/ 82550 h 331788"/>
                  <a:gd name="connsiteX24" fmla="*/ 157163 w 330200"/>
                  <a:gd name="connsiteY24" fmla="*/ 76200 h 331788"/>
                  <a:gd name="connsiteX25" fmla="*/ 173038 w 330200"/>
                  <a:gd name="connsiteY25" fmla="*/ 76200 h 331788"/>
                  <a:gd name="connsiteX26" fmla="*/ 173038 w 330200"/>
                  <a:gd name="connsiteY26" fmla="*/ 255588 h 331788"/>
                  <a:gd name="connsiteX27" fmla="*/ 157163 w 330200"/>
                  <a:gd name="connsiteY27" fmla="*/ 255588 h 331788"/>
                  <a:gd name="connsiteX28" fmla="*/ 165101 w 330200"/>
                  <a:gd name="connsiteY28" fmla="*/ 33337 h 331788"/>
                  <a:gd name="connsiteX29" fmla="*/ 33338 w 330200"/>
                  <a:gd name="connsiteY29" fmla="*/ 165894 h 331788"/>
                  <a:gd name="connsiteX30" fmla="*/ 165101 w 330200"/>
                  <a:gd name="connsiteY30" fmla="*/ 298451 h 331788"/>
                  <a:gd name="connsiteX31" fmla="*/ 296864 w 330200"/>
                  <a:gd name="connsiteY31" fmla="*/ 165894 h 331788"/>
                  <a:gd name="connsiteX32" fmla="*/ 165101 w 330200"/>
                  <a:gd name="connsiteY32" fmla="*/ 33337 h 331788"/>
                  <a:gd name="connsiteX33" fmla="*/ 165100 w 330200"/>
                  <a:gd name="connsiteY33" fmla="*/ 30162 h 331788"/>
                  <a:gd name="connsiteX34" fmla="*/ 301625 w 330200"/>
                  <a:gd name="connsiteY34" fmla="*/ 165894 h 331788"/>
                  <a:gd name="connsiteX35" fmla="*/ 165100 w 330200"/>
                  <a:gd name="connsiteY35" fmla="*/ 301626 h 331788"/>
                  <a:gd name="connsiteX36" fmla="*/ 28575 w 330200"/>
                  <a:gd name="connsiteY36" fmla="*/ 165894 h 331788"/>
                  <a:gd name="connsiteX37" fmla="*/ 165100 w 330200"/>
                  <a:gd name="connsiteY37" fmla="*/ 30162 h 331788"/>
                  <a:gd name="connsiteX38" fmla="*/ 165101 w 330200"/>
                  <a:gd name="connsiteY38" fmla="*/ 15875 h 331788"/>
                  <a:gd name="connsiteX39" fmla="*/ 14288 w 330200"/>
                  <a:gd name="connsiteY39" fmla="*/ 165894 h 331788"/>
                  <a:gd name="connsiteX40" fmla="*/ 165101 w 330200"/>
                  <a:gd name="connsiteY40" fmla="*/ 315913 h 331788"/>
                  <a:gd name="connsiteX41" fmla="*/ 315914 w 330200"/>
                  <a:gd name="connsiteY41" fmla="*/ 165894 h 331788"/>
                  <a:gd name="connsiteX42" fmla="*/ 165101 w 330200"/>
                  <a:gd name="connsiteY42" fmla="*/ 15875 h 331788"/>
                  <a:gd name="connsiteX43" fmla="*/ 165100 w 330200"/>
                  <a:gd name="connsiteY43" fmla="*/ 0 h 331788"/>
                  <a:gd name="connsiteX44" fmla="*/ 330200 w 330200"/>
                  <a:gd name="connsiteY44" fmla="*/ 165894 h 331788"/>
                  <a:gd name="connsiteX45" fmla="*/ 165100 w 330200"/>
                  <a:gd name="connsiteY45" fmla="*/ 331788 h 331788"/>
                  <a:gd name="connsiteX46" fmla="*/ 0 w 330200"/>
                  <a:gd name="connsiteY46" fmla="*/ 165894 h 331788"/>
                  <a:gd name="connsiteX47" fmla="*/ 165100 w 330200"/>
                  <a:gd name="connsiteY47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30200" h="331788">
                    <a:moveTo>
                      <a:pt x="119063" y="203200"/>
                    </a:moveTo>
                    <a:cubicBezTo>
                      <a:pt x="119063" y="203200"/>
                      <a:pt x="119063" y="203200"/>
                      <a:pt x="137172" y="203200"/>
                    </a:cubicBezTo>
                    <a:cubicBezTo>
                      <a:pt x="137172" y="215039"/>
                      <a:pt x="143640" y="225562"/>
                      <a:pt x="153988" y="229508"/>
                    </a:cubicBezTo>
                    <a:lnTo>
                      <a:pt x="153988" y="249238"/>
                    </a:lnTo>
                    <a:cubicBezTo>
                      <a:pt x="133292" y="243977"/>
                      <a:pt x="119063" y="225562"/>
                      <a:pt x="119063" y="203200"/>
                    </a:cubicBezTo>
                    <a:close/>
                    <a:moveTo>
                      <a:pt x="176213" y="158750"/>
                    </a:moveTo>
                    <a:cubicBezTo>
                      <a:pt x="196909" y="163921"/>
                      <a:pt x="211138" y="182019"/>
                      <a:pt x="211138" y="203994"/>
                    </a:cubicBezTo>
                    <a:cubicBezTo>
                      <a:pt x="211138" y="225970"/>
                      <a:pt x="196909" y="244068"/>
                      <a:pt x="176213" y="249238"/>
                    </a:cubicBezTo>
                    <a:cubicBezTo>
                      <a:pt x="176213" y="249238"/>
                      <a:pt x="176213" y="249238"/>
                      <a:pt x="176213" y="229848"/>
                    </a:cubicBezTo>
                    <a:cubicBezTo>
                      <a:pt x="186561" y="225970"/>
                      <a:pt x="193029" y="215628"/>
                      <a:pt x="193029" y="203994"/>
                    </a:cubicBezTo>
                    <a:cubicBezTo>
                      <a:pt x="193029" y="192360"/>
                      <a:pt x="186561" y="183311"/>
                      <a:pt x="176213" y="178141"/>
                    </a:cubicBezTo>
                    <a:cubicBezTo>
                      <a:pt x="176213" y="178141"/>
                      <a:pt x="176213" y="178141"/>
                      <a:pt x="176213" y="158750"/>
                    </a:cubicBezTo>
                    <a:close/>
                    <a:moveTo>
                      <a:pt x="176213" y="82550"/>
                    </a:moveTo>
                    <a:cubicBezTo>
                      <a:pt x="196909" y="87812"/>
                      <a:pt x="211138" y="106227"/>
                      <a:pt x="211138" y="128588"/>
                    </a:cubicBezTo>
                    <a:cubicBezTo>
                      <a:pt x="211138" y="128588"/>
                      <a:pt x="211138" y="128588"/>
                      <a:pt x="193029" y="128588"/>
                    </a:cubicBezTo>
                    <a:cubicBezTo>
                      <a:pt x="193029" y="116750"/>
                      <a:pt x="186561" y="106227"/>
                      <a:pt x="176213" y="102281"/>
                    </a:cubicBezTo>
                    <a:cubicBezTo>
                      <a:pt x="176213" y="102281"/>
                      <a:pt x="176213" y="102281"/>
                      <a:pt x="176213" y="82550"/>
                    </a:cubicBezTo>
                    <a:close/>
                    <a:moveTo>
                      <a:pt x="153988" y="82550"/>
                    </a:moveTo>
                    <a:cubicBezTo>
                      <a:pt x="153988" y="82550"/>
                      <a:pt x="153988" y="82550"/>
                      <a:pt x="153988" y="101941"/>
                    </a:cubicBezTo>
                    <a:cubicBezTo>
                      <a:pt x="143640" y="105819"/>
                      <a:pt x="137172" y="116160"/>
                      <a:pt x="137172" y="127794"/>
                    </a:cubicBezTo>
                    <a:cubicBezTo>
                      <a:pt x="137172" y="139428"/>
                      <a:pt x="143640" y="148477"/>
                      <a:pt x="153988" y="153648"/>
                    </a:cubicBezTo>
                    <a:cubicBezTo>
                      <a:pt x="153988" y="153648"/>
                      <a:pt x="153988" y="153648"/>
                      <a:pt x="153988" y="173038"/>
                    </a:cubicBezTo>
                    <a:cubicBezTo>
                      <a:pt x="133292" y="167868"/>
                      <a:pt x="119063" y="149770"/>
                      <a:pt x="119063" y="127794"/>
                    </a:cubicBezTo>
                    <a:cubicBezTo>
                      <a:pt x="119063" y="105819"/>
                      <a:pt x="133292" y="87721"/>
                      <a:pt x="153988" y="82550"/>
                    </a:cubicBezTo>
                    <a:close/>
                    <a:moveTo>
                      <a:pt x="157163" y="76200"/>
                    </a:moveTo>
                    <a:lnTo>
                      <a:pt x="173038" y="76200"/>
                    </a:lnTo>
                    <a:lnTo>
                      <a:pt x="173038" y="255588"/>
                    </a:lnTo>
                    <a:lnTo>
                      <a:pt x="157163" y="255588"/>
                    </a:lnTo>
                    <a:close/>
                    <a:moveTo>
                      <a:pt x="165101" y="33337"/>
                    </a:moveTo>
                    <a:cubicBezTo>
                      <a:pt x="92330" y="33337"/>
                      <a:pt x="33338" y="92685"/>
                      <a:pt x="33338" y="165894"/>
                    </a:cubicBezTo>
                    <a:cubicBezTo>
                      <a:pt x="33338" y="239103"/>
                      <a:pt x="92330" y="298451"/>
                      <a:pt x="165101" y="298451"/>
                    </a:cubicBezTo>
                    <a:cubicBezTo>
                      <a:pt x="237872" y="298451"/>
                      <a:pt x="296864" y="239103"/>
                      <a:pt x="296864" y="165894"/>
                    </a:cubicBezTo>
                    <a:cubicBezTo>
                      <a:pt x="296864" y="92685"/>
                      <a:pt x="237872" y="33337"/>
                      <a:pt x="165101" y="33337"/>
                    </a:cubicBezTo>
                    <a:close/>
                    <a:moveTo>
                      <a:pt x="165100" y="30162"/>
                    </a:moveTo>
                    <a:cubicBezTo>
                      <a:pt x="240501" y="30162"/>
                      <a:pt x="301625" y="90931"/>
                      <a:pt x="301625" y="165894"/>
                    </a:cubicBezTo>
                    <a:cubicBezTo>
                      <a:pt x="301625" y="240857"/>
                      <a:pt x="240501" y="301626"/>
                      <a:pt x="165100" y="301626"/>
                    </a:cubicBezTo>
                    <a:cubicBezTo>
                      <a:pt x="89699" y="301626"/>
                      <a:pt x="28575" y="240857"/>
                      <a:pt x="28575" y="165894"/>
                    </a:cubicBezTo>
                    <a:cubicBezTo>
                      <a:pt x="28575" y="90931"/>
                      <a:pt x="89699" y="30162"/>
                      <a:pt x="165100" y="30162"/>
                    </a:cubicBezTo>
                    <a:close/>
                    <a:moveTo>
                      <a:pt x="165101" y="15875"/>
                    </a:moveTo>
                    <a:cubicBezTo>
                      <a:pt x="81809" y="15875"/>
                      <a:pt x="14288" y="83041"/>
                      <a:pt x="14288" y="165894"/>
                    </a:cubicBezTo>
                    <a:cubicBezTo>
                      <a:pt x="14288" y="248747"/>
                      <a:pt x="81809" y="315913"/>
                      <a:pt x="165101" y="315913"/>
                    </a:cubicBezTo>
                    <a:cubicBezTo>
                      <a:pt x="248393" y="315913"/>
                      <a:pt x="315914" y="248747"/>
                      <a:pt x="315914" y="165894"/>
                    </a:cubicBezTo>
                    <a:cubicBezTo>
                      <a:pt x="315914" y="83041"/>
                      <a:pt x="248393" y="15875"/>
                      <a:pt x="165101" y="15875"/>
                    </a:cubicBezTo>
                    <a:close/>
                    <a:moveTo>
                      <a:pt x="165100" y="0"/>
                    </a:moveTo>
                    <a:cubicBezTo>
                      <a:pt x="256282" y="0"/>
                      <a:pt x="330200" y="74273"/>
                      <a:pt x="330200" y="165894"/>
                    </a:cubicBezTo>
                    <a:cubicBezTo>
                      <a:pt x="330200" y="257515"/>
                      <a:pt x="256282" y="331788"/>
                      <a:pt x="165100" y="331788"/>
                    </a:cubicBezTo>
                    <a:cubicBezTo>
                      <a:pt x="73918" y="331788"/>
                      <a:pt x="0" y="257515"/>
                      <a:pt x="0" y="165894"/>
                    </a:cubicBezTo>
                    <a:cubicBezTo>
                      <a:pt x="0" y="74273"/>
                      <a:pt x="73918" y="0"/>
                      <a:pt x="165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>
                <a:spLocks noChangeAspect="1"/>
              </p:cNvSpPr>
              <p:nvPr/>
            </p:nvSpPr>
            <p:spPr bwMode="auto">
              <a:xfrm>
                <a:off x="3648389" y="2505119"/>
                <a:ext cx="369924" cy="31261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3210177" y="3160419"/>
                <a:ext cx="318050" cy="318050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5545109" y="3121906"/>
                <a:ext cx="330806" cy="395077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4411451" y="2310380"/>
                <a:ext cx="321099" cy="280395"/>
              </a:xfrm>
              <a:custGeom>
                <a:avLst/>
                <a:gdLst>
                  <a:gd name="connsiteX0" fmla="*/ 153417 w 338138"/>
                  <a:gd name="connsiteY0" fmla="*/ 182239 h 295275"/>
                  <a:gd name="connsiteX1" fmla="*/ 158329 w 338138"/>
                  <a:gd name="connsiteY1" fmla="*/ 185510 h 295275"/>
                  <a:gd name="connsiteX2" fmla="*/ 183356 w 338138"/>
                  <a:gd name="connsiteY2" fmla="*/ 190500 h 295275"/>
                  <a:gd name="connsiteX3" fmla="*/ 208382 w 338138"/>
                  <a:gd name="connsiteY3" fmla="*/ 185510 h 295275"/>
                  <a:gd name="connsiteX4" fmla="*/ 213017 w 338138"/>
                  <a:gd name="connsiteY4" fmla="*/ 182424 h 295275"/>
                  <a:gd name="connsiteX5" fmla="*/ 225680 w 338138"/>
                  <a:gd name="connsiteY5" fmla="*/ 185018 h 295275"/>
                  <a:gd name="connsiteX6" fmla="*/ 284893 w 338138"/>
                  <a:gd name="connsiteY6" fmla="*/ 244301 h 295275"/>
                  <a:gd name="connsiteX7" fmla="*/ 287278 w 338138"/>
                  <a:gd name="connsiteY7" fmla="*/ 255971 h 295275"/>
                  <a:gd name="connsiteX8" fmla="*/ 286544 w 338138"/>
                  <a:gd name="connsiteY8" fmla="*/ 255971 h 295275"/>
                  <a:gd name="connsiteX9" fmla="*/ 278606 w 338138"/>
                  <a:gd name="connsiteY9" fmla="*/ 263854 h 295275"/>
                  <a:gd name="connsiteX10" fmla="*/ 286544 w 338138"/>
                  <a:gd name="connsiteY10" fmla="*/ 273050 h 295275"/>
                  <a:gd name="connsiteX11" fmla="*/ 290768 w 338138"/>
                  <a:gd name="connsiteY11" fmla="*/ 273050 h 295275"/>
                  <a:gd name="connsiteX12" fmla="*/ 293688 w 338138"/>
                  <a:gd name="connsiteY12" fmla="*/ 287338 h 295275"/>
                  <a:gd name="connsiteX13" fmla="*/ 285760 w 338138"/>
                  <a:gd name="connsiteY13" fmla="*/ 295275 h 295275"/>
                  <a:gd name="connsiteX14" fmla="*/ 276510 w 338138"/>
                  <a:gd name="connsiteY14" fmla="*/ 287338 h 295275"/>
                  <a:gd name="connsiteX15" fmla="*/ 182696 w 338138"/>
                  <a:gd name="connsiteY15" fmla="*/ 193410 h 295275"/>
                  <a:gd name="connsiteX16" fmla="*/ 88881 w 338138"/>
                  <a:gd name="connsiteY16" fmla="*/ 287338 h 295275"/>
                  <a:gd name="connsiteX17" fmla="*/ 80953 w 338138"/>
                  <a:gd name="connsiteY17" fmla="*/ 295275 h 295275"/>
                  <a:gd name="connsiteX18" fmla="*/ 73025 w 338138"/>
                  <a:gd name="connsiteY18" fmla="*/ 287338 h 295275"/>
                  <a:gd name="connsiteX19" fmla="*/ 77268 w 338138"/>
                  <a:gd name="connsiteY19" fmla="*/ 266075 h 295275"/>
                  <a:gd name="connsiteX20" fmla="*/ 79521 w 338138"/>
                  <a:gd name="connsiteY20" fmla="*/ 263839 h 295275"/>
                  <a:gd name="connsiteX21" fmla="*/ 77977 w 338138"/>
                  <a:gd name="connsiteY21" fmla="*/ 262525 h 295275"/>
                  <a:gd name="connsiteX22" fmla="*/ 81613 w 338138"/>
                  <a:gd name="connsiteY22" fmla="*/ 244301 h 295275"/>
                  <a:gd name="connsiteX23" fmla="*/ 105067 w 338138"/>
                  <a:gd name="connsiteY23" fmla="*/ 208955 h 295275"/>
                  <a:gd name="connsiteX24" fmla="*/ 121487 w 338138"/>
                  <a:gd name="connsiteY24" fmla="*/ 197677 h 295275"/>
                  <a:gd name="connsiteX25" fmla="*/ 131209 w 338138"/>
                  <a:gd name="connsiteY25" fmla="*/ 200672 h 295275"/>
                  <a:gd name="connsiteX26" fmla="*/ 141812 w 338138"/>
                  <a:gd name="connsiteY26" fmla="*/ 196725 h 295275"/>
                  <a:gd name="connsiteX27" fmla="*/ 139161 w 338138"/>
                  <a:gd name="connsiteY27" fmla="*/ 186197 h 295275"/>
                  <a:gd name="connsiteX28" fmla="*/ 138577 w 338138"/>
                  <a:gd name="connsiteY28" fmla="*/ 185939 h 295275"/>
                  <a:gd name="connsiteX29" fmla="*/ 139917 w 338138"/>
                  <a:gd name="connsiteY29" fmla="*/ 185018 h 295275"/>
                  <a:gd name="connsiteX30" fmla="*/ 120516 w 338138"/>
                  <a:gd name="connsiteY30" fmla="*/ 177954 h 295275"/>
                  <a:gd name="connsiteX31" fmla="*/ 138577 w 338138"/>
                  <a:gd name="connsiteY31" fmla="*/ 185939 h 295275"/>
                  <a:gd name="connsiteX32" fmla="*/ 121487 w 338138"/>
                  <a:gd name="connsiteY32" fmla="*/ 197677 h 295275"/>
                  <a:gd name="connsiteX33" fmla="*/ 92774 w 338138"/>
                  <a:gd name="connsiteY33" fmla="*/ 188829 h 295275"/>
                  <a:gd name="connsiteX34" fmla="*/ 17229 w 338138"/>
                  <a:gd name="connsiteY34" fmla="*/ 255943 h 295275"/>
                  <a:gd name="connsiteX35" fmla="*/ 70243 w 338138"/>
                  <a:gd name="connsiteY35" fmla="*/ 255943 h 295275"/>
                  <a:gd name="connsiteX36" fmla="*/ 77977 w 338138"/>
                  <a:gd name="connsiteY36" fmla="*/ 262525 h 295275"/>
                  <a:gd name="connsiteX37" fmla="*/ 77268 w 338138"/>
                  <a:gd name="connsiteY37" fmla="*/ 266075 h 295275"/>
                  <a:gd name="connsiteX38" fmla="*/ 70243 w 338138"/>
                  <a:gd name="connsiteY38" fmla="*/ 273050 h 295275"/>
                  <a:gd name="connsiteX39" fmla="*/ 7952 w 338138"/>
                  <a:gd name="connsiteY39" fmla="*/ 273050 h 295275"/>
                  <a:gd name="connsiteX40" fmla="*/ 0 w 338138"/>
                  <a:gd name="connsiteY40" fmla="*/ 263839 h 295275"/>
                  <a:gd name="connsiteX41" fmla="*/ 55913 w 338138"/>
                  <a:gd name="connsiteY41" fmla="*/ 180008 h 295275"/>
                  <a:gd name="connsiteX42" fmla="*/ 63954 w 338138"/>
                  <a:gd name="connsiteY42" fmla="*/ 178487 h 295275"/>
                  <a:gd name="connsiteX43" fmla="*/ 70942 w 338138"/>
                  <a:gd name="connsiteY43" fmla="*/ 183150 h 295275"/>
                  <a:gd name="connsiteX44" fmla="*/ 92198 w 338138"/>
                  <a:gd name="connsiteY44" fmla="*/ 187325 h 295275"/>
                  <a:gd name="connsiteX45" fmla="*/ 117104 w 338138"/>
                  <a:gd name="connsiteY45" fmla="*/ 180908 h 295275"/>
                  <a:gd name="connsiteX46" fmla="*/ 242887 w 338138"/>
                  <a:gd name="connsiteY46" fmla="*/ 82550 h 295275"/>
                  <a:gd name="connsiteX47" fmla="*/ 299773 w 338138"/>
                  <a:gd name="connsiteY47" fmla="*/ 137730 h 295275"/>
                  <a:gd name="connsiteX48" fmla="*/ 278606 w 338138"/>
                  <a:gd name="connsiteY48" fmla="*/ 179771 h 295275"/>
                  <a:gd name="connsiteX49" fmla="*/ 338138 w 338138"/>
                  <a:gd name="connsiteY49" fmla="*/ 263854 h 295275"/>
                  <a:gd name="connsiteX50" fmla="*/ 330201 w 338138"/>
                  <a:gd name="connsiteY50" fmla="*/ 273050 h 295275"/>
                  <a:gd name="connsiteX51" fmla="*/ 292001 w 338138"/>
                  <a:gd name="connsiteY51" fmla="*/ 273050 h 295275"/>
                  <a:gd name="connsiteX52" fmla="*/ 290768 w 338138"/>
                  <a:gd name="connsiteY52" fmla="*/ 273050 h 295275"/>
                  <a:gd name="connsiteX53" fmla="*/ 287278 w 338138"/>
                  <a:gd name="connsiteY53" fmla="*/ 255971 h 295275"/>
                  <a:gd name="connsiteX54" fmla="*/ 306429 w 338138"/>
                  <a:gd name="connsiteY54" fmla="*/ 255971 h 295275"/>
                  <a:gd name="connsiteX55" fmla="*/ 320940 w 338138"/>
                  <a:gd name="connsiteY55" fmla="*/ 255971 h 295275"/>
                  <a:gd name="connsiteX56" fmla="*/ 253471 w 338138"/>
                  <a:gd name="connsiteY56" fmla="*/ 190281 h 295275"/>
                  <a:gd name="connsiteX57" fmla="*/ 245533 w 338138"/>
                  <a:gd name="connsiteY57" fmla="*/ 182399 h 295275"/>
                  <a:gd name="connsiteX58" fmla="*/ 252148 w 338138"/>
                  <a:gd name="connsiteY58" fmla="*/ 174516 h 295275"/>
                  <a:gd name="connsiteX59" fmla="*/ 283898 w 338138"/>
                  <a:gd name="connsiteY59" fmla="*/ 137730 h 295275"/>
                  <a:gd name="connsiteX60" fmla="*/ 242887 w 338138"/>
                  <a:gd name="connsiteY60" fmla="*/ 98316 h 295275"/>
                  <a:gd name="connsiteX61" fmla="*/ 234950 w 338138"/>
                  <a:gd name="connsiteY61" fmla="*/ 90433 h 295275"/>
                  <a:gd name="connsiteX62" fmla="*/ 242887 w 338138"/>
                  <a:gd name="connsiteY62" fmla="*/ 82550 h 295275"/>
                  <a:gd name="connsiteX63" fmla="*/ 182562 w 338138"/>
                  <a:gd name="connsiteY63" fmla="*/ 79375 h 295275"/>
                  <a:gd name="connsiteX64" fmla="*/ 134937 w 338138"/>
                  <a:gd name="connsiteY64" fmla="*/ 127000 h 295275"/>
                  <a:gd name="connsiteX65" fmla="*/ 182562 w 338138"/>
                  <a:gd name="connsiteY65" fmla="*/ 174625 h 295275"/>
                  <a:gd name="connsiteX66" fmla="*/ 230187 w 338138"/>
                  <a:gd name="connsiteY66" fmla="*/ 127000 h 295275"/>
                  <a:gd name="connsiteX67" fmla="*/ 182562 w 338138"/>
                  <a:gd name="connsiteY67" fmla="*/ 79375 h 295275"/>
                  <a:gd name="connsiteX68" fmla="*/ 92198 w 338138"/>
                  <a:gd name="connsiteY68" fmla="*/ 79375 h 295275"/>
                  <a:gd name="connsiteX69" fmla="*/ 112815 w 338138"/>
                  <a:gd name="connsiteY69" fmla="*/ 83325 h 295275"/>
                  <a:gd name="connsiteX70" fmla="*/ 129438 w 338138"/>
                  <a:gd name="connsiteY70" fmla="*/ 94484 h 295275"/>
                  <a:gd name="connsiteX71" fmla="*/ 124114 w 338138"/>
                  <a:gd name="connsiteY71" fmla="*/ 102283 h 295275"/>
                  <a:gd name="connsiteX72" fmla="*/ 123146 w 338138"/>
                  <a:gd name="connsiteY72" fmla="*/ 107021 h 295275"/>
                  <a:gd name="connsiteX73" fmla="*/ 118588 w 338138"/>
                  <a:gd name="connsiteY73" fmla="*/ 107021 h 295275"/>
                  <a:gd name="connsiteX74" fmla="*/ 92198 w 338138"/>
                  <a:gd name="connsiteY74" fmla="*/ 95173 h 295275"/>
                  <a:gd name="connsiteX75" fmla="*/ 53934 w 338138"/>
                  <a:gd name="connsiteY75" fmla="*/ 133350 h 295275"/>
                  <a:gd name="connsiteX76" fmla="*/ 92198 w 338138"/>
                  <a:gd name="connsiteY76" fmla="*/ 171528 h 295275"/>
                  <a:gd name="connsiteX77" fmla="*/ 123866 w 338138"/>
                  <a:gd name="connsiteY77" fmla="*/ 154414 h 295275"/>
                  <a:gd name="connsiteX78" fmla="*/ 125791 w 338138"/>
                  <a:gd name="connsiteY78" fmla="*/ 154174 h 295275"/>
                  <a:gd name="connsiteX79" fmla="*/ 134034 w 338138"/>
                  <a:gd name="connsiteY79" fmla="*/ 166249 h 295275"/>
                  <a:gd name="connsiteX80" fmla="*/ 120516 w 338138"/>
                  <a:gd name="connsiteY80" fmla="*/ 177954 h 295275"/>
                  <a:gd name="connsiteX81" fmla="*/ 116465 w 338138"/>
                  <a:gd name="connsiteY81" fmla="*/ 176163 h 295275"/>
                  <a:gd name="connsiteX82" fmla="*/ 92774 w 338138"/>
                  <a:gd name="connsiteY82" fmla="*/ 173037 h 295275"/>
                  <a:gd name="connsiteX83" fmla="*/ 63954 w 338138"/>
                  <a:gd name="connsiteY83" fmla="*/ 178487 h 295275"/>
                  <a:gd name="connsiteX84" fmla="*/ 53769 w 338138"/>
                  <a:gd name="connsiteY84" fmla="*/ 171692 h 295275"/>
                  <a:gd name="connsiteX85" fmla="*/ 38100 w 338138"/>
                  <a:gd name="connsiteY85" fmla="*/ 133350 h 295275"/>
                  <a:gd name="connsiteX86" fmla="*/ 92198 w 338138"/>
                  <a:gd name="connsiteY86" fmla="*/ 79375 h 295275"/>
                  <a:gd name="connsiteX87" fmla="*/ 183356 w 338138"/>
                  <a:gd name="connsiteY87" fmla="*/ 63500 h 295275"/>
                  <a:gd name="connsiteX88" fmla="*/ 247650 w 338138"/>
                  <a:gd name="connsiteY88" fmla="*/ 127000 h 295275"/>
                  <a:gd name="connsiteX89" fmla="*/ 228819 w 338138"/>
                  <a:gd name="connsiteY89" fmla="*/ 171902 h 295275"/>
                  <a:gd name="connsiteX90" fmla="*/ 213017 w 338138"/>
                  <a:gd name="connsiteY90" fmla="*/ 182424 h 295275"/>
                  <a:gd name="connsiteX91" fmla="*/ 182696 w 338138"/>
                  <a:gd name="connsiteY91" fmla="*/ 176212 h 295275"/>
                  <a:gd name="connsiteX92" fmla="*/ 153417 w 338138"/>
                  <a:gd name="connsiteY92" fmla="*/ 182239 h 295275"/>
                  <a:gd name="connsiteX93" fmla="*/ 137893 w 338138"/>
                  <a:gd name="connsiteY93" fmla="*/ 171902 h 295275"/>
                  <a:gd name="connsiteX94" fmla="*/ 134034 w 338138"/>
                  <a:gd name="connsiteY94" fmla="*/ 166249 h 295275"/>
                  <a:gd name="connsiteX95" fmla="*/ 137061 w 338138"/>
                  <a:gd name="connsiteY95" fmla="*/ 163629 h 295275"/>
                  <a:gd name="connsiteX96" fmla="*/ 134422 w 338138"/>
                  <a:gd name="connsiteY96" fmla="*/ 153097 h 295275"/>
                  <a:gd name="connsiteX97" fmla="*/ 125791 w 338138"/>
                  <a:gd name="connsiteY97" fmla="*/ 154174 h 295275"/>
                  <a:gd name="connsiteX98" fmla="*/ 124114 w 338138"/>
                  <a:gd name="connsiteY98" fmla="*/ 151717 h 295275"/>
                  <a:gd name="connsiteX99" fmla="*/ 119062 w 338138"/>
                  <a:gd name="connsiteY99" fmla="*/ 127000 h 295275"/>
                  <a:gd name="connsiteX100" fmla="*/ 123146 w 338138"/>
                  <a:gd name="connsiteY100" fmla="*/ 107021 h 295275"/>
                  <a:gd name="connsiteX101" fmla="*/ 130463 w 338138"/>
                  <a:gd name="connsiteY101" fmla="*/ 107021 h 295275"/>
                  <a:gd name="connsiteX102" fmla="*/ 130463 w 338138"/>
                  <a:gd name="connsiteY102" fmla="*/ 95173 h 295275"/>
                  <a:gd name="connsiteX103" fmla="*/ 129438 w 338138"/>
                  <a:gd name="connsiteY103" fmla="*/ 94484 h 295275"/>
                  <a:gd name="connsiteX104" fmla="*/ 137893 w 338138"/>
                  <a:gd name="connsiteY104" fmla="*/ 82099 h 295275"/>
                  <a:gd name="connsiteX105" fmla="*/ 183356 w 338138"/>
                  <a:gd name="connsiteY105" fmla="*/ 63500 h 295275"/>
                  <a:gd name="connsiteX106" fmla="*/ 284162 w 338138"/>
                  <a:gd name="connsiteY106" fmla="*/ 36513 h 295275"/>
                  <a:gd name="connsiteX107" fmla="*/ 300037 w 338138"/>
                  <a:gd name="connsiteY107" fmla="*/ 36513 h 295275"/>
                  <a:gd name="connsiteX108" fmla="*/ 300037 w 338138"/>
                  <a:gd name="connsiteY108" fmla="*/ 46752 h 295275"/>
                  <a:gd name="connsiteX109" fmla="*/ 300037 w 338138"/>
                  <a:gd name="connsiteY109" fmla="*/ 52282 h 295275"/>
                  <a:gd name="connsiteX110" fmla="*/ 292100 w 338138"/>
                  <a:gd name="connsiteY110" fmla="*/ 60325 h 295275"/>
                  <a:gd name="connsiteX111" fmla="*/ 284162 w 338138"/>
                  <a:gd name="connsiteY111" fmla="*/ 52282 h 295275"/>
                  <a:gd name="connsiteX112" fmla="*/ 300037 w 338138"/>
                  <a:gd name="connsiteY112" fmla="*/ 19050 h 295275"/>
                  <a:gd name="connsiteX113" fmla="*/ 302507 w 338138"/>
                  <a:gd name="connsiteY113" fmla="*/ 19050 h 295275"/>
                  <a:gd name="connsiteX114" fmla="*/ 307869 w 338138"/>
                  <a:gd name="connsiteY114" fmla="*/ 19050 h 295275"/>
                  <a:gd name="connsiteX115" fmla="*/ 315912 w 338138"/>
                  <a:gd name="connsiteY115" fmla="*/ 28453 h 295275"/>
                  <a:gd name="connsiteX116" fmla="*/ 307869 w 338138"/>
                  <a:gd name="connsiteY116" fmla="*/ 36513 h 295275"/>
                  <a:gd name="connsiteX117" fmla="*/ 300037 w 338138"/>
                  <a:gd name="connsiteY117" fmla="*/ 36513 h 295275"/>
                  <a:gd name="connsiteX118" fmla="*/ 300037 w 338138"/>
                  <a:gd name="connsiteY118" fmla="*/ 33619 h 295275"/>
                  <a:gd name="connsiteX119" fmla="*/ 264971 w 338138"/>
                  <a:gd name="connsiteY119" fmla="*/ 19050 h 295275"/>
                  <a:gd name="connsiteX120" fmla="*/ 284162 w 338138"/>
                  <a:gd name="connsiteY120" fmla="*/ 19050 h 295275"/>
                  <a:gd name="connsiteX121" fmla="*/ 284162 w 338138"/>
                  <a:gd name="connsiteY121" fmla="*/ 26707 h 295275"/>
                  <a:gd name="connsiteX122" fmla="*/ 284162 w 338138"/>
                  <a:gd name="connsiteY122" fmla="*/ 36513 h 295275"/>
                  <a:gd name="connsiteX123" fmla="*/ 283068 w 338138"/>
                  <a:gd name="connsiteY123" fmla="*/ 36513 h 295275"/>
                  <a:gd name="connsiteX124" fmla="*/ 264971 w 338138"/>
                  <a:gd name="connsiteY124" fmla="*/ 36513 h 295275"/>
                  <a:gd name="connsiteX125" fmla="*/ 255587 w 338138"/>
                  <a:gd name="connsiteY125" fmla="*/ 28453 h 295275"/>
                  <a:gd name="connsiteX126" fmla="*/ 264971 w 338138"/>
                  <a:gd name="connsiteY126" fmla="*/ 19050 h 295275"/>
                  <a:gd name="connsiteX127" fmla="*/ 292100 w 338138"/>
                  <a:gd name="connsiteY127" fmla="*/ 0 h 295275"/>
                  <a:gd name="connsiteX128" fmla="*/ 300037 w 338138"/>
                  <a:gd name="connsiteY128" fmla="*/ 8044 h 295275"/>
                  <a:gd name="connsiteX129" fmla="*/ 300037 w 338138"/>
                  <a:gd name="connsiteY129" fmla="*/ 19050 h 295275"/>
                  <a:gd name="connsiteX130" fmla="*/ 289771 w 338138"/>
                  <a:gd name="connsiteY130" fmla="*/ 19050 h 295275"/>
                  <a:gd name="connsiteX131" fmla="*/ 284162 w 338138"/>
                  <a:gd name="connsiteY131" fmla="*/ 19050 h 295275"/>
                  <a:gd name="connsiteX132" fmla="*/ 284162 w 338138"/>
                  <a:gd name="connsiteY132" fmla="*/ 13574 h 295275"/>
                  <a:gd name="connsiteX133" fmla="*/ 284162 w 338138"/>
                  <a:gd name="connsiteY133" fmla="*/ 8044 h 295275"/>
                  <a:gd name="connsiteX134" fmla="*/ 292100 w 338138"/>
                  <a:gd name="connsiteY134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295275">
                    <a:moveTo>
                      <a:pt x="153417" y="182239"/>
                    </a:moveTo>
                    <a:lnTo>
                      <a:pt x="158329" y="185510"/>
                    </a:lnTo>
                    <a:cubicBezTo>
                      <a:pt x="166022" y="188723"/>
                      <a:pt x="174479" y="190500"/>
                      <a:pt x="183356" y="190500"/>
                    </a:cubicBezTo>
                    <a:cubicBezTo>
                      <a:pt x="192233" y="190500"/>
                      <a:pt x="200690" y="188723"/>
                      <a:pt x="208382" y="185510"/>
                    </a:cubicBezTo>
                    <a:lnTo>
                      <a:pt x="213017" y="182424"/>
                    </a:lnTo>
                    <a:lnTo>
                      <a:pt x="225680" y="185018"/>
                    </a:lnTo>
                    <a:cubicBezTo>
                      <a:pt x="252189" y="196345"/>
                      <a:pt x="273579" y="217760"/>
                      <a:pt x="284893" y="244301"/>
                    </a:cubicBezTo>
                    <a:lnTo>
                      <a:pt x="287278" y="255971"/>
                    </a:lnTo>
                    <a:lnTo>
                      <a:pt x="286544" y="255971"/>
                    </a:lnTo>
                    <a:cubicBezTo>
                      <a:pt x="282575" y="255971"/>
                      <a:pt x="278606" y="259912"/>
                      <a:pt x="278606" y="263854"/>
                    </a:cubicBezTo>
                    <a:cubicBezTo>
                      <a:pt x="278606" y="269109"/>
                      <a:pt x="282575" y="273050"/>
                      <a:pt x="286544" y="273050"/>
                    </a:cubicBezTo>
                    <a:lnTo>
                      <a:pt x="290768" y="273050"/>
                    </a:lnTo>
                    <a:lnTo>
                      <a:pt x="293688" y="287338"/>
                    </a:lnTo>
                    <a:cubicBezTo>
                      <a:pt x="293688" y="291306"/>
                      <a:pt x="289724" y="295275"/>
                      <a:pt x="285760" y="295275"/>
                    </a:cubicBezTo>
                    <a:cubicBezTo>
                      <a:pt x="280474" y="295275"/>
                      <a:pt x="276510" y="291306"/>
                      <a:pt x="276510" y="287338"/>
                    </a:cubicBezTo>
                    <a:cubicBezTo>
                      <a:pt x="276510" y="235744"/>
                      <a:pt x="235549" y="193410"/>
                      <a:pt x="182696" y="193410"/>
                    </a:cubicBezTo>
                    <a:cubicBezTo>
                      <a:pt x="131164" y="193410"/>
                      <a:pt x="88881" y="235744"/>
                      <a:pt x="88881" y="287338"/>
                    </a:cubicBezTo>
                    <a:cubicBezTo>
                      <a:pt x="88881" y="291306"/>
                      <a:pt x="86238" y="295275"/>
                      <a:pt x="80953" y="295275"/>
                    </a:cubicBezTo>
                    <a:cubicBezTo>
                      <a:pt x="76989" y="295275"/>
                      <a:pt x="73025" y="291306"/>
                      <a:pt x="73025" y="287338"/>
                    </a:cubicBezTo>
                    <a:lnTo>
                      <a:pt x="77268" y="266075"/>
                    </a:lnTo>
                    <a:lnTo>
                      <a:pt x="79521" y="263839"/>
                    </a:lnTo>
                    <a:lnTo>
                      <a:pt x="77977" y="262525"/>
                    </a:lnTo>
                    <a:lnTo>
                      <a:pt x="81613" y="244301"/>
                    </a:lnTo>
                    <a:cubicBezTo>
                      <a:pt x="87147" y="231031"/>
                      <a:pt x="95157" y="219042"/>
                      <a:pt x="105067" y="208955"/>
                    </a:cubicBezTo>
                    <a:lnTo>
                      <a:pt x="121487" y="197677"/>
                    </a:lnTo>
                    <a:lnTo>
                      <a:pt x="131209" y="200672"/>
                    </a:lnTo>
                    <a:cubicBezTo>
                      <a:pt x="135185" y="201988"/>
                      <a:pt x="140487" y="200672"/>
                      <a:pt x="141812" y="196725"/>
                    </a:cubicBezTo>
                    <a:cubicBezTo>
                      <a:pt x="144463" y="192777"/>
                      <a:pt x="143137" y="188829"/>
                      <a:pt x="139161" y="186197"/>
                    </a:cubicBezTo>
                    <a:lnTo>
                      <a:pt x="138577" y="185939"/>
                    </a:lnTo>
                    <a:lnTo>
                      <a:pt x="139917" y="185018"/>
                    </a:lnTo>
                    <a:close/>
                    <a:moveTo>
                      <a:pt x="120516" y="177954"/>
                    </a:moveTo>
                    <a:lnTo>
                      <a:pt x="138577" y="185939"/>
                    </a:lnTo>
                    <a:lnTo>
                      <a:pt x="121487" y="197677"/>
                    </a:lnTo>
                    <a:lnTo>
                      <a:pt x="92774" y="188829"/>
                    </a:lnTo>
                    <a:cubicBezTo>
                      <a:pt x="51688" y="188829"/>
                      <a:pt x="19880" y="217780"/>
                      <a:pt x="17229" y="255943"/>
                    </a:cubicBezTo>
                    <a:cubicBezTo>
                      <a:pt x="70243" y="255943"/>
                      <a:pt x="70243" y="255943"/>
                      <a:pt x="70243" y="255943"/>
                    </a:cubicBezTo>
                    <a:lnTo>
                      <a:pt x="77977" y="262525"/>
                    </a:lnTo>
                    <a:lnTo>
                      <a:pt x="77268" y="266075"/>
                    </a:lnTo>
                    <a:lnTo>
                      <a:pt x="70243" y="273050"/>
                    </a:lnTo>
                    <a:cubicBezTo>
                      <a:pt x="7952" y="273050"/>
                      <a:pt x="7952" y="273050"/>
                      <a:pt x="7952" y="273050"/>
                    </a:cubicBezTo>
                    <a:cubicBezTo>
                      <a:pt x="3976" y="273050"/>
                      <a:pt x="0" y="269102"/>
                      <a:pt x="0" y="263839"/>
                    </a:cubicBezTo>
                    <a:cubicBezTo>
                      <a:pt x="0" y="225347"/>
                      <a:pt x="22365" y="193517"/>
                      <a:pt x="55913" y="180008"/>
                    </a:cubicBezTo>
                    <a:lnTo>
                      <a:pt x="63954" y="178487"/>
                    </a:lnTo>
                    <a:lnTo>
                      <a:pt x="70942" y="183150"/>
                    </a:lnTo>
                    <a:cubicBezTo>
                      <a:pt x="77437" y="185844"/>
                      <a:pt x="84611" y="187325"/>
                      <a:pt x="92198" y="187325"/>
                    </a:cubicBezTo>
                    <a:cubicBezTo>
                      <a:pt x="100775" y="187325"/>
                      <a:pt x="109352" y="185022"/>
                      <a:pt x="117104" y="180908"/>
                    </a:cubicBezTo>
                    <a:close/>
                    <a:moveTo>
                      <a:pt x="242887" y="82550"/>
                    </a:moveTo>
                    <a:cubicBezTo>
                      <a:pt x="273315" y="82550"/>
                      <a:pt x="299773" y="108826"/>
                      <a:pt x="299773" y="137730"/>
                    </a:cubicBezTo>
                    <a:cubicBezTo>
                      <a:pt x="299773" y="154809"/>
                      <a:pt x="291836" y="169261"/>
                      <a:pt x="278606" y="179771"/>
                    </a:cubicBezTo>
                    <a:cubicBezTo>
                      <a:pt x="314326" y="192909"/>
                      <a:pt x="338138" y="225754"/>
                      <a:pt x="338138" y="263854"/>
                    </a:cubicBezTo>
                    <a:cubicBezTo>
                      <a:pt x="338138" y="269109"/>
                      <a:pt x="334169" y="273050"/>
                      <a:pt x="330201" y="273050"/>
                    </a:cubicBezTo>
                    <a:cubicBezTo>
                      <a:pt x="308373" y="273050"/>
                      <a:pt x="297458" y="273050"/>
                      <a:pt x="292001" y="273050"/>
                    </a:cubicBezTo>
                    <a:lnTo>
                      <a:pt x="290768" y="273050"/>
                    </a:lnTo>
                    <a:lnTo>
                      <a:pt x="287278" y="255971"/>
                    </a:lnTo>
                    <a:lnTo>
                      <a:pt x="306429" y="255971"/>
                    </a:lnTo>
                    <a:cubicBezTo>
                      <a:pt x="320940" y="255971"/>
                      <a:pt x="320940" y="255971"/>
                      <a:pt x="320940" y="255971"/>
                    </a:cubicBezTo>
                    <a:cubicBezTo>
                      <a:pt x="318294" y="221812"/>
                      <a:pt x="289190" y="194223"/>
                      <a:pt x="253471" y="190281"/>
                    </a:cubicBezTo>
                    <a:cubicBezTo>
                      <a:pt x="249502" y="190281"/>
                      <a:pt x="246856" y="186340"/>
                      <a:pt x="245533" y="182399"/>
                    </a:cubicBezTo>
                    <a:cubicBezTo>
                      <a:pt x="245533" y="178457"/>
                      <a:pt x="248179" y="174516"/>
                      <a:pt x="252148" y="174516"/>
                    </a:cubicBezTo>
                    <a:cubicBezTo>
                      <a:pt x="270669" y="170574"/>
                      <a:pt x="283898" y="156123"/>
                      <a:pt x="283898" y="137730"/>
                    </a:cubicBezTo>
                    <a:cubicBezTo>
                      <a:pt x="283898" y="116709"/>
                      <a:pt x="264054" y="98316"/>
                      <a:pt x="242887" y="98316"/>
                    </a:cubicBezTo>
                    <a:cubicBezTo>
                      <a:pt x="237596" y="98316"/>
                      <a:pt x="234950" y="94374"/>
                      <a:pt x="234950" y="90433"/>
                    </a:cubicBezTo>
                    <a:cubicBezTo>
                      <a:pt x="234950" y="86492"/>
                      <a:pt x="237596" y="82550"/>
                      <a:pt x="242887" y="82550"/>
                    </a:cubicBezTo>
                    <a:close/>
                    <a:moveTo>
                      <a:pt x="182562" y="79375"/>
                    </a:moveTo>
                    <a:cubicBezTo>
                      <a:pt x="156259" y="79375"/>
                      <a:pt x="134937" y="100697"/>
                      <a:pt x="134937" y="127000"/>
                    </a:cubicBezTo>
                    <a:cubicBezTo>
                      <a:pt x="134937" y="153303"/>
                      <a:pt x="156259" y="174625"/>
                      <a:pt x="182562" y="174625"/>
                    </a:cubicBezTo>
                    <a:cubicBezTo>
                      <a:pt x="208865" y="174625"/>
                      <a:pt x="230187" y="153303"/>
                      <a:pt x="230187" y="127000"/>
                    </a:cubicBezTo>
                    <a:cubicBezTo>
                      <a:pt x="230187" y="100697"/>
                      <a:pt x="208865" y="79375"/>
                      <a:pt x="182562" y="79375"/>
                    </a:cubicBezTo>
                    <a:close/>
                    <a:moveTo>
                      <a:pt x="92198" y="79375"/>
                    </a:moveTo>
                    <a:cubicBezTo>
                      <a:pt x="99456" y="79375"/>
                      <a:pt x="106383" y="80692"/>
                      <a:pt x="112815" y="83325"/>
                    </a:cubicBezTo>
                    <a:lnTo>
                      <a:pt x="129438" y="94484"/>
                    </a:lnTo>
                    <a:lnTo>
                      <a:pt x="124114" y="102283"/>
                    </a:lnTo>
                    <a:lnTo>
                      <a:pt x="123146" y="107021"/>
                    </a:lnTo>
                    <a:lnTo>
                      <a:pt x="118588" y="107021"/>
                    </a:lnTo>
                    <a:cubicBezTo>
                      <a:pt x="111991" y="99122"/>
                      <a:pt x="102754" y="95173"/>
                      <a:pt x="92198" y="95173"/>
                    </a:cubicBezTo>
                    <a:cubicBezTo>
                      <a:pt x="71087" y="95173"/>
                      <a:pt x="53934" y="112287"/>
                      <a:pt x="53934" y="133350"/>
                    </a:cubicBezTo>
                    <a:cubicBezTo>
                      <a:pt x="53934" y="154414"/>
                      <a:pt x="71087" y="171528"/>
                      <a:pt x="92198" y="171528"/>
                    </a:cubicBezTo>
                    <a:cubicBezTo>
                      <a:pt x="104074" y="171528"/>
                      <a:pt x="115949" y="164945"/>
                      <a:pt x="123866" y="154414"/>
                    </a:cubicBezTo>
                    <a:lnTo>
                      <a:pt x="125791" y="154174"/>
                    </a:lnTo>
                    <a:lnTo>
                      <a:pt x="134034" y="166249"/>
                    </a:lnTo>
                    <a:lnTo>
                      <a:pt x="120516" y="177954"/>
                    </a:lnTo>
                    <a:lnTo>
                      <a:pt x="116465" y="176163"/>
                    </a:lnTo>
                    <a:cubicBezTo>
                      <a:pt x="108678" y="174024"/>
                      <a:pt x="100726" y="173037"/>
                      <a:pt x="92774" y="173037"/>
                    </a:cubicBezTo>
                    <a:lnTo>
                      <a:pt x="63954" y="178487"/>
                    </a:lnTo>
                    <a:lnTo>
                      <a:pt x="53769" y="171692"/>
                    </a:lnTo>
                    <a:cubicBezTo>
                      <a:pt x="44037" y="161983"/>
                      <a:pt x="38100" y="148490"/>
                      <a:pt x="38100" y="133350"/>
                    </a:cubicBezTo>
                    <a:cubicBezTo>
                      <a:pt x="38100" y="103072"/>
                      <a:pt x="61850" y="79375"/>
                      <a:pt x="92198" y="79375"/>
                    </a:cubicBezTo>
                    <a:close/>
                    <a:moveTo>
                      <a:pt x="183356" y="63500"/>
                    </a:moveTo>
                    <a:cubicBezTo>
                      <a:pt x="218865" y="63500"/>
                      <a:pt x="247650" y="91930"/>
                      <a:pt x="247650" y="127000"/>
                    </a:cubicBezTo>
                    <a:cubicBezTo>
                      <a:pt x="247650" y="144535"/>
                      <a:pt x="240454" y="160410"/>
                      <a:pt x="228819" y="171902"/>
                    </a:cubicBezTo>
                    <a:lnTo>
                      <a:pt x="213017" y="182424"/>
                    </a:lnTo>
                    <a:lnTo>
                      <a:pt x="182696" y="176212"/>
                    </a:lnTo>
                    <a:lnTo>
                      <a:pt x="153417" y="182239"/>
                    </a:lnTo>
                    <a:lnTo>
                      <a:pt x="137893" y="171902"/>
                    </a:lnTo>
                    <a:lnTo>
                      <a:pt x="134034" y="166249"/>
                    </a:lnTo>
                    <a:lnTo>
                      <a:pt x="137061" y="163629"/>
                    </a:lnTo>
                    <a:cubicBezTo>
                      <a:pt x="139700" y="160996"/>
                      <a:pt x="138380" y="155730"/>
                      <a:pt x="134422" y="153097"/>
                    </a:cubicBezTo>
                    <a:lnTo>
                      <a:pt x="125791" y="154174"/>
                    </a:lnTo>
                    <a:lnTo>
                      <a:pt x="124114" y="151717"/>
                    </a:lnTo>
                    <a:cubicBezTo>
                      <a:pt x="120861" y="144120"/>
                      <a:pt x="119062" y="135768"/>
                      <a:pt x="119062" y="127000"/>
                    </a:cubicBezTo>
                    <a:lnTo>
                      <a:pt x="123146" y="107021"/>
                    </a:lnTo>
                    <a:lnTo>
                      <a:pt x="130463" y="107021"/>
                    </a:lnTo>
                    <a:cubicBezTo>
                      <a:pt x="133102" y="103072"/>
                      <a:pt x="133102" y="97806"/>
                      <a:pt x="130463" y="95173"/>
                    </a:cubicBezTo>
                    <a:lnTo>
                      <a:pt x="129438" y="94484"/>
                    </a:lnTo>
                    <a:lnTo>
                      <a:pt x="137893" y="82099"/>
                    </a:lnTo>
                    <a:cubicBezTo>
                      <a:pt x="149528" y="70608"/>
                      <a:pt x="165601" y="63500"/>
                      <a:pt x="183356" y="63500"/>
                    </a:cubicBezTo>
                    <a:close/>
                    <a:moveTo>
                      <a:pt x="284162" y="36513"/>
                    </a:moveTo>
                    <a:lnTo>
                      <a:pt x="300037" y="36513"/>
                    </a:lnTo>
                    <a:lnTo>
                      <a:pt x="300037" y="46752"/>
                    </a:lnTo>
                    <a:cubicBezTo>
                      <a:pt x="300037" y="52282"/>
                      <a:pt x="300037" y="52282"/>
                      <a:pt x="300037" y="52282"/>
                    </a:cubicBezTo>
                    <a:cubicBezTo>
                      <a:pt x="300037" y="56304"/>
                      <a:pt x="296068" y="60325"/>
                      <a:pt x="292100" y="60325"/>
                    </a:cubicBezTo>
                    <a:cubicBezTo>
                      <a:pt x="286808" y="60325"/>
                      <a:pt x="284162" y="56304"/>
                      <a:pt x="284162" y="52282"/>
                    </a:cubicBezTo>
                    <a:close/>
                    <a:moveTo>
                      <a:pt x="300037" y="19050"/>
                    </a:moveTo>
                    <a:lnTo>
                      <a:pt x="302507" y="19050"/>
                    </a:lnTo>
                    <a:cubicBezTo>
                      <a:pt x="307869" y="19050"/>
                      <a:pt x="307869" y="19050"/>
                      <a:pt x="307869" y="19050"/>
                    </a:cubicBezTo>
                    <a:cubicBezTo>
                      <a:pt x="313231" y="19050"/>
                      <a:pt x="315912" y="23080"/>
                      <a:pt x="315912" y="28453"/>
                    </a:cubicBezTo>
                    <a:cubicBezTo>
                      <a:pt x="315912" y="32483"/>
                      <a:pt x="313231" y="36513"/>
                      <a:pt x="307869" y="36513"/>
                    </a:cubicBezTo>
                    <a:lnTo>
                      <a:pt x="300037" y="36513"/>
                    </a:lnTo>
                    <a:lnTo>
                      <a:pt x="300037" y="33619"/>
                    </a:lnTo>
                    <a:close/>
                    <a:moveTo>
                      <a:pt x="264971" y="19050"/>
                    </a:moveTo>
                    <a:lnTo>
                      <a:pt x="284162" y="19050"/>
                    </a:lnTo>
                    <a:lnTo>
                      <a:pt x="284162" y="26707"/>
                    </a:lnTo>
                    <a:lnTo>
                      <a:pt x="284162" y="36513"/>
                    </a:lnTo>
                    <a:lnTo>
                      <a:pt x="283068" y="36513"/>
                    </a:lnTo>
                    <a:cubicBezTo>
                      <a:pt x="264971" y="36513"/>
                      <a:pt x="264971" y="36513"/>
                      <a:pt x="264971" y="36513"/>
                    </a:cubicBezTo>
                    <a:cubicBezTo>
                      <a:pt x="259608" y="36513"/>
                      <a:pt x="255587" y="32483"/>
                      <a:pt x="255587" y="28453"/>
                    </a:cubicBezTo>
                    <a:cubicBezTo>
                      <a:pt x="255587" y="23080"/>
                      <a:pt x="259608" y="19050"/>
                      <a:pt x="264971" y="19050"/>
                    </a:cubicBezTo>
                    <a:close/>
                    <a:moveTo>
                      <a:pt x="292100" y="0"/>
                    </a:moveTo>
                    <a:cubicBezTo>
                      <a:pt x="296068" y="0"/>
                      <a:pt x="300037" y="4022"/>
                      <a:pt x="300037" y="8044"/>
                    </a:cubicBezTo>
                    <a:lnTo>
                      <a:pt x="300037" y="19050"/>
                    </a:lnTo>
                    <a:lnTo>
                      <a:pt x="289771" y="19050"/>
                    </a:lnTo>
                    <a:lnTo>
                      <a:pt x="284162" y="19050"/>
                    </a:lnTo>
                    <a:lnTo>
                      <a:pt x="284162" y="13574"/>
                    </a:lnTo>
                    <a:cubicBezTo>
                      <a:pt x="284162" y="8044"/>
                      <a:pt x="284162" y="8044"/>
                      <a:pt x="284162" y="8044"/>
                    </a:cubicBezTo>
                    <a:cubicBezTo>
                      <a:pt x="284162" y="4022"/>
                      <a:pt x="286808" y="0"/>
                      <a:pt x="292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22097" y="63799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748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2467" y="1780825"/>
            <a:ext cx="2661028" cy="2303093"/>
            <a:chOff x="492467" y="1780825"/>
            <a:chExt cx="2661028" cy="2303093"/>
          </a:xfrm>
        </p:grpSpPr>
        <p:sp>
          <p:nvSpPr>
            <p:cNvPr id="4" name="矩形 3"/>
            <p:cNvSpPr/>
            <p:nvPr/>
          </p:nvSpPr>
          <p:spPr>
            <a:xfrm>
              <a:off x="969944" y="2139864"/>
              <a:ext cx="677552" cy="91195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8243" y="2273479"/>
              <a:ext cx="780956" cy="780956"/>
            </a:xfrm>
            <a:prstGeom prst="ellipse">
              <a:avLst/>
            </a:prstGeom>
            <a:solidFill>
              <a:srgbClr val="14EEE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175644" y="2515086"/>
              <a:ext cx="266153" cy="27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2219800" y="2066915"/>
              <a:ext cx="346225" cy="361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rot="10800000" flipH="1">
              <a:off x="1638049" y="1780825"/>
              <a:ext cx="1515446" cy="376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" y="0"/>
                  </a:moveTo>
                  <a:lnTo>
                    <a:pt x="0" y="21595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93543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25400" tIns="25400" rIns="25400" bIns="25400" anchor="t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2467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668869" y="1425545"/>
            <a:ext cx="2662799" cy="2658373"/>
            <a:chOff x="2668869" y="1425545"/>
            <a:chExt cx="2662799" cy="2658373"/>
          </a:xfrm>
        </p:grpSpPr>
        <p:grpSp>
          <p:nvGrpSpPr>
            <p:cNvPr id="31" name="组合 30"/>
            <p:cNvGrpSpPr/>
            <p:nvPr/>
          </p:nvGrpSpPr>
          <p:grpSpPr>
            <a:xfrm>
              <a:off x="3094645" y="1425545"/>
              <a:ext cx="2237023" cy="1628890"/>
              <a:chOff x="3094645" y="1425545"/>
              <a:chExt cx="2237023" cy="162889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142181" y="1775106"/>
                <a:ext cx="677552" cy="1276713"/>
              </a:xfrm>
              <a:prstGeom prst="rect">
                <a:avLst/>
              </a:prstGeom>
              <a:solidFill>
                <a:srgbClr val="14EEE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094645" y="2273480"/>
                <a:ext cx="780956" cy="780955"/>
              </a:xfrm>
              <a:prstGeom prst="ellipse">
                <a:avLst/>
              </a:prstGeom>
              <a:solidFill>
                <a:srgbClr val="2D2B8B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299327" y="2505966"/>
                <a:ext cx="363262" cy="2905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 rot="10800000" flipH="1">
                <a:off x="3815424" y="1425545"/>
                <a:ext cx="1516244" cy="356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oval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4404220" y="1711997"/>
                <a:ext cx="346226" cy="36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669944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25400" tIns="25400" rIns="25400" bIns="25400" anchor="t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668869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57454" y="1063966"/>
            <a:ext cx="2666548" cy="3019952"/>
            <a:chOff x="4857454" y="1063966"/>
            <a:chExt cx="2666548" cy="3019952"/>
          </a:xfrm>
        </p:grpSpPr>
        <p:sp>
          <p:nvSpPr>
            <p:cNvPr id="10" name="矩形 9"/>
            <p:cNvSpPr/>
            <p:nvPr/>
          </p:nvSpPr>
          <p:spPr>
            <a:xfrm>
              <a:off x="5334931" y="1418026"/>
              <a:ext cx="677552" cy="163379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83230" y="2273480"/>
              <a:ext cx="780956" cy="78095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5534630" y="2527777"/>
              <a:ext cx="278154" cy="27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 rot="10800000" flipH="1">
              <a:off x="6007758" y="1063966"/>
              <a:ext cx="1516244" cy="356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588638" y="1362713"/>
              <a:ext cx="346225" cy="361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8529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25400" tIns="25400" rIns="25400" bIns="25400" anchor="t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57454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19026" y="1059582"/>
            <a:ext cx="1632507" cy="3024336"/>
            <a:chOff x="7019026" y="1059582"/>
            <a:chExt cx="1632507" cy="3024336"/>
          </a:xfrm>
        </p:grpSpPr>
        <p:sp>
          <p:nvSpPr>
            <p:cNvPr id="13" name="矩形 12"/>
            <p:cNvSpPr/>
            <p:nvPr/>
          </p:nvSpPr>
          <p:spPr>
            <a:xfrm>
              <a:off x="7496503" y="1059582"/>
              <a:ext cx="677552" cy="1992237"/>
            </a:xfrm>
            <a:prstGeom prst="rect">
              <a:avLst/>
            </a:prstGeom>
            <a:solidFill>
              <a:srgbClr val="7030A0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44802" y="2273480"/>
              <a:ext cx="780956" cy="780955"/>
            </a:xfrm>
            <a:prstGeom prst="ellipse">
              <a:avLst/>
            </a:prstGeom>
            <a:solidFill>
              <a:srgbClr val="D63AA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69060" y="2481344"/>
              <a:ext cx="332438" cy="339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20101" y="3495970"/>
              <a:ext cx="1631432" cy="587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25400" tIns="25400" rIns="25400" bIns="25400" anchor="t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19026" y="3265603"/>
              <a:ext cx="1631639" cy="2617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2097" y="63799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12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915816" y="1131590"/>
            <a:ext cx="3115105" cy="3103555"/>
            <a:chOff x="2997536" y="1232467"/>
            <a:chExt cx="3115105" cy="3103555"/>
          </a:xfrm>
        </p:grpSpPr>
        <p:sp>
          <p:nvSpPr>
            <p:cNvPr id="7" name="Block Arc 6"/>
            <p:cNvSpPr/>
            <p:nvPr/>
          </p:nvSpPr>
          <p:spPr>
            <a:xfrm rot="5834737" flipV="1">
              <a:off x="4835171" y="2160772"/>
              <a:ext cx="1277470" cy="1277470"/>
            </a:xfrm>
            <a:prstGeom prst="blockArc">
              <a:avLst/>
            </a:prstGeom>
            <a:solidFill>
              <a:srgbClr val="14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Chord 8"/>
            <p:cNvSpPr/>
            <p:nvPr/>
          </p:nvSpPr>
          <p:spPr>
            <a:xfrm rot="9573229">
              <a:off x="4784627" y="1612445"/>
              <a:ext cx="939756" cy="939756"/>
            </a:xfrm>
            <a:prstGeom prst="chord">
              <a:avLst>
                <a:gd name="adj1" fmla="val 2809006"/>
                <a:gd name="adj2" fmla="val 15876219"/>
              </a:avLst>
            </a:prstGeom>
            <a:solidFill>
              <a:srgbClr val="D63AA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97536" y="1232467"/>
              <a:ext cx="2673569" cy="3103555"/>
              <a:chOff x="2997536" y="1232467"/>
              <a:chExt cx="2673569" cy="3103555"/>
            </a:xfrm>
          </p:grpSpPr>
          <p:sp>
            <p:nvSpPr>
              <p:cNvPr id="5" name="Block Arc 4"/>
              <p:cNvSpPr/>
              <p:nvPr/>
            </p:nvSpPr>
            <p:spPr>
              <a:xfrm rot="10421983">
                <a:off x="3922058" y="1232467"/>
                <a:ext cx="1277470" cy="1277470"/>
              </a:xfrm>
              <a:prstGeom prst="blockArc">
                <a:avLst/>
              </a:prstGeom>
              <a:solidFill>
                <a:srgbClr val="D63A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Block Arc 3"/>
              <p:cNvSpPr/>
              <p:nvPr/>
            </p:nvSpPr>
            <p:spPr>
              <a:xfrm rot="5878949">
                <a:off x="2997536" y="2139836"/>
                <a:ext cx="1277470" cy="1277470"/>
              </a:xfrm>
              <a:prstGeom prst="blockArc">
                <a:avLst/>
              </a:prstGeom>
              <a:solidFill>
                <a:srgbClr val="2D2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Block Arc 5"/>
              <p:cNvSpPr/>
              <p:nvPr/>
            </p:nvSpPr>
            <p:spPr>
              <a:xfrm rot="10377771" flipV="1">
                <a:off x="3901218" y="3058552"/>
                <a:ext cx="1277470" cy="1277470"/>
              </a:xfrm>
              <a:prstGeom prst="blockArc">
                <a:avLst/>
              </a:prstGeom>
              <a:solidFill>
                <a:srgbClr val="3834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Chord 7"/>
              <p:cNvSpPr/>
              <p:nvPr/>
            </p:nvSpPr>
            <p:spPr>
              <a:xfrm rot="4171017">
                <a:off x="3392241" y="1606435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solidFill>
                <a:srgbClr val="2D2B8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Chord 9"/>
              <p:cNvSpPr/>
              <p:nvPr/>
            </p:nvSpPr>
            <p:spPr>
              <a:xfrm rot="6632884" flipH="1">
                <a:off x="3347477" y="3035510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solidFill>
                <a:srgbClr val="38343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Chord 10"/>
              <p:cNvSpPr/>
              <p:nvPr/>
            </p:nvSpPr>
            <p:spPr>
              <a:xfrm rot="1271156" flipH="1">
                <a:off x="4731349" y="3005009"/>
                <a:ext cx="939756" cy="939756"/>
              </a:xfrm>
              <a:prstGeom prst="chord">
                <a:avLst>
                  <a:gd name="adj1" fmla="val 2809006"/>
                  <a:gd name="adj2" fmla="val 15876219"/>
                </a:avLst>
              </a:prstGeom>
              <a:solidFill>
                <a:srgbClr val="14EEE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: Shape 11"/>
              <p:cNvSpPr>
                <a:spLocks/>
              </p:cNvSpPr>
              <p:nvPr/>
            </p:nvSpPr>
            <p:spPr bwMode="auto">
              <a:xfrm rot="19850178">
                <a:off x="3516143" y="3452089"/>
                <a:ext cx="366284" cy="33887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: Shape 12"/>
              <p:cNvSpPr>
                <a:spLocks/>
              </p:cNvSpPr>
              <p:nvPr/>
            </p:nvSpPr>
            <p:spPr bwMode="auto">
              <a:xfrm>
                <a:off x="3619328" y="1824513"/>
                <a:ext cx="236016" cy="339438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: Shape 13"/>
              <p:cNvSpPr>
                <a:spLocks/>
              </p:cNvSpPr>
              <p:nvPr/>
            </p:nvSpPr>
            <p:spPr bwMode="auto">
              <a:xfrm rot="18907399">
                <a:off x="5218580" y="1869094"/>
                <a:ext cx="250276" cy="250276"/>
              </a:xfrm>
              <a:custGeom>
                <a:avLst/>
                <a:gdLst/>
                <a:ahLst/>
                <a:cxnLst>
                  <a:cxn ang="0">
                    <a:pos x="49" y="49"/>
                  </a:cxn>
                  <a:cxn ang="0">
                    <a:pos x="48" y="50"/>
                  </a:cxn>
                  <a:cxn ang="0">
                    <a:pos x="43" y="50"/>
                  </a:cxn>
                  <a:cxn ang="0">
                    <a:pos x="40" y="48"/>
                  </a:cxn>
                  <a:cxn ang="0">
                    <a:pos x="2" y="10"/>
                  </a:cxn>
                  <a:cxn ang="0">
                    <a:pos x="0" y="7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5" y="15"/>
                  </a:cxn>
                  <a:cxn ang="0">
                    <a:pos x="50" y="48"/>
                  </a:cxn>
                  <a:cxn ang="0">
                    <a:pos x="49" y="49"/>
                  </a:cxn>
                  <a:cxn ang="0">
                    <a:pos x="31" y="49"/>
                  </a:cxn>
                  <a:cxn ang="0">
                    <a:pos x="29" y="50"/>
                  </a:cxn>
                  <a:cxn ang="0">
                    <a:pos x="25" y="50"/>
                  </a:cxn>
                  <a:cxn ang="0">
                    <a:pos x="22" y="48"/>
                  </a:cxn>
                  <a:cxn ang="0">
                    <a:pos x="2" y="28"/>
                  </a:cxn>
                  <a:cxn ang="0">
                    <a:pos x="0" y="25"/>
                  </a:cxn>
                  <a:cxn ang="0">
                    <a:pos x="0" y="20"/>
                  </a:cxn>
                  <a:cxn ang="0">
                    <a:pos x="1" y="19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2" y="28"/>
                  </a:cxn>
                  <a:cxn ang="0">
                    <a:pos x="32" y="48"/>
                  </a:cxn>
                  <a:cxn ang="0">
                    <a:pos x="31" y="49"/>
                  </a:cxn>
                  <a:cxn ang="0">
                    <a:pos x="7" y="50"/>
                  </a:cxn>
                  <a:cxn ang="0">
                    <a:pos x="0" y="43"/>
                  </a:cxn>
                  <a:cxn ang="0">
                    <a:pos x="7" y="36"/>
                  </a:cxn>
                  <a:cxn ang="0">
                    <a:pos x="13" y="43"/>
                  </a:cxn>
                  <a:cxn ang="0">
                    <a:pos x="7" y="50"/>
                  </a:cxn>
                </a:cxnLst>
                <a:rect l="0" t="0" r="r" b="b"/>
                <a:pathLst>
                  <a:path w="50" h="50">
                    <a:moveTo>
                      <a:pt x="49" y="49"/>
                    </a:moveTo>
                    <a:cubicBezTo>
                      <a:pt x="49" y="50"/>
                      <a:pt x="48" y="50"/>
                      <a:pt x="48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40" y="49"/>
                      <a:pt x="40" y="48"/>
                    </a:cubicBezTo>
                    <a:cubicBezTo>
                      <a:pt x="39" y="27"/>
                      <a:pt x="23" y="11"/>
                      <a:pt x="2" y="10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5" y="1"/>
                      <a:pt x="26" y="6"/>
                      <a:pt x="35" y="15"/>
                    </a:cubicBezTo>
                    <a:cubicBezTo>
                      <a:pt x="44" y="24"/>
                      <a:pt x="49" y="35"/>
                      <a:pt x="50" y="48"/>
                    </a:cubicBezTo>
                    <a:cubicBezTo>
                      <a:pt x="50" y="48"/>
                      <a:pt x="50" y="49"/>
                      <a:pt x="49" y="49"/>
                    </a:cubicBezTo>
                    <a:close/>
                    <a:moveTo>
                      <a:pt x="31" y="49"/>
                    </a:moveTo>
                    <a:cubicBezTo>
                      <a:pt x="31" y="50"/>
                      <a:pt x="30" y="50"/>
                      <a:pt x="29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3" y="50"/>
                      <a:pt x="23" y="49"/>
                      <a:pt x="22" y="48"/>
                    </a:cubicBezTo>
                    <a:cubicBezTo>
                      <a:pt x="21" y="37"/>
                      <a:pt x="13" y="29"/>
                      <a:pt x="2" y="28"/>
                    </a:cubicBezTo>
                    <a:cubicBezTo>
                      <a:pt x="1" y="27"/>
                      <a:pt x="0" y="26"/>
                      <a:pt x="0" y="2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19"/>
                      <a:pt x="1" y="19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0" y="19"/>
                      <a:pt x="17" y="22"/>
                      <a:pt x="22" y="28"/>
                    </a:cubicBezTo>
                    <a:cubicBezTo>
                      <a:pt x="28" y="33"/>
                      <a:pt x="31" y="40"/>
                      <a:pt x="32" y="48"/>
                    </a:cubicBezTo>
                    <a:cubicBezTo>
                      <a:pt x="32" y="48"/>
                      <a:pt x="32" y="49"/>
                      <a:pt x="31" y="49"/>
                    </a:cubicBezTo>
                    <a:close/>
                    <a:moveTo>
                      <a:pt x="7" y="50"/>
                    </a:moveTo>
                    <a:cubicBezTo>
                      <a:pt x="3" y="50"/>
                      <a:pt x="0" y="47"/>
                      <a:pt x="0" y="43"/>
                    </a:cubicBezTo>
                    <a:cubicBezTo>
                      <a:pt x="0" y="40"/>
                      <a:pt x="3" y="36"/>
                      <a:pt x="7" y="36"/>
                    </a:cubicBezTo>
                    <a:cubicBezTo>
                      <a:pt x="10" y="36"/>
                      <a:pt x="13" y="40"/>
                      <a:pt x="13" y="43"/>
                    </a:cubicBezTo>
                    <a:cubicBezTo>
                      <a:pt x="13" y="47"/>
                      <a:pt x="10" y="50"/>
                      <a:pt x="7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4"/>
              <p:cNvSpPr>
                <a:spLocks/>
              </p:cNvSpPr>
              <p:nvPr/>
            </p:nvSpPr>
            <p:spPr bwMode="auto">
              <a:xfrm>
                <a:off x="5092432" y="3479230"/>
                <a:ext cx="323666" cy="280680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Group 24"/>
          <p:cNvGrpSpPr/>
          <p:nvPr/>
        </p:nvGrpSpPr>
        <p:grpSpPr>
          <a:xfrm>
            <a:off x="1277215" y="1550164"/>
            <a:ext cx="1649020" cy="755243"/>
            <a:chOff x="8328247" y="2276873"/>
            <a:chExt cx="2198693" cy="1006991"/>
          </a:xfrm>
        </p:grpSpPr>
        <p:sp>
          <p:nvSpPr>
            <p:cNvPr id="26" name="TextBox 2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TextBox 28"/>
            <p:cNvSpPr txBox="1">
              <a:spLocks/>
            </p:cNvSpPr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9"/>
          <p:cNvGrpSpPr/>
          <p:nvPr/>
        </p:nvGrpSpPr>
        <p:grpSpPr>
          <a:xfrm>
            <a:off x="6106380" y="3024069"/>
            <a:ext cx="1649020" cy="755243"/>
            <a:chOff x="1197898" y="2503545"/>
            <a:chExt cx="2198693" cy="1006991"/>
          </a:xfrm>
        </p:grpSpPr>
        <p:sp>
          <p:nvSpPr>
            <p:cNvPr id="24" name="TextBox 3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TextBox 3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2"/>
          <p:cNvGrpSpPr/>
          <p:nvPr/>
        </p:nvGrpSpPr>
        <p:grpSpPr>
          <a:xfrm>
            <a:off x="6106380" y="1550164"/>
            <a:ext cx="1649020" cy="755243"/>
            <a:chOff x="1197898" y="2503545"/>
            <a:chExt cx="2198693" cy="1006991"/>
          </a:xfrm>
        </p:grpSpPr>
        <p:sp>
          <p:nvSpPr>
            <p:cNvPr id="22" name="TextBox 3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5"/>
          <p:cNvGrpSpPr/>
          <p:nvPr/>
        </p:nvGrpSpPr>
        <p:grpSpPr>
          <a:xfrm>
            <a:off x="1277215" y="3000731"/>
            <a:ext cx="1649020" cy="755243"/>
            <a:chOff x="8328247" y="2276873"/>
            <a:chExt cx="2198693" cy="1006991"/>
          </a:xfrm>
        </p:grpSpPr>
        <p:sp>
          <p:nvSpPr>
            <p:cNvPr id="20" name="TextBox 36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TextBox 37"/>
            <p:cNvSpPr txBox="1">
              <a:spLocks/>
            </p:cNvSpPr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22097" y="63799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06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-4988806" y="-4115240"/>
            <a:ext cx="7920880" cy="6986160"/>
            <a:chOff x="4512677" y="507673"/>
            <a:chExt cx="4755800" cy="4194582"/>
          </a:xfrm>
        </p:grpSpPr>
        <p:sp>
          <p:nvSpPr>
            <p:cNvPr id="1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 rot="10800000">
            <a:off x="1115616" y="1353897"/>
            <a:ext cx="6948016" cy="61281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 w="25400">
            <a:gradFill>
              <a:gsLst>
                <a:gs pos="45000">
                  <a:srgbClr val="2D2B8B">
                    <a:alpha val="0"/>
                  </a:srgbClr>
                </a:gs>
                <a:gs pos="100000">
                  <a:srgbClr val="14EEE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100867" y="876020"/>
            <a:ext cx="1083630" cy="95575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14EEE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2</a:t>
            </a:r>
          </a:p>
        </p:txBody>
      </p:sp>
      <p:sp>
        <p:nvSpPr>
          <p:cNvPr id="2" name="矩形 1"/>
          <p:cNvSpPr/>
          <p:nvPr/>
        </p:nvSpPr>
        <p:spPr>
          <a:xfrm>
            <a:off x="2803076" y="2035731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986498" y="2926769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21" name="组合 20"/>
          <p:cNvGrpSpPr/>
          <p:nvPr/>
        </p:nvGrpSpPr>
        <p:grpSpPr>
          <a:xfrm rot="10800000">
            <a:off x="6298866" y="-4115240"/>
            <a:ext cx="7920880" cy="6986160"/>
            <a:chOff x="4512677" y="507673"/>
            <a:chExt cx="4755800" cy="4194582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220072" y="1131590"/>
              <a:ext cx="3341010" cy="294674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5032689" y="966320"/>
              <a:ext cx="3715776" cy="32772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222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05533" y="765970"/>
              <a:ext cx="4170088" cy="367798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38100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al_7386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512677" y="507673"/>
              <a:ext cx="4755800" cy="419458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 w="47625">
              <a:gradFill>
                <a:gsLst>
                  <a:gs pos="0">
                    <a:srgbClr val="2D2B8B">
                      <a:alpha val="0"/>
                    </a:srgbClr>
                  </a:gs>
                  <a:gs pos="100000">
                    <a:srgbClr val="14EEE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95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rot="868439" flipH="1">
            <a:off x="2860133" y="2696959"/>
            <a:ext cx="1855953" cy="1882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 rot="20731561">
            <a:off x="4410656" y="2696959"/>
            <a:ext cx="1855953" cy="1882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 bwMode="auto">
          <a:xfrm rot="868439" flipH="1">
            <a:off x="5961179" y="2696959"/>
            <a:ext cx="1855953" cy="1882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 bwMode="auto">
          <a:xfrm rot="20731561">
            <a:off x="1309610" y="2696959"/>
            <a:ext cx="1855953" cy="18826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8468" y="2621693"/>
            <a:ext cx="1270362" cy="2138214"/>
            <a:chOff x="1085221" y="3206084"/>
            <a:chExt cx="1700436" cy="2862093"/>
          </a:xfrm>
        </p:grpSpPr>
        <p:sp>
          <p:nvSpPr>
            <p:cNvPr id="60" name="矩形 59"/>
            <p:cNvSpPr/>
            <p:nvPr/>
          </p:nvSpPr>
          <p:spPr bwMode="auto">
            <a:xfrm>
              <a:off x="1809424" y="4110583"/>
              <a:ext cx="252028" cy="419104"/>
            </a:xfrm>
            <a:prstGeom prst="rect">
              <a:avLst/>
            </a:prstGeom>
            <a:solidFill>
              <a:srgbClr val="14EEEE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 bwMode="auto">
            <a:xfrm>
              <a:off x="1085221" y="4367741"/>
              <a:ext cx="1700436" cy="1700436"/>
            </a:xfrm>
            <a:prstGeom prst="ellipse">
              <a:avLst/>
            </a:prstGeom>
            <a:solidFill>
              <a:srgbClr val="14EEEE">
                <a:alpha val="57000"/>
              </a:srgb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1190622" y="4473142"/>
              <a:ext cx="1489634" cy="1489634"/>
            </a:xfrm>
            <a:prstGeom prst="ellipse">
              <a:avLst/>
            </a:prstGeom>
            <a:solidFill>
              <a:srgbClr val="14EEEE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 bwMode="auto">
            <a:xfrm>
              <a:off x="1435584" y="3206084"/>
              <a:ext cx="999710" cy="99971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1530794" y="3301294"/>
              <a:ext cx="809289" cy="809289"/>
            </a:xfrm>
            <a:prstGeom prst="ellipse">
              <a:avLst/>
            </a:prstGeom>
            <a:solidFill>
              <a:srgbClr val="14EEEE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90622" y="4879405"/>
              <a:ext cx="1489634" cy="677108"/>
              <a:chOff x="1190622" y="4767604"/>
              <a:chExt cx="1489634" cy="677108"/>
            </a:xfrm>
          </p:grpSpPr>
          <p:sp>
            <p:nvSpPr>
              <p:cNvPr id="66" name="文本框 58"/>
              <p:cNvSpPr txBox="1"/>
              <p:nvPr/>
            </p:nvSpPr>
            <p:spPr>
              <a:xfrm>
                <a:off x="1395379" y="4767604"/>
                <a:ext cx="1080120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7" name="文本框 59"/>
              <p:cNvSpPr txBox="1"/>
              <p:nvPr/>
            </p:nvSpPr>
            <p:spPr>
              <a:xfrm>
                <a:off x="1190622" y="5106158"/>
                <a:ext cx="1489634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936741" y="2621693"/>
            <a:ext cx="1270362" cy="2138214"/>
            <a:chOff x="5245783" y="3206084"/>
            <a:chExt cx="1700436" cy="2862093"/>
          </a:xfrm>
        </p:grpSpPr>
        <p:sp>
          <p:nvSpPr>
            <p:cNvPr id="52" name="矩形 51"/>
            <p:cNvSpPr/>
            <p:nvPr/>
          </p:nvSpPr>
          <p:spPr bwMode="auto">
            <a:xfrm>
              <a:off x="5969986" y="4110583"/>
              <a:ext cx="252028" cy="4191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5245783" y="4367741"/>
              <a:ext cx="1700436" cy="170043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5351184" y="4473142"/>
              <a:ext cx="1489634" cy="1489634"/>
            </a:xfrm>
            <a:prstGeom prst="ellipse">
              <a:avLst/>
            </a:prstGeom>
            <a:solidFill>
              <a:srgbClr val="38343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5596146" y="3206084"/>
              <a:ext cx="999710" cy="99971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 bwMode="auto">
            <a:xfrm>
              <a:off x="5691356" y="3301294"/>
              <a:ext cx="809289" cy="809289"/>
            </a:xfrm>
            <a:prstGeom prst="ellipse">
              <a:avLst/>
            </a:prstGeom>
            <a:solidFill>
              <a:srgbClr val="38343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351177" y="4879405"/>
              <a:ext cx="1489634" cy="677108"/>
              <a:chOff x="1190622" y="4767604"/>
              <a:chExt cx="1489634" cy="677108"/>
            </a:xfrm>
          </p:grpSpPr>
          <p:sp>
            <p:nvSpPr>
              <p:cNvPr id="58" name="文本框 62"/>
              <p:cNvSpPr txBox="1"/>
              <p:nvPr/>
            </p:nvSpPr>
            <p:spPr>
              <a:xfrm>
                <a:off x="1395379" y="4767604"/>
                <a:ext cx="1080120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9" name="文本框 63"/>
              <p:cNvSpPr txBox="1"/>
              <p:nvPr/>
            </p:nvSpPr>
            <p:spPr>
              <a:xfrm>
                <a:off x="1190622" y="5106158"/>
                <a:ext cx="1489634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045012" y="2621693"/>
            <a:ext cx="1270362" cy="2138214"/>
            <a:chOff x="9406344" y="3206084"/>
            <a:chExt cx="1700436" cy="2862093"/>
          </a:xfrm>
        </p:grpSpPr>
        <p:sp>
          <p:nvSpPr>
            <p:cNvPr id="44" name="矩形 43"/>
            <p:cNvSpPr/>
            <p:nvPr/>
          </p:nvSpPr>
          <p:spPr bwMode="auto">
            <a:xfrm>
              <a:off x="10130547" y="4110583"/>
              <a:ext cx="252028" cy="41910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9406344" y="4367741"/>
              <a:ext cx="1700436" cy="170043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9511745" y="4473142"/>
              <a:ext cx="1489634" cy="1489634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9756707" y="3206084"/>
              <a:ext cx="999710" cy="99971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9851917" y="3301294"/>
              <a:ext cx="809289" cy="809289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511732" y="4879405"/>
              <a:ext cx="1489634" cy="677108"/>
              <a:chOff x="1190622" y="4767604"/>
              <a:chExt cx="1489634" cy="677108"/>
            </a:xfrm>
          </p:grpSpPr>
          <p:sp>
            <p:nvSpPr>
              <p:cNvPr id="50" name="文本框 65"/>
              <p:cNvSpPr txBox="1"/>
              <p:nvPr/>
            </p:nvSpPr>
            <p:spPr>
              <a:xfrm>
                <a:off x="1395379" y="4767604"/>
                <a:ext cx="1080120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1" name="文本框 66"/>
              <p:cNvSpPr txBox="1"/>
              <p:nvPr/>
            </p:nvSpPr>
            <p:spPr>
              <a:xfrm>
                <a:off x="1190622" y="5106158"/>
                <a:ext cx="1489634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382605" y="816552"/>
            <a:ext cx="1270362" cy="2138213"/>
            <a:chOff x="3165502" y="789824"/>
            <a:chExt cx="1700436" cy="2862092"/>
          </a:xfrm>
        </p:grpSpPr>
        <p:sp>
          <p:nvSpPr>
            <p:cNvPr id="36" name="矩形 35"/>
            <p:cNvSpPr/>
            <p:nvPr/>
          </p:nvSpPr>
          <p:spPr bwMode="auto">
            <a:xfrm>
              <a:off x="3889705" y="2328312"/>
              <a:ext cx="252028" cy="419104"/>
            </a:xfrm>
            <a:prstGeom prst="rect">
              <a:avLst/>
            </a:prstGeom>
            <a:solidFill>
              <a:srgbClr val="2D2B8B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3165502" y="789824"/>
              <a:ext cx="1700436" cy="1700436"/>
            </a:xfrm>
            <a:prstGeom prst="ellipse">
              <a:avLst/>
            </a:prstGeom>
            <a:solidFill>
              <a:srgbClr val="2D2B8B">
                <a:alpha val="58000"/>
              </a:srgb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3270903" y="895225"/>
              <a:ext cx="1489634" cy="1489634"/>
            </a:xfrm>
            <a:prstGeom prst="ellipse">
              <a:avLst/>
            </a:prstGeom>
            <a:solidFill>
              <a:srgbClr val="2D2B8B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3515865" y="2652206"/>
              <a:ext cx="999710" cy="99971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3611075" y="2747416"/>
              <a:ext cx="809289" cy="809289"/>
            </a:xfrm>
            <a:prstGeom prst="ellipse">
              <a:avLst/>
            </a:prstGeom>
            <a:solidFill>
              <a:srgbClr val="2D2B8B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270902" y="1301488"/>
              <a:ext cx="1489634" cy="677108"/>
              <a:chOff x="1190622" y="4767604"/>
              <a:chExt cx="1489634" cy="677108"/>
            </a:xfrm>
          </p:grpSpPr>
          <p:sp>
            <p:nvSpPr>
              <p:cNvPr id="42" name="文本框 68"/>
              <p:cNvSpPr txBox="1"/>
              <p:nvPr/>
            </p:nvSpPr>
            <p:spPr>
              <a:xfrm>
                <a:off x="1395379" y="4767604"/>
                <a:ext cx="1080120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文本框 69"/>
              <p:cNvSpPr txBox="1"/>
              <p:nvPr/>
            </p:nvSpPr>
            <p:spPr>
              <a:xfrm>
                <a:off x="1190622" y="5106158"/>
                <a:ext cx="1489634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490877" y="816552"/>
            <a:ext cx="1270362" cy="2138213"/>
            <a:chOff x="7326064" y="789824"/>
            <a:chExt cx="1700436" cy="2862092"/>
          </a:xfrm>
        </p:grpSpPr>
        <p:sp>
          <p:nvSpPr>
            <p:cNvPr id="28" name="矩形 27"/>
            <p:cNvSpPr/>
            <p:nvPr/>
          </p:nvSpPr>
          <p:spPr bwMode="auto">
            <a:xfrm>
              <a:off x="8050267" y="2328312"/>
              <a:ext cx="252028" cy="419104"/>
            </a:xfrm>
            <a:prstGeom prst="rect">
              <a:avLst/>
            </a:prstGeom>
            <a:solidFill>
              <a:srgbClr val="D63AA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7326064" y="789824"/>
              <a:ext cx="1700436" cy="1700436"/>
            </a:xfrm>
            <a:prstGeom prst="ellipse">
              <a:avLst/>
            </a:prstGeom>
            <a:solidFill>
              <a:srgbClr val="D63AA2">
                <a:alpha val="48000"/>
              </a:srgb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>
              <a:off x="7431465" y="895225"/>
              <a:ext cx="1489634" cy="1489634"/>
            </a:xfrm>
            <a:prstGeom prst="ellipse">
              <a:avLst/>
            </a:prstGeom>
            <a:solidFill>
              <a:srgbClr val="D63AA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7676427" y="2652206"/>
              <a:ext cx="999710" cy="99971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7771637" y="2747416"/>
              <a:ext cx="809289" cy="809289"/>
            </a:xfrm>
            <a:prstGeom prst="ellipse">
              <a:avLst/>
            </a:prstGeom>
            <a:solidFill>
              <a:srgbClr val="D63AA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431465" y="1301488"/>
              <a:ext cx="1489634" cy="677108"/>
              <a:chOff x="1190622" y="4767604"/>
              <a:chExt cx="1489634" cy="677108"/>
            </a:xfrm>
          </p:grpSpPr>
          <p:sp>
            <p:nvSpPr>
              <p:cNvPr id="34" name="文本框 71"/>
              <p:cNvSpPr txBox="1"/>
              <p:nvPr/>
            </p:nvSpPr>
            <p:spPr>
              <a:xfrm>
                <a:off x="1395379" y="4767604"/>
                <a:ext cx="1080120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5" name="文本框 72"/>
              <p:cNvSpPr txBox="1"/>
              <p:nvPr/>
            </p:nvSpPr>
            <p:spPr>
              <a:xfrm>
                <a:off x="1190622" y="5106158"/>
                <a:ext cx="1489634" cy="338554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01243" y="1893404"/>
            <a:ext cx="1524812" cy="640442"/>
            <a:chOff x="1732858" y="5001250"/>
            <a:chExt cx="2213143" cy="857260"/>
          </a:xfrm>
        </p:grpSpPr>
        <p:sp>
          <p:nvSpPr>
            <p:cNvPr id="26" name="文本框 92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93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45195" y="3112852"/>
            <a:ext cx="1524812" cy="640442"/>
            <a:chOff x="1732858" y="5001250"/>
            <a:chExt cx="2213143" cy="857260"/>
          </a:xfrm>
        </p:grpSpPr>
        <p:sp>
          <p:nvSpPr>
            <p:cNvPr id="24" name="文本框 90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91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89147" y="1893404"/>
            <a:ext cx="1524812" cy="640442"/>
            <a:chOff x="1732858" y="5001250"/>
            <a:chExt cx="2213143" cy="857260"/>
          </a:xfrm>
        </p:grpSpPr>
        <p:sp>
          <p:nvSpPr>
            <p:cNvPr id="22" name="文本框 88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89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33100" y="3112852"/>
            <a:ext cx="1524812" cy="640442"/>
            <a:chOff x="1732858" y="5001250"/>
            <a:chExt cx="2213143" cy="857260"/>
          </a:xfrm>
        </p:grpSpPr>
        <p:sp>
          <p:nvSpPr>
            <p:cNvPr id="20" name="文本框 86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87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77052" y="1893404"/>
            <a:ext cx="1524812" cy="640442"/>
            <a:chOff x="1732858" y="5001250"/>
            <a:chExt cx="2213143" cy="857260"/>
          </a:xfrm>
        </p:grpSpPr>
        <p:sp>
          <p:nvSpPr>
            <p:cNvPr id="18" name="文本框 84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85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677671" y="15324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22097" y="63799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284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8;#405095;#405328;#40536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021bce-0723-42ff-8afd-a12db82918b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7924ca-03f3-4cdf-b3af-ff887cac3b3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0124c5-0c7c-4501-827b-dc38c3ecdd8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heme/theme1.xml><?xml version="1.0" encoding="utf-8"?>
<a:theme xmlns:a="http://schemas.openxmlformats.org/drawingml/2006/main" name="51PPT模板网   www.51pptmoban.com">
  <a:themeElements>
    <a:clrScheme name="自定义 237">
      <a:dk1>
        <a:srgbClr val="000000"/>
      </a:dk1>
      <a:lt1>
        <a:srgbClr val="FFFFFF"/>
      </a:lt1>
      <a:dk2>
        <a:srgbClr val="02324A"/>
      </a:dk2>
      <a:lt2>
        <a:srgbClr val="F0F0F0"/>
      </a:lt2>
      <a:accent1>
        <a:srgbClr val="013E5B"/>
      </a:accent1>
      <a:accent2>
        <a:srgbClr val="3391AA"/>
      </a:accent2>
      <a:accent3>
        <a:srgbClr val="383434"/>
      </a:accent3>
      <a:accent4>
        <a:srgbClr val="013E5B"/>
      </a:accent4>
      <a:accent5>
        <a:srgbClr val="3391AA"/>
      </a:accent5>
      <a:accent6>
        <a:srgbClr val="383434"/>
      </a:accent6>
      <a:hlink>
        <a:srgbClr val="253372"/>
      </a:hlink>
      <a:folHlink>
        <a:srgbClr val="586371"/>
      </a:folHlink>
    </a:clrScheme>
    <a:fontScheme name="kibkksfx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02324A"/>
    </a:dk2>
    <a:lt2>
      <a:srgbClr val="F0F0F0"/>
    </a:lt2>
    <a:accent1>
      <a:srgbClr val="013E5B"/>
    </a:accent1>
    <a:accent2>
      <a:srgbClr val="3391AA"/>
    </a:accent2>
    <a:accent3>
      <a:srgbClr val="383434"/>
    </a:accent3>
    <a:accent4>
      <a:srgbClr val="013E5B"/>
    </a:accent4>
    <a:accent5>
      <a:srgbClr val="3391AA"/>
    </a:accent5>
    <a:accent6>
      <a:srgbClr val="383434"/>
    </a:accent6>
    <a:hlink>
      <a:srgbClr val="253372"/>
    </a:hlink>
    <a:folHlink>
      <a:srgbClr val="58637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3428</TotalTime>
  <Words>1871</Words>
  <Application>Microsoft Office PowerPoint</Application>
  <PresentationFormat>全屏显示(16:9)</PresentationFormat>
  <Paragraphs>289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45 Light</vt:lpstr>
      <vt:lpstr>庞门正道标题体</vt:lpstr>
      <vt:lpstr>微软雅黑</vt:lpstr>
      <vt:lpstr>字体圈欣意冠黑体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六边形科技风</dc:title>
  <dc:subject>科技风工作总结报告</dc:subject>
  <dc:creator>51PPT模板网</dc:creator>
  <cp:keywords>www.51pptmoban.com</cp:keywords>
  <dc:description>www.51pptmoban.com</dc:description>
  <cp:lastModifiedBy>Win user</cp:lastModifiedBy>
  <cp:revision>384</cp:revision>
  <dcterms:created xsi:type="dcterms:W3CDTF">2015-12-11T17:46:17Z</dcterms:created>
  <dcterms:modified xsi:type="dcterms:W3CDTF">2022-10-22T03:33:52Z</dcterms:modified>
</cp:coreProperties>
</file>