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0" r:id="rId2"/>
    <p:sldId id="272" r:id="rId3"/>
    <p:sldId id="259" r:id="rId4"/>
    <p:sldId id="261" r:id="rId5"/>
    <p:sldId id="263" r:id="rId6"/>
    <p:sldId id="346" r:id="rId7"/>
    <p:sldId id="345" r:id="rId8"/>
    <p:sldId id="343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235F"/>
    <a:srgbClr val="F9D8D3"/>
    <a:srgbClr val="FDEEE8"/>
    <a:srgbClr val="A25F48"/>
    <a:srgbClr val="BF9783"/>
    <a:srgbClr val="ECBFAD"/>
    <a:srgbClr val="3482D8"/>
    <a:srgbClr val="194F94"/>
    <a:srgbClr val="4F93DD"/>
    <a:srgbClr val="1139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28" d="100"/>
          <a:sy n="128" d="100"/>
        </p:scale>
        <p:origin x="144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105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756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666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290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586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652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25311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543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9" r:id="rId5"/>
    <p:sldLayoutId id="2147483665" r:id="rId6"/>
    <p:sldLayoutId id="2147483652" r:id="rId7"/>
    <p:sldLayoutId id="2147483653" r:id="rId8"/>
    <p:sldLayoutId id="2147483667" r:id="rId9"/>
    <p:sldLayoutId id="2147483654" r:id="rId10"/>
    <p:sldLayoutId id="2147483655" r:id="rId11"/>
    <p:sldLayoutId id="2147483660" r:id="rId12"/>
    <p:sldLayoutId id="2147483668" r:id="rId13"/>
    <p:sldLayoutId id="2147483661" r:id="rId14"/>
    <p:sldLayoutId id="2147483662" r:id="rId15"/>
    <p:sldLayoutId id="2147483663" r:id="rId16"/>
    <p:sldLayoutId id="2147483656" r:id="rId17"/>
    <p:sldLayoutId id="2147483657" r:id="rId18"/>
    <p:sldLayoutId id="2147483658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xmlns="" id="{802872E5-C121-479C-9B93-56AFEECB7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956" y="3608616"/>
            <a:ext cx="4625217" cy="2601685"/>
          </a:xfrm>
          <a:prstGeom prst="rect">
            <a:avLst/>
          </a:prstGeom>
          <a:effectLst>
            <a:outerShdw blurRad="393700" sx="102000" sy="102000" algn="ctr" rotWithShape="0">
              <a:prstClr val="black">
                <a:alpha val="46000"/>
              </a:prstClr>
            </a:outerShdw>
          </a:effectLst>
        </p:spPr>
      </p:pic>
      <p:pic>
        <p:nvPicPr>
          <p:cNvPr id="5" name="图片 4" descr="图形用户界面, 应用程序&#10;&#10;描述已自动生成">
            <a:extLst>
              <a:ext uri="{FF2B5EF4-FFF2-40B4-BE49-F238E27FC236}">
                <a16:creationId xmlns:a16="http://schemas.microsoft.com/office/drawing/2014/main" xmlns="" id="{C22F2522-47AA-4376-81B4-752E080506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826" y="3608615"/>
            <a:ext cx="4625217" cy="2601685"/>
          </a:xfrm>
          <a:prstGeom prst="rect">
            <a:avLst/>
          </a:prstGeom>
          <a:effectLst>
            <a:outerShdw blurRad="393700" sx="102000" sy="102000" algn="ctr" rotWithShape="0">
              <a:prstClr val="black">
                <a:alpha val="46000"/>
              </a:prstClr>
            </a:outerShdw>
          </a:effectLst>
        </p:spPr>
      </p:pic>
      <p:pic>
        <p:nvPicPr>
          <p:cNvPr id="7" name="图片 6" descr="文本&#10;&#10;中度可信度描述已自动生成">
            <a:extLst>
              <a:ext uri="{FF2B5EF4-FFF2-40B4-BE49-F238E27FC236}">
                <a16:creationId xmlns:a16="http://schemas.microsoft.com/office/drawing/2014/main" xmlns="" id="{E7733BC8-229B-4AD0-9C3C-BA939284BC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956" y="647700"/>
            <a:ext cx="4625217" cy="2601685"/>
          </a:xfrm>
          <a:prstGeom prst="rect">
            <a:avLst/>
          </a:prstGeom>
          <a:effectLst>
            <a:outerShdw blurRad="393700" sx="102000" sy="102000" algn="ctr" rotWithShape="0">
              <a:prstClr val="black">
                <a:alpha val="46000"/>
              </a:prstClr>
            </a:outerShdw>
          </a:effectLst>
        </p:spPr>
      </p:pic>
      <p:pic>
        <p:nvPicPr>
          <p:cNvPr id="9" name="图片 8" descr="图形用户界面&#10;&#10;描述已自动生成">
            <a:extLst>
              <a:ext uri="{FF2B5EF4-FFF2-40B4-BE49-F238E27FC236}">
                <a16:creationId xmlns:a16="http://schemas.microsoft.com/office/drawing/2014/main" xmlns="" id="{F7FBF6C2-48D4-42EE-B515-D1254FE294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827" y="647700"/>
            <a:ext cx="4625217" cy="2601685"/>
          </a:xfrm>
          <a:prstGeom prst="rect">
            <a:avLst/>
          </a:prstGeom>
          <a:effectLst>
            <a:outerShdw blurRad="393700" sx="102000" sy="102000" algn="ctr" rotWithShape="0">
              <a:prstClr val="black">
                <a:alpha val="46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471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5DA6"/>
            </a:gs>
            <a:gs pos="100000">
              <a:srgbClr val="02296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6EDD2FC-9313-404D-B5EA-092174C7742F}"/>
              </a:ext>
            </a:extLst>
          </p:cNvPr>
          <p:cNvSpPr/>
          <p:nvPr/>
        </p:nvSpPr>
        <p:spPr>
          <a:xfrm>
            <a:off x="3256934" y="239486"/>
            <a:ext cx="6379028" cy="6379028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9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1C2AD866-CFF8-4327-B2AA-FB2E64958E97}"/>
              </a:ext>
            </a:extLst>
          </p:cNvPr>
          <p:cNvSpPr/>
          <p:nvPr/>
        </p:nvSpPr>
        <p:spPr>
          <a:xfrm>
            <a:off x="9767976" y="701942"/>
            <a:ext cx="1076607" cy="1076607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12EFCFD6-3BA0-4034-86A2-0F5684702DF1}"/>
              </a:ext>
            </a:extLst>
          </p:cNvPr>
          <p:cNvSpPr/>
          <p:nvPr/>
        </p:nvSpPr>
        <p:spPr>
          <a:xfrm>
            <a:off x="1730851" y="2771571"/>
            <a:ext cx="1019472" cy="1019472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3862968-77C0-4BC2-A939-560442E63F02}"/>
              </a:ext>
            </a:extLst>
          </p:cNvPr>
          <p:cNvSpPr/>
          <p:nvPr/>
        </p:nvSpPr>
        <p:spPr>
          <a:xfrm rot="2501809">
            <a:off x="9527502" y="5824362"/>
            <a:ext cx="3179066" cy="3179066"/>
          </a:xfrm>
          <a:prstGeom prst="rect">
            <a:avLst/>
          </a:prstGeom>
          <a:gradFill>
            <a:gsLst>
              <a:gs pos="0">
                <a:srgbClr val="296BB5">
                  <a:alpha val="0"/>
                </a:srgbClr>
              </a:gs>
              <a:gs pos="9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4F0B573-B6E3-4ED4-ACD6-19AC3EDDF90B}"/>
              </a:ext>
            </a:extLst>
          </p:cNvPr>
          <p:cNvSpPr/>
          <p:nvPr/>
        </p:nvSpPr>
        <p:spPr>
          <a:xfrm rot="2501809">
            <a:off x="164267" y="-2341711"/>
            <a:ext cx="3179066" cy="3179066"/>
          </a:xfrm>
          <a:prstGeom prst="rect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235F">
                  <a:alpha val="20000"/>
                </a:srgbClr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C31BEDBB-1E98-48DB-8C74-94A81A84EF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8" y="-120259"/>
            <a:ext cx="12016324" cy="6825081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5986E2B-B342-462A-A8A7-055CEB2E905B}"/>
              </a:ext>
            </a:extLst>
          </p:cNvPr>
          <p:cNvSpPr txBox="1"/>
          <p:nvPr/>
        </p:nvSpPr>
        <p:spPr>
          <a:xfrm>
            <a:off x="4257331" y="1714553"/>
            <a:ext cx="6068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陈</a:t>
            </a:r>
            <a:endParaRPr lang="en-US" altLang="zh-CN" sz="3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2B109C1A-1B0F-4D2E-AB96-B0EF8AD5EE5E}"/>
              </a:ext>
            </a:extLst>
          </p:cNvPr>
          <p:cNvSpPr/>
          <p:nvPr/>
        </p:nvSpPr>
        <p:spPr>
          <a:xfrm>
            <a:off x="4212667" y="1676405"/>
            <a:ext cx="722667" cy="1225000"/>
          </a:xfrm>
          <a:prstGeom prst="roundRect">
            <a:avLst>
              <a:gd name="adj" fmla="val 12195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0814450-45E7-4022-8BE1-39CD7CC1C52A}"/>
              </a:ext>
            </a:extLst>
          </p:cNvPr>
          <p:cNvSpPr txBox="1"/>
          <p:nvPr/>
        </p:nvSpPr>
        <p:spPr>
          <a:xfrm>
            <a:off x="5126260" y="1306750"/>
            <a:ext cx="3987747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>
                <a:gradFill>
                  <a:gsLst>
                    <a:gs pos="0">
                      <a:srgbClr val="FEEDEE"/>
                    </a:gs>
                    <a:gs pos="100000">
                      <a:srgbClr val="E5BFAD"/>
                    </a:gs>
                  </a:gsLst>
                  <a:lin ang="27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设计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53E8436-9452-47AC-88C0-EBE0E28545F0}"/>
              </a:ext>
            </a:extLst>
          </p:cNvPr>
          <p:cNvSpPr txBox="1"/>
          <p:nvPr/>
        </p:nvSpPr>
        <p:spPr>
          <a:xfrm>
            <a:off x="3695310" y="3000704"/>
            <a:ext cx="523307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>
                <a:gradFill>
                  <a:gsLst>
                    <a:gs pos="0">
                      <a:srgbClr val="FEEDEE"/>
                    </a:gs>
                    <a:gs pos="100000">
                      <a:srgbClr val="E5BFAD"/>
                    </a:gs>
                  </a:gsLst>
                  <a:lin ang="27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发布会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A31897D-5F1D-4E9C-9DCF-FAEB609C41E8}"/>
              </a:ext>
            </a:extLst>
          </p:cNvPr>
          <p:cNvSpPr txBox="1"/>
          <p:nvPr/>
        </p:nvSpPr>
        <p:spPr>
          <a:xfrm>
            <a:off x="3802004" y="4693057"/>
            <a:ext cx="427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DESIGN CONFERENCE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C8927CC-8423-41D6-A2CA-535AB2718270}"/>
              </a:ext>
            </a:extLst>
          </p:cNvPr>
          <p:cNvSpPr txBox="1"/>
          <p:nvPr/>
        </p:nvSpPr>
        <p:spPr>
          <a:xfrm>
            <a:off x="8121841" y="1653841"/>
            <a:ext cx="646331" cy="29834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000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  <a:latin typeface="Arial Black" panose="020B0A04020102020204" pitchFamily="34" charset="0"/>
                <a:ea typeface="优设标题黑" panose="00000500000000000000" pitchFamily="2" charset="-122"/>
              </a:rPr>
              <a:t>POWERPOINT</a:t>
            </a:r>
            <a:endParaRPr lang="zh-CN" altLang="en-US" sz="3000" dirty="0">
              <a:gradFill>
                <a:gsLst>
                  <a:gs pos="0">
                    <a:srgbClr val="FBEBD2"/>
                  </a:gs>
                  <a:gs pos="100000">
                    <a:srgbClr val="E9BF95"/>
                  </a:gs>
                </a:gsLst>
                <a:lin ang="2700000" scaled="0"/>
              </a:gradFill>
              <a:latin typeface="Arial Black" panose="020B0A04020102020204" pitchFamily="34" charset="0"/>
              <a:ea typeface="优设标题黑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0B5F6095-A59B-41B1-9CC2-7EF2BDB6E5E2}"/>
              </a:ext>
            </a:extLst>
          </p:cNvPr>
          <p:cNvSpPr/>
          <p:nvPr/>
        </p:nvSpPr>
        <p:spPr>
          <a:xfrm>
            <a:off x="8144619" y="4659086"/>
            <a:ext cx="275772" cy="217714"/>
          </a:xfrm>
          <a:custGeom>
            <a:avLst/>
            <a:gdLst>
              <a:gd name="connsiteX0" fmla="*/ 0 w 275772"/>
              <a:gd name="connsiteY0" fmla="*/ 217714 h 217714"/>
              <a:gd name="connsiteX1" fmla="*/ 275772 w 275772"/>
              <a:gd name="connsiteY1" fmla="*/ 217714 h 217714"/>
              <a:gd name="connsiteX2" fmla="*/ 275772 w 275772"/>
              <a:gd name="connsiteY2" fmla="*/ 0 h 21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5772" h="217714">
                <a:moveTo>
                  <a:pt x="0" y="217714"/>
                </a:moveTo>
                <a:lnTo>
                  <a:pt x="275772" y="217714"/>
                </a:lnTo>
                <a:lnTo>
                  <a:pt x="275772" y="0"/>
                </a:lnTo>
              </a:path>
            </a:pathLst>
          </a:custGeom>
          <a:noFill/>
          <a:ln>
            <a:solidFill>
              <a:srgbClr val="E9B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43BC3610-189A-41EA-8E49-D536966B55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18" b="31259"/>
          <a:stretch/>
        </p:blipFill>
        <p:spPr>
          <a:xfrm>
            <a:off x="3368021" y="2684545"/>
            <a:ext cx="5508204" cy="897632"/>
          </a:xfrm>
          <a:prstGeom prst="rect">
            <a:avLst/>
          </a:prstGeom>
          <a:effectLst>
            <a:softEdge rad="38100"/>
          </a:effectLst>
        </p:spPr>
      </p:pic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2AAE2C40-2AC3-4554-88DC-64F3AD731A16}"/>
              </a:ext>
            </a:extLst>
          </p:cNvPr>
          <p:cNvCxnSpPr/>
          <p:nvPr/>
        </p:nvCxnSpPr>
        <p:spPr>
          <a:xfrm>
            <a:off x="478972" y="463592"/>
            <a:ext cx="0" cy="969620"/>
          </a:xfrm>
          <a:prstGeom prst="line">
            <a:avLst/>
          </a:prstGeom>
          <a:ln w="12700">
            <a:solidFill>
              <a:srgbClr val="E9B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D3FFC0F-9A4E-4D9E-8F98-FCC88C4F836F}"/>
              </a:ext>
            </a:extLst>
          </p:cNvPr>
          <p:cNvSpPr txBox="1"/>
          <p:nvPr/>
        </p:nvSpPr>
        <p:spPr>
          <a:xfrm>
            <a:off x="250194" y="1652675"/>
            <a:ext cx="461665" cy="32604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>
                <a:solidFill>
                  <a:srgbClr val="E9BF95"/>
                </a:solidFill>
              </a:rPr>
              <a:t>CHEN XI SHE JI ZHI JIA</a:t>
            </a:r>
            <a:endParaRPr lang="zh-CN" altLang="en-US" dirty="0">
              <a:solidFill>
                <a:srgbClr val="E9BF95"/>
              </a:solidFill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AA75FFC8-A94B-4E6C-AB93-1A0E4F5D25B6}"/>
              </a:ext>
            </a:extLst>
          </p:cNvPr>
          <p:cNvGrpSpPr/>
          <p:nvPr/>
        </p:nvGrpSpPr>
        <p:grpSpPr>
          <a:xfrm>
            <a:off x="11673126" y="394305"/>
            <a:ext cx="128102" cy="1540189"/>
            <a:chOff x="11647818" y="606684"/>
            <a:chExt cx="128102" cy="1540189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E02A4E14-117B-4E38-AB17-DCE8A7ABA86C}"/>
                </a:ext>
              </a:extLst>
            </p:cNvPr>
            <p:cNvSpPr/>
            <p:nvPr/>
          </p:nvSpPr>
          <p:spPr>
            <a:xfrm>
              <a:off x="11647818" y="606684"/>
              <a:ext cx="128102" cy="128102"/>
            </a:xfrm>
            <a:prstGeom prst="ellipse">
              <a:avLst/>
            </a:prstGeom>
            <a:solidFill>
              <a:srgbClr val="E9B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002C0B85-3CFA-4A76-9082-B9257DD073AD}"/>
                </a:ext>
              </a:extLst>
            </p:cNvPr>
            <p:cNvCxnSpPr>
              <a:cxnSpLocks/>
            </p:cNvCxnSpPr>
            <p:nvPr/>
          </p:nvCxnSpPr>
          <p:spPr>
            <a:xfrm>
              <a:off x="11711869" y="849585"/>
              <a:ext cx="0" cy="348343"/>
            </a:xfrm>
            <a:prstGeom prst="line">
              <a:avLst/>
            </a:prstGeom>
            <a:ln w="12700">
              <a:solidFill>
                <a:srgbClr val="E9BF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D06150AB-4B50-4910-9FAD-C01851B8960C}"/>
                </a:ext>
              </a:extLst>
            </p:cNvPr>
            <p:cNvSpPr/>
            <p:nvPr/>
          </p:nvSpPr>
          <p:spPr>
            <a:xfrm>
              <a:off x="11647818" y="1312727"/>
              <a:ext cx="128102" cy="128102"/>
            </a:xfrm>
            <a:prstGeom prst="ellipse">
              <a:avLst/>
            </a:prstGeom>
            <a:solidFill>
              <a:srgbClr val="E9B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CF01C9B9-0CA3-479F-9F98-95570FC0FF2A}"/>
                </a:ext>
              </a:extLst>
            </p:cNvPr>
            <p:cNvCxnSpPr>
              <a:cxnSpLocks/>
            </p:cNvCxnSpPr>
            <p:nvPr/>
          </p:nvCxnSpPr>
          <p:spPr>
            <a:xfrm>
              <a:off x="11711869" y="1555628"/>
              <a:ext cx="0" cy="348343"/>
            </a:xfrm>
            <a:prstGeom prst="line">
              <a:avLst/>
            </a:prstGeom>
            <a:ln w="12700">
              <a:solidFill>
                <a:srgbClr val="E9BF9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C316B568-D548-4B7C-B59F-A545B90161C8}"/>
                </a:ext>
              </a:extLst>
            </p:cNvPr>
            <p:cNvSpPr/>
            <p:nvPr/>
          </p:nvSpPr>
          <p:spPr>
            <a:xfrm>
              <a:off x="11647818" y="2018771"/>
              <a:ext cx="128102" cy="128102"/>
            </a:xfrm>
            <a:prstGeom prst="ellipse">
              <a:avLst/>
            </a:prstGeom>
            <a:solidFill>
              <a:srgbClr val="E9BF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5F2A494E-0BF1-471C-B433-D161DE75AC5E}"/>
              </a:ext>
            </a:extLst>
          </p:cNvPr>
          <p:cNvSpPr/>
          <p:nvPr/>
        </p:nvSpPr>
        <p:spPr>
          <a:xfrm>
            <a:off x="0" y="5829832"/>
            <a:ext cx="12192000" cy="1028168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85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596EB102-CF66-4C08-A626-40FDF3080BDC}"/>
              </a:ext>
            </a:extLst>
          </p:cNvPr>
          <p:cNvSpPr/>
          <p:nvPr/>
        </p:nvSpPr>
        <p:spPr>
          <a:xfrm>
            <a:off x="2048619" y="6128123"/>
            <a:ext cx="12192000" cy="694056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64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BB60666-C2FD-459B-82EE-21002F9B4E79}"/>
              </a:ext>
            </a:extLst>
          </p:cNvPr>
          <p:cNvGrpSpPr/>
          <p:nvPr/>
        </p:nvGrpSpPr>
        <p:grpSpPr>
          <a:xfrm>
            <a:off x="11690459" y="3817624"/>
            <a:ext cx="93436" cy="2520160"/>
            <a:chOff x="11690459" y="2144362"/>
            <a:chExt cx="93436" cy="252016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9B736216-E418-4583-82E0-1650BD132AC1}"/>
                </a:ext>
              </a:extLst>
            </p:cNvPr>
            <p:cNvSpPr/>
            <p:nvPr/>
          </p:nvSpPr>
          <p:spPr>
            <a:xfrm>
              <a:off x="11690459" y="2144362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FB5C6C4E-80BA-4343-A07B-000EC72B2F75}"/>
                </a:ext>
              </a:extLst>
            </p:cNvPr>
            <p:cNvSpPr/>
            <p:nvPr/>
          </p:nvSpPr>
          <p:spPr>
            <a:xfrm>
              <a:off x="11690459" y="2346589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7C5831D-96C2-4574-A697-30CDF9E1659B}"/>
                </a:ext>
              </a:extLst>
            </p:cNvPr>
            <p:cNvSpPr/>
            <p:nvPr/>
          </p:nvSpPr>
          <p:spPr>
            <a:xfrm>
              <a:off x="11690459" y="2548816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4A601229-4FCD-443F-846E-299F5DC9562A}"/>
                </a:ext>
              </a:extLst>
            </p:cNvPr>
            <p:cNvSpPr/>
            <p:nvPr/>
          </p:nvSpPr>
          <p:spPr>
            <a:xfrm>
              <a:off x="11690459" y="2751043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F0F6BB77-6EE0-49C2-A2EB-9B750BFDF14B}"/>
                </a:ext>
              </a:extLst>
            </p:cNvPr>
            <p:cNvSpPr/>
            <p:nvPr/>
          </p:nvSpPr>
          <p:spPr>
            <a:xfrm>
              <a:off x="11690459" y="2953270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5A54546E-0390-4149-BFE5-872A58D82A5C}"/>
                </a:ext>
              </a:extLst>
            </p:cNvPr>
            <p:cNvSpPr/>
            <p:nvPr/>
          </p:nvSpPr>
          <p:spPr>
            <a:xfrm>
              <a:off x="11690459" y="3155497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FD09C8AA-4428-4A2C-8E25-72854B5774CC}"/>
                </a:ext>
              </a:extLst>
            </p:cNvPr>
            <p:cNvSpPr/>
            <p:nvPr/>
          </p:nvSpPr>
          <p:spPr>
            <a:xfrm>
              <a:off x="11690459" y="3357724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4773EDE-A6FE-422A-A550-84FE13E3528E}"/>
                </a:ext>
              </a:extLst>
            </p:cNvPr>
            <p:cNvSpPr/>
            <p:nvPr/>
          </p:nvSpPr>
          <p:spPr>
            <a:xfrm>
              <a:off x="11690459" y="3559951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D5DD04F-9702-4691-863D-0506B0001C58}"/>
                </a:ext>
              </a:extLst>
            </p:cNvPr>
            <p:cNvSpPr/>
            <p:nvPr/>
          </p:nvSpPr>
          <p:spPr>
            <a:xfrm>
              <a:off x="11690459" y="3762178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D47377A7-5413-44FF-B509-CEF0C269693A}"/>
                </a:ext>
              </a:extLst>
            </p:cNvPr>
            <p:cNvSpPr/>
            <p:nvPr/>
          </p:nvSpPr>
          <p:spPr>
            <a:xfrm>
              <a:off x="11690459" y="3964405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5BC10FC3-1681-4C8B-B776-6725A8533B73}"/>
                </a:ext>
              </a:extLst>
            </p:cNvPr>
            <p:cNvSpPr/>
            <p:nvPr/>
          </p:nvSpPr>
          <p:spPr>
            <a:xfrm>
              <a:off x="11690459" y="4166632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533379AF-A89C-4537-B97C-EAC184335801}"/>
                </a:ext>
              </a:extLst>
            </p:cNvPr>
            <p:cNvSpPr/>
            <p:nvPr/>
          </p:nvSpPr>
          <p:spPr>
            <a:xfrm>
              <a:off x="11690459" y="4368859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A29A1296-7E6C-4AD4-A8B8-2127E85988F9}"/>
                </a:ext>
              </a:extLst>
            </p:cNvPr>
            <p:cNvSpPr/>
            <p:nvPr/>
          </p:nvSpPr>
          <p:spPr>
            <a:xfrm>
              <a:off x="11690459" y="4571086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E80E8FD1-4255-415E-B3BC-087519A12941}"/>
              </a:ext>
            </a:extLst>
          </p:cNvPr>
          <p:cNvCxnSpPr/>
          <p:nvPr/>
        </p:nvCxnSpPr>
        <p:spPr>
          <a:xfrm>
            <a:off x="478972" y="4246216"/>
            <a:ext cx="0" cy="969620"/>
          </a:xfrm>
          <a:prstGeom prst="line">
            <a:avLst/>
          </a:prstGeom>
          <a:ln w="12700">
            <a:solidFill>
              <a:srgbClr val="E9BF9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3DD85EBE-2357-4C6A-8928-CB9A5B76A855}"/>
              </a:ext>
            </a:extLst>
          </p:cNvPr>
          <p:cNvSpPr/>
          <p:nvPr/>
        </p:nvSpPr>
        <p:spPr>
          <a:xfrm>
            <a:off x="435025" y="5637667"/>
            <a:ext cx="93436" cy="93436"/>
          </a:xfrm>
          <a:prstGeom prst="ellipse">
            <a:avLst/>
          </a:prstGeom>
          <a:noFill/>
          <a:ln>
            <a:solidFill>
              <a:srgbClr val="E9B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2F2EA095-1B0D-4470-AE0F-A4003920AD3D}"/>
              </a:ext>
            </a:extLst>
          </p:cNvPr>
          <p:cNvSpPr/>
          <p:nvPr/>
        </p:nvSpPr>
        <p:spPr>
          <a:xfrm>
            <a:off x="435025" y="5839894"/>
            <a:ext cx="93436" cy="93436"/>
          </a:xfrm>
          <a:prstGeom prst="ellipse">
            <a:avLst/>
          </a:prstGeom>
          <a:noFill/>
          <a:ln>
            <a:solidFill>
              <a:srgbClr val="E9B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0879E4D5-D1D5-490F-B0F7-A88D44820BD4}"/>
              </a:ext>
            </a:extLst>
          </p:cNvPr>
          <p:cNvSpPr/>
          <p:nvPr/>
        </p:nvSpPr>
        <p:spPr>
          <a:xfrm>
            <a:off x="435025" y="6042121"/>
            <a:ext cx="93436" cy="93436"/>
          </a:xfrm>
          <a:prstGeom prst="ellipse">
            <a:avLst/>
          </a:prstGeom>
          <a:noFill/>
          <a:ln>
            <a:solidFill>
              <a:srgbClr val="E9B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EA818066-79A3-4D04-8FE9-82DA7F09CB56}"/>
              </a:ext>
            </a:extLst>
          </p:cNvPr>
          <p:cNvSpPr/>
          <p:nvPr/>
        </p:nvSpPr>
        <p:spPr>
          <a:xfrm>
            <a:off x="435025" y="6244348"/>
            <a:ext cx="93436" cy="93436"/>
          </a:xfrm>
          <a:prstGeom prst="ellipse">
            <a:avLst/>
          </a:prstGeom>
          <a:solidFill>
            <a:srgbClr val="E9BF95"/>
          </a:solidFill>
          <a:ln>
            <a:solidFill>
              <a:srgbClr val="E9BF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00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5DA6"/>
            </a:gs>
            <a:gs pos="100000">
              <a:srgbClr val="02296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xmlns="" id="{DB4CEA9A-4DEB-4DF9-AAB8-EE5751AB53C1}"/>
              </a:ext>
            </a:extLst>
          </p:cNvPr>
          <p:cNvSpPr/>
          <p:nvPr/>
        </p:nvSpPr>
        <p:spPr>
          <a:xfrm>
            <a:off x="0" y="5829832"/>
            <a:ext cx="12192000" cy="1028168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85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3E038B01-06FC-4BD5-B8CD-96BEAF6F66B6}"/>
              </a:ext>
            </a:extLst>
          </p:cNvPr>
          <p:cNvSpPr/>
          <p:nvPr/>
        </p:nvSpPr>
        <p:spPr>
          <a:xfrm>
            <a:off x="2048619" y="6128123"/>
            <a:ext cx="12192000" cy="694056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64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xmlns="" id="{6BF8BA56-8BC8-49BB-AEFC-9B08659656A0}"/>
              </a:ext>
            </a:extLst>
          </p:cNvPr>
          <p:cNvSpPr/>
          <p:nvPr/>
        </p:nvSpPr>
        <p:spPr>
          <a:xfrm flipV="1">
            <a:off x="682171" y="642258"/>
            <a:ext cx="10827658" cy="1269040"/>
          </a:xfrm>
          <a:custGeom>
            <a:avLst/>
            <a:gdLst>
              <a:gd name="connsiteX0" fmla="*/ 5413829 w 10827658"/>
              <a:gd name="connsiteY0" fmla="*/ 1342572 h 1342572"/>
              <a:gd name="connsiteX1" fmla="*/ 10787679 w 10827658"/>
              <a:gd name="connsiteY1" fmla="*/ 695110 h 1342572"/>
              <a:gd name="connsiteX2" fmla="*/ 10827658 w 10827658"/>
              <a:gd name="connsiteY2" fmla="*/ 678156 h 1342572"/>
              <a:gd name="connsiteX3" fmla="*/ 10827658 w 10827658"/>
              <a:gd name="connsiteY3" fmla="*/ 671286 h 1342572"/>
              <a:gd name="connsiteX4" fmla="*/ 10827658 w 10827658"/>
              <a:gd name="connsiteY4" fmla="*/ 664416 h 1342572"/>
              <a:gd name="connsiteX5" fmla="*/ 10787679 w 10827658"/>
              <a:gd name="connsiteY5" fmla="*/ 647462 h 1342572"/>
              <a:gd name="connsiteX6" fmla="*/ 5413829 w 10827658"/>
              <a:gd name="connsiteY6" fmla="*/ 0 h 1342572"/>
              <a:gd name="connsiteX7" fmla="*/ 39979 w 10827658"/>
              <a:gd name="connsiteY7" fmla="*/ 647462 h 1342572"/>
              <a:gd name="connsiteX8" fmla="*/ 0 w 10827658"/>
              <a:gd name="connsiteY8" fmla="*/ 664416 h 1342572"/>
              <a:gd name="connsiteX9" fmla="*/ 0 w 10827658"/>
              <a:gd name="connsiteY9" fmla="*/ 671286 h 1342572"/>
              <a:gd name="connsiteX10" fmla="*/ 0 w 10827658"/>
              <a:gd name="connsiteY10" fmla="*/ 678156 h 1342572"/>
              <a:gd name="connsiteX11" fmla="*/ 39979 w 10827658"/>
              <a:gd name="connsiteY11" fmla="*/ 695110 h 1342572"/>
              <a:gd name="connsiteX12" fmla="*/ 5413829 w 10827658"/>
              <a:gd name="connsiteY12" fmla="*/ 1342572 h 134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827658" h="1342572">
                <a:moveTo>
                  <a:pt x="5413829" y="1342572"/>
                </a:moveTo>
                <a:cubicBezTo>
                  <a:pt x="7780371" y="1342572"/>
                  <a:pt x="9824855" y="1078207"/>
                  <a:pt x="10787679" y="695110"/>
                </a:cubicBezTo>
                <a:lnTo>
                  <a:pt x="10827658" y="678156"/>
                </a:lnTo>
                <a:lnTo>
                  <a:pt x="10827658" y="671286"/>
                </a:lnTo>
                <a:lnTo>
                  <a:pt x="10827658" y="664416"/>
                </a:lnTo>
                <a:lnTo>
                  <a:pt x="10787679" y="647462"/>
                </a:lnTo>
                <a:cubicBezTo>
                  <a:pt x="9824855" y="264365"/>
                  <a:pt x="7780371" y="0"/>
                  <a:pt x="5413829" y="0"/>
                </a:cubicBezTo>
                <a:cubicBezTo>
                  <a:pt x="3047287" y="0"/>
                  <a:pt x="1002804" y="264365"/>
                  <a:pt x="39979" y="647462"/>
                </a:cubicBezTo>
                <a:lnTo>
                  <a:pt x="0" y="664416"/>
                </a:lnTo>
                <a:lnTo>
                  <a:pt x="0" y="671286"/>
                </a:lnTo>
                <a:lnTo>
                  <a:pt x="0" y="678156"/>
                </a:lnTo>
                <a:lnTo>
                  <a:pt x="39979" y="695110"/>
                </a:lnTo>
                <a:cubicBezTo>
                  <a:pt x="1002804" y="1078207"/>
                  <a:pt x="3047287" y="1342572"/>
                  <a:pt x="5413829" y="1342572"/>
                </a:cubicBezTo>
                <a:close/>
              </a:path>
            </a:pathLst>
          </a:custGeom>
          <a:solidFill>
            <a:srgbClr val="113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7A22970F-17A9-4379-99B4-C824C69B2307}"/>
              </a:ext>
            </a:extLst>
          </p:cNvPr>
          <p:cNvSpPr/>
          <p:nvPr/>
        </p:nvSpPr>
        <p:spPr>
          <a:xfrm>
            <a:off x="1284514" y="648750"/>
            <a:ext cx="9622972" cy="1383249"/>
          </a:xfrm>
          <a:prstGeom prst="roundRect">
            <a:avLst>
              <a:gd name="adj" fmla="val 10896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1F2A2EBC-7B73-4BD2-95F9-CAA708F02811}"/>
              </a:ext>
            </a:extLst>
          </p:cNvPr>
          <p:cNvSpPr/>
          <p:nvPr/>
        </p:nvSpPr>
        <p:spPr>
          <a:xfrm>
            <a:off x="1415143" y="781531"/>
            <a:ext cx="9361714" cy="1345694"/>
          </a:xfrm>
          <a:prstGeom prst="roundRect">
            <a:avLst>
              <a:gd name="adj" fmla="val 10896"/>
            </a:avLst>
          </a:prstGeom>
          <a:noFill/>
          <a:ln>
            <a:solidFill>
              <a:srgbClr val="BF97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97A64750-16F2-4D5A-8848-2DE978291869}"/>
              </a:ext>
            </a:extLst>
          </p:cNvPr>
          <p:cNvSpPr/>
          <p:nvPr/>
        </p:nvSpPr>
        <p:spPr>
          <a:xfrm>
            <a:off x="682171" y="1283272"/>
            <a:ext cx="10827658" cy="4932470"/>
          </a:xfrm>
          <a:custGeom>
            <a:avLst/>
            <a:gdLst>
              <a:gd name="connsiteX0" fmla="*/ 0 w 10827658"/>
              <a:gd name="connsiteY0" fmla="*/ 0 h 5218272"/>
              <a:gd name="connsiteX1" fmla="*/ 39979 w 10827658"/>
              <a:gd name="connsiteY1" fmla="*/ 16954 h 5218272"/>
              <a:gd name="connsiteX2" fmla="*/ 5413829 w 10827658"/>
              <a:gd name="connsiteY2" fmla="*/ 664416 h 5218272"/>
              <a:gd name="connsiteX3" fmla="*/ 10787679 w 10827658"/>
              <a:gd name="connsiteY3" fmla="*/ 16954 h 5218272"/>
              <a:gd name="connsiteX4" fmla="*/ 10827658 w 10827658"/>
              <a:gd name="connsiteY4" fmla="*/ 0 h 5218272"/>
              <a:gd name="connsiteX5" fmla="*/ 10827658 w 10827658"/>
              <a:gd name="connsiteY5" fmla="*/ 5218272 h 5218272"/>
              <a:gd name="connsiteX6" fmla="*/ 0 w 10827658"/>
              <a:gd name="connsiteY6" fmla="*/ 5218272 h 5218272"/>
              <a:gd name="connsiteX7" fmla="*/ 0 w 10827658"/>
              <a:gd name="connsiteY7" fmla="*/ 0 h 521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27658" h="5218272">
                <a:moveTo>
                  <a:pt x="0" y="0"/>
                </a:moveTo>
                <a:lnTo>
                  <a:pt x="39979" y="16954"/>
                </a:lnTo>
                <a:cubicBezTo>
                  <a:pt x="1002804" y="400051"/>
                  <a:pt x="3047287" y="664416"/>
                  <a:pt x="5413829" y="664416"/>
                </a:cubicBezTo>
                <a:cubicBezTo>
                  <a:pt x="7780371" y="664416"/>
                  <a:pt x="9824855" y="400051"/>
                  <a:pt x="10787679" y="16954"/>
                </a:cubicBezTo>
                <a:lnTo>
                  <a:pt x="10827658" y="0"/>
                </a:lnTo>
                <a:lnTo>
                  <a:pt x="10827658" y="5218272"/>
                </a:lnTo>
                <a:lnTo>
                  <a:pt x="0" y="521827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482D8"/>
              </a:gs>
              <a:gs pos="100000">
                <a:srgbClr val="1F55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xmlns="" id="{49F0F450-F880-4ED9-AB45-36D25892BB08}"/>
              </a:ext>
            </a:extLst>
          </p:cNvPr>
          <p:cNvSpPr/>
          <p:nvPr/>
        </p:nvSpPr>
        <p:spPr>
          <a:xfrm>
            <a:off x="679844" y="1283272"/>
            <a:ext cx="6243071" cy="4932470"/>
          </a:xfrm>
          <a:custGeom>
            <a:avLst/>
            <a:gdLst>
              <a:gd name="connsiteX0" fmla="*/ 0 w 6243071"/>
              <a:gd name="connsiteY0" fmla="*/ 0 h 4932470"/>
              <a:gd name="connsiteX1" fmla="*/ 39979 w 6243071"/>
              <a:gd name="connsiteY1" fmla="*/ 16026 h 4932470"/>
              <a:gd name="connsiteX2" fmla="*/ 5413829 w 6243071"/>
              <a:gd name="connsiteY2" fmla="*/ 628026 h 4932470"/>
              <a:gd name="connsiteX3" fmla="*/ 6243071 w 6243071"/>
              <a:gd name="connsiteY3" fmla="*/ 617129 h 4932470"/>
              <a:gd name="connsiteX4" fmla="*/ 4511885 w 6243071"/>
              <a:gd name="connsiteY4" fmla="*/ 4932470 h 4932470"/>
              <a:gd name="connsiteX5" fmla="*/ 0 w 6243071"/>
              <a:gd name="connsiteY5" fmla="*/ 4932470 h 493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3071" h="4932470">
                <a:moveTo>
                  <a:pt x="0" y="0"/>
                </a:moveTo>
                <a:lnTo>
                  <a:pt x="39979" y="16026"/>
                </a:lnTo>
                <a:cubicBezTo>
                  <a:pt x="1002804" y="378141"/>
                  <a:pt x="3047287" y="628026"/>
                  <a:pt x="5413829" y="628026"/>
                </a:cubicBezTo>
                <a:lnTo>
                  <a:pt x="6243071" y="617129"/>
                </a:lnTo>
                <a:lnTo>
                  <a:pt x="4511885" y="4932470"/>
                </a:lnTo>
                <a:lnTo>
                  <a:pt x="0" y="4932470"/>
                </a:lnTo>
                <a:close/>
              </a:path>
            </a:pathLst>
          </a:custGeom>
          <a:gradFill>
            <a:gsLst>
              <a:gs pos="0">
                <a:srgbClr val="3482D8"/>
              </a:gs>
              <a:gs pos="100000">
                <a:srgbClr val="1F55AE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9FADC96-20C9-4CAA-BCBF-B2FFC8729625}"/>
              </a:ext>
            </a:extLst>
          </p:cNvPr>
          <p:cNvSpPr txBox="1"/>
          <p:nvPr/>
        </p:nvSpPr>
        <p:spPr>
          <a:xfrm>
            <a:off x="3772593" y="972589"/>
            <a:ext cx="4646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A25F4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发布会整体流程安排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0840DA34-784D-4E28-A29F-33F1913DC4F2}"/>
              </a:ext>
            </a:extLst>
          </p:cNvPr>
          <p:cNvSpPr/>
          <p:nvPr/>
        </p:nvSpPr>
        <p:spPr>
          <a:xfrm>
            <a:off x="1888838" y="3097231"/>
            <a:ext cx="931025" cy="931025"/>
          </a:xfrm>
          <a:prstGeom prst="ellipse">
            <a:avLst/>
          </a:prstGeom>
          <a:gradFill>
            <a:gsLst>
              <a:gs pos="0">
                <a:srgbClr val="FDEEE8"/>
              </a:gs>
              <a:gs pos="100000">
                <a:srgbClr val="EC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F4536F2-81A7-47D3-B9CF-49284665BCBA}"/>
              </a:ext>
            </a:extLst>
          </p:cNvPr>
          <p:cNvSpPr txBox="1"/>
          <p:nvPr/>
        </p:nvSpPr>
        <p:spPr>
          <a:xfrm>
            <a:off x="1501042" y="4252883"/>
            <a:ext cx="1706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签到安排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B193D6B-9F28-499C-B5C1-8BAC88D754BA}"/>
              </a:ext>
            </a:extLst>
          </p:cNvPr>
          <p:cNvSpPr txBox="1"/>
          <p:nvPr/>
        </p:nvSpPr>
        <p:spPr>
          <a:xfrm>
            <a:off x="1790101" y="3257278"/>
            <a:ext cx="112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A25F4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600" dirty="0">
              <a:solidFill>
                <a:srgbClr val="A25F48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927F953F-71BC-4409-8319-D21B769FD173}"/>
              </a:ext>
            </a:extLst>
          </p:cNvPr>
          <p:cNvSpPr/>
          <p:nvPr/>
        </p:nvSpPr>
        <p:spPr>
          <a:xfrm>
            <a:off x="1641476" y="4776155"/>
            <a:ext cx="1361622" cy="325930"/>
          </a:xfrm>
          <a:prstGeom prst="roundRect">
            <a:avLst>
              <a:gd name="adj" fmla="val 13121"/>
            </a:avLst>
          </a:prstGeom>
          <a:solidFill>
            <a:srgbClr val="194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5158D4B-60E0-4925-934D-FC62462CA183}"/>
              </a:ext>
            </a:extLst>
          </p:cNvPr>
          <p:cNvSpPr txBox="1"/>
          <p:nvPr/>
        </p:nvSpPr>
        <p:spPr>
          <a:xfrm>
            <a:off x="1754298" y="4734824"/>
            <a:ext cx="1169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08:30AM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C63350C8-16B0-4C47-89C1-D385F6E085FB}"/>
              </a:ext>
            </a:extLst>
          </p:cNvPr>
          <p:cNvSpPr/>
          <p:nvPr/>
        </p:nvSpPr>
        <p:spPr>
          <a:xfrm>
            <a:off x="1790099" y="2992105"/>
            <a:ext cx="1128500" cy="1128500"/>
          </a:xfrm>
          <a:prstGeom prst="ellipse">
            <a:avLst/>
          </a:prstGeom>
          <a:noFill/>
          <a:ln>
            <a:gradFill>
              <a:gsLst>
                <a:gs pos="0">
                  <a:srgbClr val="ECBFAD"/>
                </a:gs>
                <a:gs pos="100000">
                  <a:srgbClr val="ECBFA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A932028B-282F-47E9-A0B2-A8634BAB35C2}"/>
              </a:ext>
            </a:extLst>
          </p:cNvPr>
          <p:cNvSpPr/>
          <p:nvPr/>
        </p:nvSpPr>
        <p:spPr>
          <a:xfrm>
            <a:off x="4264740" y="3097231"/>
            <a:ext cx="931025" cy="931025"/>
          </a:xfrm>
          <a:prstGeom prst="ellipse">
            <a:avLst/>
          </a:prstGeom>
          <a:gradFill>
            <a:gsLst>
              <a:gs pos="0">
                <a:srgbClr val="FDEEE8"/>
              </a:gs>
              <a:gs pos="100000">
                <a:srgbClr val="EC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49B16EAE-875D-4241-8ADB-662099BFA27F}"/>
              </a:ext>
            </a:extLst>
          </p:cNvPr>
          <p:cNvSpPr txBox="1"/>
          <p:nvPr/>
        </p:nvSpPr>
        <p:spPr>
          <a:xfrm>
            <a:off x="3899289" y="4252883"/>
            <a:ext cx="166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发布演讲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B32A0B3E-9F77-4764-9277-EC65B82F5A8B}"/>
              </a:ext>
            </a:extLst>
          </p:cNvPr>
          <p:cNvSpPr txBox="1"/>
          <p:nvPr/>
        </p:nvSpPr>
        <p:spPr>
          <a:xfrm>
            <a:off x="4166003" y="3257278"/>
            <a:ext cx="112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A25F4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600" dirty="0">
              <a:solidFill>
                <a:srgbClr val="A25F48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xmlns="" id="{FC1BBC4B-5364-4CDA-9384-FCD3C847F446}"/>
              </a:ext>
            </a:extLst>
          </p:cNvPr>
          <p:cNvSpPr/>
          <p:nvPr/>
        </p:nvSpPr>
        <p:spPr>
          <a:xfrm>
            <a:off x="4017378" y="4776155"/>
            <a:ext cx="1361622" cy="325930"/>
          </a:xfrm>
          <a:prstGeom prst="roundRect">
            <a:avLst>
              <a:gd name="adj" fmla="val 13121"/>
            </a:avLst>
          </a:prstGeom>
          <a:solidFill>
            <a:srgbClr val="194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08FBD1DD-9582-4DD9-BBBD-81DF120993EE}"/>
              </a:ext>
            </a:extLst>
          </p:cNvPr>
          <p:cNvSpPr txBox="1"/>
          <p:nvPr/>
        </p:nvSpPr>
        <p:spPr>
          <a:xfrm>
            <a:off x="4130200" y="4734824"/>
            <a:ext cx="1169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10:30AM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88561E5E-A7CE-4451-A9DF-E2BF35C3FE0D}"/>
              </a:ext>
            </a:extLst>
          </p:cNvPr>
          <p:cNvSpPr/>
          <p:nvPr/>
        </p:nvSpPr>
        <p:spPr>
          <a:xfrm>
            <a:off x="4166001" y="2992105"/>
            <a:ext cx="1128500" cy="1128500"/>
          </a:xfrm>
          <a:prstGeom prst="ellipse">
            <a:avLst/>
          </a:prstGeom>
          <a:noFill/>
          <a:ln>
            <a:gradFill>
              <a:gsLst>
                <a:gs pos="0">
                  <a:srgbClr val="ECBFAD"/>
                </a:gs>
                <a:gs pos="100000">
                  <a:srgbClr val="ECBFA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xmlns="" id="{3712BE6C-B7D1-4473-AA79-9910DE555768}"/>
              </a:ext>
            </a:extLst>
          </p:cNvPr>
          <p:cNvSpPr/>
          <p:nvPr/>
        </p:nvSpPr>
        <p:spPr>
          <a:xfrm>
            <a:off x="6660614" y="3097231"/>
            <a:ext cx="931025" cy="931025"/>
          </a:xfrm>
          <a:prstGeom prst="ellipse">
            <a:avLst/>
          </a:prstGeom>
          <a:gradFill>
            <a:gsLst>
              <a:gs pos="0">
                <a:srgbClr val="FDEEE8"/>
              </a:gs>
              <a:gs pos="100000">
                <a:srgbClr val="EC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2C58660A-594D-4027-884F-EBD03413B611}"/>
              </a:ext>
            </a:extLst>
          </p:cNvPr>
          <p:cNvSpPr txBox="1"/>
          <p:nvPr/>
        </p:nvSpPr>
        <p:spPr>
          <a:xfrm>
            <a:off x="6295163" y="4252883"/>
            <a:ext cx="166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设计研讨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475B341F-036D-43A7-91CD-A06589F09827}"/>
              </a:ext>
            </a:extLst>
          </p:cNvPr>
          <p:cNvSpPr txBox="1"/>
          <p:nvPr/>
        </p:nvSpPr>
        <p:spPr>
          <a:xfrm>
            <a:off x="6561877" y="3257278"/>
            <a:ext cx="112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A25F4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600" dirty="0">
              <a:solidFill>
                <a:srgbClr val="A25F48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E0AD8EA3-3B4E-40BB-B362-7D9FB072E76D}"/>
              </a:ext>
            </a:extLst>
          </p:cNvPr>
          <p:cNvSpPr/>
          <p:nvPr/>
        </p:nvSpPr>
        <p:spPr>
          <a:xfrm>
            <a:off x="6413252" y="4776155"/>
            <a:ext cx="1361622" cy="325930"/>
          </a:xfrm>
          <a:prstGeom prst="roundRect">
            <a:avLst>
              <a:gd name="adj" fmla="val 13121"/>
            </a:avLst>
          </a:prstGeom>
          <a:solidFill>
            <a:srgbClr val="194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F8678333-887F-4B37-92E9-AFAB430AAD0B}"/>
              </a:ext>
            </a:extLst>
          </p:cNvPr>
          <p:cNvSpPr txBox="1"/>
          <p:nvPr/>
        </p:nvSpPr>
        <p:spPr>
          <a:xfrm>
            <a:off x="6526074" y="4734824"/>
            <a:ext cx="1169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02:30PM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xmlns="" id="{9AC77E3B-A0FF-4BC4-8204-0482CAF765C5}"/>
              </a:ext>
            </a:extLst>
          </p:cNvPr>
          <p:cNvSpPr/>
          <p:nvPr/>
        </p:nvSpPr>
        <p:spPr>
          <a:xfrm>
            <a:off x="6561875" y="2992105"/>
            <a:ext cx="1128500" cy="1128500"/>
          </a:xfrm>
          <a:prstGeom prst="ellipse">
            <a:avLst/>
          </a:prstGeom>
          <a:noFill/>
          <a:ln>
            <a:gradFill>
              <a:gsLst>
                <a:gs pos="0">
                  <a:srgbClr val="ECBFAD"/>
                </a:gs>
                <a:gs pos="100000">
                  <a:srgbClr val="ECBFA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xmlns="" id="{EBA06EDE-0CA7-4A48-984C-630273FA422C}"/>
              </a:ext>
            </a:extLst>
          </p:cNvPr>
          <p:cNvSpPr/>
          <p:nvPr/>
        </p:nvSpPr>
        <p:spPr>
          <a:xfrm>
            <a:off x="9144796" y="3097231"/>
            <a:ext cx="931025" cy="931025"/>
          </a:xfrm>
          <a:prstGeom prst="ellipse">
            <a:avLst/>
          </a:prstGeom>
          <a:gradFill>
            <a:gsLst>
              <a:gs pos="0">
                <a:srgbClr val="FDEEE8"/>
              </a:gs>
              <a:gs pos="100000">
                <a:srgbClr val="EC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F0254F59-2AB8-4EDE-8A02-B961966D7B06}"/>
              </a:ext>
            </a:extLst>
          </p:cNvPr>
          <p:cNvSpPr txBox="1"/>
          <p:nvPr/>
        </p:nvSpPr>
        <p:spPr>
          <a:xfrm>
            <a:off x="8779345" y="4252883"/>
            <a:ext cx="166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结束离场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CE70325E-E412-4998-BC80-ECA9F0F20089}"/>
              </a:ext>
            </a:extLst>
          </p:cNvPr>
          <p:cNvSpPr txBox="1"/>
          <p:nvPr/>
        </p:nvSpPr>
        <p:spPr>
          <a:xfrm>
            <a:off x="9046059" y="3257278"/>
            <a:ext cx="1128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A25F48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600" dirty="0">
              <a:solidFill>
                <a:srgbClr val="A25F48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10" name="矩形: 圆角 109">
            <a:extLst>
              <a:ext uri="{FF2B5EF4-FFF2-40B4-BE49-F238E27FC236}">
                <a16:creationId xmlns:a16="http://schemas.microsoft.com/office/drawing/2014/main" xmlns="" id="{9E5427DD-C630-4639-BF9A-739AD77B44D9}"/>
              </a:ext>
            </a:extLst>
          </p:cNvPr>
          <p:cNvSpPr/>
          <p:nvPr/>
        </p:nvSpPr>
        <p:spPr>
          <a:xfrm>
            <a:off x="8897434" y="4776155"/>
            <a:ext cx="1361622" cy="325930"/>
          </a:xfrm>
          <a:prstGeom prst="roundRect">
            <a:avLst>
              <a:gd name="adj" fmla="val 13121"/>
            </a:avLst>
          </a:prstGeom>
          <a:solidFill>
            <a:srgbClr val="194F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8300BD1C-9F5D-4F87-B55E-7BE243C3F03C}"/>
              </a:ext>
            </a:extLst>
          </p:cNvPr>
          <p:cNvSpPr txBox="1"/>
          <p:nvPr/>
        </p:nvSpPr>
        <p:spPr>
          <a:xfrm>
            <a:off x="9010256" y="4734824"/>
            <a:ext cx="11693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05:30PM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44FA6C67-056D-44EC-98C2-A5E3DD2E781C}"/>
              </a:ext>
            </a:extLst>
          </p:cNvPr>
          <p:cNvSpPr/>
          <p:nvPr/>
        </p:nvSpPr>
        <p:spPr>
          <a:xfrm>
            <a:off x="9046057" y="2992105"/>
            <a:ext cx="1128500" cy="1128500"/>
          </a:xfrm>
          <a:prstGeom prst="ellipse">
            <a:avLst/>
          </a:prstGeom>
          <a:noFill/>
          <a:ln>
            <a:gradFill>
              <a:gsLst>
                <a:gs pos="0">
                  <a:srgbClr val="ECBFAD"/>
                </a:gs>
                <a:gs pos="100000">
                  <a:srgbClr val="ECBFA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弧形 118">
            <a:extLst>
              <a:ext uri="{FF2B5EF4-FFF2-40B4-BE49-F238E27FC236}">
                <a16:creationId xmlns:a16="http://schemas.microsoft.com/office/drawing/2014/main" xmlns="" id="{DE9B4F25-FBDE-4CDD-9E63-5B6C68B57CD4}"/>
              </a:ext>
            </a:extLst>
          </p:cNvPr>
          <p:cNvSpPr/>
          <p:nvPr/>
        </p:nvSpPr>
        <p:spPr>
          <a:xfrm>
            <a:off x="406400" y="3768349"/>
            <a:ext cx="11379200" cy="1986540"/>
          </a:xfrm>
          <a:prstGeom prst="arc">
            <a:avLst>
              <a:gd name="adj1" fmla="val 21376538"/>
              <a:gd name="adj2" fmla="val 11143360"/>
            </a:avLst>
          </a:prstGeom>
          <a:ln>
            <a:gradFill>
              <a:gsLst>
                <a:gs pos="10000">
                  <a:srgbClr val="ECBFAD">
                    <a:alpha val="0"/>
                  </a:srgbClr>
                </a:gs>
                <a:gs pos="100000">
                  <a:srgbClr val="ECBFA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>
            <a:extLst>
              <a:ext uri="{FF2B5EF4-FFF2-40B4-BE49-F238E27FC236}">
                <a16:creationId xmlns:a16="http://schemas.microsoft.com/office/drawing/2014/main" xmlns="" id="{5543B909-E557-423B-9AD0-64046C8F6F4D}"/>
              </a:ext>
            </a:extLst>
          </p:cNvPr>
          <p:cNvSpPr/>
          <p:nvPr/>
        </p:nvSpPr>
        <p:spPr>
          <a:xfrm>
            <a:off x="11168743" y="304501"/>
            <a:ext cx="727901" cy="727901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>
            <a:extLst>
              <a:ext uri="{FF2B5EF4-FFF2-40B4-BE49-F238E27FC236}">
                <a16:creationId xmlns:a16="http://schemas.microsoft.com/office/drawing/2014/main" xmlns="" id="{78B034A4-DA80-4A4B-8836-D67EA3C9C047}"/>
              </a:ext>
            </a:extLst>
          </p:cNvPr>
          <p:cNvSpPr/>
          <p:nvPr/>
        </p:nvSpPr>
        <p:spPr>
          <a:xfrm>
            <a:off x="203344" y="417580"/>
            <a:ext cx="727901" cy="727901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0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5DA6"/>
            </a:gs>
            <a:gs pos="100000">
              <a:srgbClr val="02296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1EBD0760-68D6-48AE-ACAC-95B7B45B417F}"/>
              </a:ext>
            </a:extLst>
          </p:cNvPr>
          <p:cNvSpPr/>
          <p:nvPr/>
        </p:nvSpPr>
        <p:spPr>
          <a:xfrm>
            <a:off x="0" y="5829832"/>
            <a:ext cx="12192000" cy="1028168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85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2AFC8FD6-210C-424E-BB64-00D012A72C02}"/>
              </a:ext>
            </a:extLst>
          </p:cNvPr>
          <p:cNvSpPr/>
          <p:nvPr/>
        </p:nvSpPr>
        <p:spPr>
          <a:xfrm>
            <a:off x="2048619" y="6128123"/>
            <a:ext cx="12192000" cy="694056"/>
          </a:xfrm>
          <a:custGeom>
            <a:avLst/>
            <a:gdLst>
              <a:gd name="connsiteX0" fmla="*/ 12151986 w 12192000"/>
              <a:gd name="connsiteY0" fmla="*/ 1275399 h 1553029"/>
              <a:gd name="connsiteX1" fmla="*/ 12192000 w 12192000"/>
              <a:gd name="connsiteY1" fmla="*/ 1289544 h 1553029"/>
              <a:gd name="connsiteX2" fmla="*/ 12192000 w 12192000"/>
              <a:gd name="connsiteY2" fmla="*/ 1553029 h 1553029"/>
              <a:gd name="connsiteX3" fmla="*/ 12151986 w 12192000"/>
              <a:gd name="connsiteY3" fmla="*/ 1553029 h 1553029"/>
              <a:gd name="connsiteX4" fmla="*/ 45920 w 12192000"/>
              <a:gd name="connsiteY4" fmla="*/ 1258131 h 1553029"/>
              <a:gd name="connsiteX5" fmla="*/ 45920 w 12192000"/>
              <a:gd name="connsiteY5" fmla="*/ 1553029 h 1553029"/>
              <a:gd name="connsiteX6" fmla="*/ 0 w 12192000"/>
              <a:gd name="connsiteY6" fmla="*/ 1553029 h 1553029"/>
              <a:gd name="connsiteX7" fmla="*/ 0 w 12192000"/>
              <a:gd name="connsiteY7" fmla="*/ 1308634 h 1553029"/>
              <a:gd name="connsiteX8" fmla="*/ 12792 w 12192000"/>
              <a:gd name="connsiteY8" fmla="*/ 1294904 h 1553029"/>
              <a:gd name="connsiteX9" fmla="*/ 12075075 w 12192000"/>
              <a:gd name="connsiteY9" fmla="*/ 1248211 h 1553029"/>
              <a:gd name="connsiteX10" fmla="*/ 12120995 w 12192000"/>
              <a:gd name="connsiteY10" fmla="*/ 1264444 h 1553029"/>
              <a:gd name="connsiteX11" fmla="*/ 12120995 w 12192000"/>
              <a:gd name="connsiteY11" fmla="*/ 1553029 h 1553029"/>
              <a:gd name="connsiteX12" fmla="*/ 12075075 w 12192000"/>
              <a:gd name="connsiteY12" fmla="*/ 1553029 h 1553029"/>
              <a:gd name="connsiteX13" fmla="*/ 11998163 w 12192000"/>
              <a:gd name="connsiteY13" fmla="*/ 1221023 h 1553029"/>
              <a:gd name="connsiteX14" fmla="*/ 12044083 w 12192000"/>
              <a:gd name="connsiteY14" fmla="*/ 1237255 h 1553029"/>
              <a:gd name="connsiteX15" fmla="*/ 12044083 w 12192000"/>
              <a:gd name="connsiteY15" fmla="*/ 1553029 h 1553029"/>
              <a:gd name="connsiteX16" fmla="*/ 11998163 w 12192000"/>
              <a:gd name="connsiteY16" fmla="*/ 1553029 h 1553029"/>
              <a:gd name="connsiteX17" fmla="*/ 11921252 w 12192000"/>
              <a:gd name="connsiteY17" fmla="*/ 1193835 h 1553029"/>
              <a:gd name="connsiteX18" fmla="*/ 11967172 w 12192000"/>
              <a:gd name="connsiteY18" fmla="*/ 1210067 h 1553029"/>
              <a:gd name="connsiteX19" fmla="*/ 11967172 w 12192000"/>
              <a:gd name="connsiteY19" fmla="*/ 1553029 h 1553029"/>
              <a:gd name="connsiteX20" fmla="*/ 11921252 w 12192000"/>
              <a:gd name="connsiteY20" fmla="*/ 1553029 h 1553029"/>
              <a:gd name="connsiteX21" fmla="*/ 122830 w 12192000"/>
              <a:gd name="connsiteY21" fmla="*/ 1172447 h 1553029"/>
              <a:gd name="connsiteX22" fmla="*/ 122830 w 12192000"/>
              <a:gd name="connsiteY22" fmla="*/ 1553029 h 1553029"/>
              <a:gd name="connsiteX23" fmla="*/ 76912 w 12192000"/>
              <a:gd name="connsiteY23" fmla="*/ 1553029 h 1553029"/>
              <a:gd name="connsiteX24" fmla="*/ 76912 w 12192000"/>
              <a:gd name="connsiteY24" fmla="*/ 1223729 h 1553029"/>
              <a:gd name="connsiteX25" fmla="*/ 96138 w 12192000"/>
              <a:gd name="connsiteY25" fmla="*/ 1202388 h 1553029"/>
              <a:gd name="connsiteX26" fmla="*/ 11844341 w 12192000"/>
              <a:gd name="connsiteY26" fmla="*/ 1169766 h 1553029"/>
              <a:gd name="connsiteX27" fmla="*/ 11890260 w 12192000"/>
              <a:gd name="connsiteY27" fmla="*/ 1183926 h 1553029"/>
              <a:gd name="connsiteX28" fmla="*/ 11890260 w 12192000"/>
              <a:gd name="connsiteY28" fmla="*/ 1553029 h 1553029"/>
              <a:gd name="connsiteX29" fmla="*/ 11844341 w 12192000"/>
              <a:gd name="connsiteY29" fmla="*/ 1553029 h 1553029"/>
              <a:gd name="connsiteX30" fmla="*/ 11767429 w 12192000"/>
              <a:gd name="connsiteY30" fmla="*/ 1146049 h 1553029"/>
              <a:gd name="connsiteX31" fmla="*/ 11813349 w 12192000"/>
              <a:gd name="connsiteY31" fmla="*/ 1160209 h 1553029"/>
              <a:gd name="connsiteX32" fmla="*/ 11813349 w 12192000"/>
              <a:gd name="connsiteY32" fmla="*/ 1553029 h 1553029"/>
              <a:gd name="connsiteX33" fmla="*/ 11767429 w 12192000"/>
              <a:gd name="connsiteY33" fmla="*/ 1553029 h 1553029"/>
              <a:gd name="connsiteX34" fmla="*/ 11690518 w 12192000"/>
              <a:gd name="connsiteY34" fmla="*/ 1122583 h 1553029"/>
              <a:gd name="connsiteX35" fmla="*/ 11699903 w 12192000"/>
              <a:gd name="connsiteY35" fmla="*/ 1125226 h 1553029"/>
              <a:gd name="connsiteX36" fmla="*/ 11736438 w 12192000"/>
              <a:gd name="connsiteY36" fmla="*/ 1136492 h 1553029"/>
              <a:gd name="connsiteX37" fmla="*/ 11736438 w 12192000"/>
              <a:gd name="connsiteY37" fmla="*/ 1553029 h 1553029"/>
              <a:gd name="connsiteX38" fmla="*/ 11690518 w 12192000"/>
              <a:gd name="connsiteY38" fmla="*/ 1553029 h 1553029"/>
              <a:gd name="connsiteX39" fmla="*/ 11613606 w 12192000"/>
              <a:gd name="connsiteY39" fmla="*/ 1100932 h 1553029"/>
              <a:gd name="connsiteX40" fmla="*/ 11659526 w 12192000"/>
              <a:gd name="connsiteY40" fmla="*/ 1113859 h 1553029"/>
              <a:gd name="connsiteX41" fmla="*/ 11659526 w 12192000"/>
              <a:gd name="connsiteY41" fmla="*/ 1553029 h 1553029"/>
              <a:gd name="connsiteX42" fmla="*/ 11613606 w 12192000"/>
              <a:gd name="connsiteY42" fmla="*/ 1553029 h 1553029"/>
              <a:gd name="connsiteX43" fmla="*/ 3845557 w 12192000"/>
              <a:gd name="connsiteY43" fmla="*/ 1094407 h 1553029"/>
              <a:gd name="connsiteX44" fmla="*/ 3871155 w 12192000"/>
              <a:gd name="connsiteY44" fmla="*/ 1095722 h 1553029"/>
              <a:gd name="connsiteX45" fmla="*/ 3891477 w 12192000"/>
              <a:gd name="connsiteY45" fmla="*/ 1094578 h 1553029"/>
              <a:gd name="connsiteX46" fmla="*/ 3891477 w 12192000"/>
              <a:gd name="connsiteY46" fmla="*/ 1553029 h 1553029"/>
              <a:gd name="connsiteX47" fmla="*/ 3845557 w 12192000"/>
              <a:gd name="connsiteY47" fmla="*/ 1553029 h 1553029"/>
              <a:gd name="connsiteX48" fmla="*/ 3768645 w 12192000"/>
              <a:gd name="connsiteY48" fmla="*/ 1090456 h 1553029"/>
              <a:gd name="connsiteX49" fmla="*/ 3814563 w 12192000"/>
              <a:gd name="connsiteY49" fmla="*/ 1092815 h 1553029"/>
              <a:gd name="connsiteX50" fmla="*/ 3814563 w 12192000"/>
              <a:gd name="connsiteY50" fmla="*/ 1553029 h 1553029"/>
              <a:gd name="connsiteX51" fmla="*/ 3768645 w 12192000"/>
              <a:gd name="connsiteY51" fmla="*/ 1553029 h 1553029"/>
              <a:gd name="connsiteX52" fmla="*/ 3968387 w 12192000"/>
              <a:gd name="connsiteY52" fmla="*/ 1090247 h 1553029"/>
              <a:gd name="connsiteX53" fmla="*/ 3968387 w 12192000"/>
              <a:gd name="connsiteY53" fmla="*/ 1553029 h 1553029"/>
              <a:gd name="connsiteX54" fmla="*/ 3922467 w 12192000"/>
              <a:gd name="connsiteY54" fmla="*/ 1553029 h 1553029"/>
              <a:gd name="connsiteX55" fmla="*/ 3922467 w 12192000"/>
              <a:gd name="connsiteY55" fmla="*/ 1092833 h 1553029"/>
              <a:gd name="connsiteX56" fmla="*/ 199742 w 12192000"/>
              <a:gd name="connsiteY56" fmla="*/ 1086251 h 1553029"/>
              <a:gd name="connsiteX57" fmla="*/ 199742 w 12192000"/>
              <a:gd name="connsiteY57" fmla="*/ 1553029 h 1553029"/>
              <a:gd name="connsiteX58" fmla="*/ 153822 w 12192000"/>
              <a:gd name="connsiteY58" fmla="*/ 1553029 h 1553029"/>
              <a:gd name="connsiteX59" fmla="*/ 153822 w 12192000"/>
              <a:gd name="connsiteY59" fmla="*/ 1137684 h 1553029"/>
              <a:gd name="connsiteX60" fmla="*/ 188205 w 12192000"/>
              <a:gd name="connsiteY60" fmla="*/ 1099117 h 1553029"/>
              <a:gd name="connsiteX61" fmla="*/ 4045299 w 12192000"/>
              <a:gd name="connsiteY61" fmla="*/ 1083162 h 1553029"/>
              <a:gd name="connsiteX62" fmla="*/ 4045299 w 12192000"/>
              <a:gd name="connsiteY62" fmla="*/ 1553029 h 1553029"/>
              <a:gd name="connsiteX63" fmla="*/ 3999377 w 12192000"/>
              <a:gd name="connsiteY63" fmla="*/ 1553029 h 1553029"/>
              <a:gd name="connsiteX64" fmla="*/ 3999377 w 12192000"/>
              <a:gd name="connsiteY64" fmla="*/ 1088502 h 1553029"/>
              <a:gd name="connsiteX65" fmla="*/ 4014360 w 12192000"/>
              <a:gd name="connsiteY65" fmla="*/ 1087658 h 1553029"/>
              <a:gd name="connsiteX66" fmla="*/ 3691733 w 12192000"/>
              <a:gd name="connsiteY66" fmla="*/ 1080807 h 1553029"/>
              <a:gd name="connsiteX67" fmla="*/ 3731981 w 12192000"/>
              <a:gd name="connsiteY67" fmla="*/ 1088572 h 1553029"/>
              <a:gd name="connsiteX68" fmla="*/ 3737652 w 12192000"/>
              <a:gd name="connsiteY68" fmla="*/ 1088864 h 1553029"/>
              <a:gd name="connsiteX69" fmla="*/ 3737652 w 12192000"/>
              <a:gd name="connsiteY69" fmla="*/ 1553029 h 1553029"/>
              <a:gd name="connsiteX70" fmla="*/ 3691733 w 12192000"/>
              <a:gd name="connsiteY70" fmla="*/ 1553029 h 1553029"/>
              <a:gd name="connsiteX71" fmla="*/ 11536695 w 12192000"/>
              <a:gd name="connsiteY71" fmla="*/ 1079281 h 1553029"/>
              <a:gd name="connsiteX72" fmla="*/ 11582615 w 12192000"/>
              <a:gd name="connsiteY72" fmla="*/ 1092208 h 1553029"/>
              <a:gd name="connsiteX73" fmla="*/ 11582615 w 12192000"/>
              <a:gd name="connsiteY73" fmla="*/ 1553029 h 1553029"/>
              <a:gd name="connsiteX74" fmla="*/ 11536695 w 12192000"/>
              <a:gd name="connsiteY74" fmla="*/ 1553029 h 1553029"/>
              <a:gd name="connsiteX75" fmla="*/ 4122210 w 12192000"/>
              <a:gd name="connsiteY75" fmla="*/ 1071984 h 1553029"/>
              <a:gd name="connsiteX76" fmla="*/ 4122210 w 12192000"/>
              <a:gd name="connsiteY76" fmla="*/ 1553029 h 1553029"/>
              <a:gd name="connsiteX77" fmla="*/ 4076289 w 12192000"/>
              <a:gd name="connsiteY77" fmla="*/ 1553029 h 1553029"/>
              <a:gd name="connsiteX78" fmla="*/ 4076289 w 12192000"/>
              <a:gd name="connsiteY78" fmla="*/ 1078658 h 1553029"/>
              <a:gd name="connsiteX79" fmla="*/ 3614822 w 12192000"/>
              <a:gd name="connsiteY79" fmla="*/ 1065967 h 1553029"/>
              <a:gd name="connsiteX80" fmla="*/ 3660743 w 12192000"/>
              <a:gd name="connsiteY80" fmla="*/ 1074827 h 1553029"/>
              <a:gd name="connsiteX81" fmla="*/ 3660743 w 12192000"/>
              <a:gd name="connsiteY81" fmla="*/ 1553029 h 1553029"/>
              <a:gd name="connsiteX82" fmla="*/ 3614822 w 12192000"/>
              <a:gd name="connsiteY82" fmla="*/ 1553029 h 1553029"/>
              <a:gd name="connsiteX83" fmla="*/ 11459784 w 12192000"/>
              <a:gd name="connsiteY83" fmla="*/ 1058525 h 1553029"/>
              <a:gd name="connsiteX84" fmla="*/ 11490750 w 12192000"/>
              <a:gd name="connsiteY84" fmla="*/ 1066346 h 1553029"/>
              <a:gd name="connsiteX85" fmla="*/ 11505703 w 12192000"/>
              <a:gd name="connsiteY85" fmla="*/ 1070556 h 1553029"/>
              <a:gd name="connsiteX86" fmla="*/ 11505703 w 12192000"/>
              <a:gd name="connsiteY86" fmla="*/ 1553029 h 1553029"/>
              <a:gd name="connsiteX87" fmla="*/ 11459784 w 12192000"/>
              <a:gd name="connsiteY87" fmla="*/ 1553029 h 1553029"/>
              <a:gd name="connsiteX88" fmla="*/ 4199120 w 12192000"/>
              <a:gd name="connsiteY88" fmla="*/ 1058011 h 1553029"/>
              <a:gd name="connsiteX89" fmla="*/ 4199120 w 12192000"/>
              <a:gd name="connsiteY89" fmla="*/ 1553029 h 1553029"/>
              <a:gd name="connsiteX90" fmla="*/ 4153200 w 12192000"/>
              <a:gd name="connsiteY90" fmla="*/ 1553029 h 1553029"/>
              <a:gd name="connsiteX91" fmla="*/ 4153200 w 12192000"/>
              <a:gd name="connsiteY91" fmla="*/ 1067480 h 1553029"/>
              <a:gd name="connsiteX92" fmla="*/ 4160819 w 12192000"/>
              <a:gd name="connsiteY92" fmla="*/ 1066373 h 1553029"/>
              <a:gd name="connsiteX93" fmla="*/ 3537909 w 12192000"/>
              <a:gd name="connsiteY93" fmla="*/ 1042798 h 1553029"/>
              <a:gd name="connsiteX94" fmla="*/ 3583829 w 12192000"/>
              <a:gd name="connsiteY94" fmla="*/ 1058350 h 1553029"/>
              <a:gd name="connsiteX95" fmla="*/ 3583829 w 12192000"/>
              <a:gd name="connsiteY95" fmla="*/ 1553029 h 1553029"/>
              <a:gd name="connsiteX96" fmla="*/ 3537909 w 12192000"/>
              <a:gd name="connsiteY96" fmla="*/ 1553029 h 1553029"/>
              <a:gd name="connsiteX97" fmla="*/ 4276033 w 12192000"/>
              <a:gd name="connsiteY97" fmla="*/ 1041221 h 1553029"/>
              <a:gd name="connsiteX98" fmla="*/ 4276033 w 12192000"/>
              <a:gd name="connsiteY98" fmla="*/ 1553029 h 1553029"/>
              <a:gd name="connsiteX99" fmla="*/ 4230112 w 12192000"/>
              <a:gd name="connsiteY99" fmla="*/ 1553029 h 1553029"/>
              <a:gd name="connsiteX100" fmla="*/ 4230112 w 12192000"/>
              <a:gd name="connsiteY100" fmla="*/ 1051246 h 1553029"/>
              <a:gd name="connsiteX101" fmla="*/ 11382872 w 12192000"/>
              <a:gd name="connsiteY101" fmla="*/ 1039099 h 1553029"/>
              <a:gd name="connsiteX102" fmla="*/ 11428792 w 12192000"/>
              <a:gd name="connsiteY102" fmla="*/ 1050697 h 1553029"/>
              <a:gd name="connsiteX103" fmla="*/ 11428792 w 12192000"/>
              <a:gd name="connsiteY103" fmla="*/ 1553029 h 1553029"/>
              <a:gd name="connsiteX104" fmla="*/ 11382872 w 12192000"/>
              <a:gd name="connsiteY104" fmla="*/ 1553029 h 1553029"/>
              <a:gd name="connsiteX105" fmla="*/ 4352943 w 12192000"/>
              <a:gd name="connsiteY105" fmla="*/ 1021889 h 1553029"/>
              <a:gd name="connsiteX106" fmla="*/ 4352943 w 12192000"/>
              <a:gd name="connsiteY106" fmla="*/ 1553029 h 1553029"/>
              <a:gd name="connsiteX107" fmla="*/ 4307025 w 12192000"/>
              <a:gd name="connsiteY107" fmla="*/ 1553029 h 1553029"/>
              <a:gd name="connsiteX108" fmla="*/ 4307025 w 12192000"/>
              <a:gd name="connsiteY108" fmla="*/ 1034455 h 1553029"/>
              <a:gd name="connsiteX109" fmla="*/ 4309751 w 12192000"/>
              <a:gd name="connsiteY109" fmla="*/ 1033860 h 1553029"/>
              <a:gd name="connsiteX110" fmla="*/ 11305961 w 12192000"/>
              <a:gd name="connsiteY110" fmla="*/ 1019673 h 1553029"/>
              <a:gd name="connsiteX111" fmla="*/ 11351881 w 12192000"/>
              <a:gd name="connsiteY111" fmla="*/ 1031271 h 1553029"/>
              <a:gd name="connsiteX112" fmla="*/ 11351881 w 12192000"/>
              <a:gd name="connsiteY112" fmla="*/ 1553029 h 1553029"/>
              <a:gd name="connsiteX113" fmla="*/ 11305961 w 12192000"/>
              <a:gd name="connsiteY113" fmla="*/ 1553029 h 1553029"/>
              <a:gd name="connsiteX114" fmla="*/ 3461011 w 12192000"/>
              <a:gd name="connsiteY114" fmla="*/ 1016754 h 1553029"/>
              <a:gd name="connsiteX115" fmla="*/ 3506929 w 12192000"/>
              <a:gd name="connsiteY115" fmla="*/ 1032305 h 1553029"/>
              <a:gd name="connsiteX116" fmla="*/ 3506929 w 12192000"/>
              <a:gd name="connsiteY116" fmla="*/ 1553029 h 1553029"/>
              <a:gd name="connsiteX117" fmla="*/ 3461011 w 12192000"/>
              <a:gd name="connsiteY117" fmla="*/ 1553029 h 1553029"/>
              <a:gd name="connsiteX118" fmla="*/ 11229049 w 12192000"/>
              <a:gd name="connsiteY118" fmla="*/ 1002648 h 1553029"/>
              <a:gd name="connsiteX119" fmla="*/ 11274969 w 12192000"/>
              <a:gd name="connsiteY119" fmla="*/ 1012583 h 1553029"/>
              <a:gd name="connsiteX120" fmla="*/ 11274969 w 12192000"/>
              <a:gd name="connsiteY120" fmla="*/ 1553029 h 1553029"/>
              <a:gd name="connsiteX121" fmla="*/ 11229049 w 12192000"/>
              <a:gd name="connsiteY121" fmla="*/ 1553029 h 1553029"/>
              <a:gd name="connsiteX122" fmla="*/ 4429856 w 12192000"/>
              <a:gd name="connsiteY122" fmla="*/ 1000572 h 1553029"/>
              <a:gd name="connsiteX123" fmla="*/ 4429856 w 12192000"/>
              <a:gd name="connsiteY123" fmla="*/ 1553029 h 1553029"/>
              <a:gd name="connsiteX124" fmla="*/ 4383935 w 12192000"/>
              <a:gd name="connsiteY124" fmla="*/ 1553029 h 1553029"/>
              <a:gd name="connsiteX125" fmla="*/ 4383935 w 12192000"/>
              <a:gd name="connsiteY125" fmla="*/ 1013300 h 1553029"/>
              <a:gd name="connsiteX126" fmla="*/ 276653 w 12192000"/>
              <a:gd name="connsiteY126" fmla="*/ 1000479 h 1553029"/>
              <a:gd name="connsiteX127" fmla="*/ 276653 w 12192000"/>
              <a:gd name="connsiteY127" fmla="*/ 1553029 h 1553029"/>
              <a:gd name="connsiteX128" fmla="*/ 230733 w 12192000"/>
              <a:gd name="connsiteY128" fmla="*/ 1553029 h 1553029"/>
              <a:gd name="connsiteX129" fmla="*/ 230733 w 12192000"/>
              <a:gd name="connsiteY129" fmla="*/ 1051689 h 1553029"/>
              <a:gd name="connsiteX130" fmla="*/ 10275121 w 12192000"/>
              <a:gd name="connsiteY130" fmla="*/ 998781 h 1553029"/>
              <a:gd name="connsiteX131" fmla="*/ 10275121 w 12192000"/>
              <a:gd name="connsiteY131" fmla="*/ 1553029 h 1553029"/>
              <a:gd name="connsiteX132" fmla="*/ 10229201 w 12192000"/>
              <a:gd name="connsiteY132" fmla="*/ 1553029 h 1553029"/>
              <a:gd name="connsiteX133" fmla="*/ 10229201 w 12192000"/>
              <a:gd name="connsiteY133" fmla="*/ 999301 h 1553029"/>
              <a:gd name="connsiteX134" fmla="*/ 10229300 w 12192000"/>
              <a:gd name="connsiteY134" fmla="*/ 999311 h 1553029"/>
              <a:gd name="connsiteX135" fmla="*/ 10352032 w 12192000"/>
              <a:gd name="connsiteY135" fmla="*/ 997741 h 1553029"/>
              <a:gd name="connsiteX136" fmla="*/ 10352032 w 12192000"/>
              <a:gd name="connsiteY136" fmla="*/ 1553029 h 1553029"/>
              <a:gd name="connsiteX137" fmla="*/ 10306112 w 12192000"/>
              <a:gd name="connsiteY137" fmla="*/ 1553029 h 1553029"/>
              <a:gd name="connsiteX138" fmla="*/ 10306112 w 12192000"/>
              <a:gd name="connsiteY138" fmla="*/ 998422 h 1553029"/>
              <a:gd name="connsiteX139" fmla="*/ 10350017 w 12192000"/>
              <a:gd name="connsiteY139" fmla="*/ 997914 h 1553029"/>
              <a:gd name="connsiteX140" fmla="*/ 10152290 w 12192000"/>
              <a:gd name="connsiteY140" fmla="*/ 991812 h 1553029"/>
              <a:gd name="connsiteX141" fmla="*/ 10198209 w 12192000"/>
              <a:gd name="connsiteY141" fmla="*/ 996283 h 1553029"/>
              <a:gd name="connsiteX142" fmla="*/ 10198209 w 12192000"/>
              <a:gd name="connsiteY142" fmla="*/ 1553029 h 1553029"/>
              <a:gd name="connsiteX143" fmla="*/ 10152290 w 12192000"/>
              <a:gd name="connsiteY143" fmla="*/ 1553029 h 1553029"/>
              <a:gd name="connsiteX144" fmla="*/ 10428944 w 12192000"/>
              <a:gd name="connsiteY144" fmla="*/ 991112 h 1553029"/>
              <a:gd name="connsiteX145" fmla="*/ 10428944 w 12192000"/>
              <a:gd name="connsiteY145" fmla="*/ 1553029 h 1553029"/>
              <a:gd name="connsiteX146" fmla="*/ 10383024 w 12192000"/>
              <a:gd name="connsiteY146" fmla="*/ 1553029 h 1553029"/>
              <a:gd name="connsiteX147" fmla="*/ 10383024 w 12192000"/>
              <a:gd name="connsiteY147" fmla="*/ 995070 h 1553029"/>
              <a:gd name="connsiteX148" fmla="*/ 11152138 w 12192000"/>
              <a:gd name="connsiteY148" fmla="*/ 986007 h 1553029"/>
              <a:gd name="connsiteX149" fmla="*/ 11198058 w 12192000"/>
              <a:gd name="connsiteY149" fmla="*/ 995942 h 1553029"/>
              <a:gd name="connsiteX150" fmla="*/ 11198058 w 12192000"/>
              <a:gd name="connsiteY150" fmla="*/ 1553029 h 1553029"/>
              <a:gd name="connsiteX151" fmla="*/ 11152138 w 12192000"/>
              <a:gd name="connsiteY151" fmla="*/ 1553029 h 1553029"/>
              <a:gd name="connsiteX152" fmla="*/ 10505855 w 12192000"/>
              <a:gd name="connsiteY152" fmla="*/ 983273 h 1553029"/>
              <a:gd name="connsiteX153" fmla="*/ 10505855 w 12192000"/>
              <a:gd name="connsiteY153" fmla="*/ 1553029 h 1553029"/>
              <a:gd name="connsiteX154" fmla="*/ 10459935 w 12192000"/>
              <a:gd name="connsiteY154" fmla="*/ 1553029 h 1553029"/>
              <a:gd name="connsiteX155" fmla="*/ 10459935 w 12192000"/>
              <a:gd name="connsiteY155" fmla="*/ 988442 h 1553029"/>
              <a:gd name="connsiteX156" fmla="*/ 10467859 w 12192000"/>
              <a:gd name="connsiteY156" fmla="*/ 987759 h 1553029"/>
              <a:gd name="connsiteX157" fmla="*/ 3384099 w 12192000"/>
              <a:gd name="connsiteY157" fmla="*/ 981532 h 1553029"/>
              <a:gd name="connsiteX158" fmla="*/ 3430018 w 12192000"/>
              <a:gd name="connsiteY158" fmla="*/ 1002769 h 1553029"/>
              <a:gd name="connsiteX159" fmla="*/ 3430018 w 12192000"/>
              <a:gd name="connsiteY159" fmla="*/ 1553029 h 1553029"/>
              <a:gd name="connsiteX160" fmla="*/ 3384099 w 12192000"/>
              <a:gd name="connsiteY160" fmla="*/ 1553029 h 1553029"/>
              <a:gd name="connsiteX161" fmla="*/ 10075378 w 12192000"/>
              <a:gd name="connsiteY161" fmla="*/ 980512 h 1553029"/>
              <a:gd name="connsiteX162" fmla="*/ 10102589 w 12192000"/>
              <a:gd name="connsiteY162" fmla="*/ 986972 h 1553029"/>
              <a:gd name="connsiteX163" fmla="*/ 10121298 w 12192000"/>
              <a:gd name="connsiteY163" fmla="*/ 988794 h 1553029"/>
              <a:gd name="connsiteX164" fmla="*/ 10121298 w 12192000"/>
              <a:gd name="connsiteY164" fmla="*/ 1553029 h 1553029"/>
              <a:gd name="connsiteX165" fmla="*/ 10075378 w 12192000"/>
              <a:gd name="connsiteY165" fmla="*/ 1553029 h 1553029"/>
              <a:gd name="connsiteX166" fmla="*/ 4506766 w 12192000"/>
              <a:gd name="connsiteY166" fmla="*/ 977117 h 1553029"/>
              <a:gd name="connsiteX167" fmla="*/ 4506766 w 12192000"/>
              <a:gd name="connsiteY167" fmla="*/ 1553029 h 1553029"/>
              <a:gd name="connsiteX168" fmla="*/ 4460848 w 12192000"/>
              <a:gd name="connsiteY168" fmla="*/ 1553029 h 1553029"/>
              <a:gd name="connsiteX169" fmla="*/ 4460848 w 12192000"/>
              <a:gd name="connsiteY169" fmla="*/ 991961 h 1553029"/>
              <a:gd name="connsiteX170" fmla="*/ 10582766 w 12192000"/>
              <a:gd name="connsiteY170" fmla="*/ 974193 h 1553029"/>
              <a:gd name="connsiteX171" fmla="*/ 10582766 w 12192000"/>
              <a:gd name="connsiteY171" fmla="*/ 1553029 h 1553029"/>
              <a:gd name="connsiteX172" fmla="*/ 10536847 w 12192000"/>
              <a:gd name="connsiteY172" fmla="*/ 1553029 h 1553029"/>
              <a:gd name="connsiteX173" fmla="*/ 10536847 w 12192000"/>
              <a:gd name="connsiteY173" fmla="*/ 979614 h 1553029"/>
              <a:gd name="connsiteX174" fmla="*/ 11075226 w 12192000"/>
              <a:gd name="connsiteY174" fmla="*/ 973133 h 1553029"/>
              <a:gd name="connsiteX175" fmla="*/ 11121146 w 12192000"/>
              <a:gd name="connsiteY175" fmla="*/ 979452 h 1553029"/>
              <a:gd name="connsiteX176" fmla="*/ 11121146 w 12192000"/>
              <a:gd name="connsiteY176" fmla="*/ 1553029 h 1553029"/>
              <a:gd name="connsiteX177" fmla="*/ 11075226 w 12192000"/>
              <a:gd name="connsiteY177" fmla="*/ 1553029 h 1553029"/>
              <a:gd name="connsiteX178" fmla="*/ 10659678 w 12192000"/>
              <a:gd name="connsiteY178" fmla="*/ 966077 h 1553029"/>
              <a:gd name="connsiteX179" fmla="*/ 10659678 w 12192000"/>
              <a:gd name="connsiteY179" fmla="*/ 1553029 h 1553029"/>
              <a:gd name="connsiteX180" fmla="*/ 10613758 w 12192000"/>
              <a:gd name="connsiteY180" fmla="*/ 1553029 h 1553029"/>
              <a:gd name="connsiteX181" fmla="*/ 10613758 w 12192000"/>
              <a:gd name="connsiteY181" fmla="*/ 970898 h 1553029"/>
              <a:gd name="connsiteX182" fmla="*/ 10998315 w 12192000"/>
              <a:gd name="connsiteY182" fmla="*/ 962549 h 1553029"/>
              <a:gd name="connsiteX183" fmla="*/ 11044235 w 12192000"/>
              <a:gd name="connsiteY183" fmla="*/ 968868 h 1553029"/>
              <a:gd name="connsiteX184" fmla="*/ 11044235 w 12192000"/>
              <a:gd name="connsiteY184" fmla="*/ 1553029 h 1553029"/>
              <a:gd name="connsiteX185" fmla="*/ 10998315 w 12192000"/>
              <a:gd name="connsiteY185" fmla="*/ 1553029 h 1553029"/>
              <a:gd name="connsiteX186" fmla="*/ 9998467 w 12192000"/>
              <a:gd name="connsiteY186" fmla="*/ 962253 h 1553029"/>
              <a:gd name="connsiteX187" fmla="*/ 10044387 w 12192000"/>
              <a:gd name="connsiteY187" fmla="*/ 973155 h 1553029"/>
              <a:gd name="connsiteX188" fmla="*/ 10044387 w 12192000"/>
              <a:gd name="connsiteY188" fmla="*/ 1553029 h 1553029"/>
              <a:gd name="connsiteX189" fmla="*/ 9998467 w 12192000"/>
              <a:gd name="connsiteY189" fmla="*/ 1553029 h 1553029"/>
              <a:gd name="connsiteX190" fmla="*/ 10736589 w 12192000"/>
              <a:gd name="connsiteY190" fmla="*/ 959565 h 1553029"/>
              <a:gd name="connsiteX191" fmla="*/ 10736589 w 12192000"/>
              <a:gd name="connsiteY191" fmla="*/ 1553029 h 1553029"/>
              <a:gd name="connsiteX192" fmla="*/ 10690669 w 12192000"/>
              <a:gd name="connsiteY192" fmla="*/ 1553029 h 1553029"/>
              <a:gd name="connsiteX193" fmla="*/ 10690669 w 12192000"/>
              <a:gd name="connsiteY193" fmla="*/ 962824 h 1553029"/>
              <a:gd name="connsiteX194" fmla="*/ 10707386 w 12192000"/>
              <a:gd name="connsiteY194" fmla="*/ 961069 h 1553029"/>
              <a:gd name="connsiteX195" fmla="*/ 10921404 w 12192000"/>
              <a:gd name="connsiteY195" fmla="*/ 957337 h 1553029"/>
              <a:gd name="connsiteX196" fmla="*/ 10967323 w 12192000"/>
              <a:gd name="connsiteY196" fmla="*/ 958859 h 1553029"/>
              <a:gd name="connsiteX197" fmla="*/ 10967323 w 12192000"/>
              <a:gd name="connsiteY197" fmla="*/ 1553029 h 1553029"/>
              <a:gd name="connsiteX198" fmla="*/ 10921404 w 12192000"/>
              <a:gd name="connsiteY198" fmla="*/ 1553029 h 1553029"/>
              <a:gd name="connsiteX199" fmla="*/ 10813501 w 12192000"/>
              <a:gd name="connsiteY199" fmla="*/ 955607 h 1553029"/>
              <a:gd name="connsiteX200" fmla="*/ 10813501 w 12192000"/>
              <a:gd name="connsiteY200" fmla="*/ 1553029 h 1553029"/>
              <a:gd name="connsiteX201" fmla="*/ 10767581 w 12192000"/>
              <a:gd name="connsiteY201" fmla="*/ 1553029 h 1553029"/>
              <a:gd name="connsiteX202" fmla="*/ 10767581 w 12192000"/>
              <a:gd name="connsiteY202" fmla="*/ 957970 h 1553029"/>
              <a:gd name="connsiteX203" fmla="*/ 10844492 w 12192000"/>
              <a:gd name="connsiteY203" fmla="*/ 954789 h 1553029"/>
              <a:gd name="connsiteX204" fmla="*/ 10890412 w 12192000"/>
              <a:gd name="connsiteY204" fmla="*/ 956311 h 1553029"/>
              <a:gd name="connsiteX205" fmla="*/ 10890412 w 12192000"/>
              <a:gd name="connsiteY205" fmla="*/ 1553029 h 1553029"/>
              <a:gd name="connsiteX206" fmla="*/ 10844492 w 12192000"/>
              <a:gd name="connsiteY206" fmla="*/ 1553029 h 1553029"/>
              <a:gd name="connsiteX207" fmla="*/ 4583677 w 12192000"/>
              <a:gd name="connsiteY207" fmla="*/ 952254 h 1553029"/>
              <a:gd name="connsiteX208" fmla="*/ 4583677 w 12192000"/>
              <a:gd name="connsiteY208" fmla="*/ 1553029 h 1553029"/>
              <a:gd name="connsiteX209" fmla="*/ 4537758 w 12192000"/>
              <a:gd name="connsiteY209" fmla="*/ 1553029 h 1553029"/>
              <a:gd name="connsiteX210" fmla="*/ 4537758 w 12192000"/>
              <a:gd name="connsiteY210" fmla="*/ 967098 h 1553029"/>
              <a:gd name="connsiteX211" fmla="*/ 3307188 w 12192000"/>
              <a:gd name="connsiteY211" fmla="*/ 944499 h 1553029"/>
              <a:gd name="connsiteX212" fmla="*/ 3321531 w 12192000"/>
              <a:gd name="connsiteY212" fmla="*/ 952596 h 1553029"/>
              <a:gd name="connsiteX213" fmla="*/ 3353106 w 12192000"/>
              <a:gd name="connsiteY213" fmla="*/ 967199 h 1553029"/>
              <a:gd name="connsiteX214" fmla="*/ 3353106 w 12192000"/>
              <a:gd name="connsiteY214" fmla="*/ 1553029 h 1553029"/>
              <a:gd name="connsiteX215" fmla="*/ 3307188 w 12192000"/>
              <a:gd name="connsiteY215" fmla="*/ 1553029 h 1553029"/>
              <a:gd name="connsiteX216" fmla="*/ 9921555 w 12192000"/>
              <a:gd name="connsiteY216" fmla="*/ 937034 h 1553029"/>
              <a:gd name="connsiteX217" fmla="*/ 9967475 w 12192000"/>
              <a:gd name="connsiteY217" fmla="*/ 953912 h 1553029"/>
              <a:gd name="connsiteX218" fmla="*/ 9967475 w 12192000"/>
              <a:gd name="connsiteY218" fmla="*/ 1553029 h 1553029"/>
              <a:gd name="connsiteX219" fmla="*/ 9921555 w 12192000"/>
              <a:gd name="connsiteY219" fmla="*/ 1553029 h 1553029"/>
              <a:gd name="connsiteX220" fmla="*/ 7383479 w 12192000"/>
              <a:gd name="connsiteY220" fmla="*/ 936141 h 1553029"/>
              <a:gd name="connsiteX221" fmla="*/ 7383783 w 12192000"/>
              <a:gd name="connsiteY221" fmla="*/ 936172 h 1553029"/>
              <a:gd name="connsiteX222" fmla="*/ 7429399 w 12192000"/>
              <a:gd name="connsiteY222" fmla="*/ 936565 h 1553029"/>
              <a:gd name="connsiteX223" fmla="*/ 7429399 w 12192000"/>
              <a:gd name="connsiteY223" fmla="*/ 1553029 h 1553029"/>
              <a:gd name="connsiteX224" fmla="*/ 7383479 w 12192000"/>
              <a:gd name="connsiteY224" fmla="*/ 1553029 h 1553029"/>
              <a:gd name="connsiteX225" fmla="*/ 7506310 w 12192000"/>
              <a:gd name="connsiteY225" fmla="*/ 935362 h 1553029"/>
              <a:gd name="connsiteX226" fmla="*/ 7506310 w 12192000"/>
              <a:gd name="connsiteY226" fmla="*/ 1553029 h 1553029"/>
              <a:gd name="connsiteX227" fmla="*/ 7460390 w 12192000"/>
              <a:gd name="connsiteY227" fmla="*/ 1553029 h 1553029"/>
              <a:gd name="connsiteX228" fmla="*/ 7460390 w 12192000"/>
              <a:gd name="connsiteY228" fmla="*/ 936833 h 1553029"/>
              <a:gd name="connsiteX229" fmla="*/ 7480388 w 12192000"/>
              <a:gd name="connsiteY229" fmla="*/ 937005 h 1553029"/>
              <a:gd name="connsiteX230" fmla="*/ 7583222 w 12192000"/>
              <a:gd name="connsiteY230" fmla="*/ 930284 h 1553029"/>
              <a:gd name="connsiteX231" fmla="*/ 7583222 w 12192000"/>
              <a:gd name="connsiteY231" fmla="*/ 1553029 h 1553029"/>
              <a:gd name="connsiteX232" fmla="*/ 7537302 w 12192000"/>
              <a:gd name="connsiteY232" fmla="*/ 1553029 h 1553029"/>
              <a:gd name="connsiteX233" fmla="*/ 7537302 w 12192000"/>
              <a:gd name="connsiteY233" fmla="*/ 933397 h 1553029"/>
              <a:gd name="connsiteX234" fmla="*/ 7580730 w 12192000"/>
              <a:gd name="connsiteY234" fmla="*/ 930644 h 1553029"/>
              <a:gd name="connsiteX235" fmla="*/ 7306567 w 12192000"/>
              <a:gd name="connsiteY235" fmla="*/ 928241 h 1553029"/>
              <a:gd name="connsiteX236" fmla="*/ 7352487 w 12192000"/>
              <a:gd name="connsiteY236" fmla="*/ 932958 h 1553029"/>
              <a:gd name="connsiteX237" fmla="*/ 7352487 w 12192000"/>
              <a:gd name="connsiteY237" fmla="*/ 1553029 h 1553029"/>
              <a:gd name="connsiteX238" fmla="*/ 7306567 w 12192000"/>
              <a:gd name="connsiteY238" fmla="*/ 1553029 h 1553029"/>
              <a:gd name="connsiteX239" fmla="*/ 4660589 w 12192000"/>
              <a:gd name="connsiteY239" fmla="*/ 925161 h 1553029"/>
              <a:gd name="connsiteX240" fmla="*/ 4660589 w 12192000"/>
              <a:gd name="connsiteY240" fmla="*/ 1553029 h 1553029"/>
              <a:gd name="connsiteX241" fmla="*/ 4614671 w 12192000"/>
              <a:gd name="connsiteY241" fmla="*/ 1553029 h 1553029"/>
              <a:gd name="connsiteX242" fmla="*/ 4614671 w 12192000"/>
              <a:gd name="connsiteY242" fmla="*/ 942109 h 1553029"/>
              <a:gd name="connsiteX243" fmla="*/ 7660133 w 12192000"/>
              <a:gd name="connsiteY243" fmla="*/ 919154 h 1553029"/>
              <a:gd name="connsiteX244" fmla="*/ 7660133 w 12192000"/>
              <a:gd name="connsiteY244" fmla="*/ 1553029 h 1553029"/>
              <a:gd name="connsiteX245" fmla="*/ 7614213 w 12192000"/>
              <a:gd name="connsiteY245" fmla="*/ 1553029 h 1553029"/>
              <a:gd name="connsiteX246" fmla="*/ 7614213 w 12192000"/>
              <a:gd name="connsiteY246" fmla="*/ 925799 h 1553029"/>
              <a:gd name="connsiteX247" fmla="*/ 353565 w 12192000"/>
              <a:gd name="connsiteY247" fmla="*/ 916069 h 1553029"/>
              <a:gd name="connsiteX248" fmla="*/ 353565 w 12192000"/>
              <a:gd name="connsiteY248" fmla="*/ 1553029 h 1553029"/>
              <a:gd name="connsiteX249" fmla="*/ 307645 w 12192000"/>
              <a:gd name="connsiteY249" fmla="*/ 1553029 h 1553029"/>
              <a:gd name="connsiteX250" fmla="*/ 307645 w 12192000"/>
              <a:gd name="connsiteY250" fmla="*/ 966324 h 1553029"/>
              <a:gd name="connsiteX251" fmla="*/ 7229656 w 12192000"/>
              <a:gd name="connsiteY251" fmla="*/ 913929 h 1553029"/>
              <a:gd name="connsiteX252" fmla="*/ 7275576 w 12192000"/>
              <a:gd name="connsiteY252" fmla="*/ 923375 h 1553029"/>
              <a:gd name="connsiteX253" fmla="*/ 7275576 w 12192000"/>
              <a:gd name="connsiteY253" fmla="*/ 1553029 h 1553029"/>
              <a:gd name="connsiteX254" fmla="*/ 7229656 w 12192000"/>
              <a:gd name="connsiteY254" fmla="*/ 1553029 h 1553029"/>
              <a:gd name="connsiteX255" fmla="*/ 9844644 w 12192000"/>
              <a:gd name="connsiteY255" fmla="*/ 908194 h 1553029"/>
              <a:gd name="connsiteX256" fmla="*/ 9851801 w 12192000"/>
              <a:gd name="connsiteY256" fmla="*/ 911396 h 1553029"/>
              <a:gd name="connsiteX257" fmla="*/ 9890564 w 12192000"/>
              <a:gd name="connsiteY257" fmla="*/ 925643 h 1553029"/>
              <a:gd name="connsiteX258" fmla="*/ 9890564 w 12192000"/>
              <a:gd name="connsiteY258" fmla="*/ 1553029 h 1553029"/>
              <a:gd name="connsiteX259" fmla="*/ 9844644 w 12192000"/>
              <a:gd name="connsiteY259" fmla="*/ 1553029 h 1553029"/>
              <a:gd name="connsiteX260" fmla="*/ 7737044 w 12192000"/>
              <a:gd name="connsiteY260" fmla="*/ 908024 h 1553029"/>
              <a:gd name="connsiteX261" fmla="*/ 7737044 w 12192000"/>
              <a:gd name="connsiteY261" fmla="*/ 1553029 h 1553029"/>
              <a:gd name="connsiteX262" fmla="*/ 7691125 w 12192000"/>
              <a:gd name="connsiteY262" fmla="*/ 1553029 h 1553029"/>
              <a:gd name="connsiteX263" fmla="*/ 7691125 w 12192000"/>
              <a:gd name="connsiteY263" fmla="*/ 914669 h 1553029"/>
              <a:gd name="connsiteX264" fmla="*/ 3230277 w 12192000"/>
              <a:gd name="connsiteY264" fmla="*/ 901075 h 1553029"/>
              <a:gd name="connsiteX265" fmla="*/ 3276199 w 12192000"/>
              <a:gd name="connsiteY265" fmla="*/ 927002 h 1553029"/>
              <a:gd name="connsiteX266" fmla="*/ 3276199 w 12192000"/>
              <a:gd name="connsiteY266" fmla="*/ 1553029 h 1553029"/>
              <a:gd name="connsiteX267" fmla="*/ 3230277 w 12192000"/>
              <a:gd name="connsiteY267" fmla="*/ 1553029 h 1553029"/>
              <a:gd name="connsiteX268" fmla="*/ 4737502 w 12192000"/>
              <a:gd name="connsiteY268" fmla="*/ 896773 h 1553029"/>
              <a:gd name="connsiteX269" fmla="*/ 4737502 w 12192000"/>
              <a:gd name="connsiteY269" fmla="*/ 1553029 h 1553029"/>
              <a:gd name="connsiteX270" fmla="*/ 4691582 w 12192000"/>
              <a:gd name="connsiteY270" fmla="*/ 1553029 h 1553029"/>
              <a:gd name="connsiteX271" fmla="*/ 4691582 w 12192000"/>
              <a:gd name="connsiteY271" fmla="*/ 913721 h 1553029"/>
              <a:gd name="connsiteX272" fmla="*/ 7813956 w 12192000"/>
              <a:gd name="connsiteY272" fmla="*/ 895172 h 1553029"/>
              <a:gd name="connsiteX273" fmla="*/ 7813956 w 12192000"/>
              <a:gd name="connsiteY273" fmla="*/ 1553029 h 1553029"/>
              <a:gd name="connsiteX274" fmla="*/ 7768036 w 12192000"/>
              <a:gd name="connsiteY274" fmla="*/ 1553029 h 1553029"/>
              <a:gd name="connsiteX275" fmla="*/ 7768036 w 12192000"/>
              <a:gd name="connsiteY275" fmla="*/ 903540 h 1553029"/>
              <a:gd name="connsiteX276" fmla="*/ 7790147 w 12192000"/>
              <a:gd name="connsiteY276" fmla="*/ 900340 h 1553029"/>
              <a:gd name="connsiteX277" fmla="*/ 7152745 w 12192000"/>
              <a:gd name="connsiteY277" fmla="*/ 890940 h 1553029"/>
              <a:gd name="connsiteX278" fmla="*/ 7198664 w 12192000"/>
              <a:gd name="connsiteY278" fmla="*/ 906708 h 1553029"/>
              <a:gd name="connsiteX279" fmla="*/ 7198664 w 12192000"/>
              <a:gd name="connsiteY279" fmla="*/ 1553029 h 1553029"/>
              <a:gd name="connsiteX280" fmla="*/ 7152745 w 12192000"/>
              <a:gd name="connsiteY280" fmla="*/ 1553029 h 1553029"/>
              <a:gd name="connsiteX281" fmla="*/ 7890867 w 12192000"/>
              <a:gd name="connsiteY281" fmla="*/ 878478 h 1553029"/>
              <a:gd name="connsiteX282" fmla="*/ 7890867 w 12192000"/>
              <a:gd name="connsiteY282" fmla="*/ 1553029 h 1553029"/>
              <a:gd name="connsiteX283" fmla="*/ 7844947 w 12192000"/>
              <a:gd name="connsiteY283" fmla="*/ 1553029 h 1553029"/>
              <a:gd name="connsiteX284" fmla="*/ 7844947 w 12192000"/>
              <a:gd name="connsiteY284" fmla="*/ 888445 h 1553029"/>
              <a:gd name="connsiteX285" fmla="*/ 9767732 w 12192000"/>
              <a:gd name="connsiteY285" fmla="*/ 873790 h 1553029"/>
              <a:gd name="connsiteX286" fmla="*/ 9813652 w 12192000"/>
              <a:gd name="connsiteY286" fmla="*/ 894331 h 1553029"/>
              <a:gd name="connsiteX287" fmla="*/ 9813652 w 12192000"/>
              <a:gd name="connsiteY287" fmla="*/ 1553029 h 1553029"/>
              <a:gd name="connsiteX288" fmla="*/ 9767732 w 12192000"/>
              <a:gd name="connsiteY288" fmla="*/ 1553029 h 1553029"/>
              <a:gd name="connsiteX289" fmla="*/ 4814413 w 12192000"/>
              <a:gd name="connsiteY289" fmla="*/ 868385 h 1553029"/>
              <a:gd name="connsiteX290" fmla="*/ 4814413 w 12192000"/>
              <a:gd name="connsiteY290" fmla="*/ 1553029 h 1553029"/>
              <a:gd name="connsiteX291" fmla="*/ 4768494 w 12192000"/>
              <a:gd name="connsiteY291" fmla="*/ 1553029 h 1553029"/>
              <a:gd name="connsiteX292" fmla="*/ 4768494 w 12192000"/>
              <a:gd name="connsiteY292" fmla="*/ 885334 h 1553029"/>
              <a:gd name="connsiteX293" fmla="*/ 7075833 w 12192000"/>
              <a:gd name="connsiteY293" fmla="*/ 864530 h 1553029"/>
              <a:gd name="connsiteX294" fmla="*/ 7121753 w 12192000"/>
              <a:gd name="connsiteY294" fmla="*/ 880298 h 1553029"/>
              <a:gd name="connsiteX295" fmla="*/ 7121753 w 12192000"/>
              <a:gd name="connsiteY295" fmla="*/ 1553029 h 1553029"/>
              <a:gd name="connsiteX296" fmla="*/ 7075833 w 12192000"/>
              <a:gd name="connsiteY296" fmla="*/ 1553029 h 1553029"/>
              <a:gd name="connsiteX297" fmla="*/ 7967779 w 12192000"/>
              <a:gd name="connsiteY297" fmla="*/ 861784 h 1553029"/>
              <a:gd name="connsiteX298" fmla="*/ 7967779 w 12192000"/>
              <a:gd name="connsiteY298" fmla="*/ 1553029 h 1553029"/>
              <a:gd name="connsiteX299" fmla="*/ 7921859 w 12192000"/>
              <a:gd name="connsiteY299" fmla="*/ 1553029 h 1553029"/>
              <a:gd name="connsiteX300" fmla="*/ 7921859 w 12192000"/>
              <a:gd name="connsiteY300" fmla="*/ 871751 h 1553029"/>
              <a:gd name="connsiteX301" fmla="*/ 3153363 w 12192000"/>
              <a:gd name="connsiteY301" fmla="*/ 855085 h 1553029"/>
              <a:gd name="connsiteX302" fmla="*/ 3185191 w 12192000"/>
              <a:gd name="connsiteY302" fmla="*/ 875620 h 1553029"/>
              <a:gd name="connsiteX303" fmla="*/ 3199283 w 12192000"/>
              <a:gd name="connsiteY303" fmla="*/ 883577 h 1553029"/>
              <a:gd name="connsiteX304" fmla="*/ 3199283 w 12192000"/>
              <a:gd name="connsiteY304" fmla="*/ 1553029 h 1553029"/>
              <a:gd name="connsiteX305" fmla="*/ 3153363 w 12192000"/>
              <a:gd name="connsiteY305" fmla="*/ 1553029 h 1553029"/>
              <a:gd name="connsiteX306" fmla="*/ 8044690 w 12192000"/>
              <a:gd name="connsiteY306" fmla="*/ 843680 h 1553029"/>
              <a:gd name="connsiteX307" fmla="*/ 8044690 w 12192000"/>
              <a:gd name="connsiteY307" fmla="*/ 1553029 h 1553029"/>
              <a:gd name="connsiteX308" fmla="*/ 7998770 w 12192000"/>
              <a:gd name="connsiteY308" fmla="*/ 1553029 h 1553029"/>
              <a:gd name="connsiteX309" fmla="*/ 7998770 w 12192000"/>
              <a:gd name="connsiteY309" fmla="*/ 855057 h 1553029"/>
              <a:gd name="connsiteX310" fmla="*/ 8007081 w 12192000"/>
              <a:gd name="connsiteY310" fmla="*/ 853254 h 1553029"/>
              <a:gd name="connsiteX311" fmla="*/ 4891324 w 12192000"/>
              <a:gd name="connsiteY311" fmla="*/ 839998 h 1553029"/>
              <a:gd name="connsiteX312" fmla="*/ 4891324 w 12192000"/>
              <a:gd name="connsiteY312" fmla="*/ 1553029 h 1553029"/>
              <a:gd name="connsiteX313" fmla="*/ 4845405 w 12192000"/>
              <a:gd name="connsiteY313" fmla="*/ 1553029 h 1553029"/>
              <a:gd name="connsiteX314" fmla="*/ 4845405 w 12192000"/>
              <a:gd name="connsiteY314" fmla="*/ 856946 h 1553029"/>
              <a:gd name="connsiteX315" fmla="*/ 9690821 w 12192000"/>
              <a:gd name="connsiteY315" fmla="*/ 838531 h 1553029"/>
              <a:gd name="connsiteX316" fmla="*/ 9729824 w 12192000"/>
              <a:gd name="connsiteY316" fmla="*/ 856833 h 1553029"/>
              <a:gd name="connsiteX317" fmla="*/ 9736741 w 12192000"/>
              <a:gd name="connsiteY317" fmla="*/ 859927 h 1553029"/>
              <a:gd name="connsiteX318" fmla="*/ 9736741 w 12192000"/>
              <a:gd name="connsiteY318" fmla="*/ 1553029 h 1553029"/>
              <a:gd name="connsiteX319" fmla="*/ 9690821 w 12192000"/>
              <a:gd name="connsiteY319" fmla="*/ 1553029 h 1553029"/>
              <a:gd name="connsiteX320" fmla="*/ 430477 w 12192000"/>
              <a:gd name="connsiteY320" fmla="*/ 833890 h 1553029"/>
              <a:gd name="connsiteX321" fmla="*/ 430477 w 12192000"/>
              <a:gd name="connsiteY321" fmla="*/ 1553029 h 1553029"/>
              <a:gd name="connsiteX322" fmla="*/ 384556 w 12192000"/>
              <a:gd name="connsiteY322" fmla="*/ 1553029 h 1553029"/>
              <a:gd name="connsiteX323" fmla="*/ 384556 w 12192000"/>
              <a:gd name="connsiteY323" fmla="*/ 882152 h 1553029"/>
              <a:gd name="connsiteX324" fmla="*/ 394683 w 12192000"/>
              <a:gd name="connsiteY324" fmla="*/ 871070 h 1553029"/>
              <a:gd name="connsiteX325" fmla="*/ 6998922 w 12192000"/>
              <a:gd name="connsiteY325" fmla="*/ 832241 h 1553029"/>
              <a:gd name="connsiteX326" fmla="*/ 7041427 w 12192000"/>
              <a:gd name="connsiteY326" fmla="*/ 852715 h 1553029"/>
              <a:gd name="connsiteX327" fmla="*/ 7044842 w 12192000"/>
              <a:gd name="connsiteY327" fmla="*/ 853888 h 1553029"/>
              <a:gd name="connsiteX328" fmla="*/ 7044842 w 12192000"/>
              <a:gd name="connsiteY328" fmla="*/ 1553029 h 1553029"/>
              <a:gd name="connsiteX329" fmla="*/ 6998922 w 12192000"/>
              <a:gd name="connsiteY329" fmla="*/ 1553029 h 1553029"/>
              <a:gd name="connsiteX330" fmla="*/ 8121601 w 12192000"/>
              <a:gd name="connsiteY330" fmla="*/ 824101 h 1553029"/>
              <a:gd name="connsiteX331" fmla="*/ 8121601 w 12192000"/>
              <a:gd name="connsiteY331" fmla="*/ 1553029 h 1553029"/>
              <a:gd name="connsiteX332" fmla="*/ 8075682 w 12192000"/>
              <a:gd name="connsiteY332" fmla="*/ 1553029 h 1553029"/>
              <a:gd name="connsiteX333" fmla="*/ 8075682 w 12192000"/>
              <a:gd name="connsiteY333" fmla="*/ 835791 h 1553029"/>
              <a:gd name="connsiteX334" fmla="*/ 4968234 w 12192000"/>
              <a:gd name="connsiteY334" fmla="*/ 810321 h 1553029"/>
              <a:gd name="connsiteX335" fmla="*/ 4968234 w 12192000"/>
              <a:gd name="connsiteY335" fmla="*/ 1553029 h 1553029"/>
              <a:gd name="connsiteX336" fmla="*/ 4922316 w 12192000"/>
              <a:gd name="connsiteY336" fmla="*/ 1553029 h 1553029"/>
              <a:gd name="connsiteX337" fmla="*/ 4922316 w 12192000"/>
              <a:gd name="connsiteY337" fmla="*/ 828374 h 1553029"/>
              <a:gd name="connsiteX338" fmla="*/ 3076449 w 12192000"/>
              <a:gd name="connsiteY338" fmla="*/ 805460 h 1553029"/>
              <a:gd name="connsiteX339" fmla="*/ 3122372 w 12192000"/>
              <a:gd name="connsiteY339" fmla="*/ 835090 h 1553029"/>
              <a:gd name="connsiteX340" fmla="*/ 3122372 w 12192000"/>
              <a:gd name="connsiteY340" fmla="*/ 1553029 h 1553029"/>
              <a:gd name="connsiteX341" fmla="*/ 3076449 w 12192000"/>
              <a:gd name="connsiteY341" fmla="*/ 1553029 h 1553029"/>
              <a:gd name="connsiteX342" fmla="*/ 8198513 w 12192000"/>
              <a:gd name="connsiteY342" fmla="*/ 804523 h 1553029"/>
              <a:gd name="connsiteX343" fmla="*/ 8198513 w 12192000"/>
              <a:gd name="connsiteY343" fmla="*/ 1553029 h 1553029"/>
              <a:gd name="connsiteX344" fmla="*/ 8152593 w 12192000"/>
              <a:gd name="connsiteY344" fmla="*/ 1553029 h 1553029"/>
              <a:gd name="connsiteX345" fmla="*/ 8152593 w 12192000"/>
              <a:gd name="connsiteY345" fmla="*/ 816212 h 1553029"/>
              <a:gd name="connsiteX346" fmla="*/ 9613910 w 12192000"/>
              <a:gd name="connsiteY346" fmla="*/ 802440 h 1553029"/>
              <a:gd name="connsiteX347" fmla="*/ 9659829 w 12192000"/>
              <a:gd name="connsiteY347" fmla="*/ 823988 h 1553029"/>
              <a:gd name="connsiteX348" fmla="*/ 9659829 w 12192000"/>
              <a:gd name="connsiteY348" fmla="*/ 1553029 h 1553029"/>
              <a:gd name="connsiteX349" fmla="*/ 9613910 w 12192000"/>
              <a:gd name="connsiteY349" fmla="*/ 1553029 h 1553029"/>
              <a:gd name="connsiteX350" fmla="*/ 6922010 w 12192000"/>
              <a:gd name="connsiteY350" fmla="*/ 795195 h 1553029"/>
              <a:gd name="connsiteX351" fmla="*/ 6967930 w 12192000"/>
              <a:gd name="connsiteY351" fmla="*/ 817313 h 1553029"/>
              <a:gd name="connsiteX352" fmla="*/ 6967930 w 12192000"/>
              <a:gd name="connsiteY352" fmla="*/ 1553029 h 1553029"/>
              <a:gd name="connsiteX353" fmla="*/ 6922010 w 12192000"/>
              <a:gd name="connsiteY353" fmla="*/ 1553029 h 1553029"/>
              <a:gd name="connsiteX354" fmla="*/ 8275424 w 12192000"/>
              <a:gd name="connsiteY354" fmla="*/ 784629 h 1553029"/>
              <a:gd name="connsiteX355" fmla="*/ 8275424 w 12192000"/>
              <a:gd name="connsiteY355" fmla="*/ 1553029 h 1553029"/>
              <a:gd name="connsiteX356" fmla="*/ 8229504 w 12192000"/>
              <a:gd name="connsiteY356" fmla="*/ 1553029 h 1553029"/>
              <a:gd name="connsiteX357" fmla="*/ 8229504 w 12192000"/>
              <a:gd name="connsiteY357" fmla="*/ 796615 h 1553029"/>
              <a:gd name="connsiteX358" fmla="*/ 5045149 w 12192000"/>
              <a:gd name="connsiteY358" fmla="*/ 780081 h 1553029"/>
              <a:gd name="connsiteX359" fmla="*/ 5045149 w 12192000"/>
              <a:gd name="connsiteY359" fmla="*/ 1553029 h 1553029"/>
              <a:gd name="connsiteX360" fmla="*/ 4999226 w 12192000"/>
              <a:gd name="connsiteY360" fmla="*/ 1553029 h 1553029"/>
              <a:gd name="connsiteX361" fmla="*/ 4999226 w 12192000"/>
              <a:gd name="connsiteY361" fmla="*/ 798136 h 1553029"/>
              <a:gd name="connsiteX362" fmla="*/ 9536998 w 12192000"/>
              <a:gd name="connsiteY362" fmla="*/ 768768 h 1553029"/>
              <a:gd name="connsiteX363" fmla="*/ 9582918 w 12192000"/>
              <a:gd name="connsiteY363" fmla="*/ 788707 h 1553029"/>
              <a:gd name="connsiteX364" fmla="*/ 9582918 w 12192000"/>
              <a:gd name="connsiteY364" fmla="*/ 1553029 h 1553029"/>
              <a:gd name="connsiteX365" fmla="*/ 9536998 w 12192000"/>
              <a:gd name="connsiteY365" fmla="*/ 1553029 h 1553029"/>
              <a:gd name="connsiteX366" fmla="*/ 8352336 w 12192000"/>
              <a:gd name="connsiteY366" fmla="*/ 764554 h 1553029"/>
              <a:gd name="connsiteX367" fmla="*/ 8352336 w 12192000"/>
              <a:gd name="connsiteY367" fmla="*/ 1553029 h 1553029"/>
              <a:gd name="connsiteX368" fmla="*/ 8306416 w 12192000"/>
              <a:gd name="connsiteY368" fmla="*/ 1553029 h 1553029"/>
              <a:gd name="connsiteX369" fmla="*/ 8306416 w 12192000"/>
              <a:gd name="connsiteY369" fmla="*/ 776540 h 1553029"/>
              <a:gd name="connsiteX370" fmla="*/ 6845099 w 12192000"/>
              <a:gd name="connsiteY370" fmla="*/ 755709 h 1553029"/>
              <a:gd name="connsiteX371" fmla="*/ 6886820 w 12192000"/>
              <a:gd name="connsiteY371" fmla="*/ 778244 h 1553029"/>
              <a:gd name="connsiteX372" fmla="*/ 6891019 w 12192000"/>
              <a:gd name="connsiteY372" fmla="*/ 780267 h 1553029"/>
              <a:gd name="connsiteX373" fmla="*/ 6891019 w 12192000"/>
              <a:gd name="connsiteY373" fmla="*/ 1553029 h 1553029"/>
              <a:gd name="connsiteX374" fmla="*/ 6845099 w 12192000"/>
              <a:gd name="connsiteY374" fmla="*/ 1553029 h 1553029"/>
              <a:gd name="connsiteX375" fmla="*/ 507387 w 12192000"/>
              <a:gd name="connsiteY375" fmla="*/ 754004 h 1553029"/>
              <a:gd name="connsiteX376" fmla="*/ 507387 w 12192000"/>
              <a:gd name="connsiteY376" fmla="*/ 1553029 h 1553029"/>
              <a:gd name="connsiteX377" fmla="*/ 461468 w 12192000"/>
              <a:gd name="connsiteY377" fmla="*/ 1553029 h 1553029"/>
              <a:gd name="connsiteX378" fmla="*/ 461468 w 12192000"/>
              <a:gd name="connsiteY378" fmla="*/ 801701 h 1553029"/>
              <a:gd name="connsiteX379" fmla="*/ 2999541 w 12192000"/>
              <a:gd name="connsiteY379" fmla="*/ 752897 h 1553029"/>
              <a:gd name="connsiteX380" fmla="*/ 3045462 w 12192000"/>
              <a:gd name="connsiteY380" fmla="*/ 785240 h 1553029"/>
              <a:gd name="connsiteX381" fmla="*/ 3045462 w 12192000"/>
              <a:gd name="connsiteY381" fmla="*/ 1553029 h 1553029"/>
              <a:gd name="connsiteX382" fmla="*/ 2999541 w 12192000"/>
              <a:gd name="connsiteY382" fmla="*/ 1553029 h 1553029"/>
              <a:gd name="connsiteX383" fmla="*/ 5122059 w 12192000"/>
              <a:gd name="connsiteY383" fmla="*/ 749843 h 1553029"/>
              <a:gd name="connsiteX384" fmla="*/ 5122059 w 12192000"/>
              <a:gd name="connsiteY384" fmla="*/ 1553029 h 1553029"/>
              <a:gd name="connsiteX385" fmla="*/ 5076139 w 12192000"/>
              <a:gd name="connsiteY385" fmla="*/ 1553029 h 1553029"/>
              <a:gd name="connsiteX386" fmla="*/ 5076139 w 12192000"/>
              <a:gd name="connsiteY386" fmla="*/ 767897 h 1553029"/>
              <a:gd name="connsiteX387" fmla="*/ 8429247 w 12192000"/>
              <a:gd name="connsiteY387" fmla="*/ 744479 h 1553029"/>
              <a:gd name="connsiteX388" fmla="*/ 8429247 w 12192000"/>
              <a:gd name="connsiteY388" fmla="*/ 1553029 h 1553029"/>
              <a:gd name="connsiteX389" fmla="*/ 8383327 w 12192000"/>
              <a:gd name="connsiteY389" fmla="*/ 1553029 h 1553029"/>
              <a:gd name="connsiteX390" fmla="*/ 8383327 w 12192000"/>
              <a:gd name="connsiteY390" fmla="*/ 756464 h 1553029"/>
              <a:gd name="connsiteX391" fmla="*/ 9460087 w 12192000"/>
              <a:gd name="connsiteY391" fmla="*/ 736813 h 1553029"/>
              <a:gd name="connsiteX392" fmla="*/ 9477327 w 12192000"/>
              <a:gd name="connsiteY392" fmla="*/ 742859 h 1553029"/>
              <a:gd name="connsiteX393" fmla="*/ 9506007 w 12192000"/>
              <a:gd name="connsiteY393" fmla="*/ 755312 h 1553029"/>
              <a:gd name="connsiteX394" fmla="*/ 9506007 w 12192000"/>
              <a:gd name="connsiteY394" fmla="*/ 1553029 h 1553029"/>
              <a:gd name="connsiteX395" fmla="*/ 9460087 w 12192000"/>
              <a:gd name="connsiteY395" fmla="*/ 1553029 h 1553029"/>
              <a:gd name="connsiteX396" fmla="*/ 8506158 w 12192000"/>
              <a:gd name="connsiteY396" fmla="*/ 725977 h 1553029"/>
              <a:gd name="connsiteX397" fmla="*/ 8506158 w 12192000"/>
              <a:gd name="connsiteY397" fmla="*/ 1553029 h 1553029"/>
              <a:gd name="connsiteX398" fmla="*/ 8460238 w 12192000"/>
              <a:gd name="connsiteY398" fmla="*/ 1553029 h 1553029"/>
              <a:gd name="connsiteX399" fmla="*/ 8460238 w 12192000"/>
              <a:gd name="connsiteY399" fmla="*/ 736806 h 1553029"/>
              <a:gd name="connsiteX400" fmla="*/ 5198969 w 12192000"/>
              <a:gd name="connsiteY400" fmla="*/ 719606 h 1553029"/>
              <a:gd name="connsiteX401" fmla="*/ 5198969 w 12192000"/>
              <a:gd name="connsiteY401" fmla="*/ 1553029 h 1553029"/>
              <a:gd name="connsiteX402" fmla="*/ 5153049 w 12192000"/>
              <a:gd name="connsiteY402" fmla="*/ 1553029 h 1553029"/>
              <a:gd name="connsiteX403" fmla="*/ 5153049 w 12192000"/>
              <a:gd name="connsiteY403" fmla="*/ 737659 h 1553029"/>
              <a:gd name="connsiteX404" fmla="*/ 6768188 w 12192000"/>
              <a:gd name="connsiteY404" fmla="*/ 714165 h 1553029"/>
              <a:gd name="connsiteX405" fmla="*/ 6814107 w 12192000"/>
              <a:gd name="connsiteY405" fmla="*/ 738969 h 1553029"/>
              <a:gd name="connsiteX406" fmla="*/ 6814107 w 12192000"/>
              <a:gd name="connsiteY406" fmla="*/ 1553029 h 1553029"/>
              <a:gd name="connsiteX407" fmla="*/ 6768188 w 12192000"/>
              <a:gd name="connsiteY407" fmla="*/ 1553029 h 1553029"/>
              <a:gd name="connsiteX408" fmla="*/ 9383175 w 12192000"/>
              <a:gd name="connsiteY408" fmla="*/ 709840 h 1553029"/>
              <a:gd name="connsiteX409" fmla="*/ 9429095 w 12192000"/>
              <a:gd name="connsiteY409" fmla="*/ 725944 h 1553029"/>
              <a:gd name="connsiteX410" fmla="*/ 9429095 w 12192000"/>
              <a:gd name="connsiteY410" fmla="*/ 1553029 h 1553029"/>
              <a:gd name="connsiteX411" fmla="*/ 9383175 w 12192000"/>
              <a:gd name="connsiteY411" fmla="*/ 1553029 h 1553029"/>
              <a:gd name="connsiteX412" fmla="*/ 8583070 w 12192000"/>
              <a:gd name="connsiteY412" fmla="*/ 707839 h 1553029"/>
              <a:gd name="connsiteX413" fmla="*/ 8583070 w 12192000"/>
              <a:gd name="connsiteY413" fmla="*/ 1553029 h 1553029"/>
              <a:gd name="connsiteX414" fmla="*/ 8537150 w 12192000"/>
              <a:gd name="connsiteY414" fmla="*/ 1553029 h 1553029"/>
              <a:gd name="connsiteX415" fmla="*/ 8537150 w 12192000"/>
              <a:gd name="connsiteY415" fmla="*/ 718668 h 1553029"/>
              <a:gd name="connsiteX416" fmla="*/ 2922630 w 12192000"/>
              <a:gd name="connsiteY416" fmla="*/ 698726 h 1553029"/>
              <a:gd name="connsiteX417" fmla="*/ 2968552 w 12192000"/>
              <a:gd name="connsiteY417" fmla="*/ 731070 h 1553029"/>
              <a:gd name="connsiteX418" fmla="*/ 2968552 w 12192000"/>
              <a:gd name="connsiteY418" fmla="*/ 1553029 h 1553029"/>
              <a:gd name="connsiteX419" fmla="*/ 2922630 w 12192000"/>
              <a:gd name="connsiteY419" fmla="*/ 1553029 h 1553029"/>
              <a:gd name="connsiteX420" fmla="*/ 5275882 w 12192000"/>
              <a:gd name="connsiteY420" fmla="*/ 690766 h 1553029"/>
              <a:gd name="connsiteX421" fmla="*/ 5275882 w 12192000"/>
              <a:gd name="connsiteY421" fmla="*/ 1553029 h 1553029"/>
              <a:gd name="connsiteX422" fmla="*/ 5229963 w 12192000"/>
              <a:gd name="connsiteY422" fmla="*/ 1553029 h 1553029"/>
              <a:gd name="connsiteX423" fmla="*/ 5229963 w 12192000"/>
              <a:gd name="connsiteY423" fmla="*/ 707819 h 1553029"/>
              <a:gd name="connsiteX424" fmla="*/ 8659981 w 12192000"/>
              <a:gd name="connsiteY424" fmla="*/ 690108 h 1553029"/>
              <a:gd name="connsiteX425" fmla="*/ 8659981 w 12192000"/>
              <a:gd name="connsiteY425" fmla="*/ 1553029 h 1553029"/>
              <a:gd name="connsiteX426" fmla="*/ 8614061 w 12192000"/>
              <a:gd name="connsiteY426" fmla="*/ 1553029 h 1553029"/>
              <a:gd name="connsiteX427" fmla="*/ 8614061 w 12192000"/>
              <a:gd name="connsiteY427" fmla="*/ 700530 h 1553029"/>
              <a:gd name="connsiteX428" fmla="*/ 8653439 w 12192000"/>
              <a:gd name="connsiteY428" fmla="*/ 691243 h 1553029"/>
              <a:gd name="connsiteX429" fmla="*/ 9306264 w 12192000"/>
              <a:gd name="connsiteY429" fmla="*/ 686957 h 1553029"/>
              <a:gd name="connsiteX430" fmla="*/ 9340658 w 12192000"/>
              <a:gd name="connsiteY430" fmla="*/ 694929 h 1553029"/>
              <a:gd name="connsiteX431" fmla="*/ 9352184 w 12192000"/>
              <a:gd name="connsiteY431" fmla="*/ 698971 h 1553029"/>
              <a:gd name="connsiteX432" fmla="*/ 9352184 w 12192000"/>
              <a:gd name="connsiteY432" fmla="*/ 1553029 h 1553029"/>
              <a:gd name="connsiteX433" fmla="*/ 9306264 w 12192000"/>
              <a:gd name="connsiteY433" fmla="*/ 1553029 h 1553029"/>
              <a:gd name="connsiteX434" fmla="*/ 8736893 w 12192000"/>
              <a:gd name="connsiteY434" fmla="*/ 676758 h 1553029"/>
              <a:gd name="connsiteX435" fmla="*/ 8736893 w 12192000"/>
              <a:gd name="connsiteY435" fmla="*/ 1553029 h 1553029"/>
              <a:gd name="connsiteX436" fmla="*/ 8690973 w 12192000"/>
              <a:gd name="connsiteY436" fmla="*/ 1553029 h 1553029"/>
              <a:gd name="connsiteX437" fmla="*/ 8690973 w 12192000"/>
              <a:gd name="connsiteY437" fmla="*/ 684729 h 1553029"/>
              <a:gd name="connsiteX438" fmla="*/ 584298 w 12192000"/>
              <a:gd name="connsiteY438" fmla="*/ 674118 h 1553029"/>
              <a:gd name="connsiteX439" fmla="*/ 584298 w 12192000"/>
              <a:gd name="connsiteY439" fmla="*/ 1553029 h 1553029"/>
              <a:gd name="connsiteX440" fmla="*/ 538380 w 12192000"/>
              <a:gd name="connsiteY440" fmla="*/ 1553029 h 1553029"/>
              <a:gd name="connsiteX441" fmla="*/ 538380 w 12192000"/>
              <a:gd name="connsiteY441" fmla="*/ 721812 h 1553029"/>
              <a:gd name="connsiteX442" fmla="*/ 6691276 w 12192000"/>
              <a:gd name="connsiteY442" fmla="*/ 673989 h 1553029"/>
              <a:gd name="connsiteX443" fmla="*/ 6734149 w 12192000"/>
              <a:gd name="connsiteY443" fmla="*/ 695779 h 1553029"/>
              <a:gd name="connsiteX444" fmla="*/ 6737196 w 12192000"/>
              <a:gd name="connsiteY444" fmla="*/ 697425 h 1553029"/>
              <a:gd name="connsiteX445" fmla="*/ 6737196 w 12192000"/>
              <a:gd name="connsiteY445" fmla="*/ 1553029 h 1553029"/>
              <a:gd name="connsiteX446" fmla="*/ 6691276 w 12192000"/>
              <a:gd name="connsiteY446" fmla="*/ 1553029 h 1553029"/>
              <a:gd name="connsiteX447" fmla="*/ 9229353 w 12192000"/>
              <a:gd name="connsiteY447" fmla="*/ 669131 h 1553029"/>
              <a:gd name="connsiteX448" fmla="*/ 9275272 w 12192000"/>
              <a:gd name="connsiteY448" fmla="*/ 679774 h 1553029"/>
              <a:gd name="connsiteX449" fmla="*/ 9275272 w 12192000"/>
              <a:gd name="connsiteY449" fmla="*/ 1553029 h 1553029"/>
              <a:gd name="connsiteX450" fmla="*/ 9229353 w 12192000"/>
              <a:gd name="connsiteY450" fmla="*/ 1553029 h 1553029"/>
              <a:gd name="connsiteX451" fmla="*/ 8813804 w 12192000"/>
              <a:gd name="connsiteY451" fmla="*/ 663409 h 1553029"/>
              <a:gd name="connsiteX452" fmla="*/ 8813804 w 12192000"/>
              <a:gd name="connsiteY452" fmla="*/ 1553029 h 1553029"/>
              <a:gd name="connsiteX453" fmla="*/ 8767884 w 12192000"/>
              <a:gd name="connsiteY453" fmla="*/ 1553029 h 1553029"/>
              <a:gd name="connsiteX454" fmla="*/ 8767884 w 12192000"/>
              <a:gd name="connsiteY454" fmla="*/ 671379 h 1553029"/>
              <a:gd name="connsiteX455" fmla="*/ 5352793 w 12192000"/>
              <a:gd name="connsiteY455" fmla="*/ 662203 h 1553029"/>
              <a:gd name="connsiteX456" fmla="*/ 5352793 w 12192000"/>
              <a:gd name="connsiteY456" fmla="*/ 1553029 h 1553029"/>
              <a:gd name="connsiteX457" fmla="*/ 5306871 w 12192000"/>
              <a:gd name="connsiteY457" fmla="*/ 1553029 h 1553029"/>
              <a:gd name="connsiteX458" fmla="*/ 5306871 w 12192000"/>
              <a:gd name="connsiteY458" fmla="*/ 679257 h 1553029"/>
              <a:gd name="connsiteX459" fmla="*/ 9152441 w 12192000"/>
              <a:gd name="connsiteY459" fmla="*/ 656986 h 1553029"/>
              <a:gd name="connsiteX460" fmla="*/ 9192941 w 12192000"/>
              <a:gd name="connsiteY460" fmla="*/ 660691 h 1553029"/>
              <a:gd name="connsiteX461" fmla="*/ 9198361 w 12192000"/>
              <a:gd name="connsiteY461" fmla="*/ 661947 h 1553029"/>
              <a:gd name="connsiteX462" fmla="*/ 9198361 w 12192000"/>
              <a:gd name="connsiteY462" fmla="*/ 1553029 h 1553029"/>
              <a:gd name="connsiteX463" fmla="*/ 9152441 w 12192000"/>
              <a:gd name="connsiteY463" fmla="*/ 1553029 h 1553029"/>
              <a:gd name="connsiteX464" fmla="*/ 8890715 w 12192000"/>
              <a:gd name="connsiteY464" fmla="*/ 653125 h 1553029"/>
              <a:gd name="connsiteX465" fmla="*/ 8890715 w 12192000"/>
              <a:gd name="connsiteY465" fmla="*/ 1553029 h 1553029"/>
              <a:gd name="connsiteX466" fmla="*/ 8844795 w 12192000"/>
              <a:gd name="connsiteY466" fmla="*/ 1553029 h 1553029"/>
              <a:gd name="connsiteX467" fmla="*/ 8844795 w 12192000"/>
              <a:gd name="connsiteY467" fmla="*/ 658030 h 1553029"/>
              <a:gd name="connsiteX468" fmla="*/ 8850898 w 12192000"/>
              <a:gd name="connsiteY468" fmla="*/ 656970 h 1553029"/>
              <a:gd name="connsiteX469" fmla="*/ 9075530 w 12192000"/>
              <a:gd name="connsiteY469" fmla="*/ 649950 h 1553029"/>
              <a:gd name="connsiteX470" fmla="*/ 9121450 w 12192000"/>
              <a:gd name="connsiteY470" fmla="*/ 654151 h 1553029"/>
              <a:gd name="connsiteX471" fmla="*/ 9121450 w 12192000"/>
              <a:gd name="connsiteY471" fmla="*/ 1553029 h 1553029"/>
              <a:gd name="connsiteX472" fmla="*/ 9075530 w 12192000"/>
              <a:gd name="connsiteY472" fmla="*/ 1553029 h 1553029"/>
              <a:gd name="connsiteX473" fmla="*/ 8967627 w 12192000"/>
              <a:gd name="connsiteY473" fmla="*/ 647439 h 1553029"/>
              <a:gd name="connsiteX474" fmla="*/ 8967627 w 12192000"/>
              <a:gd name="connsiteY474" fmla="*/ 1553029 h 1553029"/>
              <a:gd name="connsiteX475" fmla="*/ 8921707 w 12192000"/>
              <a:gd name="connsiteY475" fmla="*/ 1553029 h 1553029"/>
              <a:gd name="connsiteX476" fmla="*/ 8921707 w 12192000"/>
              <a:gd name="connsiteY476" fmla="*/ 650132 h 1553029"/>
              <a:gd name="connsiteX477" fmla="*/ 8943467 w 12192000"/>
              <a:gd name="connsiteY477" fmla="*/ 648030 h 1553029"/>
              <a:gd name="connsiteX478" fmla="*/ 9031102 w 12192000"/>
              <a:gd name="connsiteY478" fmla="*/ 645886 h 1553029"/>
              <a:gd name="connsiteX479" fmla="*/ 9044538 w 12192000"/>
              <a:gd name="connsiteY479" fmla="*/ 647115 h 1553029"/>
              <a:gd name="connsiteX480" fmla="*/ 9044538 w 12192000"/>
              <a:gd name="connsiteY480" fmla="*/ 1553029 h 1553029"/>
              <a:gd name="connsiteX481" fmla="*/ 8998618 w 12192000"/>
              <a:gd name="connsiteY481" fmla="*/ 1553029 h 1553029"/>
              <a:gd name="connsiteX482" fmla="*/ 8998618 w 12192000"/>
              <a:gd name="connsiteY482" fmla="*/ 646681 h 1553029"/>
              <a:gd name="connsiteX483" fmla="*/ 2845719 w 12192000"/>
              <a:gd name="connsiteY483" fmla="*/ 641457 h 1553029"/>
              <a:gd name="connsiteX484" fmla="*/ 2891640 w 12192000"/>
              <a:gd name="connsiteY484" fmla="*/ 675882 h 1553029"/>
              <a:gd name="connsiteX485" fmla="*/ 2891640 w 12192000"/>
              <a:gd name="connsiteY485" fmla="*/ 1553029 h 1553029"/>
              <a:gd name="connsiteX486" fmla="*/ 2845719 w 12192000"/>
              <a:gd name="connsiteY486" fmla="*/ 1553029 h 1553029"/>
              <a:gd name="connsiteX487" fmla="*/ 6614365 w 12192000"/>
              <a:gd name="connsiteY487" fmla="*/ 634899 h 1553029"/>
              <a:gd name="connsiteX488" fmla="*/ 6660285 w 12192000"/>
              <a:gd name="connsiteY488" fmla="*/ 658238 h 1553029"/>
              <a:gd name="connsiteX489" fmla="*/ 6660285 w 12192000"/>
              <a:gd name="connsiteY489" fmla="*/ 1553029 h 1553029"/>
              <a:gd name="connsiteX490" fmla="*/ 6614365 w 12192000"/>
              <a:gd name="connsiteY490" fmla="*/ 1553029 h 1553029"/>
              <a:gd name="connsiteX491" fmla="*/ 5429703 w 12192000"/>
              <a:gd name="connsiteY491" fmla="*/ 633640 h 1553029"/>
              <a:gd name="connsiteX492" fmla="*/ 5429703 w 12192000"/>
              <a:gd name="connsiteY492" fmla="*/ 1553029 h 1553029"/>
              <a:gd name="connsiteX493" fmla="*/ 5383784 w 12192000"/>
              <a:gd name="connsiteY493" fmla="*/ 1553029 h 1553029"/>
              <a:gd name="connsiteX494" fmla="*/ 5383784 w 12192000"/>
              <a:gd name="connsiteY494" fmla="*/ 650694 h 1553029"/>
              <a:gd name="connsiteX495" fmla="*/ 5506615 w 12192000"/>
              <a:gd name="connsiteY495" fmla="*/ 605563 h 1553029"/>
              <a:gd name="connsiteX496" fmla="*/ 5506615 w 12192000"/>
              <a:gd name="connsiteY496" fmla="*/ 1553029 h 1553029"/>
              <a:gd name="connsiteX497" fmla="*/ 5460697 w 12192000"/>
              <a:gd name="connsiteY497" fmla="*/ 1553029 h 1553029"/>
              <a:gd name="connsiteX498" fmla="*/ 5460697 w 12192000"/>
              <a:gd name="connsiteY498" fmla="*/ 622130 h 1553029"/>
              <a:gd name="connsiteX499" fmla="*/ 5496724 w 12192000"/>
              <a:gd name="connsiteY499" fmla="*/ 608750 h 1553029"/>
              <a:gd name="connsiteX500" fmla="*/ 6537453 w 12192000"/>
              <a:gd name="connsiteY500" fmla="*/ 600135 h 1553029"/>
              <a:gd name="connsiteX501" fmla="*/ 6576580 w 12192000"/>
              <a:gd name="connsiteY501" fmla="*/ 615696 h 1553029"/>
              <a:gd name="connsiteX502" fmla="*/ 6583373 w 12192000"/>
              <a:gd name="connsiteY502" fmla="*/ 619148 h 1553029"/>
              <a:gd name="connsiteX503" fmla="*/ 6583373 w 12192000"/>
              <a:gd name="connsiteY503" fmla="*/ 1553029 h 1553029"/>
              <a:gd name="connsiteX504" fmla="*/ 6537453 w 12192000"/>
              <a:gd name="connsiteY504" fmla="*/ 1553029 h 1553029"/>
              <a:gd name="connsiteX505" fmla="*/ 661210 w 12192000"/>
              <a:gd name="connsiteY505" fmla="*/ 597048 h 1553029"/>
              <a:gd name="connsiteX506" fmla="*/ 661210 w 12192000"/>
              <a:gd name="connsiteY506" fmla="*/ 1553029 h 1553029"/>
              <a:gd name="connsiteX507" fmla="*/ 615292 w 12192000"/>
              <a:gd name="connsiteY507" fmla="*/ 1553029 h 1553029"/>
              <a:gd name="connsiteX508" fmla="*/ 615292 w 12192000"/>
              <a:gd name="connsiteY508" fmla="*/ 641925 h 1553029"/>
              <a:gd name="connsiteX509" fmla="*/ 624579 w 12192000"/>
              <a:gd name="connsiteY509" fmla="*/ 632279 h 1553029"/>
              <a:gd name="connsiteX510" fmla="*/ 2768808 w 12192000"/>
              <a:gd name="connsiteY510" fmla="*/ 583800 h 1553029"/>
              <a:gd name="connsiteX511" fmla="*/ 2814727 w 12192000"/>
              <a:gd name="connsiteY511" fmla="*/ 618224 h 1553029"/>
              <a:gd name="connsiteX512" fmla="*/ 2814727 w 12192000"/>
              <a:gd name="connsiteY512" fmla="*/ 1553029 h 1553029"/>
              <a:gd name="connsiteX513" fmla="*/ 2768808 w 12192000"/>
              <a:gd name="connsiteY513" fmla="*/ 1553029 h 1553029"/>
              <a:gd name="connsiteX514" fmla="*/ 5583527 w 12192000"/>
              <a:gd name="connsiteY514" fmla="*/ 580777 h 1553029"/>
              <a:gd name="connsiteX515" fmla="*/ 5583527 w 12192000"/>
              <a:gd name="connsiteY515" fmla="*/ 1553029 h 1553029"/>
              <a:gd name="connsiteX516" fmla="*/ 5537607 w 12192000"/>
              <a:gd name="connsiteY516" fmla="*/ 1553029 h 1553029"/>
              <a:gd name="connsiteX517" fmla="*/ 5537607 w 12192000"/>
              <a:gd name="connsiteY517" fmla="*/ 595575 h 1553029"/>
              <a:gd name="connsiteX518" fmla="*/ 6460542 w 12192000"/>
              <a:gd name="connsiteY518" fmla="*/ 569549 h 1553029"/>
              <a:gd name="connsiteX519" fmla="*/ 6506463 w 12192000"/>
              <a:gd name="connsiteY519" fmla="*/ 587811 h 1553029"/>
              <a:gd name="connsiteX520" fmla="*/ 6506463 w 12192000"/>
              <a:gd name="connsiteY520" fmla="*/ 1553029 h 1553029"/>
              <a:gd name="connsiteX521" fmla="*/ 6460542 w 12192000"/>
              <a:gd name="connsiteY521" fmla="*/ 1553029 h 1553029"/>
              <a:gd name="connsiteX522" fmla="*/ 5660438 w 12192000"/>
              <a:gd name="connsiteY522" fmla="*/ 557466 h 1553029"/>
              <a:gd name="connsiteX523" fmla="*/ 5660438 w 12192000"/>
              <a:gd name="connsiteY523" fmla="*/ 1553029 h 1553029"/>
              <a:gd name="connsiteX524" fmla="*/ 5614517 w 12192000"/>
              <a:gd name="connsiteY524" fmla="*/ 1553029 h 1553029"/>
              <a:gd name="connsiteX525" fmla="*/ 5614517 w 12192000"/>
              <a:gd name="connsiteY525" fmla="*/ 570789 h 1553029"/>
              <a:gd name="connsiteX526" fmla="*/ 5632843 w 12192000"/>
              <a:gd name="connsiteY526" fmla="*/ 564884 h 1553029"/>
              <a:gd name="connsiteX527" fmla="*/ 6383631 w 12192000"/>
              <a:gd name="connsiteY527" fmla="*/ 541719 h 1553029"/>
              <a:gd name="connsiteX528" fmla="*/ 6407282 w 12192000"/>
              <a:gd name="connsiteY528" fmla="*/ 548368 h 1553029"/>
              <a:gd name="connsiteX529" fmla="*/ 6429552 w 12192000"/>
              <a:gd name="connsiteY529" fmla="*/ 557225 h 1553029"/>
              <a:gd name="connsiteX530" fmla="*/ 6429552 w 12192000"/>
              <a:gd name="connsiteY530" fmla="*/ 1553029 h 1553029"/>
              <a:gd name="connsiteX531" fmla="*/ 6383631 w 12192000"/>
              <a:gd name="connsiteY531" fmla="*/ 1553029 h 1553029"/>
              <a:gd name="connsiteX532" fmla="*/ 5737350 w 12192000"/>
              <a:gd name="connsiteY532" fmla="*/ 536790 h 1553029"/>
              <a:gd name="connsiteX533" fmla="*/ 5737350 w 12192000"/>
              <a:gd name="connsiteY533" fmla="*/ 1553029 h 1553029"/>
              <a:gd name="connsiteX534" fmla="*/ 5691430 w 12192000"/>
              <a:gd name="connsiteY534" fmla="*/ 1553029 h 1553029"/>
              <a:gd name="connsiteX535" fmla="*/ 5691430 w 12192000"/>
              <a:gd name="connsiteY535" fmla="*/ 549134 h 1553029"/>
              <a:gd name="connsiteX536" fmla="*/ 2691896 w 12192000"/>
              <a:gd name="connsiteY536" fmla="*/ 526141 h 1553029"/>
              <a:gd name="connsiteX537" fmla="*/ 2737816 w 12192000"/>
              <a:gd name="connsiteY537" fmla="*/ 560566 h 1553029"/>
              <a:gd name="connsiteX538" fmla="*/ 2737816 w 12192000"/>
              <a:gd name="connsiteY538" fmla="*/ 1553029 h 1553029"/>
              <a:gd name="connsiteX539" fmla="*/ 2691896 w 12192000"/>
              <a:gd name="connsiteY539" fmla="*/ 1553029 h 1553029"/>
              <a:gd name="connsiteX540" fmla="*/ 738122 w 12192000"/>
              <a:gd name="connsiteY540" fmla="*/ 523078 h 1553029"/>
              <a:gd name="connsiteX541" fmla="*/ 738122 w 12192000"/>
              <a:gd name="connsiteY541" fmla="*/ 1553029 h 1553029"/>
              <a:gd name="connsiteX542" fmla="*/ 692203 w 12192000"/>
              <a:gd name="connsiteY542" fmla="*/ 1553029 h 1553029"/>
              <a:gd name="connsiteX543" fmla="*/ 692203 w 12192000"/>
              <a:gd name="connsiteY543" fmla="*/ 567241 h 1553029"/>
              <a:gd name="connsiteX544" fmla="*/ 6306720 w 12192000"/>
              <a:gd name="connsiteY544" fmla="*/ 520931 h 1553029"/>
              <a:gd name="connsiteX545" fmla="*/ 6316098 w 12192000"/>
              <a:gd name="connsiteY545" fmla="*/ 522731 h 1553029"/>
              <a:gd name="connsiteX546" fmla="*/ 6352641 w 12192000"/>
              <a:gd name="connsiteY546" fmla="*/ 533005 h 1553029"/>
              <a:gd name="connsiteX547" fmla="*/ 6352641 w 12192000"/>
              <a:gd name="connsiteY547" fmla="*/ 1553029 h 1553029"/>
              <a:gd name="connsiteX548" fmla="*/ 6306720 w 12192000"/>
              <a:gd name="connsiteY548" fmla="*/ 1553029 h 1553029"/>
              <a:gd name="connsiteX549" fmla="*/ 5814259 w 12192000"/>
              <a:gd name="connsiteY549" fmla="*/ 519792 h 1553029"/>
              <a:gd name="connsiteX550" fmla="*/ 5814259 w 12192000"/>
              <a:gd name="connsiteY550" fmla="*/ 1553029 h 1553029"/>
              <a:gd name="connsiteX551" fmla="*/ 5768340 w 12192000"/>
              <a:gd name="connsiteY551" fmla="*/ 1553029 h 1553029"/>
              <a:gd name="connsiteX552" fmla="*/ 5768340 w 12192000"/>
              <a:gd name="connsiteY552" fmla="*/ 528800 h 1553029"/>
              <a:gd name="connsiteX553" fmla="*/ 6229809 w 12192000"/>
              <a:gd name="connsiteY553" fmla="*/ 506168 h 1553029"/>
              <a:gd name="connsiteX554" fmla="*/ 6275730 w 12192000"/>
              <a:gd name="connsiteY554" fmla="*/ 514982 h 1553029"/>
              <a:gd name="connsiteX555" fmla="*/ 6275730 w 12192000"/>
              <a:gd name="connsiteY555" fmla="*/ 1553029 h 1553029"/>
              <a:gd name="connsiteX556" fmla="*/ 6229809 w 12192000"/>
              <a:gd name="connsiteY556" fmla="*/ 1553029 h 1553029"/>
              <a:gd name="connsiteX557" fmla="*/ 5891172 w 12192000"/>
              <a:gd name="connsiteY557" fmla="*/ 504976 h 1553029"/>
              <a:gd name="connsiteX558" fmla="*/ 5891172 w 12192000"/>
              <a:gd name="connsiteY558" fmla="*/ 1553029 h 1553029"/>
              <a:gd name="connsiteX559" fmla="*/ 5845254 w 12192000"/>
              <a:gd name="connsiteY559" fmla="*/ 1553029 h 1553029"/>
              <a:gd name="connsiteX560" fmla="*/ 5845254 w 12192000"/>
              <a:gd name="connsiteY560" fmla="*/ 513712 h 1553029"/>
              <a:gd name="connsiteX561" fmla="*/ 5888339 w 12192000"/>
              <a:gd name="connsiteY561" fmla="*/ 505259 h 1553029"/>
              <a:gd name="connsiteX562" fmla="*/ 6152898 w 12192000"/>
              <a:gd name="connsiteY562" fmla="*/ 497601 h 1553029"/>
              <a:gd name="connsiteX563" fmla="*/ 6198819 w 12192000"/>
              <a:gd name="connsiteY563" fmla="*/ 502138 h 1553029"/>
              <a:gd name="connsiteX564" fmla="*/ 6198819 w 12192000"/>
              <a:gd name="connsiteY564" fmla="*/ 1553029 h 1553029"/>
              <a:gd name="connsiteX565" fmla="*/ 6152898 w 12192000"/>
              <a:gd name="connsiteY565" fmla="*/ 1553029 h 1553029"/>
              <a:gd name="connsiteX566" fmla="*/ 5968082 w 12192000"/>
              <a:gd name="connsiteY566" fmla="*/ 497291 h 1553029"/>
              <a:gd name="connsiteX567" fmla="*/ 5968082 w 12192000"/>
              <a:gd name="connsiteY567" fmla="*/ 1553029 h 1553029"/>
              <a:gd name="connsiteX568" fmla="*/ 5922165 w 12192000"/>
              <a:gd name="connsiteY568" fmla="*/ 1553029 h 1553029"/>
              <a:gd name="connsiteX569" fmla="*/ 5922165 w 12192000"/>
              <a:gd name="connsiteY569" fmla="*/ 501879 h 1553029"/>
              <a:gd name="connsiteX570" fmla="*/ 6075986 w 12192000"/>
              <a:gd name="connsiteY570" fmla="*/ 493807 h 1553029"/>
              <a:gd name="connsiteX571" fmla="*/ 6116391 w 12192000"/>
              <a:gd name="connsiteY571" fmla="*/ 493993 h 1553029"/>
              <a:gd name="connsiteX572" fmla="*/ 6121907 w 12192000"/>
              <a:gd name="connsiteY572" fmla="*/ 494538 h 1553029"/>
              <a:gd name="connsiteX573" fmla="*/ 6121907 w 12192000"/>
              <a:gd name="connsiteY573" fmla="*/ 1553029 h 1553029"/>
              <a:gd name="connsiteX574" fmla="*/ 6075986 w 12192000"/>
              <a:gd name="connsiteY574" fmla="*/ 1553029 h 1553029"/>
              <a:gd name="connsiteX575" fmla="*/ 6006158 w 12192000"/>
              <a:gd name="connsiteY575" fmla="*/ 493486 h 1553029"/>
              <a:gd name="connsiteX576" fmla="*/ 6044994 w 12192000"/>
              <a:gd name="connsiteY576" fmla="*/ 493665 h 1553029"/>
              <a:gd name="connsiteX577" fmla="*/ 6044994 w 12192000"/>
              <a:gd name="connsiteY577" fmla="*/ 1553029 h 1553029"/>
              <a:gd name="connsiteX578" fmla="*/ 5999077 w 12192000"/>
              <a:gd name="connsiteY578" fmla="*/ 1553029 h 1553029"/>
              <a:gd name="connsiteX579" fmla="*/ 5999077 w 12192000"/>
              <a:gd name="connsiteY579" fmla="*/ 494194 h 1553029"/>
              <a:gd name="connsiteX580" fmla="*/ 2614985 w 12192000"/>
              <a:gd name="connsiteY580" fmla="*/ 468443 h 1553029"/>
              <a:gd name="connsiteX581" fmla="*/ 2645917 w 12192000"/>
              <a:gd name="connsiteY581" fmla="*/ 491672 h 1553029"/>
              <a:gd name="connsiteX582" fmla="*/ 2660904 w 12192000"/>
              <a:gd name="connsiteY582" fmla="*/ 502908 h 1553029"/>
              <a:gd name="connsiteX583" fmla="*/ 2660904 w 12192000"/>
              <a:gd name="connsiteY583" fmla="*/ 1553029 h 1553029"/>
              <a:gd name="connsiteX584" fmla="*/ 2614985 w 12192000"/>
              <a:gd name="connsiteY584" fmla="*/ 1553029 h 1553029"/>
              <a:gd name="connsiteX585" fmla="*/ 815032 w 12192000"/>
              <a:gd name="connsiteY585" fmla="*/ 453698 h 1553029"/>
              <a:gd name="connsiteX586" fmla="*/ 815032 w 12192000"/>
              <a:gd name="connsiteY586" fmla="*/ 1553029 h 1553029"/>
              <a:gd name="connsiteX587" fmla="*/ 769113 w 12192000"/>
              <a:gd name="connsiteY587" fmla="*/ 1553029 h 1553029"/>
              <a:gd name="connsiteX588" fmla="*/ 769113 w 12192000"/>
              <a:gd name="connsiteY588" fmla="*/ 494812 h 1553029"/>
              <a:gd name="connsiteX589" fmla="*/ 2538073 w 12192000"/>
              <a:gd name="connsiteY589" fmla="*/ 410682 h 1553029"/>
              <a:gd name="connsiteX590" fmla="*/ 2583992 w 12192000"/>
              <a:gd name="connsiteY590" fmla="*/ 445167 h 1553029"/>
              <a:gd name="connsiteX591" fmla="*/ 2583992 w 12192000"/>
              <a:gd name="connsiteY591" fmla="*/ 1553029 h 1553029"/>
              <a:gd name="connsiteX592" fmla="*/ 2538073 w 12192000"/>
              <a:gd name="connsiteY592" fmla="*/ 1553029 h 1553029"/>
              <a:gd name="connsiteX593" fmla="*/ 891945 w 12192000"/>
              <a:gd name="connsiteY593" fmla="*/ 386533 h 1553029"/>
              <a:gd name="connsiteX594" fmla="*/ 891945 w 12192000"/>
              <a:gd name="connsiteY594" fmla="*/ 1553029 h 1553029"/>
              <a:gd name="connsiteX595" fmla="*/ 846026 w 12192000"/>
              <a:gd name="connsiteY595" fmla="*/ 1553029 h 1553029"/>
              <a:gd name="connsiteX596" fmla="*/ 846026 w 12192000"/>
              <a:gd name="connsiteY596" fmla="*/ 425948 h 1553029"/>
              <a:gd name="connsiteX597" fmla="*/ 870249 w 12192000"/>
              <a:gd name="connsiteY597" fmla="*/ 404260 h 1553029"/>
              <a:gd name="connsiteX598" fmla="*/ 2461164 w 12192000"/>
              <a:gd name="connsiteY598" fmla="*/ 354453 h 1553029"/>
              <a:gd name="connsiteX599" fmla="*/ 2507081 w 12192000"/>
              <a:gd name="connsiteY599" fmla="*/ 387591 h 1553029"/>
              <a:gd name="connsiteX600" fmla="*/ 2507081 w 12192000"/>
              <a:gd name="connsiteY600" fmla="*/ 1553029 h 1553029"/>
              <a:gd name="connsiteX601" fmla="*/ 2461164 w 12192000"/>
              <a:gd name="connsiteY601" fmla="*/ 1553029 h 1553029"/>
              <a:gd name="connsiteX602" fmla="*/ 968856 w 12192000"/>
              <a:gd name="connsiteY602" fmla="*/ 323691 h 1553029"/>
              <a:gd name="connsiteX603" fmla="*/ 968856 w 12192000"/>
              <a:gd name="connsiteY603" fmla="*/ 1553029 h 1553029"/>
              <a:gd name="connsiteX604" fmla="*/ 922936 w 12192000"/>
              <a:gd name="connsiteY604" fmla="*/ 1553029 h 1553029"/>
              <a:gd name="connsiteX605" fmla="*/ 922936 w 12192000"/>
              <a:gd name="connsiteY605" fmla="*/ 361211 h 1553029"/>
              <a:gd name="connsiteX606" fmla="*/ 2384250 w 12192000"/>
              <a:gd name="connsiteY606" fmla="*/ 298946 h 1553029"/>
              <a:gd name="connsiteX607" fmla="*/ 2430170 w 12192000"/>
              <a:gd name="connsiteY607" fmla="*/ 332085 h 1553029"/>
              <a:gd name="connsiteX608" fmla="*/ 2430170 w 12192000"/>
              <a:gd name="connsiteY608" fmla="*/ 1553029 h 1553029"/>
              <a:gd name="connsiteX609" fmla="*/ 2384250 w 12192000"/>
              <a:gd name="connsiteY609" fmla="*/ 1553029 h 1553029"/>
              <a:gd name="connsiteX610" fmla="*/ 1045767 w 12192000"/>
              <a:gd name="connsiteY610" fmla="*/ 265339 h 1553029"/>
              <a:gd name="connsiteX611" fmla="*/ 1045767 w 12192000"/>
              <a:gd name="connsiteY611" fmla="*/ 1553029 h 1553029"/>
              <a:gd name="connsiteX612" fmla="*/ 999848 w 12192000"/>
              <a:gd name="connsiteY612" fmla="*/ 1553029 h 1553029"/>
              <a:gd name="connsiteX613" fmla="*/ 999848 w 12192000"/>
              <a:gd name="connsiteY613" fmla="*/ 298664 h 1553029"/>
              <a:gd name="connsiteX614" fmla="*/ 2307340 w 12192000"/>
              <a:gd name="connsiteY614" fmla="*/ 247376 h 1553029"/>
              <a:gd name="connsiteX615" fmla="*/ 2353259 w 12192000"/>
              <a:gd name="connsiteY615" fmla="*/ 278091 h 1553029"/>
              <a:gd name="connsiteX616" fmla="*/ 2353259 w 12192000"/>
              <a:gd name="connsiteY616" fmla="*/ 1553029 h 1553029"/>
              <a:gd name="connsiteX617" fmla="*/ 2307340 w 12192000"/>
              <a:gd name="connsiteY617" fmla="*/ 1553029 h 1553029"/>
              <a:gd name="connsiteX618" fmla="*/ 1122680 w 12192000"/>
              <a:gd name="connsiteY618" fmla="*/ 209522 h 1553029"/>
              <a:gd name="connsiteX619" fmla="*/ 1122680 w 12192000"/>
              <a:gd name="connsiteY619" fmla="*/ 1553029 h 1553029"/>
              <a:gd name="connsiteX620" fmla="*/ 1076758 w 12192000"/>
              <a:gd name="connsiteY620" fmla="*/ 1553029 h 1553029"/>
              <a:gd name="connsiteX621" fmla="*/ 1076758 w 12192000"/>
              <a:gd name="connsiteY621" fmla="*/ 242849 h 1553029"/>
              <a:gd name="connsiteX622" fmla="*/ 2230426 w 12192000"/>
              <a:gd name="connsiteY622" fmla="*/ 197574 h 1553029"/>
              <a:gd name="connsiteX623" fmla="*/ 2251739 w 12192000"/>
              <a:gd name="connsiteY623" fmla="*/ 210185 h 1553029"/>
              <a:gd name="connsiteX624" fmla="*/ 2276346 w 12192000"/>
              <a:gd name="connsiteY624" fmla="*/ 226645 h 1553029"/>
              <a:gd name="connsiteX625" fmla="*/ 2276346 w 12192000"/>
              <a:gd name="connsiteY625" fmla="*/ 1553029 h 1553029"/>
              <a:gd name="connsiteX626" fmla="*/ 2230426 w 12192000"/>
              <a:gd name="connsiteY626" fmla="*/ 1553029 h 1553029"/>
              <a:gd name="connsiteX627" fmla="*/ 1199590 w 12192000"/>
              <a:gd name="connsiteY627" fmla="*/ 161725 h 1553029"/>
              <a:gd name="connsiteX628" fmla="*/ 1199590 w 12192000"/>
              <a:gd name="connsiteY628" fmla="*/ 1553029 h 1553029"/>
              <a:gd name="connsiteX629" fmla="*/ 1153672 w 12192000"/>
              <a:gd name="connsiteY629" fmla="*/ 1553029 h 1553029"/>
              <a:gd name="connsiteX630" fmla="*/ 1153672 w 12192000"/>
              <a:gd name="connsiteY630" fmla="*/ 190175 h 1553029"/>
              <a:gd name="connsiteX631" fmla="*/ 2153516 w 12192000"/>
              <a:gd name="connsiteY631" fmla="*/ 152063 h 1553029"/>
              <a:gd name="connsiteX632" fmla="*/ 2199437 w 12192000"/>
              <a:gd name="connsiteY632" fmla="*/ 179236 h 1553029"/>
              <a:gd name="connsiteX633" fmla="*/ 2199437 w 12192000"/>
              <a:gd name="connsiteY633" fmla="*/ 1553029 h 1553029"/>
              <a:gd name="connsiteX634" fmla="*/ 2153516 w 12192000"/>
              <a:gd name="connsiteY634" fmla="*/ 1553029 h 1553029"/>
              <a:gd name="connsiteX635" fmla="*/ 1276503 w 12192000"/>
              <a:gd name="connsiteY635" fmla="*/ 117141 h 1553029"/>
              <a:gd name="connsiteX636" fmla="*/ 1276503 w 12192000"/>
              <a:gd name="connsiteY636" fmla="*/ 1553029 h 1553029"/>
              <a:gd name="connsiteX637" fmla="*/ 1230583 w 12192000"/>
              <a:gd name="connsiteY637" fmla="*/ 1553029 h 1553029"/>
              <a:gd name="connsiteX638" fmla="*/ 1230583 w 12192000"/>
              <a:gd name="connsiteY638" fmla="*/ 142523 h 1553029"/>
              <a:gd name="connsiteX639" fmla="*/ 1251607 w 12192000"/>
              <a:gd name="connsiteY639" fmla="*/ 129497 h 1553029"/>
              <a:gd name="connsiteX640" fmla="*/ 2076604 w 12192000"/>
              <a:gd name="connsiteY640" fmla="*/ 111315 h 1553029"/>
              <a:gd name="connsiteX641" fmla="*/ 2122525 w 12192000"/>
              <a:gd name="connsiteY641" fmla="*/ 133778 h 1553029"/>
              <a:gd name="connsiteX642" fmla="*/ 2122525 w 12192000"/>
              <a:gd name="connsiteY642" fmla="*/ 1553029 h 1553029"/>
              <a:gd name="connsiteX643" fmla="*/ 2076604 w 12192000"/>
              <a:gd name="connsiteY643" fmla="*/ 1553029 h 1553029"/>
              <a:gd name="connsiteX644" fmla="*/ 1353413 w 12192000"/>
              <a:gd name="connsiteY644" fmla="*/ 78971 h 1553029"/>
              <a:gd name="connsiteX645" fmla="*/ 1353413 w 12192000"/>
              <a:gd name="connsiteY645" fmla="*/ 1553029 h 1553029"/>
              <a:gd name="connsiteX646" fmla="*/ 1307493 w 12192000"/>
              <a:gd name="connsiteY646" fmla="*/ 1553029 h 1553029"/>
              <a:gd name="connsiteX647" fmla="*/ 1307493 w 12192000"/>
              <a:gd name="connsiteY647" fmla="*/ 101760 h 1553029"/>
              <a:gd name="connsiteX648" fmla="*/ 1999694 w 12192000"/>
              <a:gd name="connsiteY648" fmla="*/ 73695 h 1553029"/>
              <a:gd name="connsiteX649" fmla="*/ 2045613 w 12192000"/>
              <a:gd name="connsiteY649" fmla="*/ 96156 h 1553029"/>
              <a:gd name="connsiteX650" fmla="*/ 2045613 w 12192000"/>
              <a:gd name="connsiteY650" fmla="*/ 1553029 h 1553029"/>
              <a:gd name="connsiteX651" fmla="*/ 1999694 w 12192000"/>
              <a:gd name="connsiteY651" fmla="*/ 1553029 h 1553029"/>
              <a:gd name="connsiteX652" fmla="*/ 1430320 w 12192000"/>
              <a:gd name="connsiteY652" fmla="*/ 48269 h 1553029"/>
              <a:gd name="connsiteX653" fmla="*/ 1430320 w 12192000"/>
              <a:gd name="connsiteY653" fmla="*/ 1553029 h 1553029"/>
              <a:gd name="connsiteX654" fmla="*/ 1384405 w 12192000"/>
              <a:gd name="connsiteY654" fmla="*/ 1553029 h 1553029"/>
              <a:gd name="connsiteX655" fmla="*/ 1384405 w 12192000"/>
              <a:gd name="connsiteY655" fmla="*/ 64462 h 1553029"/>
              <a:gd name="connsiteX656" fmla="*/ 1922781 w 12192000"/>
              <a:gd name="connsiteY656" fmla="*/ 45533 h 1553029"/>
              <a:gd name="connsiteX657" fmla="*/ 1968701 w 12192000"/>
              <a:gd name="connsiteY657" fmla="*/ 62056 h 1553029"/>
              <a:gd name="connsiteX658" fmla="*/ 1968701 w 12192000"/>
              <a:gd name="connsiteY658" fmla="*/ 1553029 h 1553029"/>
              <a:gd name="connsiteX659" fmla="*/ 1922781 w 12192000"/>
              <a:gd name="connsiteY659" fmla="*/ 1553029 h 1553029"/>
              <a:gd name="connsiteX660" fmla="*/ 1507235 w 12192000"/>
              <a:gd name="connsiteY660" fmla="*/ 21810 h 1553029"/>
              <a:gd name="connsiteX661" fmla="*/ 1507235 w 12192000"/>
              <a:gd name="connsiteY661" fmla="*/ 1553029 h 1553029"/>
              <a:gd name="connsiteX662" fmla="*/ 1461315 w 12192000"/>
              <a:gd name="connsiteY662" fmla="*/ 1553029 h 1553029"/>
              <a:gd name="connsiteX663" fmla="*/ 1461315 w 12192000"/>
              <a:gd name="connsiteY663" fmla="*/ 37337 h 1553029"/>
              <a:gd name="connsiteX664" fmla="*/ 1503265 w 12192000"/>
              <a:gd name="connsiteY664" fmla="*/ 22542 h 1553029"/>
              <a:gd name="connsiteX665" fmla="*/ 1845871 w 12192000"/>
              <a:gd name="connsiteY665" fmla="*/ 21746 h 1553029"/>
              <a:gd name="connsiteX666" fmla="*/ 1870532 w 12192000"/>
              <a:gd name="connsiteY666" fmla="*/ 26733 h 1553029"/>
              <a:gd name="connsiteX667" fmla="*/ 1891790 w 12192000"/>
              <a:gd name="connsiteY667" fmla="*/ 34382 h 1553029"/>
              <a:gd name="connsiteX668" fmla="*/ 1891790 w 12192000"/>
              <a:gd name="connsiteY668" fmla="*/ 1553029 h 1553029"/>
              <a:gd name="connsiteX669" fmla="*/ 1845871 w 12192000"/>
              <a:gd name="connsiteY669" fmla="*/ 1553029 h 1553029"/>
              <a:gd name="connsiteX670" fmla="*/ 1584144 w 12192000"/>
              <a:gd name="connsiteY670" fmla="*/ 7621 h 1553029"/>
              <a:gd name="connsiteX671" fmla="*/ 1584144 w 12192000"/>
              <a:gd name="connsiteY671" fmla="*/ 1553029 h 1553029"/>
              <a:gd name="connsiteX672" fmla="*/ 1538225 w 12192000"/>
              <a:gd name="connsiteY672" fmla="*/ 1553029 h 1553029"/>
              <a:gd name="connsiteX673" fmla="*/ 1538225 w 12192000"/>
              <a:gd name="connsiteY673" fmla="*/ 16093 h 1553029"/>
              <a:gd name="connsiteX674" fmla="*/ 1768958 w 12192000"/>
              <a:gd name="connsiteY674" fmla="*/ 6195 h 1553029"/>
              <a:gd name="connsiteX675" fmla="*/ 1814881 w 12192000"/>
              <a:gd name="connsiteY675" fmla="*/ 15480 h 1553029"/>
              <a:gd name="connsiteX676" fmla="*/ 1814881 w 12192000"/>
              <a:gd name="connsiteY676" fmla="*/ 1553029 h 1553029"/>
              <a:gd name="connsiteX677" fmla="*/ 1768958 w 12192000"/>
              <a:gd name="connsiteY677" fmla="*/ 1553029 h 1553029"/>
              <a:gd name="connsiteX678" fmla="*/ 1692046 w 12192000"/>
              <a:gd name="connsiteY678" fmla="*/ 961 h 1553029"/>
              <a:gd name="connsiteX679" fmla="*/ 1737968 w 12192000"/>
              <a:gd name="connsiteY679" fmla="*/ 1624 h 1553029"/>
              <a:gd name="connsiteX680" fmla="*/ 1737968 w 12192000"/>
              <a:gd name="connsiteY680" fmla="*/ 1553029 h 1553029"/>
              <a:gd name="connsiteX681" fmla="*/ 1692046 w 12192000"/>
              <a:gd name="connsiteY681" fmla="*/ 1553029 h 1553029"/>
              <a:gd name="connsiteX682" fmla="*/ 1625453 w 12192000"/>
              <a:gd name="connsiteY682" fmla="*/ 0 h 1553029"/>
              <a:gd name="connsiteX683" fmla="*/ 1661056 w 12192000"/>
              <a:gd name="connsiteY683" fmla="*/ 514 h 1553029"/>
              <a:gd name="connsiteX684" fmla="*/ 1661056 w 12192000"/>
              <a:gd name="connsiteY684" fmla="*/ 1553029 h 1553029"/>
              <a:gd name="connsiteX685" fmla="*/ 1615136 w 12192000"/>
              <a:gd name="connsiteY685" fmla="*/ 1553029 h 1553029"/>
              <a:gd name="connsiteX686" fmla="*/ 1615136 w 12192000"/>
              <a:gd name="connsiteY686" fmla="*/ 1904 h 1553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</a:cxnLst>
            <a:rect l="l" t="t" r="r" b="b"/>
            <a:pathLst>
              <a:path w="12192000" h="1553029">
                <a:moveTo>
                  <a:pt x="12151986" y="1275399"/>
                </a:moveTo>
                <a:lnTo>
                  <a:pt x="12192000" y="1289544"/>
                </a:lnTo>
                <a:lnTo>
                  <a:pt x="12192000" y="1553029"/>
                </a:lnTo>
                <a:lnTo>
                  <a:pt x="12151986" y="1553029"/>
                </a:lnTo>
                <a:close/>
                <a:moveTo>
                  <a:pt x="45920" y="1258131"/>
                </a:moveTo>
                <a:lnTo>
                  <a:pt x="45920" y="1553029"/>
                </a:lnTo>
                <a:lnTo>
                  <a:pt x="0" y="1553029"/>
                </a:lnTo>
                <a:lnTo>
                  <a:pt x="0" y="1308634"/>
                </a:lnTo>
                <a:lnTo>
                  <a:pt x="12792" y="1294904"/>
                </a:lnTo>
                <a:close/>
                <a:moveTo>
                  <a:pt x="12075075" y="1248211"/>
                </a:moveTo>
                <a:lnTo>
                  <a:pt x="12120995" y="1264444"/>
                </a:lnTo>
                <a:lnTo>
                  <a:pt x="12120995" y="1553029"/>
                </a:lnTo>
                <a:lnTo>
                  <a:pt x="12075075" y="1553029"/>
                </a:lnTo>
                <a:close/>
                <a:moveTo>
                  <a:pt x="11998163" y="1221023"/>
                </a:moveTo>
                <a:lnTo>
                  <a:pt x="12044083" y="1237255"/>
                </a:lnTo>
                <a:lnTo>
                  <a:pt x="12044083" y="1553029"/>
                </a:lnTo>
                <a:lnTo>
                  <a:pt x="11998163" y="1553029"/>
                </a:lnTo>
                <a:close/>
                <a:moveTo>
                  <a:pt x="11921252" y="1193835"/>
                </a:moveTo>
                <a:lnTo>
                  <a:pt x="11967172" y="1210067"/>
                </a:lnTo>
                <a:lnTo>
                  <a:pt x="11967172" y="1553029"/>
                </a:lnTo>
                <a:lnTo>
                  <a:pt x="11921252" y="1553029"/>
                </a:lnTo>
                <a:close/>
                <a:moveTo>
                  <a:pt x="122830" y="1172447"/>
                </a:moveTo>
                <a:lnTo>
                  <a:pt x="122830" y="1553029"/>
                </a:lnTo>
                <a:lnTo>
                  <a:pt x="76912" y="1553029"/>
                </a:lnTo>
                <a:lnTo>
                  <a:pt x="76912" y="1223729"/>
                </a:lnTo>
                <a:lnTo>
                  <a:pt x="96138" y="1202388"/>
                </a:lnTo>
                <a:close/>
                <a:moveTo>
                  <a:pt x="11844341" y="1169766"/>
                </a:moveTo>
                <a:lnTo>
                  <a:pt x="11890260" y="1183926"/>
                </a:lnTo>
                <a:lnTo>
                  <a:pt x="11890260" y="1553029"/>
                </a:lnTo>
                <a:lnTo>
                  <a:pt x="11844341" y="1553029"/>
                </a:lnTo>
                <a:close/>
                <a:moveTo>
                  <a:pt x="11767429" y="1146049"/>
                </a:moveTo>
                <a:lnTo>
                  <a:pt x="11813349" y="1160209"/>
                </a:lnTo>
                <a:lnTo>
                  <a:pt x="11813349" y="1553029"/>
                </a:lnTo>
                <a:lnTo>
                  <a:pt x="11767429" y="1553029"/>
                </a:lnTo>
                <a:close/>
                <a:moveTo>
                  <a:pt x="11690518" y="1122583"/>
                </a:moveTo>
                <a:lnTo>
                  <a:pt x="11699903" y="1125226"/>
                </a:lnTo>
                <a:lnTo>
                  <a:pt x="11736438" y="1136492"/>
                </a:lnTo>
                <a:lnTo>
                  <a:pt x="11736438" y="1553029"/>
                </a:lnTo>
                <a:lnTo>
                  <a:pt x="11690518" y="1553029"/>
                </a:lnTo>
                <a:close/>
                <a:moveTo>
                  <a:pt x="11613606" y="1100932"/>
                </a:moveTo>
                <a:lnTo>
                  <a:pt x="11659526" y="1113859"/>
                </a:lnTo>
                <a:lnTo>
                  <a:pt x="11659526" y="1553029"/>
                </a:lnTo>
                <a:lnTo>
                  <a:pt x="11613606" y="1553029"/>
                </a:lnTo>
                <a:close/>
                <a:moveTo>
                  <a:pt x="3845557" y="1094407"/>
                </a:moveTo>
                <a:lnTo>
                  <a:pt x="3871155" y="1095722"/>
                </a:lnTo>
                <a:lnTo>
                  <a:pt x="3891477" y="1094578"/>
                </a:lnTo>
                <a:lnTo>
                  <a:pt x="3891477" y="1553029"/>
                </a:lnTo>
                <a:lnTo>
                  <a:pt x="3845557" y="1553029"/>
                </a:lnTo>
                <a:close/>
                <a:moveTo>
                  <a:pt x="3768645" y="1090456"/>
                </a:moveTo>
                <a:lnTo>
                  <a:pt x="3814563" y="1092815"/>
                </a:lnTo>
                <a:lnTo>
                  <a:pt x="3814563" y="1553029"/>
                </a:lnTo>
                <a:lnTo>
                  <a:pt x="3768645" y="1553029"/>
                </a:lnTo>
                <a:close/>
                <a:moveTo>
                  <a:pt x="3968387" y="1090247"/>
                </a:moveTo>
                <a:lnTo>
                  <a:pt x="3968387" y="1553029"/>
                </a:lnTo>
                <a:lnTo>
                  <a:pt x="3922467" y="1553029"/>
                </a:lnTo>
                <a:lnTo>
                  <a:pt x="3922467" y="1092833"/>
                </a:lnTo>
                <a:close/>
                <a:moveTo>
                  <a:pt x="199742" y="1086251"/>
                </a:moveTo>
                <a:lnTo>
                  <a:pt x="199742" y="1553029"/>
                </a:lnTo>
                <a:lnTo>
                  <a:pt x="153822" y="1553029"/>
                </a:lnTo>
                <a:lnTo>
                  <a:pt x="153822" y="1137684"/>
                </a:lnTo>
                <a:lnTo>
                  <a:pt x="188205" y="1099117"/>
                </a:lnTo>
                <a:close/>
                <a:moveTo>
                  <a:pt x="4045299" y="1083162"/>
                </a:moveTo>
                <a:lnTo>
                  <a:pt x="4045299" y="1553029"/>
                </a:lnTo>
                <a:lnTo>
                  <a:pt x="3999377" y="1553029"/>
                </a:lnTo>
                <a:lnTo>
                  <a:pt x="3999377" y="1088502"/>
                </a:lnTo>
                <a:lnTo>
                  <a:pt x="4014360" y="1087658"/>
                </a:lnTo>
                <a:close/>
                <a:moveTo>
                  <a:pt x="3691733" y="1080807"/>
                </a:moveTo>
                <a:lnTo>
                  <a:pt x="3731981" y="1088572"/>
                </a:lnTo>
                <a:lnTo>
                  <a:pt x="3737652" y="1088864"/>
                </a:lnTo>
                <a:lnTo>
                  <a:pt x="3737652" y="1553029"/>
                </a:lnTo>
                <a:lnTo>
                  <a:pt x="3691733" y="1553029"/>
                </a:lnTo>
                <a:close/>
                <a:moveTo>
                  <a:pt x="11536695" y="1079281"/>
                </a:moveTo>
                <a:lnTo>
                  <a:pt x="11582615" y="1092208"/>
                </a:lnTo>
                <a:lnTo>
                  <a:pt x="11582615" y="1553029"/>
                </a:lnTo>
                <a:lnTo>
                  <a:pt x="11536695" y="1553029"/>
                </a:lnTo>
                <a:close/>
                <a:moveTo>
                  <a:pt x="4122210" y="1071984"/>
                </a:moveTo>
                <a:lnTo>
                  <a:pt x="4122210" y="1553029"/>
                </a:lnTo>
                <a:lnTo>
                  <a:pt x="4076289" y="1553029"/>
                </a:lnTo>
                <a:lnTo>
                  <a:pt x="4076289" y="1078658"/>
                </a:lnTo>
                <a:close/>
                <a:moveTo>
                  <a:pt x="3614822" y="1065967"/>
                </a:moveTo>
                <a:lnTo>
                  <a:pt x="3660743" y="1074827"/>
                </a:lnTo>
                <a:lnTo>
                  <a:pt x="3660743" y="1553029"/>
                </a:lnTo>
                <a:lnTo>
                  <a:pt x="3614822" y="1553029"/>
                </a:lnTo>
                <a:close/>
                <a:moveTo>
                  <a:pt x="11459784" y="1058525"/>
                </a:moveTo>
                <a:lnTo>
                  <a:pt x="11490750" y="1066346"/>
                </a:lnTo>
                <a:lnTo>
                  <a:pt x="11505703" y="1070556"/>
                </a:lnTo>
                <a:lnTo>
                  <a:pt x="11505703" y="1553029"/>
                </a:lnTo>
                <a:lnTo>
                  <a:pt x="11459784" y="1553029"/>
                </a:lnTo>
                <a:close/>
                <a:moveTo>
                  <a:pt x="4199120" y="1058011"/>
                </a:moveTo>
                <a:lnTo>
                  <a:pt x="4199120" y="1553029"/>
                </a:lnTo>
                <a:lnTo>
                  <a:pt x="4153200" y="1553029"/>
                </a:lnTo>
                <a:lnTo>
                  <a:pt x="4153200" y="1067480"/>
                </a:lnTo>
                <a:lnTo>
                  <a:pt x="4160819" y="1066373"/>
                </a:lnTo>
                <a:close/>
                <a:moveTo>
                  <a:pt x="3537909" y="1042798"/>
                </a:moveTo>
                <a:lnTo>
                  <a:pt x="3583829" y="1058350"/>
                </a:lnTo>
                <a:lnTo>
                  <a:pt x="3583829" y="1553029"/>
                </a:lnTo>
                <a:lnTo>
                  <a:pt x="3537909" y="1553029"/>
                </a:lnTo>
                <a:close/>
                <a:moveTo>
                  <a:pt x="4276033" y="1041221"/>
                </a:moveTo>
                <a:lnTo>
                  <a:pt x="4276033" y="1553029"/>
                </a:lnTo>
                <a:lnTo>
                  <a:pt x="4230112" y="1553029"/>
                </a:lnTo>
                <a:lnTo>
                  <a:pt x="4230112" y="1051246"/>
                </a:lnTo>
                <a:close/>
                <a:moveTo>
                  <a:pt x="11382872" y="1039099"/>
                </a:moveTo>
                <a:lnTo>
                  <a:pt x="11428792" y="1050697"/>
                </a:lnTo>
                <a:lnTo>
                  <a:pt x="11428792" y="1553029"/>
                </a:lnTo>
                <a:lnTo>
                  <a:pt x="11382872" y="1553029"/>
                </a:lnTo>
                <a:close/>
                <a:moveTo>
                  <a:pt x="4352943" y="1021889"/>
                </a:moveTo>
                <a:lnTo>
                  <a:pt x="4352943" y="1553029"/>
                </a:lnTo>
                <a:lnTo>
                  <a:pt x="4307025" y="1553029"/>
                </a:lnTo>
                <a:lnTo>
                  <a:pt x="4307025" y="1034455"/>
                </a:lnTo>
                <a:lnTo>
                  <a:pt x="4309751" y="1033860"/>
                </a:lnTo>
                <a:close/>
                <a:moveTo>
                  <a:pt x="11305961" y="1019673"/>
                </a:moveTo>
                <a:lnTo>
                  <a:pt x="11351881" y="1031271"/>
                </a:lnTo>
                <a:lnTo>
                  <a:pt x="11351881" y="1553029"/>
                </a:lnTo>
                <a:lnTo>
                  <a:pt x="11305961" y="1553029"/>
                </a:lnTo>
                <a:close/>
                <a:moveTo>
                  <a:pt x="3461011" y="1016754"/>
                </a:moveTo>
                <a:lnTo>
                  <a:pt x="3506929" y="1032305"/>
                </a:lnTo>
                <a:lnTo>
                  <a:pt x="3506929" y="1553029"/>
                </a:lnTo>
                <a:lnTo>
                  <a:pt x="3461011" y="1553029"/>
                </a:lnTo>
                <a:close/>
                <a:moveTo>
                  <a:pt x="11229049" y="1002648"/>
                </a:moveTo>
                <a:lnTo>
                  <a:pt x="11274969" y="1012583"/>
                </a:lnTo>
                <a:lnTo>
                  <a:pt x="11274969" y="1553029"/>
                </a:lnTo>
                <a:lnTo>
                  <a:pt x="11229049" y="1553029"/>
                </a:lnTo>
                <a:close/>
                <a:moveTo>
                  <a:pt x="4429856" y="1000572"/>
                </a:moveTo>
                <a:lnTo>
                  <a:pt x="4429856" y="1553029"/>
                </a:lnTo>
                <a:lnTo>
                  <a:pt x="4383935" y="1553029"/>
                </a:lnTo>
                <a:lnTo>
                  <a:pt x="4383935" y="1013300"/>
                </a:lnTo>
                <a:close/>
                <a:moveTo>
                  <a:pt x="276653" y="1000479"/>
                </a:moveTo>
                <a:lnTo>
                  <a:pt x="276653" y="1553029"/>
                </a:lnTo>
                <a:lnTo>
                  <a:pt x="230733" y="1553029"/>
                </a:lnTo>
                <a:lnTo>
                  <a:pt x="230733" y="1051689"/>
                </a:lnTo>
                <a:close/>
                <a:moveTo>
                  <a:pt x="10275121" y="998781"/>
                </a:moveTo>
                <a:lnTo>
                  <a:pt x="10275121" y="1553029"/>
                </a:lnTo>
                <a:lnTo>
                  <a:pt x="10229201" y="1553029"/>
                </a:lnTo>
                <a:lnTo>
                  <a:pt x="10229201" y="999301"/>
                </a:lnTo>
                <a:lnTo>
                  <a:pt x="10229300" y="999311"/>
                </a:lnTo>
                <a:close/>
                <a:moveTo>
                  <a:pt x="10352032" y="997741"/>
                </a:moveTo>
                <a:lnTo>
                  <a:pt x="10352032" y="1553029"/>
                </a:lnTo>
                <a:lnTo>
                  <a:pt x="10306112" y="1553029"/>
                </a:lnTo>
                <a:lnTo>
                  <a:pt x="10306112" y="998422"/>
                </a:lnTo>
                <a:lnTo>
                  <a:pt x="10350017" y="997914"/>
                </a:lnTo>
                <a:close/>
                <a:moveTo>
                  <a:pt x="10152290" y="991812"/>
                </a:moveTo>
                <a:lnTo>
                  <a:pt x="10198209" y="996283"/>
                </a:lnTo>
                <a:lnTo>
                  <a:pt x="10198209" y="1553029"/>
                </a:lnTo>
                <a:lnTo>
                  <a:pt x="10152290" y="1553029"/>
                </a:lnTo>
                <a:close/>
                <a:moveTo>
                  <a:pt x="10428944" y="991112"/>
                </a:moveTo>
                <a:lnTo>
                  <a:pt x="10428944" y="1553029"/>
                </a:lnTo>
                <a:lnTo>
                  <a:pt x="10383024" y="1553029"/>
                </a:lnTo>
                <a:lnTo>
                  <a:pt x="10383024" y="995070"/>
                </a:lnTo>
                <a:close/>
                <a:moveTo>
                  <a:pt x="11152138" y="986007"/>
                </a:moveTo>
                <a:lnTo>
                  <a:pt x="11198058" y="995942"/>
                </a:lnTo>
                <a:lnTo>
                  <a:pt x="11198058" y="1553029"/>
                </a:lnTo>
                <a:lnTo>
                  <a:pt x="11152138" y="1553029"/>
                </a:lnTo>
                <a:close/>
                <a:moveTo>
                  <a:pt x="10505855" y="983273"/>
                </a:moveTo>
                <a:lnTo>
                  <a:pt x="10505855" y="1553029"/>
                </a:lnTo>
                <a:lnTo>
                  <a:pt x="10459935" y="1553029"/>
                </a:lnTo>
                <a:lnTo>
                  <a:pt x="10459935" y="988442"/>
                </a:lnTo>
                <a:lnTo>
                  <a:pt x="10467859" y="987759"/>
                </a:lnTo>
                <a:close/>
                <a:moveTo>
                  <a:pt x="3384099" y="981532"/>
                </a:moveTo>
                <a:lnTo>
                  <a:pt x="3430018" y="1002769"/>
                </a:lnTo>
                <a:lnTo>
                  <a:pt x="3430018" y="1553029"/>
                </a:lnTo>
                <a:lnTo>
                  <a:pt x="3384099" y="1553029"/>
                </a:lnTo>
                <a:close/>
                <a:moveTo>
                  <a:pt x="10075378" y="980512"/>
                </a:moveTo>
                <a:lnTo>
                  <a:pt x="10102589" y="986972"/>
                </a:lnTo>
                <a:lnTo>
                  <a:pt x="10121298" y="988794"/>
                </a:lnTo>
                <a:lnTo>
                  <a:pt x="10121298" y="1553029"/>
                </a:lnTo>
                <a:lnTo>
                  <a:pt x="10075378" y="1553029"/>
                </a:lnTo>
                <a:close/>
                <a:moveTo>
                  <a:pt x="4506766" y="977117"/>
                </a:moveTo>
                <a:lnTo>
                  <a:pt x="4506766" y="1553029"/>
                </a:lnTo>
                <a:lnTo>
                  <a:pt x="4460848" y="1553029"/>
                </a:lnTo>
                <a:lnTo>
                  <a:pt x="4460848" y="991961"/>
                </a:lnTo>
                <a:close/>
                <a:moveTo>
                  <a:pt x="10582766" y="974193"/>
                </a:moveTo>
                <a:lnTo>
                  <a:pt x="10582766" y="1553029"/>
                </a:lnTo>
                <a:lnTo>
                  <a:pt x="10536847" y="1553029"/>
                </a:lnTo>
                <a:lnTo>
                  <a:pt x="10536847" y="979614"/>
                </a:lnTo>
                <a:close/>
                <a:moveTo>
                  <a:pt x="11075226" y="973133"/>
                </a:moveTo>
                <a:lnTo>
                  <a:pt x="11121146" y="979452"/>
                </a:lnTo>
                <a:lnTo>
                  <a:pt x="11121146" y="1553029"/>
                </a:lnTo>
                <a:lnTo>
                  <a:pt x="11075226" y="1553029"/>
                </a:lnTo>
                <a:close/>
                <a:moveTo>
                  <a:pt x="10659678" y="966077"/>
                </a:moveTo>
                <a:lnTo>
                  <a:pt x="10659678" y="1553029"/>
                </a:lnTo>
                <a:lnTo>
                  <a:pt x="10613758" y="1553029"/>
                </a:lnTo>
                <a:lnTo>
                  <a:pt x="10613758" y="970898"/>
                </a:lnTo>
                <a:close/>
                <a:moveTo>
                  <a:pt x="10998315" y="962549"/>
                </a:moveTo>
                <a:lnTo>
                  <a:pt x="11044235" y="968868"/>
                </a:lnTo>
                <a:lnTo>
                  <a:pt x="11044235" y="1553029"/>
                </a:lnTo>
                <a:lnTo>
                  <a:pt x="10998315" y="1553029"/>
                </a:lnTo>
                <a:close/>
                <a:moveTo>
                  <a:pt x="9998467" y="962253"/>
                </a:moveTo>
                <a:lnTo>
                  <a:pt x="10044387" y="973155"/>
                </a:lnTo>
                <a:lnTo>
                  <a:pt x="10044387" y="1553029"/>
                </a:lnTo>
                <a:lnTo>
                  <a:pt x="9998467" y="1553029"/>
                </a:lnTo>
                <a:close/>
                <a:moveTo>
                  <a:pt x="10736589" y="959565"/>
                </a:moveTo>
                <a:lnTo>
                  <a:pt x="10736589" y="1553029"/>
                </a:lnTo>
                <a:lnTo>
                  <a:pt x="10690669" y="1553029"/>
                </a:lnTo>
                <a:lnTo>
                  <a:pt x="10690669" y="962824"/>
                </a:lnTo>
                <a:lnTo>
                  <a:pt x="10707386" y="961069"/>
                </a:lnTo>
                <a:close/>
                <a:moveTo>
                  <a:pt x="10921404" y="957337"/>
                </a:moveTo>
                <a:lnTo>
                  <a:pt x="10967323" y="958859"/>
                </a:lnTo>
                <a:lnTo>
                  <a:pt x="10967323" y="1553029"/>
                </a:lnTo>
                <a:lnTo>
                  <a:pt x="10921404" y="1553029"/>
                </a:lnTo>
                <a:close/>
                <a:moveTo>
                  <a:pt x="10813501" y="955607"/>
                </a:moveTo>
                <a:lnTo>
                  <a:pt x="10813501" y="1553029"/>
                </a:lnTo>
                <a:lnTo>
                  <a:pt x="10767581" y="1553029"/>
                </a:lnTo>
                <a:lnTo>
                  <a:pt x="10767581" y="957970"/>
                </a:lnTo>
                <a:close/>
                <a:moveTo>
                  <a:pt x="10844492" y="954789"/>
                </a:moveTo>
                <a:lnTo>
                  <a:pt x="10890412" y="956311"/>
                </a:lnTo>
                <a:lnTo>
                  <a:pt x="10890412" y="1553029"/>
                </a:lnTo>
                <a:lnTo>
                  <a:pt x="10844492" y="1553029"/>
                </a:lnTo>
                <a:close/>
                <a:moveTo>
                  <a:pt x="4583677" y="952254"/>
                </a:moveTo>
                <a:lnTo>
                  <a:pt x="4583677" y="1553029"/>
                </a:lnTo>
                <a:lnTo>
                  <a:pt x="4537758" y="1553029"/>
                </a:lnTo>
                <a:lnTo>
                  <a:pt x="4537758" y="967098"/>
                </a:lnTo>
                <a:close/>
                <a:moveTo>
                  <a:pt x="3307188" y="944499"/>
                </a:moveTo>
                <a:lnTo>
                  <a:pt x="3321531" y="952596"/>
                </a:lnTo>
                <a:lnTo>
                  <a:pt x="3353106" y="967199"/>
                </a:lnTo>
                <a:lnTo>
                  <a:pt x="3353106" y="1553029"/>
                </a:lnTo>
                <a:lnTo>
                  <a:pt x="3307188" y="1553029"/>
                </a:lnTo>
                <a:close/>
                <a:moveTo>
                  <a:pt x="9921555" y="937034"/>
                </a:moveTo>
                <a:lnTo>
                  <a:pt x="9967475" y="953912"/>
                </a:lnTo>
                <a:lnTo>
                  <a:pt x="9967475" y="1553029"/>
                </a:lnTo>
                <a:lnTo>
                  <a:pt x="9921555" y="1553029"/>
                </a:lnTo>
                <a:close/>
                <a:moveTo>
                  <a:pt x="7383479" y="936141"/>
                </a:moveTo>
                <a:lnTo>
                  <a:pt x="7383783" y="936172"/>
                </a:lnTo>
                <a:lnTo>
                  <a:pt x="7429399" y="936565"/>
                </a:lnTo>
                <a:lnTo>
                  <a:pt x="7429399" y="1553029"/>
                </a:lnTo>
                <a:lnTo>
                  <a:pt x="7383479" y="1553029"/>
                </a:lnTo>
                <a:close/>
                <a:moveTo>
                  <a:pt x="7506310" y="935362"/>
                </a:moveTo>
                <a:lnTo>
                  <a:pt x="7506310" y="1553029"/>
                </a:lnTo>
                <a:lnTo>
                  <a:pt x="7460390" y="1553029"/>
                </a:lnTo>
                <a:lnTo>
                  <a:pt x="7460390" y="936833"/>
                </a:lnTo>
                <a:lnTo>
                  <a:pt x="7480388" y="937005"/>
                </a:lnTo>
                <a:close/>
                <a:moveTo>
                  <a:pt x="7583222" y="930284"/>
                </a:moveTo>
                <a:lnTo>
                  <a:pt x="7583222" y="1553029"/>
                </a:lnTo>
                <a:lnTo>
                  <a:pt x="7537302" y="1553029"/>
                </a:lnTo>
                <a:lnTo>
                  <a:pt x="7537302" y="933397"/>
                </a:lnTo>
                <a:lnTo>
                  <a:pt x="7580730" y="930644"/>
                </a:lnTo>
                <a:close/>
                <a:moveTo>
                  <a:pt x="7306567" y="928241"/>
                </a:moveTo>
                <a:lnTo>
                  <a:pt x="7352487" y="932958"/>
                </a:lnTo>
                <a:lnTo>
                  <a:pt x="7352487" y="1553029"/>
                </a:lnTo>
                <a:lnTo>
                  <a:pt x="7306567" y="1553029"/>
                </a:lnTo>
                <a:close/>
                <a:moveTo>
                  <a:pt x="4660589" y="925161"/>
                </a:moveTo>
                <a:lnTo>
                  <a:pt x="4660589" y="1553029"/>
                </a:lnTo>
                <a:lnTo>
                  <a:pt x="4614671" y="1553029"/>
                </a:lnTo>
                <a:lnTo>
                  <a:pt x="4614671" y="942109"/>
                </a:lnTo>
                <a:close/>
                <a:moveTo>
                  <a:pt x="7660133" y="919154"/>
                </a:moveTo>
                <a:lnTo>
                  <a:pt x="7660133" y="1553029"/>
                </a:lnTo>
                <a:lnTo>
                  <a:pt x="7614213" y="1553029"/>
                </a:lnTo>
                <a:lnTo>
                  <a:pt x="7614213" y="925799"/>
                </a:lnTo>
                <a:close/>
                <a:moveTo>
                  <a:pt x="353565" y="916069"/>
                </a:moveTo>
                <a:lnTo>
                  <a:pt x="353565" y="1553029"/>
                </a:lnTo>
                <a:lnTo>
                  <a:pt x="307645" y="1553029"/>
                </a:lnTo>
                <a:lnTo>
                  <a:pt x="307645" y="966324"/>
                </a:lnTo>
                <a:close/>
                <a:moveTo>
                  <a:pt x="7229656" y="913929"/>
                </a:moveTo>
                <a:lnTo>
                  <a:pt x="7275576" y="923375"/>
                </a:lnTo>
                <a:lnTo>
                  <a:pt x="7275576" y="1553029"/>
                </a:lnTo>
                <a:lnTo>
                  <a:pt x="7229656" y="1553029"/>
                </a:lnTo>
                <a:close/>
                <a:moveTo>
                  <a:pt x="9844644" y="908194"/>
                </a:moveTo>
                <a:lnTo>
                  <a:pt x="9851801" y="911396"/>
                </a:lnTo>
                <a:lnTo>
                  <a:pt x="9890564" y="925643"/>
                </a:lnTo>
                <a:lnTo>
                  <a:pt x="9890564" y="1553029"/>
                </a:lnTo>
                <a:lnTo>
                  <a:pt x="9844644" y="1553029"/>
                </a:lnTo>
                <a:close/>
                <a:moveTo>
                  <a:pt x="7737044" y="908024"/>
                </a:moveTo>
                <a:lnTo>
                  <a:pt x="7737044" y="1553029"/>
                </a:lnTo>
                <a:lnTo>
                  <a:pt x="7691125" y="1553029"/>
                </a:lnTo>
                <a:lnTo>
                  <a:pt x="7691125" y="914669"/>
                </a:lnTo>
                <a:close/>
                <a:moveTo>
                  <a:pt x="3230277" y="901075"/>
                </a:moveTo>
                <a:lnTo>
                  <a:pt x="3276199" y="927002"/>
                </a:lnTo>
                <a:lnTo>
                  <a:pt x="3276199" y="1553029"/>
                </a:lnTo>
                <a:lnTo>
                  <a:pt x="3230277" y="1553029"/>
                </a:lnTo>
                <a:close/>
                <a:moveTo>
                  <a:pt x="4737502" y="896773"/>
                </a:moveTo>
                <a:lnTo>
                  <a:pt x="4737502" y="1553029"/>
                </a:lnTo>
                <a:lnTo>
                  <a:pt x="4691582" y="1553029"/>
                </a:lnTo>
                <a:lnTo>
                  <a:pt x="4691582" y="913721"/>
                </a:lnTo>
                <a:close/>
                <a:moveTo>
                  <a:pt x="7813956" y="895172"/>
                </a:moveTo>
                <a:lnTo>
                  <a:pt x="7813956" y="1553029"/>
                </a:lnTo>
                <a:lnTo>
                  <a:pt x="7768036" y="1553029"/>
                </a:lnTo>
                <a:lnTo>
                  <a:pt x="7768036" y="903540"/>
                </a:lnTo>
                <a:lnTo>
                  <a:pt x="7790147" y="900340"/>
                </a:lnTo>
                <a:close/>
                <a:moveTo>
                  <a:pt x="7152745" y="890940"/>
                </a:moveTo>
                <a:lnTo>
                  <a:pt x="7198664" y="906708"/>
                </a:lnTo>
                <a:lnTo>
                  <a:pt x="7198664" y="1553029"/>
                </a:lnTo>
                <a:lnTo>
                  <a:pt x="7152745" y="1553029"/>
                </a:lnTo>
                <a:close/>
                <a:moveTo>
                  <a:pt x="7890867" y="878478"/>
                </a:moveTo>
                <a:lnTo>
                  <a:pt x="7890867" y="1553029"/>
                </a:lnTo>
                <a:lnTo>
                  <a:pt x="7844947" y="1553029"/>
                </a:lnTo>
                <a:lnTo>
                  <a:pt x="7844947" y="888445"/>
                </a:lnTo>
                <a:close/>
                <a:moveTo>
                  <a:pt x="9767732" y="873790"/>
                </a:moveTo>
                <a:lnTo>
                  <a:pt x="9813652" y="894331"/>
                </a:lnTo>
                <a:lnTo>
                  <a:pt x="9813652" y="1553029"/>
                </a:lnTo>
                <a:lnTo>
                  <a:pt x="9767732" y="1553029"/>
                </a:lnTo>
                <a:close/>
                <a:moveTo>
                  <a:pt x="4814413" y="868385"/>
                </a:moveTo>
                <a:lnTo>
                  <a:pt x="4814413" y="1553029"/>
                </a:lnTo>
                <a:lnTo>
                  <a:pt x="4768494" y="1553029"/>
                </a:lnTo>
                <a:lnTo>
                  <a:pt x="4768494" y="885334"/>
                </a:lnTo>
                <a:close/>
                <a:moveTo>
                  <a:pt x="7075833" y="864530"/>
                </a:moveTo>
                <a:lnTo>
                  <a:pt x="7121753" y="880298"/>
                </a:lnTo>
                <a:lnTo>
                  <a:pt x="7121753" y="1553029"/>
                </a:lnTo>
                <a:lnTo>
                  <a:pt x="7075833" y="1553029"/>
                </a:lnTo>
                <a:close/>
                <a:moveTo>
                  <a:pt x="7967779" y="861784"/>
                </a:moveTo>
                <a:lnTo>
                  <a:pt x="7967779" y="1553029"/>
                </a:lnTo>
                <a:lnTo>
                  <a:pt x="7921859" y="1553029"/>
                </a:lnTo>
                <a:lnTo>
                  <a:pt x="7921859" y="871751"/>
                </a:lnTo>
                <a:close/>
                <a:moveTo>
                  <a:pt x="3153363" y="855085"/>
                </a:moveTo>
                <a:lnTo>
                  <a:pt x="3185191" y="875620"/>
                </a:lnTo>
                <a:lnTo>
                  <a:pt x="3199283" y="883577"/>
                </a:lnTo>
                <a:lnTo>
                  <a:pt x="3199283" y="1553029"/>
                </a:lnTo>
                <a:lnTo>
                  <a:pt x="3153363" y="1553029"/>
                </a:lnTo>
                <a:close/>
                <a:moveTo>
                  <a:pt x="8044690" y="843680"/>
                </a:moveTo>
                <a:lnTo>
                  <a:pt x="8044690" y="1553029"/>
                </a:lnTo>
                <a:lnTo>
                  <a:pt x="7998770" y="1553029"/>
                </a:lnTo>
                <a:lnTo>
                  <a:pt x="7998770" y="855057"/>
                </a:lnTo>
                <a:lnTo>
                  <a:pt x="8007081" y="853254"/>
                </a:lnTo>
                <a:close/>
                <a:moveTo>
                  <a:pt x="4891324" y="839998"/>
                </a:moveTo>
                <a:lnTo>
                  <a:pt x="4891324" y="1553029"/>
                </a:lnTo>
                <a:lnTo>
                  <a:pt x="4845405" y="1553029"/>
                </a:lnTo>
                <a:lnTo>
                  <a:pt x="4845405" y="856946"/>
                </a:lnTo>
                <a:close/>
                <a:moveTo>
                  <a:pt x="9690821" y="838531"/>
                </a:moveTo>
                <a:lnTo>
                  <a:pt x="9729824" y="856833"/>
                </a:lnTo>
                <a:lnTo>
                  <a:pt x="9736741" y="859927"/>
                </a:lnTo>
                <a:lnTo>
                  <a:pt x="9736741" y="1553029"/>
                </a:lnTo>
                <a:lnTo>
                  <a:pt x="9690821" y="1553029"/>
                </a:lnTo>
                <a:close/>
                <a:moveTo>
                  <a:pt x="430477" y="833890"/>
                </a:moveTo>
                <a:lnTo>
                  <a:pt x="430477" y="1553029"/>
                </a:lnTo>
                <a:lnTo>
                  <a:pt x="384556" y="1553029"/>
                </a:lnTo>
                <a:lnTo>
                  <a:pt x="384556" y="882152"/>
                </a:lnTo>
                <a:lnTo>
                  <a:pt x="394683" y="871070"/>
                </a:lnTo>
                <a:close/>
                <a:moveTo>
                  <a:pt x="6998922" y="832241"/>
                </a:moveTo>
                <a:lnTo>
                  <a:pt x="7041427" y="852715"/>
                </a:lnTo>
                <a:lnTo>
                  <a:pt x="7044842" y="853888"/>
                </a:lnTo>
                <a:lnTo>
                  <a:pt x="7044842" y="1553029"/>
                </a:lnTo>
                <a:lnTo>
                  <a:pt x="6998922" y="1553029"/>
                </a:lnTo>
                <a:close/>
                <a:moveTo>
                  <a:pt x="8121601" y="824101"/>
                </a:moveTo>
                <a:lnTo>
                  <a:pt x="8121601" y="1553029"/>
                </a:lnTo>
                <a:lnTo>
                  <a:pt x="8075682" y="1553029"/>
                </a:lnTo>
                <a:lnTo>
                  <a:pt x="8075682" y="835791"/>
                </a:lnTo>
                <a:close/>
                <a:moveTo>
                  <a:pt x="4968234" y="810321"/>
                </a:moveTo>
                <a:lnTo>
                  <a:pt x="4968234" y="1553029"/>
                </a:lnTo>
                <a:lnTo>
                  <a:pt x="4922316" y="1553029"/>
                </a:lnTo>
                <a:lnTo>
                  <a:pt x="4922316" y="828374"/>
                </a:lnTo>
                <a:close/>
                <a:moveTo>
                  <a:pt x="3076449" y="805460"/>
                </a:moveTo>
                <a:lnTo>
                  <a:pt x="3122372" y="835090"/>
                </a:lnTo>
                <a:lnTo>
                  <a:pt x="3122372" y="1553029"/>
                </a:lnTo>
                <a:lnTo>
                  <a:pt x="3076449" y="1553029"/>
                </a:lnTo>
                <a:close/>
                <a:moveTo>
                  <a:pt x="8198513" y="804523"/>
                </a:moveTo>
                <a:lnTo>
                  <a:pt x="8198513" y="1553029"/>
                </a:lnTo>
                <a:lnTo>
                  <a:pt x="8152593" y="1553029"/>
                </a:lnTo>
                <a:lnTo>
                  <a:pt x="8152593" y="816212"/>
                </a:lnTo>
                <a:close/>
                <a:moveTo>
                  <a:pt x="9613910" y="802440"/>
                </a:moveTo>
                <a:lnTo>
                  <a:pt x="9659829" y="823988"/>
                </a:lnTo>
                <a:lnTo>
                  <a:pt x="9659829" y="1553029"/>
                </a:lnTo>
                <a:lnTo>
                  <a:pt x="9613910" y="1553029"/>
                </a:lnTo>
                <a:close/>
                <a:moveTo>
                  <a:pt x="6922010" y="795195"/>
                </a:moveTo>
                <a:lnTo>
                  <a:pt x="6967930" y="817313"/>
                </a:lnTo>
                <a:lnTo>
                  <a:pt x="6967930" y="1553029"/>
                </a:lnTo>
                <a:lnTo>
                  <a:pt x="6922010" y="1553029"/>
                </a:lnTo>
                <a:close/>
                <a:moveTo>
                  <a:pt x="8275424" y="784629"/>
                </a:moveTo>
                <a:lnTo>
                  <a:pt x="8275424" y="1553029"/>
                </a:lnTo>
                <a:lnTo>
                  <a:pt x="8229504" y="1553029"/>
                </a:lnTo>
                <a:lnTo>
                  <a:pt x="8229504" y="796615"/>
                </a:lnTo>
                <a:close/>
                <a:moveTo>
                  <a:pt x="5045149" y="780081"/>
                </a:moveTo>
                <a:lnTo>
                  <a:pt x="5045149" y="1553029"/>
                </a:lnTo>
                <a:lnTo>
                  <a:pt x="4999226" y="1553029"/>
                </a:lnTo>
                <a:lnTo>
                  <a:pt x="4999226" y="798136"/>
                </a:lnTo>
                <a:close/>
                <a:moveTo>
                  <a:pt x="9536998" y="768768"/>
                </a:moveTo>
                <a:lnTo>
                  <a:pt x="9582918" y="788707"/>
                </a:lnTo>
                <a:lnTo>
                  <a:pt x="9582918" y="1553029"/>
                </a:lnTo>
                <a:lnTo>
                  <a:pt x="9536998" y="1553029"/>
                </a:lnTo>
                <a:close/>
                <a:moveTo>
                  <a:pt x="8352336" y="764554"/>
                </a:moveTo>
                <a:lnTo>
                  <a:pt x="8352336" y="1553029"/>
                </a:lnTo>
                <a:lnTo>
                  <a:pt x="8306416" y="1553029"/>
                </a:lnTo>
                <a:lnTo>
                  <a:pt x="8306416" y="776540"/>
                </a:lnTo>
                <a:close/>
                <a:moveTo>
                  <a:pt x="6845099" y="755709"/>
                </a:moveTo>
                <a:lnTo>
                  <a:pt x="6886820" y="778244"/>
                </a:lnTo>
                <a:lnTo>
                  <a:pt x="6891019" y="780267"/>
                </a:lnTo>
                <a:lnTo>
                  <a:pt x="6891019" y="1553029"/>
                </a:lnTo>
                <a:lnTo>
                  <a:pt x="6845099" y="1553029"/>
                </a:lnTo>
                <a:close/>
                <a:moveTo>
                  <a:pt x="507387" y="754004"/>
                </a:moveTo>
                <a:lnTo>
                  <a:pt x="507387" y="1553029"/>
                </a:lnTo>
                <a:lnTo>
                  <a:pt x="461468" y="1553029"/>
                </a:lnTo>
                <a:lnTo>
                  <a:pt x="461468" y="801701"/>
                </a:lnTo>
                <a:close/>
                <a:moveTo>
                  <a:pt x="2999541" y="752897"/>
                </a:moveTo>
                <a:lnTo>
                  <a:pt x="3045462" y="785240"/>
                </a:lnTo>
                <a:lnTo>
                  <a:pt x="3045462" y="1553029"/>
                </a:lnTo>
                <a:lnTo>
                  <a:pt x="2999541" y="1553029"/>
                </a:lnTo>
                <a:close/>
                <a:moveTo>
                  <a:pt x="5122059" y="749843"/>
                </a:moveTo>
                <a:lnTo>
                  <a:pt x="5122059" y="1553029"/>
                </a:lnTo>
                <a:lnTo>
                  <a:pt x="5076139" y="1553029"/>
                </a:lnTo>
                <a:lnTo>
                  <a:pt x="5076139" y="767897"/>
                </a:lnTo>
                <a:close/>
                <a:moveTo>
                  <a:pt x="8429247" y="744479"/>
                </a:moveTo>
                <a:lnTo>
                  <a:pt x="8429247" y="1553029"/>
                </a:lnTo>
                <a:lnTo>
                  <a:pt x="8383327" y="1553029"/>
                </a:lnTo>
                <a:lnTo>
                  <a:pt x="8383327" y="756464"/>
                </a:lnTo>
                <a:close/>
                <a:moveTo>
                  <a:pt x="9460087" y="736813"/>
                </a:moveTo>
                <a:lnTo>
                  <a:pt x="9477327" y="742859"/>
                </a:lnTo>
                <a:lnTo>
                  <a:pt x="9506007" y="755312"/>
                </a:lnTo>
                <a:lnTo>
                  <a:pt x="9506007" y="1553029"/>
                </a:lnTo>
                <a:lnTo>
                  <a:pt x="9460087" y="1553029"/>
                </a:lnTo>
                <a:close/>
                <a:moveTo>
                  <a:pt x="8506158" y="725977"/>
                </a:moveTo>
                <a:lnTo>
                  <a:pt x="8506158" y="1553029"/>
                </a:lnTo>
                <a:lnTo>
                  <a:pt x="8460238" y="1553029"/>
                </a:lnTo>
                <a:lnTo>
                  <a:pt x="8460238" y="736806"/>
                </a:lnTo>
                <a:close/>
                <a:moveTo>
                  <a:pt x="5198969" y="719606"/>
                </a:moveTo>
                <a:lnTo>
                  <a:pt x="5198969" y="1553029"/>
                </a:lnTo>
                <a:lnTo>
                  <a:pt x="5153049" y="1553029"/>
                </a:lnTo>
                <a:lnTo>
                  <a:pt x="5153049" y="737659"/>
                </a:lnTo>
                <a:close/>
                <a:moveTo>
                  <a:pt x="6768188" y="714165"/>
                </a:moveTo>
                <a:lnTo>
                  <a:pt x="6814107" y="738969"/>
                </a:lnTo>
                <a:lnTo>
                  <a:pt x="6814107" y="1553029"/>
                </a:lnTo>
                <a:lnTo>
                  <a:pt x="6768188" y="1553029"/>
                </a:lnTo>
                <a:close/>
                <a:moveTo>
                  <a:pt x="9383175" y="709840"/>
                </a:moveTo>
                <a:lnTo>
                  <a:pt x="9429095" y="725944"/>
                </a:lnTo>
                <a:lnTo>
                  <a:pt x="9429095" y="1553029"/>
                </a:lnTo>
                <a:lnTo>
                  <a:pt x="9383175" y="1553029"/>
                </a:lnTo>
                <a:close/>
                <a:moveTo>
                  <a:pt x="8583070" y="707839"/>
                </a:moveTo>
                <a:lnTo>
                  <a:pt x="8583070" y="1553029"/>
                </a:lnTo>
                <a:lnTo>
                  <a:pt x="8537150" y="1553029"/>
                </a:lnTo>
                <a:lnTo>
                  <a:pt x="8537150" y="718668"/>
                </a:lnTo>
                <a:close/>
                <a:moveTo>
                  <a:pt x="2922630" y="698726"/>
                </a:moveTo>
                <a:lnTo>
                  <a:pt x="2968552" y="731070"/>
                </a:lnTo>
                <a:lnTo>
                  <a:pt x="2968552" y="1553029"/>
                </a:lnTo>
                <a:lnTo>
                  <a:pt x="2922630" y="1553029"/>
                </a:lnTo>
                <a:close/>
                <a:moveTo>
                  <a:pt x="5275882" y="690766"/>
                </a:moveTo>
                <a:lnTo>
                  <a:pt x="5275882" y="1553029"/>
                </a:lnTo>
                <a:lnTo>
                  <a:pt x="5229963" y="1553029"/>
                </a:lnTo>
                <a:lnTo>
                  <a:pt x="5229963" y="707819"/>
                </a:lnTo>
                <a:close/>
                <a:moveTo>
                  <a:pt x="8659981" y="690108"/>
                </a:moveTo>
                <a:lnTo>
                  <a:pt x="8659981" y="1553029"/>
                </a:lnTo>
                <a:lnTo>
                  <a:pt x="8614061" y="1553029"/>
                </a:lnTo>
                <a:lnTo>
                  <a:pt x="8614061" y="700530"/>
                </a:lnTo>
                <a:lnTo>
                  <a:pt x="8653439" y="691243"/>
                </a:lnTo>
                <a:close/>
                <a:moveTo>
                  <a:pt x="9306264" y="686957"/>
                </a:moveTo>
                <a:lnTo>
                  <a:pt x="9340658" y="694929"/>
                </a:lnTo>
                <a:lnTo>
                  <a:pt x="9352184" y="698971"/>
                </a:lnTo>
                <a:lnTo>
                  <a:pt x="9352184" y="1553029"/>
                </a:lnTo>
                <a:lnTo>
                  <a:pt x="9306264" y="1553029"/>
                </a:lnTo>
                <a:close/>
                <a:moveTo>
                  <a:pt x="8736893" y="676758"/>
                </a:moveTo>
                <a:lnTo>
                  <a:pt x="8736893" y="1553029"/>
                </a:lnTo>
                <a:lnTo>
                  <a:pt x="8690973" y="1553029"/>
                </a:lnTo>
                <a:lnTo>
                  <a:pt x="8690973" y="684729"/>
                </a:lnTo>
                <a:close/>
                <a:moveTo>
                  <a:pt x="584298" y="674118"/>
                </a:moveTo>
                <a:lnTo>
                  <a:pt x="584298" y="1553029"/>
                </a:lnTo>
                <a:lnTo>
                  <a:pt x="538380" y="1553029"/>
                </a:lnTo>
                <a:lnTo>
                  <a:pt x="538380" y="721812"/>
                </a:lnTo>
                <a:close/>
                <a:moveTo>
                  <a:pt x="6691276" y="673989"/>
                </a:moveTo>
                <a:lnTo>
                  <a:pt x="6734149" y="695779"/>
                </a:lnTo>
                <a:lnTo>
                  <a:pt x="6737196" y="697425"/>
                </a:lnTo>
                <a:lnTo>
                  <a:pt x="6737196" y="1553029"/>
                </a:lnTo>
                <a:lnTo>
                  <a:pt x="6691276" y="1553029"/>
                </a:lnTo>
                <a:close/>
                <a:moveTo>
                  <a:pt x="9229353" y="669131"/>
                </a:moveTo>
                <a:lnTo>
                  <a:pt x="9275272" y="679774"/>
                </a:lnTo>
                <a:lnTo>
                  <a:pt x="9275272" y="1553029"/>
                </a:lnTo>
                <a:lnTo>
                  <a:pt x="9229353" y="1553029"/>
                </a:lnTo>
                <a:close/>
                <a:moveTo>
                  <a:pt x="8813804" y="663409"/>
                </a:moveTo>
                <a:lnTo>
                  <a:pt x="8813804" y="1553029"/>
                </a:lnTo>
                <a:lnTo>
                  <a:pt x="8767884" y="1553029"/>
                </a:lnTo>
                <a:lnTo>
                  <a:pt x="8767884" y="671379"/>
                </a:lnTo>
                <a:close/>
                <a:moveTo>
                  <a:pt x="5352793" y="662203"/>
                </a:moveTo>
                <a:lnTo>
                  <a:pt x="5352793" y="1553029"/>
                </a:lnTo>
                <a:lnTo>
                  <a:pt x="5306871" y="1553029"/>
                </a:lnTo>
                <a:lnTo>
                  <a:pt x="5306871" y="679257"/>
                </a:lnTo>
                <a:close/>
                <a:moveTo>
                  <a:pt x="9152441" y="656986"/>
                </a:moveTo>
                <a:lnTo>
                  <a:pt x="9192941" y="660691"/>
                </a:lnTo>
                <a:lnTo>
                  <a:pt x="9198361" y="661947"/>
                </a:lnTo>
                <a:lnTo>
                  <a:pt x="9198361" y="1553029"/>
                </a:lnTo>
                <a:lnTo>
                  <a:pt x="9152441" y="1553029"/>
                </a:lnTo>
                <a:close/>
                <a:moveTo>
                  <a:pt x="8890715" y="653125"/>
                </a:moveTo>
                <a:lnTo>
                  <a:pt x="8890715" y="1553029"/>
                </a:lnTo>
                <a:lnTo>
                  <a:pt x="8844795" y="1553029"/>
                </a:lnTo>
                <a:lnTo>
                  <a:pt x="8844795" y="658030"/>
                </a:lnTo>
                <a:lnTo>
                  <a:pt x="8850898" y="656970"/>
                </a:lnTo>
                <a:close/>
                <a:moveTo>
                  <a:pt x="9075530" y="649950"/>
                </a:moveTo>
                <a:lnTo>
                  <a:pt x="9121450" y="654151"/>
                </a:lnTo>
                <a:lnTo>
                  <a:pt x="9121450" y="1553029"/>
                </a:lnTo>
                <a:lnTo>
                  <a:pt x="9075530" y="1553029"/>
                </a:lnTo>
                <a:close/>
                <a:moveTo>
                  <a:pt x="8967627" y="647439"/>
                </a:moveTo>
                <a:lnTo>
                  <a:pt x="8967627" y="1553029"/>
                </a:lnTo>
                <a:lnTo>
                  <a:pt x="8921707" y="1553029"/>
                </a:lnTo>
                <a:lnTo>
                  <a:pt x="8921707" y="650132"/>
                </a:lnTo>
                <a:lnTo>
                  <a:pt x="8943467" y="648030"/>
                </a:lnTo>
                <a:close/>
                <a:moveTo>
                  <a:pt x="9031102" y="645886"/>
                </a:moveTo>
                <a:lnTo>
                  <a:pt x="9044538" y="647115"/>
                </a:lnTo>
                <a:lnTo>
                  <a:pt x="9044538" y="1553029"/>
                </a:lnTo>
                <a:lnTo>
                  <a:pt x="8998618" y="1553029"/>
                </a:lnTo>
                <a:lnTo>
                  <a:pt x="8998618" y="646681"/>
                </a:lnTo>
                <a:close/>
                <a:moveTo>
                  <a:pt x="2845719" y="641457"/>
                </a:moveTo>
                <a:lnTo>
                  <a:pt x="2891640" y="675882"/>
                </a:lnTo>
                <a:lnTo>
                  <a:pt x="2891640" y="1553029"/>
                </a:lnTo>
                <a:lnTo>
                  <a:pt x="2845719" y="1553029"/>
                </a:lnTo>
                <a:close/>
                <a:moveTo>
                  <a:pt x="6614365" y="634899"/>
                </a:moveTo>
                <a:lnTo>
                  <a:pt x="6660285" y="658238"/>
                </a:lnTo>
                <a:lnTo>
                  <a:pt x="6660285" y="1553029"/>
                </a:lnTo>
                <a:lnTo>
                  <a:pt x="6614365" y="1553029"/>
                </a:lnTo>
                <a:close/>
                <a:moveTo>
                  <a:pt x="5429703" y="633640"/>
                </a:moveTo>
                <a:lnTo>
                  <a:pt x="5429703" y="1553029"/>
                </a:lnTo>
                <a:lnTo>
                  <a:pt x="5383784" y="1553029"/>
                </a:lnTo>
                <a:lnTo>
                  <a:pt x="5383784" y="650694"/>
                </a:lnTo>
                <a:close/>
                <a:moveTo>
                  <a:pt x="5506615" y="605563"/>
                </a:moveTo>
                <a:lnTo>
                  <a:pt x="5506615" y="1553029"/>
                </a:lnTo>
                <a:lnTo>
                  <a:pt x="5460697" y="1553029"/>
                </a:lnTo>
                <a:lnTo>
                  <a:pt x="5460697" y="622130"/>
                </a:lnTo>
                <a:lnTo>
                  <a:pt x="5496724" y="608750"/>
                </a:lnTo>
                <a:close/>
                <a:moveTo>
                  <a:pt x="6537453" y="600135"/>
                </a:moveTo>
                <a:lnTo>
                  <a:pt x="6576580" y="615696"/>
                </a:lnTo>
                <a:lnTo>
                  <a:pt x="6583373" y="619148"/>
                </a:lnTo>
                <a:lnTo>
                  <a:pt x="6583373" y="1553029"/>
                </a:lnTo>
                <a:lnTo>
                  <a:pt x="6537453" y="1553029"/>
                </a:lnTo>
                <a:close/>
                <a:moveTo>
                  <a:pt x="661210" y="597048"/>
                </a:moveTo>
                <a:lnTo>
                  <a:pt x="661210" y="1553029"/>
                </a:lnTo>
                <a:lnTo>
                  <a:pt x="615292" y="1553029"/>
                </a:lnTo>
                <a:lnTo>
                  <a:pt x="615292" y="641925"/>
                </a:lnTo>
                <a:lnTo>
                  <a:pt x="624579" y="632279"/>
                </a:lnTo>
                <a:close/>
                <a:moveTo>
                  <a:pt x="2768808" y="583800"/>
                </a:moveTo>
                <a:lnTo>
                  <a:pt x="2814727" y="618224"/>
                </a:lnTo>
                <a:lnTo>
                  <a:pt x="2814727" y="1553029"/>
                </a:lnTo>
                <a:lnTo>
                  <a:pt x="2768808" y="1553029"/>
                </a:lnTo>
                <a:close/>
                <a:moveTo>
                  <a:pt x="5583527" y="580777"/>
                </a:moveTo>
                <a:lnTo>
                  <a:pt x="5583527" y="1553029"/>
                </a:lnTo>
                <a:lnTo>
                  <a:pt x="5537607" y="1553029"/>
                </a:lnTo>
                <a:lnTo>
                  <a:pt x="5537607" y="595575"/>
                </a:lnTo>
                <a:close/>
                <a:moveTo>
                  <a:pt x="6460542" y="569549"/>
                </a:moveTo>
                <a:lnTo>
                  <a:pt x="6506463" y="587811"/>
                </a:lnTo>
                <a:lnTo>
                  <a:pt x="6506463" y="1553029"/>
                </a:lnTo>
                <a:lnTo>
                  <a:pt x="6460542" y="1553029"/>
                </a:lnTo>
                <a:close/>
                <a:moveTo>
                  <a:pt x="5660438" y="557466"/>
                </a:moveTo>
                <a:lnTo>
                  <a:pt x="5660438" y="1553029"/>
                </a:lnTo>
                <a:lnTo>
                  <a:pt x="5614517" y="1553029"/>
                </a:lnTo>
                <a:lnTo>
                  <a:pt x="5614517" y="570789"/>
                </a:lnTo>
                <a:lnTo>
                  <a:pt x="5632843" y="564884"/>
                </a:lnTo>
                <a:close/>
                <a:moveTo>
                  <a:pt x="6383631" y="541719"/>
                </a:moveTo>
                <a:lnTo>
                  <a:pt x="6407282" y="548368"/>
                </a:lnTo>
                <a:lnTo>
                  <a:pt x="6429552" y="557225"/>
                </a:lnTo>
                <a:lnTo>
                  <a:pt x="6429552" y="1553029"/>
                </a:lnTo>
                <a:lnTo>
                  <a:pt x="6383631" y="1553029"/>
                </a:lnTo>
                <a:close/>
                <a:moveTo>
                  <a:pt x="5737350" y="536790"/>
                </a:moveTo>
                <a:lnTo>
                  <a:pt x="5737350" y="1553029"/>
                </a:lnTo>
                <a:lnTo>
                  <a:pt x="5691430" y="1553029"/>
                </a:lnTo>
                <a:lnTo>
                  <a:pt x="5691430" y="549134"/>
                </a:lnTo>
                <a:close/>
                <a:moveTo>
                  <a:pt x="2691896" y="526141"/>
                </a:moveTo>
                <a:lnTo>
                  <a:pt x="2737816" y="560566"/>
                </a:lnTo>
                <a:lnTo>
                  <a:pt x="2737816" y="1553029"/>
                </a:lnTo>
                <a:lnTo>
                  <a:pt x="2691896" y="1553029"/>
                </a:lnTo>
                <a:close/>
                <a:moveTo>
                  <a:pt x="738122" y="523078"/>
                </a:moveTo>
                <a:lnTo>
                  <a:pt x="738122" y="1553029"/>
                </a:lnTo>
                <a:lnTo>
                  <a:pt x="692203" y="1553029"/>
                </a:lnTo>
                <a:lnTo>
                  <a:pt x="692203" y="567241"/>
                </a:lnTo>
                <a:close/>
                <a:moveTo>
                  <a:pt x="6306720" y="520931"/>
                </a:moveTo>
                <a:lnTo>
                  <a:pt x="6316098" y="522731"/>
                </a:lnTo>
                <a:lnTo>
                  <a:pt x="6352641" y="533005"/>
                </a:lnTo>
                <a:lnTo>
                  <a:pt x="6352641" y="1553029"/>
                </a:lnTo>
                <a:lnTo>
                  <a:pt x="6306720" y="1553029"/>
                </a:lnTo>
                <a:close/>
                <a:moveTo>
                  <a:pt x="5814259" y="519792"/>
                </a:moveTo>
                <a:lnTo>
                  <a:pt x="5814259" y="1553029"/>
                </a:lnTo>
                <a:lnTo>
                  <a:pt x="5768340" y="1553029"/>
                </a:lnTo>
                <a:lnTo>
                  <a:pt x="5768340" y="528800"/>
                </a:lnTo>
                <a:close/>
                <a:moveTo>
                  <a:pt x="6229809" y="506168"/>
                </a:moveTo>
                <a:lnTo>
                  <a:pt x="6275730" y="514982"/>
                </a:lnTo>
                <a:lnTo>
                  <a:pt x="6275730" y="1553029"/>
                </a:lnTo>
                <a:lnTo>
                  <a:pt x="6229809" y="1553029"/>
                </a:lnTo>
                <a:close/>
                <a:moveTo>
                  <a:pt x="5891172" y="504976"/>
                </a:moveTo>
                <a:lnTo>
                  <a:pt x="5891172" y="1553029"/>
                </a:lnTo>
                <a:lnTo>
                  <a:pt x="5845254" y="1553029"/>
                </a:lnTo>
                <a:lnTo>
                  <a:pt x="5845254" y="513712"/>
                </a:lnTo>
                <a:lnTo>
                  <a:pt x="5888339" y="505259"/>
                </a:lnTo>
                <a:close/>
                <a:moveTo>
                  <a:pt x="6152898" y="497601"/>
                </a:moveTo>
                <a:lnTo>
                  <a:pt x="6198819" y="502138"/>
                </a:lnTo>
                <a:lnTo>
                  <a:pt x="6198819" y="1553029"/>
                </a:lnTo>
                <a:lnTo>
                  <a:pt x="6152898" y="1553029"/>
                </a:lnTo>
                <a:close/>
                <a:moveTo>
                  <a:pt x="5968082" y="497291"/>
                </a:moveTo>
                <a:lnTo>
                  <a:pt x="5968082" y="1553029"/>
                </a:lnTo>
                <a:lnTo>
                  <a:pt x="5922165" y="1553029"/>
                </a:lnTo>
                <a:lnTo>
                  <a:pt x="5922165" y="501879"/>
                </a:lnTo>
                <a:close/>
                <a:moveTo>
                  <a:pt x="6075986" y="493807"/>
                </a:moveTo>
                <a:lnTo>
                  <a:pt x="6116391" y="493993"/>
                </a:lnTo>
                <a:lnTo>
                  <a:pt x="6121907" y="494538"/>
                </a:lnTo>
                <a:lnTo>
                  <a:pt x="6121907" y="1553029"/>
                </a:lnTo>
                <a:lnTo>
                  <a:pt x="6075986" y="1553029"/>
                </a:lnTo>
                <a:close/>
                <a:moveTo>
                  <a:pt x="6006158" y="493486"/>
                </a:moveTo>
                <a:lnTo>
                  <a:pt x="6044994" y="493665"/>
                </a:lnTo>
                <a:lnTo>
                  <a:pt x="6044994" y="1553029"/>
                </a:lnTo>
                <a:lnTo>
                  <a:pt x="5999077" y="1553029"/>
                </a:lnTo>
                <a:lnTo>
                  <a:pt x="5999077" y="494194"/>
                </a:lnTo>
                <a:close/>
                <a:moveTo>
                  <a:pt x="2614985" y="468443"/>
                </a:moveTo>
                <a:lnTo>
                  <a:pt x="2645917" y="491672"/>
                </a:lnTo>
                <a:lnTo>
                  <a:pt x="2660904" y="502908"/>
                </a:lnTo>
                <a:lnTo>
                  <a:pt x="2660904" y="1553029"/>
                </a:lnTo>
                <a:lnTo>
                  <a:pt x="2614985" y="1553029"/>
                </a:lnTo>
                <a:close/>
                <a:moveTo>
                  <a:pt x="815032" y="453698"/>
                </a:moveTo>
                <a:lnTo>
                  <a:pt x="815032" y="1553029"/>
                </a:lnTo>
                <a:lnTo>
                  <a:pt x="769113" y="1553029"/>
                </a:lnTo>
                <a:lnTo>
                  <a:pt x="769113" y="494812"/>
                </a:lnTo>
                <a:close/>
                <a:moveTo>
                  <a:pt x="2538073" y="410682"/>
                </a:moveTo>
                <a:lnTo>
                  <a:pt x="2583992" y="445167"/>
                </a:lnTo>
                <a:lnTo>
                  <a:pt x="2583992" y="1553029"/>
                </a:lnTo>
                <a:lnTo>
                  <a:pt x="2538073" y="1553029"/>
                </a:lnTo>
                <a:close/>
                <a:moveTo>
                  <a:pt x="891945" y="386533"/>
                </a:moveTo>
                <a:lnTo>
                  <a:pt x="891945" y="1553029"/>
                </a:lnTo>
                <a:lnTo>
                  <a:pt x="846026" y="1553029"/>
                </a:lnTo>
                <a:lnTo>
                  <a:pt x="846026" y="425948"/>
                </a:lnTo>
                <a:lnTo>
                  <a:pt x="870249" y="404260"/>
                </a:lnTo>
                <a:close/>
                <a:moveTo>
                  <a:pt x="2461164" y="354453"/>
                </a:moveTo>
                <a:lnTo>
                  <a:pt x="2507081" y="387591"/>
                </a:lnTo>
                <a:lnTo>
                  <a:pt x="2507081" y="1553029"/>
                </a:lnTo>
                <a:lnTo>
                  <a:pt x="2461164" y="1553029"/>
                </a:lnTo>
                <a:close/>
                <a:moveTo>
                  <a:pt x="968856" y="323691"/>
                </a:moveTo>
                <a:lnTo>
                  <a:pt x="968856" y="1553029"/>
                </a:lnTo>
                <a:lnTo>
                  <a:pt x="922936" y="1553029"/>
                </a:lnTo>
                <a:lnTo>
                  <a:pt x="922936" y="361211"/>
                </a:lnTo>
                <a:close/>
                <a:moveTo>
                  <a:pt x="2384250" y="298946"/>
                </a:moveTo>
                <a:lnTo>
                  <a:pt x="2430170" y="332085"/>
                </a:lnTo>
                <a:lnTo>
                  <a:pt x="2430170" y="1553029"/>
                </a:lnTo>
                <a:lnTo>
                  <a:pt x="2384250" y="1553029"/>
                </a:lnTo>
                <a:close/>
                <a:moveTo>
                  <a:pt x="1045767" y="265339"/>
                </a:moveTo>
                <a:lnTo>
                  <a:pt x="1045767" y="1553029"/>
                </a:lnTo>
                <a:lnTo>
                  <a:pt x="999848" y="1553029"/>
                </a:lnTo>
                <a:lnTo>
                  <a:pt x="999848" y="298664"/>
                </a:lnTo>
                <a:close/>
                <a:moveTo>
                  <a:pt x="2307340" y="247376"/>
                </a:moveTo>
                <a:lnTo>
                  <a:pt x="2353259" y="278091"/>
                </a:lnTo>
                <a:lnTo>
                  <a:pt x="2353259" y="1553029"/>
                </a:lnTo>
                <a:lnTo>
                  <a:pt x="2307340" y="1553029"/>
                </a:lnTo>
                <a:close/>
                <a:moveTo>
                  <a:pt x="1122680" y="209522"/>
                </a:moveTo>
                <a:lnTo>
                  <a:pt x="1122680" y="1553029"/>
                </a:lnTo>
                <a:lnTo>
                  <a:pt x="1076758" y="1553029"/>
                </a:lnTo>
                <a:lnTo>
                  <a:pt x="1076758" y="242849"/>
                </a:lnTo>
                <a:close/>
                <a:moveTo>
                  <a:pt x="2230426" y="197574"/>
                </a:moveTo>
                <a:lnTo>
                  <a:pt x="2251739" y="210185"/>
                </a:lnTo>
                <a:lnTo>
                  <a:pt x="2276346" y="226645"/>
                </a:lnTo>
                <a:lnTo>
                  <a:pt x="2276346" y="1553029"/>
                </a:lnTo>
                <a:lnTo>
                  <a:pt x="2230426" y="1553029"/>
                </a:lnTo>
                <a:close/>
                <a:moveTo>
                  <a:pt x="1199590" y="161725"/>
                </a:moveTo>
                <a:lnTo>
                  <a:pt x="1199590" y="1553029"/>
                </a:lnTo>
                <a:lnTo>
                  <a:pt x="1153672" y="1553029"/>
                </a:lnTo>
                <a:lnTo>
                  <a:pt x="1153672" y="190175"/>
                </a:lnTo>
                <a:close/>
                <a:moveTo>
                  <a:pt x="2153516" y="152063"/>
                </a:moveTo>
                <a:lnTo>
                  <a:pt x="2199437" y="179236"/>
                </a:lnTo>
                <a:lnTo>
                  <a:pt x="2199437" y="1553029"/>
                </a:lnTo>
                <a:lnTo>
                  <a:pt x="2153516" y="1553029"/>
                </a:lnTo>
                <a:close/>
                <a:moveTo>
                  <a:pt x="1276503" y="117141"/>
                </a:moveTo>
                <a:lnTo>
                  <a:pt x="1276503" y="1553029"/>
                </a:lnTo>
                <a:lnTo>
                  <a:pt x="1230583" y="1553029"/>
                </a:lnTo>
                <a:lnTo>
                  <a:pt x="1230583" y="142523"/>
                </a:lnTo>
                <a:lnTo>
                  <a:pt x="1251607" y="129497"/>
                </a:lnTo>
                <a:close/>
                <a:moveTo>
                  <a:pt x="2076604" y="111315"/>
                </a:moveTo>
                <a:lnTo>
                  <a:pt x="2122525" y="133778"/>
                </a:lnTo>
                <a:lnTo>
                  <a:pt x="2122525" y="1553029"/>
                </a:lnTo>
                <a:lnTo>
                  <a:pt x="2076604" y="1553029"/>
                </a:lnTo>
                <a:close/>
                <a:moveTo>
                  <a:pt x="1353413" y="78971"/>
                </a:moveTo>
                <a:lnTo>
                  <a:pt x="1353413" y="1553029"/>
                </a:lnTo>
                <a:lnTo>
                  <a:pt x="1307493" y="1553029"/>
                </a:lnTo>
                <a:lnTo>
                  <a:pt x="1307493" y="101760"/>
                </a:lnTo>
                <a:close/>
                <a:moveTo>
                  <a:pt x="1999694" y="73695"/>
                </a:moveTo>
                <a:lnTo>
                  <a:pt x="2045613" y="96156"/>
                </a:lnTo>
                <a:lnTo>
                  <a:pt x="2045613" y="1553029"/>
                </a:lnTo>
                <a:lnTo>
                  <a:pt x="1999694" y="1553029"/>
                </a:lnTo>
                <a:close/>
                <a:moveTo>
                  <a:pt x="1430320" y="48269"/>
                </a:moveTo>
                <a:lnTo>
                  <a:pt x="1430320" y="1553029"/>
                </a:lnTo>
                <a:lnTo>
                  <a:pt x="1384405" y="1553029"/>
                </a:lnTo>
                <a:lnTo>
                  <a:pt x="1384405" y="64462"/>
                </a:lnTo>
                <a:close/>
                <a:moveTo>
                  <a:pt x="1922781" y="45533"/>
                </a:moveTo>
                <a:lnTo>
                  <a:pt x="1968701" y="62056"/>
                </a:lnTo>
                <a:lnTo>
                  <a:pt x="1968701" y="1553029"/>
                </a:lnTo>
                <a:lnTo>
                  <a:pt x="1922781" y="1553029"/>
                </a:lnTo>
                <a:close/>
                <a:moveTo>
                  <a:pt x="1507235" y="21810"/>
                </a:moveTo>
                <a:lnTo>
                  <a:pt x="1507235" y="1553029"/>
                </a:lnTo>
                <a:lnTo>
                  <a:pt x="1461315" y="1553029"/>
                </a:lnTo>
                <a:lnTo>
                  <a:pt x="1461315" y="37337"/>
                </a:lnTo>
                <a:lnTo>
                  <a:pt x="1503265" y="22542"/>
                </a:lnTo>
                <a:close/>
                <a:moveTo>
                  <a:pt x="1845871" y="21746"/>
                </a:moveTo>
                <a:lnTo>
                  <a:pt x="1870532" y="26733"/>
                </a:lnTo>
                <a:lnTo>
                  <a:pt x="1891790" y="34382"/>
                </a:lnTo>
                <a:lnTo>
                  <a:pt x="1891790" y="1553029"/>
                </a:lnTo>
                <a:lnTo>
                  <a:pt x="1845871" y="1553029"/>
                </a:lnTo>
                <a:close/>
                <a:moveTo>
                  <a:pt x="1584144" y="7621"/>
                </a:moveTo>
                <a:lnTo>
                  <a:pt x="1584144" y="1553029"/>
                </a:lnTo>
                <a:lnTo>
                  <a:pt x="1538225" y="1553029"/>
                </a:lnTo>
                <a:lnTo>
                  <a:pt x="1538225" y="16093"/>
                </a:lnTo>
                <a:close/>
                <a:moveTo>
                  <a:pt x="1768958" y="6195"/>
                </a:moveTo>
                <a:lnTo>
                  <a:pt x="1814881" y="15480"/>
                </a:lnTo>
                <a:lnTo>
                  <a:pt x="1814881" y="1553029"/>
                </a:lnTo>
                <a:lnTo>
                  <a:pt x="1768958" y="1553029"/>
                </a:lnTo>
                <a:close/>
                <a:moveTo>
                  <a:pt x="1692046" y="961"/>
                </a:moveTo>
                <a:lnTo>
                  <a:pt x="1737968" y="1624"/>
                </a:lnTo>
                <a:lnTo>
                  <a:pt x="1737968" y="1553029"/>
                </a:lnTo>
                <a:lnTo>
                  <a:pt x="1692046" y="1553029"/>
                </a:lnTo>
                <a:close/>
                <a:moveTo>
                  <a:pt x="1625453" y="0"/>
                </a:moveTo>
                <a:lnTo>
                  <a:pt x="1661056" y="514"/>
                </a:lnTo>
                <a:lnTo>
                  <a:pt x="1661056" y="1553029"/>
                </a:lnTo>
                <a:lnTo>
                  <a:pt x="1615136" y="1553029"/>
                </a:lnTo>
                <a:lnTo>
                  <a:pt x="1615136" y="1904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alpha val="64000"/>
                </a:srgbClr>
              </a:gs>
              <a:gs pos="100000">
                <a:srgbClr val="022964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3E9EE4F-F00F-4B29-9ED2-5B8F67330089}"/>
              </a:ext>
            </a:extLst>
          </p:cNvPr>
          <p:cNvSpPr txBox="1"/>
          <p:nvPr/>
        </p:nvSpPr>
        <p:spPr>
          <a:xfrm>
            <a:off x="3957350" y="866728"/>
            <a:ext cx="427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DESIGN CONFERENCE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A238F00-792A-43F0-82CE-F4AA9B85C15B}"/>
              </a:ext>
            </a:extLst>
          </p:cNvPr>
          <p:cNvSpPr txBox="1"/>
          <p:nvPr/>
        </p:nvSpPr>
        <p:spPr>
          <a:xfrm>
            <a:off x="3772593" y="270461"/>
            <a:ext cx="4646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FEEDEE"/>
                    </a:gs>
                    <a:gs pos="100000">
                      <a:srgbClr val="E5BFAD"/>
                    </a:gs>
                  </a:gsLst>
                  <a:lin ang="27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陈西设计之家作品展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B5BEFAF1-BDE8-47F6-89E6-D6745B58CDC9}"/>
              </a:ext>
            </a:extLst>
          </p:cNvPr>
          <p:cNvSpPr/>
          <p:nvPr/>
        </p:nvSpPr>
        <p:spPr>
          <a:xfrm>
            <a:off x="3772594" y="566057"/>
            <a:ext cx="152400" cy="152400"/>
          </a:xfrm>
          <a:prstGeom prst="diamond">
            <a:avLst/>
          </a:prstGeom>
          <a:noFill/>
          <a:ln w="15875">
            <a:gradFill>
              <a:gsLst>
                <a:gs pos="0">
                  <a:srgbClr val="FDEEE8"/>
                </a:gs>
                <a:gs pos="100000">
                  <a:srgbClr val="F9D8D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ABFD1FEC-3DD1-4F4F-9E56-425BC8A3D9E2}"/>
              </a:ext>
            </a:extLst>
          </p:cNvPr>
          <p:cNvSpPr/>
          <p:nvPr/>
        </p:nvSpPr>
        <p:spPr>
          <a:xfrm>
            <a:off x="8267007" y="566057"/>
            <a:ext cx="152400" cy="152400"/>
          </a:xfrm>
          <a:prstGeom prst="diamond">
            <a:avLst/>
          </a:prstGeom>
          <a:noFill/>
          <a:ln w="15875">
            <a:gradFill>
              <a:gsLst>
                <a:gs pos="0">
                  <a:srgbClr val="FDEEE8"/>
                </a:gs>
                <a:gs pos="100000">
                  <a:srgbClr val="F9D8D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1BFE3509-463F-4ADF-99FD-E0F70684AE8E}"/>
              </a:ext>
            </a:extLst>
          </p:cNvPr>
          <p:cNvSpPr/>
          <p:nvPr/>
        </p:nvSpPr>
        <p:spPr>
          <a:xfrm>
            <a:off x="696884" y="1983175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1F44907-A4DE-44AD-BF1E-1CFA6E5823E4}"/>
              </a:ext>
            </a:extLst>
          </p:cNvPr>
          <p:cNvSpPr/>
          <p:nvPr/>
        </p:nvSpPr>
        <p:spPr>
          <a:xfrm>
            <a:off x="4445923" y="1983175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7F7A7B1C-2CFD-41B3-B93C-8E06EA8DF6EC}"/>
              </a:ext>
            </a:extLst>
          </p:cNvPr>
          <p:cNvSpPr/>
          <p:nvPr/>
        </p:nvSpPr>
        <p:spPr>
          <a:xfrm>
            <a:off x="8194963" y="1983175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02AA4081-A7D0-4FE5-8B28-EC9D2141A835}"/>
              </a:ext>
            </a:extLst>
          </p:cNvPr>
          <p:cNvSpPr/>
          <p:nvPr/>
        </p:nvSpPr>
        <p:spPr>
          <a:xfrm>
            <a:off x="696884" y="4198521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C565343E-D787-49B3-A052-3F6A5F18B6A9}"/>
              </a:ext>
            </a:extLst>
          </p:cNvPr>
          <p:cNvSpPr/>
          <p:nvPr/>
        </p:nvSpPr>
        <p:spPr>
          <a:xfrm>
            <a:off x="4445923" y="4198521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606B4FE5-9B27-4799-9DB7-F02A1C230E82}"/>
              </a:ext>
            </a:extLst>
          </p:cNvPr>
          <p:cNvSpPr/>
          <p:nvPr/>
        </p:nvSpPr>
        <p:spPr>
          <a:xfrm>
            <a:off x="8194963" y="4198521"/>
            <a:ext cx="3300153" cy="1687484"/>
          </a:xfrm>
          <a:custGeom>
            <a:avLst/>
            <a:gdLst>
              <a:gd name="connsiteX0" fmla="*/ 0 w 3300153"/>
              <a:gd name="connsiteY0" fmla="*/ 0 h 1687484"/>
              <a:gd name="connsiteX1" fmla="*/ 3300153 w 3300153"/>
              <a:gd name="connsiteY1" fmla="*/ 0 h 1687484"/>
              <a:gd name="connsiteX2" fmla="*/ 3300153 w 3300153"/>
              <a:gd name="connsiteY2" fmla="*/ 63972 h 1687484"/>
              <a:gd name="connsiteX3" fmla="*/ 3221768 w 3300153"/>
              <a:gd name="connsiteY3" fmla="*/ 142357 h 1687484"/>
              <a:gd name="connsiteX4" fmla="*/ 3300153 w 3300153"/>
              <a:gd name="connsiteY4" fmla="*/ 220742 h 1687484"/>
              <a:gd name="connsiteX5" fmla="*/ 3300153 w 3300153"/>
              <a:gd name="connsiteY5" fmla="*/ 297767 h 1687484"/>
              <a:gd name="connsiteX6" fmla="*/ 3221768 w 3300153"/>
              <a:gd name="connsiteY6" fmla="*/ 376152 h 1687484"/>
              <a:gd name="connsiteX7" fmla="*/ 3300153 w 3300153"/>
              <a:gd name="connsiteY7" fmla="*/ 454537 h 1687484"/>
              <a:gd name="connsiteX8" fmla="*/ 3300153 w 3300153"/>
              <a:gd name="connsiteY8" fmla="*/ 531562 h 1687484"/>
              <a:gd name="connsiteX9" fmla="*/ 3221768 w 3300153"/>
              <a:gd name="connsiteY9" fmla="*/ 609947 h 1687484"/>
              <a:gd name="connsiteX10" fmla="*/ 3300153 w 3300153"/>
              <a:gd name="connsiteY10" fmla="*/ 688332 h 1687484"/>
              <a:gd name="connsiteX11" fmla="*/ 3300153 w 3300153"/>
              <a:gd name="connsiteY11" fmla="*/ 765357 h 1687484"/>
              <a:gd name="connsiteX12" fmla="*/ 3221768 w 3300153"/>
              <a:gd name="connsiteY12" fmla="*/ 843742 h 1687484"/>
              <a:gd name="connsiteX13" fmla="*/ 3300153 w 3300153"/>
              <a:gd name="connsiteY13" fmla="*/ 922127 h 1687484"/>
              <a:gd name="connsiteX14" fmla="*/ 3300153 w 3300153"/>
              <a:gd name="connsiteY14" fmla="*/ 999152 h 1687484"/>
              <a:gd name="connsiteX15" fmla="*/ 3221768 w 3300153"/>
              <a:gd name="connsiteY15" fmla="*/ 1077537 h 1687484"/>
              <a:gd name="connsiteX16" fmla="*/ 3300153 w 3300153"/>
              <a:gd name="connsiteY16" fmla="*/ 1155922 h 1687484"/>
              <a:gd name="connsiteX17" fmla="*/ 3300153 w 3300153"/>
              <a:gd name="connsiteY17" fmla="*/ 1232947 h 1687484"/>
              <a:gd name="connsiteX18" fmla="*/ 3221768 w 3300153"/>
              <a:gd name="connsiteY18" fmla="*/ 1311332 h 1687484"/>
              <a:gd name="connsiteX19" fmla="*/ 3300153 w 3300153"/>
              <a:gd name="connsiteY19" fmla="*/ 1389717 h 1687484"/>
              <a:gd name="connsiteX20" fmla="*/ 3300153 w 3300153"/>
              <a:gd name="connsiteY20" fmla="*/ 1466742 h 1687484"/>
              <a:gd name="connsiteX21" fmla="*/ 3221768 w 3300153"/>
              <a:gd name="connsiteY21" fmla="*/ 1545127 h 1687484"/>
              <a:gd name="connsiteX22" fmla="*/ 3300153 w 3300153"/>
              <a:gd name="connsiteY22" fmla="*/ 1623512 h 1687484"/>
              <a:gd name="connsiteX23" fmla="*/ 3300153 w 3300153"/>
              <a:gd name="connsiteY23" fmla="*/ 1687484 h 1687484"/>
              <a:gd name="connsiteX24" fmla="*/ 0 w 3300153"/>
              <a:gd name="connsiteY24" fmla="*/ 1687484 h 1687484"/>
              <a:gd name="connsiteX25" fmla="*/ 0 w 3300153"/>
              <a:gd name="connsiteY25" fmla="*/ 1623512 h 1687484"/>
              <a:gd name="connsiteX26" fmla="*/ 78385 w 3300153"/>
              <a:gd name="connsiteY26" fmla="*/ 1545127 h 1687484"/>
              <a:gd name="connsiteX27" fmla="*/ 0 w 3300153"/>
              <a:gd name="connsiteY27" fmla="*/ 1466742 h 1687484"/>
              <a:gd name="connsiteX28" fmla="*/ 0 w 3300153"/>
              <a:gd name="connsiteY28" fmla="*/ 1389717 h 1687484"/>
              <a:gd name="connsiteX29" fmla="*/ 78385 w 3300153"/>
              <a:gd name="connsiteY29" fmla="*/ 1311332 h 1687484"/>
              <a:gd name="connsiteX30" fmla="*/ 0 w 3300153"/>
              <a:gd name="connsiteY30" fmla="*/ 1232947 h 1687484"/>
              <a:gd name="connsiteX31" fmla="*/ 0 w 3300153"/>
              <a:gd name="connsiteY31" fmla="*/ 1155922 h 1687484"/>
              <a:gd name="connsiteX32" fmla="*/ 78385 w 3300153"/>
              <a:gd name="connsiteY32" fmla="*/ 1077537 h 1687484"/>
              <a:gd name="connsiteX33" fmla="*/ 0 w 3300153"/>
              <a:gd name="connsiteY33" fmla="*/ 999152 h 1687484"/>
              <a:gd name="connsiteX34" fmla="*/ 0 w 3300153"/>
              <a:gd name="connsiteY34" fmla="*/ 922127 h 1687484"/>
              <a:gd name="connsiteX35" fmla="*/ 78385 w 3300153"/>
              <a:gd name="connsiteY35" fmla="*/ 843742 h 1687484"/>
              <a:gd name="connsiteX36" fmla="*/ 0 w 3300153"/>
              <a:gd name="connsiteY36" fmla="*/ 765357 h 1687484"/>
              <a:gd name="connsiteX37" fmla="*/ 0 w 3300153"/>
              <a:gd name="connsiteY37" fmla="*/ 688332 h 1687484"/>
              <a:gd name="connsiteX38" fmla="*/ 78385 w 3300153"/>
              <a:gd name="connsiteY38" fmla="*/ 609947 h 1687484"/>
              <a:gd name="connsiteX39" fmla="*/ 0 w 3300153"/>
              <a:gd name="connsiteY39" fmla="*/ 531562 h 1687484"/>
              <a:gd name="connsiteX40" fmla="*/ 0 w 3300153"/>
              <a:gd name="connsiteY40" fmla="*/ 454537 h 1687484"/>
              <a:gd name="connsiteX41" fmla="*/ 78385 w 3300153"/>
              <a:gd name="connsiteY41" fmla="*/ 376152 h 1687484"/>
              <a:gd name="connsiteX42" fmla="*/ 0 w 3300153"/>
              <a:gd name="connsiteY42" fmla="*/ 297767 h 1687484"/>
              <a:gd name="connsiteX43" fmla="*/ 0 w 3300153"/>
              <a:gd name="connsiteY43" fmla="*/ 220742 h 1687484"/>
              <a:gd name="connsiteX44" fmla="*/ 78385 w 3300153"/>
              <a:gd name="connsiteY44" fmla="*/ 142357 h 1687484"/>
              <a:gd name="connsiteX45" fmla="*/ 0 w 3300153"/>
              <a:gd name="connsiteY45" fmla="*/ 63972 h 1687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300153" h="1687484">
                <a:moveTo>
                  <a:pt x="0" y="0"/>
                </a:moveTo>
                <a:lnTo>
                  <a:pt x="3300153" y="0"/>
                </a:lnTo>
                <a:lnTo>
                  <a:pt x="3300153" y="63972"/>
                </a:lnTo>
                <a:cubicBezTo>
                  <a:pt x="3256862" y="63972"/>
                  <a:pt x="3221768" y="99066"/>
                  <a:pt x="3221768" y="142357"/>
                </a:cubicBezTo>
                <a:cubicBezTo>
                  <a:pt x="3221768" y="185648"/>
                  <a:pt x="3256862" y="220742"/>
                  <a:pt x="3300153" y="220742"/>
                </a:cubicBezTo>
                <a:lnTo>
                  <a:pt x="3300153" y="297767"/>
                </a:lnTo>
                <a:cubicBezTo>
                  <a:pt x="3256862" y="297767"/>
                  <a:pt x="3221768" y="332861"/>
                  <a:pt x="3221768" y="376152"/>
                </a:cubicBezTo>
                <a:cubicBezTo>
                  <a:pt x="3221768" y="419443"/>
                  <a:pt x="3256862" y="454537"/>
                  <a:pt x="3300153" y="454537"/>
                </a:cubicBezTo>
                <a:lnTo>
                  <a:pt x="3300153" y="531562"/>
                </a:lnTo>
                <a:cubicBezTo>
                  <a:pt x="3256862" y="531562"/>
                  <a:pt x="3221768" y="566656"/>
                  <a:pt x="3221768" y="609947"/>
                </a:cubicBezTo>
                <a:cubicBezTo>
                  <a:pt x="3221768" y="653238"/>
                  <a:pt x="3256862" y="688332"/>
                  <a:pt x="3300153" y="688332"/>
                </a:cubicBezTo>
                <a:lnTo>
                  <a:pt x="3300153" y="765357"/>
                </a:lnTo>
                <a:cubicBezTo>
                  <a:pt x="3256862" y="765357"/>
                  <a:pt x="3221768" y="800451"/>
                  <a:pt x="3221768" y="843742"/>
                </a:cubicBezTo>
                <a:cubicBezTo>
                  <a:pt x="3221768" y="887033"/>
                  <a:pt x="3256862" y="922127"/>
                  <a:pt x="3300153" y="922127"/>
                </a:cubicBezTo>
                <a:lnTo>
                  <a:pt x="3300153" y="999152"/>
                </a:lnTo>
                <a:cubicBezTo>
                  <a:pt x="3256862" y="999152"/>
                  <a:pt x="3221768" y="1034246"/>
                  <a:pt x="3221768" y="1077537"/>
                </a:cubicBezTo>
                <a:cubicBezTo>
                  <a:pt x="3221768" y="1120828"/>
                  <a:pt x="3256862" y="1155922"/>
                  <a:pt x="3300153" y="1155922"/>
                </a:cubicBezTo>
                <a:lnTo>
                  <a:pt x="3300153" y="1232947"/>
                </a:lnTo>
                <a:cubicBezTo>
                  <a:pt x="3256862" y="1232947"/>
                  <a:pt x="3221768" y="1268041"/>
                  <a:pt x="3221768" y="1311332"/>
                </a:cubicBezTo>
                <a:cubicBezTo>
                  <a:pt x="3221768" y="1354623"/>
                  <a:pt x="3256862" y="1389717"/>
                  <a:pt x="3300153" y="1389717"/>
                </a:cubicBezTo>
                <a:lnTo>
                  <a:pt x="3300153" y="1466742"/>
                </a:lnTo>
                <a:cubicBezTo>
                  <a:pt x="3256862" y="1466742"/>
                  <a:pt x="3221768" y="1501836"/>
                  <a:pt x="3221768" y="1545127"/>
                </a:cubicBezTo>
                <a:cubicBezTo>
                  <a:pt x="3221768" y="1588418"/>
                  <a:pt x="3256862" y="1623512"/>
                  <a:pt x="3300153" y="1623512"/>
                </a:cubicBezTo>
                <a:lnTo>
                  <a:pt x="3300153" y="1687484"/>
                </a:lnTo>
                <a:lnTo>
                  <a:pt x="0" y="1687484"/>
                </a:lnTo>
                <a:lnTo>
                  <a:pt x="0" y="1623512"/>
                </a:lnTo>
                <a:cubicBezTo>
                  <a:pt x="43291" y="1623512"/>
                  <a:pt x="78385" y="1588418"/>
                  <a:pt x="78385" y="1545127"/>
                </a:cubicBezTo>
                <a:cubicBezTo>
                  <a:pt x="78385" y="1501836"/>
                  <a:pt x="43291" y="1466742"/>
                  <a:pt x="0" y="1466742"/>
                </a:cubicBezTo>
                <a:lnTo>
                  <a:pt x="0" y="1389717"/>
                </a:lnTo>
                <a:cubicBezTo>
                  <a:pt x="43291" y="1389717"/>
                  <a:pt x="78385" y="1354623"/>
                  <a:pt x="78385" y="1311332"/>
                </a:cubicBezTo>
                <a:cubicBezTo>
                  <a:pt x="78385" y="1268041"/>
                  <a:pt x="43291" y="1232947"/>
                  <a:pt x="0" y="1232947"/>
                </a:cubicBezTo>
                <a:lnTo>
                  <a:pt x="0" y="1155922"/>
                </a:lnTo>
                <a:cubicBezTo>
                  <a:pt x="43291" y="1155922"/>
                  <a:pt x="78385" y="1120828"/>
                  <a:pt x="78385" y="1077537"/>
                </a:cubicBezTo>
                <a:cubicBezTo>
                  <a:pt x="78385" y="1034246"/>
                  <a:pt x="43291" y="999152"/>
                  <a:pt x="0" y="999152"/>
                </a:cubicBezTo>
                <a:lnTo>
                  <a:pt x="0" y="922127"/>
                </a:lnTo>
                <a:cubicBezTo>
                  <a:pt x="43291" y="922127"/>
                  <a:pt x="78385" y="887033"/>
                  <a:pt x="78385" y="843742"/>
                </a:cubicBezTo>
                <a:cubicBezTo>
                  <a:pt x="78385" y="800451"/>
                  <a:pt x="43291" y="765357"/>
                  <a:pt x="0" y="765357"/>
                </a:cubicBezTo>
                <a:lnTo>
                  <a:pt x="0" y="688332"/>
                </a:lnTo>
                <a:cubicBezTo>
                  <a:pt x="43291" y="688332"/>
                  <a:pt x="78385" y="653238"/>
                  <a:pt x="78385" y="609947"/>
                </a:cubicBezTo>
                <a:cubicBezTo>
                  <a:pt x="78385" y="566656"/>
                  <a:pt x="43291" y="531562"/>
                  <a:pt x="0" y="531562"/>
                </a:cubicBezTo>
                <a:lnTo>
                  <a:pt x="0" y="454537"/>
                </a:lnTo>
                <a:cubicBezTo>
                  <a:pt x="43291" y="454537"/>
                  <a:pt x="78385" y="419443"/>
                  <a:pt x="78385" y="376152"/>
                </a:cubicBezTo>
                <a:cubicBezTo>
                  <a:pt x="78385" y="332861"/>
                  <a:pt x="43291" y="297767"/>
                  <a:pt x="0" y="297767"/>
                </a:cubicBezTo>
                <a:lnTo>
                  <a:pt x="0" y="220742"/>
                </a:lnTo>
                <a:cubicBezTo>
                  <a:pt x="43291" y="220742"/>
                  <a:pt x="78385" y="185648"/>
                  <a:pt x="78385" y="142357"/>
                </a:cubicBezTo>
                <a:cubicBezTo>
                  <a:pt x="78385" y="99066"/>
                  <a:pt x="43291" y="63972"/>
                  <a:pt x="0" y="63972"/>
                </a:cubicBezTo>
                <a:close/>
              </a:path>
            </a:pathLst>
          </a:custGeom>
          <a:gradFill>
            <a:gsLst>
              <a:gs pos="0">
                <a:srgbClr val="FDEEE8"/>
              </a:gs>
              <a:gs pos="100000">
                <a:srgbClr val="F9D8D3"/>
              </a:gs>
            </a:gsLst>
            <a:lin ang="2700000" scaled="0"/>
          </a:gradFill>
          <a:ln w="6350">
            <a:solidFill>
              <a:srgbClr val="ECB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3233075-B8E1-41BF-BC89-27F7B07026EF}"/>
              </a:ext>
            </a:extLst>
          </p:cNvPr>
          <p:cNvCxnSpPr>
            <a:cxnSpLocks/>
          </p:cNvCxnSpPr>
          <p:nvPr/>
        </p:nvCxnSpPr>
        <p:spPr>
          <a:xfrm>
            <a:off x="5700955" y="1415143"/>
            <a:ext cx="790090" cy="0"/>
          </a:xfrm>
          <a:prstGeom prst="line">
            <a:avLst/>
          </a:prstGeom>
          <a:ln w="25400">
            <a:solidFill>
              <a:srgbClr val="F9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71FE703C-9088-4715-9645-AAA315141E9B}"/>
              </a:ext>
            </a:extLst>
          </p:cNvPr>
          <p:cNvSpPr/>
          <p:nvPr/>
        </p:nvSpPr>
        <p:spPr>
          <a:xfrm>
            <a:off x="1661432" y="3090685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B9EF7CA-4F40-40E5-8E33-61597D3C5963}"/>
              </a:ext>
            </a:extLst>
          </p:cNvPr>
          <p:cNvSpPr txBox="1"/>
          <p:nvPr/>
        </p:nvSpPr>
        <p:spPr>
          <a:xfrm>
            <a:off x="1130678" y="2108463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D6B37D57-12B6-488F-9824-B55A6859C557}"/>
              </a:ext>
            </a:extLst>
          </p:cNvPr>
          <p:cNvSpPr txBox="1"/>
          <p:nvPr/>
        </p:nvSpPr>
        <p:spPr>
          <a:xfrm>
            <a:off x="1319349" y="2478971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设计作品一</a:t>
            </a:r>
          </a:p>
        </p:txBody>
      </p:sp>
      <p:sp>
        <p:nvSpPr>
          <p:cNvPr id="44" name="菱形 43">
            <a:extLst>
              <a:ext uri="{FF2B5EF4-FFF2-40B4-BE49-F238E27FC236}">
                <a16:creationId xmlns:a16="http://schemas.microsoft.com/office/drawing/2014/main" xmlns="" id="{A41FF015-C8C8-493C-BCA9-26E2478BADC8}"/>
              </a:ext>
            </a:extLst>
          </p:cNvPr>
          <p:cNvSpPr/>
          <p:nvPr/>
        </p:nvSpPr>
        <p:spPr>
          <a:xfrm>
            <a:off x="2747995" y="3206835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06784F8-F6A9-4BCF-A6B0-0646A61B95E1}"/>
              </a:ext>
            </a:extLst>
          </p:cNvPr>
          <p:cNvSpPr txBox="1"/>
          <p:nvPr/>
        </p:nvSpPr>
        <p:spPr>
          <a:xfrm>
            <a:off x="1678169" y="3116232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FAD6A157-CA23-4BA0-8422-03B9DF65D6FA}"/>
              </a:ext>
            </a:extLst>
          </p:cNvPr>
          <p:cNvSpPr/>
          <p:nvPr/>
        </p:nvSpPr>
        <p:spPr>
          <a:xfrm>
            <a:off x="5410472" y="3090685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3072952F-0AE8-4303-BC9C-68E11DB78B1B}"/>
              </a:ext>
            </a:extLst>
          </p:cNvPr>
          <p:cNvSpPr txBox="1"/>
          <p:nvPr/>
        </p:nvSpPr>
        <p:spPr>
          <a:xfrm>
            <a:off x="4879718" y="2108463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3B82F01-E5BF-4DD5-A288-28A36E7316CD}"/>
              </a:ext>
            </a:extLst>
          </p:cNvPr>
          <p:cNvSpPr txBox="1"/>
          <p:nvPr/>
        </p:nvSpPr>
        <p:spPr>
          <a:xfrm>
            <a:off x="5068389" y="2478971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设计作品二</a:t>
            </a:r>
          </a:p>
        </p:txBody>
      </p:sp>
      <p:sp>
        <p:nvSpPr>
          <p:cNvPr id="54" name="菱形 43">
            <a:extLst>
              <a:ext uri="{FF2B5EF4-FFF2-40B4-BE49-F238E27FC236}">
                <a16:creationId xmlns:a16="http://schemas.microsoft.com/office/drawing/2014/main" xmlns="" id="{7695450E-0FA0-4D15-8362-8700D7E74517}"/>
              </a:ext>
            </a:extLst>
          </p:cNvPr>
          <p:cNvSpPr/>
          <p:nvPr/>
        </p:nvSpPr>
        <p:spPr>
          <a:xfrm>
            <a:off x="6497035" y="3206835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83C464C-82B3-4C61-BC89-CE46EBAB097E}"/>
              </a:ext>
            </a:extLst>
          </p:cNvPr>
          <p:cNvSpPr txBox="1"/>
          <p:nvPr/>
        </p:nvSpPr>
        <p:spPr>
          <a:xfrm>
            <a:off x="5427209" y="3116232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613E5898-C943-4326-80C4-BDA3D8EF2CF9}"/>
              </a:ext>
            </a:extLst>
          </p:cNvPr>
          <p:cNvSpPr/>
          <p:nvPr/>
        </p:nvSpPr>
        <p:spPr>
          <a:xfrm>
            <a:off x="9194368" y="3090685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81213DD0-7B0B-409A-8D20-60FA652C0347}"/>
              </a:ext>
            </a:extLst>
          </p:cNvPr>
          <p:cNvSpPr txBox="1"/>
          <p:nvPr/>
        </p:nvSpPr>
        <p:spPr>
          <a:xfrm>
            <a:off x="8663614" y="2108463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1764A97C-1B7E-4776-9586-0BB9A829614E}"/>
              </a:ext>
            </a:extLst>
          </p:cNvPr>
          <p:cNvSpPr txBox="1"/>
          <p:nvPr/>
        </p:nvSpPr>
        <p:spPr>
          <a:xfrm>
            <a:off x="8852285" y="2478971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设计作品三</a:t>
            </a:r>
          </a:p>
        </p:txBody>
      </p:sp>
      <p:sp>
        <p:nvSpPr>
          <p:cNvPr id="59" name="菱形 43">
            <a:extLst>
              <a:ext uri="{FF2B5EF4-FFF2-40B4-BE49-F238E27FC236}">
                <a16:creationId xmlns:a16="http://schemas.microsoft.com/office/drawing/2014/main" xmlns="" id="{9C3DD537-EAB4-47A9-9238-9066595755F9}"/>
              </a:ext>
            </a:extLst>
          </p:cNvPr>
          <p:cNvSpPr/>
          <p:nvPr/>
        </p:nvSpPr>
        <p:spPr>
          <a:xfrm>
            <a:off x="10280931" y="3206835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18B5D9F-3D52-4C1B-91DB-8427DD00032E}"/>
              </a:ext>
            </a:extLst>
          </p:cNvPr>
          <p:cNvSpPr txBox="1"/>
          <p:nvPr/>
        </p:nvSpPr>
        <p:spPr>
          <a:xfrm>
            <a:off x="9211105" y="3116232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D29E85D8-B31F-4DC6-B0A2-F110C497939E}"/>
              </a:ext>
            </a:extLst>
          </p:cNvPr>
          <p:cNvSpPr/>
          <p:nvPr/>
        </p:nvSpPr>
        <p:spPr>
          <a:xfrm>
            <a:off x="1661432" y="5304936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D9902506-9028-44FE-8500-69502C2766E3}"/>
              </a:ext>
            </a:extLst>
          </p:cNvPr>
          <p:cNvSpPr txBox="1"/>
          <p:nvPr/>
        </p:nvSpPr>
        <p:spPr>
          <a:xfrm>
            <a:off x="1130678" y="4322714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E1ECFC0-CB7E-42C1-85DE-C06BFFF38940}"/>
              </a:ext>
            </a:extLst>
          </p:cNvPr>
          <p:cNvSpPr txBox="1"/>
          <p:nvPr/>
        </p:nvSpPr>
        <p:spPr>
          <a:xfrm>
            <a:off x="1319349" y="4693222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设计作品四</a:t>
            </a:r>
          </a:p>
        </p:txBody>
      </p:sp>
      <p:sp>
        <p:nvSpPr>
          <p:cNvPr id="64" name="菱形 43">
            <a:extLst>
              <a:ext uri="{FF2B5EF4-FFF2-40B4-BE49-F238E27FC236}">
                <a16:creationId xmlns:a16="http://schemas.microsoft.com/office/drawing/2014/main" xmlns="" id="{999C5450-F233-470E-94B9-FF8C1CF51F3D}"/>
              </a:ext>
            </a:extLst>
          </p:cNvPr>
          <p:cNvSpPr/>
          <p:nvPr/>
        </p:nvSpPr>
        <p:spPr>
          <a:xfrm>
            <a:off x="2747995" y="5421086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FCFCA066-79A4-4986-A000-17E0A4C3C83D}"/>
              </a:ext>
            </a:extLst>
          </p:cNvPr>
          <p:cNvSpPr txBox="1"/>
          <p:nvPr/>
        </p:nvSpPr>
        <p:spPr>
          <a:xfrm>
            <a:off x="1678169" y="5330483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xmlns="" id="{6B301CC9-88B8-4E06-BA53-724701FEBEC3}"/>
              </a:ext>
            </a:extLst>
          </p:cNvPr>
          <p:cNvSpPr/>
          <p:nvPr/>
        </p:nvSpPr>
        <p:spPr>
          <a:xfrm>
            <a:off x="5410472" y="5304936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7B29BD27-65E8-498E-9E90-21D6F3F52F2A}"/>
              </a:ext>
            </a:extLst>
          </p:cNvPr>
          <p:cNvSpPr txBox="1"/>
          <p:nvPr/>
        </p:nvSpPr>
        <p:spPr>
          <a:xfrm>
            <a:off x="4879718" y="4322714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6C459831-D656-4B60-A229-FFE4C04AB1A0}"/>
              </a:ext>
            </a:extLst>
          </p:cNvPr>
          <p:cNvSpPr txBox="1"/>
          <p:nvPr/>
        </p:nvSpPr>
        <p:spPr>
          <a:xfrm>
            <a:off x="5068389" y="4693222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设计作品五</a:t>
            </a:r>
          </a:p>
        </p:txBody>
      </p:sp>
      <p:sp>
        <p:nvSpPr>
          <p:cNvPr id="69" name="菱形 43">
            <a:extLst>
              <a:ext uri="{FF2B5EF4-FFF2-40B4-BE49-F238E27FC236}">
                <a16:creationId xmlns:a16="http://schemas.microsoft.com/office/drawing/2014/main" xmlns="" id="{21D97F06-047B-468F-BAD7-9066F4611719}"/>
              </a:ext>
            </a:extLst>
          </p:cNvPr>
          <p:cNvSpPr/>
          <p:nvPr/>
        </p:nvSpPr>
        <p:spPr>
          <a:xfrm>
            <a:off x="6497035" y="5421086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F0E07DE9-473B-45FF-9306-752181FA1E23}"/>
              </a:ext>
            </a:extLst>
          </p:cNvPr>
          <p:cNvSpPr txBox="1"/>
          <p:nvPr/>
        </p:nvSpPr>
        <p:spPr>
          <a:xfrm>
            <a:off x="5427209" y="5330483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60DDF17C-0799-4628-9572-A1C9D096FC51}"/>
              </a:ext>
            </a:extLst>
          </p:cNvPr>
          <p:cNvSpPr/>
          <p:nvPr/>
        </p:nvSpPr>
        <p:spPr>
          <a:xfrm>
            <a:off x="9194368" y="5304936"/>
            <a:ext cx="1371056" cy="38790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9BF95"/>
              </a:gs>
              <a:gs pos="100000">
                <a:srgbClr val="E5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7F4A7C89-65CD-4814-8E30-93F747B0AC31}"/>
              </a:ext>
            </a:extLst>
          </p:cNvPr>
          <p:cNvSpPr txBox="1"/>
          <p:nvPr/>
        </p:nvSpPr>
        <p:spPr>
          <a:xfrm>
            <a:off x="8663614" y="4322714"/>
            <a:ext cx="24325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rgbClr val="A25F48"/>
                </a:solidFill>
              </a:rPr>
              <a:t>DESIGN WORK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9FF21836-74A7-4F70-AD04-3B43D5B47526}"/>
              </a:ext>
            </a:extLst>
          </p:cNvPr>
          <p:cNvSpPr txBox="1"/>
          <p:nvPr/>
        </p:nvSpPr>
        <p:spPr>
          <a:xfrm>
            <a:off x="8852285" y="4693222"/>
            <a:ext cx="205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设计作品六</a:t>
            </a:r>
          </a:p>
        </p:txBody>
      </p:sp>
      <p:sp>
        <p:nvSpPr>
          <p:cNvPr id="74" name="菱形 43">
            <a:extLst>
              <a:ext uri="{FF2B5EF4-FFF2-40B4-BE49-F238E27FC236}">
                <a16:creationId xmlns:a16="http://schemas.microsoft.com/office/drawing/2014/main" xmlns="" id="{E783C60D-2841-4268-92C8-A91FC85C9609}"/>
              </a:ext>
            </a:extLst>
          </p:cNvPr>
          <p:cNvSpPr/>
          <p:nvPr/>
        </p:nvSpPr>
        <p:spPr>
          <a:xfrm>
            <a:off x="10280931" y="5421086"/>
            <a:ext cx="83923" cy="167845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A25F4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EE4A9419-F3DE-4EF6-87FD-13FAFB24F091}"/>
              </a:ext>
            </a:extLst>
          </p:cNvPr>
          <p:cNvSpPr txBox="1"/>
          <p:nvPr/>
        </p:nvSpPr>
        <p:spPr>
          <a:xfrm>
            <a:off x="9211105" y="5330483"/>
            <a:ext cx="11951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A25F4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点击查看</a:t>
            </a:r>
          </a:p>
        </p:txBody>
      </p:sp>
    </p:spTree>
    <p:extLst>
      <p:ext uri="{BB962C8B-B14F-4D97-AF65-F5344CB8AC3E}">
        <p14:creationId xmlns:p14="http://schemas.microsoft.com/office/powerpoint/2010/main" val="886481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15DA6"/>
            </a:gs>
            <a:gs pos="100000">
              <a:srgbClr val="022964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1768EBAB-AFBA-40B3-85F7-CFA99CE45062}"/>
              </a:ext>
            </a:extLst>
          </p:cNvPr>
          <p:cNvSpPr/>
          <p:nvPr/>
        </p:nvSpPr>
        <p:spPr>
          <a:xfrm>
            <a:off x="5278085" y="2019624"/>
            <a:ext cx="1766090" cy="1766090"/>
          </a:xfrm>
          <a:prstGeom prst="ellipse">
            <a:avLst/>
          </a:prstGeom>
          <a:gradFill>
            <a:gsLst>
              <a:gs pos="0">
                <a:srgbClr val="FDEEE8"/>
              </a:gs>
              <a:gs pos="100000">
                <a:srgbClr val="ECBFA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2E0B3F3D-CA0C-48E2-9E0D-5A19620FF35F}"/>
              </a:ext>
            </a:extLst>
          </p:cNvPr>
          <p:cNvSpPr/>
          <p:nvPr/>
        </p:nvSpPr>
        <p:spPr>
          <a:xfrm>
            <a:off x="5090788" y="1832327"/>
            <a:ext cx="2140684" cy="2140684"/>
          </a:xfrm>
          <a:prstGeom prst="ellipse">
            <a:avLst/>
          </a:prstGeom>
          <a:noFill/>
          <a:ln>
            <a:gradFill>
              <a:gsLst>
                <a:gs pos="0">
                  <a:srgbClr val="ECBFAD"/>
                </a:gs>
                <a:gs pos="100000">
                  <a:srgbClr val="ECBFA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 descr="穿黑色衣服的男人&#10;&#10;描述已自动生成">
            <a:extLst>
              <a:ext uri="{FF2B5EF4-FFF2-40B4-BE49-F238E27FC236}">
                <a16:creationId xmlns:a16="http://schemas.microsoft.com/office/drawing/2014/main" xmlns="" id="{BFB110DA-8ADF-409B-BA24-0DF43F0153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5" t="5843" r="29535" b="21392"/>
          <a:stretch>
            <a:fillRect/>
          </a:stretch>
        </p:blipFill>
        <p:spPr>
          <a:xfrm>
            <a:off x="5417140" y="2158679"/>
            <a:ext cx="1487980" cy="1487980"/>
          </a:xfrm>
          <a:custGeom>
            <a:avLst/>
            <a:gdLst>
              <a:gd name="connsiteX0" fmla="*/ 743990 w 1487980"/>
              <a:gd name="connsiteY0" fmla="*/ 0 h 1487980"/>
              <a:gd name="connsiteX1" fmla="*/ 1487980 w 1487980"/>
              <a:gd name="connsiteY1" fmla="*/ 743990 h 1487980"/>
              <a:gd name="connsiteX2" fmla="*/ 743990 w 1487980"/>
              <a:gd name="connsiteY2" fmla="*/ 1487980 h 1487980"/>
              <a:gd name="connsiteX3" fmla="*/ 0 w 1487980"/>
              <a:gd name="connsiteY3" fmla="*/ 743990 h 1487980"/>
              <a:gd name="connsiteX4" fmla="*/ 743990 w 1487980"/>
              <a:gd name="connsiteY4" fmla="*/ 0 h 14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7980" h="1487980">
                <a:moveTo>
                  <a:pt x="743990" y="0"/>
                </a:moveTo>
                <a:cubicBezTo>
                  <a:pt x="1154884" y="0"/>
                  <a:pt x="1487980" y="333096"/>
                  <a:pt x="1487980" y="743990"/>
                </a:cubicBezTo>
                <a:cubicBezTo>
                  <a:pt x="1487980" y="1154884"/>
                  <a:pt x="1154884" y="1487980"/>
                  <a:pt x="743990" y="1487980"/>
                </a:cubicBezTo>
                <a:cubicBezTo>
                  <a:pt x="333096" y="1487980"/>
                  <a:pt x="0" y="1154884"/>
                  <a:pt x="0" y="743990"/>
                </a:cubicBezTo>
                <a:cubicBezTo>
                  <a:pt x="0" y="333096"/>
                  <a:pt x="333096" y="0"/>
                  <a:pt x="743990" y="0"/>
                </a:cubicBez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3E9EE4F-F00F-4B29-9ED2-5B8F67330089}"/>
              </a:ext>
            </a:extLst>
          </p:cNvPr>
          <p:cNvSpPr txBox="1"/>
          <p:nvPr/>
        </p:nvSpPr>
        <p:spPr>
          <a:xfrm>
            <a:off x="3957350" y="866728"/>
            <a:ext cx="4277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DESIGN CONFERENCE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A238F00-792A-43F0-82CE-F4AA9B85C15B}"/>
              </a:ext>
            </a:extLst>
          </p:cNvPr>
          <p:cNvSpPr txBox="1"/>
          <p:nvPr/>
        </p:nvSpPr>
        <p:spPr>
          <a:xfrm>
            <a:off x="3772593" y="270461"/>
            <a:ext cx="4646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gradFill>
                  <a:gsLst>
                    <a:gs pos="0">
                      <a:srgbClr val="FEEDEE"/>
                    </a:gs>
                    <a:gs pos="100000">
                      <a:srgbClr val="E5BFAD"/>
                    </a:gs>
                  </a:gsLst>
                  <a:lin ang="27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发布会主要人员介绍</a:t>
            </a:r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xmlns="" id="{B5BEFAF1-BDE8-47F6-89E6-D6745B58CDC9}"/>
              </a:ext>
            </a:extLst>
          </p:cNvPr>
          <p:cNvSpPr/>
          <p:nvPr/>
        </p:nvSpPr>
        <p:spPr>
          <a:xfrm>
            <a:off x="3804950" y="566057"/>
            <a:ext cx="152400" cy="152400"/>
          </a:xfrm>
          <a:prstGeom prst="diamond">
            <a:avLst/>
          </a:prstGeom>
          <a:noFill/>
          <a:ln w="15875">
            <a:gradFill>
              <a:gsLst>
                <a:gs pos="0">
                  <a:srgbClr val="FDEEE8"/>
                </a:gs>
                <a:gs pos="100000">
                  <a:srgbClr val="F9D8D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ABFD1FEC-3DD1-4F4F-9E56-425BC8A3D9E2}"/>
              </a:ext>
            </a:extLst>
          </p:cNvPr>
          <p:cNvSpPr/>
          <p:nvPr/>
        </p:nvSpPr>
        <p:spPr>
          <a:xfrm>
            <a:off x="8267007" y="566057"/>
            <a:ext cx="152400" cy="152400"/>
          </a:xfrm>
          <a:prstGeom prst="diamond">
            <a:avLst/>
          </a:prstGeom>
          <a:noFill/>
          <a:ln w="15875">
            <a:gradFill>
              <a:gsLst>
                <a:gs pos="0">
                  <a:srgbClr val="FDEEE8"/>
                </a:gs>
                <a:gs pos="100000">
                  <a:srgbClr val="F9D8D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5D97888E-1D49-46C0-A5F2-395A04F7081D}"/>
              </a:ext>
            </a:extLst>
          </p:cNvPr>
          <p:cNvSpPr/>
          <p:nvPr/>
        </p:nvSpPr>
        <p:spPr>
          <a:xfrm>
            <a:off x="6565001" y="3306540"/>
            <a:ext cx="401856" cy="401856"/>
          </a:xfrm>
          <a:prstGeom prst="ellipse">
            <a:avLst/>
          </a:prstGeom>
          <a:gradFill>
            <a:gsLst>
              <a:gs pos="0">
                <a:srgbClr val="F9D8D3"/>
              </a:gs>
              <a:gs pos="100000">
                <a:srgbClr val="FDEEE8"/>
              </a:gs>
            </a:gsLst>
            <a:lin ang="2700000" scaled="0"/>
          </a:gradFill>
          <a:ln w="25400">
            <a:solidFill>
              <a:srgbClr val="A25F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excellence_123862">
            <a:extLst>
              <a:ext uri="{FF2B5EF4-FFF2-40B4-BE49-F238E27FC236}">
                <a16:creationId xmlns:a16="http://schemas.microsoft.com/office/drawing/2014/main" xmlns="" id="{3718DBCF-DAD7-4519-94E4-5807BFD5549B}"/>
              </a:ext>
            </a:extLst>
          </p:cNvPr>
          <p:cNvSpPr/>
          <p:nvPr/>
        </p:nvSpPr>
        <p:spPr>
          <a:xfrm>
            <a:off x="6049283" y="1409117"/>
            <a:ext cx="208157" cy="169256"/>
          </a:xfrm>
          <a:custGeom>
            <a:avLst/>
            <a:gdLst>
              <a:gd name="T0" fmla="*/ 4360 w 5736"/>
              <a:gd name="T1" fmla="*/ 0 h 4671"/>
              <a:gd name="T2" fmla="*/ 1376 w 5736"/>
              <a:gd name="T3" fmla="*/ 0 h 4671"/>
              <a:gd name="T4" fmla="*/ 0 w 5736"/>
              <a:gd name="T5" fmla="*/ 1549 h 4671"/>
              <a:gd name="T6" fmla="*/ 2868 w 5736"/>
              <a:gd name="T7" fmla="*/ 4671 h 4671"/>
              <a:gd name="T8" fmla="*/ 5736 w 5736"/>
              <a:gd name="T9" fmla="*/ 1549 h 4671"/>
              <a:gd name="T10" fmla="*/ 4360 w 5736"/>
              <a:gd name="T11" fmla="*/ 0 h 4671"/>
              <a:gd name="T12" fmla="*/ 1985 w 5736"/>
              <a:gd name="T13" fmla="*/ 1413 h 4671"/>
              <a:gd name="T14" fmla="*/ 1573 w 5736"/>
              <a:gd name="T15" fmla="*/ 200 h 4671"/>
              <a:gd name="T16" fmla="*/ 4190 w 5736"/>
              <a:gd name="T17" fmla="*/ 200 h 4671"/>
              <a:gd name="T18" fmla="*/ 3770 w 5736"/>
              <a:gd name="T19" fmla="*/ 1413 h 4671"/>
              <a:gd name="T20" fmla="*/ 1985 w 5736"/>
              <a:gd name="T21" fmla="*/ 1413 h 4671"/>
              <a:gd name="T22" fmla="*/ 3701 w 5736"/>
              <a:gd name="T23" fmla="*/ 1613 h 4671"/>
              <a:gd name="T24" fmla="*/ 2869 w 5736"/>
              <a:gd name="T25" fmla="*/ 4016 h 4671"/>
              <a:gd name="T26" fmla="*/ 2053 w 5736"/>
              <a:gd name="T27" fmla="*/ 1613 h 4671"/>
              <a:gd name="T28" fmla="*/ 3701 w 5736"/>
              <a:gd name="T29" fmla="*/ 1613 h 4671"/>
              <a:gd name="T30" fmla="*/ 1774 w 5736"/>
              <a:gd name="T31" fmla="*/ 1413 h 4671"/>
              <a:gd name="T32" fmla="*/ 388 w 5736"/>
              <a:gd name="T33" fmla="*/ 1413 h 4671"/>
              <a:gd name="T34" fmla="*/ 1391 w 5736"/>
              <a:gd name="T35" fmla="*/ 284 h 4671"/>
              <a:gd name="T36" fmla="*/ 1774 w 5736"/>
              <a:gd name="T37" fmla="*/ 1413 h 4671"/>
              <a:gd name="T38" fmla="*/ 1842 w 5736"/>
              <a:gd name="T39" fmla="*/ 1613 h 4671"/>
              <a:gd name="T40" fmla="*/ 2728 w 5736"/>
              <a:gd name="T41" fmla="*/ 4223 h 4671"/>
              <a:gd name="T42" fmla="*/ 331 w 5736"/>
              <a:gd name="T43" fmla="*/ 1613 h 4671"/>
              <a:gd name="T44" fmla="*/ 1842 w 5736"/>
              <a:gd name="T45" fmla="*/ 1613 h 4671"/>
              <a:gd name="T46" fmla="*/ 3912 w 5736"/>
              <a:gd name="T47" fmla="*/ 1613 h 4671"/>
              <a:gd name="T48" fmla="*/ 5406 w 5736"/>
              <a:gd name="T49" fmla="*/ 1613 h 4671"/>
              <a:gd name="T50" fmla="*/ 3009 w 5736"/>
              <a:gd name="T51" fmla="*/ 4221 h 4671"/>
              <a:gd name="T52" fmla="*/ 3912 w 5736"/>
              <a:gd name="T53" fmla="*/ 1613 h 4671"/>
              <a:gd name="T54" fmla="*/ 3982 w 5736"/>
              <a:gd name="T55" fmla="*/ 1413 h 4671"/>
              <a:gd name="T56" fmla="*/ 4365 w 5736"/>
              <a:gd name="T57" fmla="*/ 306 h 4671"/>
              <a:gd name="T58" fmla="*/ 5348 w 5736"/>
              <a:gd name="T59" fmla="*/ 1413 h 4671"/>
              <a:gd name="T60" fmla="*/ 3982 w 5736"/>
              <a:gd name="T61" fmla="*/ 1413 h 4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36" h="4671">
                <a:moveTo>
                  <a:pt x="4360" y="0"/>
                </a:moveTo>
                <a:lnTo>
                  <a:pt x="1376" y="0"/>
                </a:lnTo>
                <a:lnTo>
                  <a:pt x="0" y="1549"/>
                </a:lnTo>
                <a:lnTo>
                  <a:pt x="2868" y="4671"/>
                </a:lnTo>
                <a:lnTo>
                  <a:pt x="5736" y="1549"/>
                </a:lnTo>
                <a:lnTo>
                  <a:pt x="4360" y="0"/>
                </a:lnTo>
                <a:close/>
                <a:moveTo>
                  <a:pt x="1985" y="1413"/>
                </a:moveTo>
                <a:lnTo>
                  <a:pt x="1573" y="200"/>
                </a:lnTo>
                <a:lnTo>
                  <a:pt x="4190" y="200"/>
                </a:lnTo>
                <a:lnTo>
                  <a:pt x="3770" y="1413"/>
                </a:lnTo>
                <a:lnTo>
                  <a:pt x="1985" y="1413"/>
                </a:lnTo>
                <a:close/>
                <a:moveTo>
                  <a:pt x="3701" y="1613"/>
                </a:moveTo>
                <a:lnTo>
                  <a:pt x="2869" y="4016"/>
                </a:lnTo>
                <a:lnTo>
                  <a:pt x="2053" y="1613"/>
                </a:lnTo>
                <a:lnTo>
                  <a:pt x="3701" y="1613"/>
                </a:lnTo>
                <a:close/>
                <a:moveTo>
                  <a:pt x="1774" y="1413"/>
                </a:moveTo>
                <a:lnTo>
                  <a:pt x="388" y="1413"/>
                </a:lnTo>
                <a:lnTo>
                  <a:pt x="1391" y="284"/>
                </a:lnTo>
                <a:lnTo>
                  <a:pt x="1774" y="1413"/>
                </a:lnTo>
                <a:close/>
                <a:moveTo>
                  <a:pt x="1842" y="1613"/>
                </a:moveTo>
                <a:lnTo>
                  <a:pt x="2728" y="4223"/>
                </a:lnTo>
                <a:lnTo>
                  <a:pt x="331" y="1613"/>
                </a:lnTo>
                <a:lnTo>
                  <a:pt x="1842" y="1613"/>
                </a:lnTo>
                <a:close/>
                <a:moveTo>
                  <a:pt x="3912" y="1613"/>
                </a:moveTo>
                <a:lnTo>
                  <a:pt x="5406" y="1613"/>
                </a:lnTo>
                <a:lnTo>
                  <a:pt x="3009" y="4221"/>
                </a:lnTo>
                <a:lnTo>
                  <a:pt x="3912" y="1613"/>
                </a:lnTo>
                <a:close/>
                <a:moveTo>
                  <a:pt x="3982" y="1413"/>
                </a:moveTo>
                <a:lnTo>
                  <a:pt x="4365" y="306"/>
                </a:lnTo>
                <a:lnTo>
                  <a:pt x="5348" y="1413"/>
                </a:lnTo>
                <a:lnTo>
                  <a:pt x="3982" y="14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iamond_238741">
            <a:extLst>
              <a:ext uri="{FF2B5EF4-FFF2-40B4-BE49-F238E27FC236}">
                <a16:creationId xmlns:a16="http://schemas.microsoft.com/office/drawing/2014/main" xmlns="" id="{170F711F-5255-4CC9-844E-02A3724F8CFC}"/>
              </a:ext>
            </a:extLst>
          </p:cNvPr>
          <p:cNvSpPr/>
          <p:nvPr/>
        </p:nvSpPr>
        <p:spPr>
          <a:xfrm>
            <a:off x="6647464" y="3439597"/>
            <a:ext cx="244506" cy="169256"/>
          </a:xfrm>
          <a:custGeom>
            <a:avLst/>
            <a:gdLst>
              <a:gd name="T0" fmla="*/ 6760 w 6893"/>
              <a:gd name="T1" fmla="*/ 1124 h 4779"/>
              <a:gd name="T2" fmla="*/ 5736 w 6893"/>
              <a:gd name="T3" fmla="*/ 100 h 4779"/>
              <a:gd name="T4" fmla="*/ 5494 w 6893"/>
              <a:gd name="T5" fmla="*/ 0 h 4779"/>
              <a:gd name="T6" fmla="*/ 1398 w 6893"/>
              <a:gd name="T7" fmla="*/ 0 h 4779"/>
              <a:gd name="T8" fmla="*/ 1157 w 6893"/>
              <a:gd name="T9" fmla="*/ 100 h 4779"/>
              <a:gd name="T10" fmla="*/ 133 w 6893"/>
              <a:gd name="T11" fmla="*/ 1124 h 4779"/>
              <a:gd name="T12" fmla="*/ 133 w 6893"/>
              <a:gd name="T13" fmla="*/ 1607 h 4779"/>
              <a:gd name="T14" fmla="*/ 3205 w 6893"/>
              <a:gd name="T15" fmla="*/ 4679 h 4779"/>
              <a:gd name="T16" fmla="*/ 3446 w 6893"/>
              <a:gd name="T17" fmla="*/ 4779 h 4779"/>
              <a:gd name="T18" fmla="*/ 3688 w 6893"/>
              <a:gd name="T19" fmla="*/ 4679 h 4779"/>
              <a:gd name="T20" fmla="*/ 6760 w 6893"/>
              <a:gd name="T21" fmla="*/ 1607 h 4779"/>
              <a:gd name="T22" fmla="*/ 6760 w 6893"/>
              <a:gd name="T23" fmla="*/ 1124 h 4779"/>
              <a:gd name="T24" fmla="*/ 5253 w 6893"/>
              <a:gd name="T25" fmla="*/ 341 h 4779"/>
              <a:gd name="T26" fmla="*/ 4470 w 6893"/>
              <a:gd name="T27" fmla="*/ 1124 h 4779"/>
              <a:gd name="T28" fmla="*/ 3688 w 6893"/>
              <a:gd name="T29" fmla="*/ 341 h 4779"/>
              <a:gd name="T30" fmla="*/ 5253 w 6893"/>
              <a:gd name="T31" fmla="*/ 341 h 4779"/>
              <a:gd name="T32" fmla="*/ 4058 w 6893"/>
              <a:gd name="T33" fmla="*/ 1195 h 4779"/>
              <a:gd name="T34" fmla="*/ 2834 w 6893"/>
              <a:gd name="T35" fmla="*/ 1195 h 4779"/>
              <a:gd name="T36" fmla="*/ 3446 w 6893"/>
              <a:gd name="T37" fmla="*/ 583 h 4779"/>
              <a:gd name="T38" fmla="*/ 4058 w 6893"/>
              <a:gd name="T39" fmla="*/ 1195 h 4779"/>
              <a:gd name="T40" fmla="*/ 3205 w 6893"/>
              <a:gd name="T41" fmla="*/ 341 h 4779"/>
              <a:gd name="T42" fmla="*/ 2422 w 6893"/>
              <a:gd name="T43" fmla="*/ 1124 h 4779"/>
              <a:gd name="T44" fmla="*/ 1640 w 6893"/>
              <a:gd name="T45" fmla="*/ 341 h 4779"/>
              <a:gd name="T46" fmla="*/ 3205 w 6893"/>
              <a:gd name="T47" fmla="*/ 341 h 4779"/>
              <a:gd name="T48" fmla="*/ 1278 w 6893"/>
              <a:gd name="T49" fmla="*/ 462 h 4779"/>
              <a:gd name="T50" fmla="*/ 2010 w 6893"/>
              <a:gd name="T51" fmla="*/ 1195 h 4779"/>
              <a:gd name="T52" fmla="*/ 545 w 6893"/>
              <a:gd name="T53" fmla="*/ 1195 h 4779"/>
              <a:gd name="T54" fmla="*/ 1278 w 6893"/>
              <a:gd name="T55" fmla="*/ 462 h 4779"/>
              <a:gd name="T56" fmla="*/ 545 w 6893"/>
              <a:gd name="T57" fmla="*/ 1536 h 4779"/>
              <a:gd name="T58" fmla="*/ 2299 w 6893"/>
              <a:gd name="T59" fmla="*/ 1536 h 4779"/>
              <a:gd name="T60" fmla="*/ 3176 w 6893"/>
              <a:gd name="T61" fmla="*/ 4167 h 4779"/>
              <a:gd name="T62" fmla="*/ 545 w 6893"/>
              <a:gd name="T63" fmla="*/ 1536 h 4779"/>
              <a:gd name="T64" fmla="*/ 3446 w 6893"/>
              <a:gd name="T65" fmla="*/ 3897 h 4779"/>
              <a:gd name="T66" fmla="*/ 2659 w 6893"/>
              <a:gd name="T67" fmla="*/ 1536 h 4779"/>
              <a:gd name="T68" fmla="*/ 4233 w 6893"/>
              <a:gd name="T69" fmla="*/ 1536 h 4779"/>
              <a:gd name="T70" fmla="*/ 3446 w 6893"/>
              <a:gd name="T71" fmla="*/ 3897 h 4779"/>
              <a:gd name="T72" fmla="*/ 3716 w 6893"/>
              <a:gd name="T73" fmla="*/ 4167 h 4779"/>
              <a:gd name="T74" fmla="*/ 4593 w 6893"/>
              <a:gd name="T75" fmla="*/ 1536 h 4779"/>
              <a:gd name="T76" fmla="*/ 6348 w 6893"/>
              <a:gd name="T77" fmla="*/ 1536 h 4779"/>
              <a:gd name="T78" fmla="*/ 3716 w 6893"/>
              <a:gd name="T79" fmla="*/ 4167 h 4779"/>
              <a:gd name="T80" fmla="*/ 4882 w 6893"/>
              <a:gd name="T81" fmla="*/ 1195 h 4779"/>
              <a:gd name="T82" fmla="*/ 5615 w 6893"/>
              <a:gd name="T83" fmla="*/ 462 h 4779"/>
              <a:gd name="T84" fmla="*/ 6348 w 6893"/>
              <a:gd name="T85" fmla="*/ 1195 h 4779"/>
              <a:gd name="T86" fmla="*/ 4882 w 6893"/>
              <a:gd name="T87" fmla="*/ 1195 h 4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93" h="4779">
                <a:moveTo>
                  <a:pt x="6760" y="1124"/>
                </a:moveTo>
                <a:lnTo>
                  <a:pt x="5736" y="100"/>
                </a:lnTo>
                <a:cubicBezTo>
                  <a:pt x="5672" y="36"/>
                  <a:pt x="5585" y="0"/>
                  <a:pt x="5494" y="0"/>
                </a:cubicBezTo>
                <a:lnTo>
                  <a:pt x="1398" y="0"/>
                </a:lnTo>
                <a:cubicBezTo>
                  <a:pt x="1308" y="0"/>
                  <a:pt x="1221" y="36"/>
                  <a:pt x="1157" y="100"/>
                </a:cubicBezTo>
                <a:lnTo>
                  <a:pt x="133" y="1124"/>
                </a:lnTo>
                <a:cubicBezTo>
                  <a:pt x="0" y="1257"/>
                  <a:pt x="0" y="1473"/>
                  <a:pt x="133" y="1607"/>
                </a:cubicBezTo>
                <a:lnTo>
                  <a:pt x="3205" y="4679"/>
                </a:lnTo>
                <a:cubicBezTo>
                  <a:pt x="3272" y="4745"/>
                  <a:pt x="3359" y="4779"/>
                  <a:pt x="3446" y="4779"/>
                </a:cubicBezTo>
                <a:cubicBezTo>
                  <a:pt x="3534" y="4779"/>
                  <a:pt x="3621" y="4745"/>
                  <a:pt x="3688" y="4679"/>
                </a:cubicBezTo>
                <a:lnTo>
                  <a:pt x="6760" y="1607"/>
                </a:lnTo>
                <a:cubicBezTo>
                  <a:pt x="6893" y="1473"/>
                  <a:pt x="6893" y="1257"/>
                  <a:pt x="6760" y="1124"/>
                </a:cubicBezTo>
                <a:close/>
                <a:moveTo>
                  <a:pt x="5253" y="341"/>
                </a:moveTo>
                <a:lnTo>
                  <a:pt x="4470" y="1124"/>
                </a:lnTo>
                <a:lnTo>
                  <a:pt x="3688" y="341"/>
                </a:lnTo>
                <a:lnTo>
                  <a:pt x="5253" y="341"/>
                </a:lnTo>
                <a:close/>
                <a:moveTo>
                  <a:pt x="4058" y="1195"/>
                </a:moveTo>
                <a:lnTo>
                  <a:pt x="2834" y="1195"/>
                </a:lnTo>
                <a:lnTo>
                  <a:pt x="3446" y="583"/>
                </a:lnTo>
                <a:lnTo>
                  <a:pt x="4058" y="1195"/>
                </a:lnTo>
                <a:close/>
                <a:moveTo>
                  <a:pt x="3205" y="341"/>
                </a:moveTo>
                <a:lnTo>
                  <a:pt x="2422" y="1124"/>
                </a:lnTo>
                <a:lnTo>
                  <a:pt x="1640" y="341"/>
                </a:lnTo>
                <a:lnTo>
                  <a:pt x="3205" y="341"/>
                </a:lnTo>
                <a:close/>
                <a:moveTo>
                  <a:pt x="1278" y="462"/>
                </a:moveTo>
                <a:lnTo>
                  <a:pt x="2010" y="1195"/>
                </a:lnTo>
                <a:lnTo>
                  <a:pt x="545" y="1195"/>
                </a:lnTo>
                <a:lnTo>
                  <a:pt x="1278" y="462"/>
                </a:lnTo>
                <a:close/>
                <a:moveTo>
                  <a:pt x="545" y="1536"/>
                </a:moveTo>
                <a:lnTo>
                  <a:pt x="2299" y="1536"/>
                </a:lnTo>
                <a:lnTo>
                  <a:pt x="3176" y="4167"/>
                </a:lnTo>
                <a:lnTo>
                  <a:pt x="545" y="1536"/>
                </a:lnTo>
                <a:close/>
                <a:moveTo>
                  <a:pt x="3446" y="3897"/>
                </a:moveTo>
                <a:lnTo>
                  <a:pt x="2659" y="1536"/>
                </a:lnTo>
                <a:lnTo>
                  <a:pt x="4233" y="1536"/>
                </a:lnTo>
                <a:lnTo>
                  <a:pt x="3446" y="3897"/>
                </a:lnTo>
                <a:close/>
                <a:moveTo>
                  <a:pt x="3716" y="4167"/>
                </a:moveTo>
                <a:lnTo>
                  <a:pt x="4593" y="1536"/>
                </a:lnTo>
                <a:lnTo>
                  <a:pt x="6348" y="1536"/>
                </a:lnTo>
                <a:lnTo>
                  <a:pt x="3716" y="4167"/>
                </a:lnTo>
                <a:close/>
                <a:moveTo>
                  <a:pt x="4882" y="1195"/>
                </a:moveTo>
                <a:lnTo>
                  <a:pt x="5615" y="462"/>
                </a:lnTo>
                <a:lnTo>
                  <a:pt x="6348" y="1195"/>
                </a:lnTo>
                <a:lnTo>
                  <a:pt x="4882" y="1195"/>
                </a:lnTo>
                <a:close/>
              </a:path>
            </a:pathLst>
          </a:custGeom>
          <a:solidFill>
            <a:srgbClr val="A25F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菱形 43">
            <a:extLst>
              <a:ext uri="{FF2B5EF4-FFF2-40B4-BE49-F238E27FC236}">
                <a16:creationId xmlns:a16="http://schemas.microsoft.com/office/drawing/2014/main" xmlns="" id="{40B74E26-B200-4C9C-A88C-CD03C7775151}"/>
              </a:ext>
            </a:extLst>
          </p:cNvPr>
          <p:cNvSpPr/>
          <p:nvPr/>
        </p:nvSpPr>
        <p:spPr>
          <a:xfrm>
            <a:off x="6999017" y="4320053"/>
            <a:ext cx="90315" cy="180629"/>
          </a:xfrm>
          <a:custGeom>
            <a:avLst/>
            <a:gdLst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0 w 254896"/>
              <a:gd name="connsiteY4" fmla="*/ 127448 h 254896"/>
              <a:gd name="connsiteX0" fmla="*/ 0 w 254896"/>
              <a:gd name="connsiteY0" fmla="*/ 127448 h 254896"/>
              <a:gd name="connsiteX1" fmla="*/ 127448 w 254896"/>
              <a:gd name="connsiteY1" fmla="*/ 0 h 254896"/>
              <a:gd name="connsiteX2" fmla="*/ 254896 w 254896"/>
              <a:gd name="connsiteY2" fmla="*/ 127448 h 254896"/>
              <a:gd name="connsiteX3" fmla="*/ 127448 w 254896"/>
              <a:gd name="connsiteY3" fmla="*/ 254896 h 254896"/>
              <a:gd name="connsiteX4" fmla="*/ 91440 w 254896"/>
              <a:gd name="connsiteY4" fmla="*/ 218888 h 254896"/>
              <a:gd name="connsiteX0" fmla="*/ 36008 w 163456"/>
              <a:gd name="connsiteY0" fmla="*/ 0 h 254896"/>
              <a:gd name="connsiteX1" fmla="*/ 163456 w 163456"/>
              <a:gd name="connsiteY1" fmla="*/ 127448 h 254896"/>
              <a:gd name="connsiteX2" fmla="*/ 36008 w 163456"/>
              <a:gd name="connsiteY2" fmla="*/ 254896 h 254896"/>
              <a:gd name="connsiteX3" fmla="*/ 0 w 163456"/>
              <a:gd name="connsiteY3" fmla="*/ 218888 h 254896"/>
              <a:gd name="connsiteX0" fmla="*/ 0 w 127448"/>
              <a:gd name="connsiteY0" fmla="*/ 0 h 254896"/>
              <a:gd name="connsiteX1" fmla="*/ 127448 w 127448"/>
              <a:gd name="connsiteY1" fmla="*/ 127448 h 254896"/>
              <a:gd name="connsiteX2" fmla="*/ 0 w 127448"/>
              <a:gd name="connsiteY2" fmla="*/ 254896 h 254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448" h="254896">
                <a:moveTo>
                  <a:pt x="0" y="0"/>
                </a:moveTo>
                <a:lnTo>
                  <a:pt x="127448" y="127448"/>
                </a:lnTo>
                <a:lnTo>
                  <a:pt x="0" y="254896"/>
                </a:lnTo>
              </a:path>
            </a:pathLst>
          </a:custGeom>
          <a:noFill/>
          <a:ln w="19050" cap="rnd">
            <a:solidFill>
              <a:srgbClr val="F9D8D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508F68B-F8E7-461F-A478-C6D1EE4F2E52}"/>
              </a:ext>
            </a:extLst>
          </p:cNvPr>
          <p:cNvSpPr txBox="1"/>
          <p:nvPr/>
        </p:nvSpPr>
        <p:spPr>
          <a:xfrm>
            <a:off x="5014795" y="4106068"/>
            <a:ext cx="2079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gradFill>
                  <a:gsLst>
                    <a:gs pos="0">
                      <a:srgbClr val="FDEEE8"/>
                    </a:gs>
                    <a:gs pos="100000">
                      <a:srgbClr val="F9D8D3"/>
                    </a:gs>
                  </a:gsLst>
                  <a:lin ang="27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陈西老大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1315256-8E44-4017-9E41-AB17E9A3B4B0}"/>
              </a:ext>
            </a:extLst>
          </p:cNvPr>
          <p:cNvSpPr txBox="1"/>
          <p:nvPr/>
        </p:nvSpPr>
        <p:spPr>
          <a:xfrm>
            <a:off x="1589314" y="4748200"/>
            <a:ext cx="9013372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en-US" altLang="zh-CN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urna</a:t>
            </a:r>
            <a:r>
              <a:rPr lang="en-US" altLang="zh-CN" dirty="0">
                <a:gradFill>
                  <a:gsLst>
                    <a:gs pos="0">
                      <a:srgbClr val="FBEBD2"/>
                    </a:gs>
                    <a:gs pos="100000">
                      <a:srgbClr val="E9BF95"/>
                    </a:gs>
                  </a:gsLst>
                  <a:lin ang="2700000" scaled="0"/>
                </a:gradFill>
              </a:rPr>
              <a:t>.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8CFB58F-F5DA-4803-9332-0C49944DC36E}"/>
              </a:ext>
            </a:extLst>
          </p:cNvPr>
          <p:cNvGrpSpPr/>
          <p:nvPr/>
        </p:nvGrpSpPr>
        <p:grpSpPr>
          <a:xfrm>
            <a:off x="5785098" y="6184529"/>
            <a:ext cx="621805" cy="93436"/>
            <a:chOff x="5821577" y="6184529"/>
            <a:chExt cx="621805" cy="9343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E1450C0-D043-453A-B41F-72B97923D9D7}"/>
                </a:ext>
              </a:extLst>
            </p:cNvPr>
            <p:cNvSpPr/>
            <p:nvPr/>
          </p:nvSpPr>
          <p:spPr>
            <a:xfrm>
              <a:off x="5821577" y="6184529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5F8C8AE-4967-4A0F-B873-B0E4BC33C774}"/>
                </a:ext>
              </a:extLst>
            </p:cNvPr>
            <p:cNvSpPr/>
            <p:nvPr/>
          </p:nvSpPr>
          <p:spPr>
            <a:xfrm>
              <a:off x="6085762" y="6184529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8495722-D5A7-4C90-8AA5-F27D09635571}"/>
                </a:ext>
              </a:extLst>
            </p:cNvPr>
            <p:cNvSpPr/>
            <p:nvPr/>
          </p:nvSpPr>
          <p:spPr>
            <a:xfrm>
              <a:off x="6349946" y="6184529"/>
              <a:ext cx="93436" cy="93436"/>
            </a:xfrm>
            <a:prstGeom prst="ellipse">
              <a:avLst/>
            </a:prstGeom>
            <a:noFill/>
            <a:ln>
              <a:solidFill>
                <a:srgbClr val="E9BF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394897C6-F420-4970-BF2E-96E5F161CEFB}"/>
              </a:ext>
            </a:extLst>
          </p:cNvPr>
          <p:cNvSpPr/>
          <p:nvPr/>
        </p:nvSpPr>
        <p:spPr>
          <a:xfrm>
            <a:off x="8710755" y="2019624"/>
            <a:ext cx="1076607" cy="1076607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8D9504B4-1DE8-40F2-8D2A-7E486F6FE482}"/>
              </a:ext>
            </a:extLst>
          </p:cNvPr>
          <p:cNvSpPr/>
          <p:nvPr/>
        </p:nvSpPr>
        <p:spPr>
          <a:xfrm>
            <a:off x="3051610" y="3346598"/>
            <a:ext cx="900205" cy="900205"/>
          </a:xfrm>
          <a:prstGeom prst="ellipse">
            <a:avLst/>
          </a:prstGeom>
          <a:gradFill>
            <a:gsLst>
              <a:gs pos="0">
                <a:srgbClr val="296BB5">
                  <a:alpha val="0"/>
                </a:srgbClr>
              </a:gs>
              <a:gs pos="100000">
                <a:srgbClr val="011D4F"/>
              </a:gs>
              <a:gs pos="60000">
                <a:srgbClr val="154F99">
                  <a:alpha val="59000"/>
                </a:srgbClr>
              </a:gs>
            </a:gsLst>
            <a:lin ang="2700000" scaled="0"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9641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6587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u="sng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672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2711;#7052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</TotalTime>
  <Words>611</Words>
  <Application>Microsoft Office PowerPoint</Application>
  <PresentationFormat>宽屏</PresentationFormat>
  <Paragraphs>66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优设标题黑</vt:lpstr>
      <vt:lpstr>思源黑体 CN Medium</vt:lpstr>
      <vt:lpstr>Arial Black</vt:lpstr>
      <vt:lpstr>微软雅黑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画风独特简约大气发布会ppt模板</dc:title>
  <dc:subject>画风独特简约大气发布会ppt模板</dc:subject>
  <dc:creator>陈 西;公众号：陈西设计之家。微信搜索即可。更多免费PPT模版教程等都可以在公众号内获取。PPT定制微信：2090298045【陈西】</dc:creator>
  <dc:description>www.51pptmoban.com</dc:description>
  <cp:lastModifiedBy>YANGs</cp:lastModifiedBy>
  <cp:revision>109</cp:revision>
  <dcterms:created xsi:type="dcterms:W3CDTF">2021-07-03T02:27:44Z</dcterms:created>
  <dcterms:modified xsi:type="dcterms:W3CDTF">2021-07-05T15:11:20Z</dcterms:modified>
</cp:coreProperties>
</file>