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2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3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  <p:sldMasterId id="2147483722" r:id="rId3"/>
    <p:sldMasterId id="2147483732" r:id="rId4"/>
  </p:sldMasterIdLst>
  <p:notesMasterIdLst>
    <p:notesMasterId r:id="rId29"/>
  </p:notesMasterIdLst>
  <p:sldIdLst>
    <p:sldId id="257" r:id="rId5"/>
    <p:sldId id="454" r:id="rId6"/>
    <p:sldId id="455" r:id="rId7"/>
    <p:sldId id="293" r:id="rId8"/>
    <p:sldId id="260" r:id="rId9"/>
    <p:sldId id="287" r:id="rId10"/>
    <p:sldId id="294" r:id="rId11"/>
    <p:sldId id="456" r:id="rId12"/>
    <p:sldId id="298" r:id="rId13"/>
    <p:sldId id="296" r:id="rId14"/>
    <p:sldId id="297" r:id="rId15"/>
    <p:sldId id="304" r:id="rId16"/>
    <p:sldId id="457" r:id="rId17"/>
    <p:sldId id="271" r:id="rId18"/>
    <p:sldId id="280" r:id="rId19"/>
    <p:sldId id="314" r:id="rId20"/>
    <p:sldId id="458" r:id="rId21"/>
    <p:sldId id="290" r:id="rId22"/>
    <p:sldId id="273" r:id="rId23"/>
    <p:sldId id="262" r:id="rId24"/>
    <p:sldId id="445" r:id="rId25"/>
    <p:sldId id="447" r:id="rId26"/>
    <p:sldId id="459" r:id="rId27"/>
    <p:sldId id="460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  <p15:guide id="3" orient="horz" pos="11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3C54"/>
    <a:srgbClr val="161314"/>
    <a:srgbClr val="D19F62"/>
    <a:srgbClr val="2038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72" autoAdjust="0"/>
    <p:restoredTop sz="94660"/>
  </p:normalViewPr>
  <p:slideViewPr>
    <p:cSldViewPr snapToGrid="0" showGuides="1">
      <p:cViewPr varScale="1">
        <p:scale>
          <a:sx n="131" d="100"/>
          <a:sy n="131" d="100"/>
        </p:scale>
        <p:origin x="126" y="408"/>
      </p:cViewPr>
      <p:guideLst>
        <p:guide orient="horz" pos="2160"/>
        <p:guide pos="3817"/>
        <p:guide orient="horz" pos="111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4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8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002060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402-4A52-9B04-54D4F3D75FE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FF9900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402-4A52-9B04-54D4F3D75F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465232096"/>
        <c:axId val="-465213056"/>
      </c:radarChart>
      <c:catAx>
        <c:axId val="-465232096"/>
        <c:scaling>
          <c:orientation val="minMax"/>
        </c:scaling>
        <c:delete val="0"/>
        <c:axPos val="b"/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465213056"/>
        <c:crosses val="autoZero"/>
        <c:auto val="1"/>
        <c:lblAlgn val="ctr"/>
        <c:lblOffset val="100"/>
        <c:noMultiLvlLbl val="0"/>
      </c:catAx>
      <c:valAx>
        <c:axId val="-465213056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465232096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EBBE44-C8C0-42E4-B404-EA9DD663E23F}" type="datetimeFigureOut">
              <a:rPr lang="zh-CN" altLang="en-US" smtClean="0"/>
              <a:t>2021/7/5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C1D417-94A6-4C9E-B76D-2B4CAA185A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2386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C09D6B-C502-40C3-AA9A-AB716B98D03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58528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73FEFC-5A44-4C02-99F1-5B7E9679A3F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魂59号-创粗黑" panose="00000500000000000000" pitchFamily="2" charset="-122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字魂59号-创粗黑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56214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73FEFC-5A44-4C02-99F1-5B7E9679A3F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魂59号-创粗黑" panose="00000500000000000000" pitchFamily="2" charset="-122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字魂59号-创粗黑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64288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C09D6B-C502-40C3-AA9A-AB716B98D03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72023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C09D6B-C502-40C3-AA9A-AB716B98D03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60616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C09D6B-C502-40C3-AA9A-AB716B98D03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99951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C09D6B-C502-40C3-AA9A-AB716B98D03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09457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C09D6B-C502-40C3-AA9A-AB716B98D03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74430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C09D6B-C502-40C3-AA9A-AB716B98D03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84304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C09D6B-C502-40C3-AA9A-AB716B98D03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12756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C09D6B-C502-40C3-AA9A-AB716B98D03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97111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889E45-47D4-45A9-B9BE-57682E1F385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3494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09C89-1EF7-456A-BB8A-F38A54B31343}" type="datetimeFigureOut">
              <a:rPr lang="zh-CN" altLang="en-US" smtClean="0"/>
              <a:t>2021/7/5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287A2-4003-442B-8D9A-1579E33951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838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09C89-1EF7-456A-BB8A-F38A54B31343}" type="datetimeFigureOut">
              <a:rPr lang="zh-CN" altLang="en-US" smtClean="0"/>
              <a:t>2021/7/5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287A2-4003-442B-8D9A-1579E33951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292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09C89-1EF7-456A-BB8A-F38A54B31343}" type="datetimeFigureOut">
              <a:rPr lang="zh-CN" altLang="en-US" smtClean="0"/>
              <a:t>2021/7/5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287A2-4003-442B-8D9A-1579E33951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841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7AB4968-F4CB-46FD-8A0C-90B7D1382C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28B62875-423E-4F2B-88B5-4B453C47D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09C89-1EF7-456A-BB8A-F38A54B31343}" type="datetimeFigureOut">
              <a:rPr lang="zh-CN" altLang="en-US" smtClean="0"/>
              <a:t>2021/7/5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E71BAE12-D5B7-4008-B38D-5631DFA6CA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0F615C37-FFFB-4E89-8887-81790F55A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287A2-4003-442B-8D9A-1579E33951D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图片占位符 10">
            <a:extLst>
              <a:ext uri="{FF2B5EF4-FFF2-40B4-BE49-F238E27FC236}">
                <a16:creationId xmlns="" xmlns:a16="http://schemas.microsoft.com/office/drawing/2014/main" id="{8716CA0F-905D-4D9F-907E-681E502C5B1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 flipH="1">
            <a:off x="2344057" y="1995488"/>
            <a:ext cx="6573838" cy="3511551"/>
          </a:xfrm>
          <a:custGeom>
            <a:avLst/>
            <a:gdLst>
              <a:gd name="connsiteX0" fmla="*/ 0 w 6573838"/>
              <a:gd name="connsiteY0" fmla="*/ 1 h 3511551"/>
              <a:gd name="connsiteX1" fmla="*/ 0 w 6573838"/>
              <a:gd name="connsiteY1" fmla="*/ 3511551 h 3511551"/>
              <a:gd name="connsiteX2" fmla="*/ 2317750 w 6573838"/>
              <a:gd name="connsiteY2" fmla="*/ 3511551 h 3511551"/>
              <a:gd name="connsiteX3" fmla="*/ 6573838 w 6573838"/>
              <a:gd name="connsiteY3" fmla="*/ 0 h 3511551"/>
              <a:gd name="connsiteX4" fmla="*/ 2317750 w 6573838"/>
              <a:gd name="connsiteY4" fmla="*/ 0 h 3511551"/>
              <a:gd name="connsiteX5" fmla="*/ 2317750 w 6573838"/>
              <a:gd name="connsiteY5" fmla="*/ 3511550 h 3511551"/>
              <a:gd name="connsiteX6" fmla="*/ 6573838 w 6573838"/>
              <a:gd name="connsiteY6" fmla="*/ 3511550 h 3511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73838" h="3511551">
                <a:moveTo>
                  <a:pt x="0" y="1"/>
                </a:moveTo>
                <a:lnTo>
                  <a:pt x="0" y="3511551"/>
                </a:lnTo>
                <a:lnTo>
                  <a:pt x="2317750" y="3511551"/>
                </a:lnTo>
                <a:close/>
                <a:moveTo>
                  <a:pt x="6573838" y="0"/>
                </a:moveTo>
                <a:lnTo>
                  <a:pt x="2317750" y="0"/>
                </a:lnTo>
                <a:lnTo>
                  <a:pt x="2317750" y="3511550"/>
                </a:lnTo>
                <a:lnTo>
                  <a:pt x="6573838" y="35115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35428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4B078EE5-8888-48B5-B529-5D0E3D999A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09C89-1EF7-456A-BB8A-F38A54B31343}" type="datetimeFigureOut">
              <a:rPr lang="zh-CN" altLang="en-US" smtClean="0"/>
              <a:t>2021/7/5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B48EDEE3-266F-4C0D-8014-C07D028AF4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8001598D-BEE2-47A3-A6C6-936E21063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287A2-4003-442B-8D9A-1579E33951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625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6237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4528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="" xmlns:a16="http://schemas.microsoft.com/office/drawing/2014/main" id="{3C1E0E71-5B85-406F-BE23-4D2270C4D18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 bwMode="auto">
          <a:xfrm>
            <a:off x="723900" y="762000"/>
            <a:ext cx="10744200" cy="53340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6493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>
            <a:extLst>
              <a:ext uri="{FF2B5EF4-FFF2-40B4-BE49-F238E27FC236}">
                <a16:creationId xmlns="" xmlns:a16="http://schemas.microsoft.com/office/drawing/2014/main" id="{5D615512-87BF-4489-94E7-1D77F81AEB4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 bwMode="auto">
          <a:xfrm>
            <a:off x="373062" y="380999"/>
            <a:ext cx="11445875" cy="6096000"/>
          </a:xfrm>
          <a:custGeom>
            <a:avLst/>
            <a:gdLst>
              <a:gd name="connsiteX0" fmla="*/ 0 w 11445875"/>
              <a:gd name="connsiteY0" fmla="*/ 0 h 6096000"/>
              <a:gd name="connsiteX1" fmla="*/ 11445875 w 11445875"/>
              <a:gd name="connsiteY1" fmla="*/ 0 h 6096000"/>
              <a:gd name="connsiteX2" fmla="*/ 11445875 w 11445875"/>
              <a:gd name="connsiteY2" fmla="*/ 6096000 h 6096000"/>
              <a:gd name="connsiteX3" fmla="*/ 0 w 11445875"/>
              <a:gd name="connsiteY3" fmla="*/ 6096000 h 60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45875" h="6096000">
                <a:moveTo>
                  <a:pt x="0" y="0"/>
                </a:moveTo>
                <a:lnTo>
                  <a:pt x="11445875" y="0"/>
                </a:lnTo>
                <a:lnTo>
                  <a:pt x="11445875" y="6096000"/>
                </a:lnTo>
                <a:lnTo>
                  <a:pt x="0" y="60960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757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="" xmlns:a16="http://schemas.microsoft.com/office/drawing/2014/main" id="{C5E886AA-7533-444F-A04B-31EB6ECEE1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6857999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385652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="" xmlns:a16="http://schemas.microsoft.com/office/drawing/2014/main" id="{671E0405-F764-424B-B3D8-32B064CC30E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30174" y="3628937"/>
            <a:ext cx="3154680" cy="1946395"/>
          </a:xfrm>
          <a:custGeom>
            <a:avLst/>
            <a:gdLst>
              <a:gd name="connsiteX0" fmla="*/ 0 w 3154680"/>
              <a:gd name="connsiteY0" fmla="*/ 0 h 1946395"/>
              <a:gd name="connsiteX1" fmla="*/ 3154680 w 3154680"/>
              <a:gd name="connsiteY1" fmla="*/ 0 h 1946395"/>
              <a:gd name="connsiteX2" fmla="*/ 3154680 w 3154680"/>
              <a:gd name="connsiteY2" fmla="*/ 1946395 h 1946395"/>
              <a:gd name="connsiteX3" fmla="*/ 0 w 3154680"/>
              <a:gd name="connsiteY3" fmla="*/ 1946395 h 1946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4680" h="1946395">
                <a:moveTo>
                  <a:pt x="0" y="0"/>
                </a:moveTo>
                <a:lnTo>
                  <a:pt x="3154680" y="0"/>
                </a:lnTo>
                <a:lnTo>
                  <a:pt x="3154680" y="1946395"/>
                </a:lnTo>
                <a:lnTo>
                  <a:pt x="0" y="194639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85905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09C89-1EF7-456A-BB8A-F38A54B31343}" type="datetimeFigureOut">
              <a:rPr lang="zh-CN" altLang="en-US" smtClean="0"/>
              <a:t>2021/7/5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287A2-4003-442B-8D9A-1579E33951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035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="" xmlns:a16="http://schemas.microsoft.com/office/drawing/2014/main" id="{7B8D302F-D29B-4A60-8566-77506AACEFD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57531" y="1939034"/>
            <a:ext cx="2676939" cy="1719470"/>
          </a:xfrm>
          <a:custGeom>
            <a:avLst/>
            <a:gdLst>
              <a:gd name="connsiteX0" fmla="*/ 0 w 2676939"/>
              <a:gd name="connsiteY0" fmla="*/ 0 h 1719470"/>
              <a:gd name="connsiteX1" fmla="*/ 2676939 w 2676939"/>
              <a:gd name="connsiteY1" fmla="*/ 0 h 1719470"/>
              <a:gd name="connsiteX2" fmla="*/ 2676939 w 2676939"/>
              <a:gd name="connsiteY2" fmla="*/ 1719470 h 1719470"/>
              <a:gd name="connsiteX3" fmla="*/ 0 w 2676939"/>
              <a:gd name="connsiteY3" fmla="*/ 1719470 h 1719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6939" h="1719470">
                <a:moveTo>
                  <a:pt x="0" y="0"/>
                </a:moveTo>
                <a:lnTo>
                  <a:pt x="2676939" y="0"/>
                </a:lnTo>
                <a:lnTo>
                  <a:pt x="2676939" y="1719470"/>
                </a:lnTo>
                <a:lnTo>
                  <a:pt x="0" y="171947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4" name="Picture Placeholder 9">
            <a:extLst>
              <a:ext uri="{FF2B5EF4-FFF2-40B4-BE49-F238E27FC236}">
                <a16:creationId xmlns="" xmlns:a16="http://schemas.microsoft.com/office/drawing/2014/main" id="{54EBFFE2-CB44-42C9-92A5-2822B6DA396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461514" y="1939034"/>
            <a:ext cx="2676939" cy="1719470"/>
          </a:xfrm>
          <a:custGeom>
            <a:avLst/>
            <a:gdLst>
              <a:gd name="connsiteX0" fmla="*/ 0 w 2676939"/>
              <a:gd name="connsiteY0" fmla="*/ 0 h 1719470"/>
              <a:gd name="connsiteX1" fmla="*/ 2676939 w 2676939"/>
              <a:gd name="connsiteY1" fmla="*/ 0 h 1719470"/>
              <a:gd name="connsiteX2" fmla="*/ 2676939 w 2676939"/>
              <a:gd name="connsiteY2" fmla="*/ 1719470 h 1719470"/>
              <a:gd name="connsiteX3" fmla="*/ 0 w 2676939"/>
              <a:gd name="connsiteY3" fmla="*/ 1719470 h 1719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6939" h="1719470">
                <a:moveTo>
                  <a:pt x="0" y="0"/>
                </a:moveTo>
                <a:lnTo>
                  <a:pt x="2676939" y="0"/>
                </a:lnTo>
                <a:lnTo>
                  <a:pt x="2676939" y="1719470"/>
                </a:lnTo>
                <a:lnTo>
                  <a:pt x="0" y="171947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5" name="Picture Placeholder 7">
            <a:extLst>
              <a:ext uri="{FF2B5EF4-FFF2-40B4-BE49-F238E27FC236}">
                <a16:creationId xmlns="" xmlns:a16="http://schemas.microsoft.com/office/drawing/2014/main" id="{83D77322-AB98-4077-8243-FD56E278DE5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53548" y="1939034"/>
            <a:ext cx="2676939" cy="1719470"/>
          </a:xfrm>
          <a:custGeom>
            <a:avLst/>
            <a:gdLst>
              <a:gd name="connsiteX0" fmla="*/ 0 w 2676939"/>
              <a:gd name="connsiteY0" fmla="*/ 0 h 1719470"/>
              <a:gd name="connsiteX1" fmla="*/ 2676939 w 2676939"/>
              <a:gd name="connsiteY1" fmla="*/ 0 h 1719470"/>
              <a:gd name="connsiteX2" fmla="*/ 2676939 w 2676939"/>
              <a:gd name="connsiteY2" fmla="*/ 1719470 h 1719470"/>
              <a:gd name="connsiteX3" fmla="*/ 0 w 2676939"/>
              <a:gd name="connsiteY3" fmla="*/ 1719470 h 1719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6939" h="1719470">
                <a:moveTo>
                  <a:pt x="0" y="0"/>
                </a:moveTo>
                <a:lnTo>
                  <a:pt x="2676939" y="0"/>
                </a:lnTo>
                <a:lnTo>
                  <a:pt x="2676939" y="1719470"/>
                </a:lnTo>
                <a:lnTo>
                  <a:pt x="0" y="171947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923532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>
            <a:extLst>
              <a:ext uri="{FF2B5EF4-FFF2-40B4-BE49-F238E27FC236}">
                <a16:creationId xmlns="" xmlns:a16="http://schemas.microsoft.com/office/drawing/2014/main" id="{61FA6956-1825-44FA-A468-5ECFDEB4C1A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253581" y="805732"/>
            <a:ext cx="3666212" cy="5246536"/>
          </a:xfrm>
          <a:custGeom>
            <a:avLst/>
            <a:gdLst>
              <a:gd name="connsiteX0" fmla="*/ 0 w 3666212"/>
              <a:gd name="connsiteY0" fmla="*/ 0 h 5246536"/>
              <a:gd name="connsiteX1" fmla="*/ 3666212 w 3666212"/>
              <a:gd name="connsiteY1" fmla="*/ 0 h 5246536"/>
              <a:gd name="connsiteX2" fmla="*/ 3666212 w 3666212"/>
              <a:gd name="connsiteY2" fmla="*/ 5246536 h 5246536"/>
              <a:gd name="connsiteX3" fmla="*/ 0 w 3666212"/>
              <a:gd name="connsiteY3" fmla="*/ 5246536 h 5246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66212" h="5246536">
                <a:moveTo>
                  <a:pt x="0" y="0"/>
                </a:moveTo>
                <a:lnTo>
                  <a:pt x="3666212" y="0"/>
                </a:lnTo>
                <a:lnTo>
                  <a:pt x="3666212" y="5246536"/>
                </a:lnTo>
                <a:lnTo>
                  <a:pt x="0" y="524653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548237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="" xmlns:a16="http://schemas.microsoft.com/office/drawing/2014/main" id="{4D760E83-7706-4A7B-ABE4-F9549BC9D09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88696" y="0"/>
            <a:ext cx="4041913" cy="5577840"/>
          </a:xfrm>
          <a:custGeom>
            <a:avLst/>
            <a:gdLst>
              <a:gd name="connsiteX0" fmla="*/ 0 w 4041913"/>
              <a:gd name="connsiteY0" fmla="*/ 0 h 5923722"/>
              <a:gd name="connsiteX1" fmla="*/ 4041913 w 4041913"/>
              <a:gd name="connsiteY1" fmla="*/ 0 h 5923722"/>
              <a:gd name="connsiteX2" fmla="*/ 4041913 w 4041913"/>
              <a:gd name="connsiteY2" fmla="*/ 5923722 h 5923722"/>
              <a:gd name="connsiteX3" fmla="*/ 0 w 4041913"/>
              <a:gd name="connsiteY3" fmla="*/ 5923722 h 5923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1913" h="5923722">
                <a:moveTo>
                  <a:pt x="0" y="0"/>
                </a:moveTo>
                <a:lnTo>
                  <a:pt x="4041913" y="0"/>
                </a:lnTo>
                <a:lnTo>
                  <a:pt x="4041913" y="5923722"/>
                </a:lnTo>
                <a:lnTo>
                  <a:pt x="0" y="59237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026715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8">
            <a:extLst>
              <a:ext uri="{FF2B5EF4-FFF2-40B4-BE49-F238E27FC236}">
                <a16:creationId xmlns="" xmlns:a16="http://schemas.microsoft.com/office/drawing/2014/main" id="{90F7B817-0404-485E-8CF9-5F37F6F6330F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 bwMode="auto">
          <a:xfrm>
            <a:off x="591783" y="1177475"/>
            <a:ext cx="3237412" cy="2022003"/>
          </a:xfrm>
          <a:custGeom>
            <a:avLst/>
            <a:gdLst>
              <a:gd name="connsiteX0" fmla="*/ 0 w 3237412"/>
              <a:gd name="connsiteY0" fmla="*/ 0 h 2022003"/>
              <a:gd name="connsiteX1" fmla="*/ 3237412 w 3237412"/>
              <a:gd name="connsiteY1" fmla="*/ 0 h 2022003"/>
              <a:gd name="connsiteX2" fmla="*/ 3237412 w 3237412"/>
              <a:gd name="connsiteY2" fmla="*/ 2022003 h 2022003"/>
              <a:gd name="connsiteX3" fmla="*/ 0 w 3237412"/>
              <a:gd name="connsiteY3" fmla="*/ 2022003 h 2022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7412" h="2022003">
                <a:moveTo>
                  <a:pt x="0" y="0"/>
                </a:moveTo>
                <a:lnTo>
                  <a:pt x="3237412" y="0"/>
                </a:lnTo>
                <a:lnTo>
                  <a:pt x="3237412" y="2022003"/>
                </a:lnTo>
                <a:lnTo>
                  <a:pt x="0" y="2022003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="" xmlns:a16="http://schemas.microsoft.com/office/drawing/2014/main" id="{D84EFCC5-CB1D-445A-8461-2E226FBA879E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 bwMode="auto">
          <a:xfrm>
            <a:off x="591783" y="3657599"/>
            <a:ext cx="3237412" cy="2022925"/>
          </a:xfrm>
          <a:custGeom>
            <a:avLst/>
            <a:gdLst>
              <a:gd name="connsiteX0" fmla="*/ 0 w 3237412"/>
              <a:gd name="connsiteY0" fmla="*/ 0 h 2022925"/>
              <a:gd name="connsiteX1" fmla="*/ 3237412 w 3237412"/>
              <a:gd name="connsiteY1" fmla="*/ 0 h 2022925"/>
              <a:gd name="connsiteX2" fmla="*/ 3237412 w 3237412"/>
              <a:gd name="connsiteY2" fmla="*/ 2022925 h 2022925"/>
              <a:gd name="connsiteX3" fmla="*/ 0 w 3237412"/>
              <a:gd name="connsiteY3" fmla="*/ 2022925 h 202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7412" h="2022925">
                <a:moveTo>
                  <a:pt x="0" y="0"/>
                </a:moveTo>
                <a:lnTo>
                  <a:pt x="3237412" y="0"/>
                </a:lnTo>
                <a:lnTo>
                  <a:pt x="3237412" y="2022925"/>
                </a:lnTo>
                <a:lnTo>
                  <a:pt x="0" y="2022925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22088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8">
            <a:extLst>
              <a:ext uri="{FF2B5EF4-FFF2-40B4-BE49-F238E27FC236}">
                <a16:creationId xmlns="" xmlns:a16="http://schemas.microsoft.com/office/drawing/2014/main" id="{891A27E8-6409-48A6-9732-C660DBE159A6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 bwMode="auto">
          <a:xfrm>
            <a:off x="4426226" y="1349203"/>
            <a:ext cx="3220278" cy="1842052"/>
          </a:xfrm>
          <a:custGeom>
            <a:avLst/>
            <a:gdLst>
              <a:gd name="connsiteX0" fmla="*/ 0 w 3220278"/>
              <a:gd name="connsiteY0" fmla="*/ 0 h 1842052"/>
              <a:gd name="connsiteX1" fmla="*/ 3220278 w 3220278"/>
              <a:gd name="connsiteY1" fmla="*/ 0 h 1842052"/>
              <a:gd name="connsiteX2" fmla="*/ 3220278 w 3220278"/>
              <a:gd name="connsiteY2" fmla="*/ 1842052 h 1842052"/>
              <a:gd name="connsiteX3" fmla="*/ 0 w 3220278"/>
              <a:gd name="connsiteY3" fmla="*/ 1842052 h 1842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0278" h="1842052">
                <a:moveTo>
                  <a:pt x="0" y="0"/>
                </a:moveTo>
                <a:lnTo>
                  <a:pt x="3220278" y="0"/>
                </a:lnTo>
                <a:lnTo>
                  <a:pt x="3220278" y="1842052"/>
                </a:lnTo>
                <a:lnTo>
                  <a:pt x="0" y="1842052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Picture Placeholder 9">
            <a:extLst>
              <a:ext uri="{FF2B5EF4-FFF2-40B4-BE49-F238E27FC236}">
                <a16:creationId xmlns="" xmlns:a16="http://schemas.microsoft.com/office/drawing/2014/main" id="{EE0368A4-401B-4B56-9F5A-2AEA677E7705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 bwMode="auto">
          <a:xfrm>
            <a:off x="8123583" y="1349203"/>
            <a:ext cx="3220278" cy="1842052"/>
          </a:xfrm>
          <a:custGeom>
            <a:avLst/>
            <a:gdLst>
              <a:gd name="connsiteX0" fmla="*/ 0 w 3220278"/>
              <a:gd name="connsiteY0" fmla="*/ 0 h 1842052"/>
              <a:gd name="connsiteX1" fmla="*/ 3220278 w 3220278"/>
              <a:gd name="connsiteY1" fmla="*/ 0 h 1842052"/>
              <a:gd name="connsiteX2" fmla="*/ 3220278 w 3220278"/>
              <a:gd name="connsiteY2" fmla="*/ 1842052 h 1842052"/>
              <a:gd name="connsiteX3" fmla="*/ 0 w 3220278"/>
              <a:gd name="connsiteY3" fmla="*/ 1842052 h 1842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0278" h="1842052">
                <a:moveTo>
                  <a:pt x="0" y="0"/>
                </a:moveTo>
                <a:lnTo>
                  <a:pt x="3220278" y="0"/>
                </a:lnTo>
                <a:lnTo>
                  <a:pt x="3220278" y="1842052"/>
                </a:lnTo>
                <a:lnTo>
                  <a:pt x="0" y="1842052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Picture Placeholder 7">
            <a:extLst>
              <a:ext uri="{FF2B5EF4-FFF2-40B4-BE49-F238E27FC236}">
                <a16:creationId xmlns="" xmlns:a16="http://schemas.microsoft.com/office/drawing/2014/main" id="{8A12AFAD-3888-43F2-8BCA-A8AB9DC0AAF1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 bwMode="auto">
          <a:xfrm>
            <a:off x="4426226" y="3666743"/>
            <a:ext cx="3220278" cy="1842052"/>
          </a:xfrm>
          <a:custGeom>
            <a:avLst/>
            <a:gdLst>
              <a:gd name="connsiteX0" fmla="*/ 0 w 3220278"/>
              <a:gd name="connsiteY0" fmla="*/ 0 h 1842052"/>
              <a:gd name="connsiteX1" fmla="*/ 3220278 w 3220278"/>
              <a:gd name="connsiteY1" fmla="*/ 0 h 1842052"/>
              <a:gd name="connsiteX2" fmla="*/ 3220278 w 3220278"/>
              <a:gd name="connsiteY2" fmla="*/ 1842052 h 1842052"/>
              <a:gd name="connsiteX3" fmla="*/ 0 w 3220278"/>
              <a:gd name="connsiteY3" fmla="*/ 1842052 h 1842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0278" h="1842052">
                <a:moveTo>
                  <a:pt x="0" y="0"/>
                </a:moveTo>
                <a:lnTo>
                  <a:pt x="3220278" y="0"/>
                </a:lnTo>
                <a:lnTo>
                  <a:pt x="3220278" y="1842052"/>
                </a:lnTo>
                <a:lnTo>
                  <a:pt x="0" y="1842052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8660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6">
            <a:extLst>
              <a:ext uri="{FF2B5EF4-FFF2-40B4-BE49-F238E27FC236}">
                <a16:creationId xmlns="" xmlns:a16="http://schemas.microsoft.com/office/drawing/2014/main" id="{DF3582A9-49B8-44C5-87F8-417F0C08269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414818" y="804672"/>
            <a:ext cx="3029803" cy="1828801"/>
          </a:xfrm>
          <a:custGeom>
            <a:avLst/>
            <a:gdLst>
              <a:gd name="connsiteX0" fmla="*/ 0 w 3029803"/>
              <a:gd name="connsiteY0" fmla="*/ 0 h 1828801"/>
              <a:gd name="connsiteX1" fmla="*/ 3029803 w 3029803"/>
              <a:gd name="connsiteY1" fmla="*/ 0 h 1828801"/>
              <a:gd name="connsiteX2" fmla="*/ 3029803 w 3029803"/>
              <a:gd name="connsiteY2" fmla="*/ 1828801 h 1828801"/>
              <a:gd name="connsiteX3" fmla="*/ 0 w 3029803"/>
              <a:gd name="connsiteY3" fmla="*/ 1828801 h 1828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9803" h="1828801">
                <a:moveTo>
                  <a:pt x="0" y="0"/>
                </a:moveTo>
                <a:lnTo>
                  <a:pt x="3029803" y="0"/>
                </a:lnTo>
                <a:lnTo>
                  <a:pt x="3029803" y="1828801"/>
                </a:lnTo>
                <a:lnTo>
                  <a:pt x="0" y="182880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3" name="Picture Placeholder 5">
            <a:extLst>
              <a:ext uri="{FF2B5EF4-FFF2-40B4-BE49-F238E27FC236}">
                <a16:creationId xmlns="" xmlns:a16="http://schemas.microsoft.com/office/drawing/2014/main" id="{BCF20107-DEDF-4990-A83B-9EFCA92C440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859440" y="804672"/>
            <a:ext cx="5527344" cy="4251278"/>
          </a:xfrm>
          <a:custGeom>
            <a:avLst/>
            <a:gdLst>
              <a:gd name="connsiteX0" fmla="*/ 0 w 5527344"/>
              <a:gd name="connsiteY0" fmla="*/ 0 h 4251278"/>
              <a:gd name="connsiteX1" fmla="*/ 5527344 w 5527344"/>
              <a:gd name="connsiteY1" fmla="*/ 0 h 4251278"/>
              <a:gd name="connsiteX2" fmla="*/ 5527344 w 5527344"/>
              <a:gd name="connsiteY2" fmla="*/ 4251278 h 4251278"/>
              <a:gd name="connsiteX3" fmla="*/ 0 w 5527344"/>
              <a:gd name="connsiteY3" fmla="*/ 4251278 h 4251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27344" h="4251278">
                <a:moveTo>
                  <a:pt x="0" y="0"/>
                </a:moveTo>
                <a:lnTo>
                  <a:pt x="5527344" y="0"/>
                </a:lnTo>
                <a:lnTo>
                  <a:pt x="5527344" y="4251278"/>
                </a:lnTo>
                <a:lnTo>
                  <a:pt x="0" y="425127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317911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="" xmlns:a16="http://schemas.microsoft.com/office/drawing/2014/main" id="{05E7CD08-CEEA-4CEA-A916-0F34F32006A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856379" y="2282658"/>
            <a:ext cx="2519768" cy="3309730"/>
          </a:xfrm>
          <a:custGeom>
            <a:avLst/>
            <a:gdLst>
              <a:gd name="connsiteX0" fmla="*/ 0 w 2519768"/>
              <a:gd name="connsiteY0" fmla="*/ 0 h 3309730"/>
              <a:gd name="connsiteX1" fmla="*/ 2519768 w 2519768"/>
              <a:gd name="connsiteY1" fmla="*/ 0 h 3309730"/>
              <a:gd name="connsiteX2" fmla="*/ 2519768 w 2519768"/>
              <a:gd name="connsiteY2" fmla="*/ 3309730 h 3309730"/>
              <a:gd name="connsiteX3" fmla="*/ 0 w 2519768"/>
              <a:gd name="connsiteY3" fmla="*/ 3309730 h 3309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9768" h="3309730">
                <a:moveTo>
                  <a:pt x="0" y="0"/>
                </a:moveTo>
                <a:lnTo>
                  <a:pt x="2519768" y="0"/>
                </a:lnTo>
                <a:lnTo>
                  <a:pt x="2519768" y="3309730"/>
                </a:lnTo>
                <a:lnTo>
                  <a:pt x="0" y="330973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9" name="Picture Placeholder 8">
            <a:extLst>
              <a:ext uri="{FF2B5EF4-FFF2-40B4-BE49-F238E27FC236}">
                <a16:creationId xmlns="" xmlns:a16="http://schemas.microsoft.com/office/drawing/2014/main" id="{90A46CFF-C26D-454A-89E1-47F6C58AD5F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486936" y="2282658"/>
            <a:ext cx="2519768" cy="3309730"/>
          </a:xfrm>
          <a:custGeom>
            <a:avLst/>
            <a:gdLst>
              <a:gd name="connsiteX0" fmla="*/ 0 w 2519768"/>
              <a:gd name="connsiteY0" fmla="*/ 0 h 3309730"/>
              <a:gd name="connsiteX1" fmla="*/ 2519768 w 2519768"/>
              <a:gd name="connsiteY1" fmla="*/ 0 h 3309730"/>
              <a:gd name="connsiteX2" fmla="*/ 2519768 w 2519768"/>
              <a:gd name="connsiteY2" fmla="*/ 3309730 h 3309730"/>
              <a:gd name="connsiteX3" fmla="*/ 0 w 2519768"/>
              <a:gd name="connsiteY3" fmla="*/ 3309730 h 3309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9768" h="3309730">
                <a:moveTo>
                  <a:pt x="0" y="0"/>
                </a:moveTo>
                <a:lnTo>
                  <a:pt x="2519768" y="0"/>
                </a:lnTo>
                <a:lnTo>
                  <a:pt x="2519768" y="3309730"/>
                </a:lnTo>
                <a:lnTo>
                  <a:pt x="0" y="330973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8" name="Picture Placeholder 7">
            <a:extLst>
              <a:ext uri="{FF2B5EF4-FFF2-40B4-BE49-F238E27FC236}">
                <a16:creationId xmlns="" xmlns:a16="http://schemas.microsoft.com/office/drawing/2014/main" id="{CA156F41-2FF4-4CF6-B39E-ABB24127F52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117493" y="2282658"/>
            <a:ext cx="2519768" cy="3309730"/>
          </a:xfrm>
          <a:custGeom>
            <a:avLst/>
            <a:gdLst>
              <a:gd name="connsiteX0" fmla="*/ 0 w 2519768"/>
              <a:gd name="connsiteY0" fmla="*/ 0 h 3309730"/>
              <a:gd name="connsiteX1" fmla="*/ 2519768 w 2519768"/>
              <a:gd name="connsiteY1" fmla="*/ 0 h 3309730"/>
              <a:gd name="connsiteX2" fmla="*/ 2519768 w 2519768"/>
              <a:gd name="connsiteY2" fmla="*/ 3309730 h 3309730"/>
              <a:gd name="connsiteX3" fmla="*/ 0 w 2519768"/>
              <a:gd name="connsiteY3" fmla="*/ 3309730 h 3309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9768" h="3309730">
                <a:moveTo>
                  <a:pt x="0" y="0"/>
                </a:moveTo>
                <a:lnTo>
                  <a:pt x="2519768" y="0"/>
                </a:lnTo>
                <a:lnTo>
                  <a:pt x="2519768" y="3309730"/>
                </a:lnTo>
                <a:lnTo>
                  <a:pt x="0" y="330973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9461741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="" xmlns:a16="http://schemas.microsoft.com/office/drawing/2014/main" id="{1D416BC5-4142-49E6-8D33-6B13E282C66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629055" y="2536869"/>
            <a:ext cx="5433391" cy="3258196"/>
          </a:xfrm>
          <a:custGeom>
            <a:avLst/>
            <a:gdLst>
              <a:gd name="connsiteX0" fmla="*/ 0 w 5433391"/>
              <a:gd name="connsiteY0" fmla="*/ 0 h 3258196"/>
              <a:gd name="connsiteX1" fmla="*/ 5433391 w 5433391"/>
              <a:gd name="connsiteY1" fmla="*/ 0 h 3258196"/>
              <a:gd name="connsiteX2" fmla="*/ 5433391 w 5433391"/>
              <a:gd name="connsiteY2" fmla="*/ 3258196 h 3258196"/>
              <a:gd name="connsiteX3" fmla="*/ 0 w 5433391"/>
              <a:gd name="connsiteY3" fmla="*/ 3258196 h 325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33391" h="3258196">
                <a:moveTo>
                  <a:pt x="0" y="0"/>
                </a:moveTo>
                <a:lnTo>
                  <a:pt x="5433391" y="0"/>
                </a:lnTo>
                <a:lnTo>
                  <a:pt x="5433391" y="3258196"/>
                </a:lnTo>
                <a:lnTo>
                  <a:pt x="0" y="325819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438035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="" xmlns:a16="http://schemas.microsoft.com/office/drawing/2014/main" id="{C0069DA3-EA95-47EB-84AA-901C37DA22B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19903" y="1397727"/>
            <a:ext cx="3112224" cy="4062547"/>
          </a:xfrm>
          <a:custGeom>
            <a:avLst/>
            <a:gdLst>
              <a:gd name="connsiteX0" fmla="*/ 0 w 3112224"/>
              <a:gd name="connsiteY0" fmla="*/ 0 h 4062547"/>
              <a:gd name="connsiteX1" fmla="*/ 3112224 w 3112224"/>
              <a:gd name="connsiteY1" fmla="*/ 0 h 4062547"/>
              <a:gd name="connsiteX2" fmla="*/ 3112224 w 3112224"/>
              <a:gd name="connsiteY2" fmla="*/ 4062547 h 4062547"/>
              <a:gd name="connsiteX3" fmla="*/ 0 w 3112224"/>
              <a:gd name="connsiteY3" fmla="*/ 4062547 h 4062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12224" h="4062547">
                <a:moveTo>
                  <a:pt x="0" y="0"/>
                </a:moveTo>
                <a:lnTo>
                  <a:pt x="3112224" y="0"/>
                </a:lnTo>
                <a:lnTo>
                  <a:pt x="3112224" y="4062547"/>
                </a:lnTo>
                <a:lnTo>
                  <a:pt x="0" y="406254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2357567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="" xmlns:a16="http://schemas.microsoft.com/office/drawing/2014/main" id="{E6B4E89F-895F-43DC-9BFF-6A537EBF017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18402" y="2223052"/>
            <a:ext cx="5159539" cy="2411896"/>
          </a:xfrm>
          <a:custGeom>
            <a:avLst/>
            <a:gdLst>
              <a:gd name="connsiteX0" fmla="*/ 0 w 5159539"/>
              <a:gd name="connsiteY0" fmla="*/ 0 h 2411896"/>
              <a:gd name="connsiteX1" fmla="*/ 5159539 w 5159539"/>
              <a:gd name="connsiteY1" fmla="*/ 0 h 2411896"/>
              <a:gd name="connsiteX2" fmla="*/ 5159539 w 5159539"/>
              <a:gd name="connsiteY2" fmla="*/ 2411896 h 2411896"/>
              <a:gd name="connsiteX3" fmla="*/ 0 w 5159539"/>
              <a:gd name="connsiteY3" fmla="*/ 2411896 h 2411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59539" h="2411896">
                <a:moveTo>
                  <a:pt x="0" y="0"/>
                </a:moveTo>
                <a:lnTo>
                  <a:pt x="5159539" y="0"/>
                </a:lnTo>
                <a:lnTo>
                  <a:pt x="5159539" y="2411896"/>
                </a:lnTo>
                <a:lnTo>
                  <a:pt x="0" y="241189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89828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09C89-1EF7-456A-BB8A-F38A54B31343}" type="datetimeFigureOut">
              <a:rPr lang="zh-CN" altLang="en-US" smtClean="0"/>
              <a:t>2021/7/5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287A2-4003-442B-8D9A-1579E33951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597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="" xmlns:a16="http://schemas.microsoft.com/office/drawing/2014/main" id="{329785F6-BAC9-43ED-9DB2-38EB668C207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25242" y="1691638"/>
            <a:ext cx="3474720" cy="3474720"/>
          </a:xfrm>
          <a:custGeom>
            <a:avLst/>
            <a:gdLst>
              <a:gd name="connsiteX0" fmla="*/ 0 w 3474720"/>
              <a:gd name="connsiteY0" fmla="*/ 0 h 3474720"/>
              <a:gd name="connsiteX1" fmla="*/ 3474720 w 3474720"/>
              <a:gd name="connsiteY1" fmla="*/ 0 h 3474720"/>
              <a:gd name="connsiteX2" fmla="*/ 3474720 w 3474720"/>
              <a:gd name="connsiteY2" fmla="*/ 3474720 h 3474720"/>
              <a:gd name="connsiteX3" fmla="*/ 0 w 3474720"/>
              <a:gd name="connsiteY3" fmla="*/ 3474720 h 347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4720" h="3474720">
                <a:moveTo>
                  <a:pt x="0" y="0"/>
                </a:moveTo>
                <a:lnTo>
                  <a:pt x="3474720" y="0"/>
                </a:lnTo>
                <a:lnTo>
                  <a:pt x="3474720" y="3474720"/>
                </a:lnTo>
                <a:lnTo>
                  <a:pt x="0" y="347472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0603829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="" xmlns:a16="http://schemas.microsoft.com/office/drawing/2014/main" id="{E5F4C44B-474B-485A-9C5E-26D8E935FBD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113181" y="0"/>
            <a:ext cx="3472070" cy="5353879"/>
          </a:xfrm>
          <a:custGeom>
            <a:avLst/>
            <a:gdLst>
              <a:gd name="connsiteX0" fmla="*/ 0 w 3472070"/>
              <a:gd name="connsiteY0" fmla="*/ 0 h 5353879"/>
              <a:gd name="connsiteX1" fmla="*/ 3472070 w 3472070"/>
              <a:gd name="connsiteY1" fmla="*/ 0 h 5353879"/>
              <a:gd name="connsiteX2" fmla="*/ 3472070 w 3472070"/>
              <a:gd name="connsiteY2" fmla="*/ 5353879 h 5353879"/>
              <a:gd name="connsiteX3" fmla="*/ 0 w 3472070"/>
              <a:gd name="connsiteY3" fmla="*/ 5353879 h 5353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2070" h="5353879">
                <a:moveTo>
                  <a:pt x="0" y="0"/>
                </a:moveTo>
                <a:lnTo>
                  <a:pt x="3472070" y="0"/>
                </a:lnTo>
                <a:lnTo>
                  <a:pt x="3472070" y="5353879"/>
                </a:lnTo>
                <a:lnTo>
                  <a:pt x="0" y="53538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12969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6">
            <a:extLst>
              <a:ext uri="{FF2B5EF4-FFF2-40B4-BE49-F238E27FC236}">
                <a16:creationId xmlns="" xmlns:a16="http://schemas.microsoft.com/office/drawing/2014/main" id="{3D790499-F5FE-4007-800C-55D7E4DD79A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 bwMode="auto">
          <a:xfrm>
            <a:off x="6096000" y="2136913"/>
            <a:ext cx="3339548" cy="2584174"/>
          </a:xfrm>
          <a:custGeom>
            <a:avLst/>
            <a:gdLst>
              <a:gd name="connsiteX0" fmla="*/ 0 w 3511826"/>
              <a:gd name="connsiteY0" fmla="*/ 0 h 2584174"/>
              <a:gd name="connsiteX1" fmla="*/ 3511826 w 3511826"/>
              <a:gd name="connsiteY1" fmla="*/ 0 h 2584174"/>
              <a:gd name="connsiteX2" fmla="*/ 3511826 w 3511826"/>
              <a:gd name="connsiteY2" fmla="*/ 2584174 h 2584174"/>
              <a:gd name="connsiteX3" fmla="*/ 0 w 3511826"/>
              <a:gd name="connsiteY3" fmla="*/ 2584174 h 2584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1826" h="2584174">
                <a:moveTo>
                  <a:pt x="0" y="0"/>
                </a:moveTo>
                <a:lnTo>
                  <a:pt x="3511826" y="0"/>
                </a:lnTo>
                <a:lnTo>
                  <a:pt x="3511826" y="2584174"/>
                </a:lnTo>
                <a:lnTo>
                  <a:pt x="0" y="2584174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Picture Placeholder 5">
            <a:extLst>
              <a:ext uri="{FF2B5EF4-FFF2-40B4-BE49-F238E27FC236}">
                <a16:creationId xmlns="" xmlns:a16="http://schemas.microsoft.com/office/drawing/2014/main" id="{EAF6EB58-57C1-4889-BB28-5BAA8B6BC40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 bwMode="auto">
          <a:xfrm>
            <a:off x="0" y="2136913"/>
            <a:ext cx="3339548" cy="2584174"/>
          </a:xfrm>
          <a:custGeom>
            <a:avLst/>
            <a:gdLst>
              <a:gd name="connsiteX0" fmla="*/ 0 w 3511826"/>
              <a:gd name="connsiteY0" fmla="*/ 0 h 2584174"/>
              <a:gd name="connsiteX1" fmla="*/ 3511826 w 3511826"/>
              <a:gd name="connsiteY1" fmla="*/ 0 h 2584174"/>
              <a:gd name="connsiteX2" fmla="*/ 3511826 w 3511826"/>
              <a:gd name="connsiteY2" fmla="*/ 2584174 h 2584174"/>
              <a:gd name="connsiteX3" fmla="*/ 0 w 3511826"/>
              <a:gd name="connsiteY3" fmla="*/ 2584174 h 2584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1826" h="2584174">
                <a:moveTo>
                  <a:pt x="0" y="0"/>
                </a:moveTo>
                <a:lnTo>
                  <a:pt x="3511826" y="0"/>
                </a:lnTo>
                <a:lnTo>
                  <a:pt x="3511826" y="2584174"/>
                </a:lnTo>
                <a:lnTo>
                  <a:pt x="0" y="2584174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83052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6">
            <a:extLst>
              <a:ext uri="{FF2B5EF4-FFF2-40B4-BE49-F238E27FC236}">
                <a16:creationId xmlns="" xmlns:a16="http://schemas.microsoft.com/office/drawing/2014/main" id="{062A1040-ABAB-4780-BA87-09D264A3AC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86494" y="1446187"/>
            <a:ext cx="2999164" cy="3973546"/>
          </a:xfrm>
          <a:custGeom>
            <a:avLst/>
            <a:gdLst>
              <a:gd name="connsiteX0" fmla="*/ 0 w 2999164"/>
              <a:gd name="connsiteY0" fmla="*/ 0 h 3973546"/>
              <a:gd name="connsiteX1" fmla="*/ 2999164 w 2999164"/>
              <a:gd name="connsiteY1" fmla="*/ 0 h 3973546"/>
              <a:gd name="connsiteX2" fmla="*/ 2999164 w 2999164"/>
              <a:gd name="connsiteY2" fmla="*/ 3973546 h 3973546"/>
              <a:gd name="connsiteX3" fmla="*/ 0 w 2999164"/>
              <a:gd name="connsiteY3" fmla="*/ 3973546 h 3973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9164" h="3973546">
                <a:moveTo>
                  <a:pt x="0" y="0"/>
                </a:moveTo>
                <a:lnTo>
                  <a:pt x="2999164" y="0"/>
                </a:lnTo>
                <a:lnTo>
                  <a:pt x="2999164" y="3973546"/>
                </a:lnTo>
                <a:lnTo>
                  <a:pt x="0" y="397354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3" name="Picture Placeholder 5">
            <a:extLst>
              <a:ext uri="{FF2B5EF4-FFF2-40B4-BE49-F238E27FC236}">
                <a16:creationId xmlns="" xmlns:a16="http://schemas.microsoft.com/office/drawing/2014/main" id="{35C3C434-5B75-4EC1-9362-785CB0791DF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974710" y="1446187"/>
            <a:ext cx="2999164" cy="3973546"/>
          </a:xfrm>
          <a:custGeom>
            <a:avLst/>
            <a:gdLst>
              <a:gd name="connsiteX0" fmla="*/ 0 w 2999164"/>
              <a:gd name="connsiteY0" fmla="*/ 0 h 3973546"/>
              <a:gd name="connsiteX1" fmla="*/ 2999164 w 2999164"/>
              <a:gd name="connsiteY1" fmla="*/ 0 h 3973546"/>
              <a:gd name="connsiteX2" fmla="*/ 2999164 w 2999164"/>
              <a:gd name="connsiteY2" fmla="*/ 3973546 h 3973546"/>
              <a:gd name="connsiteX3" fmla="*/ 0 w 2999164"/>
              <a:gd name="connsiteY3" fmla="*/ 3973546 h 3973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9164" h="3973546">
                <a:moveTo>
                  <a:pt x="0" y="0"/>
                </a:moveTo>
                <a:lnTo>
                  <a:pt x="2999164" y="0"/>
                </a:lnTo>
                <a:lnTo>
                  <a:pt x="2999164" y="3973546"/>
                </a:lnTo>
                <a:lnTo>
                  <a:pt x="0" y="397354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536784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">
            <a:extLst>
              <a:ext uri="{FF2B5EF4-FFF2-40B4-BE49-F238E27FC236}">
                <a16:creationId xmlns="" xmlns:a16="http://schemas.microsoft.com/office/drawing/2014/main" id="{1696BA78-1038-4DAB-9310-DE9D692694E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662087" y="1260738"/>
            <a:ext cx="2447079" cy="4336524"/>
          </a:xfrm>
          <a:custGeom>
            <a:avLst/>
            <a:gdLst>
              <a:gd name="connsiteX0" fmla="*/ 0 w 2447079"/>
              <a:gd name="connsiteY0" fmla="*/ 0 h 4336524"/>
              <a:gd name="connsiteX1" fmla="*/ 2447079 w 2447079"/>
              <a:gd name="connsiteY1" fmla="*/ 0 h 4336524"/>
              <a:gd name="connsiteX2" fmla="*/ 2447079 w 2447079"/>
              <a:gd name="connsiteY2" fmla="*/ 4336524 h 4336524"/>
              <a:gd name="connsiteX3" fmla="*/ 0 w 2447079"/>
              <a:gd name="connsiteY3" fmla="*/ 4336524 h 4336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7079" h="4336524">
                <a:moveTo>
                  <a:pt x="0" y="0"/>
                </a:moveTo>
                <a:lnTo>
                  <a:pt x="2447079" y="0"/>
                </a:lnTo>
                <a:lnTo>
                  <a:pt x="2447079" y="4336524"/>
                </a:lnTo>
                <a:lnTo>
                  <a:pt x="0" y="433652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2507927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6">
            <a:extLst>
              <a:ext uri="{FF2B5EF4-FFF2-40B4-BE49-F238E27FC236}">
                <a16:creationId xmlns="" xmlns:a16="http://schemas.microsoft.com/office/drawing/2014/main" id="{29BDA7C8-4805-4212-8701-40F7D4EA990B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 bwMode="auto">
          <a:xfrm>
            <a:off x="5090494" y="331305"/>
            <a:ext cx="2643809" cy="3684105"/>
          </a:xfrm>
          <a:custGeom>
            <a:avLst/>
            <a:gdLst>
              <a:gd name="connsiteX0" fmla="*/ 0 w 2643809"/>
              <a:gd name="connsiteY0" fmla="*/ 0 h 3684105"/>
              <a:gd name="connsiteX1" fmla="*/ 2643809 w 2643809"/>
              <a:gd name="connsiteY1" fmla="*/ 0 h 3684105"/>
              <a:gd name="connsiteX2" fmla="*/ 2643809 w 2643809"/>
              <a:gd name="connsiteY2" fmla="*/ 3684105 h 3684105"/>
              <a:gd name="connsiteX3" fmla="*/ 0 w 2643809"/>
              <a:gd name="connsiteY3" fmla="*/ 3684105 h 3684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3809" h="3684105">
                <a:moveTo>
                  <a:pt x="0" y="0"/>
                </a:moveTo>
                <a:lnTo>
                  <a:pt x="2643809" y="0"/>
                </a:lnTo>
                <a:lnTo>
                  <a:pt x="2643809" y="3684105"/>
                </a:lnTo>
                <a:lnTo>
                  <a:pt x="0" y="3684105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3" name="Picture Placeholder 5">
            <a:extLst>
              <a:ext uri="{FF2B5EF4-FFF2-40B4-BE49-F238E27FC236}">
                <a16:creationId xmlns="" xmlns:a16="http://schemas.microsoft.com/office/drawing/2014/main" id="{1026FA13-7A48-4BD6-AB0C-800B5D92E805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 bwMode="auto">
          <a:xfrm>
            <a:off x="1032014" y="2120348"/>
            <a:ext cx="3276600" cy="4406347"/>
          </a:xfrm>
          <a:custGeom>
            <a:avLst/>
            <a:gdLst>
              <a:gd name="connsiteX0" fmla="*/ 0 w 3276600"/>
              <a:gd name="connsiteY0" fmla="*/ 0 h 4406347"/>
              <a:gd name="connsiteX1" fmla="*/ 3276600 w 3276600"/>
              <a:gd name="connsiteY1" fmla="*/ 0 h 4406347"/>
              <a:gd name="connsiteX2" fmla="*/ 3276600 w 3276600"/>
              <a:gd name="connsiteY2" fmla="*/ 4406347 h 4406347"/>
              <a:gd name="connsiteX3" fmla="*/ 0 w 3276600"/>
              <a:gd name="connsiteY3" fmla="*/ 4406347 h 4406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6600" h="4406347">
                <a:moveTo>
                  <a:pt x="0" y="0"/>
                </a:moveTo>
                <a:lnTo>
                  <a:pt x="3276600" y="0"/>
                </a:lnTo>
                <a:lnTo>
                  <a:pt x="3276600" y="4406347"/>
                </a:lnTo>
                <a:lnTo>
                  <a:pt x="0" y="4406347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727255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">
            <a:extLst>
              <a:ext uri="{FF2B5EF4-FFF2-40B4-BE49-F238E27FC236}">
                <a16:creationId xmlns="" xmlns:a16="http://schemas.microsoft.com/office/drawing/2014/main" id="{3233E2CD-4A34-4FCE-90C7-DC6C017A1B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00550" y="1620254"/>
            <a:ext cx="3481138" cy="4507831"/>
          </a:xfrm>
          <a:custGeom>
            <a:avLst/>
            <a:gdLst>
              <a:gd name="connsiteX0" fmla="*/ 0 w 3481138"/>
              <a:gd name="connsiteY0" fmla="*/ 0 h 4507831"/>
              <a:gd name="connsiteX1" fmla="*/ 3481138 w 3481138"/>
              <a:gd name="connsiteY1" fmla="*/ 0 h 4507831"/>
              <a:gd name="connsiteX2" fmla="*/ 3481138 w 3481138"/>
              <a:gd name="connsiteY2" fmla="*/ 4507831 h 4507831"/>
              <a:gd name="connsiteX3" fmla="*/ 0 w 3481138"/>
              <a:gd name="connsiteY3" fmla="*/ 4507831 h 450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1138" h="4507831">
                <a:moveTo>
                  <a:pt x="0" y="0"/>
                </a:moveTo>
                <a:lnTo>
                  <a:pt x="3481138" y="0"/>
                </a:lnTo>
                <a:lnTo>
                  <a:pt x="3481138" y="4507831"/>
                </a:lnTo>
                <a:lnTo>
                  <a:pt x="0" y="45078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877639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6">
            <a:extLst>
              <a:ext uri="{FF2B5EF4-FFF2-40B4-BE49-F238E27FC236}">
                <a16:creationId xmlns="" xmlns:a16="http://schemas.microsoft.com/office/drawing/2014/main" id="{2D03336C-0B28-47A2-82FA-09E264661FCB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5653605" y="1150937"/>
            <a:ext cx="2090738" cy="2278062"/>
          </a:xfrm>
          <a:custGeom>
            <a:avLst/>
            <a:gdLst>
              <a:gd name="connsiteX0" fmla="*/ 0 w 2090738"/>
              <a:gd name="connsiteY0" fmla="*/ 0 h 2278062"/>
              <a:gd name="connsiteX1" fmla="*/ 2090738 w 2090738"/>
              <a:gd name="connsiteY1" fmla="*/ 0 h 2278062"/>
              <a:gd name="connsiteX2" fmla="*/ 2090738 w 2090738"/>
              <a:gd name="connsiteY2" fmla="*/ 2278062 h 2278062"/>
              <a:gd name="connsiteX3" fmla="*/ 0 w 2090738"/>
              <a:gd name="connsiteY3" fmla="*/ 2278062 h 2278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0738" h="2278062">
                <a:moveTo>
                  <a:pt x="0" y="0"/>
                </a:moveTo>
                <a:lnTo>
                  <a:pt x="2090738" y="0"/>
                </a:lnTo>
                <a:lnTo>
                  <a:pt x="2090738" y="2278062"/>
                </a:lnTo>
                <a:lnTo>
                  <a:pt x="0" y="227806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3" name="Picture Placeholder 5">
            <a:extLst>
              <a:ext uri="{FF2B5EF4-FFF2-40B4-BE49-F238E27FC236}">
                <a16:creationId xmlns="" xmlns:a16="http://schemas.microsoft.com/office/drawing/2014/main" id="{813E8E32-9081-491B-A211-8EB14E150E8B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5653605" y="3429000"/>
            <a:ext cx="2090738" cy="2278063"/>
          </a:xfrm>
          <a:custGeom>
            <a:avLst/>
            <a:gdLst>
              <a:gd name="connsiteX0" fmla="*/ 0 w 2090738"/>
              <a:gd name="connsiteY0" fmla="*/ 0 h 2278063"/>
              <a:gd name="connsiteX1" fmla="*/ 2090738 w 2090738"/>
              <a:gd name="connsiteY1" fmla="*/ 0 h 2278063"/>
              <a:gd name="connsiteX2" fmla="*/ 2090738 w 2090738"/>
              <a:gd name="connsiteY2" fmla="*/ 2278063 h 2278063"/>
              <a:gd name="connsiteX3" fmla="*/ 0 w 2090738"/>
              <a:gd name="connsiteY3" fmla="*/ 2278063 h 2278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0738" h="2278063">
                <a:moveTo>
                  <a:pt x="0" y="0"/>
                </a:moveTo>
                <a:lnTo>
                  <a:pt x="2090738" y="0"/>
                </a:lnTo>
                <a:lnTo>
                  <a:pt x="2090738" y="2278063"/>
                </a:lnTo>
                <a:lnTo>
                  <a:pt x="0" y="22780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69311701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="" xmlns:a16="http://schemas.microsoft.com/office/drawing/2014/main" id="{AFABDBBB-6870-4D8F-AE35-AFBE5C8B627D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2333264" y="1729593"/>
            <a:ext cx="2648601" cy="3398812"/>
          </a:xfrm>
          <a:custGeom>
            <a:avLst/>
            <a:gdLst>
              <a:gd name="connsiteX0" fmla="*/ 255908 w 2648601"/>
              <a:gd name="connsiteY0" fmla="*/ 0 h 3398812"/>
              <a:gd name="connsiteX1" fmla="*/ 2392693 w 2648601"/>
              <a:gd name="connsiteY1" fmla="*/ 0 h 3398812"/>
              <a:gd name="connsiteX2" fmla="*/ 2648601 w 2648601"/>
              <a:gd name="connsiteY2" fmla="*/ 255908 h 3398812"/>
              <a:gd name="connsiteX3" fmla="*/ 2648601 w 2648601"/>
              <a:gd name="connsiteY3" fmla="*/ 3142904 h 3398812"/>
              <a:gd name="connsiteX4" fmla="*/ 2392693 w 2648601"/>
              <a:gd name="connsiteY4" fmla="*/ 3398812 h 3398812"/>
              <a:gd name="connsiteX5" fmla="*/ 255908 w 2648601"/>
              <a:gd name="connsiteY5" fmla="*/ 3398812 h 3398812"/>
              <a:gd name="connsiteX6" fmla="*/ 0 w 2648601"/>
              <a:gd name="connsiteY6" fmla="*/ 3142904 h 3398812"/>
              <a:gd name="connsiteX7" fmla="*/ 0 w 2648601"/>
              <a:gd name="connsiteY7" fmla="*/ 255908 h 3398812"/>
              <a:gd name="connsiteX8" fmla="*/ 255908 w 2648601"/>
              <a:gd name="connsiteY8" fmla="*/ 0 h 3398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48601" h="3398812">
                <a:moveTo>
                  <a:pt x="255908" y="0"/>
                </a:moveTo>
                <a:lnTo>
                  <a:pt x="2392693" y="0"/>
                </a:lnTo>
                <a:cubicBezTo>
                  <a:pt x="2534027" y="0"/>
                  <a:pt x="2648601" y="114574"/>
                  <a:pt x="2648601" y="255908"/>
                </a:cubicBezTo>
                <a:lnTo>
                  <a:pt x="2648601" y="3142904"/>
                </a:lnTo>
                <a:cubicBezTo>
                  <a:pt x="2648601" y="3284238"/>
                  <a:pt x="2534027" y="3398812"/>
                  <a:pt x="2392693" y="3398812"/>
                </a:cubicBezTo>
                <a:lnTo>
                  <a:pt x="255908" y="3398812"/>
                </a:lnTo>
                <a:cubicBezTo>
                  <a:pt x="114574" y="3398812"/>
                  <a:pt x="0" y="3284238"/>
                  <a:pt x="0" y="3142904"/>
                </a:cubicBezTo>
                <a:lnTo>
                  <a:pt x="0" y="255908"/>
                </a:lnTo>
                <a:cubicBezTo>
                  <a:pt x="0" y="114574"/>
                  <a:pt x="114574" y="0"/>
                  <a:pt x="25590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21366062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="" xmlns:a16="http://schemas.microsoft.com/office/drawing/2014/main" id="{E678B92D-0C43-4883-95B6-651F9DAEF852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0" y="1099929"/>
            <a:ext cx="6714501" cy="2226366"/>
          </a:xfrm>
          <a:custGeom>
            <a:avLst/>
            <a:gdLst>
              <a:gd name="connsiteX0" fmla="*/ 0 w 6714501"/>
              <a:gd name="connsiteY0" fmla="*/ 0 h 2226366"/>
              <a:gd name="connsiteX1" fmla="*/ 6714501 w 6714501"/>
              <a:gd name="connsiteY1" fmla="*/ 0 h 2226366"/>
              <a:gd name="connsiteX2" fmla="*/ 6714501 w 6714501"/>
              <a:gd name="connsiteY2" fmla="*/ 2226366 h 2226366"/>
              <a:gd name="connsiteX3" fmla="*/ 0 w 6714501"/>
              <a:gd name="connsiteY3" fmla="*/ 2226366 h 2226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4501" h="2226366">
                <a:moveTo>
                  <a:pt x="0" y="0"/>
                </a:moveTo>
                <a:lnTo>
                  <a:pt x="6714501" y="0"/>
                </a:lnTo>
                <a:lnTo>
                  <a:pt x="6714501" y="2226366"/>
                </a:lnTo>
                <a:lnTo>
                  <a:pt x="0" y="22263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259750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09C89-1EF7-456A-BB8A-F38A54B31343}" type="datetimeFigureOut">
              <a:rPr lang="zh-CN" altLang="en-US" smtClean="0"/>
              <a:t>2021/7/5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287A2-4003-442B-8D9A-1579E33951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2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sp>
          <p:nvSpPr>
            <p:cNvPr id="3" name="任意多边形 2"/>
            <p:cNvSpPr/>
            <p:nvPr userDrawn="1"/>
          </p:nvSpPr>
          <p:spPr>
            <a:xfrm>
              <a:off x="0" y="0"/>
              <a:ext cx="10662382" cy="6858000"/>
            </a:xfrm>
            <a:custGeom>
              <a:avLst/>
              <a:gdLst>
                <a:gd name="connsiteX0" fmla="*/ 0 w 10662382"/>
                <a:gd name="connsiteY0" fmla="*/ 0 h 6858000"/>
                <a:gd name="connsiteX1" fmla="*/ 10662382 w 10662382"/>
                <a:gd name="connsiteY1" fmla="*/ 0 h 6858000"/>
                <a:gd name="connsiteX2" fmla="*/ 10602915 w 10662382"/>
                <a:gd name="connsiteY2" fmla="*/ 15162 h 6858000"/>
                <a:gd name="connsiteX3" fmla="*/ 8561622 w 10662382"/>
                <a:gd name="connsiteY3" fmla="*/ 698109 h 6858000"/>
                <a:gd name="connsiteX4" fmla="*/ 1175933 w 10662382"/>
                <a:gd name="connsiteY4" fmla="*/ 6791669 h 6858000"/>
                <a:gd name="connsiteX5" fmla="*/ 1147025 w 10662382"/>
                <a:gd name="connsiteY5" fmla="*/ 6858000 h 6858000"/>
                <a:gd name="connsiteX6" fmla="*/ 0 w 10662382"/>
                <a:gd name="connsiteY6" fmla="*/ 6858000 h 6858000"/>
                <a:gd name="connsiteX7" fmla="*/ 0 w 10662382"/>
                <a:gd name="connsiteY7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662382" h="6858000">
                  <a:moveTo>
                    <a:pt x="0" y="0"/>
                  </a:moveTo>
                  <a:lnTo>
                    <a:pt x="10662382" y="0"/>
                  </a:lnTo>
                  <a:lnTo>
                    <a:pt x="10602915" y="15162"/>
                  </a:lnTo>
                  <a:cubicBezTo>
                    <a:pt x="9928360" y="197717"/>
                    <a:pt x="9245214" y="424992"/>
                    <a:pt x="8561622" y="698109"/>
                  </a:cubicBezTo>
                  <a:cubicBezTo>
                    <a:pt x="4972764" y="2131972"/>
                    <a:pt x="2263467" y="4473017"/>
                    <a:pt x="1175933" y="6791669"/>
                  </a:cubicBezTo>
                  <a:lnTo>
                    <a:pt x="1147025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9F6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任意多边形 4"/>
            <p:cNvSpPr/>
            <p:nvPr userDrawn="1"/>
          </p:nvSpPr>
          <p:spPr>
            <a:xfrm>
              <a:off x="-1" y="0"/>
              <a:ext cx="12192002" cy="6858000"/>
            </a:xfrm>
            <a:custGeom>
              <a:avLst/>
              <a:gdLst>
                <a:gd name="connsiteX0" fmla="*/ 10352776 w 12192002"/>
                <a:gd name="connsiteY0" fmla="*/ 0 h 6858000"/>
                <a:gd name="connsiteX1" fmla="*/ 12192002 w 12192002"/>
                <a:gd name="connsiteY1" fmla="*/ 0 h 6858000"/>
                <a:gd name="connsiteX2" fmla="*/ 12192002 w 12192002"/>
                <a:gd name="connsiteY2" fmla="*/ 6858000 h 6858000"/>
                <a:gd name="connsiteX3" fmla="*/ 0 w 12192002"/>
                <a:gd name="connsiteY3" fmla="*/ 6858000 h 6858000"/>
                <a:gd name="connsiteX4" fmla="*/ 0 w 12192002"/>
                <a:gd name="connsiteY4" fmla="*/ 5359725 h 6858000"/>
                <a:gd name="connsiteX5" fmla="*/ 74934 w 12192002"/>
                <a:gd name="connsiteY5" fmla="*/ 5276569 h 6858000"/>
                <a:gd name="connsiteX6" fmla="*/ 7826805 w 12192002"/>
                <a:gd name="connsiteY6" fmla="*/ 698109 h 6858000"/>
                <a:gd name="connsiteX7" fmla="*/ 10281273 w 12192002"/>
                <a:gd name="connsiteY7" fmla="*/ 15162 h 6858000"/>
                <a:gd name="connsiteX8" fmla="*/ 10352776 w 12192002"/>
                <a:gd name="connsiteY8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2" h="6858000">
                  <a:moveTo>
                    <a:pt x="10352776" y="0"/>
                  </a:moveTo>
                  <a:lnTo>
                    <a:pt x="12192002" y="0"/>
                  </a:lnTo>
                  <a:lnTo>
                    <a:pt x="12192002" y="6858000"/>
                  </a:lnTo>
                  <a:lnTo>
                    <a:pt x="0" y="6858000"/>
                  </a:lnTo>
                  <a:lnTo>
                    <a:pt x="0" y="5359725"/>
                  </a:lnTo>
                  <a:lnTo>
                    <a:pt x="74934" y="5276569"/>
                  </a:lnTo>
                  <a:cubicBezTo>
                    <a:pt x="1729692" y="3492220"/>
                    <a:pt x="4455497" y="1818315"/>
                    <a:pt x="7826805" y="698109"/>
                  </a:cubicBezTo>
                  <a:cubicBezTo>
                    <a:pt x="8648761" y="424992"/>
                    <a:pt x="9470182" y="197717"/>
                    <a:pt x="10281273" y="15162"/>
                  </a:cubicBezTo>
                  <a:lnTo>
                    <a:pt x="10352776" y="0"/>
                  </a:lnTo>
                  <a:close/>
                </a:path>
              </a:pathLst>
            </a:custGeom>
            <a:solidFill>
              <a:srgbClr val="063C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453886" y="377371"/>
              <a:ext cx="11382513" cy="6103258"/>
            </a:xfrm>
            <a:prstGeom prst="rect">
              <a:avLst/>
            </a:prstGeom>
            <a:solidFill>
              <a:schemeClr val="bg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 userDrawn="1"/>
          </p:nvGrpSpPr>
          <p:grpSpPr>
            <a:xfrm>
              <a:off x="2879123" y="700789"/>
              <a:ext cx="6433750" cy="0"/>
              <a:chOff x="3048000" y="717107"/>
              <a:chExt cx="6433750" cy="0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3048000" y="717107"/>
                <a:ext cx="120967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8272075" y="717107"/>
                <a:ext cx="120967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" name="Picture Placeholder 3">
            <a:extLst>
              <a:ext uri="{FF2B5EF4-FFF2-40B4-BE49-F238E27FC236}">
                <a16:creationId xmlns="" xmlns:a16="http://schemas.microsoft.com/office/drawing/2014/main" id="{A1859AFD-1FDF-4B1B-9AF2-6E3D4CEC56CB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992090" y="3073476"/>
            <a:ext cx="10207818" cy="2585202"/>
          </a:xfrm>
          <a:custGeom>
            <a:avLst/>
            <a:gdLst>
              <a:gd name="connsiteX0" fmla="*/ 0 w 10207818"/>
              <a:gd name="connsiteY0" fmla="*/ 0 h 2585202"/>
              <a:gd name="connsiteX1" fmla="*/ 10207818 w 10207818"/>
              <a:gd name="connsiteY1" fmla="*/ 0 h 2585202"/>
              <a:gd name="connsiteX2" fmla="*/ 10207818 w 10207818"/>
              <a:gd name="connsiteY2" fmla="*/ 2585202 h 2585202"/>
              <a:gd name="connsiteX3" fmla="*/ 0 w 10207818"/>
              <a:gd name="connsiteY3" fmla="*/ 2585202 h 2585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07818" h="2585202">
                <a:moveTo>
                  <a:pt x="0" y="0"/>
                </a:moveTo>
                <a:lnTo>
                  <a:pt x="10207818" y="0"/>
                </a:lnTo>
                <a:lnTo>
                  <a:pt x="10207818" y="2585202"/>
                </a:lnTo>
                <a:lnTo>
                  <a:pt x="0" y="258520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30931037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="" xmlns:a16="http://schemas.microsoft.com/office/drawing/2014/main" id="{714AFEFB-0766-4134-A609-B18C8989F3F2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1652815" y="2933207"/>
            <a:ext cx="6351498" cy="3924793"/>
          </a:xfrm>
          <a:custGeom>
            <a:avLst/>
            <a:gdLst>
              <a:gd name="connsiteX0" fmla="*/ 0 w 6351498"/>
              <a:gd name="connsiteY0" fmla="*/ 0 h 3924793"/>
              <a:gd name="connsiteX1" fmla="*/ 6351498 w 6351498"/>
              <a:gd name="connsiteY1" fmla="*/ 0 h 3924793"/>
              <a:gd name="connsiteX2" fmla="*/ 6351498 w 6351498"/>
              <a:gd name="connsiteY2" fmla="*/ 3924793 h 3924793"/>
              <a:gd name="connsiteX3" fmla="*/ 0 w 6351498"/>
              <a:gd name="connsiteY3" fmla="*/ 3924793 h 3924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51498" h="3924793">
                <a:moveTo>
                  <a:pt x="0" y="0"/>
                </a:moveTo>
                <a:lnTo>
                  <a:pt x="6351498" y="0"/>
                </a:lnTo>
                <a:lnTo>
                  <a:pt x="6351498" y="3924793"/>
                </a:lnTo>
                <a:lnTo>
                  <a:pt x="0" y="392479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6436633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">
            <a:extLst>
              <a:ext uri="{FF2B5EF4-FFF2-40B4-BE49-F238E27FC236}">
                <a16:creationId xmlns="" xmlns:a16="http://schemas.microsoft.com/office/drawing/2014/main" id="{94FF78B3-2233-4DFF-AB36-0C2F611DF26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 bwMode="auto">
          <a:xfrm>
            <a:off x="5527343" y="0"/>
            <a:ext cx="6664658" cy="3988904"/>
          </a:xfrm>
          <a:custGeom>
            <a:avLst/>
            <a:gdLst>
              <a:gd name="connsiteX0" fmla="*/ 0 w 6664658"/>
              <a:gd name="connsiteY0" fmla="*/ 0 h 3988904"/>
              <a:gd name="connsiteX1" fmla="*/ 6664658 w 6664658"/>
              <a:gd name="connsiteY1" fmla="*/ 0 h 3988904"/>
              <a:gd name="connsiteX2" fmla="*/ 6664658 w 6664658"/>
              <a:gd name="connsiteY2" fmla="*/ 3988904 h 3988904"/>
              <a:gd name="connsiteX3" fmla="*/ 0 w 6664658"/>
              <a:gd name="connsiteY3" fmla="*/ 3988904 h 3988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64658" h="3988904">
                <a:moveTo>
                  <a:pt x="0" y="0"/>
                </a:moveTo>
                <a:lnTo>
                  <a:pt x="6664658" y="0"/>
                </a:lnTo>
                <a:lnTo>
                  <a:pt x="6664658" y="3988904"/>
                </a:lnTo>
                <a:lnTo>
                  <a:pt x="0" y="3988904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978458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="" xmlns:a16="http://schemas.microsoft.com/office/drawing/2014/main" id="{69AFDC58-00D3-4D86-B5F0-6ABAD0499A8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37148" y="762000"/>
            <a:ext cx="4279061" cy="5334000"/>
          </a:xfrm>
          <a:custGeom>
            <a:avLst/>
            <a:gdLst>
              <a:gd name="connsiteX0" fmla="*/ 0 w 4279061"/>
              <a:gd name="connsiteY0" fmla="*/ 0 h 5334000"/>
              <a:gd name="connsiteX1" fmla="*/ 4279061 w 4279061"/>
              <a:gd name="connsiteY1" fmla="*/ 0 h 5334000"/>
              <a:gd name="connsiteX2" fmla="*/ 4279061 w 4279061"/>
              <a:gd name="connsiteY2" fmla="*/ 5334000 h 5334000"/>
              <a:gd name="connsiteX3" fmla="*/ 0 w 4279061"/>
              <a:gd name="connsiteY3" fmla="*/ 5334000 h 533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79061" h="5334000">
                <a:moveTo>
                  <a:pt x="0" y="0"/>
                </a:moveTo>
                <a:lnTo>
                  <a:pt x="4279061" y="0"/>
                </a:lnTo>
                <a:lnTo>
                  <a:pt x="4279061" y="5334000"/>
                </a:lnTo>
                <a:lnTo>
                  <a:pt x="0" y="5334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0540203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">
            <a:extLst>
              <a:ext uri="{FF2B5EF4-FFF2-40B4-BE49-F238E27FC236}">
                <a16:creationId xmlns="" xmlns:a16="http://schemas.microsoft.com/office/drawing/2014/main" id="{36A6296F-7C84-40C0-9788-E193A11A95D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17981" y="1239697"/>
            <a:ext cx="5054491" cy="3286244"/>
          </a:xfrm>
          <a:custGeom>
            <a:avLst/>
            <a:gdLst>
              <a:gd name="connsiteX0" fmla="*/ 0 w 5054491"/>
              <a:gd name="connsiteY0" fmla="*/ 0 h 3286244"/>
              <a:gd name="connsiteX1" fmla="*/ 5054491 w 5054491"/>
              <a:gd name="connsiteY1" fmla="*/ 0 h 3286244"/>
              <a:gd name="connsiteX2" fmla="*/ 5054491 w 5054491"/>
              <a:gd name="connsiteY2" fmla="*/ 3286244 h 3286244"/>
              <a:gd name="connsiteX3" fmla="*/ 0 w 5054491"/>
              <a:gd name="connsiteY3" fmla="*/ 3286244 h 328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4491" h="3286244">
                <a:moveTo>
                  <a:pt x="0" y="0"/>
                </a:moveTo>
                <a:lnTo>
                  <a:pt x="5054491" y="0"/>
                </a:lnTo>
                <a:lnTo>
                  <a:pt x="5054491" y="3286244"/>
                </a:lnTo>
                <a:lnTo>
                  <a:pt x="0" y="328624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0766969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">
            <a:extLst>
              <a:ext uri="{FF2B5EF4-FFF2-40B4-BE49-F238E27FC236}">
                <a16:creationId xmlns="" xmlns:a16="http://schemas.microsoft.com/office/drawing/2014/main" id="{62979966-20CC-426B-997C-9163B70C9A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 bwMode="auto">
          <a:xfrm>
            <a:off x="0" y="1668126"/>
            <a:ext cx="5088835" cy="3521747"/>
          </a:xfrm>
          <a:custGeom>
            <a:avLst/>
            <a:gdLst>
              <a:gd name="connsiteX0" fmla="*/ 0 w 5088835"/>
              <a:gd name="connsiteY0" fmla="*/ 0 h 3521747"/>
              <a:gd name="connsiteX1" fmla="*/ 5088835 w 5088835"/>
              <a:gd name="connsiteY1" fmla="*/ 0 h 3521747"/>
              <a:gd name="connsiteX2" fmla="*/ 5088835 w 5088835"/>
              <a:gd name="connsiteY2" fmla="*/ 3521747 h 3521747"/>
              <a:gd name="connsiteX3" fmla="*/ 0 w 5088835"/>
              <a:gd name="connsiteY3" fmla="*/ 3521747 h 3521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8835" h="3521747">
                <a:moveTo>
                  <a:pt x="0" y="0"/>
                </a:moveTo>
                <a:lnTo>
                  <a:pt x="5088835" y="0"/>
                </a:lnTo>
                <a:lnTo>
                  <a:pt x="5088835" y="3521747"/>
                </a:lnTo>
                <a:lnTo>
                  <a:pt x="0" y="3521747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20473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="" xmlns:a16="http://schemas.microsoft.com/office/drawing/2014/main" id="{55AE83C1-1352-4B6D-AC11-B3EEAE10818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1315277"/>
            <a:ext cx="12192000" cy="4227444"/>
          </a:xfrm>
          <a:custGeom>
            <a:avLst/>
            <a:gdLst>
              <a:gd name="connsiteX0" fmla="*/ 0 w 12192000"/>
              <a:gd name="connsiteY0" fmla="*/ 0 h 4227444"/>
              <a:gd name="connsiteX1" fmla="*/ 12192000 w 12192000"/>
              <a:gd name="connsiteY1" fmla="*/ 0 h 4227444"/>
              <a:gd name="connsiteX2" fmla="*/ 12192000 w 12192000"/>
              <a:gd name="connsiteY2" fmla="*/ 4227444 h 4227444"/>
              <a:gd name="connsiteX3" fmla="*/ 0 w 12192000"/>
              <a:gd name="connsiteY3" fmla="*/ 4227444 h 4227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227444">
                <a:moveTo>
                  <a:pt x="0" y="0"/>
                </a:moveTo>
                <a:lnTo>
                  <a:pt x="12192000" y="0"/>
                </a:lnTo>
                <a:lnTo>
                  <a:pt x="12192000" y="4227444"/>
                </a:lnTo>
                <a:lnTo>
                  <a:pt x="0" y="422744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7103004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="" xmlns:a16="http://schemas.microsoft.com/office/drawing/2014/main" id="{93B36348-397B-44D0-894A-C49AE0CDC44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589721"/>
            <a:ext cx="5287617" cy="3955774"/>
          </a:xfrm>
          <a:custGeom>
            <a:avLst/>
            <a:gdLst>
              <a:gd name="connsiteX0" fmla="*/ 0 w 5287617"/>
              <a:gd name="connsiteY0" fmla="*/ 0 h 3955774"/>
              <a:gd name="connsiteX1" fmla="*/ 5287617 w 5287617"/>
              <a:gd name="connsiteY1" fmla="*/ 0 h 3955774"/>
              <a:gd name="connsiteX2" fmla="*/ 5287617 w 5287617"/>
              <a:gd name="connsiteY2" fmla="*/ 3955774 h 3955774"/>
              <a:gd name="connsiteX3" fmla="*/ 0 w 5287617"/>
              <a:gd name="connsiteY3" fmla="*/ 3955774 h 3955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87617" h="3955774">
                <a:moveTo>
                  <a:pt x="0" y="0"/>
                </a:moveTo>
                <a:lnTo>
                  <a:pt x="5287617" y="0"/>
                </a:lnTo>
                <a:lnTo>
                  <a:pt x="5287617" y="3955774"/>
                </a:lnTo>
                <a:lnTo>
                  <a:pt x="0" y="395577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3" name="Picture Placeholder 6">
            <a:extLst>
              <a:ext uri="{FF2B5EF4-FFF2-40B4-BE49-F238E27FC236}">
                <a16:creationId xmlns="" xmlns:a16="http://schemas.microsoft.com/office/drawing/2014/main" id="{28D4DD87-48C8-42C6-8265-0C36A785C37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79028" y="3723861"/>
            <a:ext cx="4412974" cy="3134139"/>
          </a:xfrm>
          <a:custGeom>
            <a:avLst/>
            <a:gdLst>
              <a:gd name="connsiteX0" fmla="*/ 0 w 4412974"/>
              <a:gd name="connsiteY0" fmla="*/ 0 h 3134139"/>
              <a:gd name="connsiteX1" fmla="*/ 4412974 w 4412974"/>
              <a:gd name="connsiteY1" fmla="*/ 0 h 3134139"/>
              <a:gd name="connsiteX2" fmla="*/ 4412974 w 4412974"/>
              <a:gd name="connsiteY2" fmla="*/ 3134139 h 3134139"/>
              <a:gd name="connsiteX3" fmla="*/ 0 w 4412974"/>
              <a:gd name="connsiteY3" fmla="*/ 3134139 h 3134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12974" h="3134139">
                <a:moveTo>
                  <a:pt x="0" y="0"/>
                </a:moveTo>
                <a:lnTo>
                  <a:pt x="4412974" y="0"/>
                </a:lnTo>
                <a:lnTo>
                  <a:pt x="4412974" y="3134139"/>
                </a:lnTo>
                <a:lnTo>
                  <a:pt x="0" y="313413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5693390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="" xmlns:a16="http://schemas.microsoft.com/office/drawing/2014/main" id="{7997CD63-774D-44E9-AF32-018E0EE1697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166363" y="1579785"/>
            <a:ext cx="2164267" cy="3792089"/>
          </a:xfrm>
          <a:custGeom>
            <a:avLst/>
            <a:gdLst>
              <a:gd name="connsiteX0" fmla="*/ 0 w 2164267"/>
              <a:gd name="connsiteY0" fmla="*/ 0 h 3792089"/>
              <a:gd name="connsiteX1" fmla="*/ 2164267 w 2164267"/>
              <a:gd name="connsiteY1" fmla="*/ 0 h 3792089"/>
              <a:gd name="connsiteX2" fmla="*/ 2164267 w 2164267"/>
              <a:gd name="connsiteY2" fmla="*/ 3792089 h 3792089"/>
              <a:gd name="connsiteX3" fmla="*/ 0 w 2164267"/>
              <a:gd name="connsiteY3" fmla="*/ 3792089 h 3792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4267" h="3792089">
                <a:moveTo>
                  <a:pt x="0" y="0"/>
                </a:moveTo>
                <a:lnTo>
                  <a:pt x="2164267" y="0"/>
                </a:lnTo>
                <a:lnTo>
                  <a:pt x="2164267" y="3792089"/>
                </a:lnTo>
                <a:lnTo>
                  <a:pt x="0" y="379208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6426592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8">
            <a:extLst>
              <a:ext uri="{FF2B5EF4-FFF2-40B4-BE49-F238E27FC236}">
                <a16:creationId xmlns="" xmlns:a16="http://schemas.microsoft.com/office/drawing/2014/main" id="{003119D6-AD42-4030-A015-D501D2F8786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78407" y="977347"/>
            <a:ext cx="6066412" cy="2939598"/>
          </a:xfrm>
          <a:custGeom>
            <a:avLst/>
            <a:gdLst>
              <a:gd name="connsiteX0" fmla="*/ 0 w 6066412"/>
              <a:gd name="connsiteY0" fmla="*/ 0 h 2939598"/>
              <a:gd name="connsiteX1" fmla="*/ 6066412 w 6066412"/>
              <a:gd name="connsiteY1" fmla="*/ 0 h 2939598"/>
              <a:gd name="connsiteX2" fmla="*/ 6066412 w 6066412"/>
              <a:gd name="connsiteY2" fmla="*/ 2939598 h 2939598"/>
              <a:gd name="connsiteX3" fmla="*/ 0 w 6066412"/>
              <a:gd name="connsiteY3" fmla="*/ 2939598 h 2939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66412" h="2939598">
                <a:moveTo>
                  <a:pt x="0" y="0"/>
                </a:moveTo>
                <a:lnTo>
                  <a:pt x="6066412" y="0"/>
                </a:lnTo>
                <a:lnTo>
                  <a:pt x="6066412" y="2939598"/>
                </a:lnTo>
                <a:lnTo>
                  <a:pt x="0" y="293959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3" name="Picture Placeholder 7">
            <a:extLst>
              <a:ext uri="{FF2B5EF4-FFF2-40B4-BE49-F238E27FC236}">
                <a16:creationId xmlns="" xmlns:a16="http://schemas.microsoft.com/office/drawing/2014/main" id="{8602850F-EF0F-4485-A875-D79758D2E83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78408" y="4118113"/>
            <a:ext cx="2532807" cy="1762538"/>
          </a:xfrm>
          <a:custGeom>
            <a:avLst/>
            <a:gdLst>
              <a:gd name="connsiteX0" fmla="*/ 0 w 2532807"/>
              <a:gd name="connsiteY0" fmla="*/ 0 h 1762538"/>
              <a:gd name="connsiteX1" fmla="*/ 2532807 w 2532807"/>
              <a:gd name="connsiteY1" fmla="*/ 0 h 1762538"/>
              <a:gd name="connsiteX2" fmla="*/ 2532807 w 2532807"/>
              <a:gd name="connsiteY2" fmla="*/ 1762538 h 1762538"/>
              <a:gd name="connsiteX3" fmla="*/ 0 w 2532807"/>
              <a:gd name="connsiteY3" fmla="*/ 1762538 h 1762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2807" h="1762538">
                <a:moveTo>
                  <a:pt x="0" y="0"/>
                </a:moveTo>
                <a:lnTo>
                  <a:pt x="2532807" y="0"/>
                </a:lnTo>
                <a:lnTo>
                  <a:pt x="2532807" y="1762538"/>
                </a:lnTo>
                <a:lnTo>
                  <a:pt x="0" y="17625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45828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09C89-1EF7-456A-BB8A-F38A54B31343}" type="datetimeFigureOut">
              <a:rPr lang="zh-CN" altLang="en-US" smtClean="0"/>
              <a:t>2021/7/5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287A2-4003-442B-8D9A-1579E33951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690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="" xmlns:a16="http://schemas.microsoft.com/office/drawing/2014/main" id="{614FBEB5-83B0-464E-A86D-28B82A9DF34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532243" y="1273284"/>
            <a:ext cx="2769704" cy="4311432"/>
          </a:xfrm>
          <a:custGeom>
            <a:avLst/>
            <a:gdLst>
              <a:gd name="connsiteX0" fmla="*/ 0 w 2769704"/>
              <a:gd name="connsiteY0" fmla="*/ 0 h 4311432"/>
              <a:gd name="connsiteX1" fmla="*/ 2769704 w 2769704"/>
              <a:gd name="connsiteY1" fmla="*/ 0 h 4311432"/>
              <a:gd name="connsiteX2" fmla="*/ 2769704 w 2769704"/>
              <a:gd name="connsiteY2" fmla="*/ 4311432 h 4311432"/>
              <a:gd name="connsiteX3" fmla="*/ 0 w 2769704"/>
              <a:gd name="connsiteY3" fmla="*/ 4311432 h 431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9704" h="4311432">
                <a:moveTo>
                  <a:pt x="0" y="0"/>
                </a:moveTo>
                <a:lnTo>
                  <a:pt x="2769704" y="0"/>
                </a:lnTo>
                <a:lnTo>
                  <a:pt x="2769704" y="4311432"/>
                </a:lnTo>
                <a:lnTo>
                  <a:pt x="0" y="431143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7664647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6">
            <a:extLst>
              <a:ext uri="{FF2B5EF4-FFF2-40B4-BE49-F238E27FC236}">
                <a16:creationId xmlns="" xmlns:a16="http://schemas.microsoft.com/office/drawing/2014/main" id="{78C5E03A-07C5-45A3-9383-368E19E137A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 bwMode="auto">
          <a:xfrm>
            <a:off x="0" y="-1980"/>
            <a:ext cx="2796209" cy="5718313"/>
          </a:xfrm>
          <a:custGeom>
            <a:avLst/>
            <a:gdLst>
              <a:gd name="connsiteX0" fmla="*/ 0 w 2796209"/>
              <a:gd name="connsiteY0" fmla="*/ 0 h 5718313"/>
              <a:gd name="connsiteX1" fmla="*/ 2796209 w 2796209"/>
              <a:gd name="connsiteY1" fmla="*/ 0 h 5718313"/>
              <a:gd name="connsiteX2" fmla="*/ 2796209 w 2796209"/>
              <a:gd name="connsiteY2" fmla="*/ 5718313 h 5718313"/>
              <a:gd name="connsiteX3" fmla="*/ 0 w 2796209"/>
              <a:gd name="connsiteY3" fmla="*/ 5718313 h 5718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6209" h="5718313">
                <a:moveTo>
                  <a:pt x="0" y="0"/>
                </a:moveTo>
                <a:lnTo>
                  <a:pt x="2796209" y="0"/>
                </a:lnTo>
                <a:lnTo>
                  <a:pt x="2796209" y="5718313"/>
                </a:lnTo>
                <a:lnTo>
                  <a:pt x="0" y="5718313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Picture Placeholder 5">
            <a:extLst>
              <a:ext uri="{FF2B5EF4-FFF2-40B4-BE49-F238E27FC236}">
                <a16:creationId xmlns="" xmlns:a16="http://schemas.microsoft.com/office/drawing/2014/main" id="{27024991-7EC4-491D-99F9-A0139FDE1B5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 bwMode="auto">
          <a:xfrm>
            <a:off x="8776914" y="2148839"/>
            <a:ext cx="2560320" cy="2560320"/>
          </a:xfrm>
          <a:custGeom>
            <a:avLst/>
            <a:gdLst>
              <a:gd name="connsiteX0" fmla="*/ 0 w 2560320"/>
              <a:gd name="connsiteY0" fmla="*/ 0 h 2560320"/>
              <a:gd name="connsiteX1" fmla="*/ 2560320 w 2560320"/>
              <a:gd name="connsiteY1" fmla="*/ 0 h 2560320"/>
              <a:gd name="connsiteX2" fmla="*/ 2560320 w 2560320"/>
              <a:gd name="connsiteY2" fmla="*/ 2560320 h 2560320"/>
              <a:gd name="connsiteX3" fmla="*/ 0 w 2560320"/>
              <a:gd name="connsiteY3" fmla="*/ 2560320 h 2560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0320" h="2560320">
                <a:moveTo>
                  <a:pt x="0" y="0"/>
                </a:moveTo>
                <a:lnTo>
                  <a:pt x="2560320" y="0"/>
                </a:lnTo>
                <a:lnTo>
                  <a:pt x="2560320" y="2560320"/>
                </a:lnTo>
                <a:lnTo>
                  <a:pt x="0" y="256032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84077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6">
            <a:extLst>
              <a:ext uri="{FF2B5EF4-FFF2-40B4-BE49-F238E27FC236}">
                <a16:creationId xmlns="" xmlns:a16="http://schemas.microsoft.com/office/drawing/2014/main" id="{9E47191F-3A57-460E-8AF5-94FD722A6C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154017" y="2410671"/>
            <a:ext cx="5221357" cy="3532927"/>
          </a:xfrm>
          <a:custGeom>
            <a:avLst/>
            <a:gdLst>
              <a:gd name="connsiteX0" fmla="*/ 0 w 5221357"/>
              <a:gd name="connsiteY0" fmla="*/ 0 h 3532927"/>
              <a:gd name="connsiteX1" fmla="*/ 5221357 w 5221357"/>
              <a:gd name="connsiteY1" fmla="*/ 0 h 3532927"/>
              <a:gd name="connsiteX2" fmla="*/ 5221357 w 5221357"/>
              <a:gd name="connsiteY2" fmla="*/ 3532927 h 3532927"/>
              <a:gd name="connsiteX3" fmla="*/ 0 w 5221357"/>
              <a:gd name="connsiteY3" fmla="*/ 3532927 h 3532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21357" h="3532927">
                <a:moveTo>
                  <a:pt x="0" y="0"/>
                </a:moveTo>
                <a:lnTo>
                  <a:pt x="5221357" y="0"/>
                </a:lnTo>
                <a:lnTo>
                  <a:pt x="5221357" y="3532927"/>
                </a:lnTo>
                <a:lnTo>
                  <a:pt x="0" y="353292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3" name="Picture Placeholder 5">
            <a:extLst>
              <a:ext uri="{FF2B5EF4-FFF2-40B4-BE49-F238E27FC236}">
                <a16:creationId xmlns="" xmlns:a16="http://schemas.microsoft.com/office/drawing/2014/main" id="{B4220FAC-F5A5-4EE2-8120-BDC81DC43B9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608046" y="2410672"/>
            <a:ext cx="2669554" cy="3532928"/>
          </a:xfrm>
          <a:custGeom>
            <a:avLst/>
            <a:gdLst>
              <a:gd name="connsiteX0" fmla="*/ 0 w 2669554"/>
              <a:gd name="connsiteY0" fmla="*/ 0 h 3532928"/>
              <a:gd name="connsiteX1" fmla="*/ 2669554 w 2669554"/>
              <a:gd name="connsiteY1" fmla="*/ 0 h 3532928"/>
              <a:gd name="connsiteX2" fmla="*/ 2669554 w 2669554"/>
              <a:gd name="connsiteY2" fmla="*/ 3532928 h 3532928"/>
              <a:gd name="connsiteX3" fmla="*/ 0 w 2669554"/>
              <a:gd name="connsiteY3" fmla="*/ 3532928 h 3532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9554" h="3532928">
                <a:moveTo>
                  <a:pt x="0" y="0"/>
                </a:moveTo>
                <a:lnTo>
                  <a:pt x="2669554" y="0"/>
                </a:lnTo>
                <a:lnTo>
                  <a:pt x="2669554" y="3532928"/>
                </a:lnTo>
                <a:lnTo>
                  <a:pt x="0" y="353292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0924997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="" xmlns:a16="http://schemas.microsoft.com/office/drawing/2014/main" id="{43073A8E-0A2F-4216-9327-1D94D9D4BE7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3016155" cy="4196687"/>
          </a:xfrm>
          <a:custGeom>
            <a:avLst/>
            <a:gdLst>
              <a:gd name="connsiteX0" fmla="*/ 0 w 3016155"/>
              <a:gd name="connsiteY0" fmla="*/ 0 h 4196687"/>
              <a:gd name="connsiteX1" fmla="*/ 3016155 w 3016155"/>
              <a:gd name="connsiteY1" fmla="*/ 0 h 4196687"/>
              <a:gd name="connsiteX2" fmla="*/ 3016155 w 3016155"/>
              <a:gd name="connsiteY2" fmla="*/ 4196687 h 4196687"/>
              <a:gd name="connsiteX3" fmla="*/ 0 w 3016155"/>
              <a:gd name="connsiteY3" fmla="*/ 4196687 h 4196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16155" h="4196687">
                <a:moveTo>
                  <a:pt x="0" y="0"/>
                </a:moveTo>
                <a:lnTo>
                  <a:pt x="3016155" y="0"/>
                </a:lnTo>
                <a:lnTo>
                  <a:pt x="3016155" y="4196687"/>
                </a:lnTo>
                <a:lnTo>
                  <a:pt x="0" y="419668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3" name="Picture Placeholder 6">
            <a:extLst>
              <a:ext uri="{FF2B5EF4-FFF2-40B4-BE49-F238E27FC236}">
                <a16:creationId xmlns="" xmlns:a16="http://schemas.microsoft.com/office/drawing/2014/main" id="{70D692F6-BD18-4ECB-8249-EFDEE7E07F1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33649" y="938283"/>
            <a:ext cx="3357349" cy="4981433"/>
          </a:xfrm>
          <a:custGeom>
            <a:avLst/>
            <a:gdLst>
              <a:gd name="connsiteX0" fmla="*/ 0 w 3357349"/>
              <a:gd name="connsiteY0" fmla="*/ 0 h 4981433"/>
              <a:gd name="connsiteX1" fmla="*/ 3357349 w 3357349"/>
              <a:gd name="connsiteY1" fmla="*/ 0 h 4981433"/>
              <a:gd name="connsiteX2" fmla="*/ 3357349 w 3357349"/>
              <a:gd name="connsiteY2" fmla="*/ 4981433 h 4981433"/>
              <a:gd name="connsiteX3" fmla="*/ 0 w 3357349"/>
              <a:gd name="connsiteY3" fmla="*/ 4981433 h 4981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7349" h="4981433">
                <a:moveTo>
                  <a:pt x="0" y="0"/>
                </a:moveTo>
                <a:lnTo>
                  <a:pt x="3357349" y="0"/>
                </a:lnTo>
                <a:lnTo>
                  <a:pt x="3357349" y="4981433"/>
                </a:lnTo>
                <a:lnTo>
                  <a:pt x="0" y="498143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1750299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9">
            <a:extLst>
              <a:ext uri="{FF2B5EF4-FFF2-40B4-BE49-F238E27FC236}">
                <a16:creationId xmlns="" xmlns:a16="http://schemas.microsoft.com/office/drawing/2014/main" id="{F217F16C-B28E-4949-BD3D-8463B55F1AE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551582" y="1143066"/>
            <a:ext cx="2438400" cy="4571867"/>
          </a:xfrm>
          <a:custGeom>
            <a:avLst/>
            <a:gdLst>
              <a:gd name="connsiteX0" fmla="*/ 0 w 2438400"/>
              <a:gd name="connsiteY0" fmla="*/ 0 h 4571867"/>
              <a:gd name="connsiteX1" fmla="*/ 2438400 w 2438400"/>
              <a:gd name="connsiteY1" fmla="*/ 0 h 4571867"/>
              <a:gd name="connsiteX2" fmla="*/ 2438400 w 2438400"/>
              <a:gd name="connsiteY2" fmla="*/ 4571867 h 4571867"/>
              <a:gd name="connsiteX3" fmla="*/ 0 w 2438400"/>
              <a:gd name="connsiteY3" fmla="*/ 4571867 h 4571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4571867">
                <a:moveTo>
                  <a:pt x="0" y="0"/>
                </a:moveTo>
                <a:lnTo>
                  <a:pt x="2438400" y="0"/>
                </a:lnTo>
                <a:lnTo>
                  <a:pt x="2438400" y="4571867"/>
                </a:lnTo>
                <a:lnTo>
                  <a:pt x="0" y="457186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Picture</a:t>
            </a:r>
            <a:endParaRPr lang="id-ID" dirty="0"/>
          </a:p>
        </p:txBody>
      </p:sp>
      <p:sp>
        <p:nvSpPr>
          <p:cNvPr id="3" name="Picture Placeholder 10">
            <a:extLst>
              <a:ext uri="{FF2B5EF4-FFF2-40B4-BE49-F238E27FC236}">
                <a16:creationId xmlns="" xmlns:a16="http://schemas.microsoft.com/office/drawing/2014/main" id="{C0468FC5-0CA8-41BE-AD06-F5723B276726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188765" y="2498034"/>
            <a:ext cx="2438400" cy="3216899"/>
          </a:xfrm>
          <a:custGeom>
            <a:avLst/>
            <a:gdLst>
              <a:gd name="connsiteX0" fmla="*/ 0 w 2438400"/>
              <a:gd name="connsiteY0" fmla="*/ 0 h 3216899"/>
              <a:gd name="connsiteX1" fmla="*/ 2438400 w 2438400"/>
              <a:gd name="connsiteY1" fmla="*/ 0 h 3216899"/>
              <a:gd name="connsiteX2" fmla="*/ 2438400 w 2438400"/>
              <a:gd name="connsiteY2" fmla="*/ 3216899 h 3216899"/>
              <a:gd name="connsiteX3" fmla="*/ 0 w 2438400"/>
              <a:gd name="connsiteY3" fmla="*/ 3216899 h 3216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3216899">
                <a:moveTo>
                  <a:pt x="0" y="0"/>
                </a:moveTo>
                <a:lnTo>
                  <a:pt x="2438400" y="0"/>
                </a:lnTo>
                <a:lnTo>
                  <a:pt x="2438400" y="3216899"/>
                </a:lnTo>
                <a:lnTo>
                  <a:pt x="0" y="32168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Picture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99436284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>
            <a:extLst>
              <a:ext uri="{FF2B5EF4-FFF2-40B4-BE49-F238E27FC236}">
                <a16:creationId xmlns="" xmlns:a16="http://schemas.microsoft.com/office/drawing/2014/main" id="{3D6128A6-3F8D-4AE0-A89B-116D4727430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97928" y="2223596"/>
            <a:ext cx="1954691" cy="2405872"/>
          </a:xfrm>
          <a:custGeom>
            <a:avLst/>
            <a:gdLst>
              <a:gd name="connsiteX0" fmla="*/ 0 w 1954691"/>
              <a:gd name="connsiteY0" fmla="*/ 0 h 2405872"/>
              <a:gd name="connsiteX1" fmla="*/ 1954691 w 1954691"/>
              <a:gd name="connsiteY1" fmla="*/ 0 h 2405872"/>
              <a:gd name="connsiteX2" fmla="*/ 1954691 w 1954691"/>
              <a:gd name="connsiteY2" fmla="*/ 2405872 h 2405872"/>
              <a:gd name="connsiteX3" fmla="*/ 0 w 1954691"/>
              <a:gd name="connsiteY3" fmla="*/ 2405872 h 2405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4691" h="2405872">
                <a:moveTo>
                  <a:pt x="0" y="0"/>
                </a:moveTo>
                <a:lnTo>
                  <a:pt x="1954691" y="0"/>
                </a:lnTo>
                <a:lnTo>
                  <a:pt x="1954691" y="2405872"/>
                </a:lnTo>
                <a:lnTo>
                  <a:pt x="0" y="240587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4160871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8">
            <a:extLst>
              <a:ext uri="{FF2B5EF4-FFF2-40B4-BE49-F238E27FC236}">
                <a16:creationId xmlns="" xmlns:a16="http://schemas.microsoft.com/office/drawing/2014/main" id="{08C07C58-9843-45FE-8700-F698C3156CE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37698" y="3578984"/>
            <a:ext cx="1971151" cy="1089986"/>
          </a:xfrm>
          <a:custGeom>
            <a:avLst/>
            <a:gdLst>
              <a:gd name="connsiteX0" fmla="*/ 0 w 1971151"/>
              <a:gd name="connsiteY0" fmla="*/ 0 h 1089986"/>
              <a:gd name="connsiteX1" fmla="*/ 1971151 w 1971151"/>
              <a:gd name="connsiteY1" fmla="*/ 0 h 1089986"/>
              <a:gd name="connsiteX2" fmla="*/ 1971151 w 1971151"/>
              <a:gd name="connsiteY2" fmla="*/ 1089986 h 1089986"/>
              <a:gd name="connsiteX3" fmla="*/ 0 w 1971151"/>
              <a:gd name="connsiteY3" fmla="*/ 1089986 h 1089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1151" h="1089986">
                <a:moveTo>
                  <a:pt x="0" y="0"/>
                </a:moveTo>
                <a:lnTo>
                  <a:pt x="1971151" y="0"/>
                </a:lnTo>
                <a:lnTo>
                  <a:pt x="1971151" y="1089986"/>
                </a:lnTo>
                <a:lnTo>
                  <a:pt x="0" y="10899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="" xmlns:a16="http://schemas.microsoft.com/office/drawing/2014/main" id="{0BE387E6-080E-4E2F-81E8-6D60B2ED903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162483" y="3578984"/>
            <a:ext cx="1971151" cy="1089986"/>
          </a:xfrm>
          <a:custGeom>
            <a:avLst/>
            <a:gdLst>
              <a:gd name="connsiteX0" fmla="*/ 0 w 1971151"/>
              <a:gd name="connsiteY0" fmla="*/ 0 h 1089986"/>
              <a:gd name="connsiteX1" fmla="*/ 1971151 w 1971151"/>
              <a:gd name="connsiteY1" fmla="*/ 0 h 1089986"/>
              <a:gd name="connsiteX2" fmla="*/ 1971151 w 1971151"/>
              <a:gd name="connsiteY2" fmla="*/ 1089986 h 1089986"/>
              <a:gd name="connsiteX3" fmla="*/ 0 w 1971151"/>
              <a:gd name="connsiteY3" fmla="*/ 1089986 h 1089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1151" h="1089986">
                <a:moveTo>
                  <a:pt x="0" y="0"/>
                </a:moveTo>
                <a:lnTo>
                  <a:pt x="1971151" y="0"/>
                </a:lnTo>
                <a:lnTo>
                  <a:pt x="1971151" y="1089986"/>
                </a:lnTo>
                <a:lnTo>
                  <a:pt x="0" y="10899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11960528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="" xmlns:a16="http://schemas.microsoft.com/office/drawing/2014/main" id="{12947839-C55D-416D-BA77-D436CB22DC8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96000" y="-13252"/>
            <a:ext cx="3657600" cy="4722413"/>
          </a:xfrm>
          <a:custGeom>
            <a:avLst/>
            <a:gdLst>
              <a:gd name="connsiteX0" fmla="*/ 0 w 3657600"/>
              <a:gd name="connsiteY0" fmla="*/ 0 h 4722413"/>
              <a:gd name="connsiteX1" fmla="*/ 3657600 w 3657600"/>
              <a:gd name="connsiteY1" fmla="*/ 0 h 4722413"/>
              <a:gd name="connsiteX2" fmla="*/ 3657600 w 3657600"/>
              <a:gd name="connsiteY2" fmla="*/ 4722413 h 4722413"/>
              <a:gd name="connsiteX3" fmla="*/ 0 w 3657600"/>
              <a:gd name="connsiteY3" fmla="*/ 4722413 h 4722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7600" h="4722413">
                <a:moveTo>
                  <a:pt x="0" y="0"/>
                </a:moveTo>
                <a:lnTo>
                  <a:pt x="3657600" y="0"/>
                </a:lnTo>
                <a:lnTo>
                  <a:pt x="3657600" y="4722413"/>
                </a:lnTo>
                <a:lnTo>
                  <a:pt x="0" y="472241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1323447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="" xmlns:a16="http://schemas.microsoft.com/office/drawing/2014/main" id="{5D9DB5AB-A43F-4F85-B2F9-18FE752B737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876800" y="-13253"/>
            <a:ext cx="5164024" cy="6322612"/>
          </a:xfrm>
          <a:custGeom>
            <a:avLst/>
            <a:gdLst>
              <a:gd name="connsiteX0" fmla="*/ 1219200 w 5164024"/>
              <a:gd name="connsiteY0" fmla="*/ 0 h 6322612"/>
              <a:gd name="connsiteX1" fmla="*/ 4876800 w 5164024"/>
              <a:gd name="connsiteY1" fmla="*/ 0 h 6322612"/>
              <a:gd name="connsiteX2" fmla="*/ 4876800 w 5164024"/>
              <a:gd name="connsiteY2" fmla="*/ 13252 h 6322612"/>
              <a:gd name="connsiteX3" fmla="*/ 5164024 w 5164024"/>
              <a:gd name="connsiteY3" fmla="*/ 13252 h 6322612"/>
              <a:gd name="connsiteX4" fmla="*/ 5164024 w 5164024"/>
              <a:gd name="connsiteY4" fmla="*/ 6322612 h 6322612"/>
              <a:gd name="connsiteX5" fmla="*/ 0 w 5164024"/>
              <a:gd name="connsiteY5" fmla="*/ 6322612 h 6322612"/>
              <a:gd name="connsiteX6" fmla="*/ 0 w 5164024"/>
              <a:gd name="connsiteY6" fmla="*/ 13252 h 6322612"/>
              <a:gd name="connsiteX7" fmla="*/ 1219200 w 5164024"/>
              <a:gd name="connsiteY7" fmla="*/ 13252 h 6322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64024" h="6322612">
                <a:moveTo>
                  <a:pt x="1219200" y="0"/>
                </a:moveTo>
                <a:lnTo>
                  <a:pt x="4876800" y="0"/>
                </a:lnTo>
                <a:lnTo>
                  <a:pt x="4876800" y="13252"/>
                </a:lnTo>
                <a:lnTo>
                  <a:pt x="5164024" y="13252"/>
                </a:lnTo>
                <a:lnTo>
                  <a:pt x="5164024" y="6322612"/>
                </a:lnTo>
                <a:lnTo>
                  <a:pt x="0" y="6322612"/>
                </a:lnTo>
                <a:lnTo>
                  <a:pt x="0" y="13252"/>
                </a:lnTo>
                <a:lnTo>
                  <a:pt x="1219200" y="132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5279785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883A92E-3F35-427A-AC4F-419DAC433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067470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09C89-1EF7-456A-BB8A-F38A54B31343}" type="datetimeFigureOut">
              <a:rPr lang="zh-CN" altLang="en-US" smtClean="0"/>
              <a:t>2021/7/5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287A2-4003-442B-8D9A-1579E33951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322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DD09C89-1EF7-456A-BB8A-F38A54B31343}" type="datetimeFigureOut">
              <a:rPr lang="zh-CN" altLang="en-US" smtClean="0"/>
              <a:t>2021/7/5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D287A2-4003-442B-8D9A-1579E33951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191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1435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5383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4248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2021/7/5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任意多边形 5"/>
          <p:cNvSpPr/>
          <p:nvPr userDrawn="1"/>
        </p:nvSpPr>
        <p:spPr>
          <a:xfrm>
            <a:off x="0" y="0"/>
            <a:ext cx="10662382" cy="6858000"/>
          </a:xfrm>
          <a:custGeom>
            <a:avLst/>
            <a:gdLst>
              <a:gd name="connsiteX0" fmla="*/ 0 w 10662382"/>
              <a:gd name="connsiteY0" fmla="*/ 0 h 6858000"/>
              <a:gd name="connsiteX1" fmla="*/ 10662382 w 10662382"/>
              <a:gd name="connsiteY1" fmla="*/ 0 h 6858000"/>
              <a:gd name="connsiteX2" fmla="*/ 10602915 w 10662382"/>
              <a:gd name="connsiteY2" fmla="*/ 15162 h 6858000"/>
              <a:gd name="connsiteX3" fmla="*/ 8561622 w 10662382"/>
              <a:gd name="connsiteY3" fmla="*/ 698109 h 6858000"/>
              <a:gd name="connsiteX4" fmla="*/ 1175933 w 10662382"/>
              <a:gd name="connsiteY4" fmla="*/ 6791669 h 6858000"/>
              <a:gd name="connsiteX5" fmla="*/ 1147025 w 10662382"/>
              <a:gd name="connsiteY5" fmla="*/ 6858000 h 6858000"/>
              <a:gd name="connsiteX6" fmla="*/ 0 w 10662382"/>
              <a:gd name="connsiteY6" fmla="*/ 6858000 h 6858000"/>
              <a:gd name="connsiteX7" fmla="*/ 0 w 10662382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62382" h="6858000">
                <a:moveTo>
                  <a:pt x="0" y="0"/>
                </a:moveTo>
                <a:lnTo>
                  <a:pt x="10662382" y="0"/>
                </a:lnTo>
                <a:lnTo>
                  <a:pt x="10602915" y="15162"/>
                </a:lnTo>
                <a:cubicBezTo>
                  <a:pt x="9928360" y="197717"/>
                  <a:pt x="9245214" y="424992"/>
                  <a:pt x="8561622" y="698109"/>
                </a:cubicBezTo>
                <a:cubicBezTo>
                  <a:pt x="4972764" y="2131972"/>
                  <a:pt x="2263467" y="4473017"/>
                  <a:pt x="1175933" y="6791669"/>
                </a:cubicBezTo>
                <a:lnTo>
                  <a:pt x="1147025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19F6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任意多边形 6"/>
          <p:cNvSpPr/>
          <p:nvPr userDrawn="1"/>
        </p:nvSpPr>
        <p:spPr>
          <a:xfrm>
            <a:off x="-1" y="0"/>
            <a:ext cx="12192002" cy="6858000"/>
          </a:xfrm>
          <a:custGeom>
            <a:avLst/>
            <a:gdLst>
              <a:gd name="connsiteX0" fmla="*/ 10352776 w 12192002"/>
              <a:gd name="connsiteY0" fmla="*/ 0 h 6858000"/>
              <a:gd name="connsiteX1" fmla="*/ 12192002 w 12192002"/>
              <a:gd name="connsiteY1" fmla="*/ 0 h 6858000"/>
              <a:gd name="connsiteX2" fmla="*/ 12192002 w 12192002"/>
              <a:gd name="connsiteY2" fmla="*/ 6858000 h 6858000"/>
              <a:gd name="connsiteX3" fmla="*/ 0 w 12192002"/>
              <a:gd name="connsiteY3" fmla="*/ 6858000 h 6858000"/>
              <a:gd name="connsiteX4" fmla="*/ 0 w 12192002"/>
              <a:gd name="connsiteY4" fmla="*/ 5359725 h 6858000"/>
              <a:gd name="connsiteX5" fmla="*/ 74934 w 12192002"/>
              <a:gd name="connsiteY5" fmla="*/ 5276569 h 6858000"/>
              <a:gd name="connsiteX6" fmla="*/ 7826805 w 12192002"/>
              <a:gd name="connsiteY6" fmla="*/ 698109 h 6858000"/>
              <a:gd name="connsiteX7" fmla="*/ 10281273 w 12192002"/>
              <a:gd name="connsiteY7" fmla="*/ 15162 h 6858000"/>
              <a:gd name="connsiteX8" fmla="*/ 10352776 w 1219200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2" h="6858000">
                <a:moveTo>
                  <a:pt x="10352776" y="0"/>
                </a:moveTo>
                <a:lnTo>
                  <a:pt x="12192002" y="0"/>
                </a:lnTo>
                <a:lnTo>
                  <a:pt x="12192002" y="6858000"/>
                </a:lnTo>
                <a:lnTo>
                  <a:pt x="0" y="6858000"/>
                </a:lnTo>
                <a:lnTo>
                  <a:pt x="0" y="5359725"/>
                </a:lnTo>
                <a:lnTo>
                  <a:pt x="74934" y="5276569"/>
                </a:lnTo>
                <a:cubicBezTo>
                  <a:pt x="1729692" y="3492220"/>
                  <a:pt x="4455497" y="1818315"/>
                  <a:pt x="7826805" y="698109"/>
                </a:cubicBezTo>
                <a:cubicBezTo>
                  <a:pt x="8648761" y="424992"/>
                  <a:pt x="9470182" y="197717"/>
                  <a:pt x="10281273" y="15162"/>
                </a:cubicBezTo>
                <a:lnTo>
                  <a:pt x="10352776" y="0"/>
                </a:lnTo>
                <a:close/>
              </a:path>
            </a:pathLst>
          </a:custGeom>
          <a:solidFill>
            <a:srgbClr val="063C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453886" y="377371"/>
            <a:ext cx="11382513" cy="6103258"/>
          </a:xfrm>
          <a:prstGeom prst="rect">
            <a:avLst/>
          </a:prstGeom>
          <a:solidFill>
            <a:schemeClr val="bg1"/>
          </a:solidFill>
          <a:ln w="635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>
            <a:off x="2879123" y="700789"/>
            <a:ext cx="6433750" cy="0"/>
            <a:chOff x="3048000" y="717107"/>
            <a:chExt cx="6433750" cy="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3048000" y="717107"/>
              <a:ext cx="120967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8272075" y="717107"/>
              <a:ext cx="120967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60731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2021/7/5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677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60373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5407573" y="1064174"/>
            <a:ext cx="2790497" cy="4729655"/>
          </a:xfrm>
          <a:custGeom>
            <a:avLst/>
            <a:gdLst>
              <a:gd name="connsiteX0" fmla="*/ 11369 w 2169581"/>
              <a:gd name="connsiteY0" fmla="*/ 0 h 3746091"/>
              <a:gd name="connsiteX1" fmla="*/ 2158212 w 2169581"/>
              <a:gd name="connsiteY1" fmla="*/ 0 h 3746091"/>
              <a:gd name="connsiteX2" fmla="*/ 2169581 w 2169581"/>
              <a:gd name="connsiteY2" fmla="*/ 11369 h 3746091"/>
              <a:gd name="connsiteX3" fmla="*/ 2169581 w 2169581"/>
              <a:gd name="connsiteY3" fmla="*/ 3734722 h 3746091"/>
              <a:gd name="connsiteX4" fmla="*/ 2158212 w 2169581"/>
              <a:gd name="connsiteY4" fmla="*/ 3746091 h 3746091"/>
              <a:gd name="connsiteX5" fmla="*/ 11369 w 2169581"/>
              <a:gd name="connsiteY5" fmla="*/ 3746091 h 3746091"/>
              <a:gd name="connsiteX6" fmla="*/ 0 w 2169581"/>
              <a:gd name="connsiteY6" fmla="*/ 3734722 h 3746091"/>
              <a:gd name="connsiteX7" fmla="*/ 0 w 2169581"/>
              <a:gd name="connsiteY7" fmla="*/ 11369 h 3746091"/>
              <a:gd name="connsiteX8" fmla="*/ 11369 w 2169581"/>
              <a:gd name="connsiteY8" fmla="*/ 0 h 3746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9581" h="3746091">
                <a:moveTo>
                  <a:pt x="11369" y="0"/>
                </a:moveTo>
                <a:lnTo>
                  <a:pt x="2158212" y="0"/>
                </a:lnTo>
                <a:cubicBezTo>
                  <a:pt x="2164491" y="0"/>
                  <a:pt x="2169581" y="5090"/>
                  <a:pt x="2169581" y="11369"/>
                </a:cubicBezTo>
                <a:lnTo>
                  <a:pt x="2169581" y="3734722"/>
                </a:lnTo>
                <a:cubicBezTo>
                  <a:pt x="2169581" y="3741001"/>
                  <a:pt x="2164491" y="3746091"/>
                  <a:pt x="2158212" y="3746091"/>
                </a:cubicBezTo>
                <a:lnTo>
                  <a:pt x="11369" y="3746091"/>
                </a:lnTo>
                <a:cubicBezTo>
                  <a:pt x="5090" y="3746091"/>
                  <a:pt x="0" y="3741001"/>
                  <a:pt x="0" y="3734722"/>
                </a:cubicBezTo>
                <a:lnTo>
                  <a:pt x="0" y="11369"/>
                </a:lnTo>
                <a:cubicBezTo>
                  <a:pt x="0" y="5090"/>
                  <a:pt x="5090" y="0"/>
                  <a:pt x="11369" y="0"/>
                </a:cubicBezTo>
                <a:close/>
              </a:path>
            </a:pathLst>
          </a:custGeom>
          <a:effectLst>
            <a:outerShdw blurRad="381000" dir="8400000" sx="102000" sy="102000" algn="ctr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>
              <a:defRPr>
                <a:ea typeface="字魂59号-创粗黑" panose="00000500000000000000" pitchFamily="2" charset="-122"/>
              </a:defRPr>
            </a:lvl1pPr>
          </a:lstStyle>
          <a:p>
            <a:endParaRPr lang="id-ID" dirty="0"/>
          </a:p>
        </p:txBody>
      </p:sp>
      <p:sp>
        <p:nvSpPr>
          <p:cNvPr id="5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8485369" y="1064174"/>
            <a:ext cx="2790497" cy="4729655"/>
          </a:xfrm>
          <a:custGeom>
            <a:avLst/>
            <a:gdLst>
              <a:gd name="connsiteX0" fmla="*/ 11369 w 2169581"/>
              <a:gd name="connsiteY0" fmla="*/ 0 h 3746091"/>
              <a:gd name="connsiteX1" fmla="*/ 2158212 w 2169581"/>
              <a:gd name="connsiteY1" fmla="*/ 0 h 3746091"/>
              <a:gd name="connsiteX2" fmla="*/ 2169581 w 2169581"/>
              <a:gd name="connsiteY2" fmla="*/ 11369 h 3746091"/>
              <a:gd name="connsiteX3" fmla="*/ 2169581 w 2169581"/>
              <a:gd name="connsiteY3" fmla="*/ 3734722 h 3746091"/>
              <a:gd name="connsiteX4" fmla="*/ 2158212 w 2169581"/>
              <a:gd name="connsiteY4" fmla="*/ 3746091 h 3746091"/>
              <a:gd name="connsiteX5" fmla="*/ 11369 w 2169581"/>
              <a:gd name="connsiteY5" fmla="*/ 3746091 h 3746091"/>
              <a:gd name="connsiteX6" fmla="*/ 0 w 2169581"/>
              <a:gd name="connsiteY6" fmla="*/ 3734722 h 3746091"/>
              <a:gd name="connsiteX7" fmla="*/ 0 w 2169581"/>
              <a:gd name="connsiteY7" fmla="*/ 11369 h 3746091"/>
              <a:gd name="connsiteX8" fmla="*/ 11369 w 2169581"/>
              <a:gd name="connsiteY8" fmla="*/ 0 h 3746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9581" h="3746091">
                <a:moveTo>
                  <a:pt x="11369" y="0"/>
                </a:moveTo>
                <a:lnTo>
                  <a:pt x="2158212" y="0"/>
                </a:lnTo>
                <a:cubicBezTo>
                  <a:pt x="2164491" y="0"/>
                  <a:pt x="2169581" y="5090"/>
                  <a:pt x="2169581" y="11369"/>
                </a:cubicBezTo>
                <a:lnTo>
                  <a:pt x="2169581" y="3734722"/>
                </a:lnTo>
                <a:cubicBezTo>
                  <a:pt x="2169581" y="3741001"/>
                  <a:pt x="2164491" y="3746091"/>
                  <a:pt x="2158212" y="3746091"/>
                </a:cubicBezTo>
                <a:lnTo>
                  <a:pt x="11369" y="3746091"/>
                </a:lnTo>
                <a:cubicBezTo>
                  <a:pt x="5090" y="3746091"/>
                  <a:pt x="0" y="3741001"/>
                  <a:pt x="0" y="3734722"/>
                </a:cubicBezTo>
                <a:lnTo>
                  <a:pt x="0" y="11369"/>
                </a:lnTo>
                <a:cubicBezTo>
                  <a:pt x="0" y="5090"/>
                  <a:pt x="5090" y="0"/>
                  <a:pt x="11369" y="0"/>
                </a:cubicBezTo>
                <a:close/>
              </a:path>
            </a:pathLst>
          </a:custGeom>
          <a:effectLst>
            <a:outerShdw blurRad="381000" dir="8400000" sx="102000" sy="102000" algn="ctr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>
              <a:defRPr>
                <a:ea typeface="字魂59号-创粗黑" panose="00000500000000000000" pitchFamily="2" charset="-122"/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52053325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21"/>
          </p:nvPr>
        </p:nvSpPr>
        <p:spPr>
          <a:xfrm>
            <a:off x="6659565" y="2632077"/>
            <a:ext cx="4295775" cy="2684463"/>
          </a:xfrm>
          <a:prstGeom prst="rect">
            <a:avLst/>
          </a:prstGeom>
        </p:spPr>
        <p:txBody>
          <a:bodyPr/>
          <a:lstStyle>
            <a:lvl1pPr>
              <a:defRPr>
                <a:ea typeface="字魂59号-创粗黑" panose="00000500000000000000" pitchFamily="2" charset="-122"/>
              </a:defRPr>
            </a:lvl1pPr>
          </a:lstStyle>
          <a:p>
            <a:endParaRPr lang="id-ID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877887" y="4664885"/>
            <a:ext cx="827316" cy="827315"/>
          </a:xfrm>
          <a:custGeom>
            <a:avLst/>
            <a:gdLst>
              <a:gd name="connsiteX0" fmla="*/ 353639 w 707278"/>
              <a:gd name="connsiteY0" fmla="*/ 0 h 707276"/>
              <a:gd name="connsiteX1" fmla="*/ 707278 w 707278"/>
              <a:gd name="connsiteY1" fmla="*/ 353638 h 707276"/>
              <a:gd name="connsiteX2" fmla="*/ 353639 w 707278"/>
              <a:gd name="connsiteY2" fmla="*/ 707276 h 707276"/>
              <a:gd name="connsiteX3" fmla="*/ 0 w 707278"/>
              <a:gd name="connsiteY3" fmla="*/ 353638 h 707276"/>
              <a:gd name="connsiteX4" fmla="*/ 353639 w 707278"/>
              <a:gd name="connsiteY4" fmla="*/ 0 h 707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7278" h="707276">
                <a:moveTo>
                  <a:pt x="353639" y="0"/>
                </a:moveTo>
                <a:cubicBezTo>
                  <a:pt x="548948" y="0"/>
                  <a:pt x="707278" y="158329"/>
                  <a:pt x="707278" y="353638"/>
                </a:cubicBezTo>
                <a:cubicBezTo>
                  <a:pt x="707278" y="548947"/>
                  <a:pt x="548948" y="707276"/>
                  <a:pt x="353639" y="707276"/>
                </a:cubicBezTo>
                <a:cubicBezTo>
                  <a:pt x="158330" y="707276"/>
                  <a:pt x="0" y="548947"/>
                  <a:pt x="0" y="353638"/>
                </a:cubicBezTo>
                <a:cubicBezTo>
                  <a:pt x="0" y="158329"/>
                  <a:pt x="158330" y="0"/>
                  <a:pt x="353639" y="0"/>
                </a:cubicBezTo>
                <a:close/>
              </a:path>
            </a:pathLst>
          </a:custGeom>
          <a:effectLst>
            <a:outerShdw blurRad="127000" sx="102000" sy="102000" algn="ctr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>
              <a:buNone/>
              <a:defRPr sz="133">
                <a:ea typeface="字魂59号-创粗黑" panose="00000500000000000000" pitchFamily="2" charset="-122"/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64467475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/>
        </p:nvSpPr>
        <p:spPr>
          <a:xfrm>
            <a:off x="0" y="0"/>
            <a:ext cx="10662382" cy="6858000"/>
          </a:xfrm>
          <a:custGeom>
            <a:avLst/>
            <a:gdLst>
              <a:gd name="connsiteX0" fmla="*/ 0 w 10662382"/>
              <a:gd name="connsiteY0" fmla="*/ 0 h 6858000"/>
              <a:gd name="connsiteX1" fmla="*/ 10662382 w 10662382"/>
              <a:gd name="connsiteY1" fmla="*/ 0 h 6858000"/>
              <a:gd name="connsiteX2" fmla="*/ 10602915 w 10662382"/>
              <a:gd name="connsiteY2" fmla="*/ 15162 h 6858000"/>
              <a:gd name="connsiteX3" fmla="*/ 8561622 w 10662382"/>
              <a:gd name="connsiteY3" fmla="*/ 698109 h 6858000"/>
              <a:gd name="connsiteX4" fmla="*/ 1175933 w 10662382"/>
              <a:gd name="connsiteY4" fmla="*/ 6791669 h 6858000"/>
              <a:gd name="connsiteX5" fmla="*/ 1147025 w 10662382"/>
              <a:gd name="connsiteY5" fmla="*/ 6858000 h 6858000"/>
              <a:gd name="connsiteX6" fmla="*/ 0 w 10662382"/>
              <a:gd name="connsiteY6" fmla="*/ 6858000 h 6858000"/>
              <a:gd name="connsiteX7" fmla="*/ 0 w 10662382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62382" h="6858000">
                <a:moveTo>
                  <a:pt x="0" y="0"/>
                </a:moveTo>
                <a:lnTo>
                  <a:pt x="10662382" y="0"/>
                </a:lnTo>
                <a:lnTo>
                  <a:pt x="10602915" y="15162"/>
                </a:lnTo>
                <a:cubicBezTo>
                  <a:pt x="9928360" y="197717"/>
                  <a:pt x="9245214" y="424992"/>
                  <a:pt x="8561622" y="698109"/>
                </a:cubicBezTo>
                <a:cubicBezTo>
                  <a:pt x="4972764" y="2131972"/>
                  <a:pt x="2263467" y="4473017"/>
                  <a:pt x="1175933" y="6791669"/>
                </a:cubicBezTo>
                <a:lnTo>
                  <a:pt x="1147025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19F6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任意多边形 5"/>
          <p:cNvSpPr/>
          <p:nvPr userDrawn="1"/>
        </p:nvSpPr>
        <p:spPr>
          <a:xfrm>
            <a:off x="-1" y="0"/>
            <a:ext cx="12192002" cy="6858000"/>
          </a:xfrm>
          <a:custGeom>
            <a:avLst/>
            <a:gdLst>
              <a:gd name="connsiteX0" fmla="*/ 10352776 w 12192002"/>
              <a:gd name="connsiteY0" fmla="*/ 0 h 6858000"/>
              <a:gd name="connsiteX1" fmla="*/ 12192002 w 12192002"/>
              <a:gd name="connsiteY1" fmla="*/ 0 h 6858000"/>
              <a:gd name="connsiteX2" fmla="*/ 12192002 w 12192002"/>
              <a:gd name="connsiteY2" fmla="*/ 6858000 h 6858000"/>
              <a:gd name="connsiteX3" fmla="*/ 0 w 12192002"/>
              <a:gd name="connsiteY3" fmla="*/ 6858000 h 6858000"/>
              <a:gd name="connsiteX4" fmla="*/ 0 w 12192002"/>
              <a:gd name="connsiteY4" fmla="*/ 5359725 h 6858000"/>
              <a:gd name="connsiteX5" fmla="*/ 74934 w 12192002"/>
              <a:gd name="connsiteY5" fmla="*/ 5276569 h 6858000"/>
              <a:gd name="connsiteX6" fmla="*/ 7826805 w 12192002"/>
              <a:gd name="connsiteY6" fmla="*/ 698109 h 6858000"/>
              <a:gd name="connsiteX7" fmla="*/ 10281273 w 12192002"/>
              <a:gd name="connsiteY7" fmla="*/ 15162 h 6858000"/>
              <a:gd name="connsiteX8" fmla="*/ 10352776 w 1219200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2" h="6858000">
                <a:moveTo>
                  <a:pt x="10352776" y="0"/>
                </a:moveTo>
                <a:lnTo>
                  <a:pt x="12192002" y="0"/>
                </a:lnTo>
                <a:lnTo>
                  <a:pt x="12192002" y="6858000"/>
                </a:lnTo>
                <a:lnTo>
                  <a:pt x="0" y="6858000"/>
                </a:lnTo>
                <a:lnTo>
                  <a:pt x="0" y="5359725"/>
                </a:lnTo>
                <a:lnTo>
                  <a:pt x="74934" y="5276569"/>
                </a:lnTo>
                <a:cubicBezTo>
                  <a:pt x="1729692" y="3492220"/>
                  <a:pt x="4455497" y="1818315"/>
                  <a:pt x="7826805" y="698109"/>
                </a:cubicBezTo>
                <a:cubicBezTo>
                  <a:pt x="8648761" y="424992"/>
                  <a:pt x="9470182" y="197717"/>
                  <a:pt x="10281273" y="15162"/>
                </a:cubicBezTo>
                <a:lnTo>
                  <a:pt x="10352776" y="0"/>
                </a:lnTo>
                <a:close/>
              </a:path>
            </a:pathLst>
          </a:custGeom>
          <a:solidFill>
            <a:srgbClr val="063C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53886" y="377371"/>
            <a:ext cx="11382513" cy="6103258"/>
          </a:xfrm>
          <a:prstGeom prst="rect">
            <a:avLst/>
          </a:prstGeom>
          <a:solidFill>
            <a:schemeClr val="bg1"/>
          </a:solidFill>
          <a:ln w="635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2879123" y="700789"/>
            <a:ext cx="6433750" cy="0"/>
            <a:chOff x="3048000" y="717107"/>
            <a:chExt cx="6433750" cy="0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3048000" y="717107"/>
              <a:ext cx="120967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8272075" y="717107"/>
              <a:ext cx="120967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2264729" y="2043080"/>
            <a:ext cx="1799273" cy="1797685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200">
                <a:ea typeface="字魂59号-创粗黑" panose="00000500000000000000" pitchFamily="2" charset="-122"/>
              </a:defRPr>
            </a:lvl1pPr>
          </a:lstStyle>
          <a:p>
            <a:endParaRPr lang="id-ID" dirty="0"/>
          </a:p>
        </p:txBody>
      </p:sp>
      <p:sp>
        <p:nvSpPr>
          <p:cNvPr id="13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5195973" y="2043080"/>
            <a:ext cx="1799273" cy="1797685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200">
                <a:ea typeface="字魂59号-创粗黑" panose="00000500000000000000" pitchFamily="2" charset="-122"/>
              </a:defRPr>
            </a:lvl1pPr>
          </a:lstStyle>
          <a:p>
            <a:endParaRPr lang="id-ID" dirty="0"/>
          </a:p>
        </p:txBody>
      </p:sp>
      <p:sp>
        <p:nvSpPr>
          <p:cNvPr id="14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8127217" y="2043080"/>
            <a:ext cx="1799273" cy="1797685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200">
                <a:ea typeface="字魂59号-创粗黑" panose="00000500000000000000" pitchFamily="2" charset="-122"/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714859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09C89-1EF7-456A-BB8A-F38A54B31343}" type="datetimeFigureOut">
              <a:rPr lang="zh-CN" altLang="en-US" smtClean="0"/>
              <a:t>2021/7/5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287A2-4003-442B-8D9A-1579E33951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544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067206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 userDrawn="1"/>
        </p:nvSpPr>
        <p:spPr>
          <a:xfrm>
            <a:off x="0" y="0"/>
            <a:ext cx="10662382" cy="6858000"/>
          </a:xfrm>
          <a:custGeom>
            <a:avLst/>
            <a:gdLst>
              <a:gd name="connsiteX0" fmla="*/ 0 w 10662382"/>
              <a:gd name="connsiteY0" fmla="*/ 0 h 6858000"/>
              <a:gd name="connsiteX1" fmla="*/ 10662382 w 10662382"/>
              <a:gd name="connsiteY1" fmla="*/ 0 h 6858000"/>
              <a:gd name="connsiteX2" fmla="*/ 10602915 w 10662382"/>
              <a:gd name="connsiteY2" fmla="*/ 15162 h 6858000"/>
              <a:gd name="connsiteX3" fmla="*/ 8561622 w 10662382"/>
              <a:gd name="connsiteY3" fmla="*/ 698109 h 6858000"/>
              <a:gd name="connsiteX4" fmla="*/ 1175933 w 10662382"/>
              <a:gd name="connsiteY4" fmla="*/ 6791669 h 6858000"/>
              <a:gd name="connsiteX5" fmla="*/ 1147025 w 10662382"/>
              <a:gd name="connsiteY5" fmla="*/ 6858000 h 6858000"/>
              <a:gd name="connsiteX6" fmla="*/ 0 w 10662382"/>
              <a:gd name="connsiteY6" fmla="*/ 6858000 h 6858000"/>
              <a:gd name="connsiteX7" fmla="*/ 0 w 10662382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62382" h="6858000">
                <a:moveTo>
                  <a:pt x="0" y="0"/>
                </a:moveTo>
                <a:lnTo>
                  <a:pt x="10662382" y="0"/>
                </a:lnTo>
                <a:lnTo>
                  <a:pt x="10602915" y="15162"/>
                </a:lnTo>
                <a:cubicBezTo>
                  <a:pt x="9928360" y="197717"/>
                  <a:pt x="9245214" y="424992"/>
                  <a:pt x="8561622" y="698109"/>
                </a:cubicBezTo>
                <a:cubicBezTo>
                  <a:pt x="4972764" y="2131972"/>
                  <a:pt x="2263467" y="4473017"/>
                  <a:pt x="1175933" y="6791669"/>
                </a:cubicBezTo>
                <a:lnTo>
                  <a:pt x="1147025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19F6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任意多边形 2"/>
          <p:cNvSpPr/>
          <p:nvPr userDrawn="1"/>
        </p:nvSpPr>
        <p:spPr>
          <a:xfrm>
            <a:off x="-1" y="0"/>
            <a:ext cx="12192002" cy="6858000"/>
          </a:xfrm>
          <a:custGeom>
            <a:avLst/>
            <a:gdLst>
              <a:gd name="connsiteX0" fmla="*/ 10352776 w 12192002"/>
              <a:gd name="connsiteY0" fmla="*/ 0 h 6858000"/>
              <a:gd name="connsiteX1" fmla="*/ 12192002 w 12192002"/>
              <a:gd name="connsiteY1" fmla="*/ 0 h 6858000"/>
              <a:gd name="connsiteX2" fmla="*/ 12192002 w 12192002"/>
              <a:gd name="connsiteY2" fmla="*/ 6858000 h 6858000"/>
              <a:gd name="connsiteX3" fmla="*/ 0 w 12192002"/>
              <a:gd name="connsiteY3" fmla="*/ 6858000 h 6858000"/>
              <a:gd name="connsiteX4" fmla="*/ 0 w 12192002"/>
              <a:gd name="connsiteY4" fmla="*/ 5359725 h 6858000"/>
              <a:gd name="connsiteX5" fmla="*/ 74934 w 12192002"/>
              <a:gd name="connsiteY5" fmla="*/ 5276569 h 6858000"/>
              <a:gd name="connsiteX6" fmla="*/ 7826805 w 12192002"/>
              <a:gd name="connsiteY6" fmla="*/ 698109 h 6858000"/>
              <a:gd name="connsiteX7" fmla="*/ 10281273 w 12192002"/>
              <a:gd name="connsiteY7" fmla="*/ 15162 h 6858000"/>
              <a:gd name="connsiteX8" fmla="*/ 10352776 w 1219200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2" h="6858000">
                <a:moveTo>
                  <a:pt x="10352776" y="0"/>
                </a:moveTo>
                <a:lnTo>
                  <a:pt x="12192002" y="0"/>
                </a:lnTo>
                <a:lnTo>
                  <a:pt x="12192002" y="6858000"/>
                </a:lnTo>
                <a:lnTo>
                  <a:pt x="0" y="6858000"/>
                </a:lnTo>
                <a:lnTo>
                  <a:pt x="0" y="5359725"/>
                </a:lnTo>
                <a:lnTo>
                  <a:pt x="74934" y="5276569"/>
                </a:lnTo>
                <a:cubicBezTo>
                  <a:pt x="1729692" y="3492220"/>
                  <a:pt x="4455497" y="1818315"/>
                  <a:pt x="7826805" y="698109"/>
                </a:cubicBezTo>
                <a:cubicBezTo>
                  <a:pt x="8648761" y="424992"/>
                  <a:pt x="9470182" y="197717"/>
                  <a:pt x="10281273" y="15162"/>
                </a:cubicBezTo>
                <a:lnTo>
                  <a:pt x="10352776" y="0"/>
                </a:lnTo>
                <a:close/>
              </a:path>
            </a:pathLst>
          </a:custGeom>
          <a:solidFill>
            <a:srgbClr val="063C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453886" y="377371"/>
            <a:ext cx="11382513" cy="6103258"/>
          </a:xfrm>
          <a:prstGeom prst="rect">
            <a:avLst/>
          </a:prstGeom>
          <a:solidFill>
            <a:schemeClr val="bg1"/>
          </a:solidFill>
          <a:ln w="635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879123" y="700789"/>
            <a:ext cx="6433750" cy="0"/>
            <a:chOff x="3048000" y="717107"/>
            <a:chExt cx="6433750" cy="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3048000" y="717107"/>
              <a:ext cx="120967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8272075" y="717107"/>
              <a:ext cx="120967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337560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856266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94F28FF-8918-49B7-9B52-98E111614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783695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09C89-1EF7-456A-BB8A-F38A54B31343}" type="datetimeFigureOut">
              <a:rPr lang="zh-CN" altLang="en-US" smtClean="0"/>
              <a:t>2021/7/5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287A2-4003-442B-8D9A-1579E33951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072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09C89-1EF7-456A-BB8A-F38A54B31343}" type="datetimeFigureOut">
              <a:rPr lang="zh-CN" altLang="en-US" smtClean="0"/>
              <a:t>2021/7/5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287A2-4003-442B-8D9A-1579E33951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20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6.xml"/><Relationship Id="rId18" Type="http://schemas.openxmlformats.org/officeDocument/2006/relationships/slideLayout" Target="../slideLayouts/slideLayout31.xml"/><Relationship Id="rId26" Type="http://schemas.openxmlformats.org/officeDocument/2006/relationships/slideLayout" Target="../slideLayouts/slideLayout39.xml"/><Relationship Id="rId39" Type="http://schemas.openxmlformats.org/officeDocument/2006/relationships/slideLayout" Target="../slideLayouts/slideLayout52.xml"/><Relationship Id="rId21" Type="http://schemas.openxmlformats.org/officeDocument/2006/relationships/slideLayout" Target="../slideLayouts/slideLayout34.xml"/><Relationship Id="rId34" Type="http://schemas.openxmlformats.org/officeDocument/2006/relationships/slideLayout" Target="../slideLayouts/slideLayout47.xml"/><Relationship Id="rId42" Type="http://schemas.openxmlformats.org/officeDocument/2006/relationships/slideLayout" Target="../slideLayouts/slideLayout55.xml"/><Relationship Id="rId47" Type="http://schemas.openxmlformats.org/officeDocument/2006/relationships/slideLayout" Target="../slideLayouts/slideLayout60.xml"/><Relationship Id="rId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29" Type="http://schemas.openxmlformats.org/officeDocument/2006/relationships/slideLayout" Target="../slideLayouts/slideLayout42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24" Type="http://schemas.openxmlformats.org/officeDocument/2006/relationships/slideLayout" Target="../slideLayouts/slideLayout37.xml"/><Relationship Id="rId32" Type="http://schemas.openxmlformats.org/officeDocument/2006/relationships/slideLayout" Target="../slideLayouts/slideLayout45.xml"/><Relationship Id="rId37" Type="http://schemas.openxmlformats.org/officeDocument/2006/relationships/slideLayout" Target="../slideLayouts/slideLayout50.xml"/><Relationship Id="rId40" Type="http://schemas.openxmlformats.org/officeDocument/2006/relationships/slideLayout" Target="../slideLayouts/slideLayout53.xml"/><Relationship Id="rId45" Type="http://schemas.openxmlformats.org/officeDocument/2006/relationships/slideLayout" Target="../slideLayouts/slideLayout58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23" Type="http://schemas.openxmlformats.org/officeDocument/2006/relationships/slideLayout" Target="../slideLayouts/slideLayout36.xml"/><Relationship Id="rId28" Type="http://schemas.openxmlformats.org/officeDocument/2006/relationships/slideLayout" Target="../slideLayouts/slideLayout41.xml"/><Relationship Id="rId36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23.xml"/><Relationship Id="rId19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44.xml"/><Relationship Id="rId44" Type="http://schemas.openxmlformats.org/officeDocument/2006/relationships/slideLayout" Target="../slideLayouts/slideLayout57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Relationship Id="rId22" Type="http://schemas.openxmlformats.org/officeDocument/2006/relationships/slideLayout" Target="../slideLayouts/slideLayout35.xml"/><Relationship Id="rId27" Type="http://schemas.openxmlformats.org/officeDocument/2006/relationships/slideLayout" Target="../slideLayouts/slideLayout40.xml"/><Relationship Id="rId30" Type="http://schemas.openxmlformats.org/officeDocument/2006/relationships/slideLayout" Target="../slideLayouts/slideLayout43.xml"/><Relationship Id="rId35" Type="http://schemas.openxmlformats.org/officeDocument/2006/relationships/slideLayout" Target="../slideLayouts/slideLayout48.xml"/><Relationship Id="rId43" Type="http://schemas.openxmlformats.org/officeDocument/2006/relationships/slideLayout" Target="../slideLayouts/slideLayout56.xml"/><Relationship Id="rId48" Type="http://schemas.openxmlformats.org/officeDocument/2006/relationships/theme" Target="../theme/theme2.xml"/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30.xml"/><Relationship Id="rId25" Type="http://schemas.openxmlformats.org/officeDocument/2006/relationships/slideLayout" Target="../slideLayouts/slideLayout38.xml"/><Relationship Id="rId33" Type="http://schemas.openxmlformats.org/officeDocument/2006/relationships/slideLayout" Target="../slideLayouts/slideLayout46.xml"/><Relationship Id="rId38" Type="http://schemas.openxmlformats.org/officeDocument/2006/relationships/slideLayout" Target="../slideLayouts/slideLayout51.xml"/><Relationship Id="rId46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33.xml"/><Relationship Id="rId41" Type="http://schemas.openxmlformats.org/officeDocument/2006/relationships/slideLayout" Target="../slideLayouts/slideLayout5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65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2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7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 userDrawn="1"/>
        </p:nvSpPr>
        <p:spPr>
          <a:xfrm>
            <a:off x="0" y="0"/>
            <a:ext cx="10662382" cy="6858000"/>
          </a:xfrm>
          <a:custGeom>
            <a:avLst/>
            <a:gdLst>
              <a:gd name="connsiteX0" fmla="*/ 0 w 10662382"/>
              <a:gd name="connsiteY0" fmla="*/ 0 h 6858000"/>
              <a:gd name="connsiteX1" fmla="*/ 10662382 w 10662382"/>
              <a:gd name="connsiteY1" fmla="*/ 0 h 6858000"/>
              <a:gd name="connsiteX2" fmla="*/ 10602915 w 10662382"/>
              <a:gd name="connsiteY2" fmla="*/ 15162 h 6858000"/>
              <a:gd name="connsiteX3" fmla="*/ 8561622 w 10662382"/>
              <a:gd name="connsiteY3" fmla="*/ 698109 h 6858000"/>
              <a:gd name="connsiteX4" fmla="*/ 1175933 w 10662382"/>
              <a:gd name="connsiteY4" fmla="*/ 6791669 h 6858000"/>
              <a:gd name="connsiteX5" fmla="*/ 1147025 w 10662382"/>
              <a:gd name="connsiteY5" fmla="*/ 6858000 h 6858000"/>
              <a:gd name="connsiteX6" fmla="*/ 0 w 10662382"/>
              <a:gd name="connsiteY6" fmla="*/ 6858000 h 6858000"/>
              <a:gd name="connsiteX7" fmla="*/ 0 w 10662382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62382" h="6858000">
                <a:moveTo>
                  <a:pt x="0" y="0"/>
                </a:moveTo>
                <a:lnTo>
                  <a:pt x="10662382" y="0"/>
                </a:lnTo>
                <a:lnTo>
                  <a:pt x="10602915" y="15162"/>
                </a:lnTo>
                <a:cubicBezTo>
                  <a:pt x="9928360" y="197717"/>
                  <a:pt x="9245214" y="424992"/>
                  <a:pt x="8561622" y="698109"/>
                </a:cubicBezTo>
                <a:cubicBezTo>
                  <a:pt x="4972764" y="2131972"/>
                  <a:pt x="2263467" y="4473017"/>
                  <a:pt x="1175933" y="6791669"/>
                </a:cubicBezTo>
                <a:lnTo>
                  <a:pt x="1147025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19F6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任意多边形 7"/>
          <p:cNvSpPr/>
          <p:nvPr userDrawn="1"/>
        </p:nvSpPr>
        <p:spPr>
          <a:xfrm>
            <a:off x="-1" y="0"/>
            <a:ext cx="12192002" cy="6858000"/>
          </a:xfrm>
          <a:custGeom>
            <a:avLst/>
            <a:gdLst>
              <a:gd name="connsiteX0" fmla="*/ 10352776 w 12192002"/>
              <a:gd name="connsiteY0" fmla="*/ 0 h 6858000"/>
              <a:gd name="connsiteX1" fmla="*/ 12192002 w 12192002"/>
              <a:gd name="connsiteY1" fmla="*/ 0 h 6858000"/>
              <a:gd name="connsiteX2" fmla="*/ 12192002 w 12192002"/>
              <a:gd name="connsiteY2" fmla="*/ 6858000 h 6858000"/>
              <a:gd name="connsiteX3" fmla="*/ 0 w 12192002"/>
              <a:gd name="connsiteY3" fmla="*/ 6858000 h 6858000"/>
              <a:gd name="connsiteX4" fmla="*/ 0 w 12192002"/>
              <a:gd name="connsiteY4" fmla="*/ 5359725 h 6858000"/>
              <a:gd name="connsiteX5" fmla="*/ 74934 w 12192002"/>
              <a:gd name="connsiteY5" fmla="*/ 5276569 h 6858000"/>
              <a:gd name="connsiteX6" fmla="*/ 7826805 w 12192002"/>
              <a:gd name="connsiteY6" fmla="*/ 698109 h 6858000"/>
              <a:gd name="connsiteX7" fmla="*/ 10281273 w 12192002"/>
              <a:gd name="connsiteY7" fmla="*/ 15162 h 6858000"/>
              <a:gd name="connsiteX8" fmla="*/ 10352776 w 1219200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2" h="6858000">
                <a:moveTo>
                  <a:pt x="10352776" y="0"/>
                </a:moveTo>
                <a:lnTo>
                  <a:pt x="12192002" y="0"/>
                </a:lnTo>
                <a:lnTo>
                  <a:pt x="12192002" y="6858000"/>
                </a:lnTo>
                <a:lnTo>
                  <a:pt x="0" y="6858000"/>
                </a:lnTo>
                <a:lnTo>
                  <a:pt x="0" y="5359725"/>
                </a:lnTo>
                <a:lnTo>
                  <a:pt x="74934" y="5276569"/>
                </a:lnTo>
                <a:cubicBezTo>
                  <a:pt x="1729692" y="3492220"/>
                  <a:pt x="4455497" y="1818315"/>
                  <a:pt x="7826805" y="698109"/>
                </a:cubicBezTo>
                <a:cubicBezTo>
                  <a:pt x="8648761" y="424992"/>
                  <a:pt x="9470182" y="197717"/>
                  <a:pt x="10281273" y="15162"/>
                </a:cubicBezTo>
                <a:lnTo>
                  <a:pt x="10352776" y="0"/>
                </a:lnTo>
                <a:close/>
              </a:path>
            </a:pathLst>
          </a:custGeom>
          <a:solidFill>
            <a:srgbClr val="063C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453886" y="377371"/>
            <a:ext cx="11382513" cy="6103258"/>
          </a:xfrm>
          <a:prstGeom prst="rect">
            <a:avLst/>
          </a:prstGeom>
          <a:solidFill>
            <a:schemeClr val="bg1"/>
          </a:solidFill>
          <a:ln w="635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2879123" y="700789"/>
            <a:ext cx="6433750" cy="0"/>
            <a:chOff x="3048000" y="717107"/>
            <a:chExt cx="6433750" cy="0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3048000" y="717107"/>
              <a:ext cx="120967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8272075" y="717107"/>
              <a:ext cx="120967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D09C89-1EF7-456A-BB8A-F38A54B31343}" type="datetimeFigureOut">
              <a:rPr lang="zh-CN" altLang="en-US" smtClean="0"/>
              <a:t>2021/7/5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D287A2-4003-442B-8D9A-1579E33951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008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 userDrawn="1"/>
        </p:nvSpPr>
        <p:spPr>
          <a:xfrm>
            <a:off x="0" y="0"/>
            <a:ext cx="10662382" cy="6858000"/>
          </a:xfrm>
          <a:custGeom>
            <a:avLst/>
            <a:gdLst>
              <a:gd name="connsiteX0" fmla="*/ 0 w 10662382"/>
              <a:gd name="connsiteY0" fmla="*/ 0 h 6858000"/>
              <a:gd name="connsiteX1" fmla="*/ 10662382 w 10662382"/>
              <a:gd name="connsiteY1" fmla="*/ 0 h 6858000"/>
              <a:gd name="connsiteX2" fmla="*/ 10602915 w 10662382"/>
              <a:gd name="connsiteY2" fmla="*/ 15162 h 6858000"/>
              <a:gd name="connsiteX3" fmla="*/ 8561622 w 10662382"/>
              <a:gd name="connsiteY3" fmla="*/ 698109 h 6858000"/>
              <a:gd name="connsiteX4" fmla="*/ 1175933 w 10662382"/>
              <a:gd name="connsiteY4" fmla="*/ 6791669 h 6858000"/>
              <a:gd name="connsiteX5" fmla="*/ 1147025 w 10662382"/>
              <a:gd name="connsiteY5" fmla="*/ 6858000 h 6858000"/>
              <a:gd name="connsiteX6" fmla="*/ 0 w 10662382"/>
              <a:gd name="connsiteY6" fmla="*/ 6858000 h 6858000"/>
              <a:gd name="connsiteX7" fmla="*/ 0 w 10662382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62382" h="6858000">
                <a:moveTo>
                  <a:pt x="0" y="0"/>
                </a:moveTo>
                <a:lnTo>
                  <a:pt x="10662382" y="0"/>
                </a:lnTo>
                <a:lnTo>
                  <a:pt x="10602915" y="15162"/>
                </a:lnTo>
                <a:cubicBezTo>
                  <a:pt x="9928360" y="197717"/>
                  <a:pt x="9245214" y="424992"/>
                  <a:pt x="8561622" y="698109"/>
                </a:cubicBezTo>
                <a:cubicBezTo>
                  <a:pt x="4972764" y="2131972"/>
                  <a:pt x="2263467" y="4473017"/>
                  <a:pt x="1175933" y="6791669"/>
                </a:cubicBezTo>
                <a:lnTo>
                  <a:pt x="1147025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19F6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任意多边形 2"/>
          <p:cNvSpPr/>
          <p:nvPr userDrawn="1"/>
        </p:nvSpPr>
        <p:spPr>
          <a:xfrm>
            <a:off x="-1" y="0"/>
            <a:ext cx="12192002" cy="6858000"/>
          </a:xfrm>
          <a:custGeom>
            <a:avLst/>
            <a:gdLst>
              <a:gd name="connsiteX0" fmla="*/ 10352776 w 12192002"/>
              <a:gd name="connsiteY0" fmla="*/ 0 h 6858000"/>
              <a:gd name="connsiteX1" fmla="*/ 12192002 w 12192002"/>
              <a:gd name="connsiteY1" fmla="*/ 0 h 6858000"/>
              <a:gd name="connsiteX2" fmla="*/ 12192002 w 12192002"/>
              <a:gd name="connsiteY2" fmla="*/ 6858000 h 6858000"/>
              <a:gd name="connsiteX3" fmla="*/ 0 w 12192002"/>
              <a:gd name="connsiteY3" fmla="*/ 6858000 h 6858000"/>
              <a:gd name="connsiteX4" fmla="*/ 0 w 12192002"/>
              <a:gd name="connsiteY4" fmla="*/ 5359725 h 6858000"/>
              <a:gd name="connsiteX5" fmla="*/ 74934 w 12192002"/>
              <a:gd name="connsiteY5" fmla="*/ 5276569 h 6858000"/>
              <a:gd name="connsiteX6" fmla="*/ 7826805 w 12192002"/>
              <a:gd name="connsiteY6" fmla="*/ 698109 h 6858000"/>
              <a:gd name="connsiteX7" fmla="*/ 10281273 w 12192002"/>
              <a:gd name="connsiteY7" fmla="*/ 15162 h 6858000"/>
              <a:gd name="connsiteX8" fmla="*/ 10352776 w 1219200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2" h="6858000">
                <a:moveTo>
                  <a:pt x="10352776" y="0"/>
                </a:moveTo>
                <a:lnTo>
                  <a:pt x="12192002" y="0"/>
                </a:lnTo>
                <a:lnTo>
                  <a:pt x="12192002" y="6858000"/>
                </a:lnTo>
                <a:lnTo>
                  <a:pt x="0" y="6858000"/>
                </a:lnTo>
                <a:lnTo>
                  <a:pt x="0" y="5359725"/>
                </a:lnTo>
                <a:lnTo>
                  <a:pt x="74934" y="5276569"/>
                </a:lnTo>
                <a:cubicBezTo>
                  <a:pt x="1729692" y="3492220"/>
                  <a:pt x="4455497" y="1818315"/>
                  <a:pt x="7826805" y="698109"/>
                </a:cubicBezTo>
                <a:cubicBezTo>
                  <a:pt x="8648761" y="424992"/>
                  <a:pt x="9470182" y="197717"/>
                  <a:pt x="10281273" y="15162"/>
                </a:cubicBezTo>
                <a:lnTo>
                  <a:pt x="10352776" y="0"/>
                </a:lnTo>
                <a:close/>
              </a:path>
            </a:pathLst>
          </a:custGeom>
          <a:solidFill>
            <a:srgbClr val="063C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453886" y="377371"/>
            <a:ext cx="11382513" cy="6103258"/>
          </a:xfrm>
          <a:prstGeom prst="rect">
            <a:avLst/>
          </a:prstGeom>
          <a:solidFill>
            <a:schemeClr val="bg1"/>
          </a:solidFill>
          <a:ln w="635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879123" y="700789"/>
            <a:ext cx="6433750" cy="0"/>
            <a:chOff x="3048000" y="717107"/>
            <a:chExt cx="6433750" cy="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3048000" y="717107"/>
              <a:ext cx="120967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8272075" y="717107"/>
              <a:ext cx="120967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63404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  <p:sldLayoutId id="2147483700" r:id="rId26"/>
    <p:sldLayoutId id="2147483701" r:id="rId27"/>
    <p:sldLayoutId id="2147483702" r:id="rId28"/>
    <p:sldLayoutId id="2147483703" r:id="rId29"/>
    <p:sldLayoutId id="2147483704" r:id="rId30"/>
    <p:sldLayoutId id="2147483705" r:id="rId31"/>
    <p:sldLayoutId id="2147483706" r:id="rId32"/>
    <p:sldLayoutId id="2147483707" r:id="rId33"/>
    <p:sldLayoutId id="2147483708" r:id="rId34"/>
    <p:sldLayoutId id="2147483709" r:id="rId35"/>
    <p:sldLayoutId id="2147483710" r:id="rId36"/>
    <p:sldLayoutId id="2147483711" r:id="rId37"/>
    <p:sldLayoutId id="2147483712" r:id="rId38"/>
    <p:sldLayoutId id="2147483713" r:id="rId39"/>
    <p:sldLayoutId id="2147483714" r:id="rId40"/>
    <p:sldLayoutId id="2147483715" r:id="rId41"/>
    <p:sldLayoutId id="2147483716" r:id="rId42"/>
    <p:sldLayoutId id="2147483717" r:id="rId43"/>
    <p:sldLayoutId id="2147483718" r:id="rId44"/>
    <p:sldLayoutId id="2147483719" r:id="rId45"/>
    <p:sldLayoutId id="2147483720" r:id="rId46"/>
    <p:sldLayoutId id="2147483737" r:id="rId4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840">
          <p15:clr>
            <a:srgbClr val="F26B43"/>
          </p15:clr>
        </p15:guide>
        <p15:guide id="2" pos="456">
          <p15:clr>
            <a:srgbClr val="F26B43"/>
          </p15:clr>
        </p15:guide>
        <p15:guide id="3" pos="2712">
          <p15:clr>
            <a:srgbClr val="F26B43"/>
          </p15:clr>
        </p15:guide>
        <p15:guide id="4" pos="4968">
          <p15:clr>
            <a:srgbClr val="F26B43"/>
          </p15:clr>
        </p15:guide>
        <p15:guide id="5" pos="7224">
          <p15:clr>
            <a:srgbClr val="F26B43"/>
          </p15:clr>
        </p15:guide>
        <p15:guide id="6" orient="horz" pos="2712">
          <p15:clr>
            <a:srgbClr val="F26B43"/>
          </p15:clr>
        </p15:guide>
        <p15:guide id="7" orient="horz" pos="1608">
          <p15:clr>
            <a:srgbClr val="F26B43"/>
          </p15:clr>
        </p15:guide>
        <p15:guide id="8" orient="horz" pos="480">
          <p15:clr>
            <a:srgbClr val="F26B43"/>
          </p15:clr>
        </p15:guide>
        <p15:guide id="9" pos="3840">
          <p15:clr>
            <a:srgbClr val="F26B43"/>
          </p15:clr>
        </p15:guide>
        <p15:guide id="10" orient="horz" pos="216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latin typeface="字魂59号-创粗黑" panose="00000500000000000000" pitchFamily="2" charset="-122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2021/7/5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  <a:latin typeface="字魂59号-创粗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  <a:latin typeface="字魂59号-创粗黑" panose="00000500000000000000" pitchFamily="2" charset="-122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B26E266D-23C8-4240-8461-F5E24DCFDDE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字魂59号-创粗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201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字魂59号-创粗黑" panose="00000500000000000000" pitchFamily="2" charset="-122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字魂59号-创粗黑" panose="00000500000000000000" pitchFamily="2" charset="-122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字魂59号-创粗黑" panose="00000500000000000000" pitchFamily="2" charset="-122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字魂59号-创粗黑" panose="00000500000000000000" pitchFamily="2" charset="-122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字魂59号-创粗黑" panose="00000500000000000000" pitchFamily="2" charset="-122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字魂59号-创粗黑" panose="00000500000000000000" pitchFamily="2" charset="-122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9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776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0.xml"/><Relationship Id="rId1" Type="http://schemas.openxmlformats.org/officeDocument/2006/relationships/tags" Target="../tags/tag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0.xml"/><Relationship Id="rId1" Type="http://schemas.openxmlformats.org/officeDocument/2006/relationships/tags" Target="../tags/tag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9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64.xml"/><Relationship Id="rId1" Type="http://schemas.openxmlformats.org/officeDocument/2006/relationships/tags" Target="../tags/tag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65.xml"/><Relationship Id="rId1" Type="http://schemas.openxmlformats.org/officeDocument/2006/relationships/tags" Target="../tags/tag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0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0" y="0"/>
            <a:ext cx="10662382" cy="6858000"/>
          </a:xfrm>
          <a:custGeom>
            <a:avLst/>
            <a:gdLst>
              <a:gd name="connsiteX0" fmla="*/ 0 w 10662382"/>
              <a:gd name="connsiteY0" fmla="*/ 0 h 6858000"/>
              <a:gd name="connsiteX1" fmla="*/ 10662382 w 10662382"/>
              <a:gd name="connsiteY1" fmla="*/ 0 h 6858000"/>
              <a:gd name="connsiteX2" fmla="*/ 10602915 w 10662382"/>
              <a:gd name="connsiteY2" fmla="*/ 15162 h 6858000"/>
              <a:gd name="connsiteX3" fmla="*/ 8561622 w 10662382"/>
              <a:gd name="connsiteY3" fmla="*/ 698109 h 6858000"/>
              <a:gd name="connsiteX4" fmla="*/ 1175933 w 10662382"/>
              <a:gd name="connsiteY4" fmla="*/ 6791669 h 6858000"/>
              <a:gd name="connsiteX5" fmla="*/ 1147025 w 10662382"/>
              <a:gd name="connsiteY5" fmla="*/ 6858000 h 6858000"/>
              <a:gd name="connsiteX6" fmla="*/ 0 w 10662382"/>
              <a:gd name="connsiteY6" fmla="*/ 6858000 h 6858000"/>
              <a:gd name="connsiteX7" fmla="*/ 0 w 10662382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62382" h="6858000">
                <a:moveTo>
                  <a:pt x="0" y="0"/>
                </a:moveTo>
                <a:lnTo>
                  <a:pt x="10662382" y="0"/>
                </a:lnTo>
                <a:lnTo>
                  <a:pt x="10602915" y="15162"/>
                </a:lnTo>
                <a:cubicBezTo>
                  <a:pt x="9928360" y="197717"/>
                  <a:pt x="9245214" y="424992"/>
                  <a:pt x="8561622" y="698109"/>
                </a:cubicBezTo>
                <a:cubicBezTo>
                  <a:pt x="4972764" y="2131972"/>
                  <a:pt x="2263467" y="4473017"/>
                  <a:pt x="1175933" y="6791669"/>
                </a:cubicBezTo>
                <a:lnTo>
                  <a:pt x="1147025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19F6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-1" y="0"/>
            <a:ext cx="12192002" cy="6858000"/>
          </a:xfrm>
          <a:custGeom>
            <a:avLst/>
            <a:gdLst>
              <a:gd name="connsiteX0" fmla="*/ 10352776 w 12192002"/>
              <a:gd name="connsiteY0" fmla="*/ 0 h 6858000"/>
              <a:gd name="connsiteX1" fmla="*/ 12192002 w 12192002"/>
              <a:gd name="connsiteY1" fmla="*/ 0 h 6858000"/>
              <a:gd name="connsiteX2" fmla="*/ 12192002 w 12192002"/>
              <a:gd name="connsiteY2" fmla="*/ 6858000 h 6858000"/>
              <a:gd name="connsiteX3" fmla="*/ 0 w 12192002"/>
              <a:gd name="connsiteY3" fmla="*/ 6858000 h 6858000"/>
              <a:gd name="connsiteX4" fmla="*/ 0 w 12192002"/>
              <a:gd name="connsiteY4" fmla="*/ 5359725 h 6858000"/>
              <a:gd name="connsiteX5" fmla="*/ 74934 w 12192002"/>
              <a:gd name="connsiteY5" fmla="*/ 5276569 h 6858000"/>
              <a:gd name="connsiteX6" fmla="*/ 7826805 w 12192002"/>
              <a:gd name="connsiteY6" fmla="*/ 698109 h 6858000"/>
              <a:gd name="connsiteX7" fmla="*/ 10281273 w 12192002"/>
              <a:gd name="connsiteY7" fmla="*/ 15162 h 6858000"/>
              <a:gd name="connsiteX8" fmla="*/ 10352776 w 1219200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2" h="6858000">
                <a:moveTo>
                  <a:pt x="10352776" y="0"/>
                </a:moveTo>
                <a:lnTo>
                  <a:pt x="12192002" y="0"/>
                </a:lnTo>
                <a:lnTo>
                  <a:pt x="12192002" y="6858000"/>
                </a:lnTo>
                <a:lnTo>
                  <a:pt x="0" y="6858000"/>
                </a:lnTo>
                <a:lnTo>
                  <a:pt x="0" y="5359725"/>
                </a:lnTo>
                <a:lnTo>
                  <a:pt x="74934" y="5276569"/>
                </a:lnTo>
                <a:cubicBezTo>
                  <a:pt x="1729692" y="3492220"/>
                  <a:pt x="4455497" y="1818315"/>
                  <a:pt x="7826805" y="698109"/>
                </a:cubicBezTo>
                <a:cubicBezTo>
                  <a:pt x="8648761" y="424992"/>
                  <a:pt x="9470182" y="197717"/>
                  <a:pt x="10281273" y="15162"/>
                </a:cubicBezTo>
                <a:lnTo>
                  <a:pt x="10352776" y="0"/>
                </a:lnTo>
                <a:close/>
              </a:path>
            </a:pathLst>
          </a:custGeom>
          <a:solidFill>
            <a:srgbClr val="063C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aper-plane_52119">
            <a:extLst>
              <a:ext uri="{FF2B5EF4-FFF2-40B4-BE49-F238E27FC236}">
                <a16:creationId xmlns:p14="http://schemas.microsoft.com/office/powerpoint/2010/main" xmlns:a16="http://schemas.microsoft.com/office/drawing/2014/main" xmlns="" id="{54405246-CCE2-4201-BBB1-D3F3EB6E740D}"/>
              </a:ext>
            </a:extLst>
          </p:cNvPr>
          <p:cNvSpPr/>
          <p:nvPr/>
        </p:nvSpPr>
        <p:spPr>
          <a:xfrm rot="580598">
            <a:off x="1174027" y="2394941"/>
            <a:ext cx="2184198" cy="1891186"/>
          </a:xfrm>
          <a:custGeom>
            <a:avLst/>
            <a:gdLst>
              <a:gd name="T0" fmla="*/ 0 w 391"/>
              <a:gd name="T1" fmla="*/ 196 h 417"/>
              <a:gd name="T2" fmla="*/ 391 w 391"/>
              <a:gd name="T3" fmla="*/ 0 h 417"/>
              <a:gd name="T4" fmla="*/ 298 w 391"/>
              <a:gd name="T5" fmla="*/ 388 h 417"/>
              <a:gd name="T6" fmla="*/ 223 w 391"/>
              <a:gd name="T7" fmla="*/ 340 h 417"/>
              <a:gd name="T8" fmla="*/ 159 w 391"/>
              <a:gd name="T9" fmla="*/ 417 h 417"/>
              <a:gd name="T10" fmla="*/ 159 w 391"/>
              <a:gd name="T11" fmla="*/ 295 h 417"/>
              <a:gd name="T12" fmla="*/ 296 w 391"/>
              <a:gd name="T13" fmla="*/ 112 h 417"/>
              <a:gd name="T14" fmla="*/ 113 w 391"/>
              <a:gd name="T15" fmla="*/ 269 h 417"/>
              <a:gd name="T16" fmla="*/ 0 w 391"/>
              <a:gd name="T17" fmla="*/ 196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1" h="417">
                <a:moveTo>
                  <a:pt x="0" y="196"/>
                </a:moveTo>
                <a:lnTo>
                  <a:pt x="391" y="0"/>
                </a:lnTo>
                <a:lnTo>
                  <a:pt x="298" y="388"/>
                </a:lnTo>
                <a:lnTo>
                  <a:pt x="223" y="340"/>
                </a:lnTo>
                <a:lnTo>
                  <a:pt x="159" y="417"/>
                </a:lnTo>
                <a:lnTo>
                  <a:pt x="159" y="295"/>
                </a:lnTo>
                <a:lnTo>
                  <a:pt x="296" y="112"/>
                </a:lnTo>
                <a:lnTo>
                  <a:pt x="113" y="269"/>
                </a:lnTo>
                <a:lnTo>
                  <a:pt x="0" y="1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文本框 12"/>
          <p:cNvSpPr txBox="1"/>
          <p:nvPr/>
        </p:nvSpPr>
        <p:spPr>
          <a:xfrm flipH="1">
            <a:off x="930858" y="707617"/>
            <a:ext cx="20007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LOGO</a:t>
            </a:r>
            <a:endParaRPr lang="zh-CN" altLang="en-US" sz="4000" dirty="0">
              <a:latin typeface="江城斜黑体 900W" panose="020B0A00000000000000" pitchFamily="34" charset="-122"/>
              <a:ea typeface="江城斜黑体 900W" panose="020B0A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A524A523-9550-4B50-9E09-7D8A8A743514}"/>
              </a:ext>
            </a:extLst>
          </p:cNvPr>
          <p:cNvSpPr txBox="1"/>
          <p:nvPr/>
        </p:nvSpPr>
        <p:spPr>
          <a:xfrm>
            <a:off x="4787931" y="1818427"/>
            <a:ext cx="5314276" cy="12988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 defTabSz="457200">
              <a:lnSpc>
                <a:spcPct val="120000"/>
              </a:lnSpc>
              <a:defRPr/>
            </a:pPr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商业计划书</a:t>
            </a:r>
          </a:p>
        </p:txBody>
      </p:sp>
      <p:sp>
        <p:nvSpPr>
          <p:cNvPr id="15" name="矩形 14"/>
          <p:cNvSpPr/>
          <p:nvPr/>
        </p:nvSpPr>
        <p:spPr>
          <a:xfrm>
            <a:off x="453886" y="377371"/>
            <a:ext cx="11382513" cy="6103258"/>
          </a:xfrm>
          <a:prstGeom prst="rect">
            <a:avLst/>
          </a:prstGeom>
          <a:noFill/>
          <a:ln w="635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074869" y="3352800"/>
            <a:ext cx="47404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</a:rPr>
              <a:t>计划书   </a:t>
            </a:r>
            <a:r>
              <a:rPr lang="en-US" altLang="zh-CN" sz="1400" dirty="0" smtClean="0">
                <a:solidFill>
                  <a:schemeClr val="bg1"/>
                </a:solidFill>
              </a:rPr>
              <a:t>/   </a:t>
            </a:r>
            <a:r>
              <a:rPr lang="zh-CN" altLang="en-US" sz="1400" dirty="0" smtClean="0">
                <a:solidFill>
                  <a:schemeClr val="bg1"/>
                </a:solidFill>
              </a:rPr>
              <a:t>项目书   </a:t>
            </a:r>
            <a:r>
              <a:rPr lang="en-US" altLang="zh-CN" sz="1400" dirty="0" smtClean="0">
                <a:solidFill>
                  <a:schemeClr val="bg1"/>
                </a:solidFill>
              </a:rPr>
              <a:t>/   </a:t>
            </a:r>
            <a:r>
              <a:rPr lang="zh-CN" altLang="en-US" sz="1400" dirty="0" smtClean="0">
                <a:solidFill>
                  <a:schemeClr val="bg1"/>
                </a:solidFill>
              </a:rPr>
              <a:t>项目汇报   </a:t>
            </a:r>
            <a:r>
              <a:rPr lang="en-US" altLang="zh-CN" sz="1400" dirty="0" smtClean="0">
                <a:solidFill>
                  <a:schemeClr val="bg1"/>
                </a:solidFill>
              </a:rPr>
              <a:t>/   </a:t>
            </a:r>
            <a:r>
              <a:rPr lang="zh-CN" altLang="en-US" sz="1400" dirty="0" smtClean="0">
                <a:solidFill>
                  <a:schemeClr val="bg1"/>
                </a:solidFill>
              </a:rPr>
              <a:t>企业介绍  </a:t>
            </a:r>
            <a:r>
              <a:rPr lang="en-US" altLang="zh-CN" sz="1400" dirty="0" smtClean="0">
                <a:solidFill>
                  <a:schemeClr val="bg1"/>
                </a:solidFill>
              </a:rPr>
              <a:t>/  </a:t>
            </a:r>
            <a:r>
              <a:rPr lang="zh-CN" altLang="en-US" sz="1400" dirty="0" smtClean="0">
                <a:solidFill>
                  <a:schemeClr val="bg1"/>
                </a:solidFill>
              </a:rPr>
              <a:t>工作总结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953000" y="3264334"/>
            <a:ext cx="4953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953000" y="3759634"/>
            <a:ext cx="4953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A524A523-9550-4B50-9E09-7D8A8A743514}"/>
              </a:ext>
            </a:extLst>
          </p:cNvPr>
          <p:cNvSpPr txBox="1"/>
          <p:nvPr/>
        </p:nvSpPr>
        <p:spPr>
          <a:xfrm>
            <a:off x="4958944" y="1761880"/>
            <a:ext cx="5314276" cy="12988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 defTabSz="457200">
              <a:lnSpc>
                <a:spcPct val="120000"/>
              </a:lnSpc>
              <a:defRPr/>
            </a:pPr>
            <a:r>
              <a:rPr kumimoji="0" lang="zh-CN" altLang="en-US" sz="8000" b="0" i="0" u="none" strike="noStrike" kern="1200" cap="none" spc="0" normalizeH="0" baseline="0" noProof="0" dirty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  <a:alpha val="46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商业计划书</a:t>
            </a:r>
          </a:p>
        </p:txBody>
      </p:sp>
      <p:sp>
        <p:nvSpPr>
          <p:cNvPr id="21" name="矩形 20"/>
          <p:cNvSpPr/>
          <p:nvPr/>
        </p:nvSpPr>
        <p:spPr>
          <a:xfrm>
            <a:off x="5074869" y="3901565"/>
            <a:ext cx="483113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/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7785100" y="4874492"/>
            <a:ext cx="2120900" cy="3683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19F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/>
              <a:t>汇报人：</a:t>
            </a:r>
            <a:r>
              <a:rPr lang="en-US" altLang="zh-CN" sz="1200" dirty="0" smtClean="0"/>
              <a:t>51PPT</a:t>
            </a:r>
            <a:r>
              <a:rPr lang="zh-CN" altLang="en-US" sz="1200" dirty="0" smtClean="0"/>
              <a:t>模板网</a:t>
            </a:r>
            <a:endParaRPr lang="zh-CN" altLang="en-US" sz="1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2499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25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>
            <a:extLst>
              <a:ext uri="{FF2B5EF4-FFF2-40B4-BE49-F238E27FC236}">
                <a16:creationId xmlns="" xmlns:a16="http://schemas.microsoft.com/office/drawing/2014/main" id="{13BBAF38-C8D3-4E80-8879-DB999A4AD9B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25111" y="1751947"/>
            <a:ext cx="4277402" cy="3615327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68ADCAE7-890A-432C-A648-DC80AA96284E}"/>
              </a:ext>
            </a:extLst>
          </p:cNvPr>
          <p:cNvGrpSpPr/>
          <p:nvPr/>
        </p:nvGrpSpPr>
        <p:grpSpPr>
          <a:xfrm>
            <a:off x="5897459" y="1751948"/>
            <a:ext cx="2405392" cy="3615327"/>
            <a:chOff x="6390945" y="2347033"/>
            <a:chExt cx="2405392" cy="3615327"/>
          </a:xfrm>
        </p:grpSpPr>
        <p:grpSp>
          <p:nvGrpSpPr>
            <p:cNvPr id="39" name="组合 38">
              <a:extLst>
                <a:ext uri="{FF2B5EF4-FFF2-40B4-BE49-F238E27FC236}">
                  <a16:creationId xmlns="" xmlns:a16="http://schemas.microsoft.com/office/drawing/2014/main" id="{1EAB55CC-65BF-409B-8305-992E3FE03C7F}"/>
                </a:ext>
              </a:extLst>
            </p:cNvPr>
            <p:cNvGrpSpPr/>
            <p:nvPr/>
          </p:nvGrpSpPr>
          <p:grpSpPr>
            <a:xfrm>
              <a:off x="6390945" y="2347033"/>
              <a:ext cx="2405392" cy="3615327"/>
              <a:chOff x="6390945" y="2693397"/>
              <a:chExt cx="2405392" cy="3615327"/>
            </a:xfrm>
            <a:solidFill>
              <a:srgbClr val="D19F62"/>
            </a:solidFill>
          </p:grpSpPr>
          <p:sp>
            <p:nvSpPr>
              <p:cNvPr id="40" name="矩形 39">
                <a:extLst>
                  <a:ext uri="{FF2B5EF4-FFF2-40B4-BE49-F238E27FC236}">
                    <a16:creationId xmlns="" xmlns:a16="http://schemas.microsoft.com/office/drawing/2014/main" id="{CFD85E04-5D74-43D6-845C-FBA975C7FA89}"/>
                  </a:ext>
                </a:extLst>
              </p:cNvPr>
              <p:cNvSpPr/>
              <p:nvPr/>
            </p:nvSpPr>
            <p:spPr>
              <a:xfrm>
                <a:off x="6390945" y="2693397"/>
                <a:ext cx="2405392" cy="361532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41" name="组合 40">
                <a:extLst>
                  <a:ext uri="{FF2B5EF4-FFF2-40B4-BE49-F238E27FC236}">
                    <a16:creationId xmlns="" xmlns:a16="http://schemas.microsoft.com/office/drawing/2014/main" id="{270B6AEA-B156-4FFA-8C76-491672299E01}"/>
                  </a:ext>
                </a:extLst>
              </p:cNvPr>
              <p:cNvGrpSpPr/>
              <p:nvPr/>
            </p:nvGrpSpPr>
            <p:grpSpPr>
              <a:xfrm>
                <a:off x="6575188" y="3545560"/>
                <a:ext cx="2036906" cy="2448216"/>
                <a:chOff x="6575188" y="3685782"/>
                <a:chExt cx="2036906" cy="2448216"/>
              </a:xfrm>
              <a:grpFill/>
            </p:grpSpPr>
            <p:sp>
              <p:nvSpPr>
                <p:cNvPr id="42" name="文本框 41">
                  <a:extLst>
                    <a:ext uri="{FF2B5EF4-FFF2-40B4-BE49-F238E27FC236}">
                      <a16:creationId xmlns="" xmlns:a16="http://schemas.microsoft.com/office/drawing/2014/main" id="{E984AAD4-A219-4F83-9876-F58A50E8F699}"/>
                    </a:ext>
                  </a:extLst>
                </p:cNvPr>
                <p:cNvSpPr txBox="1"/>
                <p:nvPr/>
              </p:nvSpPr>
              <p:spPr>
                <a:xfrm>
                  <a:off x="6575188" y="4102673"/>
                  <a:ext cx="2036906" cy="2031325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12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此处添加详细文本描述，建议与标题相关并符合整体语言风格，语言描述尽量简洁生动。尽量将每页幻灯片的字数控制在</a:t>
                  </a:r>
                  <a:r>
                    <a:rPr lang="en-US" altLang="zh-CN" sz="12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200</a:t>
                  </a:r>
                  <a:r>
                    <a:rPr lang="zh-CN" altLang="en-US" sz="12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字以内，据统计每页幻灯片的最好控制在</a:t>
                  </a:r>
                  <a:r>
                    <a:rPr lang="en-US" altLang="zh-CN" sz="12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5</a:t>
                  </a:r>
                  <a:r>
                    <a:rPr lang="zh-CN" altLang="en-US" sz="12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分钟之内</a:t>
                  </a:r>
                  <a:r>
                    <a:rPr lang="zh-CN" altLang="en-US" sz="1200" dirty="0" smtClean="0">
                      <a:solidFill>
                        <a:schemeClr val="bg1"/>
                      </a:solidFill>
                      <a:cs typeface="+mn-ea"/>
                      <a:sym typeface="+mn-lt"/>
                    </a:rPr>
                    <a:t>。</a:t>
                  </a:r>
                  <a:endPara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文本框 42">
                  <a:extLst>
                    <a:ext uri="{FF2B5EF4-FFF2-40B4-BE49-F238E27FC236}">
                      <a16:creationId xmlns="" xmlns:a16="http://schemas.microsoft.com/office/drawing/2014/main" id="{5161D277-27A8-4031-99D6-614A9A632371}"/>
                    </a:ext>
                  </a:extLst>
                </p:cNvPr>
                <p:cNvSpPr txBox="1"/>
                <p:nvPr/>
              </p:nvSpPr>
              <p:spPr>
                <a:xfrm>
                  <a:off x="6910221" y="3685782"/>
                  <a:ext cx="1366840" cy="400110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添加标题</a:t>
                  </a:r>
                </a:p>
              </p:txBody>
            </p:sp>
          </p:grpSp>
        </p:grpSp>
        <p:sp>
          <p:nvSpPr>
            <p:cNvPr id="72" name="Oval 9">
              <a:extLst>
                <a:ext uri="{FF2B5EF4-FFF2-40B4-BE49-F238E27FC236}">
                  <a16:creationId xmlns="" xmlns:a16="http://schemas.microsoft.com/office/drawing/2014/main" id="{2E53C6AF-F818-4C83-B926-76B4674F345F}"/>
                </a:ext>
              </a:extLst>
            </p:cNvPr>
            <p:cNvSpPr/>
            <p:nvPr/>
          </p:nvSpPr>
          <p:spPr>
            <a:xfrm>
              <a:off x="7444694" y="2782598"/>
              <a:ext cx="297894" cy="297373"/>
            </a:xfrm>
            <a:custGeom>
              <a:avLst/>
              <a:gdLst>
                <a:gd name="connsiteX0" fmla="*/ 164777 w 604110"/>
                <a:gd name="connsiteY0" fmla="*/ 264973 h 603052"/>
                <a:gd name="connsiteX1" fmla="*/ 457609 w 604110"/>
                <a:gd name="connsiteY1" fmla="*/ 264973 h 603052"/>
                <a:gd name="connsiteX2" fmla="*/ 485066 w 604110"/>
                <a:gd name="connsiteY2" fmla="*/ 292388 h 603052"/>
                <a:gd name="connsiteX3" fmla="*/ 457609 w 604110"/>
                <a:gd name="connsiteY3" fmla="*/ 319802 h 603052"/>
                <a:gd name="connsiteX4" fmla="*/ 164777 w 604110"/>
                <a:gd name="connsiteY4" fmla="*/ 319802 h 603052"/>
                <a:gd name="connsiteX5" fmla="*/ 137320 w 604110"/>
                <a:gd name="connsiteY5" fmla="*/ 292388 h 603052"/>
                <a:gd name="connsiteX6" fmla="*/ 164777 w 604110"/>
                <a:gd name="connsiteY6" fmla="*/ 264973 h 603052"/>
                <a:gd name="connsiteX7" fmla="*/ 164777 w 604110"/>
                <a:gd name="connsiteY7" fmla="*/ 137038 h 603052"/>
                <a:gd name="connsiteX8" fmla="*/ 457609 w 604110"/>
                <a:gd name="connsiteY8" fmla="*/ 137038 h 603052"/>
                <a:gd name="connsiteX9" fmla="*/ 485066 w 604110"/>
                <a:gd name="connsiteY9" fmla="*/ 164453 h 603052"/>
                <a:gd name="connsiteX10" fmla="*/ 457609 w 604110"/>
                <a:gd name="connsiteY10" fmla="*/ 191867 h 603052"/>
                <a:gd name="connsiteX11" fmla="*/ 164777 w 604110"/>
                <a:gd name="connsiteY11" fmla="*/ 191867 h 603052"/>
                <a:gd name="connsiteX12" fmla="*/ 137320 w 604110"/>
                <a:gd name="connsiteY12" fmla="*/ 164453 h 603052"/>
                <a:gd name="connsiteX13" fmla="*/ 164777 w 604110"/>
                <a:gd name="connsiteY13" fmla="*/ 137038 h 603052"/>
                <a:gd name="connsiteX14" fmla="*/ 54919 w 604110"/>
                <a:gd name="connsiteY14" fmla="*/ 54823 h 603052"/>
                <a:gd name="connsiteX15" fmla="*/ 54919 w 604110"/>
                <a:gd name="connsiteY15" fmla="*/ 420355 h 603052"/>
                <a:gd name="connsiteX16" fmla="*/ 137298 w 604110"/>
                <a:gd name="connsiteY16" fmla="*/ 420355 h 603052"/>
                <a:gd name="connsiteX17" fmla="*/ 164757 w 604110"/>
                <a:gd name="connsiteY17" fmla="*/ 447766 h 603052"/>
                <a:gd name="connsiteX18" fmla="*/ 164757 w 604110"/>
                <a:gd name="connsiteY18" fmla="*/ 523011 h 603052"/>
                <a:gd name="connsiteX19" fmla="*/ 304664 w 604110"/>
                <a:gd name="connsiteY19" fmla="*/ 425289 h 603052"/>
                <a:gd name="connsiteX20" fmla="*/ 320316 w 604110"/>
                <a:gd name="connsiteY20" fmla="*/ 420355 h 603052"/>
                <a:gd name="connsiteX21" fmla="*/ 549191 w 604110"/>
                <a:gd name="connsiteY21" fmla="*/ 420355 h 603052"/>
                <a:gd name="connsiteX22" fmla="*/ 549191 w 604110"/>
                <a:gd name="connsiteY22" fmla="*/ 54823 h 603052"/>
                <a:gd name="connsiteX23" fmla="*/ 27460 w 604110"/>
                <a:gd name="connsiteY23" fmla="*/ 0 h 603052"/>
                <a:gd name="connsiteX24" fmla="*/ 576650 w 604110"/>
                <a:gd name="connsiteY24" fmla="*/ 0 h 603052"/>
                <a:gd name="connsiteX25" fmla="*/ 604110 w 604110"/>
                <a:gd name="connsiteY25" fmla="*/ 27411 h 603052"/>
                <a:gd name="connsiteX26" fmla="*/ 604110 w 604110"/>
                <a:gd name="connsiteY26" fmla="*/ 447766 h 603052"/>
                <a:gd name="connsiteX27" fmla="*/ 576650 w 604110"/>
                <a:gd name="connsiteY27" fmla="*/ 475178 h 603052"/>
                <a:gd name="connsiteX28" fmla="*/ 328965 w 604110"/>
                <a:gd name="connsiteY28" fmla="*/ 475178 h 603052"/>
                <a:gd name="connsiteX29" fmla="*/ 153087 w 604110"/>
                <a:gd name="connsiteY29" fmla="*/ 598118 h 603052"/>
                <a:gd name="connsiteX30" fmla="*/ 137298 w 604110"/>
                <a:gd name="connsiteY30" fmla="*/ 603052 h 603052"/>
                <a:gd name="connsiteX31" fmla="*/ 124666 w 604110"/>
                <a:gd name="connsiteY31" fmla="*/ 599900 h 603052"/>
                <a:gd name="connsiteX32" fmla="*/ 109838 w 604110"/>
                <a:gd name="connsiteY32" fmla="*/ 575641 h 603052"/>
                <a:gd name="connsiteX33" fmla="*/ 109838 w 604110"/>
                <a:gd name="connsiteY33" fmla="*/ 475178 h 603052"/>
                <a:gd name="connsiteX34" fmla="*/ 27460 w 604110"/>
                <a:gd name="connsiteY34" fmla="*/ 475178 h 603052"/>
                <a:gd name="connsiteX35" fmla="*/ 0 w 604110"/>
                <a:gd name="connsiteY35" fmla="*/ 447766 h 603052"/>
                <a:gd name="connsiteX36" fmla="*/ 0 w 604110"/>
                <a:gd name="connsiteY36" fmla="*/ 27411 h 603052"/>
                <a:gd name="connsiteX37" fmla="*/ 27460 w 604110"/>
                <a:gd name="connsiteY37" fmla="*/ 0 h 603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04110" h="603052">
                  <a:moveTo>
                    <a:pt x="164777" y="264973"/>
                  </a:moveTo>
                  <a:lnTo>
                    <a:pt x="457609" y="264973"/>
                  </a:lnTo>
                  <a:cubicBezTo>
                    <a:pt x="472848" y="264973"/>
                    <a:pt x="485066" y="277310"/>
                    <a:pt x="485066" y="292388"/>
                  </a:cubicBezTo>
                  <a:cubicBezTo>
                    <a:pt x="485066" y="307603"/>
                    <a:pt x="472848" y="319802"/>
                    <a:pt x="457609" y="319802"/>
                  </a:cubicBezTo>
                  <a:lnTo>
                    <a:pt x="164777" y="319802"/>
                  </a:lnTo>
                  <a:cubicBezTo>
                    <a:pt x="149676" y="319802"/>
                    <a:pt x="137320" y="307603"/>
                    <a:pt x="137320" y="292388"/>
                  </a:cubicBezTo>
                  <a:cubicBezTo>
                    <a:pt x="137320" y="277310"/>
                    <a:pt x="149676" y="264973"/>
                    <a:pt x="164777" y="264973"/>
                  </a:cubicBezTo>
                  <a:close/>
                  <a:moveTo>
                    <a:pt x="164777" y="137038"/>
                  </a:moveTo>
                  <a:lnTo>
                    <a:pt x="457609" y="137038"/>
                  </a:lnTo>
                  <a:cubicBezTo>
                    <a:pt x="472848" y="137038"/>
                    <a:pt x="485066" y="149375"/>
                    <a:pt x="485066" y="164453"/>
                  </a:cubicBezTo>
                  <a:cubicBezTo>
                    <a:pt x="485066" y="179531"/>
                    <a:pt x="472848" y="191867"/>
                    <a:pt x="457609" y="191867"/>
                  </a:cubicBezTo>
                  <a:lnTo>
                    <a:pt x="164777" y="191867"/>
                  </a:lnTo>
                  <a:cubicBezTo>
                    <a:pt x="149676" y="191867"/>
                    <a:pt x="137320" y="179531"/>
                    <a:pt x="137320" y="164453"/>
                  </a:cubicBezTo>
                  <a:cubicBezTo>
                    <a:pt x="137320" y="149375"/>
                    <a:pt x="149676" y="137038"/>
                    <a:pt x="164777" y="137038"/>
                  </a:cubicBezTo>
                  <a:close/>
                  <a:moveTo>
                    <a:pt x="54919" y="54823"/>
                  </a:moveTo>
                  <a:lnTo>
                    <a:pt x="54919" y="420355"/>
                  </a:lnTo>
                  <a:lnTo>
                    <a:pt x="137298" y="420355"/>
                  </a:lnTo>
                  <a:cubicBezTo>
                    <a:pt x="152401" y="420355"/>
                    <a:pt x="164757" y="432553"/>
                    <a:pt x="164757" y="447766"/>
                  </a:cubicBezTo>
                  <a:lnTo>
                    <a:pt x="164757" y="523011"/>
                  </a:lnTo>
                  <a:lnTo>
                    <a:pt x="304664" y="425289"/>
                  </a:lnTo>
                  <a:cubicBezTo>
                    <a:pt x="309194" y="422000"/>
                    <a:pt x="314686" y="420355"/>
                    <a:pt x="320316" y="420355"/>
                  </a:cubicBezTo>
                  <a:lnTo>
                    <a:pt x="549191" y="420355"/>
                  </a:lnTo>
                  <a:lnTo>
                    <a:pt x="549191" y="54823"/>
                  </a:lnTo>
                  <a:close/>
                  <a:moveTo>
                    <a:pt x="27460" y="0"/>
                  </a:moveTo>
                  <a:lnTo>
                    <a:pt x="576650" y="0"/>
                  </a:lnTo>
                  <a:cubicBezTo>
                    <a:pt x="591753" y="0"/>
                    <a:pt x="604110" y="12335"/>
                    <a:pt x="604110" y="27411"/>
                  </a:cubicBezTo>
                  <a:lnTo>
                    <a:pt x="604110" y="447766"/>
                  </a:lnTo>
                  <a:cubicBezTo>
                    <a:pt x="604110" y="462843"/>
                    <a:pt x="591753" y="475178"/>
                    <a:pt x="576650" y="475178"/>
                  </a:cubicBezTo>
                  <a:lnTo>
                    <a:pt x="328965" y="475178"/>
                  </a:lnTo>
                  <a:lnTo>
                    <a:pt x="153087" y="598118"/>
                  </a:lnTo>
                  <a:cubicBezTo>
                    <a:pt x="148282" y="601408"/>
                    <a:pt x="142790" y="603052"/>
                    <a:pt x="137298" y="603052"/>
                  </a:cubicBezTo>
                  <a:cubicBezTo>
                    <a:pt x="132904" y="603052"/>
                    <a:pt x="128648" y="602093"/>
                    <a:pt x="124666" y="599900"/>
                  </a:cubicBezTo>
                  <a:cubicBezTo>
                    <a:pt x="115467" y="595240"/>
                    <a:pt x="109838" y="585920"/>
                    <a:pt x="109838" y="575641"/>
                  </a:cubicBezTo>
                  <a:lnTo>
                    <a:pt x="109838" y="475178"/>
                  </a:lnTo>
                  <a:lnTo>
                    <a:pt x="27460" y="475178"/>
                  </a:lnTo>
                  <a:cubicBezTo>
                    <a:pt x="12357" y="475178"/>
                    <a:pt x="0" y="462843"/>
                    <a:pt x="0" y="447766"/>
                  </a:cubicBezTo>
                  <a:lnTo>
                    <a:pt x="0" y="27411"/>
                  </a:lnTo>
                  <a:cubicBezTo>
                    <a:pt x="0" y="12335"/>
                    <a:pt x="12357" y="0"/>
                    <a:pt x="274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A4778051-F7E7-4BCE-9AC2-8ADB34061949}"/>
              </a:ext>
            </a:extLst>
          </p:cNvPr>
          <p:cNvGrpSpPr/>
          <p:nvPr/>
        </p:nvGrpSpPr>
        <p:grpSpPr>
          <a:xfrm>
            <a:off x="8597797" y="1751948"/>
            <a:ext cx="2405392" cy="3615327"/>
            <a:chOff x="9091283" y="2347033"/>
            <a:chExt cx="2405392" cy="3615327"/>
          </a:xfrm>
        </p:grpSpPr>
        <p:grpSp>
          <p:nvGrpSpPr>
            <p:cNvPr id="44" name="组合 43">
              <a:extLst>
                <a:ext uri="{FF2B5EF4-FFF2-40B4-BE49-F238E27FC236}">
                  <a16:creationId xmlns="" xmlns:a16="http://schemas.microsoft.com/office/drawing/2014/main" id="{C1040213-7A72-4091-843D-F4025617D9FF}"/>
                </a:ext>
              </a:extLst>
            </p:cNvPr>
            <p:cNvGrpSpPr/>
            <p:nvPr/>
          </p:nvGrpSpPr>
          <p:grpSpPr>
            <a:xfrm>
              <a:off x="9091283" y="2347033"/>
              <a:ext cx="2405392" cy="3615327"/>
              <a:chOff x="9091283" y="2693397"/>
              <a:chExt cx="2405392" cy="3615327"/>
            </a:xfrm>
          </p:grpSpPr>
          <p:sp>
            <p:nvSpPr>
              <p:cNvPr id="45" name="矩形 44">
                <a:extLst>
                  <a:ext uri="{FF2B5EF4-FFF2-40B4-BE49-F238E27FC236}">
                    <a16:creationId xmlns="" xmlns:a16="http://schemas.microsoft.com/office/drawing/2014/main" id="{1ED787E6-29F3-4F7D-A699-C9B843349F8D}"/>
                  </a:ext>
                </a:extLst>
              </p:cNvPr>
              <p:cNvSpPr/>
              <p:nvPr/>
            </p:nvSpPr>
            <p:spPr>
              <a:xfrm>
                <a:off x="9091283" y="2693397"/>
                <a:ext cx="2405392" cy="3615327"/>
              </a:xfrm>
              <a:prstGeom prst="rect">
                <a:avLst/>
              </a:prstGeom>
              <a:solidFill>
                <a:srgbClr val="063C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="" xmlns:a16="http://schemas.microsoft.com/office/drawing/2014/main" id="{15EDB67C-C0E5-4C1C-B346-1137F118D394}"/>
                  </a:ext>
                </a:extLst>
              </p:cNvPr>
              <p:cNvGrpSpPr/>
              <p:nvPr/>
            </p:nvGrpSpPr>
            <p:grpSpPr>
              <a:xfrm>
                <a:off x="9315613" y="3588277"/>
                <a:ext cx="2036906" cy="2405499"/>
                <a:chOff x="6615275" y="3728499"/>
                <a:chExt cx="2036906" cy="2405499"/>
              </a:xfrm>
            </p:grpSpPr>
            <p:sp>
              <p:nvSpPr>
                <p:cNvPr id="47" name="文本框 46">
                  <a:extLst>
                    <a:ext uri="{FF2B5EF4-FFF2-40B4-BE49-F238E27FC236}">
                      <a16:creationId xmlns="" xmlns:a16="http://schemas.microsoft.com/office/drawing/2014/main" id="{ED6C2821-6925-457E-AF2D-42CDEC054198}"/>
                    </a:ext>
                  </a:extLst>
                </p:cNvPr>
                <p:cNvSpPr txBox="1"/>
                <p:nvPr/>
              </p:nvSpPr>
              <p:spPr>
                <a:xfrm>
                  <a:off x="6615275" y="4102673"/>
                  <a:ext cx="2036906" cy="20313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12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此处添加详细文本描述，建议与标题相关并符合整体语言风格，语言描述尽量简洁生动。尽量将每页幻灯片的字数控制在</a:t>
                  </a:r>
                  <a:r>
                    <a:rPr lang="en-US" altLang="zh-CN" sz="12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200</a:t>
                  </a:r>
                  <a:r>
                    <a:rPr lang="zh-CN" altLang="en-US" sz="12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字以内，据统计每页幻灯片的最好控制在</a:t>
                  </a:r>
                  <a:r>
                    <a:rPr lang="en-US" altLang="zh-CN" sz="12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5</a:t>
                  </a:r>
                  <a:r>
                    <a:rPr lang="zh-CN" altLang="en-US" sz="12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分钟之内。</a:t>
                  </a:r>
                </a:p>
              </p:txBody>
            </p:sp>
            <p:sp>
              <p:nvSpPr>
                <p:cNvPr id="57" name="文本框 56">
                  <a:extLst>
                    <a:ext uri="{FF2B5EF4-FFF2-40B4-BE49-F238E27FC236}">
                      <a16:creationId xmlns="" xmlns:a16="http://schemas.microsoft.com/office/drawing/2014/main" id="{F6EC92EB-DBFF-4FFB-9006-03E2141AE055}"/>
                    </a:ext>
                  </a:extLst>
                </p:cNvPr>
                <p:cNvSpPr txBox="1"/>
                <p:nvPr/>
              </p:nvSpPr>
              <p:spPr>
                <a:xfrm>
                  <a:off x="6780047" y="3728499"/>
                  <a:ext cx="155440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添加标题</a:t>
                  </a:r>
                </a:p>
              </p:txBody>
            </p:sp>
          </p:grpSp>
        </p:grpSp>
        <p:sp>
          <p:nvSpPr>
            <p:cNvPr id="70" name="Oval 12">
              <a:extLst>
                <a:ext uri="{FF2B5EF4-FFF2-40B4-BE49-F238E27FC236}">
                  <a16:creationId xmlns="" xmlns:a16="http://schemas.microsoft.com/office/drawing/2014/main" id="{EDB44ED4-531C-416F-A701-677A40F935D2}"/>
                </a:ext>
              </a:extLst>
            </p:cNvPr>
            <p:cNvSpPr/>
            <p:nvPr/>
          </p:nvSpPr>
          <p:spPr>
            <a:xfrm>
              <a:off x="10196271" y="2759148"/>
              <a:ext cx="297895" cy="297442"/>
            </a:xfrm>
            <a:custGeom>
              <a:avLst/>
              <a:gdLst>
                <a:gd name="T0" fmla="*/ 88862 h 440259"/>
                <a:gd name="T1" fmla="*/ 88862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88862 h 440259"/>
                <a:gd name="T27" fmla="*/ 88862 h 440259"/>
                <a:gd name="T28" fmla="*/ 278945 h 440259"/>
                <a:gd name="T29" fmla="*/ 278945 h 440259"/>
                <a:gd name="T30" fmla="*/ 278945 h 440259"/>
                <a:gd name="T31" fmla="*/ 278945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57" h="2757">
                  <a:moveTo>
                    <a:pt x="1063" y="2589"/>
                  </a:moveTo>
                  <a:lnTo>
                    <a:pt x="0" y="2757"/>
                  </a:lnTo>
                  <a:lnTo>
                    <a:pt x="168" y="1694"/>
                  </a:lnTo>
                  <a:lnTo>
                    <a:pt x="1226" y="883"/>
                  </a:lnTo>
                  <a:lnTo>
                    <a:pt x="1503" y="1160"/>
                  </a:lnTo>
                  <a:lnTo>
                    <a:pt x="984" y="1679"/>
                  </a:lnTo>
                  <a:cubicBezTo>
                    <a:pt x="914" y="1646"/>
                    <a:pt x="827" y="1659"/>
                    <a:pt x="769" y="1717"/>
                  </a:cubicBezTo>
                  <a:cubicBezTo>
                    <a:pt x="694" y="1792"/>
                    <a:pt x="694" y="1913"/>
                    <a:pt x="769" y="1988"/>
                  </a:cubicBezTo>
                  <a:cubicBezTo>
                    <a:pt x="844" y="2063"/>
                    <a:pt x="965" y="2063"/>
                    <a:pt x="1040" y="1988"/>
                  </a:cubicBezTo>
                  <a:cubicBezTo>
                    <a:pt x="1098" y="1930"/>
                    <a:pt x="1111" y="1844"/>
                    <a:pt x="1079" y="1773"/>
                  </a:cubicBezTo>
                  <a:lnTo>
                    <a:pt x="1597" y="1254"/>
                  </a:lnTo>
                  <a:lnTo>
                    <a:pt x="1875" y="1531"/>
                  </a:lnTo>
                  <a:lnTo>
                    <a:pt x="1063" y="2589"/>
                  </a:lnTo>
                  <a:close/>
                  <a:moveTo>
                    <a:pt x="1763" y="291"/>
                  </a:moveTo>
                  <a:lnTo>
                    <a:pt x="1695" y="223"/>
                  </a:lnTo>
                  <a:lnTo>
                    <a:pt x="1266" y="652"/>
                  </a:lnTo>
                  <a:lnTo>
                    <a:pt x="2105" y="1491"/>
                  </a:lnTo>
                  <a:lnTo>
                    <a:pt x="2534" y="1062"/>
                  </a:lnTo>
                  <a:lnTo>
                    <a:pt x="2466" y="994"/>
                  </a:lnTo>
                  <a:lnTo>
                    <a:pt x="2757" y="755"/>
                  </a:lnTo>
                  <a:lnTo>
                    <a:pt x="2002" y="0"/>
                  </a:lnTo>
                  <a:lnTo>
                    <a:pt x="1763" y="2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4488828" y="486275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63C54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866100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ïṡľíďe">
            <a:extLst>
              <a:ext uri="{FF2B5EF4-FFF2-40B4-BE49-F238E27FC236}">
                <a16:creationId xmlns="" xmlns:a16="http://schemas.microsoft.com/office/drawing/2014/main" id="{BAEF9EBA-30F8-43B8-8B9B-B996CB6D5C6F}"/>
              </a:ext>
            </a:extLst>
          </p:cNvPr>
          <p:cNvGrpSpPr/>
          <p:nvPr/>
        </p:nvGrpSpPr>
        <p:grpSpPr>
          <a:xfrm>
            <a:off x="4440461" y="1801092"/>
            <a:ext cx="3364567" cy="3567793"/>
            <a:chOff x="4334706" y="2439141"/>
            <a:chExt cx="3493474" cy="3704483"/>
          </a:xfrm>
        </p:grpSpPr>
        <p:sp>
          <p:nvSpPr>
            <p:cNvPr id="68" name="î$1îdé">
              <a:extLst>
                <a:ext uri="{FF2B5EF4-FFF2-40B4-BE49-F238E27FC236}">
                  <a16:creationId xmlns="" xmlns:a16="http://schemas.microsoft.com/office/drawing/2014/main" id="{9CCD95F3-17A1-4104-9790-A9B9073ABBE6}"/>
                </a:ext>
              </a:extLst>
            </p:cNvPr>
            <p:cNvSpPr/>
            <p:nvPr/>
          </p:nvSpPr>
          <p:spPr bwMode="auto">
            <a:xfrm>
              <a:off x="5291700" y="2439141"/>
              <a:ext cx="1332428" cy="3704483"/>
            </a:xfrm>
            <a:custGeom>
              <a:avLst/>
              <a:gdLst>
                <a:gd name="T0" fmla="*/ 186 w 260"/>
                <a:gd name="T1" fmla="*/ 348 h 723"/>
                <a:gd name="T2" fmla="*/ 200 w 260"/>
                <a:gd name="T3" fmla="*/ 270 h 723"/>
                <a:gd name="T4" fmla="*/ 212 w 260"/>
                <a:gd name="T5" fmla="*/ 206 h 723"/>
                <a:gd name="T6" fmla="*/ 255 w 260"/>
                <a:gd name="T7" fmla="*/ 185 h 723"/>
                <a:gd name="T8" fmla="*/ 198 w 260"/>
                <a:gd name="T9" fmla="*/ 117 h 723"/>
                <a:gd name="T10" fmla="*/ 191 w 260"/>
                <a:gd name="T11" fmla="*/ 111 h 723"/>
                <a:gd name="T12" fmla="*/ 185 w 260"/>
                <a:gd name="T13" fmla="*/ 79 h 723"/>
                <a:gd name="T14" fmla="*/ 173 w 260"/>
                <a:gd name="T15" fmla="*/ 63 h 723"/>
                <a:gd name="T16" fmla="*/ 160 w 260"/>
                <a:gd name="T17" fmla="*/ 60 h 723"/>
                <a:gd name="T18" fmla="*/ 158 w 260"/>
                <a:gd name="T19" fmla="*/ 60 h 723"/>
                <a:gd name="T20" fmla="*/ 161 w 260"/>
                <a:gd name="T21" fmla="*/ 35 h 723"/>
                <a:gd name="T22" fmla="*/ 151 w 260"/>
                <a:gd name="T23" fmla="*/ 5 h 723"/>
                <a:gd name="T24" fmla="*/ 101 w 260"/>
                <a:gd name="T25" fmla="*/ 8 h 723"/>
                <a:gd name="T26" fmla="*/ 90 w 260"/>
                <a:gd name="T27" fmla="*/ 37 h 723"/>
                <a:gd name="T28" fmla="*/ 97 w 260"/>
                <a:gd name="T29" fmla="*/ 64 h 723"/>
                <a:gd name="T30" fmla="*/ 95 w 260"/>
                <a:gd name="T31" fmla="*/ 91 h 723"/>
                <a:gd name="T32" fmla="*/ 87 w 260"/>
                <a:gd name="T33" fmla="*/ 99 h 723"/>
                <a:gd name="T34" fmla="*/ 27 w 260"/>
                <a:gd name="T35" fmla="*/ 135 h 723"/>
                <a:gd name="T36" fmla="*/ 5 w 260"/>
                <a:gd name="T37" fmla="*/ 282 h 723"/>
                <a:gd name="T38" fmla="*/ 8 w 260"/>
                <a:gd name="T39" fmla="*/ 378 h 723"/>
                <a:gd name="T40" fmla="*/ 20 w 260"/>
                <a:gd name="T41" fmla="*/ 389 h 723"/>
                <a:gd name="T42" fmla="*/ 1 w 260"/>
                <a:gd name="T43" fmla="*/ 464 h 723"/>
                <a:gd name="T44" fmla="*/ 15 w 260"/>
                <a:gd name="T45" fmla="*/ 519 h 723"/>
                <a:gd name="T46" fmla="*/ 38 w 260"/>
                <a:gd name="T47" fmla="*/ 420 h 723"/>
                <a:gd name="T48" fmla="*/ 30 w 260"/>
                <a:gd name="T49" fmla="*/ 390 h 723"/>
                <a:gd name="T50" fmla="*/ 39 w 260"/>
                <a:gd name="T51" fmla="*/ 381 h 723"/>
                <a:gd name="T52" fmla="*/ 53 w 260"/>
                <a:gd name="T53" fmla="*/ 373 h 723"/>
                <a:gd name="T54" fmla="*/ 86 w 260"/>
                <a:gd name="T55" fmla="*/ 530 h 723"/>
                <a:gd name="T56" fmla="*/ 103 w 260"/>
                <a:gd name="T57" fmla="*/ 630 h 723"/>
                <a:gd name="T58" fmla="*/ 94 w 260"/>
                <a:gd name="T59" fmla="*/ 691 h 723"/>
                <a:gd name="T60" fmla="*/ 111 w 260"/>
                <a:gd name="T61" fmla="*/ 696 h 723"/>
                <a:gd name="T62" fmla="*/ 112 w 260"/>
                <a:gd name="T63" fmla="*/ 719 h 723"/>
                <a:gd name="T64" fmla="*/ 143 w 260"/>
                <a:gd name="T65" fmla="*/ 712 h 723"/>
                <a:gd name="T66" fmla="*/ 151 w 260"/>
                <a:gd name="T67" fmla="*/ 677 h 723"/>
                <a:gd name="T68" fmla="*/ 168 w 260"/>
                <a:gd name="T69" fmla="*/ 541 h 723"/>
                <a:gd name="T70" fmla="*/ 49 w 260"/>
                <a:gd name="T71" fmla="*/ 259 h 723"/>
                <a:gd name="T72" fmla="*/ 38 w 260"/>
                <a:gd name="T73" fmla="*/ 321 h 723"/>
                <a:gd name="T74" fmla="*/ 49 w 260"/>
                <a:gd name="T75" fmla="*/ 216 h 723"/>
                <a:gd name="T76" fmla="*/ 49 w 260"/>
                <a:gd name="T77" fmla="*/ 259 h 723"/>
                <a:gd name="T78" fmla="*/ 142 w 260"/>
                <a:gd name="T79" fmla="*/ 98 h 723"/>
                <a:gd name="T80" fmla="*/ 141 w 260"/>
                <a:gd name="T81" fmla="*/ 96 h 723"/>
                <a:gd name="T82" fmla="*/ 153 w 260"/>
                <a:gd name="T83" fmla="*/ 91 h 723"/>
                <a:gd name="T84" fmla="*/ 168 w 260"/>
                <a:gd name="T85" fmla="*/ 92 h 723"/>
                <a:gd name="T86" fmla="*/ 161 w 260"/>
                <a:gd name="T87" fmla="*/ 81 h 723"/>
                <a:gd name="T88" fmla="*/ 167 w 260"/>
                <a:gd name="T89" fmla="*/ 68 h 723"/>
                <a:gd name="T90" fmla="*/ 166 w 260"/>
                <a:gd name="T91" fmla="*/ 67 h 723"/>
                <a:gd name="T92" fmla="*/ 169 w 260"/>
                <a:gd name="T93" fmla="*/ 73 h 723"/>
                <a:gd name="T94" fmla="*/ 174 w 260"/>
                <a:gd name="T95" fmla="*/ 81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0" h="723">
                  <a:moveTo>
                    <a:pt x="172" y="457"/>
                  </a:moveTo>
                  <a:cubicBezTo>
                    <a:pt x="172" y="448"/>
                    <a:pt x="178" y="430"/>
                    <a:pt x="182" y="414"/>
                  </a:cubicBezTo>
                  <a:cubicBezTo>
                    <a:pt x="187" y="398"/>
                    <a:pt x="186" y="348"/>
                    <a:pt x="186" y="348"/>
                  </a:cubicBezTo>
                  <a:cubicBezTo>
                    <a:pt x="186" y="348"/>
                    <a:pt x="197" y="363"/>
                    <a:pt x="203" y="361"/>
                  </a:cubicBezTo>
                  <a:cubicBezTo>
                    <a:pt x="209" y="358"/>
                    <a:pt x="220" y="346"/>
                    <a:pt x="221" y="344"/>
                  </a:cubicBezTo>
                  <a:cubicBezTo>
                    <a:pt x="221" y="341"/>
                    <a:pt x="201" y="275"/>
                    <a:pt x="200" y="270"/>
                  </a:cubicBezTo>
                  <a:cubicBezTo>
                    <a:pt x="199" y="265"/>
                    <a:pt x="197" y="261"/>
                    <a:pt x="196" y="250"/>
                  </a:cubicBezTo>
                  <a:cubicBezTo>
                    <a:pt x="195" y="239"/>
                    <a:pt x="195" y="197"/>
                    <a:pt x="195" y="197"/>
                  </a:cubicBezTo>
                  <a:cubicBezTo>
                    <a:pt x="195" y="197"/>
                    <a:pt x="206" y="202"/>
                    <a:pt x="212" y="206"/>
                  </a:cubicBezTo>
                  <a:cubicBezTo>
                    <a:pt x="218" y="209"/>
                    <a:pt x="226" y="212"/>
                    <a:pt x="230" y="214"/>
                  </a:cubicBezTo>
                  <a:cubicBezTo>
                    <a:pt x="235" y="216"/>
                    <a:pt x="253" y="214"/>
                    <a:pt x="255" y="211"/>
                  </a:cubicBezTo>
                  <a:cubicBezTo>
                    <a:pt x="257" y="209"/>
                    <a:pt x="260" y="196"/>
                    <a:pt x="255" y="185"/>
                  </a:cubicBezTo>
                  <a:cubicBezTo>
                    <a:pt x="249" y="173"/>
                    <a:pt x="251" y="175"/>
                    <a:pt x="242" y="168"/>
                  </a:cubicBezTo>
                  <a:cubicBezTo>
                    <a:pt x="234" y="160"/>
                    <a:pt x="201" y="118"/>
                    <a:pt x="200" y="117"/>
                  </a:cubicBezTo>
                  <a:cubicBezTo>
                    <a:pt x="200" y="116"/>
                    <a:pt x="198" y="117"/>
                    <a:pt x="198" y="117"/>
                  </a:cubicBezTo>
                  <a:cubicBezTo>
                    <a:pt x="198" y="117"/>
                    <a:pt x="196" y="114"/>
                    <a:pt x="195" y="114"/>
                  </a:cubicBezTo>
                  <a:cubicBezTo>
                    <a:pt x="194" y="113"/>
                    <a:pt x="194" y="114"/>
                    <a:pt x="194" y="114"/>
                  </a:cubicBezTo>
                  <a:cubicBezTo>
                    <a:pt x="194" y="114"/>
                    <a:pt x="192" y="113"/>
                    <a:pt x="191" y="111"/>
                  </a:cubicBezTo>
                  <a:cubicBezTo>
                    <a:pt x="189" y="109"/>
                    <a:pt x="187" y="107"/>
                    <a:pt x="187" y="100"/>
                  </a:cubicBezTo>
                  <a:cubicBezTo>
                    <a:pt x="186" y="94"/>
                    <a:pt x="187" y="87"/>
                    <a:pt x="187" y="84"/>
                  </a:cubicBezTo>
                  <a:cubicBezTo>
                    <a:pt x="187" y="81"/>
                    <a:pt x="185" y="81"/>
                    <a:pt x="185" y="79"/>
                  </a:cubicBezTo>
                  <a:cubicBezTo>
                    <a:pt x="184" y="78"/>
                    <a:pt x="181" y="70"/>
                    <a:pt x="180" y="69"/>
                  </a:cubicBezTo>
                  <a:cubicBezTo>
                    <a:pt x="180" y="69"/>
                    <a:pt x="179" y="67"/>
                    <a:pt x="178" y="65"/>
                  </a:cubicBezTo>
                  <a:cubicBezTo>
                    <a:pt x="177" y="64"/>
                    <a:pt x="175" y="64"/>
                    <a:pt x="173" y="63"/>
                  </a:cubicBezTo>
                  <a:cubicBezTo>
                    <a:pt x="172" y="63"/>
                    <a:pt x="169" y="61"/>
                    <a:pt x="169" y="61"/>
                  </a:cubicBezTo>
                  <a:cubicBezTo>
                    <a:pt x="169" y="61"/>
                    <a:pt x="162" y="57"/>
                    <a:pt x="161" y="57"/>
                  </a:cubicBezTo>
                  <a:cubicBezTo>
                    <a:pt x="160" y="57"/>
                    <a:pt x="159" y="58"/>
                    <a:pt x="160" y="60"/>
                  </a:cubicBezTo>
                  <a:cubicBezTo>
                    <a:pt x="161" y="61"/>
                    <a:pt x="163" y="63"/>
                    <a:pt x="163" y="63"/>
                  </a:cubicBezTo>
                  <a:cubicBezTo>
                    <a:pt x="160" y="64"/>
                    <a:pt x="160" y="64"/>
                    <a:pt x="160" y="64"/>
                  </a:cubicBezTo>
                  <a:cubicBezTo>
                    <a:pt x="158" y="60"/>
                    <a:pt x="158" y="60"/>
                    <a:pt x="158" y="60"/>
                  </a:cubicBezTo>
                  <a:cubicBezTo>
                    <a:pt x="158" y="60"/>
                    <a:pt x="157" y="55"/>
                    <a:pt x="157" y="53"/>
                  </a:cubicBezTo>
                  <a:cubicBezTo>
                    <a:pt x="156" y="52"/>
                    <a:pt x="157" y="47"/>
                    <a:pt x="159" y="45"/>
                  </a:cubicBezTo>
                  <a:cubicBezTo>
                    <a:pt x="160" y="43"/>
                    <a:pt x="161" y="39"/>
                    <a:pt x="161" y="35"/>
                  </a:cubicBezTo>
                  <a:cubicBezTo>
                    <a:pt x="161" y="31"/>
                    <a:pt x="160" y="21"/>
                    <a:pt x="159" y="20"/>
                  </a:cubicBezTo>
                  <a:cubicBezTo>
                    <a:pt x="158" y="19"/>
                    <a:pt x="160" y="15"/>
                    <a:pt x="159" y="12"/>
                  </a:cubicBezTo>
                  <a:cubicBezTo>
                    <a:pt x="158" y="9"/>
                    <a:pt x="158" y="7"/>
                    <a:pt x="151" y="5"/>
                  </a:cubicBezTo>
                  <a:cubicBezTo>
                    <a:pt x="145" y="4"/>
                    <a:pt x="125" y="0"/>
                    <a:pt x="119" y="0"/>
                  </a:cubicBezTo>
                  <a:cubicBezTo>
                    <a:pt x="113" y="0"/>
                    <a:pt x="111" y="3"/>
                    <a:pt x="109" y="2"/>
                  </a:cubicBezTo>
                  <a:cubicBezTo>
                    <a:pt x="107" y="1"/>
                    <a:pt x="102" y="5"/>
                    <a:pt x="101" y="8"/>
                  </a:cubicBezTo>
                  <a:cubicBezTo>
                    <a:pt x="100" y="10"/>
                    <a:pt x="96" y="13"/>
                    <a:pt x="94" y="20"/>
                  </a:cubicBezTo>
                  <a:cubicBezTo>
                    <a:pt x="91" y="27"/>
                    <a:pt x="93" y="34"/>
                    <a:pt x="93" y="34"/>
                  </a:cubicBezTo>
                  <a:cubicBezTo>
                    <a:pt x="93" y="34"/>
                    <a:pt x="92" y="34"/>
                    <a:pt x="90" y="37"/>
                  </a:cubicBezTo>
                  <a:cubicBezTo>
                    <a:pt x="89" y="40"/>
                    <a:pt x="90" y="42"/>
                    <a:pt x="90" y="45"/>
                  </a:cubicBezTo>
                  <a:cubicBezTo>
                    <a:pt x="90" y="48"/>
                    <a:pt x="88" y="52"/>
                    <a:pt x="92" y="57"/>
                  </a:cubicBezTo>
                  <a:cubicBezTo>
                    <a:pt x="96" y="62"/>
                    <a:pt x="97" y="64"/>
                    <a:pt x="97" y="64"/>
                  </a:cubicBezTo>
                  <a:cubicBezTo>
                    <a:pt x="97" y="64"/>
                    <a:pt x="98" y="69"/>
                    <a:pt x="98" y="79"/>
                  </a:cubicBezTo>
                  <a:cubicBezTo>
                    <a:pt x="98" y="88"/>
                    <a:pt x="96" y="90"/>
                    <a:pt x="95" y="92"/>
                  </a:cubicBezTo>
                  <a:cubicBezTo>
                    <a:pt x="95" y="92"/>
                    <a:pt x="95" y="91"/>
                    <a:pt x="95" y="91"/>
                  </a:cubicBezTo>
                  <a:cubicBezTo>
                    <a:pt x="94" y="91"/>
                    <a:pt x="93" y="90"/>
                    <a:pt x="92" y="90"/>
                  </a:cubicBezTo>
                  <a:cubicBezTo>
                    <a:pt x="92" y="91"/>
                    <a:pt x="91" y="94"/>
                    <a:pt x="91" y="94"/>
                  </a:cubicBezTo>
                  <a:cubicBezTo>
                    <a:pt x="91" y="94"/>
                    <a:pt x="87" y="97"/>
                    <a:pt x="87" y="99"/>
                  </a:cubicBezTo>
                  <a:cubicBezTo>
                    <a:pt x="87" y="100"/>
                    <a:pt x="82" y="103"/>
                    <a:pt x="78" y="104"/>
                  </a:cubicBezTo>
                  <a:cubicBezTo>
                    <a:pt x="75" y="105"/>
                    <a:pt x="31" y="115"/>
                    <a:pt x="29" y="116"/>
                  </a:cubicBezTo>
                  <a:cubicBezTo>
                    <a:pt x="26" y="117"/>
                    <a:pt x="28" y="122"/>
                    <a:pt x="27" y="135"/>
                  </a:cubicBezTo>
                  <a:cubicBezTo>
                    <a:pt x="27" y="148"/>
                    <a:pt x="9" y="210"/>
                    <a:pt x="9" y="215"/>
                  </a:cubicBezTo>
                  <a:cubicBezTo>
                    <a:pt x="8" y="220"/>
                    <a:pt x="6" y="247"/>
                    <a:pt x="6" y="254"/>
                  </a:cubicBezTo>
                  <a:cubicBezTo>
                    <a:pt x="6" y="261"/>
                    <a:pt x="6" y="270"/>
                    <a:pt x="5" y="282"/>
                  </a:cubicBezTo>
                  <a:cubicBezTo>
                    <a:pt x="3" y="293"/>
                    <a:pt x="6" y="345"/>
                    <a:pt x="6" y="349"/>
                  </a:cubicBezTo>
                  <a:cubicBezTo>
                    <a:pt x="5" y="353"/>
                    <a:pt x="8" y="357"/>
                    <a:pt x="9" y="358"/>
                  </a:cubicBezTo>
                  <a:cubicBezTo>
                    <a:pt x="9" y="359"/>
                    <a:pt x="8" y="378"/>
                    <a:pt x="8" y="378"/>
                  </a:cubicBezTo>
                  <a:cubicBezTo>
                    <a:pt x="8" y="378"/>
                    <a:pt x="6" y="381"/>
                    <a:pt x="7" y="384"/>
                  </a:cubicBezTo>
                  <a:cubicBezTo>
                    <a:pt x="8" y="387"/>
                    <a:pt x="13" y="386"/>
                    <a:pt x="17" y="388"/>
                  </a:cubicBezTo>
                  <a:cubicBezTo>
                    <a:pt x="18" y="389"/>
                    <a:pt x="19" y="389"/>
                    <a:pt x="20" y="389"/>
                  </a:cubicBezTo>
                  <a:cubicBezTo>
                    <a:pt x="20" y="391"/>
                    <a:pt x="20" y="393"/>
                    <a:pt x="20" y="395"/>
                  </a:cubicBezTo>
                  <a:cubicBezTo>
                    <a:pt x="16" y="395"/>
                    <a:pt x="10" y="396"/>
                    <a:pt x="8" y="398"/>
                  </a:cubicBezTo>
                  <a:cubicBezTo>
                    <a:pt x="7" y="399"/>
                    <a:pt x="1" y="463"/>
                    <a:pt x="1" y="464"/>
                  </a:cubicBezTo>
                  <a:cubicBezTo>
                    <a:pt x="2" y="465"/>
                    <a:pt x="2" y="465"/>
                    <a:pt x="4" y="465"/>
                  </a:cubicBezTo>
                  <a:cubicBezTo>
                    <a:pt x="2" y="494"/>
                    <a:pt x="0" y="521"/>
                    <a:pt x="0" y="521"/>
                  </a:cubicBezTo>
                  <a:cubicBezTo>
                    <a:pt x="0" y="521"/>
                    <a:pt x="11" y="518"/>
                    <a:pt x="15" y="519"/>
                  </a:cubicBezTo>
                  <a:cubicBezTo>
                    <a:pt x="19" y="519"/>
                    <a:pt x="24" y="519"/>
                    <a:pt x="27" y="519"/>
                  </a:cubicBezTo>
                  <a:cubicBezTo>
                    <a:pt x="29" y="519"/>
                    <a:pt x="37" y="520"/>
                    <a:pt x="39" y="521"/>
                  </a:cubicBezTo>
                  <a:cubicBezTo>
                    <a:pt x="41" y="522"/>
                    <a:pt x="38" y="420"/>
                    <a:pt x="38" y="420"/>
                  </a:cubicBezTo>
                  <a:cubicBezTo>
                    <a:pt x="35" y="399"/>
                    <a:pt x="35" y="399"/>
                    <a:pt x="35" y="399"/>
                  </a:cubicBezTo>
                  <a:cubicBezTo>
                    <a:pt x="35" y="399"/>
                    <a:pt x="33" y="398"/>
                    <a:pt x="29" y="398"/>
                  </a:cubicBezTo>
                  <a:cubicBezTo>
                    <a:pt x="30" y="396"/>
                    <a:pt x="30" y="393"/>
                    <a:pt x="30" y="390"/>
                  </a:cubicBezTo>
                  <a:cubicBezTo>
                    <a:pt x="32" y="390"/>
                    <a:pt x="33" y="390"/>
                    <a:pt x="34" y="389"/>
                  </a:cubicBezTo>
                  <a:cubicBezTo>
                    <a:pt x="35" y="387"/>
                    <a:pt x="36" y="384"/>
                    <a:pt x="37" y="384"/>
                  </a:cubicBezTo>
                  <a:cubicBezTo>
                    <a:pt x="38" y="385"/>
                    <a:pt x="39" y="383"/>
                    <a:pt x="39" y="381"/>
                  </a:cubicBezTo>
                  <a:cubicBezTo>
                    <a:pt x="39" y="378"/>
                    <a:pt x="39" y="378"/>
                    <a:pt x="39" y="374"/>
                  </a:cubicBezTo>
                  <a:cubicBezTo>
                    <a:pt x="39" y="371"/>
                    <a:pt x="39" y="364"/>
                    <a:pt x="39" y="364"/>
                  </a:cubicBezTo>
                  <a:cubicBezTo>
                    <a:pt x="53" y="373"/>
                    <a:pt x="53" y="373"/>
                    <a:pt x="53" y="373"/>
                  </a:cubicBezTo>
                  <a:cubicBezTo>
                    <a:pt x="53" y="373"/>
                    <a:pt x="54" y="380"/>
                    <a:pt x="55" y="392"/>
                  </a:cubicBezTo>
                  <a:cubicBezTo>
                    <a:pt x="57" y="404"/>
                    <a:pt x="72" y="455"/>
                    <a:pt x="76" y="467"/>
                  </a:cubicBezTo>
                  <a:cubicBezTo>
                    <a:pt x="80" y="478"/>
                    <a:pt x="86" y="524"/>
                    <a:pt x="86" y="530"/>
                  </a:cubicBezTo>
                  <a:cubicBezTo>
                    <a:pt x="86" y="537"/>
                    <a:pt x="88" y="548"/>
                    <a:pt x="88" y="561"/>
                  </a:cubicBezTo>
                  <a:cubicBezTo>
                    <a:pt x="88" y="574"/>
                    <a:pt x="89" y="584"/>
                    <a:pt x="92" y="594"/>
                  </a:cubicBezTo>
                  <a:cubicBezTo>
                    <a:pt x="95" y="604"/>
                    <a:pt x="101" y="615"/>
                    <a:pt x="103" y="630"/>
                  </a:cubicBezTo>
                  <a:cubicBezTo>
                    <a:pt x="104" y="645"/>
                    <a:pt x="110" y="668"/>
                    <a:pt x="110" y="669"/>
                  </a:cubicBezTo>
                  <a:cubicBezTo>
                    <a:pt x="110" y="670"/>
                    <a:pt x="108" y="675"/>
                    <a:pt x="105" y="679"/>
                  </a:cubicBezTo>
                  <a:cubicBezTo>
                    <a:pt x="102" y="683"/>
                    <a:pt x="96" y="689"/>
                    <a:pt x="94" y="691"/>
                  </a:cubicBezTo>
                  <a:cubicBezTo>
                    <a:pt x="93" y="693"/>
                    <a:pt x="93" y="695"/>
                    <a:pt x="96" y="697"/>
                  </a:cubicBezTo>
                  <a:cubicBezTo>
                    <a:pt x="98" y="698"/>
                    <a:pt x="97" y="698"/>
                    <a:pt x="103" y="698"/>
                  </a:cubicBezTo>
                  <a:cubicBezTo>
                    <a:pt x="109" y="699"/>
                    <a:pt x="111" y="696"/>
                    <a:pt x="111" y="696"/>
                  </a:cubicBezTo>
                  <a:cubicBezTo>
                    <a:pt x="111" y="696"/>
                    <a:pt x="109" y="704"/>
                    <a:pt x="110" y="706"/>
                  </a:cubicBezTo>
                  <a:cubicBezTo>
                    <a:pt x="110" y="708"/>
                    <a:pt x="111" y="711"/>
                    <a:pt x="111" y="711"/>
                  </a:cubicBezTo>
                  <a:cubicBezTo>
                    <a:pt x="111" y="711"/>
                    <a:pt x="110" y="717"/>
                    <a:pt x="112" y="719"/>
                  </a:cubicBezTo>
                  <a:cubicBezTo>
                    <a:pt x="114" y="721"/>
                    <a:pt x="134" y="723"/>
                    <a:pt x="134" y="723"/>
                  </a:cubicBezTo>
                  <a:cubicBezTo>
                    <a:pt x="142" y="717"/>
                    <a:pt x="142" y="717"/>
                    <a:pt x="142" y="717"/>
                  </a:cubicBezTo>
                  <a:cubicBezTo>
                    <a:pt x="142" y="717"/>
                    <a:pt x="143" y="713"/>
                    <a:pt x="143" y="712"/>
                  </a:cubicBezTo>
                  <a:cubicBezTo>
                    <a:pt x="143" y="711"/>
                    <a:pt x="154" y="709"/>
                    <a:pt x="155" y="704"/>
                  </a:cubicBezTo>
                  <a:cubicBezTo>
                    <a:pt x="156" y="699"/>
                    <a:pt x="152" y="689"/>
                    <a:pt x="151" y="686"/>
                  </a:cubicBezTo>
                  <a:cubicBezTo>
                    <a:pt x="150" y="683"/>
                    <a:pt x="151" y="677"/>
                    <a:pt x="151" y="677"/>
                  </a:cubicBezTo>
                  <a:cubicBezTo>
                    <a:pt x="151" y="677"/>
                    <a:pt x="150" y="668"/>
                    <a:pt x="153" y="660"/>
                  </a:cubicBezTo>
                  <a:cubicBezTo>
                    <a:pt x="155" y="652"/>
                    <a:pt x="158" y="649"/>
                    <a:pt x="159" y="634"/>
                  </a:cubicBezTo>
                  <a:cubicBezTo>
                    <a:pt x="159" y="620"/>
                    <a:pt x="168" y="551"/>
                    <a:pt x="168" y="541"/>
                  </a:cubicBezTo>
                  <a:cubicBezTo>
                    <a:pt x="168" y="530"/>
                    <a:pt x="169" y="488"/>
                    <a:pt x="169" y="481"/>
                  </a:cubicBezTo>
                  <a:cubicBezTo>
                    <a:pt x="169" y="475"/>
                    <a:pt x="172" y="467"/>
                    <a:pt x="172" y="457"/>
                  </a:cubicBezTo>
                  <a:close/>
                  <a:moveTo>
                    <a:pt x="49" y="259"/>
                  </a:moveTo>
                  <a:cubicBezTo>
                    <a:pt x="48" y="264"/>
                    <a:pt x="48" y="271"/>
                    <a:pt x="47" y="279"/>
                  </a:cubicBezTo>
                  <a:cubicBezTo>
                    <a:pt x="47" y="287"/>
                    <a:pt x="45" y="291"/>
                    <a:pt x="43" y="299"/>
                  </a:cubicBezTo>
                  <a:cubicBezTo>
                    <a:pt x="42" y="307"/>
                    <a:pt x="39" y="324"/>
                    <a:pt x="38" y="321"/>
                  </a:cubicBezTo>
                  <a:cubicBezTo>
                    <a:pt x="38" y="317"/>
                    <a:pt x="40" y="294"/>
                    <a:pt x="41" y="286"/>
                  </a:cubicBezTo>
                  <a:cubicBezTo>
                    <a:pt x="41" y="278"/>
                    <a:pt x="46" y="257"/>
                    <a:pt x="46" y="254"/>
                  </a:cubicBezTo>
                  <a:cubicBezTo>
                    <a:pt x="47" y="252"/>
                    <a:pt x="48" y="219"/>
                    <a:pt x="49" y="216"/>
                  </a:cubicBezTo>
                  <a:cubicBezTo>
                    <a:pt x="50" y="212"/>
                    <a:pt x="51" y="207"/>
                    <a:pt x="51" y="207"/>
                  </a:cubicBezTo>
                  <a:cubicBezTo>
                    <a:pt x="53" y="217"/>
                    <a:pt x="53" y="217"/>
                    <a:pt x="53" y="217"/>
                  </a:cubicBezTo>
                  <a:cubicBezTo>
                    <a:pt x="53" y="223"/>
                    <a:pt x="51" y="255"/>
                    <a:pt x="49" y="259"/>
                  </a:cubicBezTo>
                  <a:close/>
                  <a:moveTo>
                    <a:pt x="160" y="107"/>
                  </a:moveTo>
                  <a:cubicBezTo>
                    <a:pt x="159" y="107"/>
                    <a:pt x="154" y="105"/>
                    <a:pt x="150" y="104"/>
                  </a:cubicBezTo>
                  <a:cubicBezTo>
                    <a:pt x="146" y="103"/>
                    <a:pt x="143" y="99"/>
                    <a:pt x="142" y="98"/>
                  </a:cubicBezTo>
                  <a:cubicBezTo>
                    <a:pt x="142" y="98"/>
                    <a:pt x="142" y="98"/>
                    <a:pt x="142" y="98"/>
                  </a:cubicBezTo>
                  <a:cubicBezTo>
                    <a:pt x="142" y="98"/>
                    <a:pt x="142" y="98"/>
                    <a:pt x="142" y="98"/>
                  </a:cubicBezTo>
                  <a:cubicBezTo>
                    <a:pt x="142" y="97"/>
                    <a:pt x="141" y="96"/>
                    <a:pt x="141" y="96"/>
                  </a:cubicBezTo>
                  <a:cubicBezTo>
                    <a:pt x="142" y="96"/>
                    <a:pt x="146" y="88"/>
                    <a:pt x="147" y="87"/>
                  </a:cubicBezTo>
                  <a:cubicBezTo>
                    <a:pt x="148" y="85"/>
                    <a:pt x="150" y="83"/>
                    <a:pt x="150" y="83"/>
                  </a:cubicBezTo>
                  <a:cubicBezTo>
                    <a:pt x="151" y="85"/>
                    <a:pt x="151" y="89"/>
                    <a:pt x="153" y="91"/>
                  </a:cubicBezTo>
                  <a:cubicBezTo>
                    <a:pt x="155" y="94"/>
                    <a:pt x="156" y="95"/>
                    <a:pt x="157" y="98"/>
                  </a:cubicBezTo>
                  <a:cubicBezTo>
                    <a:pt x="159" y="101"/>
                    <a:pt x="160" y="108"/>
                    <a:pt x="160" y="107"/>
                  </a:cubicBezTo>
                  <a:close/>
                  <a:moveTo>
                    <a:pt x="168" y="92"/>
                  </a:moveTo>
                  <a:cubicBezTo>
                    <a:pt x="167" y="93"/>
                    <a:pt x="163" y="93"/>
                    <a:pt x="162" y="92"/>
                  </a:cubicBezTo>
                  <a:cubicBezTo>
                    <a:pt x="161" y="92"/>
                    <a:pt x="159" y="88"/>
                    <a:pt x="159" y="86"/>
                  </a:cubicBezTo>
                  <a:cubicBezTo>
                    <a:pt x="161" y="81"/>
                    <a:pt x="161" y="81"/>
                    <a:pt x="161" y="81"/>
                  </a:cubicBezTo>
                  <a:cubicBezTo>
                    <a:pt x="161" y="81"/>
                    <a:pt x="161" y="81"/>
                    <a:pt x="162" y="83"/>
                  </a:cubicBezTo>
                  <a:cubicBezTo>
                    <a:pt x="163" y="85"/>
                    <a:pt x="168" y="91"/>
                    <a:pt x="168" y="92"/>
                  </a:cubicBezTo>
                  <a:close/>
                  <a:moveTo>
                    <a:pt x="167" y="68"/>
                  </a:moveTo>
                  <a:cubicBezTo>
                    <a:pt x="167" y="68"/>
                    <a:pt x="165" y="70"/>
                    <a:pt x="164" y="70"/>
                  </a:cubicBezTo>
                  <a:cubicBezTo>
                    <a:pt x="164" y="70"/>
                    <a:pt x="164" y="69"/>
                    <a:pt x="164" y="69"/>
                  </a:cubicBezTo>
                  <a:cubicBezTo>
                    <a:pt x="164" y="68"/>
                    <a:pt x="166" y="67"/>
                    <a:pt x="166" y="67"/>
                  </a:cubicBezTo>
                  <a:cubicBezTo>
                    <a:pt x="167" y="67"/>
                    <a:pt x="168" y="68"/>
                    <a:pt x="167" y="68"/>
                  </a:cubicBezTo>
                  <a:close/>
                  <a:moveTo>
                    <a:pt x="166" y="75"/>
                  </a:moveTo>
                  <a:cubicBezTo>
                    <a:pt x="169" y="73"/>
                    <a:pt x="169" y="73"/>
                    <a:pt x="169" y="73"/>
                  </a:cubicBezTo>
                  <a:cubicBezTo>
                    <a:pt x="172" y="74"/>
                    <a:pt x="172" y="74"/>
                    <a:pt x="172" y="74"/>
                  </a:cubicBezTo>
                  <a:cubicBezTo>
                    <a:pt x="172" y="74"/>
                    <a:pt x="174" y="77"/>
                    <a:pt x="174" y="77"/>
                  </a:cubicBezTo>
                  <a:cubicBezTo>
                    <a:pt x="174" y="77"/>
                    <a:pt x="174" y="79"/>
                    <a:pt x="174" y="81"/>
                  </a:cubicBezTo>
                  <a:cubicBezTo>
                    <a:pt x="174" y="83"/>
                    <a:pt x="174" y="84"/>
                    <a:pt x="173" y="84"/>
                  </a:cubicBezTo>
                  <a:cubicBezTo>
                    <a:pt x="172" y="84"/>
                    <a:pt x="167" y="76"/>
                    <a:pt x="166" y="75"/>
                  </a:cubicBezTo>
                  <a:close/>
                </a:path>
              </a:pathLst>
            </a:custGeom>
            <a:solidFill>
              <a:srgbClr val="D49E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îş1iḋé">
              <a:extLst>
                <a:ext uri="{FF2B5EF4-FFF2-40B4-BE49-F238E27FC236}">
                  <a16:creationId xmlns="" xmlns:a16="http://schemas.microsoft.com/office/drawing/2014/main" id="{7873D7E3-C42A-4B69-A8A1-6DD378459F4A}"/>
                </a:ext>
              </a:extLst>
            </p:cNvPr>
            <p:cNvSpPr/>
            <p:nvPr/>
          </p:nvSpPr>
          <p:spPr bwMode="auto">
            <a:xfrm>
              <a:off x="4334706" y="2758824"/>
              <a:ext cx="886358" cy="3350229"/>
            </a:xfrm>
            <a:custGeom>
              <a:avLst/>
              <a:gdLst>
                <a:gd name="T0" fmla="*/ 167 w 173"/>
                <a:gd name="T1" fmla="*/ 162 h 654"/>
                <a:gd name="T2" fmla="*/ 165 w 173"/>
                <a:gd name="T3" fmla="*/ 141 h 654"/>
                <a:gd name="T4" fmla="*/ 156 w 173"/>
                <a:gd name="T5" fmla="*/ 108 h 654"/>
                <a:gd name="T6" fmla="*/ 129 w 173"/>
                <a:gd name="T7" fmla="*/ 94 h 654"/>
                <a:gd name="T8" fmla="*/ 123 w 173"/>
                <a:gd name="T9" fmla="*/ 85 h 654"/>
                <a:gd name="T10" fmla="*/ 122 w 173"/>
                <a:gd name="T11" fmla="*/ 84 h 654"/>
                <a:gd name="T12" fmla="*/ 121 w 173"/>
                <a:gd name="T13" fmla="*/ 79 h 654"/>
                <a:gd name="T14" fmla="*/ 121 w 173"/>
                <a:gd name="T15" fmla="*/ 76 h 654"/>
                <a:gd name="T16" fmla="*/ 127 w 173"/>
                <a:gd name="T17" fmla="*/ 78 h 654"/>
                <a:gd name="T18" fmla="*/ 136 w 173"/>
                <a:gd name="T19" fmla="*/ 59 h 654"/>
                <a:gd name="T20" fmla="*/ 133 w 173"/>
                <a:gd name="T21" fmla="*/ 51 h 654"/>
                <a:gd name="T22" fmla="*/ 129 w 173"/>
                <a:gd name="T23" fmla="*/ 43 h 654"/>
                <a:gd name="T24" fmla="*/ 115 w 173"/>
                <a:gd name="T25" fmla="*/ 3 h 654"/>
                <a:gd name="T26" fmla="*/ 73 w 173"/>
                <a:gd name="T27" fmla="*/ 23 h 654"/>
                <a:gd name="T28" fmla="*/ 74 w 173"/>
                <a:gd name="T29" fmla="*/ 42 h 654"/>
                <a:gd name="T30" fmla="*/ 73 w 173"/>
                <a:gd name="T31" fmla="*/ 55 h 654"/>
                <a:gd name="T32" fmla="*/ 79 w 173"/>
                <a:gd name="T33" fmla="*/ 70 h 654"/>
                <a:gd name="T34" fmla="*/ 85 w 173"/>
                <a:gd name="T35" fmla="*/ 82 h 654"/>
                <a:gd name="T36" fmla="*/ 66 w 173"/>
                <a:gd name="T37" fmla="*/ 88 h 654"/>
                <a:gd name="T38" fmla="*/ 63 w 173"/>
                <a:gd name="T39" fmla="*/ 98 h 654"/>
                <a:gd name="T40" fmla="*/ 42 w 173"/>
                <a:gd name="T41" fmla="*/ 108 h 654"/>
                <a:gd name="T42" fmla="*/ 26 w 173"/>
                <a:gd name="T43" fmla="*/ 156 h 654"/>
                <a:gd name="T44" fmla="*/ 16 w 173"/>
                <a:gd name="T45" fmla="*/ 175 h 654"/>
                <a:gd name="T46" fmla="*/ 8 w 173"/>
                <a:gd name="T47" fmla="*/ 198 h 654"/>
                <a:gd name="T48" fmla="*/ 5 w 173"/>
                <a:gd name="T49" fmla="*/ 218 h 654"/>
                <a:gd name="T50" fmla="*/ 26 w 173"/>
                <a:gd name="T51" fmla="*/ 233 h 654"/>
                <a:gd name="T52" fmla="*/ 9 w 173"/>
                <a:gd name="T53" fmla="*/ 281 h 654"/>
                <a:gd name="T54" fmla="*/ 20 w 173"/>
                <a:gd name="T55" fmla="*/ 308 h 654"/>
                <a:gd name="T56" fmla="*/ 1 w 173"/>
                <a:gd name="T57" fmla="*/ 454 h 654"/>
                <a:gd name="T58" fmla="*/ 14 w 173"/>
                <a:gd name="T59" fmla="*/ 477 h 654"/>
                <a:gd name="T60" fmla="*/ 63 w 173"/>
                <a:gd name="T61" fmla="*/ 542 h 654"/>
                <a:gd name="T62" fmla="*/ 71 w 173"/>
                <a:gd name="T63" fmla="*/ 598 h 654"/>
                <a:gd name="T64" fmla="*/ 61 w 173"/>
                <a:gd name="T65" fmla="*/ 626 h 654"/>
                <a:gd name="T66" fmla="*/ 43 w 173"/>
                <a:gd name="T67" fmla="*/ 639 h 654"/>
                <a:gd name="T68" fmla="*/ 74 w 173"/>
                <a:gd name="T69" fmla="*/ 653 h 654"/>
                <a:gd name="T70" fmla="*/ 89 w 173"/>
                <a:gd name="T71" fmla="*/ 644 h 654"/>
                <a:gd name="T72" fmla="*/ 105 w 173"/>
                <a:gd name="T73" fmla="*/ 619 h 654"/>
                <a:gd name="T74" fmla="*/ 108 w 173"/>
                <a:gd name="T75" fmla="*/ 652 h 654"/>
                <a:gd name="T76" fmla="*/ 115 w 173"/>
                <a:gd name="T77" fmla="*/ 620 h 654"/>
                <a:gd name="T78" fmla="*/ 119 w 173"/>
                <a:gd name="T79" fmla="*/ 644 h 654"/>
                <a:gd name="T80" fmla="*/ 127 w 173"/>
                <a:gd name="T81" fmla="*/ 607 h 654"/>
                <a:gd name="T82" fmla="*/ 117 w 173"/>
                <a:gd name="T83" fmla="*/ 580 h 654"/>
                <a:gd name="T84" fmla="*/ 106 w 173"/>
                <a:gd name="T85" fmla="*/ 569 h 654"/>
                <a:gd name="T86" fmla="*/ 107 w 173"/>
                <a:gd name="T87" fmla="*/ 485 h 654"/>
                <a:gd name="T88" fmla="*/ 102 w 173"/>
                <a:gd name="T89" fmla="*/ 460 h 654"/>
                <a:gd name="T90" fmla="*/ 123 w 173"/>
                <a:gd name="T91" fmla="*/ 351 h 654"/>
                <a:gd name="T92" fmla="*/ 120 w 173"/>
                <a:gd name="T93" fmla="*/ 285 h 654"/>
                <a:gd name="T94" fmla="*/ 114 w 173"/>
                <a:gd name="T95" fmla="*/ 253 h 654"/>
                <a:gd name="T96" fmla="*/ 141 w 173"/>
                <a:gd name="T97" fmla="*/ 238 h 654"/>
                <a:gd name="T98" fmla="*/ 166 w 173"/>
                <a:gd name="T99" fmla="*/ 236 h 654"/>
                <a:gd name="T100" fmla="*/ 169 w 173"/>
                <a:gd name="T101" fmla="*/ 173 h 654"/>
                <a:gd name="T102" fmla="*/ 53 w 173"/>
                <a:gd name="T103" fmla="*/ 457 h 654"/>
                <a:gd name="T104" fmla="*/ 61 w 173"/>
                <a:gd name="T105" fmla="*/ 468 h 654"/>
                <a:gd name="T106" fmla="*/ 139 w 173"/>
                <a:gd name="T107" fmla="*/ 208 h 654"/>
                <a:gd name="T108" fmla="*/ 124 w 173"/>
                <a:gd name="T109" fmla="*/ 211 h 654"/>
                <a:gd name="T110" fmla="*/ 116 w 173"/>
                <a:gd name="T111" fmla="*/ 204 h 654"/>
                <a:gd name="T112" fmla="*/ 129 w 173"/>
                <a:gd name="T113" fmla="*/ 179 h 654"/>
                <a:gd name="T114" fmla="*/ 139 w 173"/>
                <a:gd name="T115" fmla="*/ 208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3" h="654">
                  <a:moveTo>
                    <a:pt x="169" y="173"/>
                  </a:moveTo>
                  <a:cubicBezTo>
                    <a:pt x="167" y="166"/>
                    <a:pt x="167" y="167"/>
                    <a:pt x="167" y="162"/>
                  </a:cubicBezTo>
                  <a:cubicBezTo>
                    <a:pt x="167" y="158"/>
                    <a:pt x="167" y="157"/>
                    <a:pt x="167" y="153"/>
                  </a:cubicBezTo>
                  <a:cubicBezTo>
                    <a:pt x="166" y="148"/>
                    <a:pt x="165" y="144"/>
                    <a:pt x="165" y="141"/>
                  </a:cubicBezTo>
                  <a:cubicBezTo>
                    <a:pt x="165" y="139"/>
                    <a:pt x="162" y="129"/>
                    <a:pt x="162" y="122"/>
                  </a:cubicBezTo>
                  <a:cubicBezTo>
                    <a:pt x="161" y="116"/>
                    <a:pt x="160" y="111"/>
                    <a:pt x="156" y="108"/>
                  </a:cubicBezTo>
                  <a:cubicBezTo>
                    <a:pt x="153" y="104"/>
                    <a:pt x="146" y="101"/>
                    <a:pt x="146" y="101"/>
                  </a:cubicBezTo>
                  <a:cubicBezTo>
                    <a:pt x="141" y="97"/>
                    <a:pt x="129" y="94"/>
                    <a:pt x="129" y="94"/>
                  </a:cubicBezTo>
                  <a:cubicBezTo>
                    <a:pt x="129" y="94"/>
                    <a:pt x="129" y="90"/>
                    <a:pt x="128" y="88"/>
                  </a:cubicBezTo>
                  <a:cubicBezTo>
                    <a:pt x="127" y="87"/>
                    <a:pt x="123" y="85"/>
                    <a:pt x="123" y="85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1"/>
                    <a:pt x="122" y="81"/>
                    <a:pt x="122" y="81"/>
                  </a:cubicBezTo>
                  <a:cubicBezTo>
                    <a:pt x="122" y="81"/>
                    <a:pt x="122" y="79"/>
                    <a:pt x="121" y="79"/>
                  </a:cubicBezTo>
                  <a:cubicBezTo>
                    <a:pt x="121" y="79"/>
                    <a:pt x="121" y="79"/>
                    <a:pt x="121" y="79"/>
                  </a:cubicBezTo>
                  <a:cubicBezTo>
                    <a:pt x="121" y="78"/>
                    <a:pt x="121" y="77"/>
                    <a:pt x="121" y="76"/>
                  </a:cubicBezTo>
                  <a:cubicBezTo>
                    <a:pt x="121" y="76"/>
                    <a:pt x="121" y="76"/>
                    <a:pt x="121" y="76"/>
                  </a:cubicBezTo>
                  <a:cubicBezTo>
                    <a:pt x="121" y="76"/>
                    <a:pt x="122" y="78"/>
                    <a:pt x="127" y="78"/>
                  </a:cubicBezTo>
                  <a:cubicBezTo>
                    <a:pt x="132" y="79"/>
                    <a:pt x="135" y="74"/>
                    <a:pt x="138" y="67"/>
                  </a:cubicBezTo>
                  <a:cubicBezTo>
                    <a:pt x="140" y="60"/>
                    <a:pt x="137" y="60"/>
                    <a:pt x="136" y="59"/>
                  </a:cubicBezTo>
                  <a:cubicBezTo>
                    <a:pt x="136" y="59"/>
                    <a:pt x="135" y="56"/>
                    <a:pt x="132" y="55"/>
                  </a:cubicBezTo>
                  <a:cubicBezTo>
                    <a:pt x="132" y="54"/>
                    <a:pt x="132" y="53"/>
                    <a:pt x="133" y="51"/>
                  </a:cubicBezTo>
                  <a:cubicBezTo>
                    <a:pt x="133" y="48"/>
                    <a:pt x="131" y="45"/>
                    <a:pt x="131" y="45"/>
                  </a:cubicBezTo>
                  <a:cubicBezTo>
                    <a:pt x="129" y="43"/>
                    <a:pt x="129" y="43"/>
                    <a:pt x="129" y="43"/>
                  </a:cubicBezTo>
                  <a:cubicBezTo>
                    <a:pt x="129" y="43"/>
                    <a:pt x="131" y="32"/>
                    <a:pt x="129" y="23"/>
                  </a:cubicBezTo>
                  <a:cubicBezTo>
                    <a:pt x="127" y="15"/>
                    <a:pt x="122" y="7"/>
                    <a:pt x="115" y="3"/>
                  </a:cubicBezTo>
                  <a:cubicBezTo>
                    <a:pt x="108" y="0"/>
                    <a:pt x="94" y="0"/>
                    <a:pt x="92" y="1"/>
                  </a:cubicBezTo>
                  <a:cubicBezTo>
                    <a:pt x="79" y="5"/>
                    <a:pt x="77" y="7"/>
                    <a:pt x="73" y="23"/>
                  </a:cubicBezTo>
                  <a:cubicBezTo>
                    <a:pt x="71" y="32"/>
                    <a:pt x="73" y="37"/>
                    <a:pt x="73" y="37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4" y="42"/>
                    <a:pt x="73" y="42"/>
                    <a:pt x="72" y="44"/>
                  </a:cubicBezTo>
                  <a:cubicBezTo>
                    <a:pt x="72" y="46"/>
                    <a:pt x="71" y="52"/>
                    <a:pt x="73" y="55"/>
                  </a:cubicBezTo>
                  <a:cubicBezTo>
                    <a:pt x="74" y="58"/>
                    <a:pt x="75" y="58"/>
                    <a:pt x="75" y="58"/>
                  </a:cubicBezTo>
                  <a:cubicBezTo>
                    <a:pt x="75" y="58"/>
                    <a:pt x="76" y="65"/>
                    <a:pt x="79" y="70"/>
                  </a:cubicBezTo>
                  <a:cubicBezTo>
                    <a:pt x="82" y="75"/>
                    <a:pt x="85" y="78"/>
                    <a:pt x="85" y="79"/>
                  </a:cubicBezTo>
                  <a:cubicBezTo>
                    <a:pt x="85" y="81"/>
                    <a:pt x="85" y="81"/>
                    <a:pt x="85" y="82"/>
                  </a:cubicBezTo>
                  <a:cubicBezTo>
                    <a:pt x="84" y="82"/>
                    <a:pt x="75" y="84"/>
                    <a:pt x="72" y="85"/>
                  </a:cubicBezTo>
                  <a:cubicBezTo>
                    <a:pt x="69" y="86"/>
                    <a:pt x="66" y="86"/>
                    <a:pt x="66" y="88"/>
                  </a:cubicBezTo>
                  <a:cubicBezTo>
                    <a:pt x="65" y="90"/>
                    <a:pt x="64" y="97"/>
                    <a:pt x="63" y="97"/>
                  </a:cubicBezTo>
                  <a:cubicBezTo>
                    <a:pt x="63" y="98"/>
                    <a:pt x="63" y="98"/>
                    <a:pt x="63" y="98"/>
                  </a:cubicBezTo>
                  <a:cubicBezTo>
                    <a:pt x="61" y="100"/>
                    <a:pt x="50" y="104"/>
                    <a:pt x="47" y="105"/>
                  </a:cubicBezTo>
                  <a:cubicBezTo>
                    <a:pt x="45" y="107"/>
                    <a:pt x="44" y="106"/>
                    <a:pt x="42" y="108"/>
                  </a:cubicBezTo>
                  <a:cubicBezTo>
                    <a:pt x="40" y="111"/>
                    <a:pt x="40" y="111"/>
                    <a:pt x="40" y="112"/>
                  </a:cubicBezTo>
                  <a:cubicBezTo>
                    <a:pt x="39" y="114"/>
                    <a:pt x="28" y="150"/>
                    <a:pt x="26" y="156"/>
                  </a:cubicBezTo>
                  <a:cubicBezTo>
                    <a:pt x="24" y="162"/>
                    <a:pt x="23" y="161"/>
                    <a:pt x="20" y="165"/>
                  </a:cubicBezTo>
                  <a:cubicBezTo>
                    <a:pt x="18" y="169"/>
                    <a:pt x="17" y="166"/>
                    <a:pt x="16" y="175"/>
                  </a:cubicBezTo>
                  <a:cubicBezTo>
                    <a:pt x="14" y="183"/>
                    <a:pt x="16" y="180"/>
                    <a:pt x="13" y="186"/>
                  </a:cubicBezTo>
                  <a:cubicBezTo>
                    <a:pt x="10" y="193"/>
                    <a:pt x="10" y="195"/>
                    <a:pt x="8" y="198"/>
                  </a:cubicBezTo>
                  <a:cubicBezTo>
                    <a:pt x="7" y="200"/>
                    <a:pt x="5" y="199"/>
                    <a:pt x="5" y="205"/>
                  </a:cubicBezTo>
                  <a:cubicBezTo>
                    <a:pt x="4" y="212"/>
                    <a:pt x="1" y="212"/>
                    <a:pt x="5" y="218"/>
                  </a:cubicBezTo>
                  <a:cubicBezTo>
                    <a:pt x="8" y="224"/>
                    <a:pt x="20" y="233"/>
                    <a:pt x="21" y="234"/>
                  </a:cubicBezTo>
                  <a:cubicBezTo>
                    <a:pt x="23" y="234"/>
                    <a:pt x="26" y="233"/>
                    <a:pt x="26" y="233"/>
                  </a:cubicBezTo>
                  <a:cubicBezTo>
                    <a:pt x="26" y="233"/>
                    <a:pt x="14" y="266"/>
                    <a:pt x="13" y="271"/>
                  </a:cubicBezTo>
                  <a:cubicBezTo>
                    <a:pt x="11" y="275"/>
                    <a:pt x="6" y="280"/>
                    <a:pt x="9" y="281"/>
                  </a:cubicBezTo>
                  <a:cubicBezTo>
                    <a:pt x="12" y="282"/>
                    <a:pt x="21" y="283"/>
                    <a:pt x="21" y="283"/>
                  </a:cubicBezTo>
                  <a:cubicBezTo>
                    <a:pt x="21" y="283"/>
                    <a:pt x="20" y="302"/>
                    <a:pt x="20" y="308"/>
                  </a:cubicBezTo>
                  <a:cubicBezTo>
                    <a:pt x="20" y="314"/>
                    <a:pt x="16" y="338"/>
                    <a:pt x="12" y="362"/>
                  </a:cubicBezTo>
                  <a:cubicBezTo>
                    <a:pt x="9" y="385"/>
                    <a:pt x="0" y="454"/>
                    <a:pt x="1" y="454"/>
                  </a:cubicBezTo>
                  <a:cubicBezTo>
                    <a:pt x="2" y="455"/>
                    <a:pt x="4" y="456"/>
                    <a:pt x="4" y="456"/>
                  </a:cubicBezTo>
                  <a:cubicBezTo>
                    <a:pt x="4" y="456"/>
                    <a:pt x="9" y="471"/>
                    <a:pt x="14" y="477"/>
                  </a:cubicBezTo>
                  <a:cubicBezTo>
                    <a:pt x="19" y="482"/>
                    <a:pt x="22" y="481"/>
                    <a:pt x="27" y="488"/>
                  </a:cubicBezTo>
                  <a:cubicBezTo>
                    <a:pt x="32" y="496"/>
                    <a:pt x="55" y="531"/>
                    <a:pt x="63" y="542"/>
                  </a:cubicBezTo>
                  <a:cubicBezTo>
                    <a:pt x="71" y="554"/>
                    <a:pt x="73" y="559"/>
                    <a:pt x="73" y="559"/>
                  </a:cubicBezTo>
                  <a:cubicBezTo>
                    <a:pt x="73" y="559"/>
                    <a:pt x="73" y="590"/>
                    <a:pt x="71" y="598"/>
                  </a:cubicBezTo>
                  <a:cubicBezTo>
                    <a:pt x="68" y="606"/>
                    <a:pt x="65" y="609"/>
                    <a:pt x="64" y="616"/>
                  </a:cubicBezTo>
                  <a:cubicBezTo>
                    <a:pt x="62" y="624"/>
                    <a:pt x="62" y="625"/>
                    <a:pt x="61" y="626"/>
                  </a:cubicBezTo>
                  <a:cubicBezTo>
                    <a:pt x="60" y="627"/>
                    <a:pt x="58" y="629"/>
                    <a:pt x="54" y="632"/>
                  </a:cubicBezTo>
                  <a:cubicBezTo>
                    <a:pt x="50" y="634"/>
                    <a:pt x="44" y="637"/>
                    <a:pt x="43" y="639"/>
                  </a:cubicBezTo>
                  <a:cubicBezTo>
                    <a:pt x="42" y="642"/>
                    <a:pt x="41" y="645"/>
                    <a:pt x="43" y="647"/>
                  </a:cubicBezTo>
                  <a:cubicBezTo>
                    <a:pt x="46" y="648"/>
                    <a:pt x="69" y="654"/>
                    <a:pt x="74" y="653"/>
                  </a:cubicBezTo>
                  <a:cubicBezTo>
                    <a:pt x="80" y="652"/>
                    <a:pt x="84" y="645"/>
                    <a:pt x="84" y="645"/>
                  </a:cubicBezTo>
                  <a:cubicBezTo>
                    <a:pt x="84" y="645"/>
                    <a:pt x="87" y="645"/>
                    <a:pt x="89" y="644"/>
                  </a:cubicBezTo>
                  <a:cubicBezTo>
                    <a:pt x="90" y="642"/>
                    <a:pt x="97" y="628"/>
                    <a:pt x="100" y="624"/>
                  </a:cubicBezTo>
                  <a:cubicBezTo>
                    <a:pt x="102" y="620"/>
                    <a:pt x="103" y="618"/>
                    <a:pt x="105" y="619"/>
                  </a:cubicBezTo>
                  <a:cubicBezTo>
                    <a:pt x="107" y="620"/>
                    <a:pt x="108" y="621"/>
                    <a:pt x="108" y="622"/>
                  </a:cubicBezTo>
                  <a:cubicBezTo>
                    <a:pt x="109" y="623"/>
                    <a:pt x="108" y="652"/>
                    <a:pt x="108" y="652"/>
                  </a:cubicBezTo>
                  <a:cubicBezTo>
                    <a:pt x="109" y="653"/>
                    <a:pt x="112" y="652"/>
                    <a:pt x="112" y="652"/>
                  </a:cubicBezTo>
                  <a:cubicBezTo>
                    <a:pt x="112" y="652"/>
                    <a:pt x="113" y="625"/>
                    <a:pt x="115" y="620"/>
                  </a:cubicBezTo>
                  <a:cubicBezTo>
                    <a:pt x="117" y="615"/>
                    <a:pt x="118" y="615"/>
                    <a:pt x="118" y="615"/>
                  </a:cubicBezTo>
                  <a:cubicBezTo>
                    <a:pt x="118" y="615"/>
                    <a:pt x="118" y="644"/>
                    <a:pt x="119" y="644"/>
                  </a:cubicBezTo>
                  <a:cubicBezTo>
                    <a:pt x="120" y="645"/>
                    <a:pt x="122" y="644"/>
                    <a:pt x="122" y="644"/>
                  </a:cubicBezTo>
                  <a:cubicBezTo>
                    <a:pt x="122" y="644"/>
                    <a:pt x="125" y="611"/>
                    <a:pt x="127" y="607"/>
                  </a:cubicBezTo>
                  <a:cubicBezTo>
                    <a:pt x="129" y="602"/>
                    <a:pt x="130" y="600"/>
                    <a:pt x="128" y="594"/>
                  </a:cubicBezTo>
                  <a:cubicBezTo>
                    <a:pt x="126" y="587"/>
                    <a:pt x="118" y="581"/>
                    <a:pt x="117" y="580"/>
                  </a:cubicBezTo>
                  <a:cubicBezTo>
                    <a:pt x="115" y="580"/>
                    <a:pt x="115" y="581"/>
                    <a:pt x="115" y="581"/>
                  </a:cubicBezTo>
                  <a:cubicBezTo>
                    <a:pt x="115" y="581"/>
                    <a:pt x="108" y="573"/>
                    <a:pt x="106" y="569"/>
                  </a:cubicBezTo>
                  <a:cubicBezTo>
                    <a:pt x="104" y="565"/>
                    <a:pt x="102" y="561"/>
                    <a:pt x="102" y="561"/>
                  </a:cubicBezTo>
                  <a:cubicBezTo>
                    <a:pt x="102" y="561"/>
                    <a:pt x="109" y="496"/>
                    <a:pt x="107" y="485"/>
                  </a:cubicBezTo>
                  <a:cubicBezTo>
                    <a:pt x="104" y="473"/>
                    <a:pt x="103" y="464"/>
                    <a:pt x="103" y="462"/>
                  </a:cubicBezTo>
                  <a:cubicBezTo>
                    <a:pt x="102" y="461"/>
                    <a:pt x="102" y="460"/>
                    <a:pt x="102" y="460"/>
                  </a:cubicBezTo>
                  <a:cubicBezTo>
                    <a:pt x="119" y="461"/>
                    <a:pt x="119" y="461"/>
                    <a:pt x="119" y="461"/>
                  </a:cubicBezTo>
                  <a:cubicBezTo>
                    <a:pt x="119" y="461"/>
                    <a:pt x="122" y="376"/>
                    <a:pt x="123" y="351"/>
                  </a:cubicBezTo>
                  <a:cubicBezTo>
                    <a:pt x="124" y="327"/>
                    <a:pt x="122" y="297"/>
                    <a:pt x="121" y="291"/>
                  </a:cubicBezTo>
                  <a:cubicBezTo>
                    <a:pt x="120" y="286"/>
                    <a:pt x="120" y="285"/>
                    <a:pt x="120" y="285"/>
                  </a:cubicBezTo>
                  <a:cubicBezTo>
                    <a:pt x="125" y="285"/>
                    <a:pt x="125" y="285"/>
                    <a:pt x="125" y="285"/>
                  </a:cubicBezTo>
                  <a:cubicBezTo>
                    <a:pt x="125" y="285"/>
                    <a:pt x="117" y="260"/>
                    <a:pt x="114" y="253"/>
                  </a:cubicBezTo>
                  <a:cubicBezTo>
                    <a:pt x="112" y="245"/>
                    <a:pt x="111" y="238"/>
                    <a:pt x="111" y="238"/>
                  </a:cubicBezTo>
                  <a:cubicBezTo>
                    <a:pt x="111" y="238"/>
                    <a:pt x="134" y="238"/>
                    <a:pt x="141" y="238"/>
                  </a:cubicBezTo>
                  <a:cubicBezTo>
                    <a:pt x="148" y="238"/>
                    <a:pt x="147" y="237"/>
                    <a:pt x="154" y="237"/>
                  </a:cubicBezTo>
                  <a:cubicBezTo>
                    <a:pt x="160" y="237"/>
                    <a:pt x="162" y="238"/>
                    <a:pt x="166" y="236"/>
                  </a:cubicBezTo>
                  <a:cubicBezTo>
                    <a:pt x="170" y="234"/>
                    <a:pt x="173" y="228"/>
                    <a:pt x="173" y="226"/>
                  </a:cubicBezTo>
                  <a:cubicBezTo>
                    <a:pt x="173" y="225"/>
                    <a:pt x="170" y="180"/>
                    <a:pt x="169" y="173"/>
                  </a:cubicBezTo>
                  <a:close/>
                  <a:moveTo>
                    <a:pt x="58" y="464"/>
                  </a:moveTo>
                  <a:cubicBezTo>
                    <a:pt x="56" y="462"/>
                    <a:pt x="53" y="457"/>
                    <a:pt x="53" y="457"/>
                  </a:cubicBezTo>
                  <a:cubicBezTo>
                    <a:pt x="53" y="457"/>
                    <a:pt x="56" y="457"/>
                    <a:pt x="57" y="457"/>
                  </a:cubicBezTo>
                  <a:cubicBezTo>
                    <a:pt x="57" y="457"/>
                    <a:pt x="61" y="468"/>
                    <a:pt x="61" y="468"/>
                  </a:cubicBezTo>
                  <a:cubicBezTo>
                    <a:pt x="61" y="468"/>
                    <a:pt x="60" y="466"/>
                    <a:pt x="58" y="464"/>
                  </a:cubicBezTo>
                  <a:close/>
                  <a:moveTo>
                    <a:pt x="139" y="208"/>
                  </a:moveTo>
                  <a:cubicBezTo>
                    <a:pt x="139" y="210"/>
                    <a:pt x="139" y="209"/>
                    <a:pt x="137" y="209"/>
                  </a:cubicBezTo>
                  <a:cubicBezTo>
                    <a:pt x="135" y="210"/>
                    <a:pt x="131" y="213"/>
                    <a:pt x="124" y="211"/>
                  </a:cubicBezTo>
                  <a:cubicBezTo>
                    <a:pt x="118" y="209"/>
                    <a:pt x="114" y="209"/>
                    <a:pt x="114" y="209"/>
                  </a:cubicBezTo>
                  <a:cubicBezTo>
                    <a:pt x="114" y="209"/>
                    <a:pt x="114" y="208"/>
                    <a:pt x="116" y="204"/>
                  </a:cubicBezTo>
                  <a:cubicBezTo>
                    <a:pt x="117" y="200"/>
                    <a:pt x="118" y="198"/>
                    <a:pt x="121" y="194"/>
                  </a:cubicBezTo>
                  <a:cubicBezTo>
                    <a:pt x="124" y="190"/>
                    <a:pt x="128" y="182"/>
                    <a:pt x="129" y="179"/>
                  </a:cubicBezTo>
                  <a:cubicBezTo>
                    <a:pt x="129" y="179"/>
                    <a:pt x="136" y="190"/>
                    <a:pt x="137" y="194"/>
                  </a:cubicBezTo>
                  <a:cubicBezTo>
                    <a:pt x="138" y="198"/>
                    <a:pt x="140" y="206"/>
                    <a:pt x="139" y="208"/>
                  </a:cubicBezTo>
                  <a:close/>
                </a:path>
              </a:pathLst>
            </a:custGeom>
            <a:solidFill>
              <a:srgbClr val="E4C2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1" name="iSľïḑè">
              <a:extLst>
                <a:ext uri="{FF2B5EF4-FFF2-40B4-BE49-F238E27FC236}">
                  <a16:creationId xmlns="" xmlns:a16="http://schemas.microsoft.com/office/drawing/2014/main" id="{D046B1CE-25D8-407D-A13C-39BFFBEA18D5}"/>
                </a:ext>
              </a:extLst>
            </p:cNvPr>
            <p:cNvSpPr/>
            <p:nvPr/>
          </p:nvSpPr>
          <p:spPr bwMode="auto">
            <a:xfrm>
              <a:off x="6665648" y="2750896"/>
              <a:ext cx="1162532" cy="3387101"/>
            </a:xfrm>
            <a:custGeom>
              <a:avLst/>
              <a:gdLst>
                <a:gd name="T0" fmla="*/ 205 w 227"/>
                <a:gd name="T1" fmla="*/ 629 h 661"/>
                <a:gd name="T2" fmla="*/ 186 w 227"/>
                <a:gd name="T3" fmla="*/ 596 h 661"/>
                <a:gd name="T4" fmla="*/ 178 w 227"/>
                <a:gd name="T5" fmla="*/ 550 h 661"/>
                <a:gd name="T6" fmla="*/ 163 w 227"/>
                <a:gd name="T7" fmla="*/ 396 h 661"/>
                <a:gd name="T8" fmla="*/ 163 w 227"/>
                <a:gd name="T9" fmla="*/ 318 h 661"/>
                <a:gd name="T10" fmla="*/ 154 w 227"/>
                <a:gd name="T11" fmla="*/ 269 h 661"/>
                <a:gd name="T12" fmla="*/ 153 w 227"/>
                <a:gd name="T13" fmla="*/ 257 h 661"/>
                <a:gd name="T14" fmla="*/ 163 w 227"/>
                <a:gd name="T15" fmla="*/ 226 h 661"/>
                <a:gd name="T16" fmla="*/ 168 w 227"/>
                <a:gd name="T17" fmla="*/ 204 h 661"/>
                <a:gd name="T18" fmla="*/ 160 w 227"/>
                <a:gd name="T19" fmla="*/ 149 h 661"/>
                <a:gd name="T20" fmla="*/ 156 w 227"/>
                <a:gd name="T21" fmla="*/ 134 h 661"/>
                <a:gd name="T22" fmla="*/ 146 w 227"/>
                <a:gd name="T23" fmla="*/ 112 h 661"/>
                <a:gd name="T24" fmla="*/ 111 w 227"/>
                <a:gd name="T25" fmla="*/ 99 h 661"/>
                <a:gd name="T26" fmla="*/ 101 w 227"/>
                <a:gd name="T27" fmla="*/ 90 h 661"/>
                <a:gd name="T28" fmla="*/ 100 w 227"/>
                <a:gd name="T29" fmla="*/ 89 h 661"/>
                <a:gd name="T30" fmla="*/ 99 w 227"/>
                <a:gd name="T31" fmla="*/ 88 h 661"/>
                <a:gd name="T32" fmla="*/ 99 w 227"/>
                <a:gd name="T33" fmla="*/ 87 h 661"/>
                <a:gd name="T34" fmla="*/ 98 w 227"/>
                <a:gd name="T35" fmla="*/ 81 h 661"/>
                <a:gd name="T36" fmla="*/ 101 w 227"/>
                <a:gd name="T37" fmla="*/ 65 h 661"/>
                <a:gd name="T38" fmla="*/ 107 w 227"/>
                <a:gd name="T39" fmla="*/ 57 h 661"/>
                <a:gd name="T40" fmla="*/ 105 w 227"/>
                <a:gd name="T41" fmla="*/ 44 h 661"/>
                <a:gd name="T42" fmla="*/ 102 w 227"/>
                <a:gd name="T43" fmla="*/ 11 h 661"/>
                <a:gd name="T44" fmla="*/ 59 w 227"/>
                <a:gd name="T45" fmla="*/ 7 h 661"/>
                <a:gd name="T46" fmla="*/ 48 w 227"/>
                <a:gd name="T47" fmla="*/ 21 h 661"/>
                <a:gd name="T48" fmla="*/ 47 w 227"/>
                <a:gd name="T49" fmla="*/ 47 h 661"/>
                <a:gd name="T50" fmla="*/ 50 w 227"/>
                <a:gd name="T51" fmla="*/ 65 h 661"/>
                <a:gd name="T52" fmla="*/ 54 w 227"/>
                <a:gd name="T53" fmla="*/ 72 h 661"/>
                <a:gd name="T54" fmla="*/ 58 w 227"/>
                <a:gd name="T55" fmla="*/ 82 h 661"/>
                <a:gd name="T56" fmla="*/ 58 w 227"/>
                <a:gd name="T57" fmla="*/ 83 h 661"/>
                <a:gd name="T58" fmla="*/ 58 w 227"/>
                <a:gd name="T59" fmla="*/ 83 h 661"/>
                <a:gd name="T60" fmla="*/ 57 w 227"/>
                <a:gd name="T61" fmla="*/ 83 h 661"/>
                <a:gd name="T62" fmla="*/ 50 w 227"/>
                <a:gd name="T63" fmla="*/ 90 h 661"/>
                <a:gd name="T64" fmla="*/ 43 w 227"/>
                <a:gd name="T65" fmla="*/ 97 h 661"/>
                <a:gd name="T66" fmla="*/ 2 w 227"/>
                <a:gd name="T67" fmla="*/ 113 h 661"/>
                <a:gd name="T68" fmla="*/ 2 w 227"/>
                <a:gd name="T69" fmla="*/ 140 h 661"/>
                <a:gd name="T70" fmla="*/ 7 w 227"/>
                <a:gd name="T71" fmla="*/ 186 h 661"/>
                <a:gd name="T72" fmla="*/ 21 w 227"/>
                <a:gd name="T73" fmla="*/ 236 h 661"/>
                <a:gd name="T74" fmla="*/ 22 w 227"/>
                <a:gd name="T75" fmla="*/ 260 h 661"/>
                <a:gd name="T76" fmla="*/ 1 w 227"/>
                <a:gd name="T77" fmla="*/ 328 h 661"/>
                <a:gd name="T78" fmla="*/ 18 w 227"/>
                <a:gd name="T79" fmla="*/ 332 h 661"/>
                <a:gd name="T80" fmla="*/ 16 w 227"/>
                <a:gd name="T81" fmla="*/ 398 h 661"/>
                <a:gd name="T82" fmla="*/ 23 w 227"/>
                <a:gd name="T83" fmla="*/ 477 h 661"/>
                <a:gd name="T84" fmla="*/ 23 w 227"/>
                <a:gd name="T85" fmla="*/ 504 h 661"/>
                <a:gd name="T86" fmla="*/ 27 w 227"/>
                <a:gd name="T87" fmla="*/ 572 h 661"/>
                <a:gd name="T88" fmla="*/ 36 w 227"/>
                <a:gd name="T89" fmla="*/ 627 h 661"/>
                <a:gd name="T90" fmla="*/ 36 w 227"/>
                <a:gd name="T91" fmla="*/ 653 h 661"/>
                <a:gd name="T92" fmla="*/ 58 w 227"/>
                <a:gd name="T93" fmla="*/ 661 h 661"/>
                <a:gd name="T94" fmla="*/ 72 w 227"/>
                <a:gd name="T95" fmla="*/ 652 h 661"/>
                <a:gd name="T96" fmla="*/ 70 w 227"/>
                <a:gd name="T97" fmla="*/ 636 h 661"/>
                <a:gd name="T98" fmla="*/ 72 w 227"/>
                <a:gd name="T99" fmla="*/ 611 h 661"/>
                <a:gd name="T100" fmla="*/ 73 w 227"/>
                <a:gd name="T101" fmla="*/ 579 h 661"/>
                <a:gd name="T102" fmla="*/ 64 w 227"/>
                <a:gd name="T103" fmla="*/ 512 h 661"/>
                <a:gd name="T104" fmla="*/ 68 w 227"/>
                <a:gd name="T105" fmla="*/ 465 h 661"/>
                <a:gd name="T106" fmla="*/ 91 w 227"/>
                <a:gd name="T107" fmla="*/ 387 h 661"/>
                <a:gd name="T108" fmla="*/ 113 w 227"/>
                <a:gd name="T109" fmla="*/ 471 h 661"/>
                <a:gd name="T110" fmla="*/ 127 w 227"/>
                <a:gd name="T111" fmla="*/ 513 h 661"/>
                <a:gd name="T112" fmla="*/ 132 w 227"/>
                <a:gd name="T113" fmla="*/ 573 h 661"/>
                <a:gd name="T114" fmla="*/ 134 w 227"/>
                <a:gd name="T115" fmla="*/ 607 h 661"/>
                <a:gd name="T116" fmla="*/ 136 w 227"/>
                <a:gd name="T117" fmla="*/ 628 h 661"/>
                <a:gd name="T118" fmla="*/ 139 w 227"/>
                <a:gd name="T119" fmla="*/ 638 h 661"/>
                <a:gd name="T120" fmla="*/ 165 w 227"/>
                <a:gd name="T121" fmla="*/ 638 h 661"/>
                <a:gd name="T122" fmla="*/ 217 w 227"/>
                <a:gd name="T123" fmla="*/ 645 h 661"/>
                <a:gd name="T124" fmla="*/ 226 w 227"/>
                <a:gd name="T125" fmla="*/ 63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7" h="661">
                  <a:moveTo>
                    <a:pt x="224" y="634"/>
                  </a:moveTo>
                  <a:cubicBezTo>
                    <a:pt x="223" y="633"/>
                    <a:pt x="211" y="632"/>
                    <a:pt x="205" y="629"/>
                  </a:cubicBezTo>
                  <a:cubicBezTo>
                    <a:pt x="198" y="626"/>
                    <a:pt x="182" y="609"/>
                    <a:pt x="182" y="609"/>
                  </a:cubicBezTo>
                  <a:cubicBezTo>
                    <a:pt x="182" y="609"/>
                    <a:pt x="185" y="598"/>
                    <a:pt x="186" y="596"/>
                  </a:cubicBezTo>
                  <a:cubicBezTo>
                    <a:pt x="187" y="594"/>
                    <a:pt x="184" y="587"/>
                    <a:pt x="182" y="578"/>
                  </a:cubicBezTo>
                  <a:cubicBezTo>
                    <a:pt x="180" y="569"/>
                    <a:pt x="176" y="563"/>
                    <a:pt x="178" y="550"/>
                  </a:cubicBezTo>
                  <a:cubicBezTo>
                    <a:pt x="179" y="537"/>
                    <a:pt x="173" y="468"/>
                    <a:pt x="173" y="465"/>
                  </a:cubicBezTo>
                  <a:cubicBezTo>
                    <a:pt x="173" y="462"/>
                    <a:pt x="164" y="401"/>
                    <a:pt x="163" y="396"/>
                  </a:cubicBezTo>
                  <a:cubicBezTo>
                    <a:pt x="163" y="390"/>
                    <a:pt x="146" y="329"/>
                    <a:pt x="146" y="329"/>
                  </a:cubicBezTo>
                  <a:cubicBezTo>
                    <a:pt x="146" y="329"/>
                    <a:pt x="162" y="320"/>
                    <a:pt x="163" y="318"/>
                  </a:cubicBezTo>
                  <a:cubicBezTo>
                    <a:pt x="164" y="317"/>
                    <a:pt x="161" y="311"/>
                    <a:pt x="158" y="302"/>
                  </a:cubicBezTo>
                  <a:cubicBezTo>
                    <a:pt x="154" y="292"/>
                    <a:pt x="154" y="269"/>
                    <a:pt x="154" y="269"/>
                  </a:cubicBezTo>
                  <a:cubicBezTo>
                    <a:pt x="154" y="269"/>
                    <a:pt x="155" y="267"/>
                    <a:pt x="156" y="266"/>
                  </a:cubicBezTo>
                  <a:cubicBezTo>
                    <a:pt x="156" y="265"/>
                    <a:pt x="153" y="261"/>
                    <a:pt x="153" y="257"/>
                  </a:cubicBezTo>
                  <a:cubicBezTo>
                    <a:pt x="152" y="253"/>
                    <a:pt x="145" y="232"/>
                    <a:pt x="145" y="232"/>
                  </a:cubicBezTo>
                  <a:cubicBezTo>
                    <a:pt x="145" y="232"/>
                    <a:pt x="159" y="229"/>
                    <a:pt x="163" y="226"/>
                  </a:cubicBezTo>
                  <a:cubicBezTo>
                    <a:pt x="167" y="223"/>
                    <a:pt x="169" y="219"/>
                    <a:pt x="169" y="217"/>
                  </a:cubicBezTo>
                  <a:cubicBezTo>
                    <a:pt x="169" y="215"/>
                    <a:pt x="169" y="209"/>
                    <a:pt x="168" y="204"/>
                  </a:cubicBezTo>
                  <a:cubicBezTo>
                    <a:pt x="166" y="198"/>
                    <a:pt x="161" y="162"/>
                    <a:pt x="160" y="158"/>
                  </a:cubicBezTo>
                  <a:cubicBezTo>
                    <a:pt x="160" y="153"/>
                    <a:pt x="160" y="151"/>
                    <a:pt x="160" y="149"/>
                  </a:cubicBezTo>
                  <a:cubicBezTo>
                    <a:pt x="159" y="147"/>
                    <a:pt x="159" y="145"/>
                    <a:pt x="158" y="142"/>
                  </a:cubicBezTo>
                  <a:cubicBezTo>
                    <a:pt x="156" y="139"/>
                    <a:pt x="156" y="138"/>
                    <a:pt x="156" y="134"/>
                  </a:cubicBezTo>
                  <a:cubicBezTo>
                    <a:pt x="156" y="129"/>
                    <a:pt x="153" y="116"/>
                    <a:pt x="153" y="116"/>
                  </a:cubicBezTo>
                  <a:cubicBezTo>
                    <a:pt x="153" y="116"/>
                    <a:pt x="151" y="113"/>
                    <a:pt x="146" y="112"/>
                  </a:cubicBezTo>
                  <a:cubicBezTo>
                    <a:pt x="140" y="111"/>
                    <a:pt x="114" y="102"/>
                    <a:pt x="114" y="102"/>
                  </a:cubicBezTo>
                  <a:cubicBezTo>
                    <a:pt x="114" y="102"/>
                    <a:pt x="112" y="100"/>
                    <a:pt x="111" y="99"/>
                  </a:cubicBezTo>
                  <a:cubicBezTo>
                    <a:pt x="111" y="98"/>
                    <a:pt x="109" y="97"/>
                    <a:pt x="106" y="95"/>
                  </a:cubicBezTo>
                  <a:cubicBezTo>
                    <a:pt x="104" y="94"/>
                    <a:pt x="103" y="92"/>
                    <a:pt x="101" y="90"/>
                  </a:cubicBezTo>
                  <a:cubicBezTo>
                    <a:pt x="101" y="90"/>
                    <a:pt x="101" y="90"/>
                    <a:pt x="100" y="89"/>
                  </a:cubicBezTo>
                  <a:cubicBezTo>
                    <a:pt x="100" y="89"/>
                    <a:pt x="100" y="89"/>
                    <a:pt x="100" y="89"/>
                  </a:cubicBezTo>
                  <a:cubicBezTo>
                    <a:pt x="100" y="89"/>
                    <a:pt x="100" y="88"/>
                    <a:pt x="100" y="88"/>
                  </a:cubicBezTo>
                  <a:cubicBezTo>
                    <a:pt x="99" y="88"/>
                    <a:pt x="99" y="88"/>
                    <a:pt x="99" y="88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98" y="81"/>
                    <a:pt x="98" y="81"/>
                    <a:pt x="98" y="81"/>
                  </a:cubicBezTo>
                  <a:cubicBezTo>
                    <a:pt x="98" y="81"/>
                    <a:pt x="99" y="80"/>
                    <a:pt x="100" y="77"/>
                  </a:cubicBezTo>
                  <a:cubicBezTo>
                    <a:pt x="101" y="74"/>
                    <a:pt x="101" y="65"/>
                    <a:pt x="101" y="65"/>
                  </a:cubicBezTo>
                  <a:cubicBezTo>
                    <a:pt x="101" y="65"/>
                    <a:pt x="103" y="65"/>
                    <a:pt x="105" y="63"/>
                  </a:cubicBezTo>
                  <a:cubicBezTo>
                    <a:pt x="106" y="61"/>
                    <a:pt x="106" y="59"/>
                    <a:pt x="107" y="57"/>
                  </a:cubicBezTo>
                  <a:cubicBezTo>
                    <a:pt x="107" y="55"/>
                    <a:pt x="108" y="49"/>
                    <a:pt x="107" y="46"/>
                  </a:cubicBezTo>
                  <a:cubicBezTo>
                    <a:pt x="106" y="43"/>
                    <a:pt x="105" y="44"/>
                    <a:pt x="105" y="44"/>
                  </a:cubicBezTo>
                  <a:cubicBezTo>
                    <a:pt x="105" y="44"/>
                    <a:pt x="107" y="33"/>
                    <a:pt x="107" y="29"/>
                  </a:cubicBezTo>
                  <a:cubicBezTo>
                    <a:pt x="108" y="26"/>
                    <a:pt x="103" y="14"/>
                    <a:pt x="102" y="11"/>
                  </a:cubicBezTo>
                  <a:cubicBezTo>
                    <a:pt x="101" y="7"/>
                    <a:pt x="88" y="2"/>
                    <a:pt x="79" y="1"/>
                  </a:cubicBezTo>
                  <a:cubicBezTo>
                    <a:pt x="70" y="0"/>
                    <a:pt x="61" y="6"/>
                    <a:pt x="59" y="7"/>
                  </a:cubicBezTo>
                  <a:cubicBezTo>
                    <a:pt x="56" y="9"/>
                    <a:pt x="53" y="14"/>
                    <a:pt x="53" y="14"/>
                  </a:cubicBezTo>
                  <a:cubicBezTo>
                    <a:pt x="53" y="14"/>
                    <a:pt x="50" y="17"/>
                    <a:pt x="48" y="21"/>
                  </a:cubicBezTo>
                  <a:cubicBezTo>
                    <a:pt x="47" y="25"/>
                    <a:pt x="48" y="46"/>
                    <a:pt x="48" y="47"/>
                  </a:cubicBezTo>
                  <a:cubicBezTo>
                    <a:pt x="48" y="47"/>
                    <a:pt x="47" y="46"/>
                    <a:pt x="47" y="47"/>
                  </a:cubicBezTo>
                  <a:cubicBezTo>
                    <a:pt x="46" y="47"/>
                    <a:pt x="45" y="48"/>
                    <a:pt x="46" y="53"/>
                  </a:cubicBezTo>
                  <a:cubicBezTo>
                    <a:pt x="46" y="58"/>
                    <a:pt x="48" y="64"/>
                    <a:pt x="50" y="65"/>
                  </a:cubicBezTo>
                  <a:cubicBezTo>
                    <a:pt x="52" y="67"/>
                    <a:pt x="54" y="67"/>
                    <a:pt x="54" y="67"/>
                  </a:cubicBezTo>
                  <a:cubicBezTo>
                    <a:pt x="54" y="67"/>
                    <a:pt x="54" y="67"/>
                    <a:pt x="54" y="72"/>
                  </a:cubicBezTo>
                  <a:cubicBezTo>
                    <a:pt x="54" y="76"/>
                    <a:pt x="58" y="80"/>
                    <a:pt x="58" y="80"/>
                  </a:cubicBezTo>
                  <a:cubicBezTo>
                    <a:pt x="58" y="82"/>
                    <a:pt x="58" y="82"/>
                    <a:pt x="58" y="82"/>
                  </a:cubicBezTo>
                  <a:cubicBezTo>
                    <a:pt x="58" y="82"/>
                    <a:pt x="58" y="83"/>
                    <a:pt x="58" y="83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57" y="83"/>
                    <a:pt x="57" y="83"/>
                    <a:pt x="57" y="83"/>
                  </a:cubicBezTo>
                  <a:cubicBezTo>
                    <a:pt x="57" y="83"/>
                    <a:pt x="57" y="83"/>
                    <a:pt x="57" y="83"/>
                  </a:cubicBezTo>
                  <a:cubicBezTo>
                    <a:pt x="57" y="84"/>
                    <a:pt x="57" y="84"/>
                    <a:pt x="56" y="85"/>
                  </a:cubicBezTo>
                  <a:cubicBezTo>
                    <a:pt x="55" y="86"/>
                    <a:pt x="52" y="89"/>
                    <a:pt x="50" y="90"/>
                  </a:cubicBezTo>
                  <a:cubicBezTo>
                    <a:pt x="49" y="91"/>
                    <a:pt x="47" y="92"/>
                    <a:pt x="47" y="95"/>
                  </a:cubicBezTo>
                  <a:cubicBezTo>
                    <a:pt x="47" y="97"/>
                    <a:pt x="46" y="96"/>
                    <a:pt x="43" y="97"/>
                  </a:cubicBezTo>
                  <a:cubicBezTo>
                    <a:pt x="40" y="99"/>
                    <a:pt x="26" y="103"/>
                    <a:pt x="23" y="104"/>
                  </a:cubicBezTo>
                  <a:cubicBezTo>
                    <a:pt x="21" y="106"/>
                    <a:pt x="5" y="110"/>
                    <a:pt x="2" y="113"/>
                  </a:cubicBezTo>
                  <a:cubicBezTo>
                    <a:pt x="0" y="116"/>
                    <a:pt x="3" y="125"/>
                    <a:pt x="4" y="129"/>
                  </a:cubicBezTo>
                  <a:cubicBezTo>
                    <a:pt x="5" y="134"/>
                    <a:pt x="3" y="136"/>
                    <a:pt x="2" y="140"/>
                  </a:cubicBezTo>
                  <a:cubicBezTo>
                    <a:pt x="1" y="145"/>
                    <a:pt x="1" y="158"/>
                    <a:pt x="3" y="165"/>
                  </a:cubicBezTo>
                  <a:cubicBezTo>
                    <a:pt x="5" y="172"/>
                    <a:pt x="6" y="175"/>
                    <a:pt x="7" y="186"/>
                  </a:cubicBezTo>
                  <a:cubicBezTo>
                    <a:pt x="9" y="196"/>
                    <a:pt x="15" y="227"/>
                    <a:pt x="15" y="227"/>
                  </a:cubicBezTo>
                  <a:cubicBezTo>
                    <a:pt x="21" y="236"/>
                    <a:pt x="21" y="236"/>
                    <a:pt x="21" y="236"/>
                  </a:cubicBezTo>
                  <a:cubicBezTo>
                    <a:pt x="21" y="236"/>
                    <a:pt x="19" y="255"/>
                    <a:pt x="19" y="257"/>
                  </a:cubicBezTo>
                  <a:cubicBezTo>
                    <a:pt x="19" y="259"/>
                    <a:pt x="22" y="260"/>
                    <a:pt x="22" y="260"/>
                  </a:cubicBezTo>
                  <a:cubicBezTo>
                    <a:pt x="22" y="260"/>
                    <a:pt x="17" y="274"/>
                    <a:pt x="17" y="278"/>
                  </a:cubicBezTo>
                  <a:cubicBezTo>
                    <a:pt x="16" y="283"/>
                    <a:pt x="1" y="328"/>
                    <a:pt x="1" y="328"/>
                  </a:cubicBezTo>
                  <a:cubicBezTo>
                    <a:pt x="1" y="328"/>
                    <a:pt x="2" y="328"/>
                    <a:pt x="8" y="331"/>
                  </a:cubicBezTo>
                  <a:cubicBezTo>
                    <a:pt x="14" y="334"/>
                    <a:pt x="18" y="332"/>
                    <a:pt x="18" y="332"/>
                  </a:cubicBezTo>
                  <a:cubicBezTo>
                    <a:pt x="18" y="332"/>
                    <a:pt x="17" y="346"/>
                    <a:pt x="18" y="354"/>
                  </a:cubicBezTo>
                  <a:cubicBezTo>
                    <a:pt x="18" y="363"/>
                    <a:pt x="17" y="386"/>
                    <a:pt x="16" y="398"/>
                  </a:cubicBezTo>
                  <a:cubicBezTo>
                    <a:pt x="14" y="411"/>
                    <a:pt x="16" y="410"/>
                    <a:pt x="17" y="419"/>
                  </a:cubicBezTo>
                  <a:cubicBezTo>
                    <a:pt x="18" y="427"/>
                    <a:pt x="23" y="477"/>
                    <a:pt x="23" y="477"/>
                  </a:cubicBezTo>
                  <a:cubicBezTo>
                    <a:pt x="24" y="494"/>
                    <a:pt x="24" y="494"/>
                    <a:pt x="24" y="494"/>
                  </a:cubicBezTo>
                  <a:cubicBezTo>
                    <a:pt x="24" y="494"/>
                    <a:pt x="24" y="499"/>
                    <a:pt x="23" y="504"/>
                  </a:cubicBezTo>
                  <a:cubicBezTo>
                    <a:pt x="22" y="509"/>
                    <a:pt x="22" y="511"/>
                    <a:pt x="22" y="525"/>
                  </a:cubicBezTo>
                  <a:cubicBezTo>
                    <a:pt x="22" y="538"/>
                    <a:pt x="28" y="567"/>
                    <a:pt x="27" y="572"/>
                  </a:cubicBezTo>
                  <a:cubicBezTo>
                    <a:pt x="26" y="577"/>
                    <a:pt x="26" y="588"/>
                    <a:pt x="27" y="599"/>
                  </a:cubicBezTo>
                  <a:cubicBezTo>
                    <a:pt x="28" y="609"/>
                    <a:pt x="36" y="627"/>
                    <a:pt x="36" y="627"/>
                  </a:cubicBezTo>
                  <a:cubicBezTo>
                    <a:pt x="36" y="627"/>
                    <a:pt x="34" y="642"/>
                    <a:pt x="34" y="645"/>
                  </a:cubicBezTo>
                  <a:cubicBezTo>
                    <a:pt x="34" y="648"/>
                    <a:pt x="36" y="652"/>
                    <a:pt x="36" y="653"/>
                  </a:cubicBezTo>
                  <a:cubicBezTo>
                    <a:pt x="36" y="654"/>
                    <a:pt x="36" y="654"/>
                    <a:pt x="40" y="657"/>
                  </a:cubicBezTo>
                  <a:cubicBezTo>
                    <a:pt x="43" y="660"/>
                    <a:pt x="52" y="661"/>
                    <a:pt x="58" y="661"/>
                  </a:cubicBezTo>
                  <a:cubicBezTo>
                    <a:pt x="65" y="661"/>
                    <a:pt x="71" y="658"/>
                    <a:pt x="72" y="656"/>
                  </a:cubicBezTo>
                  <a:cubicBezTo>
                    <a:pt x="73" y="655"/>
                    <a:pt x="73" y="653"/>
                    <a:pt x="72" y="652"/>
                  </a:cubicBezTo>
                  <a:cubicBezTo>
                    <a:pt x="72" y="652"/>
                    <a:pt x="73" y="652"/>
                    <a:pt x="74" y="649"/>
                  </a:cubicBezTo>
                  <a:cubicBezTo>
                    <a:pt x="74" y="646"/>
                    <a:pt x="71" y="639"/>
                    <a:pt x="70" y="636"/>
                  </a:cubicBezTo>
                  <a:cubicBezTo>
                    <a:pt x="69" y="633"/>
                    <a:pt x="67" y="624"/>
                    <a:pt x="67" y="624"/>
                  </a:cubicBezTo>
                  <a:cubicBezTo>
                    <a:pt x="67" y="624"/>
                    <a:pt x="72" y="617"/>
                    <a:pt x="72" y="611"/>
                  </a:cubicBezTo>
                  <a:cubicBezTo>
                    <a:pt x="71" y="606"/>
                    <a:pt x="70" y="600"/>
                    <a:pt x="68" y="596"/>
                  </a:cubicBezTo>
                  <a:cubicBezTo>
                    <a:pt x="67" y="592"/>
                    <a:pt x="70" y="587"/>
                    <a:pt x="73" y="579"/>
                  </a:cubicBezTo>
                  <a:cubicBezTo>
                    <a:pt x="76" y="570"/>
                    <a:pt x="74" y="567"/>
                    <a:pt x="72" y="561"/>
                  </a:cubicBezTo>
                  <a:cubicBezTo>
                    <a:pt x="70" y="554"/>
                    <a:pt x="64" y="512"/>
                    <a:pt x="64" y="512"/>
                  </a:cubicBezTo>
                  <a:cubicBezTo>
                    <a:pt x="64" y="512"/>
                    <a:pt x="66" y="495"/>
                    <a:pt x="67" y="486"/>
                  </a:cubicBezTo>
                  <a:cubicBezTo>
                    <a:pt x="69" y="478"/>
                    <a:pt x="67" y="470"/>
                    <a:pt x="68" y="465"/>
                  </a:cubicBezTo>
                  <a:cubicBezTo>
                    <a:pt x="69" y="460"/>
                    <a:pt x="76" y="453"/>
                    <a:pt x="77" y="442"/>
                  </a:cubicBezTo>
                  <a:cubicBezTo>
                    <a:pt x="77" y="431"/>
                    <a:pt x="91" y="387"/>
                    <a:pt x="91" y="387"/>
                  </a:cubicBezTo>
                  <a:cubicBezTo>
                    <a:pt x="91" y="387"/>
                    <a:pt x="93" y="390"/>
                    <a:pt x="98" y="406"/>
                  </a:cubicBezTo>
                  <a:cubicBezTo>
                    <a:pt x="103" y="422"/>
                    <a:pt x="111" y="461"/>
                    <a:pt x="113" y="471"/>
                  </a:cubicBezTo>
                  <a:cubicBezTo>
                    <a:pt x="115" y="480"/>
                    <a:pt x="118" y="486"/>
                    <a:pt x="122" y="491"/>
                  </a:cubicBezTo>
                  <a:cubicBezTo>
                    <a:pt x="125" y="497"/>
                    <a:pt x="125" y="504"/>
                    <a:pt x="127" y="513"/>
                  </a:cubicBezTo>
                  <a:cubicBezTo>
                    <a:pt x="128" y="522"/>
                    <a:pt x="129" y="553"/>
                    <a:pt x="129" y="553"/>
                  </a:cubicBezTo>
                  <a:cubicBezTo>
                    <a:pt x="132" y="573"/>
                    <a:pt x="132" y="573"/>
                    <a:pt x="132" y="573"/>
                  </a:cubicBezTo>
                  <a:cubicBezTo>
                    <a:pt x="132" y="573"/>
                    <a:pt x="129" y="584"/>
                    <a:pt x="129" y="587"/>
                  </a:cubicBezTo>
                  <a:cubicBezTo>
                    <a:pt x="128" y="591"/>
                    <a:pt x="134" y="607"/>
                    <a:pt x="134" y="607"/>
                  </a:cubicBezTo>
                  <a:cubicBezTo>
                    <a:pt x="134" y="607"/>
                    <a:pt x="133" y="614"/>
                    <a:pt x="133" y="617"/>
                  </a:cubicBezTo>
                  <a:cubicBezTo>
                    <a:pt x="133" y="619"/>
                    <a:pt x="136" y="628"/>
                    <a:pt x="136" y="628"/>
                  </a:cubicBezTo>
                  <a:cubicBezTo>
                    <a:pt x="136" y="628"/>
                    <a:pt x="136" y="635"/>
                    <a:pt x="136" y="636"/>
                  </a:cubicBezTo>
                  <a:cubicBezTo>
                    <a:pt x="136" y="638"/>
                    <a:pt x="136" y="638"/>
                    <a:pt x="139" y="638"/>
                  </a:cubicBezTo>
                  <a:cubicBezTo>
                    <a:pt x="141" y="639"/>
                    <a:pt x="157" y="640"/>
                    <a:pt x="158" y="641"/>
                  </a:cubicBezTo>
                  <a:cubicBezTo>
                    <a:pt x="158" y="641"/>
                    <a:pt x="165" y="638"/>
                    <a:pt x="165" y="638"/>
                  </a:cubicBezTo>
                  <a:cubicBezTo>
                    <a:pt x="166" y="638"/>
                    <a:pt x="169" y="641"/>
                    <a:pt x="186" y="645"/>
                  </a:cubicBezTo>
                  <a:cubicBezTo>
                    <a:pt x="202" y="649"/>
                    <a:pt x="214" y="646"/>
                    <a:pt x="217" y="645"/>
                  </a:cubicBezTo>
                  <a:cubicBezTo>
                    <a:pt x="220" y="644"/>
                    <a:pt x="226" y="642"/>
                    <a:pt x="226" y="641"/>
                  </a:cubicBezTo>
                  <a:cubicBezTo>
                    <a:pt x="227" y="640"/>
                    <a:pt x="226" y="638"/>
                    <a:pt x="226" y="637"/>
                  </a:cubicBezTo>
                  <a:cubicBezTo>
                    <a:pt x="226" y="637"/>
                    <a:pt x="225" y="636"/>
                    <a:pt x="224" y="634"/>
                  </a:cubicBezTo>
                  <a:close/>
                </a:path>
              </a:pathLst>
            </a:custGeom>
            <a:solidFill>
              <a:srgbClr val="063C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F8ADC29B-3662-43FB-9023-1D8AE6B91740}"/>
              </a:ext>
            </a:extLst>
          </p:cNvPr>
          <p:cNvGrpSpPr/>
          <p:nvPr/>
        </p:nvGrpSpPr>
        <p:grpSpPr>
          <a:xfrm>
            <a:off x="1004873" y="1708869"/>
            <a:ext cx="3175517" cy="1323440"/>
            <a:chOff x="1004873" y="1708869"/>
            <a:chExt cx="3175517" cy="1323440"/>
          </a:xfrm>
        </p:grpSpPr>
        <p:grpSp>
          <p:nvGrpSpPr>
            <p:cNvPr id="85" name="Group 43">
              <a:extLst>
                <a:ext uri="{FF2B5EF4-FFF2-40B4-BE49-F238E27FC236}">
                  <a16:creationId xmlns="" xmlns:a16="http://schemas.microsoft.com/office/drawing/2014/main" id="{B5475934-24CC-4390-B09D-7E4777965010}"/>
                </a:ext>
              </a:extLst>
            </p:cNvPr>
            <p:cNvGrpSpPr/>
            <p:nvPr/>
          </p:nvGrpSpPr>
          <p:grpSpPr>
            <a:xfrm>
              <a:off x="1004873" y="2127899"/>
              <a:ext cx="596341" cy="596341"/>
              <a:chOff x="6156325" y="250825"/>
              <a:chExt cx="946150" cy="946150"/>
            </a:xfrm>
          </p:grpSpPr>
          <p:sp>
            <p:nvSpPr>
              <p:cNvPr id="86" name="椭圆 85">
                <a:extLst>
                  <a:ext uri="{FF2B5EF4-FFF2-40B4-BE49-F238E27FC236}">
                    <a16:creationId xmlns="" xmlns:a16="http://schemas.microsoft.com/office/drawing/2014/main" id="{96210004-A98A-4CE3-B1D8-E2C2679BDF32}"/>
                  </a:ext>
                </a:extLst>
              </p:cNvPr>
              <p:cNvSpPr/>
              <p:nvPr/>
            </p:nvSpPr>
            <p:spPr>
              <a:xfrm>
                <a:off x="6156325" y="250825"/>
                <a:ext cx="946150" cy="946150"/>
              </a:xfrm>
              <a:prstGeom prst="ellipse">
                <a:avLst/>
              </a:prstGeom>
              <a:solidFill>
                <a:srgbClr val="D49E6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7" name="Oval 45">
                <a:extLst>
                  <a:ext uri="{FF2B5EF4-FFF2-40B4-BE49-F238E27FC236}">
                    <a16:creationId xmlns="" xmlns:a16="http://schemas.microsoft.com/office/drawing/2014/main" id="{41C2C8AE-7376-426D-8E6A-341B26E8DC95}"/>
                  </a:ext>
                </a:extLst>
              </p:cNvPr>
              <p:cNvSpPr/>
              <p:nvPr/>
            </p:nvSpPr>
            <p:spPr>
              <a:xfrm>
                <a:off x="6454072" y="533400"/>
                <a:ext cx="350654" cy="381000"/>
              </a:xfrm>
              <a:custGeom>
                <a:avLst/>
                <a:gdLst>
                  <a:gd name="connsiteX0" fmla="*/ 400482 w 560086"/>
                  <a:gd name="connsiteY0" fmla="*/ 203934 h 608556"/>
                  <a:gd name="connsiteX1" fmla="*/ 431714 w 560086"/>
                  <a:gd name="connsiteY1" fmla="*/ 235122 h 608556"/>
                  <a:gd name="connsiteX2" fmla="*/ 254767 w 560086"/>
                  <a:gd name="connsiteY2" fmla="*/ 411820 h 608556"/>
                  <a:gd name="connsiteX3" fmla="*/ 157356 w 560086"/>
                  <a:gd name="connsiteY3" fmla="*/ 314596 h 608556"/>
                  <a:gd name="connsiteX4" fmla="*/ 173022 w 560086"/>
                  <a:gd name="connsiteY4" fmla="*/ 299002 h 608556"/>
                  <a:gd name="connsiteX5" fmla="*/ 188638 w 560086"/>
                  <a:gd name="connsiteY5" fmla="*/ 283408 h 608556"/>
                  <a:gd name="connsiteX6" fmla="*/ 196521 w 560086"/>
                  <a:gd name="connsiteY6" fmla="*/ 291280 h 608556"/>
                  <a:gd name="connsiteX7" fmla="*/ 254767 w 560086"/>
                  <a:gd name="connsiteY7" fmla="*/ 349444 h 608556"/>
                  <a:gd name="connsiteX8" fmla="*/ 369652 w 560086"/>
                  <a:gd name="connsiteY8" fmla="*/ 234721 h 608556"/>
                  <a:gd name="connsiteX9" fmla="*/ 280059 w 560086"/>
                  <a:gd name="connsiteY9" fmla="*/ 56759 h 608556"/>
                  <a:gd name="connsiteX10" fmla="*/ 217645 w 560086"/>
                  <a:gd name="connsiteY10" fmla="*/ 96069 h 608556"/>
                  <a:gd name="connsiteX11" fmla="*/ 132685 w 560086"/>
                  <a:gd name="connsiteY11" fmla="*/ 133675 h 608556"/>
                  <a:gd name="connsiteX12" fmla="*/ 44412 w 560086"/>
                  <a:gd name="connsiteY12" fmla="*/ 155486 h 608556"/>
                  <a:gd name="connsiteX13" fmla="*/ 70874 w 560086"/>
                  <a:gd name="connsiteY13" fmla="*/ 306259 h 608556"/>
                  <a:gd name="connsiteX14" fmla="*/ 143330 w 560086"/>
                  <a:gd name="connsiteY14" fmla="*/ 446752 h 608556"/>
                  <a:gd name="connsiteX15" fmla="*/ 280059 w 560086"/>
                  <a:gd name="connsiteY15" fmla="*/ 559519 h 608556"/>
                  <a:gd name="connsiteX16" fmla="*/ 417290 w 560086"/>
                  <a:gd name="connsiteY16" fmla="*/ 446101 h 608556"/>
                  <a:gd name="connsiteX17" fmla="*/ 489646 w 560086"/>
                  <a:gd name="connsiteY17" fmla="*/ 304855 h 608556"/>
                  <a:gd name="connsiteX18" fmla="*/ 515656 w 560086"/>
                  <a:gd name="connsiteY18" fmla="*/ 155486 h 608556"/>
                  <a:gd name="connsiteX19" fmla="*/ 427383 w 560086"/>
                  <a:gd name="connsiteY19" fmla="*/ 133675 h 608556"/>
                  <a:gd name="connsiteX20" fmla="*/ 342423 w 560086"/>
                  <a:gd name="connsiteY20" fmla="*/ 96069 h 608556"/>
                  <a:gd name="connsiteX21" fmla="*/ 280059 w 560086"/>
                  <a:gd name="connsiteY21" fmla="*/ 56759 h 608556"/>
                  <a:gd name="connsiteX22" fmla="*/ 280059 w 560086"/>
                  <a:gd name="connsiteY22" fmla="*/ 0 h 608556"/>
                  <a:gd name="connsiteX23" fmla="*/ 294319 w 560086"/>
                  <a:gd name="connsiteY23" fmla="*/ 12034 h 608556"/>
                  <a:gd name="connsiteX24" fmla="*/ 364567 w 560086"/>
                  <a:gd name="connsiteY24" fmla="*/ 57862 h 608556"/>
                  <a:gd name="connsiteX25" fmla="*/ 540110 w 560086"/>
                  <a:gd name="connsiteY25" fmla="*/ 114070 h 608556"/>
                  <a:gd name="connsiteX26" fmla="*/ 559140 w 560086"/>
                  <a:gd name="connsiteY26" fmla="*/ 116025 h 608556"/>
                  <a:gd name="connsiteX27" fmla="*/ 559944 w 560086"/>
                  <a:gd name="connsiteY27" fmla="*/ 135079 h 608556"/>
                  <a:gd name="connsiteX28" fmla="*/ 531774 w 560086"/>
                  <a:gd name="connsiteY28" fmla="*/ 318242 h 608556"/>
                  <a:gd name="connsiteX29" fmla="*/ 452338 w 560086"/>
                  <a:gd name="connsiteY29" fmla="*/ 472926 h 608556"/>
                  <a:gd name="connsiteX30" fmla="*/ 289549 w 560086"/>
                  <a:gd name="connsiteY30" fmla="*/ 604043 h 608556"/>
                  <a:gd name="connsiteX31" fmla="*/ 280059 w 560086"/>
                  <a:gd name="connsiteY31" fmla="*/ 608556 h 608556"/>
                  <a:gd name="connsiteX32" fmla="*/ 270519 w 560086"/>
                  <a:gd name="connsiteY32" fmla="*/ 604043 h 608556"/>
                  <a:gd name="connsiteX33" fmla="*/ 107730 w 560086"/>
                  <a:gd name="connsiteY33" fmla="*/ 472926 h 608556"/>
                  <a:gd name="connsiteX34" fmla="*/ 28294 w 560086"/>
                  <a:gd name="connsiteY34" fmla="*/ 318242 h 608556"/>
                  <a:gd name="connsiteX35" fmla="*/ 124 w 560086"/>
                  <a:gd name="connsiteY35" fmla="*/ 135079 h 608556"/>
                  <a:gd name="connsiteX36" fmla="*/ 978 w 560086"/>
                  <a:gd name="connsiteY36" fmla="*/ 116025 h 608556"/>
                  <a:gd name="connsiteX37" fmla="*/ 19958 w 560086"/>
                  <a:gd name="connsiteY37" fmla="*/ 114070 h 608556"/>
                  <a:gd name="connsiteX38" fmla="*/ 195501 w 560086"/>
                  <a:gd name="connsiteY38" fmla="*/ 57862 h 608556"/>
                  <a:gd name="connsiteX39" fmla="*/ 265799 w 560086"/>
                  <a:gd name="connsiteY39" fmla="*/ 12034 h 608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560086" h="608556">
                    <a:moveTo>
                      <a:pt x="400482" y="203934"/>
                    </a:moveTo>
                    <a:lnTo>
                      <a:pt x="431714" y="235122"/>
                    </a:lnTo>
                    <a:lnTo>
                      <a:pt x="254767" y="411820"/>
                    </a:lnTo>
                    <a:lnTo>
                      <a:pt x="157356" y="314596"/>
                    </a:lnTo>
                    <a:lnTo>
                      <a:pt x="173022" y="299002"/>
                    </a:lnTo>
                    <a:lnTo>
                      <a:pt x="188638" y="283408"/>
                    </a:lnTo>
                    <a:lnTo>
                      <a:pt x="196521" y="291280"/>
                    </a:lnTo>
                    <a:lnTo>
                      <a:pt x="254767" y="349444"/>
                    </a:lnTo>
                    <a:lnTo>
                      <a:pt x="369652" y="234721"/>
                    </a:lnTo>
                    <a:close/>
                    <a:moveTo>
                      <a:pt x="280059" y="56759"/>
                    </a:moveTo>
                    <a:cubicBezTo>
                      <a:pt x="267054" y="66286"/>
                      <a:pt x="245714" y="80827"/>
                      <a:pt x="217645" y="96069"/>
                    </a:cubicBezTo>
                    <a:cubicBezTo>
                      <a:pt x="189978" y="111111"/>
                      <a:pt x="161407" y="123747"/>
                      <a:pt x="132685" y="133675"/>
                    </a:cubicBezTo>
                    <a:cubicBezTo>
                      <a:pt x="103311" y="143803"/>
                      <a:pt x="73736" y="151124"/>
                      <a:pt x="44412" y="155486"/>
                    </a:cubicBezTo>
                    <a:cubicBezTo>
                      <a:pt x="45366" y="183815"/>
                      <a:pt x="50036" y="241527"/>
                      <a:pt x="70874" y="306259"/>
                    </a:cubicBezTo>
                    <a:cubicBezTo>
                      <a:pt x="87896" y="359207"/>
                      <a:pt x="112249" y="406490"/>
                      <a:pt x="143330" y="446752"/>
                    </a:cubicBezTo>
                    <a:cubicBezTo>
                      <a:pt x="179785" y="494085"/>
                      <a:pt x="225729" y="531991"/>
                      <a:pt x="280059" y="559519"/>
                    </a:cubicBezTo>
                    <a:cubicBezTo>
                      <a:pt x="334590" y="531841"/>
                      <a:pt x="380735" y="493734"/>
                      <a:pt x="417290" y="446101"/>
                    </a:cubicBezTo>
                    <a:cubicBezTo>
                      <a:pt x="448371" y="405587"/>
                      <a:pt x="472725" y="358054"/>
                      <a:pt x="489646" y="304855"/>
                    </a:cubicBezTo>
                    <a:cubicBezTo>
                      <a:pt x="510183" y="240424"/>
                      <a:pt x="514752" y="183514"/>
                      <a:pt x="515656" y="155486"/>
                    </a:cubicBezTo>
                    <a:cubicBezTo>
                      <a:pt x="486382" y="151124"/>
                      <a:pt x="456757" y="143803"/>
                      <a:pt x="427383" y="133675"/>
                    </a:cubicBezTo>
                    <a:cubicBezTo>
                      <a:pt x="398661" y="123747"/>
                      <a:pt x="370090" y="111111"/>
                      <a:pt x="342423" y="96069"/>
                    </a:cubicBezTo>
                    <a:cubicBezTo>
                      <a:pt x="314354" y="80827"/>
                      <a:pt x="293014" y="66286"/>
                      <a:pt x="280059" y="56759"/>
                    </a:cubicBezTo>
                    <a:close/>
                    <a:moveTo>
                      <a:pt x="280059" y="0"/>
                    </a:moveTo>
                    <a:lnTo>
                      <a:pt x="294319" y="12034"/>
                    </a:lnTo>
                    <a:cubicBezTo>
                      <a:pt x="294571" y="12234"/>
                      <a:pt x="320982" y="34346"/>
                      <a:pt x="364567" y="57862"/>
                    </a:cubicBezTo>
                    <a:cubicBezTo>
                      <a:pt x="404335" y="79373"/>
                      <a:pt x="467101" y="106599"/>
                      <a:pt x="540110" y="114070"/>
                    </a:cubicBezTo>
                    <a:lnTo>
                      <a:pt x="559140" y="116025"/>
                    </a:lnTo>
                    <a:lnTo>
                      <a:pt x="559944" y="135079"/>
                    </a:lnTo>
                    <a:cubicBezTo>
                      <a:pt x="560094" y="138488"/>
                      <a:pt x="563107" y="219766"/>
                      <a:pt x="531774" y="318242"/>
                    </a:cubicBezTo>
                    <a:cubicBezTo>
                      <a:pt x="513246" y="376305"/>
                      <a:pt x="486533" y="428351"/>
                      <a:pt x="452338" y="472926"/>
                    </a:cubicBezTo>
                    <a:cubicBezTo>
                      <a:pt x="409407" y="528883"/>
                      <a:pt x="354625" y="573006"/>
                      <a:pt x="289549" y="604043"/>
                    </a:cubicBezTo>
                    <a:lnTo>
                      <a:pt x="280059" y="608556"/>
                    </a:lnTo>
                    <a:lnTo>
                      <a:pt x="270519" y="604043"/>
                    </a:lnTo>
                    <a:cubicBezTo>
                      <a:pt x="205443" y="573006"/>
                      <a:pt x="150661" y="528883"/>
                      <a:pt x="107730" y="472926"/>
                    </a:cubicBezTo>
                    <a:cubicBezTo>
                      <a:pt x="73535" y="428351"/>
                      <a:pt x="46822" y="376305"/>
                      <a:pt x="28294" y="318242"/>
                    </a:cubicBezTo>
                    <a:cubicBezTo>
                      <a:pt x="-3039" y="219766"/>
                      <a:pt x="24" y="138488"/>
                      <a:pt x="124" y="135079"/>
                    </a:cubicBezTo>
                    <a:lnTo>
                      <a:pt x="978" y="116025"/>
                    </a:lnTo>
                    <a:lnTo>
                      <a:pt x="19958" y="114070"/>
                    </a:lnTo>
                    <a:cubicBezTo>
                      <a:pt x="92967" y="106599"/>
                      <a:pt x="155733" y="79373"/>
                      <a:pt x="195501" y="57862"/>
                    </a:cubicBezTo>
                    <a:cubicBezTo>
                      <a:pt x="239086" y="34346"/>
                      <a:pt x="265497" y="12234"/>
                      <a:pt x="265799" y="1203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97" name="文本框 96">
              <a:extLst>
                <a:ext uri="{FF2B5EF4-FFF2-40B4-BE49-F238E27FC236}">
                  <a16:creationId xmlns="" xmlns:a16="http://schemas.microsoft.com/office/drawing/2014/main" id="{90E74DE0-3AD6-4647-A1E8-8E2AE8E46899}"/>
                </a:ext>
              </a:extLst>
            </p:cNvPr>
            <p:cNvSpPr txBox="1"/>
            <p:nvPr/>
          </p:nvSpPr>
          <p:spPr>
            <a:xfrm>
              <a:off x="1669245" y="2108979"/>
              <a:ext cx="251114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>
                <a:lnSpc>
                  <a:spcPct val="150000"/>
                </a:lnSpc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98" name="文本框 97">
              <a:extLst>
                <a:ext uri="{FF2B5EF4-FFF2-40B4-BE49-F238E27FC236}">
                  <a16:creationId xmlns="" xmlns:a16="http://schemas.microsoft.com/office/drawing/2014/main" id="{A625DFDA-B3F2-41ED-996F-85A5F8A12E30}"/>
                </a:ext>
              </a:extLst>
            </p:cNvPr>
            <p:cNvSpPr txBox="1"/>
            <p:nvPr/>
          </p:nvSpPr>
          <p:spPr>
            <a:xfrm>
              <a:off x="1669244" y="1708869"/>
              <a:ext cx="17210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/>
              <a:r>
                <a:rPr lang="zh-CN" altLang="en-US" sz="20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添加标题文字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0247F5EE-50BB-4500-BA9E-5EC1466E47B1}"/>
              </a:ext>
            </a:extLst>
          </p:cNvPr>
          <p:cNvGrpSpPr/>
          <p:nvPr/>
        </p:nvGrpSpPr>
        <p:grpSpPr>
          <a:xfrm>
            <a:off x="1004873" y="4249707"/>
            <a:ext cx="3175517" cy="1323440"/>
            <a:chOff x="1004873" y="4249707"/>
            <a:chExt cx="3175517" cy="1323440"/>
          </a:xfrm>
        </p:grpSpPr>
        <p:grpSp>
          <p:nvGrpSpPr>
            <p:cNvPr id="88" name="Group 46">
              <a:extLst>
                <a:ext uri="{FF2B5EF4-FFF2-40B4-BE49-F238E27FC236}">
                  <a16:creationId xmlns="" xmlns:a16="http://schemas.microsoft.com/office/drawing/2014/main" id="{443E132F-2318-455E-87A2-DE0C1AF44AFF}"/>
                </a:ext>
              </a:extLst>
            </p:cNvPr>
            <p:cNvGrpSpPr/>
            <p:nvPr/>
          </p:nvGrpSpPr>
          <p:grpSpPr>
            <a:xfrm>
              <a:off x="1004873" y="4717651"/>
              <a:ext cx="596341" cy="596341"/>
              <a:chOff x="6156325" y="250825"/>
              <a:chExt cx="946150" cy="946150"/>
            </a:xfrm>
          </p:grpSpPr>
          <p:sp>
            <p:nvSpPr>
              <p:cNvPr id="89" name="椭圆 88">
                <a:extLst>
                  <a:ext uri="{FF2B5EF4-FFF2-40B4-BE49-F238E27FC236}">
                    <a16:creationId xmlns="" xmlns:a16="http://schemas.microsoft.com/office/drawing/2014/main" id="{E83AE77B-8A51-4FC1-A81F-6D69796F9D38}"/>
                  </a:ext>
                </a:extLst>
              </p:cNvPr>
              <p:cNvSpPr/>
              <p:nvPr/>
            </p:nvSpPr>
            <p:spPr>
              <a:xfrm>
                <a:off x="6156325" y="250825"/>
                <a:ext cx="946150" cy="946150"/>
              </a:xfrm>
              <a:prstGeom prst="ellipse">
                <a:avLst/>
              </a:prstGeom>
              <a:solidFill>
                <a:srgbClr val="063C5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0" name="Oval 48">
                <a:extLst>
                  <a:ext uri="{FF2B5EF4-FFF2-40B4-BE49-F238E27FC236}">
                    <a16:creationId xmlns="" xmlns:a16="http://schemas.microsoft.com/office/drawing/2014/main" id="{6A11AFCE-8468-4F4C-B623-BDCBBFF8DEC4}"/>
                  </a:ext>
                </a:extLst>
              </p:cNvPr>
              <p:cNvSpPr/>
              <p:nvPr/>
            </p:nvSpPr>
            <p:spPr>
              <a:xfrm>
                <a:off x="6438900" y="586745"/>
                <a:ext cx="381000" cy="274308"/>
              </a:xfrm>
              <a:custGeom>
                <a:avLst/>
                <a:gdLst>
                  <a:gd name="connsiteX0" fmla="*/ 67330 w 598589"/>
                  <a:gd name="connsiteY0" fmla="*/ 319563 h 430966"/>
                  <a:gd name="connsiteX1" fmla="*/ 292377 w 598589"/>
                  <a:gd name="connsiteY1" fmla="*/ 319563 h 430966"/>
                  <a:gd name="connsiteX2" fmla="*/ 306212 w 598589"/>
                  <a:gd name="connsiteY2" fmla="*/ 319563 h 430966"/>
                  <a:gd name="connsiteX3" fmla="*/ 532182 w 598589"/>
                  <a:gd name="connsiteY3" fmla="*/ 319563 h 430966"/>
                  <a:gd name="connsiteX4" fmla="*/ 598589 w 598589"/>
                  <a:gd name="connsiteY4" fmla="*/ 408870 h 430966"/>
                  <a:gd name="connsiteX5" fmla="*/ 598589 w 598589"/>
                  <a:gd name="connsiteY5" fmla="*/ 430966 h 430966"/>
                  <a:gd name="connsiteX6" fmla="*/ 0 w 598589"/>
                  <a:gd name="connsiteY6" fmla="*/ 430966 h 430966"/>
                  <a:gd name="connsiteX7" fmla="*/ 0 w 598589"/>
                  <a:gd name="connsiteY7" fmla="*/ 408870 h 430966"/>
                  <a:gd name="connsiteX8" fmla="*/ 114368 w 598589"/>
                  <a:gd name="connsiteY8" fmla="*/ 46976 h 430966"/>
                  <a:gd name="connsiteX9" fmla="*/ 114368 w 598589"/>
                  <a:gd name="connsiteY9" fmla="*/ 258828 h 430966"/>
                  <a:gd name="connsiteX10" fmla="*/ 485256 w 598589"/>
                  <a:gd name="connsiteY10" fmla="*/ 258828 h 430966"/>
                  <a:gd name="connsiteX11" fmla="*/ 485256 w 598589"/>
                  <a:gd name="connsiteY11" fmla="*/ 46976 h 430966"/>
                  <a:gd name="connsiteX12" fmla="*/ 67315 w 598589"/>
                  <a:gd name="connsiteY12" fmla="*/ 0 h 430966"/>
                  <a:gd name="connsiteX13" fmla="*/ 532309 w 598589"/>
                  <a:gd name="connsiteY13" fmla="*/ 0 h 430966"/>
                  <a:gd name="connsiteX14" fmla="*/ 532309 w 598589"/>
                  <a:gd name="connsiteY14" fmla="*/ 305804 h 430966"/>
                  <a:gd name="connsiteX15" fmla="*/ 67315 w 598589"/>
                  <a:gd name="connsiteY15" fmla="*/ 305804 h 430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98589" h="430966">
                    <a:moveTo>
                      <a:pt x="67330" y="319563"/>
                    </a:moveTo>
                    <a:lnTo>
                      <a:pt x="292377" y="319563"/>
                    </a:lnTo>
                    <a:lnTo>
                      <a:pt x="306212" y="319563"/>
                    </a:lnTo>
                    <a:lnTo>
                      <a:pt x="532182" y="319563"/>
                    </a:lnTo>
                    <a:lnTo>
                      <a:pt x="598589" y="408870"/>
                    </a:lnTo>
                    <a:lnTo>
                      <a:pt x="598589" y="430966"/>
                    </a:lnTo>
                    <a:lnTo>
                      <a:pt x="0" y="430966"/>
                    </a:lnTo>
                    <a:lnTo>
                      <a:pt x="0" y="408870"/>
                    </a:lnTo>
                    <a:close/>
                    <a:moveTo>
                      <a:pt x="114368" y="46976"/>
                    </a:moveTo>
                    <a:lnTo>
                      <a:pt x="114368" y="258828"/>
                    </a:lnTo>
                    <a:lnTo>
                      <a:pt x="485256" y="258828"/>
                    </a:lnTo>
                    <a:lnTo>
                      <a:pt x="485256" y="46976"/>
                    </a:lnTo>
                    <a:close/>
                    <a:moveTo>
                      <a:pt x="67315" y="0"/>
                    </a:moveTo>
                    <a:lnTo>
                      <a:pt x="532309" y="0"/>
                    </a:lnTo>
                    <a:lnTo>
                      <a:pt x="532309" y="305804"/>
                    </a:lnTo>
                    <a:lnTo>
                      <a:pt x="67315" y="305804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99" name="文本框 98">
              <a:extLst>
                <a:ext uri="{FF2B5EF4-FFF2-40B4-BE49-F238E27FC236}">
                  <a16:creationId xmlns="" xmlns:a16="http://schemas.microsoft.com/office/drawing/2014/main" id="{7E2434F0-5C78-40C2-8166-D59D487925C4}"/>
                </a:ext>
              </a:extLst>
            </p:cNvPr>
            <p:cNvSpPr txBox="1"/>
            <p:nvPr/>
          </p:nvSpPr>
          <p:spPr>
            <a:xfrm>
              <a:off x="1669245" y="4649817"/>
              <a:ext cx="251114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>
                <a:lnSpc>
                  <a:spcPct val="150000"/>
                </a:lnSpc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="" xmlns:a16="http://schemas.microsoft.com/office/drawing/2014/main" id="{AA839296-9126-4D16-9500-953CEDCE8D9C}"/>
                </a:ext>
              </a:extLst>
            </p:cNvPr>
            <p:cNvSpPr txBox="1"/>
            <p:nvPr/>
          </p:nvSpPr>
          <p:spPr>
            <a:xfrm>
              <a:off x="1669244" y="4249707"/>
              <a:ext cx="19038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/>
              <a:r>
                <a:rPr lang="zh-CN" altLang="en-US" sz="20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添加标题文字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D2A4B71F-E07A-4855-AEC9-F233AC985768}"/>
              </a:ext>
            </a:extLst>
          </p:cNvPr>
          <p:cNvGrpSpPr/>
          <p:nvPr/>
        </p:nvGrpSpPr>
        <p:grpSpPr>
          <a:xfrm>
            <a:off x="8186058" y="4249707"/>
            <a:ext cx="3001068" cy="1323440"/>
            <a:chOff x="8186058" y="4249707"/>
            <a:chExt cx="3001068" cy="1323440"/>
          </a:xfrm>
        </p:grpSpPr>
        <p:grpSp>
          <p:nvGrpSpPr>
            <p:cNvPr id="94" name="Group 52">
              <a:extLst>
                <a:ext uri="{FF2B5EF4-FFF2-40B4-BE49-F238E27FC236}">
                  <a16:creationId xmlns="" xmlns:a16="http://schemas.microsoft.com/office/drawing/2014/main" id="{DA13ED8C-0813-43AD-8D9B-1F02887F6E95}"/>
                </a:ext>
              </a:extLst>
            </p:cNvPr>
            <p:cNvGrpSpPr/>
            <p:nvPr/>
          </p:nvGrpSpPr>
          <p:grpSpPr>
            <a:xfrm>
              <a:off x="10590785" y="4717651"/>
              <a:ext cx="596341" cy="596341"/>
              <a:chOff x="6156325" y="250825"/>
              <a:chExt cx="946150" cy="946150"/>
            </a:xfrm>
          </p:grpSpPr>
          <p:sp>
            <p:nvSpPr>
              <p:cNvPr id="95" name="椭圆 94">
                <a:extLst>
                  <a:ext uri="{FF2B5EF4-FFF2-40B4-BE49-F238E27FC236}">
                    <a16:creationId xmlns="" xmlns:a16="http://schemas.microsoft.com/office/drawing/2014/main" id="{B64C5C80-9F99-4B73-8B22-3532E2B238D5}"/>
                  </a:ext>
                </a:extLst>
              </p:cNvPr>
              <p:cNvSpPr/>
              <p:nvPr/>
            </p:nvSpPr>
            <p:spPr>
              <a:xfrm>
                <a:off x="6156325" y="250825"/>
                <a:ext cx="946150" cy="946150"/>
              </a:xfrm>
              <a:prstGeom prst="ellipse">
                <a:avLst/>
              </a:prstGeom>
              <a:solidFill>
                <a:srgbClr val="D49E6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6" name="Oval 54">
                <a:extLst>
                  <a:ext uri="{FF2B5EF4-FFF2-40B4-BE49-F238E27FC236}">
                    <a16:creationId xmlns="" xmlns:a16="http://schemas.microsoft.com/office/drawing/2014/main" id="{C461BC64-7232-435E-BCB0-E759E1310BF6}"/>
                  </a:ext>
                </a:extLst>
              </p:cNvPr>
              <p:cNvSpPr/>
              <p:nvPr/>
            </p:nvSpPr>
            <p:spPr>
              <a:xfrm>
                <a:off x="6438900" y="534036"/>
                <a:ext cx="381000" cy="379726"/>
              </a:xfrm>
              <a:custGeom>
                <a:avLst/>
                <a:gdLst>
                  <a:gd name="connsiteX0" fmla="*/ 81603 w 608615"/>
                  <a:gd name="connsiteY0" fmla="*/ 176901 h 606580"/>
                  <a:gd name="connsiteX1" fmla="*/ 42180 w 608615"/>
                  <a:gd name="connsiteY1" fmla="*/ 215826 h 606580"/>
                  <a:gd name="connsiteX2" fmla="*/ 25449 w 608615"/>
                  <a:gd name="connsiteY2" fmla="*/ 362636 h 606580"/>
                  <a:gd name="connsiteX3" fmla="*/ 29543 w 608615"/>
                  <a:gd name="connsiteY3" fmla="*/ 376411 h 606580"/>
                  <a:gd name="connsiteX4" fmla="*/ 38798 w 608615"/>
                  <a:gd name="connsiteY4" fmla="*/ 380765 h 606580"/>
                  <a:gd name="connsiteX5" fmla="*/ 48409 w 608615"/>
                  <a:gd name="connsiteY5" fmla="*/ 380765 h 606580"/>
                  <a:gd name="connsiteX6" fmla="*/ 61046 w 608615"/>
                  <a:gd name="connsiteY6" fmla="*/ 392496 h 606580"/>
                  <a:gd name="connsiteX7" fmla="*/ 75018 w 608615"/>
                  <a:gd name="connsiteY7" fmla="*/ 581341 h 606580"/>
                  <a:gd name="connsiteX8" fmla="*/ 152796 w 608615"/>
                  <a:gd name="connsiteY8" fmla="*/ 581341 h 606580"/>
                  <a:gd name="connsiteX9" fmla="*/ 166768 w 608615"/>
                  <a:gd name="connsiteY9" fmla="*/ 392496 h 606580"/>
                  <a:gd name="connsiteX10" fmla="*/ 179405 w 608615"/>
                  <a:gd name="connsiteY10" fmla="*/ 380765 h 606580"/>
                  <a:gd name="connsiteX11" fmla="*/ 189016 w 608615"/>
                  <a:gd name="connsiteY11" fmla="*/ 380765 h 606580"/>
                  <a:gd name="connsiteX12" fmla="*/ 198271 w 608615"/>
                  <a:gd name="connsiteY12" fmla="*/ 376411 h 606580"/>
                  <a:gd name="connsiteX13" fmla="*/ 202365 w 608615"/>
                  <a:gd name="connsiteY13" fmla="*/ 362636 h 606580"/>
                  <a:gd name="connsiteX14" fmla="*/ 185634 w 608615"/>
                  <a:gd name="connsiteY14" fmla="*/ 215826 h 606580"/>
                  <a:gd name="connsiteX15" fmla="*/ 146211 w 608615"/>
                  <a:gd name="connsiteY15" fmla="*/ 176901 h 606580"/>
                  <a:gd name="connsiteX16" fmla="*/ 329132 w 608615"/>
                  <a:gd name="connsiteY16" fmla="*/ 176837 h 606580"/>
                  <a:gd name="connsiteX17" fmla="*/ 455700 w 608615"/>
                  <a:gd name="connsiteY17" fmla="*/ 303299 h 606580"/>
                  <a:gd name="connsiteX18" fmla="*/ 329132 w 608615"/>
                  <a:gd name="connsiteY18" fmla="*/ 429673 h 606580"/>
                  <a:gd name="connsiteX19" fmla="*/ 252585 w 608615"/>
                  <a:gd name="connsiteY19" fmla="*/ 403456 h 606580"/>
                  <a:gd name="connsiteX20" fmla="*/ 250182 w 608615"/>
                  <a:gd name="connsiteY20" fmla="*/ 385682 h 606580"/>
                  <a:gd name="connsiteX21" fmla="*/ 267984 w 608615"/>
                  <a:gd name="connsiteY21" fmla="*/ 383372 h 606580"/>
                  <a:gd name="connsiteX22" fmla="*/ 329132 w 608615"/>
                  <a:gd name="connsiteY22" fmla="*/ 404434 h 606580"/>
                  <a:gd name="connsiteX23" fmla="*/ 430422 w 608615"/>
                  <a:gd name="connsiteY23" fmla="*/ 303299 h 606580"/>
                  <a:gd name="connsiteX24" fmla="*/ 329132 w 608615"/>
                  <a:gd name="connsiteY24" fmla="*/ 202165 h 606580"/>
                  <a:gd name="connsiteX25" fmla="*/ 258816 w 608615"/>
                  <a:gd name="connsiteY25" fmla="*/ 230781 h 606580"/>
                  <a:gd name="connsiteX26" fmla="*/ 240925 w 608615"/>
                  <a:gd name="connsiteY26" fmla="*/ 230426 h 606580"/>
                  <a:gd name="connsiteX27" fmla="*/ 241192 w 608615"/>
                  <a:gd name="connsiteY27" fmla="*/ 212563 h 606580"/>
                  <a:gd name="connsiteX28" fmla="*/ 329132 w 608615"/>
                  <a:gd name="connsiteY28" fmla="*/ 176837 h 606580"/>
                  <a:gd name="connsiteX29" fmla="*/ 81603 w 608615"/>
                  <a:gd name="connsiteY29" fmla="*/ 151574 h 606580"/>
                  <a:gd name="connsiteX30" fmla="*/ 146211 w 608615"/>
                  <a:gd name="connsiteY30" fmla="*/ 151574 h 606580"/>
                  <a:gd name="connsiteX31" fmla="*/ 210819 w 608615"/>
                  <a:gd name="connsiteY31" fmla="*/ 212982 h 606580"/>
                  <a:gd name="connsiteX32" fmla="*/ 227549 w 608615"/>
                  <a:gd name="connsiteY32" fmla="*/ 359793 h 606580"/>
                  <a:gd name="connsiteX33" fmla="*/ 217137 w 608615"/>
                  <a:gd name="connsiteY33" fmla="*/ 393296 h 606580"/>
                  <a:gd name="connsiteX34" fmla="*/ 191152 w 608615"/>
                  <a:gd name="connsiteY34" fmla="*/ 406004 h 606580"/>
                  <a:gd name="connsiteX35" fmla="*/ 177180 w 608615"/>
                  <a:gd name="connsiteY35" fmla="*/ 594938 h 606580"/>
                  <a:gd name="connsiteX36" fmla="*/ 164543 w 608615"/>
                  <a:gd name="connsiteY36" fmla="*/ 606580 h 606580"/>
                  <a:gd name="connsiteX37" fmla="*/ 63271 w 608615"/>
                  <a:gd name="connsiteY37" fmla="*/ 606580 h 606580"/>
                  <a:gd name="connsiteX38" fmla="*/ 50634 w 608615"/>
                  <a:gd name="connsiteY38" fmla="*/ 594938 h 606580"/>
                  <a:gd name="connsiteX39" fmla="*/ 36662 w 608615"/>
                  <a:gd name="connsiteY39" fmla="*/ 406004 h 606580"/>
                  <a:gd name="connsiteX40" fmla="*/ 10677 w 608615"/>
                  <a:gd name="connsiteY40" fmla="*/ 393296 h 606580"/>
                  <a:gd name="connsiteX41" fmla="*/ 265 w 608615"/>
                  <a:gd name="connsiteY41" fmla="*/ 359793 h 606580"/>
                  <a:gd name="connsiteX42" fmla="*/ 17084 w 608615"/>
                  <a:gd name="connsiteY42" fmla="*/ 212982 h 606580"/>
                  <a:gd name="connsiteX43" fmla="*/ 81603 w 608615"/>
                  <a:gd name="connsiteY43" fmla="*/ 151574 h 606580"/>
                  <a:gd name="connsiteX44" fmla="*/ 113916 w 608615"/>
                  <a:gd name="connsiteY44" fmla="*/ 25241 h 606580"/>
                  <a:gd name="connsiteX45" fmla="*/ 75923 w 608615"/>
                  <a:gd name="connsiteY45" fmla="*/ 63191 h 606580"/>
                  <a:gd name="connsiteX46" fmla="*/ 113916 w 608615"/>
                  <a:gd name="connsiteY46" fmla="*/ 101053 h 606580"/>
                  <a:gd name="connsiteX47" fmla="*/ 151909 w 608615"/>
                  <a:gd name="connsiteY47" fmla="*/ 63191 h 606580"/>
                  <a:gd name="connsiteX48" fmla="*/ 113916 w 608615"/>
                  <a:gd name="connsiteY48" fmla="*/ 25241 h 606580"/>
                  <a:gd name="connsiteX49" fmla="*/ 409385 w 608615"/>
                  <a:gd name="connsiteY49" fmla="*/ 24335 h 606580"/>
                  <a:gd name="connsiteX50" fmla="*/ 430612 w 608615"/>
                  <a:gd name="connsiteY50" fmla="*/ 28235 h 606580"/>
                  <a:gd name="connsiteX51" fmla="*/ 493358 w 608615"/>
                  <a:gd name="connsiteY51" fmla="*/ 65385 h 606580"/>
                  <a:gd name="connsiteX52" fmla="*/ 512404 w 608615"/>
                  <a:gd name="connsiteY52" fmla="*/ 103335 h 606580"/>
                  <a:gd name="connsiteX53" fmla="*/ 495227 w 608615"/>
                  <a:gd name="connsiteY53" fmla="*/ 141463 h 606580"/>
                  <a:gd name="connsiteX54" fmla="*/ 492023 w 608615"/>
                  <a:gd name="connsiteY54" fmla="*/ 173902 h 606580"/>
                  <a:gd name="connsiteX55" fmla="*/ 513650 w 608615"/>
                  <a:gd name="connsiteY55" fmla="*/ 212297 h 606580"/>
                  <a:gd name="connsiteX56" fmla="*/ 541864 w 608615"/>
                  <a:gd name="connsiteY56" fmla="*/ 225539 h 606580"/>
                  <a:gd name="connsiteX57" fmla="*/ 582894 w 608615"/>
                  <a:gd name="connsiteY57" fmla="*/ 228917 h 606580"/>
                  <a:gd name="connsiteX58" fmla="*/ 606212 w 608615"/>
                  <a:gd name="connsiteY58" fmla="*/ 265089 h 606580"/>
                  <a:gd name="connsiteX59" fmla="*/ 608615 w 608615"/>
                  <a:gd name="connsiteY59" fmla="*/ 302417 h 606580"/>
                  <a:gd name="connsiteX60" fmla="*/ 606212 w 608615"/>
                  <a:gd name="connsiteY60" fmla="*/ 339656 h 606580"/>
                  <a:gd name="connsiteX61" fmla="*/ 582894 w 608615"/>
                  <a:gd name="connsiteY61" fmla="*/ 375828 h 606580"/>
                  <a:gd name="connsiteX62" fmla="*/ 542131 w 608615"/>
                  <a:gd name="connsiteY62" fmla="*/ 379383 h 606580"/>
                  <a:gd name="connsiteX63" fmla="*/ 513650 w 608615"/>
                  <a:gd name="connsiteY63" fmla="*/ 392448 h 606580"/>
                  <a:gd name="connsiteX64" fmla="*/ 492023 w 608615"/>
                  <a:gd name="connsiteY64" fmla="*/ 430843 h 606580"/>
                  <a:gd name="connsiteX65" fmla="*/ 495227 w 608615"/>
                  <a:gd name="connsiteY65" fmla="*/ 463282 h 606580"/>
                  <a:gd name="connsiteX66" fmla="*/ 512404 w 608615"/>
                  <a:gd name="connsiteY66" fmla="*/ 501410 h 606580"/>
                  <a:gd name="connsiteX67" fmla="*/ 493358 w 608615"/>
                  <a:gd name="connsiteY67" fmla="*/ 539449 h 606580"/>
                  <a:gd name="connsiteX68" fmla="*/ 430612 w 608615"/>
                  <a:gd name="connsiteY68" fmla="*/ 576510 h 606580"/>
                  <a:gd name="connsiteX69" fmla="*/ 388692 w 608615"/>
                  <a:gd name="connsiteY69" fmla="*/ 574644 h 606580"/>
                  <a:gd name="connsiteX70" fmla="*/ 364483 w 608615"/>
                  <a:gd name="connsiteY70" fmla="*/ 540071 h 606580"/>
                  <a:gd name="connsiteX71" fmla="*/ 339029 w 608615"/>
                  <a:gd name="connsiteY71" fmla="*/ 521229 h 606580"/>
                  <a:gd name="connsiteX72" fmla="*/ 295952 w 608615"/>
                  <a:gd name="connsiteY72" fmla="*/ 521229 h 606580"/>
                  <a:gd name="connsiteX73" fmla="*/ 270497 w 608615"/>
                  <a:gd name="connsiteY73" fmla="*/ 540071 h 606580"/>
                  <a:gd name="connsiteX74" fmla="*/ 250917 w 608615"/>
                  <a:gd name="connsiteY74" fmla="*/ 571711 h 606580"/>
                  <a:gd name="connsiteX75" fmla="*/ 223504 w 608615"/>
                  <a:gd name="connsiteY75" fmla="*/ 580421 h 606580"/>
                  <a:gd name="connsiteX76" fmla="*/ 215138 w 608615"/>
                  <a:gd name="connsiteY76" fmla="*/ 579710 h 606580"/>
                  <a:gd name="connsiteX77" fmla="*/ 204903 w 608615"/>
                  <a:gd name="connsiteY77" fmla="*/ 565045 h 606580"/>
                  <a:gd name="connsiteX78" fmla="*/ 219499 w 608615"/>
                  <a:gd name="connsiteY78" fmla="*/ 554825 h 606580"/>
                  <a:gd name="connsiteX79" fmla="*/ 236232 w 608615"/>
                  <a:gd name="connsiteY79" fmla="*/ 551003 h 606580"/>
                  <a:gd name="connsiteX80" fmla="*/ 245488 w 608615"/>
                  <a:gd name="connsiteY80" fmla="*/ 535983 h 606580"/>
                  <a:gd name="connsiteX81" fmla="*/ 298533 w 608615"/>
                  <a:gd name="connsiteY81" fmla="*/ 496077 h 606580"/>
                  <a:gd name="connsiteX82" fmla="*/ 336359 w 608615"/>
                  <a:gd name="connsiteY82" fmla="*/ 496077 h 606580"/>
                  <a:gd name="connsiteX83" fmla="*/ 389404 w 608615"/>
                  <a:gd name="connsiteY83" fmla="*/ 535983 h 606580"/>
                  <a:gd name="connsiteX84" fmla="*/ 400885 w 608615"/>
                  <a:gd name="connsiteY84" fmla="*/ 552425 h 606580"/>
                  <a:gd name="connsiteX85" fmla="*/ 420465 w 608615"/>
                  <a:gd name="connsiteY85" fmla="*/ 553225 h 606580"/>
                  <a:gd name="connsiteX86" fmla="*/ 477782 w 608615"/>
                  <a:gd name="connsiteY86" fmla="*/ 519363 h 606580"/>
                  <a:gd name="connsiteX87" fmla="*/ 487039 w 608615"/>
                  <a:gd name="connsiteY87" fmla="*/ 500877 h 606580"/>
                  <a:gd name="connsiteX88" fmla="*/ 478850 w 608615"/>
                  <a:gd name="connsiteY88" fmla="*/ 482568 h 606580"/>
                  <a:gd name="connsiteX89" fmla="*/ 471285 w 608615"/>
                  <a:gd name="connsiteY89" fmla="*/ 416356 h 606580"/>
                  <a:gd name="connsiteX90" fmla="*/ 490421 w 608615"/>
                  <a:gd name="connsiteY90" fmla="*/ 382227 h 606580"/>
                  <a:gd name="connsiteX91" fmla="*/ 550942 w 608615"/>
                  <a:gd name="connsiteY91" fmla="*/ 355654 h 606580"/>
                  <a:gd name="connsiteX92" fmla="*/ 569899 w 608615"/>
                  <a:gd name="connsiteY92" fmla="*/ 354143 h 606580"/>
                  <a:gd name="connsiteX93" fmla="*/ 581113 w 608615"/>
                  <a:gd name="connsiteY93" fmla="*/ 336545 h 606580"/>
                  <a:gd name="connsiteX94" fmla="*/ 583250 w 608615"/>
                  <a:gd name="connsiteY94" fmla="*/ 302328 h 606580"/>
                  <a:gd name="connsiteX95" fmla="*/ 581113 w 608615"/>
                  <a:gd name="connsiteY95" fmla="*/ 268200 h 606580"/>
                  <a:gd name="connsiteX96" fmla="*/ 569899 w 608615"/>
                  <a:gd name="connsiteY96" fmla="*/ 250602 h 606580"/>
                  <a:gd name="connsiteX97" fmla="*/ 551209 w 608615"/>
                  <a:gd name="connsiteY97" fmla="*/ 249003 h 606580"/>
                  <a:gd name="connsiteX98" fmla="*/ 490421 w 608615"/>
                  <a:gd name="connsiteY98" fmla="*/ 222429 h 606580"/>
                  <a:gd name="connsiteX99" fmla="*/ 471374 w 608615"/>
                  <a:gd name="connsiteY99" fmla="*/ 188389 h 606580"/>
                  <a:gd name="connsiteX100" fmla="*/ 478939 w 608615"/>
                  <a:gd name="connsiteY100" fmla="*/ 122177 h 606580"/>
                  <a:gd name="connsiteX101" fmla="*/ 487039 w 608615"/>
                  <a:gd name="connsiteY101" fmla="*/ 103868 h 606580"/>
                  <a:gd name="connsiteX102" fmla="*/ 477782 w 608615"/>
                  <a:gd name="connsiteY102" fmla="*/ 85293 h 606580"/>
                  <a:gd name="connsiteX103" fmla="*/ 420554 w 608615"/>
                  <a:gd name="connsiteY103" fmla="*/ 51431 h 606580"/>
                  <a:gd name="connsiteX104" fmla="*/ 400885 w 608615"/>
                  <a:gd name="connsiteY104" fmla="*/ 52320 h 606580"/>
                  <a:gd name="connsiteX105" fmla="*/ 389404 w 608615"/>
                  <a:gd name="connsiteY105" fmla="*/ 68762 h 606580"/>
                  <a:gd name="connsiteX106" fmla="*/ 336359 w 608615"/>
                  <a:gd name="connsiteY106" fmla="*/ 108667 h 606580"/>
                  <a:gd name="connsiteX107" fmla="*/ 298622 w 608615"/>
                  <a:gd name="connsiteY107" fmla="*/ 108667 h 606580"/>
                  <a:gd name="connsiteX108" fmla="*/ 245488 w 608615"/>
                  <a:gd name="connsiteY108" fmla="*/ 68762 h 606580"/>
                  <a:gd name="connsiteX109" fmla="*/ 234986 w 608615"/>
                  <a:gd name="connsiteY109" fmla="*/ 52942 h 606580"/>
                  <a:gd name="connsiteX110" fmla="*/ 216117 w 608615"/>
                  <a:gd name="connsiteY110" fmla="*/ 50987 h 606580"/>
                  <a:gd name="connsiteX111" fmla="*/ 200008 w 608615"/>
                  <a:gd name="connsiteY111" fmla="*/ 43166 h 606580"/>
                  <a:gd name="connsiteX112" fmla="*/ 207929 w 608615"/>
                  <a:gd name="connsiteY112" fmla="*/ 27079 h 606580"/>
                  <a:gd name="connsiteX113" fmla="*/ 247980 w 608615"/>
                  <a:gd name="connsiteY113" fmla="*/ 31257 h 606580"/>
                  <a:gd name="connsiteX114" fmla="*/ 270497 w 608615"/>
                  <a:gd name="connsiteY114" fmla="*/ 64674 h 606580"/>
                  <a:gd name="connsiteX115" fmla="*/ 295863 w 608615"/>
                  <a:gd name="connsiteY115" fmla="*/ 83516 h 606580"/>
                  <a:gd name="connsiteX116" fmla="*/ 339029 w 608615"/>
                  <a:gd name="connsiteY116" fmla="*/ 83516 h 606580"/>
                  <a:gd name="connsiteX117" fmla="*/ 364483 w 608615"/>
                  <a:gd name="connsiteY117" fmla="*/ 64674 h 606580"/>
                  <a:gd name="connsiteX118" fmla="*/ 388692 w 608615"/>
                  <a:gd name="connsiteY118" fmla="*/ 30101 h 606580"/>
                  <a:gd name="connsiteX119" fmla="*/ 409385 w 608615"/>
                  <a:gd name="connsiteY119" fmla="*/ 24335 h 606580"/>
                  <a:gd name="connsiteX120" fmla="*/ 113916 w 608615"/>
                  <a:gd name="connsiteY120" fmla="*/ 0 h 606580"/>
                  <a:gd name="connsiteX121" fmla="*/ 177178 w 608615"/>
                  <a:gd name="connsiteY121" fmla="*/ 63191 h 606580"/>
                  <a:gd name="connsiteX122" fmla="*/ 113916 w 608615"/>
                  <a:gd name="connsiteY122" fmla="*/ 126383 h 606580"/>
                  <a:gd name="connsiteX123" fmla="*/ 50654 w 608615"/>
                  <a:gd name="connsiteY123" fmla="*/ 63191 h 606580"/>
                  <a:gd name="connsiteX124" fmla="*/ 113916 w 608615"/>
                  <a:gd name="connsiteY124" fmla="*/ 0 h 606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</a:cxnLst>
                <a:rect l="l" t="t" r="r" b="b"/>
                <a:pathLst>
                  <a:path w="608615" h="606580">
                    <a:moveTo>
                      <a:pt x="81603" y="176901"/>
                    </a:moveTo>
                    <a:cubicBezTo>
                      <a:pt x="61669" y="176901"/>
                      <a:pt x="44761" y="193609"/>
                      <a:pt x="42180" y="215826"/>
                    </a:cubicBezTo>
                    <a:lnTo>
                      <a:pt x="25449" y="362636"/>
                    </a:lnTo>
                    <a:cubicBezTo>
                      <a:pt x="24827" y="367791"/>
                      <a:pt x="26339" y="372767"/>
                      <a:pt x="29543" y="376411"/>
                    </a:cubicBezTo>
                    <a:cubicBezTo>
                      <a:pt x="30967" y="378011"/>
                      <a:pt x="34171" y="380765"/>
                      <a:pt x="38798" y="380765"/>
                    </a:cubicBezTo>
                    <a:lnTo>
                      <a:pt x="48409" y="380765"/>
                    </a:lnTo>
                    <a:cubicBezTo>
                      <a:pt x="55084" y="380765"/>
                      <a:pt x="60512" y="385920"/>
                      <a:pt x="61046" y="392496"/>
                    </a:cubicBezTo>
                    <a:lnTo>
                      <a:pt x="75018" y="581341"/>
                    </a:lnTo>
                    <a:lnTo>
                      <a:pt x="152796" y="581341"/>
                    </a:lnTo>
                    <a:lnTo>
                      <a:pt x="166768" y="392496"/>
                    </a:lnTo>
                    <a:cubicBezTo>
                      <a:pt x="167213" y="385920"/>
                      <a:pt x="172730" y="380765"/>
                      <a:pt x="179405" y="380765"/>
                    </a:cubicBezTo>
                    <a:lnTo>
                      <a:pt x="189016" y="380765"/>
                    </a:lnTo>
                    <a:cubicBezTo>
                      <a:pt x="193643" y="380765"/>
                      <a:pt x="196847" y="378011"/>
                      <a:pt x="198271" y="376411"/>
                    </a:cubicBezTo>
                    <a:cubicBezTo>
                      <a:pt x="201475" y="372767"/>
                      <a:pt x="202987" y="367791"/>
                      <a:pt x="202365" y="362636"/>
                    </a:cubicBezTo>
                    <a:lnTo>
                      <a:pt x="185634" y="215826"/>
                    </a:lnTo>
                    <a:cubicBezTo>
                      <a:pt x="183053" y="193609"/>
                      <a:pt x="166145" y="176901"/>
                      <a:pt x="146211" y="176901"/>
                    </a:cubicBezTo>
                    <a:close/>
                    <a:moveTo>
                      <a:pt x="329132" y="176837"/>
                    </a:moveTo>
                    <a:cubicBezTo>
                      <a:pt x="398913" y="176837"/>
                      <a:pt x="455700" y="233536"/>
                      <a:pt x="455700" y="303299"/>
                    </a:cubicBezTo>
                    <a:cubicBezTo>
                      <a:pt x="455700" y="372974"/>
                      <a:pt x="398913" y="429673"/>
                      <a:pt x="329132" y="429673"/>
                    </a:cubicBezTo>
                    <a:cubicBezTo>
                      <a:pt x="301539" y="429673"/>
                      <a:pt x="275104" y="420608"/>
                      <a:pt x="252585" y="403456"/>
                    </a:cubicBezTo>
                    <a:cubicBezTo>
                      <a:pt x="247067" y="399190"/>
                      <a:pt x="245999" y="391281"/>
                      <a:pt x="250182" y="385682"/>
                    </a:cubicBezTo>
                    <a:cubicBezTo>
                      <a:pt x="254455" y="380172"/>
                      <a:pt x="262465" y="379106"/>
                      <a:pt x="267984" y="383372"/>
                    </a:cubicBezTo>
                    <a:cubicBezTo>
                      <a:pt x="286052" y="397146"/>
                      <a:pt x="307147" y="404434"/>
                      <a:pt x="329132" y="404434"/>
                    </a:cubicBezTo>
                    <a:cubicBezTo>
                      <a:pt x="384939" y="404434"/>
                      <a:pt x="430422" y="359021"/>
                      <a:pt x="430422" y="303299"/>
                    </a:cubicBezTo>
                    <a:cubicBezTo>
                      <a:pt x="430422" y="247489"/>
                      <a:pt x="384939" y="202165"/>
                      <a:pt x="329132" y="202165"/>
                    </a:cubicBezTo>
                    <a:cubicBezTo>
                      <a:pt x="302874" y="202165"/>
                      <a:pt x="277863" y="212296"/>
                      <a:pt x="258816" y="230781"/>
                    </a:cubicBezTo>
                    <a:cubicBezTo>
                      <a:pt x="253831" y="235580"/>
                      <a:pt x="245821" y="235491"/>
                      <a:pt x="240925" y="230426"/>
                    </a:cubicBezTo>
                    <a:cubicBezTo>
                      <a:pt x="236030" y="225449"/>
                      <a:pt x="236208" y="217451"/>
                      <a:pt x="241192" y="212563"/>
                    </a:cubicBezTo>
                    <a:cubicBezTo>
                      <a:pt x="265046" y="189545"/>
                      <a:pt x="296288" y="176837"/>
                      <a:pt x="329132" y="176837"/>
                    </a:cubicBezTo>
                    <a:close/>
                    <a:moveTo>
                      <a:pt x="81603" y="151574"/>
                    </a:moveTo>
                    <a:lnTo>
                      <a:pt x="146211" y="151574"/>
                    </a:lnTo>
                    <a:cubicBezTo>
                      <a:pt x="179049" y="151574"/>
                      <a:pt x="206814" y="177968"/>
                      <a:pt x="210819" y="212982"/>
                    </a:cubicBezTo>
                    <a:lnTo>
                      <a:pt x="227549" y="359793"/>
                    </a:lnTo>
                    <a:cubicBezTo>
                      <a:pt x="228973" y="372056"/>
                      <a:pt x="225146" y="384320"/>
                      <a:pt x="217137" y="393296"/>
                    </a:cubicBezTo>
                    <a:cubicBezTo>
                      <a:pt x="210285" y="401027"/>
                      <a:pt x="201119" y="405471"/>
                      <a:pt x="191152" y="406004"/>
                    </a:cubicBezTo>
                    <a:lnTo>
                      <a:pt x="177180" y="594938"/>
                    </a:lnTo>
                    <a:cubicBezTo>
                      <a:pt x="176646" y="601515"/>
                      <a:pt x="171129" y="606580"/>
                      <a:pt x="164543" y="606580"/>
                    </a:cubicBezTo>
                    <a:lnTo>
                      <a:pt x="63271" y="606580"/>
                    </a:lnTo>
                    <a:cubicBezTo>
                      <a:pt x="56685" y="606580"/>
                      <a:pt x="51168" y="601515"/>
                      <a:pt x="50634" y="594938"/>
                    </a:cubicBezTo>
                    <a:lnTo>
                      <a:pt x="36662" y="406004"/>
                    </a:lnTo>
                    <a:cubicBezTo>
                      <a:pt x="26695" y="405471"/>
                      <a:pt x="17529" y="400939"/>
                      <a:pt x="10677" y="393296"/>
                    </a:cubicBezTo>
                    <a:cubicBezTo>
                      <a:pt x="2668" y="384320"/>
                      <a:pt x="-1070" y="372056"/>
                      <a:pt x="265" y="359793"/>
                    </a:cubicBezTo>
                    <a:lnTo>
                      <a:pt x="17084" y="212982"/>
                    </a:lnTo>
                    <a:cubicBezTo>
                      <a:pt x="21000" y="177968"/>
                      <a:pt x="48765" y="151574"/>
                      <a:pt x="81603" y="151574"/>
                    </a:cubicBezTo>
                    <a:close/>
                    <a:moveTo>
                      <a:pt x="113916" y="25241"/>
                    </a:moveTo>
                    <a:cubicBezTo>
                      <a:pt x="93007" y="25241"/>
                      <a:pt x="75923" y="42217"/>
                      <a:pt x="75923" y="63191"/>
                    </a:cubicBezTo>
                    <a:cubicBezTo>
                      <a:pt x="75923" y="84078"/>
                      <a:pt x="93007" y="101053"/>
                      <a:pt x="113916" y="101053"/>
                    </a:cubicBezTo>
                    <a:cubicBezTo>
                      <a:pt x="134825" y="101053"/>
                      <a:pt x="151909" y="84078"/>
                      <a:pt x="151909" y="63191"/>
                    </a:cubicBezTo>
                    <a:cubicBezTo>
                      <a:pt x="151909" y="42217"/>
                      <a:pt x="134825" y="25241"/>
                      <a:pt x="113916" y="25241"/>
                    </a:cubicBezTo>
                    <a:close/>
                    <a:moveTo>
                      <a:pt x="409385" y="24335"/>
                    </a:moveTo>
                    <a:cubicBezTo>
                      <a:pt x="416527" y="24013"/>
                      <a:pt x="423758" y="25302"/>
                      <a:pt x="430612" y="28235"/>
                    </a:cubicBezTo>
                    <a:cubicBezTo>
                      <a:pt x="452862" y="37833"/>
                      <a:pt x="473955" y="50365"/>
                      <a:pt x="493358" y="65385"/>
                    </a:cubicBezTo>
                    <a:cubicBezTo>
                      <a:pt x="505106" y="74539"/>
                      <a:pt x="512048" y="88404"/>
                      <a:pt x="512404" y="103335"/>
                    </a:cubicBezTo>
                    <a:cubicBezTo>
                      <a:pt x="512671" y="118177"/>
                      <a:pt x="506441" y="132042"/>
                      <a:pt x="495227" y="141463"/>
                    </a:cubicBezTo>
                    <a:cubicBezTo>
                      <a:pt x="485971" y="149284"/>
                      <a:pt x="484547" y="163237"/>
                      <a:pt x="492023" y="173902"/>
                    </a:cubicBezTo>
                    <a:cubicBezTo>
                      <a:pt x="500478" y="185901"/>
                      <a:pt x="507687" y="198788"/>
                      <a:pt x="513650" y="212297"/>
                    </a:cubicBezTo>
                    <a:cubicBezTo>
                      <a:pt x="518634" y="223851"/>
                      <a:pt x="531094" y="229716"/>
                      <a:pt x="541864" y="225539"/>
                    </a:cubicBezTo>
                    <a:cubicBezTo>
                      <a:pt x="555570" y="220207"/>
                      <a:pt x="570433" y="221540"/>
                      <a:pt x="582894" y="228917"/>
                    </a:cubicBezTo>
                    <a:cubicBezTo>
                      <a:pt x="595799" y="236649"/>
                      <a:pt x="604343" y="249891"/>
                      <a:pt x="606212" y="265089"/>
                    </a:cubicBezTo>
                    <a:cubicBezTo>
                      <a:pt x="607814" y="277354"/>
                      <a:pt x="608615" y="289885"/>
                      <a:pt x="608615" y="302417"/>
                    </a:cubicBezTo>
                    <a:cubicBezTo>
                      <a:pt x="608615" y="314860"/>
                      <a:pt x="607814" y="327391"/>
                      <a:pt x="606212" y="339656"/>
                    </a:cubicBezTo>
                    <a:cubicBezTo>
                      <a:pt x="604343" y="354943"/>
                      <a:pt x="595799" y="368096"/>
                      <a:pt x="582894" y="375828"/>
                    </a:cubicBezTo>
                    <a:cubicBezTo>
                      <a:pt x="570433" y="383205"/>
                      <a:pt x="555659" y="384538"/>
                      <a:pt x="542131" y="379383"/>
                    </a:cubicBezTo>
                    <a:cubicBezTo>
                      <a:pt x="531094" y="375117"/>
                      <a:pt x="518634" y="380894"/>
                      <a:pt x="513650" y="392448"/>
                    </a:cubicBezTo>
                    <a:cubicBezTo>
                      <a:pt x="507776" y="405957"/>
                      <a:pt x="500478" y="418844"/>
                      <a:pt x="492023" y="430843"/>
                    </a:cubicBezTo>
                    <a:cubicBezTo>
                      <a:pt x="484547" y="441508"/>
                      <a:pt x="485971" y="455461"/>
                      <a:pt x="495227" y="463282"/>
                    </a:cubicBezTo>
                    <a:cubicBezTo>
                      <a:pt x="506441" y="472703"/>
                      <a:pt x="512671" y="486657"/>
                      <a:pt x="512404" y="501410"/>
                    </a:cubicBezTo>
                    <a:cubicBezTo>
                      <a:pt x="512048" y="516430"/>
                      <a:pt x="505106" y="530295"/>
                      <a:pt x="493358" y="539449"/>
                    </a:cubicBezTo>
                    <a:cubicBezTo>
                      <a:pt x="473955" y="554469"/>
                      <a:pt x="452862" y="566912"/>
                      <a:pt x="430612" y="576510"/>
                    </a:cubicBezTo>
                    <a:cubicBezTo>
                      <a:pt x="416905" y="582376"/>
                      <a:pt x="401686" y="581754"/>
                      <a:pt x="388692" y="574644"/>
                    </a:cubicBezTo>
                    <a:cubicBezTo>
                      <a:pt x="375697" y="567534"/>
                      <a:pt x="366886" y="554913"/>
                      <a:pt x="364483" y="540071"/>
                    </a:cubicBezTo>
                    <a:cubicBezTo>
                      <a:pt x="362436" y="527984"/>
                      <a:pt x="351667" y="519807"/>
                      <a:pt x="339029" y="521229"/>
                    </a:cubicBezTo>
                    <a:cubicBezTo>
                      <a:pt x="324788" y="522740"/>
                      <a:pt x="310103" y="522740"/>
                      <a:pt x="295952" y="521229"/>
                    </a:cubicBezTo>
                    <a:cubicBezTo>
                      <a:pt x="283225" y="519807"/>
                      <a:pt x="272455" y="527984"/>
                      <a:pt x="270497" y="540071"/>
                    </a:cubicBezTo>
                    <a:cubicBezTo>
                      <a:pt x="268361" y="553047"/>
                      <a:pt x="261508" y="564245"/>
                      <a:pt x="250917" y="571711"/>
                    </a:cubicBezTo>
                    <a:cubicBezTo>
                      <a:pt x="242729" y="577399"/>
                      <a:pt x="233206" y="580421"/>
                      <a:pt x="223504" y="580421"/>
                    </a:cubicBezTo>
                    <a:cubicBezTo>
                      <a:pt x="220745" y="580421"/>
                      <a:pt x="217897" y="580154"/>
                      <a:pt x="215138" y="579710"/>
                    </a:cubicBezTo>
                    <a:cubicBezTo>
                      <a:pt x="208285" y="578465"/>
                      <a:pt x="203657" y="571889"/>
                      <a:pt x="204903" y="565045"/>
                    </a:cubicBezTo>
                    <a:cubicBezTo>
                      <a:pt x="206060" y="558113"/>
                      <a:pt x="212824" y="553491"/>
                      <a:pt x="219499" y="554825"/>
                    </a:cubicBezTo>
                    <a:cubicBezTo>
                      <a:pt x="225374" y="555802"/>
                      <a:pt x="231337" y="554469"/>
                      <a:pt x="236232" y="551003"/>
                    </a:cubicBezTo>
                    <a:cubicBezTo>
                      <a:pt x="241216" y="547537"/>
                      <a:pt x="244509" y="542204"/>
                      <a:pt x="245488" y="535983"/>
                    </a:cubicBezTo>
                    <a:cubicBezTo>
                      <a:pt x="249671" y="510387"/>
                      <a:pt x="272277" y="493233"/>
                      <a:pt x="298533" y="496077"/>
                    </a:cubicBezTo>
                    <a:cubicBezTo>
                      <a:pt x="310993" y="497411"/>
                      <a:pt x="323987" y="497411"/>
                      <a:pt x="336359" y="496077"/>
                    </a:cubicBezTo>
                    <a:cubicBezTo>
                      <a:pt x="361902" y="493145"/>
                      <a:pt x="385310" y="510831"/>
                      <a:pt x="389404" y="535983"/>
                    </a:cubicBezTo>
                    <a:cubicBezTo>
                      <a:pt x="390561" y="543093"/>
                      <a:pt x="394744" y="549048"/>
                      <a:pt x="400885" y="552425"/>
                    </a:cubicBezTo>
                    <a:cubicBezTo>
                      <a:pt x="406848" y="555713"/>
                      <a:pt x="414057" y="555980"/>
                      <a:pt x="420465" y="553225"/>
                    </a:cubicBezTo>
                    <a:cubicBezTo>
                      <a:pt x="440847" y="544515"/>
                      <a:pt x="460071" y="533139"/>
                      <a:pt x="477782" y="519363"/>
                    </a:cubicBezTo>
                    <a:cubicBezTo>
                      <a:pt x="483568" y="514919"/>
                      <a:pt x="486861" y="508165"/>
                      <a:pt x="487039" y="500877"/>
                    </a:cubicBezTo>
                    <a:cubicBezTo>
                      <a:pt x="487217" y="493767"/>
                      <a:pt x="484191" y="487101"/>
                      <a:pt x="478850" y="482568"/>
                    </a:cubicBezTo>
                    <a:cubicBezTo>
                      <a:pt x="459448" y="466215"/>
                      <a:pt x="456244" y="437775"/>
                      <a:pt x="471285" y="416356"/>
                    </a:cubicBezTo>
                    <a:cubicBezTo>
                      <a:pt x="478761" y="405691"/>
                      <a:pt x="485170" y="394226"/>
                      <a:pt x="490421" y="382227"/>
                    </a:cubicBezTo>
                    <a:cubicBezTo>
                      <a:pt x="500923" y="358320"/>
                      <a:pt x="527445" y="346588"/>
                      <a:pt x="550942" y="355654"/>
                    </a:cubicBezTo>
                    <a:cubicBezTo>
                      <a:pt x="557439" y="358142"/>
                      <a:pt x="564114" y="357520"/>
                      <a:pt x="569899" y="354143"/>
                    </a:cubicBezTo>
                    <a:cubicBezTo>
                      <a:pt x="576040" y="350410"/>
                      <a:pt x="580134" y="344011"/>
                      <a:pt x="581113" y="336545"/>
                    </a:cubicBezTo>
                    <a:cubicBezTo>
                      <a:pt x="582538" y="325258"/>
                      <a:pt x="583250" y="313793"/>
                      <a:pt x="583250" y="302328"/>
                    </a:cubicBezTo>
                    <a:cubicBezTo>
                      <a:pt x="583250" y="290952"/>
                      <a:pt x="582538" y="279487"/>
                      <a:pt x="581113" y="268200"/>
                    </a:cubicBezTo>
                    <a:cubicBezTo>
                      <a:pt x="580134" y="260734"/>
                      <a:pt x="576040" y="254335"/>
                      <a:pt x="569899" y="250602"/>
                    </a:cubicBezTo>
                    <a:cubicBezTo>
                      <a:pt x="564114" y="247136"/>
                      <a:pt x="557528" y="246603"/>
                      <a:pt x="551209" y="249003"/>
                    </a:cubicBezTo>
                    <a:cubicBezTo>
                      <a:pt x="527445" y="258068"/>
                      <a:pt x="500923" y="246425"/>
                      <a:pt x="490421" y="222429"/>
                    </a:cubicBezTo>
                    <a:cubicBezTo>
                      <a:pt x="485170" y="210430"/>
                      <a:pt x="478761" y="199054"/>
                      <a:pt x="471374" y="188389"/>
                    </a:cubicBezTo>
                    <a:cubicBezTo>
                      <a:pt x="456244" y="166970"/>
                      <a:pt x="459537" y="138530"/>
                      <a:pt x="478939" y="122177"/>
                    </a:cubicBezTo>
                    <a:cubicBezTo>
                      <a:pt x="484280" y="117644"/>
                      <a:pt x="487217" y="110978"/>
                      <a:pt x="487039" y="103868"/>
                    </a:cubicBezTo>
                    <a:cubicBezTo>
                      <a:pt x="486861" y="96491"/>
                      <a:pt x="483568" y="89737"/>
                      <a:pt x="477782" y="85293"/>
                    </a:cubicBezTo>
                    <a:cubicBezTo>
                      <a:pt x="460160" y="71606"/>
                      <a:pt x="440847" y="60230"/>
                      <a:pt x="420554" y="51431"/>
                    </a:cubicBezTo>
                    <a:cubicBezTo>
                      <a:pt x="414057" y="48676"/>
                      <a:pt x="406937" y="49032"/>
                      <a:pt x="400885" y="52320"/>
                    </a:cubicBezTo>
                    <a:cubicBezTo>
                      <a:pt x="394744" y="55697"/>
                      <a:pt x="390561" y="61652"/>
                      <a:pt x="389404" y="68762"/>
                    </a:cubicBezTo>
                    <a:cubicBezTo>
                      <a:pt x="385399" y="93914"/>
                      <a:pt x="362436" y="111600"/>
                      <a:pt x="336359" y="108667"/>
                    </a:cubicBezTo>
                    <a:cubicBezTo>
                      <a:pt x="323987" y="107334"/>
                      <a:pt x="310993" y="107334"/>
                      <a:pt x="298622" y="108667"/>
                    </a:cubicBezTo>
                    <a:cubicBezTo>
                      <a:pt x="272366" y="111512"/>
                      <a:pt x="249671" y="94270"/>
                      <a:pt x="245488" y="68762"/>
                    </a:cubicBezTo>
                    <a:cubicBezTo>
                      <a:pt x="244420" y="61919"/>
                      <a:pt x="240682" y="56320"/>
                      <a:pt x="234986" y="52942"/>
                    </a:cubicBezTo>
                    <a:cubicBezTo>
                      <a:pt x="229290" y="49565"/>
                      <a:pt x="222436" y="48854"/>
                      <a:pt x="216117" y="50987"/>
                    </a:cubicBezTo>
                    <a:cubicBezTo>
                      <a:pt x="209442" y="53209"/>
                      <a:pt x="202233" y="49743"/>
                      <a:pt x="200008" y="43166"/>
                    </a:cubicBezTo>
                    <a:cubicBezTo>
                      <a:pt x="197783" y="36589"/>
                      <a:pt x="201254" y="29390"/>
                      <a:pt x="207929" y="27079"/>
                    </a:cubicBezTo>
                    <a:cubicBezTo>
                      <a:pt x="221279" y="22547"/>
                      <a:pt x="235876" y="24058"/>
                      <a:pt x="247980" y="31257"/>
                    </a:cubicBezTo>
                    <a:cubicBezTo>
                      <a:pt x="259995" y="38456"/>
                      <a:pt x="268183" y="50632"/>
                      <a:pt x="270497" y="64674"/>
                    </a:cubicBezTo>
                    <a:cubicBezTo>
                      <a:pt x="272455" y="76761"/>
                      <a:pt x="283314" y="84849"/>
                      <a:pt x="295863" y="83516"/>
                    </a:cubicBezTo>
                    <a:cubicBezTo>
                      <a:pt x="310103" y="82005"/>
                      <a:pt x="324877" y="82005"/>
                      <a:pt x="339029" y="83516"/>
                    </a:cubicBezTo>
                    <a:cubicBezTo>
                      <a:pt x="351578" y="84938"/>
                      <a:pt x="362436" y="76761"/>
                      <a:pt x="364483" y="64674"/>
                    </a:cubicBezTo>
                    <a:cubicBezTo>
                      <a:pt x="366886" y="49832"/>
                      <a:pt x="375697" y="37300"/>
                      <a:pt x="388692" y="30101"/>
                    </a:cubicBezTo>
                    <a:cubicBezTo>
                      <a:pt x="395189" y="26591"/>
                      <a:pt x="402242" y="24658"/>
                      <a:pt x="409385" y="24335"/>
                    </a:cubicBezTo>
                    <a:close/>
                    <a:moveTo>
                      <a:pt x="113916" y="0"/>
                    </a:moveTo>
                    <a:cubicBezTo>
                      <a:pt x="148795" y="0"/>
                      <a:pt x="177178" y="28352"/>
                      <a:pt x="177178" y="63191"/>
                    </a:cubicBezTo>
                    <a:cubicBezTo>
                      <a:pt x="177178" y="98031"/>
                      <a:pt x="148795" y="126383"/>
                      <a:pt x="113916" y="126383"/>
                    </a:cubicBezTo>
                    <a:cubicBezTo>
                      <a:pt x="79037" y="126383"/>
                      <a:pt x="50654" y="98031"/>
                      <a:pt x="50654" y="63191"/>
                    </a:cubicBezTo>
                    <a:cubicBezTo>
                      <a:pt x="50654" y="28352"/>
                      <a:pt x="79037" y="0"/>
                      <a:pt x="113916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01" name="文本框 100">
              <a:extLst>
                <a:ext uri="{FF2B5EF4-FFF2-40B4-BE49-F238E27FC236}">
                  <a16:creationId xmlns="" xmlns:a16="http://schemas.microsoft.com/office/drawing/2014/main" id="{2EBCCED2-1E51-4719-B953-C32980605C91}"/>
                </a:ext>
              </a:extLst>
            </p:cNvPr>
            <p:cNvSpPr txBox="1"/>
            <p:nvPr/>
          </p:nvSpPr>
          <p:spPr>
            <a:xfrm>
              <a:off x="8186058" y="4649817"/>
              <a:ext cx="239881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457200">
                <a:lnSpc>
                  <a:spcPct val="150000"/>
                </a:lnSpc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="" xmlns:a16="http://schemas.microsoft.com/office/drawing/2014/main" id="{FA1CC198-7E04-4C26-AFEB-11943AE9A1F6}"/>
                </a:ext>
              </a:extLst>
            </p:cNvPr>
            <p:cNvSpPr txBox="1"/>
            <p:nvPr/>
          </p:nvSpPr>
          <p:spPr>
            <a:xfrm>
              <a:off x="8801753" y="4249707"/>
              <a:ext cx="17831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/>
              <a:r>
                <a:rPr lang="zh-CN" altLang="en-US" sz="20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添加标题文字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CAEF9AD0-B320-4564-AE16-7DC54D20B150}"/>
              </a:ext>
            </a:extLst>
          </p:cNvPr>
          <p:cNvGrpSpPr/>
          <p:nvPr/>
        </p:nvGrpSpPr>
        <p:grpSpPr>
          <a:xfrm>
            <a:off x="8186058" y="1717483"/>
            <a:ext cx="3001068" cy="1323440"/>
            <a:chOff x="8186058" y="1717483"/>
            <a:chExt cx="3001068" cy="1323440"/>
          </a:xfrm>
        </p:grpSpPr>
        <p:grpSp>
          <p:nvGrpSpPr>
            <p:cNvPr id="91" name="Group 49">
              <a:extLst>
                <a:ext uri="{FF2B5EF4-FFF2-40B4-BE49-F238E27FC236}">
                  <a16:creationId xmlns="" xmlns:a16="http://schemas.microsoft.com/office/drawing/2014/main" id="{9B99D5DA-C9FE-413D-B723-F9C8D9E51B2C}"/>
                </a:ext>
              </a:extLst>
            </p:cNvPr>
            <p:cNvGrpSpPr/>
            <p:nvPr/>
          </p:nvGrpSpPr>
          <p:grpSpPr>
            <a:xfrm>
              <a:off x="10590785" y="2127899"/>
              <a:ext cx="596341" cy="596341"/>
              <a:chOff x="6156325" y="250825"/>
              <a:chExt cx="946150" cy="946150"/>
            </a:xfrm>
          </p:grpSpPr>
          <p:sp>
            <p:nvSpPr>
              <p:cNvPr id="92" name="椭圆 91">
                <a:extLst>
                  <a:ext uri="{FF2B5EF4-FFF2-40B4-BE49-F238E27FC236}">
                    <a16:creationId xmlns="" xmlns:a16="http://schemas.microsoft.com/office/drawing/2014/main" id="{1C45D4AC-74F8-4DB7-8D97-28BC7DF6B676}"/>
                  </a:ext>
                </a:extLst>
              </p:cNvPr>
              <p:cNvSpPr/>
              <p:nvPr/>
            </p:nvSpPr>
            <p:spPr>
              <a:xfrm>
                <a:off x="6156325" y="250825"/>
                <a:ext cx="946150" cy="946150"/>
              </a:xfrm>
              <a:prstGeom prst="ellipse">
                <a:avLst/>
              </a:prstGeom>
              <a:solidFill>
                <a:srgbClr val="063C5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3" name="Oval 51">
                <a:extLst>
                  <a:ext uri="{FF2B5EF4-FFF2-40B4-BE49-F238E27FC236}">
                    <a16:creationId xmlns="" xmlns:a16="http://schemas.microsoft.com/office/drawing/2014/main" id="{431979A9-05F1-452C-BE5D-2C0FD55BC413}"/>
                  </a:ext>
                </a:extLst>
              </p:cNvPr>
              <p:cNvSpPr/>
              <p:nvPr/>
            </p:nvSpPr>
            <p:spPr>
              <a:xfrm>
                <a:off x="6438900" y="533733"/>
                <a:ext cx="380999" cy="380332"/>
              </a:xfrm>
              <a:custGeom>
                <a:avLst/>
                <a:gdLst>
                  <a:gd name="connsiteX0" fmla="*/ 164777 w 604110"/>
                  <a:gd name="connsiteY0" fmla="*/ 264973 h 603052"/>
                  <a:gd name="connsiteX1" fmla="*/ 457609 w 604110"/>
                  <a:gd name="connsiteY1" fmla="*/ 264973 h 603052"/>
                  <a:gd name="connsiteX2" fmla="*/ 485066 w 604110"/>
                  <a:gd name="connsiteY2" fmla="*/ 292388 h 603052"/>
                  <a:gd name="connsiteX3" fmla="*/ 457609 w 604110"/>
                  <a:gd name="connsiteY3" fmla="*/ 319802 h 603052"/>
                  <a:gd name="connsiteX4" fmla="*/ 164777 w 604110"/>
                  <a:gd name="connsiteY4" fmla="*/ 319802 h 603052"/>
                  <a:gd name="connsiteX5" fmla="*/ 137320 w 604110"/>
                  <a:gd name="connsiteY5" fmla="*/ 292388 h 603052"/>
                  <a:gd name="connsiteX6" fmla="*/ 164777 w 604110"/>
                  <a:gd name="connsiteY6" fmla="*/ 264973 h 603052"/>
                  <a:gd name="connsiteX7" fmla="*/ 164777 w 604110"/>
                  <a:gd name="connsiteY7" fmla="*/ 137038 h 603052"/>
                  <a:gd name="connsiteX8" fmla="*/ 457609 w 604110"/>
                  <a:gd name="connsiteY8" fmla="*/ 137038 h 603052"/>
                  <a:gd name="connsiteX9" fmla="*/ 485066 w 604110"/>
                  <a:gd name="connsiteY9" fmla="*/ 164453 h 603052"/>
                  <a:gd name="connsiteX10" fmla="*/ 457609 w 604110"/>
                  <a:gd name="connsiteY10" fmla="*/ 191867 h 603052"/>
                  <a:gd name="connsiteX11" fmla="*/ 164777 w 604110"/>
                  <a:gd name="connsiteY11" fmla="*/ 191867 h 603052"/>
                  <a:gd name="connsiteX12" fmla="*/ 137320 w 604110"/>
                  <a:gd name="connsiteY12" fmla="*/ 164453 h 603052"/>
                  <a:gd name="connsiteX13" fmla="*/ 164777 w 604110"/>
                  <a:gd name="connsiteY13" fmla="*/ 137038 h 603052"/>
                  <a:gd name="connsiteX14" fmla="*/ 54919 w 604110"/>
                  <a:gd name="connsiteY14" fmla="*/ 54823 h 603052"/>
                  <a:gd name="connsiteX15" fmla="*/ 54919 w 604110"/>
                  <a:gd name="connsiteY15" fmla="*/ 420355 h 603052"/>
                  <a:gd name="connsiteX16" fmla="*/ 137298 w 604110"/>
                  <a:gd name="connsiteY16" fmla="*/ 420355 h 603052"/>
                  <a:gd name="connsiteX17" fmla="*/ 164757 w 604110"/>
                  <a:gd name="connsiteY17" fmla="*/ 447766 h 603052"/>
                  <a:gd name="connsiteX18" fmla="*/ 164757 w 604110"/>
                  <a:gd name="connsiteY18" fmla="*/ 523011 h 603052"/>
                  <a:gd name="connsiteX19" fmla="*/ 304664 w 604110"/>
                  <a:gd name="connsiteY19" fmla="*/ 425289 h 603052"/>
                  <a:gd name="connsiteX20" fmla="*/ 320316 w 604110"/>
                  <a:gd name="connsiteY20" fmla="*/ 420355 h 603052"/>
                  <a:gd name="connsiteX21" fmla="*/ 549191 w 604110"/>
                  <a:gd name="connsiteY21" fmla="*/ 420355 h 603052"/>
                  <a:gd name="connsiteX22" fmla="*/ 549191 w 604110"/>
                  <a:gd name="connsiteY22" fmla="*/ 54823 h 603052"/>
                  <a:gd name="connsiteX23" fmla="*/ 27460 w 604110"/>
                  <a:gd name="connsiteY23" fmla="*/ 0 h 603052"/>
                  <a:gd name="connsiteX24" fmla="*/ 576650 w 604110"/>
                  <a:gd name="connsiteY24" fmla="*/ 0 h 603052"/>
                  <a:gd name="connsiteX25" fmla="*/ 604110 w 604110"/>
                  <a:gd name="connsiteY25" fmla="*/ 27411 h 603052"/>
                  <a:gd name="connsiteX26" fmla="*/ 604110 w 604110"/>
                  <a:gd name="connsiteY26" fmla="*/ 447766 h 603052"/>
                  <a:gd name="connsiteX27" fmla="*/ 576650 w 604110"/>
                  <a:gd name="connsiteY27" fmla="*/ 475178 h 603052"/>
                  <a:gd name="connsiteX28" fmla="*/ 328965 w 604110"/>
                  <a:gd name="connsiteY28" fmla="*/ 475178 h 603052"/>
                  <a:gd name="connsiteX29" fmla="*/ 153087 w 604110"/>
                  <a:gd name="connsiteY29" fmla="*/ 598118 h 603052"/>
                  <a:gd name="connsiteX30" fmla="*/ 137298 w 604110"/>
                  <a:gd name="connsiteY30" fmla="*/ 603052 h 603052"/>
                  <a:gd name="connsiteX31" fmla="*/ 124666 w 604110"/>
                  <a:gd name="connsiteY31" fmla="*/ 599900 h 603052"/>
                  <a:gd name="connsiteX32" fmla="*/ 109838 w 604110"/>
                  <a:gd name="connsiteY32" fmla="*/ 575641 h 603052"/>
                  <a:gd name="connsiteX33" fmla="*/ 109838 w 604110"/>
                  <a:gd name="connsiteY33" fmla="*/ 475178 h 603052"/>
                  <a:gd name="connsiteX34" fmla="*/ 27460 w 604110"/>
                  <a:gd name="connsiteY34" fmla="*/ 475178 h 603052"/>
                  <a:gd name="connsiteX35" fmla="*/ 0 w 604110"/>
                  <a:gd name="connsiteY35" fmla="*/ 447766 h 603052"/>
                  <a:gd name="connsiteX36" fmla="*/ 0 w 604110"/>
                  <a:gd name="connsiteY36" fmla="*/ 27411 h 603052"/>
                  <a:gd name="connsiteX37" fmla="*/ 27460 w 604110"/>
                  <a:gd name="connsiteY37" fmla="*/ 0 h 603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604110" h="603052">
                    <a:moveTo>
                      <a:pt x="164777" y="264973"/>
                    </a:moveTo>
                    <a:lnTo>
                      <a:pt x="457609" y="264973"/>
                    </a:lnTo>
                    <a:cubicBezTo>
                      <a:pt x="472848" y="264973"/>
                      <a:pt x="485066" y="277310"/>
                      <a:pt x="485066" y="292388"/>
                    </a:cubicBezTo>
                    <a:cubicBezTo>
                      <a:pt x="485066" y="307603"/>
                      <a:pt x="472848" y="319802"/>
                      <a:pt x="457609" y="319802"/>
                    </a:cubicBezTo>
                    <a:lnTo>
                      <a:pt x="164777" y="319802"/>
                    </a:lnTo>
                    <a:cubicBezTo>
                      <a:pt x="149676" y="319802"/>
                      <a:pt x="137320" y="307603"/>
                      <a:pt x="137320" y="292388"/>
                    </a:cubicBezTo>
                    <a:cubicBezTo>
                      <a:pt x="137320" y="277310"/>
                      <a:pt x="149676" y="264973"/>
                      <a:pt x="164777" y="264973"/>
                    </a:cubicBezTo>
                    <a:close/>
                    <a:moveTo>
                      <a:pt x="164777" y="137038"/>
                    </a:moveTo>
                    <a:lnTo>
                      <a:pt x="457609" y="137038"/>
                    </a:lnTo>
                    <a:cubicBezTo>
                      <a:pt x="472848" y="137038"/>
                      <a:pt x="485066" y="149375"/>
                      <a:pt x="485066" y="164453"/>
                    </a:cubicBezTo>
                    <a:cubicBezTo>
                      <a:pt x="485066" y="179531"/>
                      <a:pt x="472848" y="191867"/>
                      <a:pt x="457609" y="191867"/>
                    </a:cubicBezTo>
                    <a:lnTo>
                      <a:pt x="164777" y="191867"/>
                    </a:lnTo>
                    <a:cubicBezTo>
                      <a:pt x="149676" y="191867"/>
                      <a:pt x="137320" y="179531"/>
                      <a:pt x="137320" y="164453"/>
                    </a:cubicBezTo>
                    <a:cubicBezTo>
                      <a:pt x="137320" y="149375"/>
                      <a:pt x="149676" y="137038"/>
                      <a:pt x="164777" y="137038"/>
                    </a:cubicBezTo>
                    <a:close/>
                    <a:moveTo>
                      <a:pt x="54919" y="54823"/>
                    </a:moveTo>
                    <a:lnTo>
                      <a:pt x="54919" y="420355"/>
                    </a:lnTo>
                    <a:lnTo>
                      <a:pt x="137298" y="420355"/>
                    </a:lnTo>
                    <a:cubicBezTo>
                      <a:pt x="152401" y="420355"/>
                      <a:pt x="164757" y="432553"/>
                      <a:pt x="164757" y="447766"/>
                    </a:cubicBezTo>
                    <a:lnTo>
                      <a:pt x="164757" y="523011"/>
                    </a:lnTo>
                    <a:lnTo>
                      <a:pt x="304664" y="425289"/>
                    </a:lnTo>
                    <a:cubicBezTo>
                      <a:pt x="309194" y="422000"/>
                      <a:pt x="314686" y="420355"/>
                      <a:pt x="320316" y="420355"/>
                    </a:cubicBezTo>
                    <a:lnTo>
                      <a:pt x="549191" y="420355"/>
                    </a:lnTo>
                    <a:lnTo>
                      <a:pt x="549191" y="54823"/>
                    </a:lnTo>
                    <a:close/>
                    <a:moveTo>
                      <a:pt x="27460" y="0"/>
                    </a:moveTo>
                    <a:lnTo>
                      <a:pt x="576650" y="0"/>
                    </a:lnTo>
                    <a:cubicBezTo>
                      <a:pt x="591753" y="0"/>
                      <a:pt x="604110" y="12335"/>
                      <a:pt x="604110" y="27411"/>
                    </a:cubicBezTo>
                    <a:lnTo>
                      <a:pt x="604110" y="447766"/>
                    </a:lnTo>
                    <a:cubicBezTo>
                      <a:pt x="604110" y="462843"/>
                      <a:pt x="591753" y="475178"/>
                      <a:pt x="576650" y="475178"/>
                    </a:cubicBezTo>
                    <a:lnTo>
                      <a:pt x="328965" y="475178"/>
                    </a:lnTo>
                    <a:lnTo>
                      <a:pt x="153087" y="598118"/>
                    </a:lnTo>
                    <a:cubicBezTo>
                      <a:pt x="148282" y="601408"/>
                      <a:pt x="142790" y="603052"/>
                      <a:pt x="137298" y="603052"/>
                    </a:cubicBezTo>
                    <a:cubicBezTo>
                      <a:pt x="132904" y="603052"/>
                      <a:pt x="128648" y="602093"/>
                      <a:pt x="124666" y="599900"/>
                    </a:cubicBezTo>
                    <a:cubicBezTo>
                      <a:pt x="115467" y="595240"/>
                      <a:pt x="109838" y="585920"/>
                      <a:pt x="109838" y="575641"/>
                    </a:cubicBezTo>
                    <a:lnTo>
                      <a:pt x="109838" y="475178"/>
                    </a:lnTo>
                    <a:lnTo>
                      <a:pt x="27460" y="475178"/>
                    </a:lnTo>
                    <a:cubicBezTo>
                      <a:pt x="12357" y="475178"/>
                      <a:pt x="0" y="462843"/>
                      <a:pt x="0" y="447766"/>
                    </a:cubicBezTo>
                    <a:lnTo>
                      <a:pt x="0" y="27411"/>
                    </a:lnTo>
                    <a:cubicBezTo>
                      <a:pt x="0" y="12335"/>
                      <a:pt x="12357" y="0"/>
                      <a:pt x="27460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03" name="文本框 102">
              <a:extLst>
                <a:ext uri="{FF2B5EF4-FFF2-40B4-BE49-F238E27FC236}">
                  <a16:creationId xmlns="" xmlns:a16="http://schemas.microsoft.com/office/drawing/2014/main" id="{5545D6F9-E567-48CE-BF34-BA090A16AAE2}"/>
                </a:ext>
              </a:extLst>
            </p:cNvPr>
            <p:cNvSpPr txBox="1"/>
            <p:nvPr/>
          </p:nvSpPr>
          <p:spPr>
            <a:xfrm>
              <a:off x="8186058" y="2117593"/>
              <a:ext cx="239881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457200">
                <a:lnSpc>
                  <a:spcPct val="150000"/>
                </a:lnSpc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="" xmlns:a16="http://schemas.microsoft.com/office/drawing/2014/main" id="{966D7102-FC95-4834-897A-E49420639001}"/>
                </a:ext>
              </a:extLst>
            </p:cNvPr>
            <p:cNvSpPr txBox="1"/>
            <p:nvPr/>
          </p:nvSpPr>
          <p:spPr>
            <a:xfrm>
              <a:off x="8801753" y="1717483"/>
              <a:ext cx="17831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/>
              <a:r>
                <a:rPr lang="zh-CN" altLang="en-US" sz="20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添加标题文字</a:t>
              </a:r>
            </a:p>
          </p:txBody>
        </p:sp>
      </p:grpSp>
      <p:sp>
        <p:nvSpPr>
          <p:cNvPr id="36" name="矩形 35"/>
          <p:cNvSpPr/>
          <p:nvPr/>
        </p:nvSpPr>
        <p:spPr>
          <a:xfrm>
            <a:off x="4488828" y="486275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63C54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164300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iPhone-6-Flat-Mockup---Black.png">
            <a:extLst>
              <a:ext uri="{FF2B5EF4-FFF2-40B4-BE49-F238E27FC236}">
                <a16:creationId xmlns="" xmlns:a16="http://schemas.microsoft.com/office/drawing/2014/main" id="{B10181D8-6FC1-4059-BBE1-FEDF5D1C7D3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34890" y="1568258"/>
            <a:ext cx="3330185" cy="4948656"/>
          </a:xfrm>
          <a:prstGeom prst="rect">
            <a:avLst/>
          </a:prstGeom>
        </p:spPr>
      </p:pic>
      <p:pic>
        <p:nvPicPr>
          <p:cNvPr id="23" name="图片占位符 22">
            <a:extLst>
              <a:ext uri="{FF2B5EF4-FFF2-40B4-BE49-F238E27FC236}">
                <a16:creationId xmlns="" xmlns:a16="http://schemas.microsoft.com/office/drawing/2014/main" id="{7F6A6A8F-A39F-4AAF-8186-176B168D9CD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9034" y="2479636"/>
            <a:ext cx="2979952" cy="4037278"/>
          </a:xfrm>
        </p:spPr>
      </p:pic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3EF190D1-956D-4002-93B3-31FD632882D2}"/>
              </a:ext>
            </a:extLst>
          </p:cNvPr>
          <p:cNvSpPr txBox="1"/>
          <p:nvPr/>
        </p:nvSpPr>
        <p:spPr>
          <a:xfrm>
            <a:off x="7869220" y="3493855"/>
            <a:ext cx="29111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200000"/>
              </a:lnSpc>
            </a:pP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... ...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  <a:p>
            <a:pPr defTabSz="457200">
              <a:lnSpc>
                <a:spcPct val="200000"/>
              </a:lnSpc>
            </a:pP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295708" y="2001730"/>
            <a:ext cx="3039182" cy="3558145"/>
            <a:chOff x="8058004" y="2001730"/>
            <a:chExt cx="3039182" cy="3558145"/>
          </a:xfrm>
        </p:grpSpPr>
        <p:grpSp>
          <p:nvGrpSpPr>
            <p:cNvPr id="3" name="组合 2">
              <a:extLst>
                <a:ext uri="{FF2B5EF4-FFF2-40B4-BE49-F238E27FC236}">
                  <a16:creationId xmlns="" xmlns:a16="http://schemas.microsoft.com/office/drawing/2014/main" id="{EF20E53C-4567-4BF0-AF2F-0ACFD33FBEC9}"/>
                </a:ext>
              </a:extLst>
            </p:cNvPr>
            <p:cNvGrpSpPr/>
            <p:nvPr/>
          </p:nvGrpSpPr>
          <p:grpSpPr>
            <a:xfrm>
              <a:off x="8058004" y="2001730"/>
              <a:ext cx="3039182" cy="1055023"/>
              <a:chOff x="8319262" y="1340673"/>
              <a:chExt cx="3039182" cy="1055023"/>
            </a:xfrm>
          </p:grpSpPr>
          <p:sp>
            <p:nvSpPr>
              <p:cNvPr id="25" name="矩形: 圆角 24">
                <a:extLst>
                  <a:ext uri="{FF2B5EF4-FFF2-40B4-BE49-F238E27FC236}">
                    <a16:creationId xmlns="" xmlns:a16="http://schemas.microsoft.com/office/drawing/2014/main" id="{9796FD3D-67E5-461C-ABFB-A396D6A85B7F}"/>
                  </a:ext>
                </a:extLst>
              </p:cNvPr>
              <p:cNvSpPr/>
              <p:nvPr/>
            </p:nvSpPr>
            <p:spPr>
              <a:xfrm>
                <a:off x="8371748" y="1340673"/>
                <a:ext cx="1653889" cy="414719"/>
              </a:xfrm>
              <a:prstGeom prst="roundRect">
                <a:avLst>
                  <a:gd name="adj" fmla="val 50000"/>
                </a:avLst>
              </a:prstGeom>
              <a:solidFill>
                <a:srgbClr val="063C5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="" xmlns:a16="http://schemas.microsoft.com/office/drawing/2014/main" id="{02C3530C-55E3-45C2-AD36-4A1E7E59EC12}"/>
                  </a:ext>
                </a:extLst>
              </p:cNvPr>
              <p:cNvSpPr txBox="1"/>
              <p:nvPr/>
            </p:nvSpPr>
            <p:spPr>
              <a:xfrm>
                <a:off x="8319262" y="1817909"/>
                <a:ext cx="3039182" cy="5777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457200">
                  <a:lnSpc>
                    <a:spcPct val="150000"/>
                  </a:lnSpc>
                </a:pPr>
                <a:r>
                  <a:rPr lang="zh-CN" altLang="en-US" sz="11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1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1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="" xmlns:a16="http://schemas.microsoft.com/office/drawing/2014/main" id="{65E7E5DA-9F08-4823-A367-3C144E02C8EA}"/>
                  </a:ext>
                </a:extLst>
              </p:cNvPr>
              <p:cNvSpPr txBox="1"/>
              <p:nvPr/>
            </p:nvSpPr>
            <p:spPr>
              <a:xfrm>
                <a:off x="8460101" y="1403190"/>
                <a:ext cx="156553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170"/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添加标题文字</a:t>
                </a: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8C028417-56C9-457F-8B00-8CE3C6560569}"/>
                </a:ext>
              </a:extLst>
            </p:cNvPr>
            <p:cNvGrpSpPr/>
            <p:nvPr/>
          </p:nvGrpSpPr>
          <p:grpSpPr>
            <a:xfrm>
              <a:off x="8058004" y="3262061"/>
              <a:ext cx="3039182" cy="1055023"/>
              <a:chOff x="8319262" y="3000633"/>
              <a:chExt cx="3039182" cy="1055023"/>
            </a:xfrm>
          </p:grpSpPr>
          <p:sp>
            <p:nvSpPr>
              <p:cNvPr id="28" name="矩形: 圆角 27">
                <a:extLst>
                  <a:ext uri="{FF2B5EF4-FFF2-40B4-BE49-F238E27FC236}">
                    <a16:creationId xmlns="" xmlns:a16="http://schemas.microsoft.com/office/drawing/2014/main" id="{94BD1ACF-0689-416C-A909-D952B2C9F11C}"/>
                  </a:ext>
                </a:extLst>
              </p:cNvPr>
              <p:cNvSpPr/>
              <p:nvPr/>
            </p:nvSpPr>
            <p:spPr>
              <a:xfrm>
                <a:off x="8371748" y="3000633"/>
                <a:ext cx="1653889" cy="414719"/>
              </a:xfrm>
              <a:prstGeom prst="roundRect">
                <a:avLst>
                  <a:gd name="adj" fmla="val 50000"/>
                </a:avLst>
              </a:prstGeom>
              <a:solidFill>
                <a:srgbClr val="D19F6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="" xmlns:a16="http://schemas.microsoft.com/office/drawing/2014/main" id="{17E0900F-5D5A-4D09-A348-1D2A1E8461B8}"/>
                  </a:ext>
                </a:extLst>
              </p:cNvPr>
              <p:cNvSpPr txBox="1"/>
              <p:nvPr/>
            </p:nvSpPr>
            <p:spPr>
              <a:xfrm>
                <a:off x="8319262" y="3477869"/>
                <a:ext cx="3039182" cy="5777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457200">
                  <a:lnSpc>
                    <a:spcPct val="150000"/>
                  </a:lnSpc>
                </a:pPr>
                <a:r>
                  <a:rPr lang="zh-CN" altLang="en-US" sz="11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1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1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="" xmlns:a16="http://schemas.microsoft.com/office/drawing/2014/main" id="{8D9C09D0-7721-44C3-B43C-07DD2AE36B70}"/>
                  </a:ext>
                </a:extLst>
              </p:cNvPr>
              <p:cNvSpPr txBox="1"/>
              <p:nvPr/>
            </p:nvSpPr>
            <p:spPr>
              <a:xfrm>
                <a:off x="8460101" y="3063150"/>
                <a:ext cx="156553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170"/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添加标题文字</a:t>
                </a: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="" xmlns:a16="http://schemas.microsoft.com/office/drawing/2014/main" id="{0FFA5F3C-B057-4779-9DD9-4EB94E6D8890}"/>
                </a:ext>
              </a:extLst>
            </p:cNvPr>
            <p:cNvGrpSpPr/>
            <p:nvPr/>
          </p:nvGrpSpPr>
          <p:grpSpPr>
            <a:xfrm>
              <a:off x="8058004" y="4482475"/>
              <a:ext cx="3039182" cy="1077400"/>
              <a:chOff x="8319262" y="4466271"/>
              <a:chExt cx="3039182" cy="1077400"/>
            </a:xfrm>
          </p:grpSpPr>
          <p:sp>
            <p:nvSpPr>
              <p:cNvPr id="31" name="矩形: 圆角 30">
                <a:extLst>
                  <a:ext uri="{FF2B5EF4-FFF2-40B4-BE49-F238E27FC236}">
                    <a16:creationId xmlns="" xmlns:a16="http://schemas.microsoft.com/office/drawing/2014/main" id="{BB0564CD-CD3B-451B-A55A-8823CDFA0433}"/>
                  </a:ext>
                </a:extLst>
              </p:cNvPr>
              <p:cNvSpPr/>
              <p:nvPr/>
            </p:nvSpPr>
            <p:spPr>
              <a:xfrm>
                <a:off x="8371748" y="4466271"/>
                <a:ext cx="1653889" cy="414719"/>
              </a:xfrm>
              <a:prstGeom prst="roundRect">
                <a:avLst>
                  <a:gd name="adj" fmla="val 50000"/>
                </a:avLst>
              </a:prstGeom>
              <a:solidFill>
                <a:srgbClr val="063C5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="" xmlns:a16="http://schemas.microsoft.com/office/drawing/2014/main" id="{AA5264AF-6036-4E31-A9F6-85041CD370FA}"/>
                  </a:ext>
                </a:extLst>
              </p:cNvPr>
              <p:cNvSpPr txBox="1"/>
              <p:nvPr/>
            </p:nvSpPr>
            <p:spPr>
              <a:xfrm>
                <a:off x="8319262" y="4943507"/>
                <a:ext cx="3039182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457200">
                  <a:lnSpc>
                    <a:spcPct val="150000"/>
                  </a:lnSpc>
                </a:pPr>
                <a:r>
                  <a:rPr lang="zh-CN" altLang="en-US" sz="11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1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1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="" xmlns:a16="http://schemas.microsoft.com/office/drawing/2014/main" id="{EBF298A3-9CF3-458B-A086-B7E9A31C8D49}"/>
                  </a:ext>
                </a:extLst>
              </p:cNvPr>
              <p:cNvSpPr txBox="1"/>
              <p:nvPr/>
            </p:nvSpPr>
            <p:spPr>
              <a:xfrm>
                <a:off x="8460101" y="4528788"/>
                <a:ext cx="156553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170"/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添加标题文字</a:t>
                </a:r>
              </a:p>
            </p:txBody>
          </p:sp>
        </p:grpSp>
      </p:grpSp>
      <p:sp>
        <p:nvSpPr>
          <p:cNvPr id="6" name="矩形标注 5"/>
          <p:cNvSpPr/>
          <p:nvPr/>
        </p:nvSpPr>
        <p:spPr>
          <a:xfrm>
            <a:off x="7869220" y="1785257"/>
            <a:ext cx="2911152" cy="1271496"/>
          </a:xfrm>
          <a:prstGeom prst="wedgeRectCallout">
            <a:avLst>
              <a:gd name="adj1" fmla="val -72174"/>
              <a:gd name="adj2" fmla="val 10816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161314"/>
                </a:solidFill>
              </a:rPr>
              <a:t>单击此处添加标题文本</a:t>
            </a:r>
          </a:p>
          <a:p>
            <a:pPr algn="ctr"/>
            <a:r>
              <a:rPr lang="en-US" altLang="zh-CN" dirty="0">
                <a:solidFill>
                  <a:srgbClr val="161314"/>
                </a:solidFill>
              </a:rPr>
              <a:t>EDIT TITLE HERE</a:t>
            </a:r>
            <a:endParaRPr lang="zh-CN" altLang="en-US" dirty="0">
              <a:solidFill>
                <a:srgbClr val="161314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488828" y="486275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63C54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902735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0" y="0"/>
            <a:ext cx="10662382" cy="6858000"/>
          </a:xfrm>
          <a:custGeom>
            <a:avLst/>
            <a:gdLst>
              <a:gd name="connsiteX0" fmla="*/ 0 w 10662382"/>
              <a:gd name="connsiteY0" fmla="*/ 0 h 6858000"/>
              <a:gd name="connsiteX1" fmla="*/ 10662382 w 10662382"/>
              <a:gd name="connsiteY1" fmla="*/ 0 h 6858000"/>
              <a:gd name="connsiteX2" fmla="*/ 10602915 w 10662382"/>
              <a:gd name="connsiteY2" fmla="*/ 15162 h 6858000"/>
              <a:gd name="connsiteX3" fmla="*/ 8561622 w 10662382"/>
              <a:gd name="connsiteY3" fmla="*/ 698109 h 6858000"/>
              <a:gd name="connsiteX4" fmla="*/ 1175933 w 10662382"/>
              <a:gd name="connsiteY4" fmla="*/ 6791669 h 6858000"/>
              <a:gd name="connsiteX5" fmla="*/ 1147025 w 10662382"/>
              <a:gd name="connsiteY5" fmla="*/ 6858000 h 6858000"/>
              <a:gd name="connsiteX6" fmla="*/ 0 w 10662382"/>
              <a:gd name="connsiteY6" fmla="*/ 6858000 h 6858000"/>
              <a:gd name="connsiteX7" fmla="*/ 0 w 10662382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62382" h="6858000">
                <a:moveTo>
                  <a:pt x="0" y="0"/>
                </a:moveTo>
                <a:lnTo>
                  <a:pt x="10662382" y="0"/>
                </a:lnTo>
                <a:lnTo>
                  <a:pt x="10602915" y="15162"/>
                </a:lnTo>
                <a:cubicBezTo>
                  <a:pt x="9928360" y="197717"/>
                  <a:pt x="9245214" y="424992"/>
                  <a:pt x="8561622" y="698109"/>
                </a:cubicBezTo>
                <a:cubicBezTo>
                  <a:pt x="4972764" y="2131972"/>
                  <a:pt x="2263467" y="4473017"/>
                  <a:pt x="1175933" y="6791669"/>
                </a:cubicBezTo>
                <a:lnTo>
                  <a:pt x="1147025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19F6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-1" y="0"/>
            <a:ext cx="12192002" cy="6858000"/>
          </a:xfrm>
          <a:custGeom>
            <a:avLst/>
            <a:gdLst>
              <a:gd name="connsiteX0" fmla="*/ 10352776 w 12192002"/>
              <a:gd name="connsiteY0" fmla="*/ 0 h 6858000"/>
              <a:gd name="connsiteX1" fmla="*/ 12192002 w 12192002"/>
              <a:gd name="connsiteY1" fmla="*/ 0 h 6858000"/>
              <a:gd name="connsiteX2" fmla="*/ 12192002 w 12192002"/>
              <a:gd name="connsiteY2" fmla="*/ 6858000 h 6858000"/>
              <a:gd name="connsiteX3" fmla="*/ 0 w 12192002"/>
              <a:gd name="connsiteY3" fmla="*/ 6858000 h 6858000"/>
              <a:gd name="connsiteX4" fmla="*/ 0 w 12192002"/>
              <a:gd name="connsiteY4" fmla="*/ 5359725 h 6858000"/>
              <a:gd name="connsiteX5" fmla="*/ 74934 w 12192002"/>
              <a:gd name="connsiteY5" fmla="*/ 5276569 h 6858000"/>
              <a:gd name="connsiteX6" fmla="*/ 7826805 w 12192002"/>
              <a:gd name="connsiteY6" fmla="*/ 698109 h 6858000"/>
              <a:gd name="connsiteX7" fmla="*/ 10281273 w 12192002"/>
              <a:gd name="connsiteY7" fmla="*/ 15162 h 6858000"/>
              <a:gd name="connsiteX8" fmla="*/ 10352776 w 1219200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2" h="6858000">
                <a:moveTo>
                  <a:pt x="10352776" y="0"/>
                </a:moveTo>
                <a:lnTo>
                  <a:pt x="12192002" y="0"/>
                </a:lnTo>
                <a:lnTo>
                  <a:pt x="12192002" y="6858000"/>
                </a:lnTo>
                <a:lnTo>
                  <a:pt x="0" y="6858000"/>
                </a:lnTo>
                <a:lnTo>
                  <a:pt x="0" y="5359725"/>
                </a:lnTo>
                <a:lnTo>
                  <a:pt x="74934" y="5276569"/>
                </a:lnTo>
                <a:cubicBezTo>
                  <a:pt x="1729692" y="3492220"/>
                  <a:pt x="4455497" y="1818315"/>
                  <a:pt x="7826805" y="698109"/>
                </a:cubicBezTo>
                <a:cubicBezTo>
                  <a:pt x="8648761" y="424992"/>
                  <a:pt x="9470182" y="197717"/>
                  <a:pt x="10281273" y="15162"/>
                </a:cubicBezTo>
                <a:lnTo>
                  <a:pt x="10352776" y="0"/>
                </a:lnTo>
                <a:close/>
              </a:path>
            </a:pathLst>
          </a:custGeom>
          <a:solidFill>
            <a:srgbClr val="063C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aper-plane_52119">
            <a:extLst>
              <a:ext uri="{FF2B5EF4-FFF2-40B4-BE49-F238E27FC236}">
                <a16:creationId xmlns:p14="http://schemas.microsoft.com/office/powerpoint/2010/main" xmlns:a16="http://schemas.microsoft.com/office/drawing/2014/main" xmlns="" id="{54405246-CCE2-4201-BBB1-D3F3EB6E740D}"/>
              </a:ext>
            </a:extLst>
          </p:cNvPr>
          <p:cNvSpPr/>
          <p:nvPr/>
        </p:nvSpPr>
        <p:spPr>
          <a:xfrm rot="580598">
            <a:off x="1174027" y="2394941"/>
            <a:ext cx="2184198" cy="1891186"/>
          </a:xfrm>
          <a:custGeom>
            <a:avLst/>
            <a:gdLst>
              <a:gd name="T0" fmla="*/ 0 w 391"/>
              <a:gd name="T1" fmla="*/ 196 h 417"/>
              <a:gd name="T2" fmla="*/ 391 w 391"/>
              <a:gd name="T3" fmla="*/ 0 h 417"/>
              <a:gd name="T4" fmla="*/ 298 w 391"/>
              <a:gd name="T5" fmla="*/ 388 h 417"/>
              <a:gd name="T6" fmla="*/ 223 w 391"/>
              <a:gd name="T7" fmla="*/ 340 h 417"/>
              <a:gd name="T8" fmla="*/ 159 w 391"/>
              <a:gd name="T9" fmla="*/ 417 h 417"/>
              <a:gd name="T10" fmla="*/ 159 w 391"/>
              <a:gd name="T11" fmla="*/ 295 h 417"/>
              <a:gd name="T12" fmla="*/ 296 w 391"/>
              <a:gd name="T13" fmla="*/ 112 h 417"/>
              <a:gd name="T14" fmla="*/ 113 w 391"/>
              <a:gd name="T15" fmla="*/ 269 h 417"/>
              <a:gd name="T16" fmla="*/ 0 w 391"/>
              <a:gd name="T17" fmla="*/ 196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1" h="417">
                <a:moveTo>
                  <a:pt x="0" y="196"/>
                </a:moveTo>
                <a:lnTo>
                  <a:pt x="391" y="0"/>
                </a:lnTo>
                <a:lnTo>
                  <a:pt x="298" y="388"/>
                </a:lnTo>
                <a:lnTo>
                  <a:pt x="223" y="340"/>
                </a:lnTo>
                <a:lnTo>
                  <a:pt x="159" y="417"/>
                </a:lnTo>
                <a:lnTo>
                  <a:pt x="159" y="295"/>
                </a:lnTo>
                <a:lnTo>
                  <a:pt x="296" y="112"/>
                </a:lnTo>
                <a:lnTo>
                  <a:pt x="113" y="269"/>
                </a:lnTo>
                <a:lnTo>
                  <a:pt x="0" y="1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文本框 12"/>
          <p:cNvSpPr txBox="1"/>
          <p:nvPr/>
        </p:nvSpPr>
        <p:spPr>
          <a:xfrm flipH="1">
            <a:off x="1030622" y="278992"/>
            <a:ext cx="200079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chemeClr val="tx2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03</a:t>
            </a:r>
            <a:endParaRPr lang="zh-CN" altLang="en-US" sz="11500" dirty="0">
              <a:solidFill>
                <a:schemeClr val="tx2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3886" y="377371"/>
            <a:ext cx="11382513" cy="6103258"/>
          </a:xfrm>
          <a:prstGeom prst="rect">
            <a:avLst/>
          </a:prstGeom>
          <a:noFill/>
          <a:ln w="635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842429" y="1980955"/>
            <a:ext cx="4459366" cy="1626207"/>
            <a:chOff x="5813854" y="1761880"/>
            <a:chExt cx="4459366" cy="1626207"/>
          </a:xfrm>
        </p:grpSpPr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A524A523-9550-4B50-9E09-7D8A8A743514}"/>
                </a:ext>
              </a:extLst>
            </p:cNvPr>
            <p:cNvSpPr txBox="1"/>
            <p:nvPr/>
          </p:nvSpPr>
          <p:spPr>
            <a:xfrm>
              <a:off x="5813854" y="1818427"/>
              <a:ext cx="4288353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r" defTabSz="457200">
                <a:lnSpc>
                  <a:spcPct val="120000"/>
                </a:lnSpc>
                <a:defRPr/>
              </a:pPr>
              <a:r>
                <a:rPr kumimoji="0" lang="zh-CN" altLang="en-US" sz="8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未来展望</a:t>
              </a:r>
              <a:endPara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A524A523-9550-4B50-9E09-7D8A8A743514}"/>
                </a:ext>
              </a:extLst>
            </p:cNvPr>
            <p:cNvSpPr txBox="1"/>
            <p:nvPr/>
          </p:nvSpPr>
          <p:spPr>
            <a:xfrm>
              <a:off x="5984867" y="1761880"/>
              <a:ext cx="4288353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r" defTabSz="457200">
                <a:lnSpc>
                  <a:spcPct val="120000"/>
                </a:lnSpc>
                <a:defRPr/>
              </a:pPr>
              <a:r>
                <a:rPr kumimoji="0" lang="zh-CN" altLang="en-US" sz="8000" b="0" i="0" u="none" strike="noStrike" kern="1200" cap="none" spc="0" normalizeH="0" baseline="0" noProof="0" dirty="0" smtClean="0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46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effectLst/>
                  <a:uLnTx/>
                  <a:uFillTx/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未来展望</a:t>
              </a:r>
              <a:endParaRPr kumimoji="0" lang="zh-CN" altLang="en-US" sz="8000" b="0" i="0" u="none" strike="noStrike" kern="1200" cap="none" spc="0" normalizeH="0" baseline="0" noProof="0" dirty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  <a:alpha val="46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5842429" y="3717578"/>
            <a:ext cx="417982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4953000" y="3547874"/>
            <a:ext cx="4953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302146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25" objId="2"/>
      </p14:showEvt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0C4B7B33-9665-4CCA-B298-B80BD6B8BCFC}"/>
              </a:ext>
            </a:extLst>
          </p:cNvPr>
          <p:cNvGrpSpPr/>
          <p:nvPr/>
        </p:nvGrpSpPr>
        <p:grpSpPr>
          <a:xfrm>
            <a:off x="420914" y="1582058"/>
            <a:ext cx="11437257" cy="2002971"/>
            <a:chOff x="0" y="2198557"/>
            <a:chExt cx="12192000" cy="2002971"/>
          </a:xfrm>
        </p:grpSpPr>
        <p:pic>
          <p:nvPicPr>
            <p:cNvPr id="49" name="图片 48">
              <a:extLst>
                <a:ext uri="{FF2B5EF4-FFF2-40B4-BE49-F238E27FC236}">
                  <a16:creationId xmlns="" xmlns:a16="http://schemas.microsoft.com/office/drawing/2014/main" id="{A7D5562C-F3A5-4C73-8A2C-767693AC5F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" y="2198557"/>
              <a:ext cx="12191999" cy="2002971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F662FC04-1A83-4C07-8DF0-F1F1B87EFF4E}"/>
                </a:ext>
              </a:extLst>
            </p:cNvPr>
            <p:cNvSpPr/>
            <p:nvPr/>
          </p:nvSpPr>
          <p:spPr>
            <a:xfrm>
              <a:off x="0" y="2198559"/>
              <a:ext cx="12192000" cy="2002352"/>
            </a:xfrm>
            <a:prstGeom prst="rect">
              <a:avLst/>
            </a:prstGeom>
            <a:solidFill>
              <a:srgbClr val="063C54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810BB33E-6645-463A-AE07-FF890A3651CC}"/>
              </a:ext>
            </a:extLst>
          </p:cNvPr>
          <p:cNvGrpSpPr/>
          <p:nvPr/>
        </p:nvGrpSpPr>
        <p:grpSpPr>
          <a:xfrm>
            <a:off x="1278162" y="2116452"/>
            <a:ext cx="870216" cy="870217"/>
            <a:chOff x="21656255" y="11387785"/>
            <a:chExt cx="870216" cy="870217"/>
          </a:xfrm>
          <a:solidFill>
            <a:srgbClr val="D19F62"/>
          </a:solidFill>
        </p:grpSpPr>
        <p:sp>
          <p:nvSpPr>
            <p:cNvPr id="9" name="Freeform 104">
              <a:extLst>
                <a:ext uri="{FF2B5EF4-FFF2-40B4-BE49-F238E27FC236}">
                  <a16:creationId xmlns="" xmlns:a16="http://schemas.microsoft.com/office/drawing/2014/main" id="{C0903A16-3564-4E18-B1E2-5F3923F6F2F2}"/>
                </a:ext>
              </a:extLst>
            </p:cNvPr>
            <p:cNvSpPr/>
            <p:nvPr/>
          </p:nvSpPr>
          <p:spPr>
            <a:xfrm>
              <a:off x="21656255" y="11387785"/>
              <a:ext cx="870216" cy="8702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68" y="0"/>
                    <a:pt x="0" y="4868"/>
                    <a:pt x="0" y="10800"/>
                  </a:cubicBezTo>
                  <a:cubicBezTo>
                    <a:pt x="0" y="16732"/>
                    <a:pt x="4868" y="21600"/>
                    <a:pt x="10800" y="21600"/>
                  </a:cubicBezTo>
                  <a:cubicBezTo>
                    <a:pt x="16732" y="21600"/>
                    <a:pt x="21600" y="16732"/>
                    <a:pt x="21600" y="10800"/>
                  </a:cubicBezTo>
                  <a:cubicBezTo>
                    <a:pt x="21600" y="4868"/>
                    <a:pt x="16732" y="0"/>
                    <a:pt x="10800" y="0"/>
                  </a:cubicBezTo>
                  <a:close/>
                  <a:moveTo>
                    <a:pt x="10800" y="20992"/>
                  </a:moveTo>
                  <a:cubicBezTo>
                    <a:pt x="5172" y="20992"/>
                    <a:pt x="608" y="16428"/>
                    <a:pt x="608" y="10800"/>
                  </a:cubicBezTo>
                  <a:cubicBezTo>
                    <a:pt x="608" y="5172"/>
                    <a:pt x="5172" y="608"/>
                    <a:pt x="10800" y="608"/>
                  </a:cubicBezTo>
                  <a:cubicBezTo>
                    <a:pt x="16428" y="608"/>
                    <a:pt x="20992" y="5172"/>
                    <a:pt x="20992" y="10800"/>
                  </a:cubicBezTo>
                  <a:cubicBezTo>
                    <a:pt x="20992" y="16428"/>
                    <a:pt x="16428" y="20992"/>
                    <a:pt x="10800" y="2099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Freeform 397">
              <a:extLst>
                <a:ext uri="{FF2B5EF4-FFF2-40B4-BE49-F238E27FC236}">
                  <a16:creationId xmlns="" xmlns:a16="http://schemas.microsoft.com/office/drawing/2014/main" id="{9A90D2EB-EE15-4F72-A982-B11FC4D154F8}"/>
                </a:ext>
              </a:extLst>
            </p:cNvPr>
            <p:cNvSpPr/>
            <p:nvPr/>
          </p:nvSpPr>
          <p:spPr>
            <a:xfrm>
              <a:off x="21961865" y="11545772"/>
              <a:ext cx="258994" cy="5827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71" y="12051"/>
                  </a:moveTo>
                  <a:cubicBezTo>
                    <a:pt x="17486" y="12051"/>
                    <a:pt x="12857" y="11141"/>
                    <a:pt x="11829" y="10459"/>
                  </a:cubicBezTo>
                  <a:cubicBezTo>
                    <a:pt x="11829" y="9549"/>
                    <a:pt x="11829" y="9549"/>
                    <a:pt x="11829" y="9549"/>
                  </a:cubicBezTo>
                  <a:cubicBezTo>
                    <a:pt x="20057" y="7276"/>
                    <a:pt x="20057" y="7276"/>
                    <a:pt x="20057" y="7276"/>
                  </a:cubicBezTo>
                  <a:cubicBezTo>
                    <a:pt x="20057" y="7276"/>
                    <a:pt x="20057" y="7276"/>
                    <a:pt x="20057" y="7276"/>
                  </a:cubicBezTo>
                  <a:cubicBezTo>
                    <a:pt x="20057" y="7276"/>
                    <a:pt x="20057" y="7276"/>
                    <a:pt x="20057" y="7048"/>
                  </a:cubicBezTo>
                  <a:cubicBezTo>
                    <a:pt x="20057" y="7048"/>
                    <a:pt x="20057" y="7048"/>
                    <a:pt x="20057" y="7048"/>
                  </a:cubicBezTo>
                  <a:cubicBezTo>
                    <a:pt x="20057" y="7048"/>
                    <a:pt x="20057" y="7048"/>
                    <a:pt x="20057" y="7048"/>
                  </a:cubicBezTo>
                  <a:cubicBezTo>
                    <a:pt x="20057" y="7048"/>
                    <a:pt x="20057" y="7048"/>
                    <a:pt x="20057" y="6821"/>
                  </a:cubicBezTo>
                  <a:cubicBezTo>
                    <a:pt x="20057" y="6821"/>
                    <a:pt x="20057" y="6821"/>
                    <a:pt x="20057" y="6821"/>
                  </a:cubicBezTo>
                  <a:cubicBezTo>
                    <a:pt x="20057" y="6821"/>
                    <a:pt x="20057" y="6821"/>
                    <a:pt x="20057" y="6821"/>
                  </a:cubicBezTo>
                  <a:cubicBezTo>
                    <a:pt x="20057" y="6821"/>
                    <a:pt x="20057" y="6821"/>
                    <a:pt x="20057" y="6821"/>
                  </a:cubicBezTo>
                  <a:cubicBezTo>
                    <a:pt x="16971" y="227"/>
                    <a:pt x="16971" y="227"/>
                    <a:pt x="16971" y="227"/>
                  </a:cubicBezTo>
                  <a:cubicBezTo>
                    <a:pt x="16971" y="227"/>
                    <a:pt x="16971" y="227"/>
                    <a:pt x="16971" y="227"/>
                  </a:cubicBezTo>
                  <a:cubicBezTo>
                    <a:pt x="16971" y="227"/>
                    <a:pt x="16971" y="227"/>
                    <a:pt x="16971" y="227"/>
                  </a:cubicBezTo>
                  <a:cubicBezTo>
                    <a:pt x="16971" y="227"/>
                    <a:pt x="16457" y="227"/>
                    <a:pt x="16457" y="0"/>
                  </a:cubicBezTo>
                  <a:cubicBezTo>
                    <a:pt x="16457" y="0"/>
                    <a:pt x="16457" y="0"/>
                    <a:pt x="16457" y="0"/>
                  </a:cubicBezTo>
                  <a:cubicBezTo>
                    <a:pt x="16457" y="0"/>
                    <a:pt x="16457" y="0"/>
                    <a:pt x="16457" y="0"/>
                  </a:cubicBezTo>
                  <a:cubicBezTo>
                    <a:pt x="16457" y="0"/>
                    <a:pt x="16457" y="0"/>
                    <a:pt x="16457" y="0"/>
                  </a:cubicBezTo>
                  <a:cubicBezTo>
                    <a:pt x="16457" y="0"/>
                    <a:pt x="16457" y="0"/>
                    <a:pt x="15943" y="0"/>
                  </a:cubicBezTo>
                  <a:cubicBezTo>
                    <a:pt x="15943" y="0"/>
                    <a:pt x="15943" y="0"/>
                    <a:pt x="15943" y="0"/>
                  </a:cubicBezTo>
                  <a:cubicBezTo>
                    <a:pt x="15943" y="0"/>
                    <a:pt x="15943" y="0"/>
                    <a:pt x="15943" y="0"/>
                  </a:cubicBezTo>
                  <a:cubicBezTo>
                    <a:pt x="5657" y="0"/>
                    <a:pt x="5657" y="0"/>
                    <a:pt x="5657" y="0"/>
                  </a:cubicBezTo>
                  <a:cubicBezTo>
                    <a:pt x="5143" y="0"/>
                    <a:pt x="5143" y="0"/>
                    <a:pt x="4629" y="227"/>
                  </a:cubicBezTo>
                  <a:cubicBezTo>
                    <a:pt x="1543" y="6821"/>
                    <a:pt x="1543" y="6821"/>
                    <a:pt x="1543" y="6821"/>
                  </a:cubicBezTo>
                  <a:cubicBezTo>
                    <a:pt x="1029" y="6821"/>
                    <a:pt x="1543" y="7048"/>
                    <a:pt x="1543" y="7276"/>
                  </a:cubicBezTo>
                  <a:cubicBezTo>
                    <a:pt x="9771" y="9549"/>
                    <a:pt x="9771" y="9549"/>
                    <a:pt x="9771" y="9549"/>
                  </a:cubicBezTo>
                  <a:cubicBezTo>
                    <a:pt x="9771" y="10459"/>
                    <a:pt x="9771" y="10459"/>
                    <a:pt x="9771" y="10459"/>
                  </a:cubicBezTo>
                  <a:cubicBezTo>
                    <a:pt x="8743" y="11141"/>
                    <a:pt x="4114" y="12051"/>
                    <a:pt x="1029" y="12051"/>
                  </a:cubicBezTo>
                  <a:cubicBezTo>
                    <a:pt x="514" y="12051"/>
                    <a:pt x="0" y="12278"/>
                    <a:pt x="0" y="12505"/>
                  </a:cubicBezTo>
                  <a:cubicBezTo>
                    <a:pt x="0" y="19554"/>
                    <a:pt x="7200" y="20918"/>
                    <a:pt x="10286" y="21373"/>
                  </a:cubicBezTo>
                  <a:cubicBezTo>
                    <a:pt x="10286" y="21373"/>
                    <a:pt x="10800" y="21600"/>
                    <a:pt x="10800" y="21600"/>
                  </a:cubicBezTo>
                  <a:cubicBezTo>
                    <a:pt x="10800" y="21600"/>
                    <a:pt x="11314" y="21373"/>
                    <a:pt x="11314" y="21373"/>
                  </a:cubicBezTo>
                  <a:cubicBezTo>
                    <a:pt x="14400" y="20918"/>
                    <a:pt x="21600" y="19554"/>
                    <a:pt x="21600" y="12505"/>
                  </a:cubicBezTo>
                  <a:cubicBezTo>
                    <a:pt x="21600" y="12278"/>
                    <a:pt x="21086" y="12051"/>
                    <a:pt x="20571" y="12051"/>
                  </a:cubicBezTo>
                  <a:close/>
                  <a:moveTo>
                    <a:pt x="18000" y="6594"/>
                  </a:moveTo>
                  <a:cubicBezTo>
                    <a:pt x="12343" y="8185"/>
                    <a:pt x="12343" y="8185"/>
                    <a:pt x="12343" y="8185"/>
                  </a:cubicBezTo>
                  <a:cubicBezTo>
                    <a:pt x="15943" y="2274"/>
                    <a:pt x="15943" y="2274"/>
                    <a:pt x="15943" y="2274"/>
                  </a:cubicBezTo>
                  <a:lnTo>
                    <a:pt x="18000" y="6594"/>
                  </a:lnTo>
                  <a:close/>
                  <a:moveTo>
                    <a:pt x="3600" y="6594"/>
                  </a:moveTo>
                  <a:cubicBezTo>
                    <a:pt x="6686" y="909"/>
                    <a:pt x="6686" y="909"/>
                    <a:pt x="6686" y="909"/>
                  </a:cubicBezTo>
                  <a:cubicBezTo>
                    <a:pt x="14400" y="909"/>
                    <a:pt x="14400" y="909"/>
                    <a:pt x="14400" y="909"/>
                  </a:cubicBezTo>
                  <a:cubicBezTo>
                    <a:pt x="10286" y="8413"/>
                    <a:pt x="10286" y="8413"/>
                    <a:pt x="10286" y="8413"/>
                  </a:cubicBezTo>
                  <a:lnTo>
                    <a:pt x="3600" y="6594"/>
                  </a:lnTo>
                  <a:close/>
                  <a:moveTo>
                    <a:pt x="10800" y="11368"/>
                  </a:moveTo>
                  <a:cubicBezTo>
                    <a:pt x="12857" y="12051"/>
                    <a:pt x="16457" y="12733"/>
                    <a:pt x="19543" y="12960"/>
                  </a:cubicBezTo>
                  <a:cubicBezTo>
                    <a:pt x="19543" y="13187"/>
                    <a:pt x="19543" y="13415"/>
                    <a:pt x="19543" y="13415"/>
                  </a:cubicBezTo>
                  <a:cubicBezTo>
                    <a:pt x="19543" y="13415"/>
                    <a:pt x="19029" y="13415"/>
                    <a:pt x="19029" y="13642"/>
                  </a:cubicBezTo>
                  <a:cubicBezTo>
                    <a:pt x="14914" y="15916"/>
                    <a:pt x="7714" y="17053"/>
                    <a:pt x="4114" y="17507"/>
                  </a:cubicBezTo>
                  <a:cubicBezTo>
                    <a:pt x="3086" y="16371"/>
                    <a:pt x="2057" y="15006"/>
                    <a:pt x="2057" y="12960"/>
                  </a:cubicBezTo>
                  <a:cubicBezTo>
                    <a:pt x="5143" y="12733"/>
                    <a:pt x="8743" y="12051"/>
                    <a:pt x="10800" y="11368"/>
                  </a:cubicBezTo>
                  <a:close/>
                  <a:moveTo>
                    <a:pt x="10800" y="20463"/>
                  </a:moveTo>
                  <a:cubicBezTo>
                    <a:pt x="9257" y="20236"/>
                    <a:pt x="6686" y="19781"/>
                    <a:pt x="5143" y="18417"/>
                  </a:cubicBezTo>
                  <a:cubicBezTo>
                    <a:pt x="8743" y="17962"/>
                    <a:pt x="14400" y="16825"/>
                    <a:pt x="19029" y="15006"/>
                  </a:cubicBezTo>
                  <a:cubicBezTo>
                    <a:pt x="18000" y="18872"/>
                    <a:pt x="13371" y="20008"/>
                    <a:pt x="10800" y="2046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50D695B4-74D8-4245-9FFC-26527A3D1581}"/>
              </a:ext>
            </a:extLst>
          </p:cNvPr>
          <p:cNvGrpSpPr/>
          <p:nvPr/>
        </p:nvGrpSpPr>
        <p:grpSpPr>
          <a:xfrm>
            <a:off x="4199982" y="2091288"/>
            <a:ext cx="870217" cy="870217"/>
            <a:chOff x="13935678" y="8077856"/>
            <a:chExt cx="870217" cy="870217"/>
          </a:xfrm>
          <a:solidFill>
            <a:srgbClr val="D19F62"/>
          </a:solidFill>
        </p:grpSpPr>
        <p:sp>
          <p:nvSpPr>
            <p:cNvPr id="12" name="Freeform 67">
              <a:extLst>
                <a:ext uri="{FF2B5EF4-FFF2-40B4-BE49-F238E27FC236}">
                  <a16:creationId xmlns="" xmlns:a16="http://schemas.microsoft.com/office/drawing/2014/main" id="{9AFDC6A7-6BE3-4B36-B750-45021A63B761}"/>
                </a:ext>
              </a:extLst>
            </p:cNvPr>
            <p:cNvSpPr/>
            <p:nvPr/>
          </p:nvSpPr>
          <p:spPr>
            <a:xfrm>
              <a:off x="13935678" y="8077856"/>
              <a:ext cx="870217" cy="8702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68" y="0"/>
                    <a:pt x="0" y="4868"/>
                    <a:pt x="0" y="10800"/>
                  </a:cubicBezTo>
                  <a:cubicBezTo>
                    <a:pt x="0" y="16732"/>
                    <a:pt x="4868" y="21600"/>
                    <a:pt x="10800" y="21600"/>
                  </a:cubicBezTo>
                  <a:cubicBezTo>
                    <a:pt x="16732" y="21600"/>
                    <a:pt x="21600" y="16732"/>
                    <a:pt x="21600" y="10800"/>
                  </a:cubicBezTo>
                  <a:cubicBezTo>
                    <a:pt x="21600" y="4868"/>
                    <a:pt x="16732" y="0"/>
                    <a:pt x="10800" y="0"/>
                  </a:cubicBezTo>
                  <a:close/>
                  <a:moveTo>
                    <a:pt x="10800" y="20992"/>
                  </a:moveTo>
                  <a:cubicBezTo>
                    <a:pt x="5172" y="20992"/>
                    <a:pt x="608" y="16428"/>
                    <a:pt x="608" y="10800"/>
                  </a:cubicBezTo>
                  <a:cubicBezTo>
                    <a:pt x="608" y="5172"/>
                    <a:pt x="5172" y="608"/>
                    <a:pt x="10800" y="608"/>
                  </a:cubicBezTo>
                  <a:cubicBezTo>
                    <a:pt x="16428" y="608"/>
                    <a:pt x="20992" y="5172"/>
                    <a:pt x="20992" y="10800"/>
                  </a:cubicBezTo>
                  <a:cubicBezTo>
                    <a:pt x="20992" y="16428"/>
                    <a:pt x="16428" y="20992"/>
                    <a:pt x="10800" y="2099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Freeform 105">
              <a:extLst>
                <a:ext uri="{FF2B5EF4-FFF2-40B4-BE49-F238E27FC236}">
                  <a16:creationId xmlns="" xmlns:a16="http://schemas.microsoft.com/office/drawing/2014/main" id="{508CECF4-713F-4503-B621-DC21B13C96CA}"/>
                </a:ext>
              </a:extLst>
            </p:cNvPr>
            <p:cNvSpPr/>
            <p:nvPr/>
          </p:nvSpPr>
          <p:spPr>
            <a:xfrm>
              <a:off x="14083303" y="8321309"/>
              <a:ext cx="618995" cy="3496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05" y="0"/>
                  </a:moveTo>
                  <a:cubicBezTo>
                    <a:pt x="3850" y="0"/>
                    <a:pt x="3208" y="1137"/>
                    <a:pt x="3208" y="2653"/>
                  </a:cubicBezTo>
                  <a:cubicBezTo>
                    <a:pt x="2352" y="3032"/>
                    <a:pt x="1497" y="4168"/>
                    <a:pt x="1497" y="5684"/>
                  </a:cubicBezTo>
                  <a:cubicBezTo>
                    <a:pt x="642" y="5684"/>
                    <a:pt x="0" y="6821"/>
                    <a:pt x="0" y="8716"/>
                  </a:cubicBezTo>
                  <a:cubicBezTo>
                    <a:pt x="0" y="18947"/>
                    <a:pt x="0" y="18947"/>
                    <a:pt x="0" y="18947"/>
                  </a:cubicBezTo>
                  <a:cubicBezTo>
                    <a:pt x="0" y="20463"/>
                    <a:pt x="642" y="21600"/>
                    <a:pt x="1711" y="21600"/>
                  </a:cubicBezTo>
                  <a:cubicBezTo>
                    <a:pt x="16681" y="21600"/>
                    <a:pt x="16681" y="21600"/>
                    <a:pt x="16681" y="21600"/>
                  </a:cubicBezTo>
                  <a:cubicBezTo>
                    <a:pt x="17537" y="21600"/>
                    <a:pt x="18392" y="20463"/>
                    <a:pt x="18392" y="18947"/>
                  </a:cubicBezTo>
                  <a:cubicBezTo>
                    <a:pt x="19248" y="18947"/>
                    <a:pt x="19889" y="17432"/>
                    <a:pt x="19889" y="15916"/>
                  </a:cubicBezTo>
                  <a:cubicBezTo>
                    <a:pt x="20745" y="15916"/>
                    <a:pt x="21600" y="14779"/>
                    <a:pt x="21600" y="1326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1516"/>
                    <a:pt x="20745" y="0"/>
                    <a:pt x="19889" y="0"/>
                  </a:cubicBezTo>
                  <a:lnTo>
                    <a:pt x="4705" y="0"/>
                  </a:lnTo>
                  <a:close/>
                  <a:moveTo>
                    <a:pt x="17537" y="18947"/>
                  </a:moveTo>
                  <a:cubicBezTo>
                    <a:pt x="17537" y="19705"/>
                    <a:pt x="17109" y="20084"/>
                    <a:pt x="16681" y="20084"/>
                  </a:cubicBezTo>
                  <a:cubicBezTo>
                    <a:pt x="1711" y="20084"/>
                    <a:pt x="1711" y="20084"/>
                    <a:pt x="1711" y="20084"/>
                  </a:cubicBezTo>
                  <a:cubicBezTo>
                    <a:pt x="1283" y="20084"/>
                    <a:pt x="855" y="19705"/>
                    <a:pt x="855" y="18947"/>
                  </a:cubicBezTo>
                  <a:cubicBezTo>
                    <a:pt x="855" y="8716"/>
                    <a:pt x="855" y="8716"/>
                    <a:pt x="855" y="8716"/>
                  </a:cubicBezTo>
                  <a:cubicBezTo>
                    <a:pt x="855" y="7579"/>
                    <a:pt x="1283" y="7200"/>
                    <a:pt x="1711" y="7200"/>
                  </a:cubicBezTo>
                  <a:cubicBezTo>
                    <a:pt x="16681" y="7200"/>
                    <a:pt x="16681" y="7200"/>
                    <a:pt x="16681" y="7200"/>
                  </a:cubicBezTo>
                  <a:cubicBezTo>
                    <a:pt x="17109" y="7200"/>
                    <a:pt x="17537" y="7579"/>
                    <a:pt x="17537" y="8716"/>
                  </a:cubicBezTo>
                  <a:lnTo>
                    <a:pt x="17537" y="18947"/>
                  </a:lnTo>
                  <a:close/>
                  <a:moveTo>
                    <a:pt x="19034" y="15916"/>
                  </a:moveTo>
                  <a:cubicBezTo>
                    <a:pt x="19034" y="16674"/>
                    <a:pt x="18820" y="17432"/>
                    <a:pt x="18392" y="17432"/>
                  </a:cubicBezTo>
                  <a:cubicBezTo>
                    <a:pt x="18392" y="8716"/>
                    <a:pt x="18392" y="8716"/>
                    <a:pt x="18392" y="8716"/>
                  </a:cubicBezTo>
                  <a:cubicBezTo>
                    <a:pt x="18392" y="6821"/>
                    <a:pt x="17537" y="5684"/>
                    <a:pt x="16681" y="5684"/>
                  </a:cubicBezTo>
                  <a:cubicBezTo>
                    <a:pt x="2352" y="5684"/>
                    <a:pt x="2352" y="5684"/>
                    <a:pt x="2352" y="5684"/>
                  </a:cubicBezTo>
                  <a:cubicBezTo>
                    <a:pt x="2352" y="4926"/>
                    <a:pt x="2780" y="4168"/>
                    <a:pt x="3208" y="4168"/>
                  </a:cubicBezTo>
                  <a:cubicBezTo>
                    <a:pt x="18392" y="4168"/>
                    <a:pt x="18392" y="4168"/>
                    <a:pt x="18392" y="4168"/>
                  </a:cubicBezTo>
                  <a:cubicBezTo>
                    <a:pt x="18820" y="4168"/>
                    <a:pt x="19034" y="4926"/>
                    <a:pt x="19034" y="5684"/>
                  </a:cubicBezTo>
                  <a:lnTo>
                    <a:pt x="19034" y="15916"/>
                  </a:lnTo>
                  <a:close/>
                  <a:moveTo>
                    <a:pt x="20745" y="3032"/>
                  </a:moveTo>
                  <a:cubicBezTo>
                    <a:pt x="20745" y="13263"/>
                    <a:pt x="20745" y="13263"/>
                    <a:pt x="20745" y="13263"/>
                  </a:cubicBezTo>
                  <a:cubicBezTo>
                    <a:pt x="20745" y="14021"/>
                    <a:pt x="20317" y="14400"/>
                    <a:pt x="19889" y="14400"/>
                  </a:cubicBezTo>
                  <a:cubicBezTo>
                    <a:pt x="19889" y="5684"/>
                    <a:pt x="19889" y="5684"/>
                    <a:pt x="19889" y="5684"/>
                  </a:cubicBezTo>
                  <a:cubicBezTo>
                    <a:pt x="19889" y="4168"/>
                    <a:pt x="19248" y="2653"/>
                    <a:pt x="18392" y="2653"/>
                  </a:cubicBezTo>
                  <a:cubicBezTo>
                    <a:pt x="4063" y="2653"/>
                    <a:pt x="4063" y="2653"/>
                    <a:pt x="4063" y="2653"/>
                  </a:cubicBezTo>
                  <a:cubicBezTo>
                    <a:pt x="4063" y="2274"/>
                    <a:pt x="4277" y="1516"/>
                    <a:pt x="4705" y="1516"/>
                  </a:cubicBezTo>
                  <a:cubicBezTo>
                    <a:pt x="19889" y="1516"/>
                    <a:pt x="19889" y="1516"/>
                    <a:pt x="19889" y="1516"/>
                  </a:cubicBezTo>
                  <a:cubicBezTo>
                    <a:pt x="20317" y="1516"/>
                    <a:pt x="20745" y="2274"/>
                    <a:pt x="20745" y="303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Freeform 106">
              <a:extLst>
                <a:ext uri="{FF2B5EF4-FFF2-40B4-BE49-F238E27FC236}">
                  <a16:creationId xmlns="" xmlns:a16="http://schemas.microsoft.com/office/drawing/2014/main" id="{72F917EA-7DAA-4EC6-BFD3-18497D5FD647}"/>
                </a:ext>
              </a:extLst>
            </p:cNvPr>
            <p:cNvSpPr/>
            <p:nvPr/>
          </p:nvSpPr>
          <p:spPr>
            <a:xfrm>
              <a:off x="14303448" y="8450805"/>
              <a:ext cx="85469" cy="1838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5040"/>
                  </a:moveTo>
                  <a:cubicBezTo>
                    <a:pt x="12343" y="5040"/>
                    <a:pt x="15429" y="5760"/>
                    <a:pt x="15429" y="7200"/>
                  </a:cubicBezTo>
                  <a:cubicBezTo>
                    <a:pt x="15429" y="7920"/>
                    <a:pt x="16971" y="8640"/>
                    <a:pt x="18514" y="8640"/>
                  </a:cubicBezTo>
                  <a:cubicBezTo>
                    <a:pt x="20057" y="8640"/>
                    <a:pt x="21600" y="7920"/>
                    <a:pt x="21600" y="7200"/>
                  </a:cubicBezTo>
                  <a:cubicBezTo>
                    <a:pt x="21600" y="5040"/>
                    <a:pt x="18514" y="2880"/>
                    <a:pt x="13886" y="2880"/>
                  </a:cubicBezTo>
                  <a:cubicBezTo>
                    <a:pt x="13886" y="1440"/>
                    <a:pt x="13886" y="1440"/>
                    <a:pt x="13886" y="1440"/>
                  </a:cubicBezTo>
                  <a:cubicBezTo>
                    <a:pt x="13886" y="720"/>
                    <a:pt x="12343" y="0"/>
                    <a:pt x="10800" y="0"/>
                  </a:cubicBezTo>
                  <a:cubicBezTo>
                    <a:pt x="9257" y="0"/>
                    <a:pt x="7714" y="720"/>
                    <a:pt x="7714" y="1440"/>
                  </a:cubicBezTo>
                  <a:cubicBezTo>
                    <a:pt x="7714" y="2880"/>
                    <a:pt x="7714" y="2880"/>
                    <a:pt x="7714" y="2880"/>
                  </a:cubicBezTo>
                  <a:cubicBezTo>
                    <a:pt x="3086" y="2880"/>
                    <a:pt x="0" y="5040"/>
                    <a:pt x="0" y="7200"/>
                  </a:cubicBezTo>
                  <a:cubicBezTo>
                    <a:pt x="0" y="10080"/>
                    <a:pt x="4629" y="12240"/>
                    <a:pt x="10800" y="12240"/>
                  </a:cubicBezTo>
                  <a:cubicBezTo>
                    <a:pt x="12343" y="12240"/>
                    <a:pt x="15429" y="12960"/>
                    <a:pt x="15429" y="14400"/>
                  </a:cubicBezTo>
                  <a:cubicBezTo>
                    <a:pt x="15429" y="15840"/>
                    <a:pt x="12343" y="16560"/>
                    <a:pt x="10800" y="16560"/>
                  </a:cubicBezTo>
                  <a:cubicBezTo>
                    <a:pt x="7714" y="16560"/>
                    <a:pt x="6171" y="15840"/>
                    <a:pt x="6171" y="14400"/>
                  </a:cubicBezTo>
                  <a:cubicBezTo>
                    <a:pt x="6171" y="13680"/>
                    <a:pt x="4629" y="12960"/>
                    <a:pt x="3086" y="12960"/>
                  </a:cubicBezTo>
                  <a:cubicBezTo>
                    <a:pt x="1543" y="12960"/>
                    <a:pt x="0" y="13680"/>
                    <a:pt x="0" y="14400"/>
                  </a:cubicBezTo>
                  <a:cubicBezTo>
                    <a:pt x="0" y="16560"/>
                    <a:pt x="3086" y="18720"/>
                    <a:pt x="7714" y="19440"/>
                  </a:cubicBezTo>
                  <a:cubicBezTo>
                    <a:pt x="7714" y="20160"/>
                    <a:pt x="7714" y="20160"/>
                    <a:pt x="7714" y="20160"/>
                  </a:cubicBezTo>
                  <a:cubicBezTo>
                    <a:pt x="7714" y="21600"/>
                    <a:pt x="9257" y="21600"/>
                    <a:pt x="10800" y="21600"/>
                  </a:cubicBezTo>
                  <a:cubicBezTo>
                    <a:pt x="12343" y="21600"/>
                    <a:pt x="13886" y="21600"/>
                    <a:pt x="13886" y="20160"/>
                  </a:cubicBezTo>
                  <a:cubicBezTo>
                    <a:pt x="13886" y="19440"/>
                    <a:pt x="13886" y="19440"/>
                    <a:pt x="13886" y="19440"/>
                  </a:cubicBezTo>
                  <a:cubicBezTo>
                    <a:pt x="18514" y="18720"/>
                    <a:pt x="21600" y="16560"/>
                    <a:pt x="21600" y="14400"/>
                  </a:cubicBezTo>
                  <a:cubicBezTo>
                    <a:pt x="21600" y="11520"/>
                    <a:pt x="16971" y="9360"/>
                    <a:pt x="10800" y="9360"/>
                  </a:cubicBezTo>
                  <a:cubicBezTo>
                    <a:pt x="7714" y="9360"/>
                    <a:pt x="6171" y="8640"/>
                    <a:pt x="6171" y="7200"/>
                  </a:cubicBezTo>
                  <a:cubicBezTo>
                    <a:pt x="6171" y="5760"/>
                    <a:pt x="7714" y="5040"/>
                    <a:pt x="10800" y="504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Freeform 107">
              <a:extLst>
                <a:ext uri="{FF2B5EF4-FFF2-40B4-BE49-F238E27FC236}">
                  <a16:creationId xmlns="" xmlns:a16="http://schemas.microsoft.com/office/drawing/2014/main" id="{C0D857C1-07BE-4309-9CAC-81C59C72FC34}"/>
                </a:ext>
              </a:extLst>
            </p:cNvPr>
            <p:cNvSpPr/>
            <p:nvPr/>
          </p:nvSpPr>
          <p:spPr>
            <a:xfrm>
              <a:off x="14168772" y="8505195"/>
              <a:ext cx="75109" cy="75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5400" y="0"/>
                    <a:pt x="0" y="5400"/>
                    <a:pt x="0" y="10800"/>
                  </a:cubicBezTo>
                  <a:cubicBezTo>
                    <a:pt x="0" y="16200"/>
                    <a:pt x="5400" y="21600"/>
                    <a:pt x="10800" y="21600"/>
                  </a:cubicBezTo>
                  <a:cubicBezTo>
                    <a:pt x="16200" y="21600"/>
                    <a:pt x="21600" y="16200"/>
                    <a:pt x="21600" y="10800"/>
                  </a:cubicBezTo>
                  <a:cubicBezTo>
                    <a:pt x="21600" y="5400"/>
                    <a:pt x="16200" y="0"/>
                    <a:pt x="10800" y="0"/>
                  </a:cubicBezTo>
                  <a:close/>
                  <a:moveTo>
                    <a:pt x="10800" y="14400"/>
                  </a:moveTo>
                  <a:cubicBezTo>
                    <a:pt x="9000" y="14400"/>
                    <a:pt x="7200" y="12600"/>
                    <a:pt x="7200" y="10800"/>
                  </a:cubicBezTo>
                  <a:cubicBezTo>
                    <a:pt x="7200" y="9000"/>
                    <a:pt x="9000" y="7200"/>
                    <a:pt x="10800" y="7200"/>
                  </a:cubicBezTo>
                  <a:cubicBezTo>
                    <a:pt x="12600" y="7200"/>
                    <a:pt x="14400" y="9000"/>
                    <a:pt x="14400" y="10800"/>
                  </a:cubicBezTo>
                  <a:cubicBezTo>
                    <a:pt x="14400" y="12600"/>
                    <a:pt x="12600" y="14400"/>
                    <a:pt x="10800" y="144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 108">
              <a:extLst>
                <a:ext uri="{FF2B5EF4-FFF2-40B4-BE49-F238E27FC236}">
                  <a16:creationId xmlns="" xmlns:a16="http://schemas.microsoft.com/office/drawing/2014/main" id="{FE22AAF7-3969-45F4-B44D-4D20E9B6BC8A}"/>
                </a:ext>
              </a:extLst>
            </p:cNvPr>
            <p:cNvSpPr/>
            <p:nvPr/>
          </p:nvSpPr>
          <p:spPr>
            <a:xfrm>
              <a:off x="14451073" y="8505195"/>
              <a:ext cx="67339" cy="75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18" y="0"/>
                  </a:moveTo>
                  <a:cubicBezTo>
                    <a:pt x="3927" y="0"/>
                    <a:pt x="0" y="5400"/>
                    <a:pt x="0" y="10800"/>
                  </a:cubicBezTo>
                  <a:cubicBezTo>
                    <a:pt x="0" y="16200"/>
                    <a:pt x="3927" y="21600"/>
                    <a:pt x="9818" y="21600"/>
                  </a:cubicBezTo>
                  <a:cubicBezTo>
                    <a:pt x="17673" y="21600"/>
                    <a:pt x="21600" y="16200"/>
                    <a:pt x="21600" y="10800"/>
                  </a:cubicBezTo>
                  <a:cubicBezTo>
                    <a:pt x="21600" y="5400"/>
                    <a:pt x="17673" y="0"/>
                    <a:pt x="9818" y="0"/>
                  </a:cubicBezTo>
                  <a:close/>
                  <a:moveTo>
                    <a:pt x="9818" y="14400"/>
                  </a:moveTo>
                  <a:cubicBezTo>
                    <a:pt x="7855" y="14400"/>
                    <a:pt x="7855" y="12600"/>
                    <a:pt x="7855" y="10800"/>
                  </a:cubicBezTo>
                  <a:cubicBezTo>
                    <a:pt x="7855" y="9000"/>
                    <a:pt x="7855" y="7200"/>
                    <a:pt x="9818" y="7200"/>
                  </a:cubicBezTo>
                  <a:cubicBezTo>
                    <a:pt x="11782" y="7200"/>
                    <a:pt x="13745" y="9000"/>
                    <a:pt x="13745" y="10800"/>
                  </a:cubicBezTo>
                  <a:cubicBezTo>
                    <a:pt x="13745" y="12600"/>
                    <a:pt x="11782" y="14400"/>
                    <a:pt x="9818" y="144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54FB67B3-040A-4C05-95F3-0157FB117E9F}"/>
              </a:ext>
            </a:extLst>
          </p:cNvPr>
          <p:cNvGrpSpPr/>
          <p:nvPr/>
        </p:nvGrpSpPr>
        <p:grpSpPr>
          <a:xfrm>
            <a:off x="7121802" y="2116452"/>
            <a:ext cx="870217" cy="870217"/>
            <a:chOff x="8592416" y="2318567"/>
            <a:chExt cx="870217" cy="870217"/>
          </a:xfrm>
          <a:solidFill>
            <a:srgbClr val="D19F62"/>
          </a:solidFill>
        </p:grpSpPr>
        <p:sp>
          <p:nvSpPr>
            <p:cNvPr id="18" name="Freeform 19">
              <a:extLst>
                <a:ext uri="{FF2B5EF4-FFF2-40B4-BE49-F238E27FC236}">
                  <a16:creationId xmlns="" xmlns:a16="http://schemas.microsoft.com/office/drawing/2014/main" id="{A6CADFE5-19C9-41D5-8BAB-998F110592CD}"/>
                </a:ext>
              </a:extLst>
            </p:cNvPr>
            <p:cNvSpPr/>
            <p:nvPr/>
          </p:nvSpPr>
          <p:spPr>
            <a:xfrm>
              <a:off x="8592416" y="2318567"/>
              <a:ext cx="870217" cy="8702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68" y="0"/>
                    <a:pt x="0" y="4868"/>
                    <a:pt x="0" y="10800"/>
                  </a:cubicBezTo>
                  <a:cubicBezTo>
                    <a:pt x="0" y="16732"/>
                    <a:pt x="4868" y="21600"/>
                    <a:pt x="10800" y="21600"/>
                  </a:cubicBezTo>
                  <a:cubicBezTo>
                    <a:pt x="16732" y="21600"/>
                    <a:pt x="21600" y="16732"/>
                    <a:pt x="21600" y="10800"/>
                  </a:cubicBezTo>
                  <a:cubicBezTo>
                    <a:pt x="21600" y="4868"/>
                    <a:pt x="16732" y="0"/>
                    <a:pt x="10800" y="0"/>
                  </a:cubicBezTo>
                  <a:close/>
                  <a:moveTo>
                    <a:pt x="10800" y="20992"/>
                  </a:moveTo>
                  <a:cubicBezTo>
                    <a:pt x="5172" y="20992"/>
                    <a:pt x="608" y="16428"/>
                    <a:pt x="608" y="10800"/>
                  </a:cubicBezTo>
                  <a:cubicBezTo>
                    <a:pt x="608" y="5172"/>
                    <a:pt x="5172" y="608"/>
                    <a:pt x="10800" y="608"/>
                  </a:cubicBezTo>
                  <a:cubicBezTo>
                    <a:pt x="16428" y="608"/>
                    <a:pt x="20992" y="5172"/>
                    <a:pt x="20992" y="10800"/>
                  </a:cubicBezTo>
                  <a:cubicBezTo>
                    <a:pt x="20992" y="16428"/>
                    <a:pt x="16428" y="20992"/>
                    <a:pt x="10800" y="2099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134">
              <a:extLst>
                <a:ext uri="{FF2B5EF4-FFF2-40B4-BE49-F238E27FC236}">
                  <a16:creationId xmlns="" xmlns:a16="http://schemas.microsoft.com/office/drawing/2014/main" id="{0F6CE270-5E39-4F8F-8D6A-183C1561C70F}"/>
                </a:ext>
              </a:extLst>
            </p:cNvPr>
            <p:cNvSpPr/>
            <p:nvPr/>
          </p:nvSpPr>
          <p:spPr>
            <a:xfrm>
              <a:off x="8910976" y="2454779"/>
              <a:ext cx="233095" cy="2134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46" extrusionOk="0">
                  <a:moveTo>
                    <a:pt x="5684" y="13423"/>
                  </a:moveTo>
                  <a:cubicBezTo>
                    <a:pt x="4547" y="14040"/>
                    <a:pt x="2842" y="14657"/>
                    <a:pt x="1705" y="15275"/>
                  </a:cubicBezTo>
                  <a:cubicBezTo>
                    <a:pt x="1137" y="15892"/>
                    <a:pt x="0" y="17126"/>
                    <a:pt x="0" y="18360"/>
                  </a:cubicBezTo>
                  <a:cubicBezTo>
                    <a:pt x="0" y="18977"/>
                    <a:pt x="568" y="20212"/>
                    <a:pt x="1705" y="20829"/>
                  </a:cubicBezTo>
                  <a:cubicBezTo>
                    <a:pt x="2274" y="20829"/>
                    <a:pt x="4547" y="21446"/>
                    <a:pt x="6253" y="21446"/>
                  </a:cubicBezTo>
                  <a:cubicBezTo>
                    <a:pt x="15347" y="21446"/>
                    <a:pt x="15347" y="21446"/>
                    <a:pt x="15347" y="21446"/>
                  </a:cubicBezTo>
                  <a:cubicBezTo>
                    <a:pt x="17053" y="21446"/>
                    <a:pt x="19326" y="20829"/>
                    <a:pt x="19895" y="20829"/>
                  </a:cubicBezTo>
                  <a:cubicBezTo>
                    <a:pt x="21032" y="20212"/>
                    <a:pt x="21600" y="18977"/>
                    <a:pt x="21600" y="18360"/>
                  </a:cubicBezTo>
                  <a:cubicBezTo>
                    <a:pt x="21600" y="17126"/>
                    <a:pt x="20463" y="15892"/>
                    <a:pt x="19895" y="15275"/>
                  </a:cubicBezTo>
                  <a:cubicBezTo>
                    <a:pt x="18758" y="14657"/>
                    <a:pt x="17053" y="14040"/>
                    <a:pt x="15916" y="13423"/>
                  </a:cubicBezTo>
                  <a:cubicBezTo>
                    <a:pt x="15347" y="13423"/>
                    <a:pt x="14211" y="13423"/>
                    <a:pt x="14211" y="12806"/>
                  </a:cubicBezTo>
                  <a:cubicBezTo>
                    <a:pt x="14211" y="12806"/>
                    <a:pt x="13642" y="12806"/>
                    <a:pt x="13642" y="12806"/>
                  </a:cubicBezTo>
                  <a:cubicBezTo>
                    <a:pt x="13642" y="12806"/>
                    <a:pt x="13642" y="12806"/>
                    <a:pt x="13642" y="12806"/>
                  </a:cubicBezTo>
                  <a:cubicBezTo>
                    <a:pt x="14211" y="12189"/>
                    <a:pt x="14779" y="11572"/>
                    <a:pt x="15347" y="10955"/>
                  </a:cubicBezTo>
                  <a:cubicBezTo>
                    <a:pt x="15347" y="10337"/>
                    <a:pt x="15916" y="9103"/>
                    <a:pt x="15916" y="8486"/>
                  </a:cubicBezTo>
                  <a:cubicBezTo>
                    <a:pt x="15916" y="8486"/>
                    <a:pt x="15916" y="8486"/>
                    <a:pt x="15916" y="8486"/>
                  </a:cubicBezTo>
                  <a:cubicBezTo>
                    <a:pt x="16484" y="7869"/>
                    <a:pt x="16484" y="7252"/>
                    <a:pt x="16484" y="6635"/>
                  </a:cubicBezTo>
                  <a:cubicBezTo>
                    <a:pt x="16484" y="6017"/>
                    <a:pt x="16484" y="4783"/>
                    <a:pt x="15916" y="4783"/>
                  </a:cubicBezTo>
                  <a:cubicBezTo>
                    <a:pt x="15916" y="4166"/>
                    <a:pt x="15347" y="4166"/>
                    <a:pt x="15347" y="3549"/>
                  </a:cubicBezTo>
                  <a:cubicBezTo>
                    <a:pt x="15347" y="2315"/>
                    <a:pt x="14211" y="463"/>
                    <a:pt x="12505" y="463"/>
                  </a:cubicBezTo>
                  <a:cubicBezTo>
                    <a:pt x="11937" y="-154"/>
                    <a:pt x="9663" y="-154"/>
                    <a:pt x="9095" y="463"/>
                  </a:cubicBezTo>
                  <a:cubicBezTo>
                    <a:pt x="7389" y="463"/>
                    <a:pt x="6253" y="2315"/>
                    <a:pt x="6253" y="3549"/>
                  </a:cubicBezTo>
                  <a:cubicBezTo>
                    <a:pt x="6253" y="4166"/>
                    <a:pt x="5684" y="4166"/>
                    <a:pt x="5684" y="4783"/>
                  </a:cubicBezTo>
                  <a:cubicBezTo>
                    <a:pt x="5116" y="4783"/>
                    <a:pt x="5116" y="6017"/>
                    <a:pt x="5116" y="6635"/>
                  </a:cubicBezTo>
                  <a:cubicBezTo>
                    <a:pt x="5116" y="7252"/>
                    <a:pt x="5116" y="7869"/>
                    <a:pt x="5684" y="8486"/>
                  </a:cubicBezTo>
                  <a:cubicBezTo>
                    <a:pt x="5684" y="8486"/>
                    <a:pt x="5684" y="8486"/>
                    <a:pt x="5684" y="8486"/>
                  </a:cubicBezTo>
                  <a:cubicBezTo>
                    <a:pt x="5684" y="9103"/>
                    <a:pt x="6253" y="10337"/>
                    <a:pt x="6253" y="10955"/>
                  </a:cubicBezTo>
                  <a:cubicBezTo>
                    <a:pt x="6821" y="11572"/>
                    <a:pt x="7389" y="12189"/>
                    <a:pt x="7958" y="12806"/>
                  </a:cubicBezTo>
                  <a:cubicBezTo>
                    <a:pt x="7958" y="12806"/>
                    <a:pt x="7389" y="12806"/>
                    <a:pt x="7389" y="12806"/>
                  </a:cubicBezTo>
                  <a:cubicBezTo>
                    <a:pt x="7389" y="13423"/>
                    <a:pt x="6253" y="13423"/>
                    <a:pt x="5684" y="13423"/>
                  </a:cubicBezTo>
                  <a:close/>
                  <a:moveTo>
                    <a:pt x="9095" y="10955"/>
                  </a:moveTo>
                  <a:cubicBezTo>
                    <a:pt x="9095" y="10337"/>
                    <a:pt x="8526" y="10337"/>
                    <a:pt x="8526" y="9720"/>
                  </a:cubicBezTo>
                  <a:cubicBezTo>
                    <a:pt x="8526" y="9103"/>
                    <a:pt x="7958" y="8486"/>
                    <a:pt x="7958" y="8486"/>
                  </a:cubicBezTo>
                  <a:cubicBezTo>
                    <a:pt x="7958" y="7869"/>
                    <a:pt x="7958" y="7252"/>
                    <a:pt x="7389" y="6635"/>
                  </a:cubicBezTo>
                  <a:cubicBezTo>
                    <a:pt x="7389" y="6635"/>
                    <a:pt x="7389" y="6635"/>
                    <a:pt x="7389" y="6635"/>
                  </a:cubicBezTo>
                  <a:cubicBezTo>
                    <a:pt x="7958" y="6017"/>
                    <a:pt x="8526" y="4166"/>
                    <a:pt x="8526" y="4166"/>
                  </a:cubicBezTo>
                  <a:cubicBezTo>
                    <a:pt x="8526" y="3549"/>
                    <a:pt x="9095" y="2932"/>
                    <a:pt x="9663" y="2932"/>
                  </a:cubicBezTo>
                  <a:cubicBezTo>
                    <a:pt x="10232" y="2315"/>
                    <a:pt x="11368" y="2315"/>
                    <a:pt x="11937" y="2932"/>
                  </a:cubicBezTo>
                  <a:cubicBezTo>
                    <a:pt x="12505" y="2932"/>
                    <a:pt x="13074" y="3549"/>
                    <a:pt x="13074" y="4166"/>
                  </a:cubicBezTo>
                  <a:cubicBezTo>
                    <a:pt x="13074" y="4166"/>
                    <a:pt x="13642" y="6017"/>
                    <a:pt x="14211" y="6635"/>
                  </a:cubicBezTo>
                  <a:cubicBezTo>
                    <a:pt x="14211" y="6635"/>
                    <a:pt x="14211" y="6635"/>
                    <a:pt x="14211" y="6635"/>
                  </a:cubicBezTo>
                  <a:cubicBezTo>
                    <a:pt x="13642" y="7252"/>
                    <a:pt x="13642" y="7869"/>
                    <a:pt x="13642" y="8486"/>
                  </a:cubicBezTo>
                  <a:cubicBezTo>
                    <a:pt x="13642" y="8486"/>
                    <a:pt x="13074" y="9103"/>
                    <a:pt x="13074" y="9720"/>
                  </a:cubicBezTo>
                  <a:cubicBezTo>
                    <a:pt x="13074" y="10337"/>
                    <a:pt x="12505" y="10337"/>
                    <a:pt x="12505" y="10955"/>
                  </a:cubicBezTo>
                  <a:cubicBezTo>
                    <a:pt x="11368" y="11572"/>
                    <a:pt x="11368" y="12806"/>
                    <a:pt x="11368" y="13423"/>
                  </a:cubicBezTo>
                  <a:cubicBezTo>
                    <a:pt x="11937" y="14040"/>
                    <a:pt x="12505" y="14657"/>
                    <a:pt x="13074" y="15275"/>
                  </a:cubicBezTo>
                  <a:cubicBezTo>
                    <a:pt x="13642" y="15892"/>
                    <a:pt x="14779" y="15892"/>
                    <a:pt x="15916" y="15892"/>
                  </a:cubicBezTo>
                  <a:cubicBezTo>
                    <a:pt x="16484" y="15892"/>
                    <a:pt x="17621" y="16509"/>
                    <a:pt x="18758" y="17126"/>
                  </a:cubicBezTo>
                  <a:cubicBezTo>
                    <a:pt x="19326" y="17743"/>
                    <a:pt x="19326" y="18360"/>
                    <a:pt x="19326" y="18360"/>
                  </a:cubicBezTo>
                  <a:cubicBezTo>
                    <a:pt x="19326" y="18360"/>
                    <a:pt x="19326" y="18360"/>
                    <a:pt x="19326" y="18360"/>
                  </a:cubicBezTo>
                  <a:cubicBezTo>
                    <a:pt x="18758" y="18360"/>
                    <a:pt x="17621" y="18977"/>
                    <a:pt x="15347" y="18977"/>
                  </a:cubicBezTo>
                  <a:cubicBezTo>
                    <a:pt x="6253" y="18977"/>
                    <a:pt x="6253" y="18977"/>
                    <a:pt x="6253" y="18977"/>
                  </a:cubicBezTo>
                  <a:cubicBezTo>
                    <a:pt x="3979" y="18977"/>
                    <a:pt x="2842" y="18360"/>
                    <a:pt x="2274" y="18360"/>
                  </a:cubicBezTo>
                  <a:cubicBezTo>
                    <a:pt x="2274" y="18360"/>
                    <a:pt x="2274" y="18360"/>
                    <a:pt x="2274" y="18360"/>
                  </a:cubicBezTo>
                  <a:cubicBezTo>
                    <a:pt x="2274" y="18360"/>
                    <a:pt x="2274" y="18360"/>
                    <a:pt x="2274" y="18360"/>
                  </a:cubicBezTo>
                  <a:cubicBezTo>
                    <a:pt x="2274" y="18360"/>
                    <a:pt x="2274" y="17743"/>
                    <a:pt x="2842" y="17126"/>
                  </a:cubicBezTo>
                  <a:cubicBezTo>
                    <a:pt x="3979" y="16509"/>
                    <a:pt x="5116" y="15892"/>
                    <a:pt x="5684" y="15892"/>
                  </a:cubicBezTo>
                  <a:cubicBezTo>
                    <a:pt x="6821" y="15892"/>
                    <a:pt x="7958" y="15892"/>
                    <a:pt x="8526" y="15275"/>
                  </a:cubicBezTo>
                  <a:cubicBezTo>
                    <a:pt x="9095" y="14657"/>
                    <a:pt x="9663" y="14040"/>
                    <a:pt x="10232" y="13423"/>
                  </a:cubicBezTo>
                  <a:cubicBezTo>
                    <a:pt x="10232" y="12806"/>
                    <a:pt x="10232" y="11572"/>
                    <a:pt x="9095" y="1095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Freeform 135">
              <a:extLst>
                <a:ext uri="{FF2B5EF4-FFF2-40B4-BE49-F238E27FC236}">
                  <a16:creationId xmlns="" xmlns:a16="http://schemas.microsoft.com/office/drawing/2014/main" id="{983285A7-9F18-425F-9669-F3E24C0AD3F1}"/>
                </a:ext>
              </a:extLst>
            </p:cNvPr>
            <p:cNvSpPr/>
            <p:nvPr/>
          </p:nvSpPr>
          <p:spPr>
            <a:xfrm>
              <a:off x="9058603" y="2718951"/>
              <a:ext cx="238275" cy="2134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46" extrusionOk="0">
                  <a:moveTo>
                    <a:pt x="19385" y="15275"/>
                  </a:moveTo>
                  <a:cubicBezTo>
                    <a:pt x="18277" y="14657"/>
                    <a:pt x="17169" y="14040"/>
                    <a:pt x="16062" y="14040"/>
                  </a:cubicBezTo>
                  <a:cubicBezTo>
                    <a:pt x="14954" y="13423"/>
                    <a:pt x="13846" y="13423"/>
                    <a:pt x="13846" y="13423"/>
                  </a:cubicBezTo>
                  <a:cubicBezTo>
                    <a:pt x="13846" y="13423"/>
                    <a:pt x="13846" y="12806"/>
                    <a:pt x="13292" y="12806"/>
                  </a:cubicBezTo>
                  <a:cubicBezTo>
                    <a:pt x="13292" y="12806"/>
                    <a:pt x="13292" y="12806"/>
                    <a:pt x="13292" y="12806"/>
                  </a:cubicBezTo>
                  <a:cubicBezTo>
                    <a:pt x="14400" y="12189"/>
                    <a:pt x="14954" y="11572"/>
                    <a:pt x="14954" y="10955"/>
                  </a:cubicBezTo>
                  <a:cubicBezTo>
                    <a:pt x="15508" y="10337"/>
                    <a:pt x="15508" y="9103"/>
                    <a:pt x="15508" y="9103"/>
                  </a:cubicBezTo>
                  <a:cubicBezTo>
                    <a:pt x="15508" y="8486"/>
                    <a:pt x="15508" y="8486"/>
                    <a:pt x="15508" y="8486"/>
                  </a:cubicBezTo>
                  <a:cubicBezTo>
                    <a:pt x="16062" y="8486"/>
                    <a:pt x="16615" y="7252"/>
                    <a:pt x="16615" y="6635"/>
                  </a:cubicBezTo>
                  <a:cubicBezTo>
                    <a:pt x="16615" y="6017"/>
                    <a:pt x="16062" y="5400"/>
                    <a:pt x="15508" y="4783"/>
                  </a:cubicBezTo>
                  <a:cubicBezTo>
                    <a:pt x="15508" y="4166"/>
                    <a:pt x="15508" y="4166"/>
                    <a:pt x="14954" y="3549"/>
                  </a:cubicBezTo>
                  <a:cubicBezTo>
                    <a:pt x="14954" y="2315"/>
                    <a:pt x="13846" y="1080"/>
                    <a:pt x="12738" y="463"/>
                  </a:cubicBezTo>
                  <a:cubicBezTo>
                    <a:pt x="11631" y="-154"/>
                    <a:pt x="9969" y="-154"/>
                    <a:pt x="8862" y="463"/>
                  </a:cubicBezTo>
                  <a:cubicBezTo>
                    <a:pt x="7754" y="1080"/>
                    <a:pt x="6646" y="2315"/>
                    <a:pt x="6092" y="3549"/>
                  </a:cubicBezTo>
                  <a:cubicBezTo>
                    <a:pt x="6092" y="4166"/>
                    <a:pt x="6092" y="4166"/>
                    <a:pt x="5538" y="4783"/>
                  </a:cubicBezTo>
                  <a:cubicBezTo>
                    <a:pt x="4985" y="5400"/>
                    <a:pt x="4985" y="6017"/>
                    <a:pt x="4985" y="6635"/>
                  </a:cubicBezTo>
                  <a:cubicBezTo>
                    <a:pt x="4985" y="7252"/>
                    <a:pt x="4985" y="8486"/>
                    <a:pt x="5538" y="8486"/>
                  </a:cubicBezTo>
                  <a:cubicBezTo>
                    <a:pt x="5538" y="8486"/>
                    <a:pt x="5538" y="8486"/>
                    <a:pt x="5538" y="9103"/>
                  </a:cubicBezTo>
                  <a:cubicBezTo>
                    <a:pt x="6092" y="9103"/>
                    <a:pt x="6092" y="10337"/>
                    <a:pt x="6092" y="10955"/>
                  </a:cubicBezTo>
                  <a:cubicBezTo>
                    <a:pt x="6646" y="11572"/>
                    <a:pt x="7200" y="12189"/>
                    <a:pt x="7754" y="12806"/>
                  </a:cubicBezTo>
                  <a:cubicBezTo>
                    <a:pt x="7754" y="12806"/>
                    <a:pt x="7754" y="13423"/>
                    <a:pt x="7754" y="13423"/>
                  </a:cubicBezTo>
                  <a:cubicBezTo>
                    <a:pt x="7200" y="13423"/>
                    <a:pt x="6646" y="13423"/>
                    <a:pt x="5538" y="14040"/>
                  </a:cubicBezTo>
                  <a:cubicBezTo>
                    <a:pt x="4431" y="14040"/>
                    <a:pt x="2769" y="14657"/>
                    <a:pt x="2215" y="15275"/>
                  </a:cubicBezTo>
                  <a:cubicBezTo>
                    <a:pt x="1108" y="15892"/>
                    <a:pt x="0" y="17126"/>
                    <a:pt x="0" y="18360"/>
                  </a:cubicBezTo>
                  <a:cubicBezTo>
                    <a:pt x="0" y="19595"/>
                    <a:pt x="554" y="20212"/>
                    <a:pt x="1662" y="20829"/>
                  </a:cubicBezTo>
                  <a:cubicBezTo>
                    <a:pt x="2769" y="21446"/>
                    <a:pt x="4985" y="21446"/>
                    <a:pt x="6092" y="21446"/>
                  </a:cubicBezTo>
                  <a:cubicBezTo>
                    <a:pt x="14954" y="21446"/>
                    <a:pt x="14954" y="21446"/>
                    <a:pt x="14954" y="21446"/>
                  </a:cubicBezTo>
                  <a:cubicBezTo>
                    <a:pt x="16615" y="21446"/>
                    <a:pt x="18831" y="21446"/>
                    <a:pt x="19938" y="20829"/>
                  </a:cubicBezTo>
                  <a:cubicBezTo>
                    <a:pt x="20492" y="20212"/>
                    <a:pt x="21600" y="19595"/>
                    <a:pt x="21600" y="18360"/>
                  </a:cubicBezTo>
                  <a:cubicBezTo>
                    <a:pt x="21600" y="17126"/>
                    <a:pt x="19938" y="15892"/>
                    <a:pt x="19385" y="15275"/>
                  </a:cubicBezTo>
                  <a:close/>
                  <a:moveTo>
                    <a:pt x="18831" y="18360"/>
                  </a:moveTo>
                  <a:cubicBezTo>
                    <a:pt x="18831" y="18360"/>
                    <a:pt x="17169" y="18977"/>
                    <a:pt x="14954" y="18977"/>
                  </a:cubicBezTo>
                  <a:cubicBezTo>
                    <a:pt x="6092" y="18977"/>
                    <a:pt x="6092" y="18977"/>
                    <a:pt x="6092" y="18977"/>
                  </a:cubicBezTo>
                  <a:cubicBezTo>
                    <a:pt x="4431" y="18977"/>
                    <a:pt x="2769" y="18360"/>
                    <a:pt x="2215" y="18360"/>
                  </a:cubicBezTo>
                  <a:cubicBezTo>
                    <a:pt x="2215" y="18360"/>
                    <a:pt x="2215" y="18360"/>
                    <a:pt x="2215" y="18360"/>
                  </a:cubicBezTo>
                  <a:cubicBezTo>
                    <a:pt x="2215" y="18360"/>
                    <a:pt x="2215" y="18360"/>
                    <a:pt x="2215" y="18360"/>
                  </a:cubicBezTo>
                  <a:cubicBezTo>
                    <a:pt x="2215" y="18360"/>
                    <a:pt x="2769" y="17743"/>
                    <a:pt x="3323" y="17126"/>
                  </a:cubicBezTo>
                  <a:cubicBezTo>
                    <a:pt x="3877" y="17126"/>
                    <a:pt x="4985" y="16509"/>
                    <a:pt x="5538" y="15892"/>
                  </a:cubicBezTo>
                  <a:cubicBezTo>
                    <a:pt x="6646" y="15892"/>
                    <a:pt x="7754" y="15892"/>
                    <a:pt x="8308" y="15275"/>
                  </a:cubicBezTo>
                  <a:cubicBezTo>
                    <a:pt x="8862" y="15275"/>
                    <a:pt x="9969" y="14657"/>
                    <a:pt x="9969" y="13423"/>
                  </a:cubicBezTo>
                  <a:cubicBezTo>
                    <a:pt x="10523" y="12806"/>
                    <a:pt x="9969" y="11572"/>
                    <a:pt x="8862" y="10955"/>
                  </a:cubicBezTo>
                  <a:cubicBezTo>
                    <a:pt x="8862" y="10955"/>
                    <a:pt x="8308" y="10337"/>
                    <a:pt x="8308" y="9720"/>
                  </a:cubicBezTo>
                  <a:cubicBezTo>
                    <a:pt x="8308" y="9720"/>
                    <a:pt x="8308" y="9103"/>
                    <a:pt x="7754" y="8486"/>
                  </a:cubicBezTo>
                  <a:cubicBezTo>
                    <a:pt x="7754" y="7869"/>
                    <a:pt x="7754" y="7252"/>
                    <a:pt x="7200" y="6635"/>
                  </a:cubicBezTo>
                  <a:cubicBezTo>
                    <a:pt x="7200" y="6635"/>
                    <a:pt x="7200" y="6635"/>
                    <a:pt x="7200" y="6635"/>
                  </a:cubicBezTo>
                  <a:cubicBezTo>
                    <a:pt x="7754" y="6017"/>
                    <a:pt x="8308" y="4783"/>
                    <a:pt x="8308" y="4166"/>
                  </a:cubicBezTo>
                  <a:cubicBezTo>
                    <a:pt x="8308" y="3549"/>
                    <a:pt x="8862" y="2932"/>
                    <a:pt x="9415" y="2932"/>
                  </a:cubicBezTo>
                  <a:cubicBezTo>
                    <a:pt x="9969" y="2315"/>
                    <a:pt x="11077" y="2315"/>
                    <a:pt x="12185" y="2932"/>
                  </a:cubicBezTo>
                  <a:cubicBezTo>
                    <a:pt x="12185" y="2932"/>
                    <a:pt x="12738" y="3549"/>
                    <a:pt x="13292" y="4166"/>
                  </a:cubicBezTo>
                  <a:cubicBezTo>
                    <a:pt x="13292" y="4783"/>
                    <a:pt x="13292" y="6017"/>
                    <a:pt x="14400" y="6635"/>
                  </a:cubicBezTo>
                  <a:cubicBezTo>
                    <a:pt x="14400" y="6635"/>
                    <a:pt x="14400" y="6635"/>
                    <a:pt x="14400" y="6635"/>
                  </a:cubicBezTo>
                  <a:cubicBezTo>
                    <a:pt x="13846" y="7252"/>
                    <a:pt x="13292" y="7869"/>
                    <a:pt x="13292" y="8486"/>
                  </a:cubicBezTo>
                  <a:cubicBezTo>
                    <a:pt x="13292" y="9103"/>
                    <a:pt x="13292" y="9720"/>
                    <a:pt x="12738" y="9720"/>
                  </a:cubicBezTo>
                  <a:cubicBezTo>
                    <a:pt x="12738" y="10337"/>
                    <a:pt x="12738" y="10955"/>
                    <a:pt x="12185" y="10955"/>
                  </a:cubicBezTo>
                  <a:cubicBezTo>
                    <a:pt x="11631" y="11572"/>
                    <a:pt x="11077" y="12806"/>
                    <a:pt x="11077" y="13423"/>
                  </a:cubicBezTo>
                  <a:cubicBezTo>
                    <a:pt x="11631" y="14657"/>
                    <a:pt x="12185" y="15275"/>
                    <a:pt x="12738" y="15275"/>
                  </a:cubicBezTo>
                  <a:cubicBezTo>
                    <a:pt x="13292" y="15892"/>
                    <a:pt x="14400" y="15892"/>
                    <a:pt x="15508" y="15892"/>
                  </a:cubicBezTo>
                  <a:cubicBezTo>
                    <a:pt x="16062" y="16509"/>
                    <a:pt x="17723" y="17126"/>
                    <a:pt x="18277" y="17126"/>
                  </a:cubicBezTo>
                  <a:cubicBezTo>
                    <a:pt x="18831" y="17743"/>
                    <a:pt x="19385" y="18360"/>
                    <a:pt x="19385" y="18360"/>
                  </a:cubicBezTo>
                  <a:cubicBezTo>
                    <a:pt x="19385" y="18360"/>
                    <a:pt x="18831" y="18360"/>
                    <a:pt x="18831" y="1836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Freeform 136">
              <a:extLst>
                <a:ext uri="{FF2B5EF4-FFF2-40B4-BE49-F238E27FC236}">
                  <a16:creationId xmlns="" xmlns:a16="http://schemas.microsoft.com/office/drawing/2014/main" id="{E42A1E94-D0C3-40E6-8C0E-531FBE0F3C04}"/>
                </a:ext>
              </a:extLst>
            </p:cNvPr>
            <p:cNvSpPr/>
            <p:nvPr/>
          </p:nvSpPr>
          <p:spPr>
            <a:xfrm>
              <a:off x="8758171" y="2718951"/>
              <a:ext cx="238275" cy="2134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46" extrusionOk="0">
                  <a:moveTo>
                    <a:pt x="19938" y="20829"/>
                  </a:moveTo>
                  <a:cubicBezTo>
                    <a:pt x="21046" y="20212"/>
                    <a:pt x="21600" y="19595"/>
                    <a:pt x="21600" y="18360"/>
                  </a:cubicBezTo>
                  <a:cubicBezTo>
                    <a:pt x="21600" y="17126"/>
                    <a:pt x="20492" y="15892"/>
                    <a:pt x="19938" y="15275"/>
                  </a:cubicBezTo>
                  <a:cubicBezTo>
                    <a:pt x="18831" y="14657"/>
                    <a:pt x="17169" y="14040"/>
                    <a:pt x="16062" y="14040"/>
                  </a:cubicBezTo>
                  <a:cubicBezTo>
                    <a:pt x="15508" y="13423"/>
                    <a:pt x="14400" y="13423"/>
                    <a:pt x="13846" y="13423"/>
                  </a:cubicBezTo>
                  <a:cubicBezTo>
                    <a:pt x="13846" y="13423"/>
                    <a:pt x="13846" y="12806"/>
                    <a:pt x="13846" y="12806"/>
                  </a:cubicBezTo>
                  <a:cubicBezTo>
                    <a:pt x="13846" y="12806"/>
                    <a:pt x="13846" y="12806"/>
                    <a:pt x="13846" y="12806"/>
                  </a:cubicBezTo>
                  <a:cubicBezTo>
                    <a:pt x="14400" y="12189"/>
                    <a:pt x="14954" y="11572"/>
                    <a:pt x="15508" y="10955"/>
                  </a:cubicBezTo>
                  <a:cubicBezTo>
                    <a:pt x="15508" y="10337"/>
                    <a:pt x="15508" y="9103"/>
                    <a:pt x="16062" y="9103"/>
                  </a:cubicBezTo>
                  <a:cubicBezTo>
                    <a:pt x="16062" y="8486"/>
                    <a:pt x="16062" y="8486"/>
                    <a:pt x="16062" y="8486"/>
                  </a:cubicBezTo>
                  <a:cubicBezTo>
                    <a:pt x="16615" y="8486"/>
                    <a:pt x="16615" y="7252"/>
                    <a:pt x="16615" y="6635"/>
                  </a:cubicBezTo>
                  <a:cubicBezTo>
                    <a:pt x="16615" y="6017"/>
                    <a:pt x="16615" y="5400"/>
                    <a:pt x="16062" y="4783"/>
                  </a:cubicBezTo>
                  <a:cubicBezTo>
                    <a:pt x="15508" y="4166"/>
                    <a:pt x="15508" y="4166"/>
                    <a:pt x="15508" y="3549"/>
                  </a:cubicBezTo>
                  <a:cubicBezTo>
                    <a:pt x="14954" y="2315"/>
                    <a:pt x="13846" y="1080"/>
                    <a:pt x="12738" y="463"/>
                  </a:cubicBezTo>
                  <a:cubicBezTo>
                    <a:pt x="11631" y="-154"/>
                    <a:pt x="9969" y="-154"/>
                    <a:pt x="8862" y="463"/>
                  </a:cubicBezTo>
                  <a:cubicBezTo>
                    <a:pt x="7754" y="1080"/>
                    <a:pt x="6646" y="2315"/>
                    <a:pt x="6646" y="3549"/>
                  </a:cubicBezTo>
                  <a:cubicBezTo>
                    <a:pt x="6092" y="4166"/>
                    <a:pt x="6092" y="4166"/>
                    <a:pt x="6092" y="4783"/>
                  </a:cubicBezTo>
                  <a:cubicBezTo>
                    <a:pt x="5538" y="5400"/>
                    <a:pt x="4985" y="6017"/>
                    <a:pt x="4985" y="6635"/>
                  </a:cubicBezTo>
                  <a:cubicBezTo>
                    <a:pt x="4985" y="7252"/>
                    <a:pt x="5538" y="8486"/>
                    <a:pt x="6092" y="8486"/>
                  </a:cubicBezTo>
                  <a:cubicBezTo>
                    <a:pt x="6092" y="8486"/>
                    <a:pt x="6092" y="8486"/>
                    <a:pt x="6092" y="9103"/>
                  </a:cubicBezTo>
                  <a:cubicBezTo>
                    <a:pt x="6092" y="9103"/>
                    <a:pt x="6092" y="10337"/>
                    <a:pt x="6646" y="10955"/>
                  </a:cubicBezTo>
                  <a:cubicBezTo>
                    <a:pt x="6646" y="11572"/>
                    <a:pt x="7200" y="12189"/>
                    <a:pt x="8308" y="12806"/>
                  </a:cubicBezTo>
                  <a:cubicBezTo>
                    <a:pt x="7754" y="12806"/>
                    <a:pt x="7754" y="13423"/>
                    <a:pt x="7754" y="13423"/>
                  </a:cubicBezTo>
                  <a:cubicBezTo>
                    <a:pt x="7754" y="13423"/>
                    <a:pt x="6646" y="13423"/>
                    <a:pt x="5538" y="14040"/>
                  </a:cubicBezTo>
                  <a:cubicBezTo>
                    <a:pt x="4431" y="14040"/>
                    <a:pt x="3323" y="14657"/>
                    <a:pt x="2215" y="15275"/>
                  </a:cubicBezTo>
                  <a:cubicBezTo>
                    <a:pt x="1662" y="15892"/>
                    <a:pt x="554" y="17126"/>
                    <a:pt x="0" y="18360"/>
                  </a:cubicBezTo>
                  <a:cubicBezTo>
                    <a:pt x="0" y="19595"/>
                    <a:pt x="1108" y="20212"/>
                    <a:pt x="2215" y="20829"/>
                  </a:cubicBezTo>
                  <a:cubicBezTo>
                    <a:pt x="2769" y="21446"/>
                    <a:pt x="4985" y="21446"/>
                    <a:pt x="6646" y="21446"/>
                  </a:cubicBezTo>
                  <a:cubicBezTo>
                    <a:pt x="15508" y="21446"/>
                    <a:pt x="15508" y="21446"/>
                    <a:pt x="15508" y="21446"/>
                  </a:cubicBezTo>
                  <a:cubicBezTo>
                    <a:pt x="16615" y="21446"/>
                    <a:pt x="18831" y="21446"/>
                    <a:pt x="19938" y="20829"/>
                  </a:cubicBezTo>
                  <a:close/>
                  <a:moveTo>
                    <a:pt x="2769" y="18360"/>
                  </a:moveTo>
                  <a:cubicBezTo>
                    <a:pt x="2769" y="18360"/>
                    <a:pt x="2769" y="18360"/>
                    <a:pt x="2769" y="18360"/>
                  </a:cubicBezTo>
                  <a:cubicBezTo>
                    <a:pt x="2769" y="18360"/>
                    <a:pt x="2215" y="18360"/>
                    <a:pt x="2215" y="18360"/>
                  </a:cubicBezTo>
                  <a:cubicBezTo>
                    <a:pt x="2769" y="18360"/>
                    <a:pt x="2769" y="17743"/>
                    <a:pt x="3323" y="17126"/>
                  </a:cubicBezTo>
                  <a:cubicBezTo>
                    <a:pt x="3877" y="17126"/>
                    <a:pt x="5538" y="16509"/>
                    <a:pt x="6092" y="15892"/>
                  </a:cubicBezTo>
                  <a:cubicBezTo>
                    <a:pt x="7200" y="15892"/>
                    <a:pt x="8308" y="15892"/>
                    <a:pt x="8862" y="15275"/>
                  </a:cubicBezTo>
                  <a:cubicBezTo>
                    <a:pt x="9415" y="15275"/>
                    <a:pt x="9969" y="14657"/>
                    <a:pt x="10523" y="13423"/>
                  </a:cubicBezTo>
                  <a:cubicBezTo>
                    <a:pt x="10523" y="12806"/>
                    <a:pt x="9969" y="11572"/>
                    <a:pt x="9415" y="10955"/>
                  </a:cubicBezTo>
                  <a:cubicBezTo>
                    <a:pt x="8862" y="10955"/>
                    <a:pt x="8862" y="10337"/>
                    <a:pt x="8862" y="9720"/>
                  </a:cubicBezTo>
                  <a:cubicBezTo>
                    <a:pt x="8308" y="9720"/>
                    <a:pt x="8308" y="9103"/>
                    <a:pt x="8308" y="8486"/>
                  </a:cubicBezTo>
                  <a:cubicBezTo>
                    <a:pt x="8308" y="7869"/>
                    <a:pt x="7754" y="7252"/>
                    <a:pt x="7200" y="6635"/>
                  </a:cubicBezTo>
                  <a:cubicBezTo>
                    <a:pt x="7754" y="6635"/>
                    <a:pt x="7754" y="6635"/>
                    <a:pt x="7754" y="6635"/>
                  </a:cubicBezTo>
                  <a:cubicBezTo>
                    <a:pt x="8308" y="6017"/>
                    <a:pt x="8308" y="4783"/>
                    <a:pt x="8308" y="4166"/>
                  </a:cubicBezTo>
                  <a:cubicBezTo>
                    <a:pt x="8862" y="3549"/>
                    <a:pt x="9415" y="2932"/>
                    <a:pt x="9969" y="2932"/>
                  </a:cubicBezTo>
                  <a:cubicBezTo>
                    <a:pt x="10523" y="2315"/>
                    <a:pt x="11631" y="2315"/>
                    <a:pt x="12185" y="2932"/>
                  </a:cubicBezTo>
                  <a:cubicBezTo>
                    <a:pt x="12738" y="2932"/>
                    <a:pt x="13292" y="3549"/>
                    <a:pt x="13292" y="4166"/>
                  </a:cubicBezTo>
                  <a:cubicBezTo>
                    <a:pt x="13292" y="4783"/>
                    <a:pt x="13846" y="6017"/>
                    <a:pt x="14400" y="6635"/>
                  </a:cubicBezTo>
                  <a:cubicBezTo>
                    <a:pt x="14400" y="6635"/>
                    <a:pt x="14400" y="6635"/>
                    <a:pt x="14400" y="6635"/>
                  </a:cubicBezTo>
                  <a:cubicBezTo>
                    <a:pt x="13846" y="7252"/>
                    <a:pt x="13846" y="7869"/>
                    <a:pt x="13846" y="8486"/>
                  </a:cubicBezTo>
                  <a:cubicBezTo>
                    <a:pt x="13292" y="9103"/>
                    <a:pt x="13292" y="9720"/>
                    <a:pt x="13292" y="9720"/>
                  </a:cubicBezTo>
                  <a:cubicBezTo>
                    <a:pt x="13292" y="10337"/>
                    <a:pt x="12738" y="10955"/>
                    <a:pt x="12738" y="10955"/>
                  </a:cubicBezTo>
                  <a:cubicBezTo>
                    <a:pt x="11631" y="11572"/>
                    <a:pt x="11077" y="12806"/>
                    <a:pt x="11631" y="13423"/>
                  </a:cubicBezTo>
                  <a:cubicBezTo>
                    <a:pt x="11631" y="14657"/>
                    <a:pt x="12738" y="15275"/>
                    <a:pt x="13292" y="15275"/>
                  </a:cubicBezTo>
                  <a:cubicBezTo>
                    <a:pt x="13846" y="15892"/>
                    <a:pt x="14954" y="15892"/>
                    <a:pt x="16062" y="15892"/>
                  </a:cubicBezTo>
                  <a:cubicBezTo>
                    <a:pt x="16615" y="16509"/>
                    <a:pt x="17723" y="17126"/>
                    <a:pt x="18277" y="17126"/>
                  </a:cubicBezTo>
                  <a:cubicBezTo>
                    <a:pt x="18831" y="17743"/>
                    <a:pt x="19385" y="18360"/>
                    <a:pt x="19385" y="18360"/>
                  </a:cubicBezTo>
                  <a:cubicBezTo>
                    <a:pt x="19385" y="18360"/>
                    <a:pt x="19385" y="18360"/>
                    <a:pt x="19385" y="18360"/>
                  </a:cubicBezTo>
                  <a:cubicBezTo>
                    <a:pt x="18831" y="18360"/>
                    <a:pt x="17169" y="18977"/>
                    <a:pt x="15508" y="18977"/>
                  </a:cubicBezTo>
                  <a:cubicBezTo>
                    <a:pt x="6646" y="18977"/>
                    <a:pt x="6646" y="18977"/>
                    <a:pt x="6646" y="18977"/>
                  </a:cubicBezTo>
                  <a:cubicBezTo>
                    <a:pt x="4431" y="18977"/>
                    <a:pt x="2769" y="18360"/>
                    <a:pt x="2769" y="1836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Freeform 137">
              <a:extLst>
                <a:ext uri="{FF2B5EF4-FFF2-40B4-BE49-F238E27FC236}">
                  <a16:creationId xmlns="" xmlns:a16="http://schemas.microsoft.com/office/drawing/2014/main" id="{1A1F1660-6F3A-4E2C-A243-B7BF8EA3E581}"/>
                </a:ext>
              </a:extLst>
            </p:cNvPr>
            <p:cNvSpPr/>
            <p:nvPr/>
          </p:nvSpPr>
          <p:spPr>
            <a:xfrm>
              <a:off x="9158544" y="2516932"/>
              <a:ext cx="204148" cy="2678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82" h="21477" extrusionOk="0">
                  <a:moveTo>
                    <a:pt x="1747" y="368"/>
                  </a:moveTo>
                  <a:cubicBezTo>
                    <a:pt x="1112" y="-123"/>
                    <a:pt x="476" y="-123"/>
                    <a:pt x="476" y="368"/>
                  </a:cubicBezTo>
                  <a:cubicBezTo>
                    <a:pt x="-159" y="859"/>
                    <a:pt x="-159" y="1841"/>
                    <a:pt x="476" y="1841"/>
                  </a:cubicBezTo>
                  <a:cubicBezTo>
                    <a:pt x="8100" y="5277"/>
                    <a:pt x="12547" y="11659"/>
                    <a:pt x="12547" y="18041"/>
                  </a:cubicBezTo>
                  <a:cubicBezTo>
                    <a:pt x="8735" y="15095"/>
                    <a:pt x="8735" y="15095"/>
                    <a:pt x="8735" y="15095"/>
                  </a:cubicBezTo>
                  <a:cubicBezTo>
                    <a:pt x="8100" y="15095"/>
                    <a:pt x="7465" y="15095"/>
                    <a:pt x="6829" y="15095"/>
                  </a:cubicBezTo>
                  <a:cubicBezTo>
                    <a:pt x="6829" y="15586"/>
                    <a:pt x="6829" y="16077"/>
                    <a:pt x="6829" y="16568"/>
                  </a:cubicBezTo>
                  <a:cubicBezTo>
                    <a:pt x="13182" y="21477"/>
                    <a:pt x="13182" y="21477"/>
                    <a:pt x="13182" y="21477"/>
                  </a:cubicBezTo>
                  <a:cubicBezTo>
                    <a:pt x="13182" y="21477"/>
                    <a:pt x="13817" y="21477"/>
                    <a:pt x="13817" y="21477"/>
                  </a:cubicBezTo>
                  <a:cubicBezTo>
                    <a:pt x="14453" y="21477"/>
                    <a:pt x="14453" y="21477"/>
                    <a:pt x="15088" y="21477"/>
                  </a:cubicBezTo>
                  <a:cubicBezTo>
                    <a:pt x="20806" y="16568"/>
                    <a:pt x="20806" y="16568"/>
                    <a:pt x="20806" y="16568"/>
                  </a:cubicBezTo>
                  <a:cubicBezTo>
                    <a:pt x="21441" y="16077"/>
                    <a:pt x="21441" y="15586"/>
                    <a:pt x="20806" y="15095"/>
                  </a:cubicBezTo>
                  <a:cubicBezTo>
                    <a:pt x="20170" y="15095"/>
                    <a:pt x="19535" y="15095"/>
                    <a:pt x="18900" y="15095"/>
                  </a:cubicBezTo>
                  <a:cubicBezTo>
                    <a:pt x="15088" y="18041"/>
                    <a:pt x="15088" y="18041"/>
                    <a:pt x="15088" y="18041"/>
                  </a:cubicBezTo>
                  <a:cubicBezTo>
                    <a:pt x="15088" y="10677"/>
                    <a:pt x="10006" y="4295"/>
                    <a:pt x="1747" y="36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 138">
              <a:extLst>
                <a:ext uri="{FF2B5EF4-FFF2-40B4-BE49-F238E27FC236}">
                  <a16:creationId xmlns="" xmlns:a16="http://schemas.microsoft.com/office/drawing/2014/main" id="{43C00F5A-9DFC-434D-8B70-454BAB176ED4}"/>
                </a:ext>
              </a:extLst>
            </p:cNvPr>
            <p:cNvSpPr/>
            <p:nvPr/>
          </p:nvSpPr>
          <p:spPr>
            <a:xfrm>
              <a:off x="8865360" y="2937561"/>
              <a:ext cx="296841" cy="129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2" h="21600" extrusionOk="0">
                  <a:moveTo>
                    <a:pt x="20020" y="6171"/>
                  </a:moveTo>
                  <a:cubicBezTo>
                    <a:pt x="14730" y="13371"/>
                    <a:pt x="8558" y="13371"/>
                    <a:pt x="3269" y="6171"/>
                  </a:cubicBezTo>
                  <a:cubicBezTo>
                    <a:pt x="6795" y="4114"/>
                    <a:pt x="6795" y="4114"/>
                    <a:pt x="6795" y="4114"/>
                  </a:cubicBezTo>
                  <a:cubicBezTo>
                    <a:pt x="7236" y="4114"/>
                    <a:pt x="7677" y="3086"/>
                    <a:pt x="7236" y="2057"/>
                  </a:cubicBezTo>
                  <a:cubicBezTo>
                    <a:pt x="7236" y="1029"/>
                    <a:pt x="6795" y="0"/>
                    <a:pt x="6354" y="0"/>
                  </a:cubicBezTo>
                  <a:cubicBezTo>
                    <a:pt x="624" y="4114"/>
                    <a:pt x="624" y="4114"/>
                    <a:pt x="624" y="4114"/>
                  </a:cubicBezTo>
                  <a:cubicBezTo>
                    <a:pt x="183" y="4114"/>
                    <a:pt x="-258" y="5143"/>
                    <a:pt x="183" y="6171"/>
                  </a:cubicBezTo>
                  <a:cubicBezTo>
                    <a:pt x="1505" y="19543"/>
                    <a:pt x="1505" y="19543"/>
                    <a:pt x="1505" y="19543"/>
                  </a:cubicBezTo>
                  <a:cubicBezTo>
                    <a:pt x="1505" y="20571"/>
                    <a:pt x="1946" y="21600"/>
                    <a:pt x="2387" y="21600"/>
                  </a:cubicBezTo>
                  <a:cubicBezTo>
                    <a:pt x="2387" y="21600"/>
                    <a:pt x="2387" y="20571"/>
                    <a:pt x="2828" y="20571"/>
                  </a:cubicBezTo>
                  <a:cubicBezTo>
                    <a:pt x="3269" y="20571"/>
                    <a:pt x="3269" y="19543"/>
                    <a:pt x="3269" y="18514"/>
                  </a:cubicBezTo>
                  <a:cubicBezTo>
                    <a:pt x="2387" y="10286"/>
                    <a:pt x="2387" y="10286"/>
                    <a:pt x="2387" y="10286"/>
                  </a:cubicBezTo>
                  <a:cubicBezTo>
                    <a:pt x="5032" y="13371"/>
                    <a:pt x="8558" y="15429"/>
                    <a:pt x="11644" y="15429"/>
                  </a:cubicBezTo>
                  <a:cubicBezTo>
                    <a:pt x="14730" y="15429"/>
                    <a:pt x="17815" y="13371"/>
                    <a:pt x="20901" y="10286"/>
                  </a:cubicBezTo>
                  <a:cubicBezTo>
                    <a:pt x="21342" y="9257"/>
                    <a:pt x="21342" y="8229"/>
                    <a:pt x="21342" y="7200"/>
                  </a:cubicBezTo>
                  <a:cubicBezTo>
                    <a:pt x="20901" y="6171"/>
                    <a:pt x="20460" y="6171"/>
                    <a:pt x="20020" y="617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139">
              <a:extLst>
                <a:ext uri="{FF2B5EF4-FFF2-40B4-BE49-F238E27FC236}">
                  <a16:creationId xmlns="" xmlns:a16="http://schemas.microsoft.com/office/drawing/2014/main" id="{D6238046-9E89-4B27-80F7-0E7E3EA311E6}"/>
                </a:ext>
              </a:extLst>
            </p:cNvPr>
            <p:cNvSpPr/>
            <p:nvPr/>
          </p:nvSpPr>
          <p:spPr>
            <a:xfrm>
              <a:off x="8750401" y="2479142"/>
              <a:ext cx="173527" cy="274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3" y="21600"/>
                  </a:moveTo>
                  <a:cubicBezTo>
                    <a:pt x="2314" y="21600"/>
                    <a:pt x="3086" y="21120"/>
                    <a:pt x="3086" y="20640"/>
                  </a:cubicBezTo>
                  <a:cubicBezTo>
                    <a:pt x="3086" y="13920"/>
                    <a:pt x="9257" y="8160"/>
                    <a:pt x="17743" y="4800"/>
                  </a:cubicBezTo>
                  <a:cubicBezTo>
                    <a:pt x="16200" y="8640"/>
                    <a:pt x="16200" y="8640"/>
                    <a:pt x="16200" y="8640"/>
                  </a:cubicBezTo>
                  <a:cubicBezTo>
                    <a:pt x="16200" y="9120"/>
                    <a:pt x="16200" y="9600"/>
                    <a:pt x="16971" y="10080"/>
                  </a:cubicBezTo>
                  <a:cubicBezTo>
                    <a:pt x="16971" y="10080"/>
                    <a:pt x="17743" y="10080"/>
                    <a:pt x="17743" y="10080"/>
                  </a:cubicBezTo>
                  <a:cubicBezTo>
                    <a:pt x="18514" y="10080"/>
                    <a:pt x="19286" y="9600"/>
                    <a:pt x="19286" y="9120"/>
                  </a:cubicBezTo>
                  <a:cubicBezTo>
                    <a:pt x="21600" y="2880"/>
                    <a:pt x="21600" y="2880"/>
                    <a:pt x="21600" y="2880"/>
                  </a:cubicBezTo>
                  <a:cubicBezTo>
                    <a:pt x="21600" y="2400"/>
                    <a:pt x="21600" y="1920"/>
                    <a:pt x="20829" y="1920"/>
                  </a:cubicBezTo>
                  <a:cubicBezTo>
                    <a:pt x="10800" y="0"/>
                    <a:pt x="10800" y="0"/>
                    <a:pt x="10800" y="0"/>
                  </a:cubicBezTo>
                  <a:cubicBezTo>
                    <a:pt x="10029" y="0"/>
                    <a:pt x="9257" y="480"/>
                    <a:pt x="8486" y="960"/>
                  </a:cubicBezTo>
                  <a:cubicBezTo>
                    <a:pt x="8486" y="1440"/>
                    <a:pt x="9257" y="1920"/>
                    <a:pt x="10029" y="1920"/>
                  </a:cubicBezTo>
                  <a:cubicBezTo>
                    <a:pt x="16200" y="3360"/>
                    <a:pt x="16200" y="3360"/>
                    <a:pt x="16200" y="3360"/>
                  </a:cubicBezTo>
                  <a:cubicBezTo>
                    <a:pt x="6943" y="6720"/>
                    <a:pt x="771" y="13440"/>
                    <a:pt x="0" y="20640"/>
                  </a:cubicBezTo>
                  <a:cubicBezTo>
                    <a:pt x="0" y="21120"/>
                    <a:pt x="771" y="21600"/>
                    <a:pt x="1543" y="21600"/>
                  </a:cubicBezTo>
                  <a:cubicBezTo>
                    <a:pt x="1543" y="21600"/>
                    <a:pt x="1543" y="21600"/>
                    <a:pt x="1543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5740AD3A-E58D-43B9-BCEA-682298582442}"/>
              </a:ext>
            </a:extLst>
          </p:cNvPr>
          <p:cNvGrpSpPr/>
          <p:nvPr/>
        </p:nvGrpSpPr>
        <p:grpSpPr>
          <a:xfrm>
            <a:off x="10043622" y="2116452"/>
            <a:ext cx="870217" cy="870217"/>
            <a:chOff x="9695726" y="2318567"/>
            <a:chExt cx="870217" cy="870217"/>
          </a:xfrm>
          <a:solidFill>
            <a:srgbClr val="D19F62"/>
          </a:solidFill>
        </p:grpSpPr>
        <p:sp>
          <p:nvSpPr>
            <p:cNvPr id="26" name="Freeform 20">
              <a:extLst>
                <a:ext uri="{FF2B5EF4-FFF2-40B4-BE49-F238E27FC236}">
                  <a16:creationId xmlns="" xmlns:a16="http://schemas.microsoft.com/office/drawing/2014/main" id="{40587F58-8282-406E-9EC5-193D6785746F}"/>
                </a:ext>
              </a:extLst>
            </p:cNvPr>
            <p:cNvSpPr/>
            <p:nvPr/>
          </p:nvSpPr>
          <p:spPr>
            <a:xfrm>
              <a:off x="9695726" y="2318567"/>
              <a:ext cx="870217" cy="8702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68" y="0"/>
                    <a:pt x="0" y="4868"/>
                    <a:pt x="0" y="10800"/>
                  </a:cubicBezTo>
                  <a:cubicBezTo>
                    <a:pt x="0" y="16732"/>
                    <a:pt x="4868" y="21600"/>
                    <a:pt x="10800" y="21600"/>
                  </a:cubicBezTo>
                  <a:cubicBezTo>
                    <a:pt x="16732" y="21600"/>
                    <a:pt x="21600" y="16732"/>
                    <a:pt x="21600" y="10800"/>
                  </a:cubicBezTo>
                  <a:cubicBezTo>
                    <a:pt x="21600" y="4868"/>
                    <a:pt x="16732" y="0"/>
                    <a:pt x="10800" y="0"/>
                  </a:cubicBezTo>
                  <a:close/>
                  <a:moveTo>
                    <a:pt x="10800" y="20992"/>
                  </a:moveTo>
                  <a:cubicBezTo>
                    <a:pt x="5172" y="20992"/>
                    <a:pt x="608" y="16428"/>
                    <a:pt x="608" y="10800"/>
                  </a:cubicBezTo>
                  <a:cubicBezTo>
                    <a:pt x="608" y="5172"/>
                    <a:pt x="5172" y="608"/>
                    <a:pt x="10800" y="608"/>
                  </a:cubicBezTo>
                  <a:cubicBezTo>
                    <a:pt x="16428" y="608"/>
                    <a:pt x="20992" y="5172"/>
                    <a:pt x="20992" y="10800"/>
                  </a:cubicBezTo>
                  <a:cubicBezTo>
                    <a:pt x="20992" y="16428"/>
                    <a:pt x="16428" y="20992"/>
                    <a:pt x="10800" y="2099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Freeform 142">
              <a:extLst>
                <a:ext uri="{FF2B5EF4-FFF2-40B4-BE49-F238E27FC236}">
                  <a16:creationId xmlns="" xmlns:a16="http://schemas.microsoft.com/office/drawing/2014/main" id="{8810EA92-1FC6-43FA-9D83-C779D2835117}"/>
                </a:ext>
              </a:extLst>
            </p:cNvPr>
            <p:cNvSpPr/>
            <p:nvPr/>
          </p:nvSpPr>
          <p:spPr>
            <a:xfrm>
              <a:off x="9939179" y="2797704"/>
              <a:ext cx="25901" cy="1398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21600" y="21600"/>
                    <a:pt x="21600" y="20661"/>
                    <a:pt x="21600" y="19722"/>
                  </a:cubicBezTo>
                  <a:cubicBezTo>
                    <a:pt x="21600" y="1878"/>
                    <a:pt x="21600" y="1878"/>
                    <a:pt x="21600" y="1878"/>
                  </a:cubicBezTo>
                  <a:cubicBezTo>
                    <a:pt x="21600" y="939"/>
                    <a:pt x="21600" y="0"/>
                    <a:pt x="10800" y="0"/>
                  </a:cubicBezTo>
                  <a:cubicBezTo>
                    <a:pt x="5400" y="0"/>
                    <a:pt x="0" y="939"/>
                    <a:pt x="0" y="1878"/>
                  </a:cubicBezTo>
                  <a:cubicBezTo>
                    <a:pt x="0" y="19722"/>
                    <a:pt x="0" y="19722"/>
                    <a:pt x="0" y="19722"/>
                  </a:cubicBezTo>
                  <a:cubicBezTo>
                    <a:pt x="0" y="20661"/>
                    <a:pt x="5400" y="21600"/>
                    <a:pt x="1080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Freeform 143">
              <a:extLst>
                <a:ext uri="{FF2B5EF4-FFF2-40B4-BE49-F238E27FC236}">
                  <a16:creationId xmlns="" xmlns:a16="http://schemas.microsoft.com/office/drawing/2014/main" id="{49AE1DB8-5F86-43C8-871F-EC7504D2643D}"/>
                </a:ext>
              </a:extLst>
            </p:cNvPr>
            <p:cNvSpPr/>
            <p:nvPr/>
          </p:nvSpPr>
          <p:spPr>
            <a:xfrm>
              <a:off x="10045366" y="2717416"/>
              <a:ext cx="23311" cy="2201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0400"/>
                  </a:moveTo>
                  <a:cubicBezTo>
                    <a:pt x="21600" y="1200"/>
                    <a:pt x="21600" y="1200"/>
                    <a:pt x="21600" y="1200"/>
                  </a:cubicBezTo>
                  <a:cubicBezTo>
                    <a:pt x="21600" y="600"/>
                    <a:pt x="16200" y="0"/>
                    <a:pt x="10800" y="0"/>
                  </a:cubicBezTo>
                  <a:cubicBezTo>
                    <a:pt x="5400" y="0"/>
                    <a:pt x="0" y="600"/>
                    <a:pt x="0" y="1200"/>
                  </a:cubicBezTo>
                  <a:cubicBezTo>
                    <a:pt x="0" y="20400"/>
                    <a:pt x="0" y="20400"/>
                    <a:pt x="0" y="20400"/>
                  </a:cubicBezTo>
                  <a:cubicBezTo>
                    <a:pt x="0" y="21000"/>
                    <a:pt x="5400" y="21600"/>
                    <a:pt x="10800" y="21600"/>
                  </a:cubicBezTo>
                  <a:cubicBezTo>
                    <a:pt x="16200" y="21600"/>
                    <a:pt x="21600" y="21000"/>
                    <a:pt x="21600" y="204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Freeform 144">
              <a:extLst>
                <a:ext uri="{FF2B5EF4-FFF2-40B4-BE49-F238E27FC236}">
                  <a16:creationId xmlns="" xmlns:a16="http://schemas.microsoft.com/office/drawing/2014/main" id="{A8ECE34D-CC3C-4853-BF7F-AEEA432981D7}"/>
                </a:ext>
              </a:extLst>
            </p:cNvPr>
            <p:cNvSpPr/>
            <p:nvPr/>
          </p:nvSpPr>
          <p:spPr>
            <a:xfrm>
              <a:off x="10141194" y="2797704"/>
              <a:ext cx="25900" cy="1398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722"/>
                  </a:moveTo>
                  <a:cubicBezTo>
                    <a:pt x="21600" y="1878"/>
                    <a:pt x="21600" y="1878"/>
                    <a:pt x="21600" y="1878"/>
                  </a:cubicBezTo>
                  <a:cubicBezTo>
                    <a:pt x="21600" y="939"/>
                    <a:pt x="16200" y="0"/>
                    <a:pt x="10800" y="0"/>
                  </a:cubicBezTo>
                  <a:cubicBezTo>
                    <a:pt x="5400" y="0"/>
                    <a:pt x="0" y="939"/>
                    <a:pt x="0" y="1878"/>
                  </a:cubicBezTo>
                  <a:cubicBezTo>
                    <a:pt x="0" y="19722"/>
                    <a:pt x="0" y="19722"/>
                    <a:pt x="0" y="19722"/>
                  </a:cubicBezTo>
                  <a:cubicBezTo>
                    <a:pt x="0" y="20661"/>
                    <a:pt x="5400" y="21600"/>
                    <a:pt x="10800" y="21600"/>
                  </a:cubicBezTo>
                  <a:cubicBezTo>
                    <a:pt x="16200" y="21600"/>
                    <a:pt x="21600" y="20661"/>
                    <a:pt x="21600" y="1972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Freeform 145">
              <a:extLst>
                <a:ext uri="{FF2B5EF4-FFF2-40B4-BE49-F238E27FC236}">
                  <a16:creationId xmlns="" xmlns:a16="http://schemas.microsoft.com/office/drawing/2014/main" id="{85D4C92E-597C-42CF-BD47-B8AEAE7753B1}"/>
                </a:ext>
              </a:extLst>
            </p:cNvPr>
            <p:cNvSpPr/>
            <p:nvPr/>
          </p:nvSpPr>
          <p:spPr>
            <a:xfrm>
              <a:off x="10239611" y="2644898"/>
              <a:ext cx="25900" cy="292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0700"/>
                  </a:moveTo>
                  <a:cubicBezTo>
                    <a:pt x="21600" y="900"/>
                    <a:pt x="21600" y="900"/>
                    <a:pt x="21600" y="900"/>
                  </a:cubicBezTo>
                  <a:cubicBezTo>
                    <a:pt x="21600" y="450"/>
                    <a:pt x="16200" y="0"/>
                    <a:pt x="10800" y="0"/>
                  </a:cubicBezTo>
                  <a:cubicBezTo>
                    <a:pt x="5400" y="0"/>
                    <a:pt x="0" y="450"/>
                    <a:pt x="0" y="900"/>
                  </a:cubicBezTo>
                  <a:cubicBezTo>
                    <a:pt x="0" y="20700"/>
                    <a:pt x="0" y="20700"/>
                    <a:pt x="0" y="20700"/>
                  </a:cubicBezTo>
                  <a:cubicBezTo>
                    <a:pt x="0" y="21150"/>
                    <a:pt x="5400" y="21600"/>
                    <a:pt x="10800" y="21600"/>
                  </a:cubicBezTo>
                  <a:cubicBezTo>
                    <a:pt x="16200" y="21600"/>
                    <a:pt x="21600" y="21150"/>
                    <a:pt x="21600" y="207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 146">
              <a:extLst>
                <a:ext uri="{FF2B5EF4-FFF2-40B4-BE49-F238E27FC236}">
                  <a16:creationId xmlns="" xmlns:a16="http://schemas.microsoft.com/office/drawing/2014/main" id="{2C53BF14-EAFF-4F9D-93E5-BF342526E45B}"/>
                </a:ext>
              </a:extLst>
            </p:cNvPr>
            <p:cNvSpPr/>
            <p:nvPr/>
          </p:nvSpPr>
          <p:spPr>
            <a:xfrm>
              <a:off x="9940719" y="2520581"/>
              <a:ext cx="374002" cy="2279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1" h="21600" extrusionOk="0">
                  <a:moveTo>
                    <a:pt x="20449" y="1168"/>
                  </a:moveTo>
                  <a:cubicBezTo>
                    <a:pt x="20449" y="1168"/>
                    <a:pt x="20449" y="1168"/>
                    <a:pt x="20449" y="1168"/>
                  </a:cubicBezTo>
                  <a:cubicBezTo>
                    <a:pt x="20449" y="1168"/>
                    <a:pt x="20449" y="1168"/>
                    <a:pt x="20449" y="1168"/>
                  </a:cubicBezTo>
                  <a:cubicBezTo>
                    <a:pt x="20449" y="1168"/>
                    <a:pt x="20449" y="1168"/>
                    <a:pt x="20449" y="1168"/>
                  </a:cubicBezTo>
                  <a:cubicBezTo>
                    <a:pt x="20095" y="1168"/>
                    <a:pt x="20095" y="584"/>
                    <a:pt x="20095" y="584"/>
                  </a:cubicBezTo>
                  <a:cubicBezTo>
                    <a:pt x="20095" y="584"/>
                    <a:pt x="20095" y="584"/>
                    <a:pt x="20095" y="584"/>
                  </a:cubicBezTo>
                  <a:cubicBezTo>
                    <a:pt x="20095" y="584"/>
                    <a:pt x="20095" y="584"/>
                    <a:pt x="20095" y="584"/>
                  </a:cubicBezTo>
                  <a:cubicBezTo>
                    <a:pt x="20095" y="584"/>
                    <a:pt x="20095" y="584"/>
                    <a:pt x="20095" y="584"/>
                  </a:cubicBezTo>
                  <a:cubicBezTo>
                    <a:pt x="20095" y="584"/>
                    <a:pt x="20095" y="584"/>
                    <a:pt x="19741" y="584"/>
                  </a:cubicBezTo>
                  <a:cubicBezTo>
                    <a:pt x="19741" y="584"/>
                    <a:pt x="19741" y="0"/>
                    <a:pt x="19741" y="0"/>
                  </a:cubicBezTo>
                  <a:cubicBezTo>
                    <a:pt x="19741" y="0"/>
                    <a:pt x="19741" y="0"/>
                    <a:pt x="19741" y="0"/>
                  </a:cubicBezTo>
                  <a:cubicBezTo>
                    <a:pt x="19741" y="0"/>
                    <a:pt x="19386" y="0"/>
                    <a:pt x="19386" y="0"/>
                  </a:cubicBezTo>
                  <a:cubicBezTo>
                    <a:pt x="19386" y="0"/>
                    <a:pt x="19386" y="0"/>
                    <a:pt x="19386" y="0"/>
                  </a:cubicBezTo>
                  <a:cubicBezTo>
                    <a:pt x="15137" y="1751"/>
                    <a:pt x="15137" y="1751"/>
                    <a:pt x="15137" y="1751"/>
                  </a:cubicBezTo>
                  <a:cubicBezTo>
                    <a:pt x="14783" y="2335"/>
                    <a:pt x="14783" y="2919"/>
                    <a:pt x="14783" y="3503"/>
                  </a:cubicBezTo>
                  <a:cubicBezTo>
                    <a:pt x="14783" y="4086"/>
                    <a:pt x="15137" y="4670"/>
                    <a:pt x="15491" y="4086"/>
                  </a:cubicBezTo>
                  <a:cubicBezTo>
                    <a:pt x="17970" y="3503"/>
                    <a:pt x="17970" y="3503"/>
                    <a:pt x="17970" y="3503"/>
                  </a:cubicBezTo>
                  <a:cubicBezTo>
                    <a:pt x="11950" y="18681"/>
                    <a:pt x="11950" y="18681"/>
                    <a:pt x="11950" y="18681"/>
                  </a:cubicBezTo>
                  <a:cubicBezTo>
                    <a:pt x="6993" y="11676"/>
                    <a:pt x="6993" y="11676"/>
                    <a:pt x="6993" y="11676"/>
                  </a:cubicBezTo>
                  <a:cubicBezTo>
                    <a:pt x="6993" y="11676"/>
                    <a:pt x="6993" y="11676"/>
                    <a:pt x="6993" y="11676"/>
                  </a:cubicBezTo>
                  <a:cubicBezTo>
                    <a:pt x="6993" y="11676"/>
                    <a:pt x="6993" y="11676"/>
                    <a:pt x="6639" y="11676"/>
                  </a:cubicBezTo>
                  <a:cubicBezTo>
                    <a:pt x="6639" y="11676"/>
                    <a:pt x="6639" y="11676"/>
                    <a:pt x="6639" y="11676"/>
                  </a:cubicBezTo>
                  <a:cubicBezTo>
                    <a:pt x="6639" y="11676"/>
                    <a:pt x="6639" y="11676"/>
                    <a:pt x="6639" y="11676"/>
                  </a:cubicBezTo>
                  <a:cubicBezTo>
                    <a:pt x="6639" y="11676"/>
                    <a:pt x="6285" y="11676"/>
                    <a:pt x="6285" y="11676"/>
                  </a:cubicBezTo>
                  <a:cubicBezTo>
                    <a:pt x="6285" y="11676"/>
                    <a:pt x="6285" y="11676"/>
                    <a:pt x="6285" y="11676"/>
                  </a:cubicBezTo>
                  <a:cubicBezTo>
                    <a:pt x="6285" y="11676"/>
                    <a:pt x="6285" y="11676"/>
                    <a:pt x="6285" y="11676"/>
                  </a:cubicBezTo>
                  <a:cubicBezTo>
                    <a:pt x="6285" y="11676"/>
                    <a:pt x="6285" y="11676"/>
                    <a:pt x="5931" y="11676"/>
                  </a:cubicBezTo>
                  <a:cubicBezTo>
                    <a:pt x="265" y="19265"/>
                    <a:pt x="265" y="19265"/>
                    <a:pt x="265" y="19265"/>
                  </a:cubicBezTo>
                  <a:cubicBezTo>
                    <a:pt x="-89" y="19849"/>
                    <a:pt x="-89" y="20432"/>
                    <a:pt x="265" y="21016"/>
                  </a:cubicBezTo>
                  <a:cubicBezTo>
                    <a:pt x="265" y="21016"/>
                    <a:pt x="619" y="21600"/>
                    <a:pt x="619" y="21600"/>
                  </a:cubicBezTo>
                  <a:cubicBezTo>
                    <a:pt x="973" y="21600"/>
                    <a:pt x="973" y="21600"/>
                    <a:pt x="1327" y="21016"/>
                  </a:cubicBezTo>
                  <a:cubicBezTo>
                    <a:pt x="6639" y="14011"/>
                    <a:pt x="6639" y="14011"/>
                    <a:pt x="6639" y="14011"/>
                  </a:cubicBezTo>
                  <a:cubicBezTo>
                    <a:pt x="11950" y="21016"/>
                    <a:pt x="11950" y="21016"/>
                    <a:pt x="11950" y="21016"/>
                  </a:cubicBezTo>
                  <a:cubicBezTo>
                    <a:pt x="11950" y="21016"/>
                    <a:pt x="11950" y="21016"/>
                    <a:pt x="11950" y="21016"/>
                  </a:cubicBezTo>
                  <a:cubicBezTo>
                    <a:pt x="11950" y="21016"/>
                    <a:pt x="11950" y="21016"/>
                    <a:pt x="11950" y="21016"/>
                  </a:cubicBezTo>
                  <a:cubicBezTo>
                    <a:pt x="11950" y="21600"/>
                    <a:pt x="12304" y="21600"/>
                    <a:pt x="12304" y="21600"/>
                  </a:cubicBezTo>
                  <a:cubicBezTo>
                    <a:pt x="12304" y="21600"/>
                    <a:pt x="12659" y="21600"/>
                    <a:pt x="12659" y="21600"/>
                  </a:cubicBezTo>
                  <a:cubicBezTo>
                    <a:pt x="12659" y="21016"/>
                    <a:pt x="12659" y="21016"/>
                    <a:pt x="12659" y="21016"/>
                  </a:cubicBezTo>
                  <a:cubicBezTo>
                    <a:pt x="12659" y="21016"/>
                    <a:pt x="12659" y="21016"/>
                    <a:pt x="13013" y="21016"/>
                  </a:cubicBezTo>
                  <a:cubicBezTo>
                    <a:pt x="13013" y="21016"/>
                    <a:pt x="13013" y="21016"/>
                    <a:pt x="13013" y="21016"/>
                  </a:cubicBezTo>
                  <a:cubicBezTo>
                    <a:pt x="13013" y="21016"/>
                    <a:pt x="13013" y="21016"/>
                    <a:pt x="13013" y="21016"/>
                  </a:cubicBezTo>
                  <a:cubicBezTo>
                    <a:pt x="19386" y="4086"/>
                    <a:pt x="19386" y="4086"/>
                    <a:pt x="19386" y="4086"/>
                  </a:cubicBezTo>
                  <a:cubicBezTo>
                    <a:pt x="20095" y="8757"/>
                    <a:pt x="20095" y="8757"/>
                    <a:pt x="20095" y="8757"/>
                  </a:cubicBezTo>
                  <a:cubicBezTo>
                    <a:pt x="20095" y="9341"/>
                    <a:pt x="20449" y="9341"/>
                    <a:pt x="20803" y="9341"/>
                  </a:cubicBezTo>
                  <a:cubicBezTo>
                    <a:pt x="20803" y="9341"/>
                    <a:pt x="20803" y="9341"/>
                    <a:pt x="20803" y="9341"/>
                  </a:cubicBezTo>
                  <a:cubicBezTo>
                    <a:pt x="21157" y="9341"/>
                    <a:pt x="21511" y="8757"/>
                    <a:pt x="21511" y="8173"/>
                  </a:cubicBezTo>
                  <a:lnTo>
                    <a:pt x="20449" y="1168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Freeform 147">
              <a:extLst>
                <a:ext uri="{FF2B5EF4-FFF2-40B4-BE49-F238E27FC236}">
                  <a16:creationId xmlns="" xmlns:a16="http://schemas.microsoft.com/office/drawing/2014/main" id="{7EE29678-FAC4-4237-9D7E-B55B02FB5A69}"/>
                </a:ext>
              </a:extLst>
            </p:cNvPr>
            <p:cNvSpPr/>
            <p:nvPr/>
          </p:nvSpPr>
          <p:spPr>
            <a:xfrm>
              <a:off x="9921049" y="2963460"/>
              <a:ext cx="362591" cy="233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68" y="0"/>
                  </a:moveTo>
                  <a:cubicBezTo>
                    <a:pt x="732" y="0"/>
                    <a:pt x="732" y="0"/>
                    <a:pt x="732" y="0"/>
                  </a:cubicBezTo>
                  <a:cubicBezTo>
                    <a:pt x="366" y="0"/>
                    <a:pt x="0" y="5400"/>
                    <a:pt x="0" y="10800"/>
                  </a:cubicBezTo>
                  <a:cubicBezTo>
                    <a:pt x="0" y="16200"/>
                    <a:pt x="366" y="21600"/>
                    <a:pt x="732" y="21600"/>
                  </a:cubicBezTo>
                  <a:cubicBezTo>
                    <a:pt x="20868" y="21600"/>
                    <a:pt x="20868" y="21600"/>
                    <a:pt x="20868" y="21600"/>
                  </a:cubicBezTo>
                  <a:cubicBezTo>
                    <a:pt x="21600" y="21600"/>
                    <a:pt x="21600" y="16200"/>
                    <a:pt x="21600" y="10800"/>
                  </a:cubicBezTo>
                  <a:cubicBezTo>
                    <a:pt x="21600" y="5400"/>
                    <a:pt x="21600" y="0"/>
                    <a:pt x="20868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F2B5A51B-50C1-46C9-9985-2831A7CC8B72}"/>
              </a:ext>
            </a:extLst>
          </p:cNvPr>
          <p:cNvSpPr txBox="1"/>
          <p:nvPr/>
        </p:nvSpPr>
        <p:spPr>
          <a:xfrm>
            <a:off x="1544274" y="4443703"/>
            <a:ext cx="20393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</a:pP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DA668F27-78AA-46EF-A794-23E1F5F5303C}"/>
              </a:ext>
            </a:extLst>
          </p:cNvPr>
          <p:cNvSpPr txBox="1"/>
          <p:nvPr/>
        </p:nvSpPr>
        <p:spPr>
          <a:xfrm>
            <a:off x="1711312" y="3833485"/>
            <a:ext cx="1872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961281C7-39AD-4438-9027-FDDB0605EE4C}"/>
              </a:ext>
            </a:extLst>
          </p:cNvPr>
          <p:cNvSpPr txBox="1"/>
          <p:nvPr/>
        </p:nvSpPr>
        <p:spPr>
          <a:xfrm>
            <a:off x="3939415" y="4443703"/>
            <a:ext cx="20393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</a:pP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010C4DA3-D632-4649-83F2-AF47C2885968}"/>
              </a:ext>
            </a:extLst>
          </p:cNvPr>
          <p:cNvSpPr txBox="1"/>
          <p:nvPr/>
        </p:nvSpPr>
        <p:spPr>
          <a:xfrm>
            <a:off x="4106453" y="3833485"/>
            <a:ext cx="1872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49E31FFA-60CB-4C9F-A853-0525DD3119C9}"/>
              </a:ext>
            </a:extLst>
          </p:cNvPr>
          <p:cNvSpPr txBox="1"/>
          <p:nvPr/>
        </p:nvSpPr>
        <p:spPr>
          <a:xfrm>
            <a:off x="6267866" y="4443703"/>
            <a:ext cx="20393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</a:pP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42EAE8AC-113E-4FC0-895D-487CC40BD140}"/>
              </a:ext>
            </a:extLst>
          </p:cNvPr>
          <p:cNvSpPr txBox="1"/>
          <p:nvPr/>
        </p:nvSpPr>
        <p:spPr>
          <a:xfrm>
            <a:off x="6434904" y="3833485"/>
            <a:ext cx="1872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4DF992D3-74CB-4113-A168-FACF22AA47CA}"/>
              </a:ext>
            </a:extLst>
          </p:cNvPr>
          <p:cNvSpPr txBox="1"/>
          <p:nvPr/>
        </p:nvSpPr>
        <p:spPr>
          <a:xfrm>
            <a:off x="8596317" y="4443703"/>
            <a:ext cx="20393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</a:pP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C9412796-6EE8-4948-BE3A-3298BF91807B}"/>
              </a:ext>
            </a:extLst>
          </p:cNvPr>
          <p:cNvSpPr txBox="1"/>
          <p:nvPr/>
        </p:nvSpPr>
        <p:spPr>
          <a:xfrm>
            <a:off x="8763355" y="3833485"/>
            <a:ext cx="1872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CC10D238-0C93-454D-A376-707E4C278A2E}"/>
              </a:ext>
            </a:extLst>
          </p:cNvPr>
          <p:cNvSpPr/>
          <p:nvPr/>
        </p:nvSpPr>
        <p:spPr>
          <a:xfrm>
            <a:off x="2245832" y="4292929"/>
            <a:ext cx="448476" cy="45719"/>
          </a:xfrm>
          <a:prstGeom prst="roundRect">
            <a:avLst>
              <a:gd name="adj" fmla="val 50000"/>
            </a:avLst>
          </a:prstGeom>
          <a:solidFill>
            <a:srgbClr val="D19F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矩形: 圆角 59">
            <a:extLst>
              <a:ext uri="{FF2B5EF4-FFF2-40B4-BE49-F238E27FC236}">
                <a16:creationId xmlns="" xmlns:a16="http://schemas.microsoft.com/office/drawing/2014/main" id="{D2D8B570-B6DF-4071-BD28-5E46B60402E6}"/>
              </a:ext>
            </a:extLst>
          </p:cNvPr>
          <p:cNvSpPr/>
          <p:nvPr/>
        </p:nvSpPr>
        <p:spPr>
          <a:xfrm>
            <a:off x="4661488" y="4292929"/>
            <a:ext cx="448476" cy="45719"/>
          </a:xfrm>
          <a:prstGeom prst="roundRect">
            <a:avLst>
              <a:gd name="adj" fmla="val 50000"/>
            </a:avLst>
          </a:prstGeom>
          <a:solidFill>
            <a:srgbClr val="063C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矩形: 圆角 60">
            <a:extLst>
              <a:ext uri="{FF2B5EF4-FFF2-40B4-BE49-F238E27FC236}">
                <a16:creationId xmlns="" xmlns:a16="http://schemas.microsoft.com/office/drawing/2014/main" id="{3D754FD4-3016-4016-A8B8-D98B86A47F11}"/>
              </a:ext>
            </a:extLst>
          </p:cNvPr>
          <p:cNvSpPr/>
          <p:nvPr/>
        </p:nvSpPr>
        <p:spPr>
          <a:xfrm>
            <a:off x="7065259" y="4292929"/>
            <a:ext cx="448476" cy="45719"/>
          </a:xfrm>
          <a:prstGeom prst="roundRect">
            <a:avLst>
              <a:gd name="adj" fmla="val 50000"/>
            </a:avLst>
          </a:prstGeom>
          <a:solidFill>
            <a:srgbClr val="D19F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矩形: 圆角 61">
            <a:extLst>
              <a:ext uri="{FF2B5EF4-FFF2-40B4-BE49-F238E27FC236}">
                <a16:creationId xmlns="" xmlns:a16="http://schemas.microsoft.com/office/drawing/2014/main" id="{BC8E3BEF-3A17-487D-997C-4F1DD37F289B}"/>
              </a:ext>
            </a:extLst>
          </p:cNvPr>
          <p:cNvSpPr/>
          <p:nvPr/>
        </p:nvSpPr>
        <p:spPr>
          <a:xfrm>
            <a:off x="9450477" y="4292929"/>
            <a:ext cx="448476" cy="45719"/>
          </a:xfrm>
          <a:prstGeom prst="roundRect">
            <a:avLst>
              <a:gd name="adj" fmla="val 50000"/>
            </a:avLst>
          </a:prstGeom>
          <a:solidFill>
            <a:srgbClr val="063C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488828" y="486275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63C54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018854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70F8C5FB-30C2-49D2-B61B-8784906809CD}"/>
              </a:ext>
            </a:extLst>
          </p:cNvPr>
          <p:cNvGrpSpPr/>
          <p:nvPr/>
        </p:nvGrpSpPr>
        <p:grpSpPr>
          <a:xfrm>
            <a:off x="6753569" y="3141937"/>
            <a:ext cx="4101605" cy="668533"/>
            <a:chOff x="7387750" y="2766985"/>
            <a:chExt cx="3602142" cy="448438"/>
          </a:xfrm>
        </p:grpSpPr>
        <p:sp>
          <p:nvSpPr>
            <p:cNvPr id="44" name="矩形 43">
              <a:extLst>
                <a:ext uri="{FF2B5EF4-FFF2-40B4-BE49-F238E27FC236}">
                  <a16:creationId xmlns="" xmlns:a16="http://schemas.microsoft.com/office/drawing/2014/main" id="{FA6BA9ED-A57C-4442-84BD-AF0A00EB158C}"/>
                </a:ext>
              </a:extLst>
            </p:cNvPr>
            <p:cNvSpPr/>
            <p:nvPr/>
          </p:nvSpPr>
          <p:spPr>
            <a:xfrm>
              <a:off x="7467186" y="3106666"/>
              <a:ext cx="3522706" cy="10875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="" xmlns:a16="http://schemas.microsoft.com/office/drawing/2014/main" id="{F60ABDA5-F5C4-4F30-BF74-1C3BAD3578B0}"/>
                </a:ext>
              </a:extLst>
            </p:cNvPr>
            <p:cNvSpPr txBox="1"/>
            <p:nvPr/>
          </p:nvSpPr>
          <p:spPr>
            <a:xfrm>
              <a:off x="7387750" y="2766985"/>
              <a:ext cx="1441286" cy="206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添加小标题</a:t>
              </a:r>
            </a:p>
          </p:txBody>
        </p:sp>
        <p:sp>
          <p:nvSpPr>
            <p:cNvPr id="46" name="矩形 45">
              <a:extLst>
                <a:ext uri="{FF2B5EF4-FFF2-40B4-BE49-F238E27FC236}">
                  <a16:creationId xmlns="" xmlns:a16="http://schemas.microsoft.com/office/drawing/2014/main" id="{DD93A5BA-AF4A-4C1C-BF28-8923F820480E}"/>
                </a:ext>
              </a:extLst>
            </p:cNvPr>
            <p:cNvSpPr/>
            <p:nvPr/>
          </p:nvSpPr>
          <p:spPr>
            <a:xfrm>
              <a:off x="7467186" y="3106665"/>
              <a:ext cx="2432742" cy="108757"/>
            </a:xfrm>
            <a:prstGeom prst="rect">
              <a:avLst/>
            </a:prstGeom>
            <a:solidFill>
              <a:srgbClr val="063C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A0B0F2A4-0013-47E9-AF9D-8B82FA54E97A}"/>
              </a:ext>
            </a:extLst>
          </p:cNvPr>
          <p:cNvGrpSpPr/>
          <p:nvPr/>
        </p:nvGrpSpPr>
        <p:grpSpPr>
          <a:xfrm>
            <a:off x="6753569" y="5102452"/>
            <a:ext cx="4101605" cy="615959"/>
            <a:chOff x="7387750" y="3556454"/>
            <a:chExt cx="3602142" cy="448438"/>
          </a:xfrm>
        </p:grpSpPr>
        <p:sp>
          <p:nvSpPr>
            <p:cNvPr id="48" name="矩形 47">
              <a:extLst>
                <a:ext uri="{FF2B5EF4-FFF2-40B4-BE49-F238E27FC236}">
                  <a16:creationId xmlns="" xmlns:a16="http://schemas.microsoft.com/office/drawing/2014/main" id="{9EE2876D-3EE4-4E9B-AF29-2CB912368F62}"/>
                </a:ext>
              </a:extLst>
            </p:cNvPr>
            <p:cNvSpPr/>
            <p:nvPr/>
          </p:nvSpPr>
          <p:spPr>
            <a:xfrm>
              <a:off x="7467186" y="3896135"/>
              <a:ext cx="3522706" cy="10875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B80FB504-81E2-45F8-AA5A-45558921860E}"/>
                </a:ext>
              </a:extLst>
            </p:cNvPr>
            <p:cNvSpPr txBox="1"/>
            <p:nvPr/>
          </p:nvSpPr>
          <p:spPr>
            <a:xfrm>
              <a:off x="7387750" y="3556454"/>
              <a:ext cx="1441286" cy="2240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添加小标题</a:t>
              </a:r>
            </a:p>
          </p:txBody>
        </p:sp>
        <p:sp>
          <p:nvSpPr>
            <p:cNvPr id="50" name="矩形 49">
              <a:extLst>
                <a:ext uri="{FF2B5EF4-FFF2-40B4-BE49-F238E27FC236}">
                  <a16:creationId xmlns="" xmlns:a16="http://schemas.microsoft.com/office/drawing/2014/main" id="{A95230A3-45D1-443B-925C-1AF5EA2BC70A}"/>
                </a:ext>
              </a:extLst>
            </p:cNvPr>
            <p:cNvSpPr/>
            <p:nvPr/>
          </p:nvSpPr>
          <p:spPr>
            <a:xfrm>
              <a:off x="7467186" y="3896134"/>
              <a:ext cx="3018504" cy="108757"/>
            </a:xfrm>
            <a:prstGeom prst="rect">
              <a:avLst/>
            </a:prstGeom>
            <a:solidFill>
              <a:srgbClr val="063C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89407E86-2A7C-4710-AFEB-2788E8800EC7}"/>
              </a:ext>
            </a:extLst>
          </p:cNvPr>
          <p:cNvGrpSpPr/>
          <p:nvPr/>
        </p:nvGrpSpPr>
        <p:grpSpPr>
          <a:xfrm>
            <a:off x="6780864" y="4191018"/>
            <a:ext cx="4101605" cy="701736"/>
            <a:chOff x="7387750" y="2766985"/>
            <a:chExt cx="3602142" cy="448438"/>
          </a:xfrm>
        </p:grpSpPr>
        <p:sp>
          <p:nvSpPr>
            <p:cNvPr id="52" name="矩形 51">
              <a:extLst>
                <a:ext uri="{FF2B5EF4-FFF2-40B4-BE49-F238E27FC236}">
                  <a16:creationId xmlns="" xmlns:a16="http://schemas.microsoft.com/office/drawing/2014/main" id="{48B6943C-FC60-43A5-B2C5-2FD7931B591F}"/>
                </a:ext>
              </a:extLst>
            </p:cNvPr>
            <p:cNvSpPr/>
            <p:nvPr/>
          </p:nvSpPr>
          <p:spPr>
            <a:xfrm>
              <a:off x="7467186" y="3106666"/>
              <a:ext cx="3522706" cy="10875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="" xmlns:a16="http://schemas.microsoft.com/office/drawing/2014/main" id="{7443DDC9-193C-4525-94CF-FB744EA21564}"/>
                </a:ext>
              </a:extLst>
            </p:cNvPr>
            <p:cNvSpPr txBox="1"/>
            <p:nvPr/>
          </p:nvSpPr>
          <p:spPr>
            <a:xfrm>
              <a:off x="7387750" y="2766985"/>
              <a:ext cx="1441286" cy="1966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添加小标题</a:t>
              </a:r>
            </a:p>
          </p:txBody>
        </p:sp>
        <p:sp>
          <p:nvSpPr>
            <p:cNvPr id="54" name="矩形 53">
              <a:extLst>
                <a:ext uri="{FF2B5EF4-FFF2-40B4-BE49-F238E27FC236}">
                  <a16:creationId xmlns="" xmlns:a16="http://schemas.microsoft.com/office/drawing/2014/main" id="{4FC244C6-777A-4FAB-B254-83B2F1FECEBB}"/>
                </a:ext>
              </a:extLst>
            </p:cNvPr>
            <p:cNvSpPr/>
            <p:nvPr/>
          </p:nvSpPr>
          <p:spPr>
            <a:xfrm>
              <a:off x="7467186" y="3106665"/>
              <a:ext cx="2432742" cy="108757"/>
            </a:xfrm>
            <a:prstGeom prst="rect">
              <a:avLst/>
            </a:prstGeom>
            <a:solidFill>
              <a:srgbClr val="D19F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aphicFrame>
        <p:nvGraphicFramePr>
          <p:cNvPr id="42" name="图表 41">
            <a:extLst>
              <a:ext uri="{FF2B5EF4-FFF2-40B4-BE49-F238E27FC236}">
                <a16:creationId xmlns="" xmlns:a16="http://schemas.microsoft.com/office/drawing/2014/main" id="{8A9C95B1-CB6C-49F6-A31C-69BC456B21F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37629386"/>
              </p:ext>
            </p:extLst>
          </p:nvPr>
        </p:nvGraphicFramePr>
        <p:xfrm>
          <a:off x="72061" y="1272816"/>
          <a:ext cx="6605712" cy="48528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79EB523B-3BC9-4107-B025-D6CF9B1D62FC}"/>
              </a:ext>
            </a:extLst>
          </p:cNvPr>
          <p:cNvGrpSpPr/>
          <p:nvPr/>
        </p:nvGrpSpPr>
        <p:grpSpPr>
          <a:xfrm>
            <a:off x="6753568" y="1391526"/>
            <a:ext cx="4342061" cy="1499669"/>
            <a:chOff x="6753568" y="1391526"/>
            <a:chExt cx="4342061" cy="1499669"/>
          </a:xfrm>
        </p:grpSpPr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12E01248-76E0-4DA6-B814-593A32A816D9}"/>
                </a:ext>
              </a:extLst>
            </p:cNvPr>
            <p:cNvSpPr txBox="1"/>
            <p:nvPr/>
          </p:nvSpPr>
          <p:spPr>
            <a:xfrm>
              <a:off x="6753568" y="1783199"/>
              <a:ext cx="434206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>
                <a:lnSpc>
                  <a:spcPct val="150000"/>
                </a:lnSpc>
              </a:pP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defTabSz="457200">
                <a:lnSpc>
                  <a:spcPct val="150000"/>
                </a:lnSpc>
              </a:pP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D5F46EC5-CA83-42A4-AEFE-23904AEC0E28}"/>
                </a:ext>
              </a:extLst>
            </p:cNvPr>
            <p:cNvSpPr txBox="1"/>
            <p:nvPr/>
          </p:nvSpPr>
          <p:spPr>
            <a:xfrm>
              <a:off x="6753569" y="1391526"/>
              <a:ext cx="15655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添加标题文字</a:t>
              </a:r>
            </a:p>
          </p:txBody>
        </p:sp>
      </p:grpSp>
      <p:sp>
        <p:nvSpPr>
          <p:cNvPr id="26" name="矩形 25"/>
          <p:cNvSpPr/>
          <p:nvPr/>
        </p:nvSpPr>
        <p:spPr>
          <a:xfrm>
            <a:off x="4488828" y="486275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63C54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713434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786B57DC-FD88-41E6-B9A1-396C96E17C59}"/>
              </a:ext>
            </a:extLst>
          </p:cNvPr>
          <p:cNvSpPr txBox="1"/>
          <p:nvPr/>
        </p:nvSpPr>
        <p:spPr>
          <a:xfrm>
            <a:off x="5727867" y="1784458"/>
            <a:ext cx="52726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</a:pPr>
            <a:r>
              <a:rPr lang="zh-CN" altLang="en-US" sz="11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... ...</a:t>
            </a:r>
            <a:r>
              <a:rPr lang="zh-CN" altLang="en-US" sz="11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  <a:p>
            <a:pPr defTabSz="457200">
              <a:lnSpc>
                <a:spcPct val="150000"/>
              </a:lnSpc>
            </a:pPr>
            <a:endParaRPr lang="zh-CN" altLang="en-US" sz="1100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843B3171-495A-496E-B23E-2DE07CAABB5E}"/>
              </a:ext>
            </a:extLst>
          </p:cNvPr>
          <p:cNvSpPr txBox="1"/>
          <p:nvPr/>
        </p:nvSpPr>
        <p:spPr>
          <a:xfrm>
            <a:off x="5727867" y="2852012"/>
            <a:ext cx="52726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</a:pPr>
            <a:r>
              <a:rPr lang="zh-CN" altLang="en-US" sz="11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... ...</a:t>
            </a:r>
            <a:r>
              <a:rPr lang="zh-CN" altLang="en-US" sz="11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  <a:p>
            <a:pPr defTabSz="457200">
              <a:lnSpc>
                <a:spcPct val="150000"/>
              </a:lnSpc>
            </a:pPr>
            <a:endParaRPr lang="zh-CN" altLang="en-US" sz="1100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D8CB2B68-26D4-4E38-A3BB-C414290B7845}"/>
              </a:ext>
            </a:extLst>
          </p:cNvPr>
          <p:cNvGrpSpPr/>
          <p:nvPr/>
        </p:nvGrpSpPr>
        <p:grpSpPr>
          <a:xfrm>
            <a:off x="5787363" y="4265589"/>
            <a:ext cx="2604156" cy="1139638"/>
            <a:chOff x="5752248" y="4163905"/>
            <a:chExt cx="2604156" cy="1139638"/>
          </a:xfrm>
        </p:grpSpPr>
        <p:sp>
          <p:nvSpPr>
            <p:cNvPr id="13" name="Frame 12">
              <a:extLst>
                <a:ext uri="{FF2B5EF4-FFF2-40B4-BE49-F238E27FC236}">
                  <a16:creationId xmlns="" xmlns:a16="http://schemas.microsoft.com/office/drawing/2014/main" id="{421B3458-65D8-4BC1-A2D7-20D63EE0B599}"/>
                </a:ext>
              </a:extLst>
            </p:cNvPr>
            <p:cNvSpPr/>
            <p:nvPr/>
          </p:nvSpPr>
          <p:spPr>
            <a:xfrm>
              <a:off x="5752248" y="4254368"/>
              <a:ext cx="437912" cy="434944"/>
            </a:xfrm>
            <a:prstGeom prst="frame">
              <a:avLst>
                <a:gd name="adj1" fmla="val 5690"/>
              </a:avLst>
            </a:prstGeom>
            <a:solidFill>
              <a:srgbClr val="063C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Freeform 6">
              <a:extLst>
                <a:ext uri="{FF2B5EF4-FFF2-40B4-BE49-F238E27FC236}">
                  <a16:creationId xmlns="" xmlns:a16="http://schemas.microsoft.com/office/drawing/2014/main" id="{2B57C159-61F3-4B2F-8034-28A444B19C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8305" y="4358941"/>
              <a:ext cx="225798" cy="225798"/>
            </a:xfrm>
            <a:custGeom>
              <a:avLst/>
              <a:gdLst>
                <a:gd name="T0" fmla="*/ 582 w 1165"/>
                <a:gd name="T1" fmla="*/ 1050 h 1166"/>
                <a:gd name="T2" fmla="*/ 1049 w 1165"/>
                <a:gd name="T3" fmla="*/ 582 h 1166"/>
                <a:gd name="T4" fmla="*/ 582 w 1165"/>
                <a:gd name="T5" fmla="*/ 115 h 1166"/>
                <a:gd name="T6" fmla="*/ 115 w 1165"/>
                <a:gd name="T7" fmla="*/ 582 h 1166"/>
                <a:gd name="T8" fmla="*/ 582 w 1165"/>
                <a:gd name="T9" fmla="*/ 1050 h 1166"/>
                <a:gd name="T10" fmla="*/ 582 w 1165"/>
                <a:gd name="T11" fmla="*/ 0 h 1166"/>
                <a:gd name="T12" fmla="*/ 1164 w 1165"/>
                <a:gd name="T13" fmla="*/ 582 h 1166"/>
                <a:gd name="T14" fmla="*/ 582 w 1165"/>
                <a:gd name="T15" fmla="*/ 1165 h 1166"/>
                <a:gd name="T16" fmla="*/ 0 w 1165"/>
                <a:gd name="T17" fmla="*/ 582 h 1166"/>
                <a:gd name="T18" fmla="*/ 582 w 1165"/>
                <a:gd name="T19" fmla="*/ 0 h 1166"/>
                <a:gd name="T20" fmla="*/ 289 w 1165"/>
                <a:gd name="T21" fmla="*/ 438 h 1166"/>
                <a:gd name="T22" fmla="*/ 377 w 1165"/>
                <a:gd name="T23" fmla="*/ 350 h 1166"/>
                <a:gd name="T24" fmla="*/ 464 w 1165"/>
                <a:gd name="T25" fmla="*/ 438 h 1166"/>
                <a:gd name="T26" fmla="*/ 377 w 1165"/>
                <a:gd name="T27" fmla="*/ 525 h 1166"/>
                <a:gd name="T28" fmla="*/ 289 w 1165"/>
                <a:gd name="T29" fmla="*/ 438 h 1166"/>
                <a:gd name="T30" fmla="*/ 699 w 1165"/>
                <a:gd name="T31" fmla="*/ 438 h 1166"/>
                <a:gd name="T32" fmla="*/ 787 w 1165"/>
                <a:gd name="T33" fmla="*/ 350 h 1166"/>
                <a:gd name="T34" fmla="*/ 874 w 1165"/>
                <a:gd name="T35" fmla="*/ 438 h 1166"/>
                <a:gd name="T36" fmla="*/ 787 w 1165"/>
                <a:gd name="T37" fmla="*/ 525 h 1166"/>
                <a:gd name="T38" fmla="*/ 699 w 1165"/>
                <a:gd name="T39" fmla="*/ 438 h 1166"/>
                <a:gd name="T40" fmla="*/ 407 w 1165"/>
                <a:gd name="T41" fmla="*/ 700 h 1166"/>
                <a:gd name="T42" fmla="*/ 757 w 1165"/>
                <a:gd name="T43" fmla="*/ 700 h 1166"/>
                <a:gd name="T44" fmla="*/ 757 w 1165"/>
                <a:gd name="T45" fmla="*/ 787 h 1166"/>
                <a:gd name="T46" fmla="*/ 407 w 1165"/>
                <a:gd name="T47" fmla="*/ 787 h 1166"/>
                <a:gd name="T48" fmla="*/ 407 w 1165"/>
                <a:gd name="T49" fmla="*/ 700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65" h="1166">
                  <a:moveTo>
                    <a:pt x="582" y="1050"/>
                  </a:moveTo>
                  <a:cubicBezTo>
                    <a:pt x="839" y="1050"/>
                    <a:pt x="1049" y="838"/>
                    <a:pt x="1049" y="582"/>
                  </a:cubicBezTo>
                  <a:cubicBezTo>
                    <a:pt x="1049" y="325"/>
                    <a:pt x="839" y="115"/>
                    <a:pt x="582" y="115"/>
                  </a:cubicBezTo>
                  <a:cubicBezTo>
                    <a:pt x="325" y="115"/>
                    <a:pt x="115" y="325"/>
                    <a:pt x="115" y="582"/>
                  </a:cubicBezTo>
                  <a:cubicBezTo>
                    <a:pt x="115" y="838"/>
                    <a:pt x="325" y="1050"/>
                    <a:pt x="582" y="1050"/>
                  </a:cubicBezTo>
                  <a:close/>
                  <a:moveTo>
                    <a:pt x="582" y="0"/>
                  </a:moveTo>
                  <a:cubicBezTo>
                    <a:pt x="904" y="0"/>
                    <a:pt x="1164" y="259"/>
                    <a:pt x="1164" y="582"/>
                  </a:cubicBezTo>
                  <a:cubicBezTo>
                    <a:pt x="1164" y="904"/>
                    <a:pt x="904" y="1165"/>
                    <a:pt x="582" y="1165"/>
                  </a:cubicBezTo>
                  <a:cubicBezTo>
                    <a:pt x="259" y="1165"/>
                    <a:pt x="0" y="904"/>
                    <a:pt x="0" y="582"/>
                  </a:cubicBezTo>
                  <a:cubicBezTo>
                    <a:pt x="0" y="259"/>
                    <a:pt x="259" y="0"/>
                    <a:pt x="582" y="0"/>
                  </a:cubicBezTo>
                  <a:close/>
                  <a:moveTo>
                    <a:pt x="289" y="438"/>
                  </a:moveTo>
                  <a:cubicBezTo>
                    <a:pt x="289" y="388"/>
                    <a:pt x="328" y="350"/>
                    <a:pt x="377" y="350"/>
                  </a:cubicBezTo>
                  <a:cubicBezTo>
                    <a:pt x="426" y="350"/>
                    <a:pt x="464" y="388"/>
                    <a:pt x="464" y="438"/>
                  </a:cubicBezTo>
                  <a:cubicBezTo>
                    <a:pt x="464" y="487"/>
                    <a:pt x="426" y="525"/>
                    <a:pt x="377" y="525"/>
                  </a:cubicBezTo>
                  <a:cubicBezTo>
                    <a:pt x="328" y="525"/>
                    <a:pt x="289" y="487"/>
                    <a:pt x="289" y="438"/>
                  </a:cubicBezTo>
                  <a:close/>
                  <a:moveTo>
                    <a:pt x="699" y="438"/>
                  </a:moveTo>
                  <a:cubicBezTo>
                    <a:pt x="699" y="388"/>
                    <a:pt x="738" y="350"/>
                    <a:pt x="787" y="350"/>
                  </a:cubicBezTo>
                  <a:cubicBezTo>
                    <a:pt x="836" y="350"/>
                    <a:pt x="874" y="388"/>
                    <a:pt x="874" y="438"/>
                  </a:cubicBezTo>
                  <a:cubicBezTo>
                    <a:pt x="874" y="487"/>
                    <a:pt x="836" y="525"/>
                    <a:pt x="787" y="525"/>
                  </a:cubicBezTo>
                  <a:cubicBezTo>
                    <a:pt x="738" y="525"/>
                    <a:pt x="699" y="487"/>
                    <a:pt x="699" y="438"/>
                  </a:cubicBezTo>
                  <a:close/>
                  <a:moveTo>
                    <a:pt x="407" y="700"/>
                  </a:moveTo>
                  <a:lnTo>
                    <a:pt x="757" y="700"/>
                  </a:lnTo>
                  <a:lnTo>
                    <a:pt x="757" y="787"/>
                  </a:lnTo>
                  <a:lnTo>
                    <a:pt x="407" y="787"/>
                  </a:lnTo>
                  <a:lnTo>
                    <a:pt x="407" y="700"/>
                  </a:lnTo>
                  <a:close/>
                </a:path>
              </a:pathLst>
            </a:custGeom>
            <a:solidFill>
              <a:srgbClr val="063C5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GB"/>
              </a:defPPr>
              <a:lvl1pPr algn="l" defTabSz="457200" rtl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1pPr>
              <a:lvl2pPr marL="742950" indent="-285750" algn="l" defTabSz="457200" rtl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2pPr>
              <a:lvl3pPr marL="1143000" indent="-228600" algn="l" defTabSz="457200" rtl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3pPr>
              <a:lvl4pPr marL="1600200" indent="-228600" algn="l" defTabSz="457200" rtl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4pPr>
              <a:lvl5pPr marL="2057400" indent="-228600" algn="l" defTabSz="457200" rtl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5pPr>
              <a:lvl6pPr marL="2286000" algn="l" defTabSz="4572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6pPr>
              <a:lvl7pPr marL="2743200" algn="l" defTabSz="4572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7pPr>
              <a:lvl8pPr marL="3200400" algn="l" defTabSz="4572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8pPr>
              <a:lvl9pPr marL="3657600" algn="l" defTabSz="4572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9pPr>
            </a:lstStyle>
            <a:p>
              <a:pPr marL="0" marR="0" lvl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F6486400-1EB7-40F9-8504-405B372E9304}"/>
                </a:ext>
              </a:extLst>
            </p:cNvPr>
            <p:cNvSpPr txBox="1"/>
            <p:nvPr/>
          </p:nvSpPr>
          <p:spPr>
            <a:xfrm>
              <a:off x="6234944" y="4471840"/>
              <a:ext cx="2121460" cy="831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>
                <a:lnSpc>
                  <a:spcPct val="150000"/>
                </a:lnSpc>
              </a:pPr>
              <a:r>
                <a:rPr lang="zh-CN" altLang="en-US" sz="11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1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0BC440F6-3F08-4A2A-8CDB-E0CF91ECF6D7}"/>
                </a:ext>
              </a:extLst>
            </p:cNvPr>
            <p:cNvSpPr txBox="1"/>
            <p:nvPr/>
          </p:nvSpPr>
          <p:spPr>
            <a:xfrm>
              <a:off x="6251174" y="4163905"/>
              <a:ext cx="18723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/>
              <a:r>
                <a:rPr lang="zh-CN" altLang="en-US" sz="20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添加标题文字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3CB47657-5235-4B48-8F82-69220CCB657F}"/>
              </a:ext>
            </a:extLst>
          </p:cNvPr>
          <p:cNvGrpSpPr/>
          <p:nvPr/>
        </p:nvGrpSpPr>
        <p:grpSpPr>
          <a:xfrm>
            <a:off x="8558590" y="4265589"/>
            <a:ext cx="2665429" cy="1139638"/>
            <a:chOff x="8523475" y="4163905"/>
            <a:chExt cx="2665429" cy="1139638"/>
          </a:xfrm>
        </p:grpSpPr>
        <p:sp>
          <p:nvSpPr>
            <p:cNvPr id="9" name="Frame 8">
              <a:extLst>
                <a:ext uri="{FF2B5EF4-FFF2-40B4-BE49-F238E27FC236}">
                  <a16:creationId xmlns="" xmlns:a16="http://schemas.microsoft.com/office/drawing/2014/main" id="{77837DA6-17E8-41D3-9917-F832EC257946}"/>
                </a:ext>
              </a:extLst>
            </p:cNvPr>
            <p:cNvSpPr/>
            <p:nvPr/>
          </p:nvSpPr>
          <p:spPr>
            <a:xfrm>
              <a:off x="8523475" y="4254368"/>
              <a:ext cx="437912" cy="434944"/>
            </a:xfrm>
            <a:prstGeom prst="frame">
              <a:avLst>
                <a:gd name="adj1" fmla="val 5690"/>
              </a:avLst>
            </a:prstGeom>
            <a:solidFill>
              <a:srgbClr val="063C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Freeform 3">
              <a:extLst>
                <a:ext uri="{FF2B5EF4-FFF2-40B4-BE49-F238E27FC236}">
                  <a16:creationId xmlns="" xmlns:a16="http://schemas.microsoft.com/office/drawing/2014/main" id="{C2DE67D7-3102-4609-9A78-6569E4ABAA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29532" y="4358941"/>
              <a:ext cx="225798" cy="225798"/>
            </a:xfrm>
            <a:custGeom>
              <a:avLst/>
              <a:gdLst>
                <a:gd name="T0" fmla="*/ 582 w 1166"/>
                <a:gd name="T1" fmla="*/ 902 h 1166"/>
                <a:gd name="T2" fmla="*/ 285 w 1166"/>
                <a:gd name="T3" fmla="*/ 700 h 1166"/>
                <a:gd name="T4" fmla="*/ 880 w 1166"/>
                <a:gd name="T5" fmla="*/ 700 h 1166"/>
                <a:gd name="T6" fmla="*/ 582 w 1166"/>
                <a:gd name="T7" fmla="*/ 902 h 1166"/>
                <a:gd name="T8" fmla="*/ 399 w 1166"/>
                <a:gd name="T9" fmla="*/ 462 h 1166"/>
                <a:gd name="T10" fmla="*/ 339 w 1166"/>
                <a:gd name="T11" fmla="*/ 525 h 1166"/>
                <a:gd name="T12" fmla="*/ 276 w 1166"/>
                <a:gd name="T13" fmla="*/ 462 h 1166"/>
                <a:gd name="T14" fmla="*/ 399 w 1166"/>
                <a:gd name="T15" fmla="*/ 339 h 1166"/>
                <a:gd name="T16" fmla="*/ 525 w 1166"/>
                <a:gd name="T17" fmla="*/ 462 h 1166"/>
                <a:gd name="T18" fmla="*/ 462 w 1166"/>
                <a:gd name="T19" fmla="*/ 525 h 1166"/>
                <a:gd name="T20" fmla="*/ 399 w 1166"/>
                <a:gd name="T21" fmla="*/ 462 h 1166"/>
                <a:gd name="T22" fmla="*/ 640 w 1166"/>
                <a:gd name="T23" fmla="*/ 462 h 1166"/>
                <a:gd name="T24" fmla="*/ 766 w 1166"/>
                <a:gd name="T25" fmla="*/ 339 h 1166"/>
                <a:gd name="T26" fmla="*/ 889 w 1166"/>
                <a:gd name="T27" fmla="*/ 462 h 1166"/>
                <a:gd name="T28" fmla="*/ 826 w 1166"/>
                <a:gd name="T29" fmla="*/ 525 h 1166"/>
                <a:gd name="T30" fmla="*/ 766 w 1166"/>
                <a:gd name="T31" fmla="*/ 462 h 1166"/>
                <a:gd name="T32" fmla="*/ 703 w 1166"/>
                <a:gd name="T33" fmla="*/ 525 h 1166"/>
                <a:gd name="T34" fmla="*/ 640 w 1166"/>
                <a:gd name="T35" fmla="*/ 462 h 1166"/>
                <a:gd name="T36" fmla="*/ 582 w 1166"/>
                <a:gd name="T37" fmla="*/ 1050 h 1166"/>
                <a:gd name="T38" fmla="*/ 1050 w 1166"/>
                <a:gd name="T39" fmla="*/ 582 h 1166"/>
                <a:gd name="T40" fmla="*/ 582 w 1166"/>
                <a:gd name="T41" fmla="*/ 115 h 1166"/>
                <a:gd name="T42" fmla="*/ 115 w 1166"/>
                <a:gd name="T43" fmla="*/ 582 h 1166"/>
                <a:gd name="T44" fmla="*/ 582 w 1166"/>
                <a:gd name="T45" fmla="*/ 1050 h 1166"/>
                <a:gd name="T46" fmla="*/ 582 w 1166"/>
                <a:gd name="T47" fmla="*/ 0 h 1166"/>
                <a:gd name="T48" fmla="*/ 1165 w 1166"/>
                <a:gd name="T49" fmla="*/ 582 h 1166"/>
                <a:gd name="T50" fmla="*/ 582 w 1166"/>
                <a:gd name="T51" fmla="*/ 1165 h 1166"/>
                <a:gd name="T52" fmla="*/ 0 w 1166"/>
                <a:gd name="T53" fmla="*/ 582 h 1166"/>
                <a:gd name="T54" fmla="*/ 582 w 1166"/>
                <a:gd name="T55" fmla="*/ 0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66" h="1166">
                  <a:moveTo>
                    <a:pt x="582" y="902"/>
                  </a:moveTo>
                  <a:cubicBezTo>
                    <a:pt x="446" y="902"/>
                    <a:pt x="331" y="820"/>
                    <a:pt x="285" y="700"/>
                  </a:cubicBezTo>
                  <a:lnTo>
                    <a:pt x="880" y="700"/>
                  </a:lnTo>
                  <a:cubicBezTo>
                    <a:pt x="834" y="820"/>
                    <a:pt x="719" y="902"/>
                    <a:pt x="582" y="902"/>
                  </a:cubicBezTo>
                  <a:close/>
                  <a:moveTo>
                    <a:pt x="399" y="462"/>
                  </a:moveTo>
                  <a:lnTo>
                    <a:pt x="339" y="525"/>
                  </a:lnTo>
                  <a:lnTo>
                    <a:pt x="276" y="462"/>
                  </a:lnTo>
                  <a:lnTo>
                    <a:pt x="399" y="339"/>
                  </a:lnTo>
                  <a:lnTo>
                    <a:pt x="525" y="462"/>
                  </a:lnTo>
                  <a:lnTo>
                    <a:pt x="462" y="525"/>
                  </a:lnTo>
                  <a:lnTo>
                    <a:pt x="399" y="462"/>
                  </a:lnTo>
                  <a:close/>
                  <a:moveTo>
                    <a:pt x="640" y="462"/>
                  </a:moveTo>
                  <a:lnTo>
                    <a:pt x="766" y="339"/>
                  </a:lnTo>
                  <a:lnTo>
                    <a:pt x="889" y="462"/>
                  </a:lnTo>
                  <a:lnTo>
                    <a:pt x="826" y="525"/>
                  </a:lnTo>
                  <a:lnTo>
                    <a:pt x="766" y="462"/>
                  </a:lnTo>
                  <a:lnTo>
                    <a:pt x="703" y="525"/>
                  </a:lnTo>
                  <a:lnTo>
                    <a:pt x="640" y="462"/>
                  </a:lnTo>
                  <a:close/>
                  <a:moveTo>
                    <a:pt x="582" y="1050"/>
                  </a:moveTo>
                  <a:cubicBezTo>
                    <a:pt x="839" y="1050"/>
                    <a:pt x="1050" y="838"/>
                    <a:pt x="1050" y="582"/>
                  </a:cubicBezTo>
                  <a:cubicBezTo>
                    <a:pt x="1050" y="325"/>
                    <a:pt x="838" y="115"/>
                    <a:pt x="582" y="115"/>
                  </a:cubicBezTo>
                  <a:cubicBezTo>
                    <a:pt x="325" y="115"/>
                    <a:pt x="115" y="325"/>
                    <a:pt x="115" y="582"/>
                  </a:cubicBezTo>
                  <a:cubicBezTo>
                    <a:pt x="115" y="838"/>
                    <a:pt x="326" y="1050"/>
                    <a:pt x="582" y="1050"/>
                  </a:cubicBezTo>
                  <a:close/>
                  <a:moveTo>
                    <a:pt x="582" y="0"/>
                  </a:moveTo>
                  <a:cubicBezTo>
                    <a:pt x="905" y="0"/>
                    <a:pt x="1165" y="259"/>
                    <a:pt x="1165" y="582"/>
                  </a:cubicBezTo>
                  <a:cubicBezTo>
                    <a:pt x="1165" y="904"/>
                    <a:pt x="904" y="1165"/>
                    <a:pt x="582" y="1165"/>
                  </a:cubicBezTo>
                  <a:cubicBezTo>
                    <a:pt x="259" y="1165"/>
                    <a:pt x="0" y="904"/>
                    <a:pt x="0" y="582"/>
                  </a:cubicBezTo>
                  <a:cubicBezTo>
                    <a:pt x="0" y="259"/>
                    <a:pt x="260" y="0"/>
                    <a:pt x="582" y="0"/>
                  </a:cubicBezTo>
                  <a:close/>
                </a:path>
              </a:pathLst>
            </a:custGeom>
            <a:solidFill>
              <a:srgbClr val="063C5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GB"/>
              </a:defPPr>
              <a:lvl1pPr algn="l" defTabSz="457200" rtl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1pPr>
              <a:lvl2pPr marL="742950" indent="-285750" algn="l" defTabSz="457200" rtl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2pPr>
              <a:lvl3pPr marL="1143000" indent="-228600" algn="l" defTabSz="457200" rtl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3pPr>
              <a:lvl4pPr marL="1600200" indent="-228600" algn="l" defTabSz="457200" rtl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4pPr>
              <a:lvl5pPr marL="2057400" indent="-228600" algn="l" defTabSz="457200" rtl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5pPr>
              <a:lvl6pPr marL="2286000" algn="l" defTabSz="4572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6pPr>
              <a:lvl7pPr marL="2743200" algn="l" defTabSz="4572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7pPr>
              <a:lvl8pPr marL="3200400" algn="l" defTabSz="4572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8pPr>
              <a:lvl9pPr marL="3657600" algn="l" defTabSz="4572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9pPr>
            </a:lstStyle>
            <a:p>
              <a:pPr marL="0" marR="0" lvl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ECDCCB0E-BB45-446C-8E00-30611DDF73A4}"/>
                </a:ext>
              </a:extLst>
            </p:cNvPr>
            <p:cNvSpPr txBox="1"/>
            <p:nvPr/>
          </p:nvSpPr>
          <p:spPr>
            <a:xfrm>
              <a:off x="9067444" y="4471840"/>
              <a:ext cx="2121460" cy="831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>
                <a:lnSpc>
                  <a:spcPct val="150000"/>
                </a:lnSpc>
              </a:pPr>
              <a:r>
                <a:rPr lang="zh-CN" altLang="en-US" sz="11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1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31C42901-51B3-4EFF-8B2B-0FE7B3114CFA}"/>
                </a:ext>
              </a:extLst>
            </p:cNvPr>
            <p:cNvSpPr txBox="1"/>
            <p:nvPr/>
          </p:nvSpPr>
          <p:spPr>
            <a:xfrm>
              <a:off x="9067444" y="4163905"/>
              <a:ext cx="18723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/>
              <a:r>
                <a:rPr lang="zh-CN" altLang="en-US" sz="20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添加标题文字</a:t>
              </a:r>
            </a:p>
          </p:txBody>
        </p:sp>
      </p:grpSp>
      <p:sp>
        <p:nvSpPr>
          <p:cNvPr id="33" name="矩形 32"/>
          <p:cNvSpPr/>
          <p:nvPr/>
        </p:nvSpPr>
        <p:spPr>
          <a:xfrm>
            <a:off x="4488828" y="486275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63C54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单击此处添加标题文本</a:t>
            </a:r>
          </a:p>
        </p:txBody>
      </p:sp>
      <p:sp>
        <p:nvSpPr>
          <p:cNvPr id="37" name="任意多边形 36"/>
          <p:cNvSpPr/>
          <p:nvPr/>
        </p:nvSpPr>
        <p:spPr>
          <a:xfrm>
            <a:off x="423142" y="2892454"/>
            <a:ext cx="5630217" cy="3622744"/>
          </a:xfrm>
          <a:custGeom>
            <a:avLst/>
            <a:gdLst>
              <a:gd name="connsiteX0" fmla="*/ 1589284 w 5630217"/>
              <a:gd name="connsiteY0" fmla="*/ 0 h 3622744"/>
              <a:gd name="connsiteX1" fmla="*/ 4022315 w 5630217"/>
              <a:gd name="connsiteY1" fmla="*/ 2195603 h 3622744"/>
              <a:gd name="connsiteX2" fmla="*/ 4024955 w 5630217"/>
              <a:gd name="connsiteY2" fmla="*/ 2247885 h 3622744"/>
              <a:gd name="connsiteX3" fmla="*/ 4105057 w 5630217"/>
              <a:gd name="connsiteY3" fmla="*/ 2235660 h 3622744"/>
              <a:gd name="connsiteX4" fmla="*/ 4246532 w 5630217"/>
              <a:gd name="connsiteY4" fmla="*/ 2228516 h 3622744"/>
              <a:gd name="connsiteX5" fmla="*/ 5630217 w 5630217"/>
              <a:gd name="connsiteY5" fmla="*/ 3612202 h 3622744"/>
              <a:gd name="connsiteX6" fmla="*/ 5629685 w 5630217"/>
              <a:gd name="connsiteY6" fmla="*/ 3622744 h 3622744"/>
              <a:gd name="connsiteX7" fmla="*/ 0 w 5630217"/>
              <a:gd name="connsiteY7" fmla="*/ 3622744 h 3622744"/>
              <a:gd name="connsiteX8" fmla="*/ 0 w 5630217"/>
              <a:gd name="connsiteY8" fmla="*/ 589025 h 3622744"/>
              <a:gd name="connsiteX9" fmla="*/ 33619 w 5630217"/>
              <a:gd name="connsiteY9" fmla="*/ 558469 h 3622744"/>
              <a:gd name="connsiteX10" fmla="*/ 1589284 w 5630217"/>
              <a:gd name="connsiteY10" fmla="*/ 0 h 3622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630217" h="3622744">
                <a:moveTo>
                  <a:pt x="1589284" y="0"/>
                </a:moveTo>
                <a:cubicBezTo>
                  <a:pt x="2855564" y="0"/>
                  <a:pt x="3897072" y="962365"/>
                  <a:pt x="4022315" y="2195603"/>
                </a:cubicBezTo>
                <a:lnTo>
                  <a:pt x="4024955" y="2247885"/>
                </a:lnTo>
                <a:lnTo>
                  <a:pt x="4105057" y="2235660"/>
                </a:lnTo>
                <a:cubicBezTo>
                  <a:pt x="4151573" y="2230936"/>
                  <a:pt x="4198770" y="2228516"/>
                  <a:pt x="4246532" y="2228516"/>
                </a:cubicBezTo>
                <a:cubicBezTo>
                  <a:pt x="5010720" y="2228516"/>
                  <a:pt x="5630217" y="2848013"/>
                  <a:pt x="5630217" y="3612202"/>
                </a:cubicBezTo>
                <a:lnTo>
                  <a:pt x="5629685" y="3622744"/>
                </a:lnTo>
                <a:lnTo>
                  <a:pt x="0" y="3622744"/>
                </a:lnTo>
                <a:lnTo>
                  <a:pt x="0" y="589025"/>
                </a:lnTo>
                <a:lnTo>
                  <a:pt x="33619" y="558469"/>
                </a:lnTo>
                <a:cubicBezTo>
                  <a:pt x="456373" y="209582"/>
                  <a:pt x="998353" y="0"/>
                  <a:pt x="158928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53A40545-4EE0-41E6-A550-7FC0E701EF2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25872" y="1350835"/>
            <a:ext cx="2699265" cy="4783429"/>
          </a:xfrm>
          <a:custGeom>
            <a:avLst/>
            <a:gdLst>
              <a:gd name="connsiteX0" fmla="*/ 0 w 2148115"/>
              <a:gd name="connsiteY0" fmla="*/ 0 h 3759200"/>
              <a:gd name="connsiteX1" fmla="*/ 2148115 w 2148115"/>
              <a:gd name="connsiteY1" fmla="*/ 0 h 3759200"/>
              <a:gd name="connsiteX2" fmla="*/ 2148115 w 2148115"/>
              <a:gd name="connsiteY2" fmla="*/ 3759200 h 3759200"/>
              <a:gd name="connsiteX3" fmla="*/ 0 w 2148115"/>
              <a:gd name="connsiteY3" fmla="*/ 3759200 h 375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115" h="3759200">
                <a:moveTo>
                  <a:pt x="0" y="0"/>
                </a:moveTo>
                <a:lnTo>
                  <a:pt x="2148115" y="0"/>
                </a:lnTo>
                <a:lnTo>
                  <a:pt x="2148115" y="3759200"/>
                </a:lnTo>
                <a:lnTo>
                  <a:pt x="0" y="3759200"/>
                </a:lnTo>
                <a:close/>
              </a:path>
            </a:pathLst>
          </a:custGeom>
        </p:spPr>
      </p:pic>
      <p:pic>
        <p:nvPicPr>
          <p:cNvPr id="17" name="图片占位符 16">
            <a:extLst>
              <a:ext uri="{FF2B5EF4-FFF2-40B4-BE49-F238E27FC236}">
                <a16:creationId xmlns="" xmlns:a16="http://schemas.microsoft.com/office/drawing/2014/main" id="{1BF843FF-0BED-4B88-A8EE-D7ECD93A49A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66813" y="2545585"/>
            <a:ext cx="1924616" cy="2441831"/>
          </a:xfrm>
        </p:spPr>
      </p:pic>
    </p:spTree>
    <p:extLst>
      <p:ext uri="{BB962C8B-B14F-4D97-AF65-F5344CB8AC3E}">
        <p14:creationId xmlns:p14="http://schemas.microsoft.com/office/powerpoint/2010/main" val="733255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0" y="0"/>
            <a:ext cx="10662382" cy="6858000"/>
          </a:xfrm>
          <a:custGeom>
            <a:avLst/>
            <a:gdLst>
              <a:gd name="connsiteX0" fmla="*/ 0 w 10662382"/>
              <a:gd name="connsiteY0" fmla="*/ 0 h 6858000"/>
              <a:gd name="connsiteX1" fmla="*/ 10662382 w 10662382"/>
              <a:gd name="connsiteY1" fmla="*/ 0 h 6858000"/>
              <a:gd name="connsiteX2" fmla="*/ 10602915 w 10662382"/>
              <a:gd name="connsiteY2" fmla="*/ 15162 h 6858000"/>
              <a:gd name="connsiteX3" fmla="*/ 8561622 w 10662382"/>
              <a:gd name="connsiteY3" fmla="*/ 698109 h 6858000"/>
              <a:gd name="connsiteX4" fmla="*/ 1175933 w 10662382"/>
              <a:gd name="connsiteY4" fmla="*/ 6791669 h 6858000"/>
              <a:gd name="connsiteX5" fmla="*/ 1147025 w 10662382"/>
              <a:gd name="connsiteY5" fmla="*/ 6858000 h 6858000"/>
              <a:gd name="connsiteX6" fmla="*/ 0 w 10662382"/>
              <a:gd name="connsiteY6" fmla="*/ 6858000 h 6858000"/>
              <a:gd name="connsiteX7" fmla="*/ 0 w 10662382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62382" h="6858000">
                <a:moveTo>
                  <a:pt x="0" y="0"/>
                </a:moveTo>
                <a:lnTo>
                  <a:pt x="10662382" y="0"/>
                </a:lnTo>
                <a:lnTo>
                  <a:pt x="10602915" y="15162"/>
                </a:lnTo>
                <a:cubicBezTo>
                  <a:pt x="9928360" y="197717"/>
                  <a:pt x="9245214" y="424992"/>
                  <a:pt x="8561622" y="698109"/>
                </a:cubicBezTo>
                <a:cubicBezTo>
                  <a:pt x="4972764" y="2131972"/>
                  <a:pt x="2263467" y="4473017"/>
                  <a:pt x="1175933" y="6791669"/>
                </a:cubicBezTo>
                <a:lnTo>
                  <a:pt x="1147025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19F6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-1" y="0"/>
            <a:ext cx="12192002" cy="6858000"/>
          </a:xfrm>
          <a:custGeom>
            <a:avLst/>
            <a:gdLst>
              <a:gd name="connsiteX0" fmla="*/ 10352776 w 12192002"/>
              <a:gd name="connsiteY0" fmla="*/ 0 h 6858000"/>
              <a:gd name="connsiteX1" fmla="*/ 12192002 w 12192002"/>
              <a:gd name="connsiteY1" fmla="*/ 0 h 6858000"/>
              <a:gd name="connsiteX2" fmla="*/ 12192002 w 12192002"/>
              <a:gd name="connsiteY2" fmla="*/ 6858000 h 6858000"/>
              <a:gd name="connsiteX3" fmla="*/ 0 w 12192002"/>
              <a:gd name="connsiteY3" fmla="*/ 6858000 h 6858000"/>
              <a:gd name="connsiteX4" fmla="*/ 0 w 12192002"/>
              <a:gd name="connsiteY4" fmla="*/ 5359725 h 6858000"/>
              <a:gd name="connsiteX5" fmla="*/ 74934 w 12192002"/>
              <a:gd name="connsiteY5" fmla="*/ 5276569 h 6858000"/>
              <a:gd name="connsiteX6" fmla="*/ 7826805 w 12192002"/>
              <a:gd name="connsiteY6" fmla="*/ 698109 h 6858000"/>
              <a:gd name="connsiteX7" fmla="*/ 10281273 w 12192002"/>
              <a:gd name="connsiteY7" fmla="*/ 15162 h 6858000"/>
              <a:gd name="connsiteX8" fmla="*/ 10352776 w 1219200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2" h="6858000">
                <a:moveTo>
                  <a:pt x="10352776" y="0"/>
                </a:moveTo>
                <a:lnTo>
                  <a:pt x="12192002" y="0"/>
                </a:lnTo>
                <a:lnTo>
                  <a:pt x="12192002" y="6858000"/>
                </a:lnTo>
                <a:lnTo>
                  <a:pt x="0" y="6858000"/>
                </a:lnTo>
                <a:lnTo>
                  <a:pt x="0" y="5359725"/>
                </a:lnTo>
                <a:lnTo>
                  <a:pt x="74934" y="5276569"/>
                </a:lnTo>
                <a:cubicBezTo>
                  <a:pt x="1729692" y="3492220"/>
                  <a:pt x="4455497" y="1818315"/>
                  <a:pt x="7826805" y="698109"/>
                </a:cubicBezTo>
                <a:cubicBezTo>
                  <a:pt x="8648761" y="424992"/>
                  <a:pt x="9470182" y="197717"/>
                  <a:pt x="10281273" y="15162"/>
                </a:cubicBezTo>
                <a:lnTo>
                  <a:pt x="10352776" y="0"/>
                </a:lnTo>
                <a:close/>
              </a:path>
            </a:pathLst>
          </a:custGeom>
          <a:solidFill>
            <a:srgbClr val="063C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aper-plane_52119">
            <a:extLst>
              <a:ext uri="{FF2B5EF4-FFF2-40B4-BE49-F238E27FC236}">
                <a16:creationId xmlns:p14="http://schemas.microsoft.com/office/powerpoint/2010/main" xmlns:a16="http://schemas.microsoft.com/office/drawing/2014/main" xmlns="" id="{54405246-CCE2-4201-BBB1-D3F3EB6E740D}"/>
              </a:ext>
            </a:extLst>
          </p:cNvPr>
          <p:cNvSpPr/>
          <p:nvPr/>
        </p:nvSpPr>
        <p:spPr>
          <a:xfrm rot="580598">
            <a:off x="1174027" y="2394941"/>
            <a:ext cx="2184198" cy="1891186"/>
          </a:xfrm>
          <a:custGeom>
            <a:avLst/>
            <a:gdLst>
              <a:gd name="T0" fmla="*/ 0 w 391"/>
              <a:gd name="T1" fmla="*/ 196 h 417"/>
              <a:gd name="T2" fmla="*/ 391 w 391"/>
              <a:gd name="T3" fmla="*/ 0 h 417"/>
              <a:gd name="T4" fmla="*/ 298 w 391"/>
              <a:gd name="T5" fmla="*/ 388 h 417"/>
              <a:gd name="T6" fmla="*/ 223 w 391"/>
              <a:gd name="T7" fmla="*/ 340 h 417"/>
              <a:gd name="T8" fmla="*/ 159 w 391"/>
              <a:gd name="T9" fmla="*/ 417 h 417"/>
              <a:gd name="T10" fmla="*/ 159 w 391"/>
              <a:gd name="T11" fmla="*/ 295 h 417"/>
              <a:gd name="T12" fmla="*/ 296 w 391"/>
              <a:gd name="T13" fmla="*/ 112 h 417"/>
              <a:gd name="T14" fmla="*/ 113 w 391"/>
              <a:gd name="T15" fmla="*/ 269 h 417"/>
              <a:gd name="T16" fmla="*/ 0 w 391"/>
              <a:gd name="T17" fmla="*/ 196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1" h="417">
                <a:moveTo>
                  <a:pt x="0" y="196"/>
                </a:moveTo>
                <a:lnTo>
                  <a:pt x="391" y="0"/>
                </a:lnTo>
                <a:lnTo>
                  <a:pt x="298" y="388"/>
                </a:lnTo>
                <a:lnTo>
                  <a:pt x="223" y="340"/>
                </a:lnTo>
                <a:lnTo>
                  <a:pt x="159" y="417"/>
                </a:lnTo>
                <a:lnTo>
                  <a:pt x="159" y="295"/>
                </a:lnTo>
                <a:lnTo>
                  <a:pt x="296" y="112"/>
                </a:lnTo>
                <a:lnTo>
                  <a:pt x="113" y="269"/>
                </a:lnTo>
                <a:lnTo>
                  <a:pt x="0" y="1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文本框 12"/>
          <p:cNvSpPr txBox="1"/>
          <p:nvPr/>
        </p:nvSpPr>
        <p:spPr>
          <a:xfrm flipH="1">
            <a:off x="1030622" y="278992"/>
            <a:ext cx="200079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chemeClr val="tx2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04</a:t>
            </a:r>
            <a:endParaRPr lang="zh-CN" altLang="en-US" sz="11500" dirty="0">
              <a:solidFill>
                <a:schemeClr val="tx2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3886" y="377371"/>
            <a:ext cx="11382513" cy="6103258"/>
          </a:xfrm>
          <a:prstGeom prst="rect">
            <a:avLst/>
          </a:prstGeom>
          <a:noFill/>
          <a:ln w="635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842429" y="1980955"/>
            <a:ext cx="4459366" cy="1626207"/>
            <a:chOff x="5813854" y="1761880"/>
            <a:chExt cx="4459366" cy="1626207"/>
          </a:xfrm>
        </p:grpSpPr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A524A523-9550-4B50-9E09-7D8A8A743514}"/>
                </a:ext>
              </a:extLst>
            </p:cNvPr>
            <p:cNvSpPr txBox="1"/>
            <p:nvPr/>
          </p:nvSpPr>
          <p:spPr>
            <a:xfrm>
              <a:off x="5813854" y="1818427"/>
              <a:ext cx="4288353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r" defTabSz="457200">
                <a:lnSpc>
                  <a:spcPct val="120000"/>
                </a:lnSpc>
                <a:defRPr/>
              </a:pPr>
              <a:r>
                <a:rPr kumimoji="0" lang="zh-CN" altLang="en-US" sz="8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融资计划</a:t>
              </a:r>
              <a:endPara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A524A523-9550-4B50-9E09-7D8A8A743514}"/>
                </a:ext>
              </a:extLst>
            </p:cNvPr>
            <p:cNvSpPr txBox="1"/>
            <p:nvPr/>
          </p:nvSpPr>
          <p:spPr>
            <a:xfrm>
              <a:off x="5984867" y="1761880"/>
              <a:ext cx="4288353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r" defTabSz="457200">
                <a:lnSpc>
                  <a:spcPct val="120000"/>
                </a:lnSpc>
                <a:defRPr/>
              </a:pPr>
              <a:r>
                <a:rPr kumimoji="0" lang="zh-CN" altLang="en-US" sz="8000" b="0" i="0" u="none" strike="noStrike" kern="1200" cap="none" spc="0" normalizeH="0" baseline="0" noProof="0" dirty="0" smtClean="0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46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effectLst/>
                  <a:uLnTx/>
                  <a:uFillTx/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融资计划</a:t>
              </a:r>
              <a:endParaRPr kumimoji="0" lang="zh-CN" altLang="en-US" sz="8000" b="0" i="0" u="none" strike="noStrike" kern="1200" cap="none" spc="0" normalizeH="0" baseline="0" noProof="0" dirty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  <a:alpha val="46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5842429" y="3717578"/>
            <a:ext cx="417982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4953000" y="3547874"/>
            <a:ext cx="4953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815433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25" objId="2"/>
      </p14:showEvtLst>
    </p:ext>
  </p:extLs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>
            <a:extLst>
              <a:ext uri="{FF2B5EF4-FFF2-40B4-BE49-F238E27FC236}">
                <a16:creationId xmlns="" xmlns:a16="http://schemas.microsoft.com/office/drawing/2014/main" id="{037E2C51-D0F4-4524-8337-C46F8E4B451C}"/>
              </a:ext>
            </a:extLst>
          </p:cNvPr>
          <p:cNvGrpSpPr/>
          <p:nvPr/>
        </p:nvGrpSpPr>
        <p:grpSpPr>
          <a:xfrm>
            <a:off x="1052885" y="1790143"/>
            <a:ext cx="2959179" cy="2208047"/>
            <a:chOff x="1052885" y="1790143"/>
            <a:chExt cx="2959179" cy="2208047"/>
          </a:xfrm>
        </p:grpSpPr>
        <p:pic>
          <p:nvPicPr>
            <p:cNvPr id="57" name="图片 56">
              <a:extLst>
                <a:ext uri="{FF2B5EF4-FFF2-40B4-BE49-F238E27FC236}">
                  <a16:creationId xmlns="" xmlns:a16="http://schemas.microsoft.com/office/drawing/2014/main" id="{4A6D4BEF-9BA0-49B6-B959-D5FA986840D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52885" y="1790143"/>
              <a:ext cx="2959179" cy="1965596"/>
            </a:xfrm>
            <a:prstGeom prst="rect">
              <a:avLst/>
            </a:prstGeom>
          </p:spPr>
        </p:pic>
        <p:sp>
          <p:nvSpPr>
            <p:cNvPr id="60" name="矩形: 圆角 59">
              <a:extLst>
                <a:ext uri="{FF2B5EF4-FFF2-40B4-BE49-F238E27FC236}">
                  <a16:creationId xmlns="" xmlns:a16="http://schemas.microsoft.com/office/drawing/2014/main" id="{9A778608-8106-4FBC-9CBB-DA8046FF088C}"/>
                </a:ext>
              </a:extLst>
            </p:cNvPr>
            <p:cNvSpPr/>
            <p:nvPr/>
          </p:nvSpPr>
          <p:spPr>
            <a:xfrm>
              <a:off x="1555845" y="3533833"/>
              <a:ext cx="1787855" cy="451001"/>
            </a:xfrm>
            <a:prstGeom prst="roundRect">
              <a:avLst>
                <a:gd name="adj" fmla="val 50000"/>
              </a:avLst>
            </a:prstGeom>
            <a:solidFill>
              <a:srgbClr val="D19F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矩形 62">
              <a:extLst>
                <a:ext uri="{FF2B5EF4-FFF2-40B4-BE49-F238E27FC236}">
                  <a16:creationId xmlns="" xmlns:a16="http://schemas.microsoft.com/office/drawing/2014/main" id="{F111E530-B625-4824-B3EB-494E6A1E02E4}"/>
                </a:ext>
              </a:extLst>
            </p:cNvPr>
            <p:cNvSpPr/>
            <p:nvPr/>
          </p:nvSpPr>
          <p:spPr>
            <a:xfrm>
              <a:off x="1978348" y="3547189"/>
              <a:ext cx="1424255" cy="451001"/>
            </a:xfrm>
            <a:prstGeom prst="rect">
              <a:avLst/>
            </a:prstGeom>
          </p:spPr>
          <p:txBody>
            <a:bodyPr wrap="none" lIns="0" tIns="0" rIns="0" bIns="0" anchor="ctr" anchorCtr="0">
              <a:no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标题文本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="" xmlns:a16="http://schemas.microsoft.com/office/drawing/2014/main" id="{A4C7BAFF-79EB-4411-800B-3DD89A14A3D4}"/>
              </a:ext>
            </a:extLst>
          </p:cNvPr>
          <p:cNvGrpSpPr/>
          <p:nvPr/>
        </p:nvGrpSpPr>
        <p:grpSpPr>
          <a:xfrm>
            <a:off x="4567851" y="1770154"/>
            <a:ext cx="2959179" cy="2228036"/>
            <a:chOff x="4567851" y="1770154"/>
            <a:chExt cx="2959179" cy="2228036"/>
          </a:xfrm>
        </p:grpSpPr>
        <p:pic>
          <p:nvPicPr>
            <p:cNvPr id="58" name="图片 57">
              <a:extLst>
                <a:ext uri="{FF2B5EF4-FFF2-40B4-BE49-F238E27FC236}">
                  <a16:creationId xmlns="" xmlns:a16="http://schemas.microsoft.com/office/drawing/2014/main" id="{41003391-68E3-46BF-B4B7-74EF22DBDE8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67851" y="1770154"/>
              <a:ext cx="2959179" cy="1972786"/>
            </a:xfrm>
            <a:prstGeom prst="rect">
              <a:avLst/>
            </a:prstGeom>
          </p:spPr>
        </p:pic>
        <p:sp>
          <p:nvSpPr>
            <p:cNvPr id="61" name="矩形: 圆角 60">
              <a:extLst>
                <a:ext uri="{FF2B5EF4-FFF2-40B4-BE49-F238E27FC236}">
                  <a16:creationId xmlns="" xmlns:a16="http://schemas.microsoft.com/office/drawing/2014/main" id="{BA7FA31C-1257-44D6-AE42-5A2E8AF2DA72}"/>
                </a:ext>
              </a:extLst>
            </p:cNvPr>
            <p:cNvSpPr/>
            <p:nvPr/>
          </p:nvSpPr>
          <p:spPr>
            <a:xfrm>
              <a:off x="5137622" y="3533833"/>
              <a:ext cx="1787855" cy="451001"/>
            </a:xfrm>
            <a:prstGeom prst="roundRect">
              <a:avLst>
                <a:gd name="adj" fmla="val 50000"/>
              </a:avLst>
            </a:prstGeom>
            <a:solidFill>
              <a:srgbClr val="063C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矩形 63">
              <a:extLst>
                <a:ext uri="{FF2B5EF4-FFF2-40B4-BE49-F238E27FC236}">
                  <a16:creationId xmlns="" xmlns:a16="http://schemas.microsoft.com/office/drawing/2014/main" id="{5C78E41E-2472-4CAB-9A10-553DD5823639}"/>
                </a:ext>
              </a:extLst>
            </p:cNvPr>
            <p:cNvSpPr/>
            <p:nvPr/>
          </p:nvSpPr>
          <p:spPr>
            <a:xfrm>
              <a:off x="5486159" y="3547189"/>
              <a:ext cx="1424255" cy="451001"/>
            </a:xfrm>
            <a:prstGeom prst="rect">
              <a:avLst/>
            </a:prstGeom>
          </p:spPr>
          <p:txBody>
            <a:bodyPr wrap="none" lIns="0" tIns="0" rIns="0" bIns="0" anchor="ctr" anchorCtr="0">
              <a:no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标题文本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="" xmlns:a16="http://schemas.microsoft.com/office/drawing/2014/main" id="{9837A04E-A2E1-4067-A1E4-43A4B5090E2A}"/>
              </a:ext>
            </a:extLst>
          </p:cNvPr>
          <p:cNvGrpSpPr/>
          <p:nvPr/>
        </p:nvGrpSpPr>
        <p:grpSpPr>
          <a:xfrm>
            <a:off x="8111778" y="1770155"/>
            <a:ext cx="2959179" cy="2257063"/>
            <a:chOff x="8111778" y="1770155"/>
            <a:chExt cx="2959179" cy="2257063"/>
          </a:xfrm>
        </p:grpSpPr>
        <p:pic>
          <p:nvPicPr>
            <p:cNvPr id="59" name="图片 58">
              <a:extLst>
                <a:ext uri="{FF2B5EF4-FFF2-40B4-BE49-F238E27FC236}">
                  <a16:creationId xmlns="" xmlns:a16="http://schemas.microsoft.com/office/drawing/2014/main" id="{1316DAFE-2D20-4B90-80B2-28B245A08AC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11778" y="1770155"/>
              <a:ext cx="2959179" cy="1972786"/>
            </a:xfrm>
            <a:prstGeom prst="rect">
              <a:avLst/>
            </a:prstGeom>
          </p:spPr>
        </p:pic>
        <p:sp>
          <p:nvSpPr>
            <p:cNvPr id="62" name="矩形: 圆角 61">
              <a:extLst>
                <a:ext uri="{FF2B5EF4-FFF2-40B4-BE49-F238E27FC236}">
                  <a16:creationId xmlns="" xmlns:a16="http://schemas.microsoft.com/office/drawing/2014/main" id="{6049F255-F886-4B7A-8EA0-06A249045D93}"/>
                </a:ext>
              </a:extLst>
            </p:cNvPr>
            <p:cNvSpPr/>
            <p:nvPr/>
          </p:nvSpPr>
          <p:spPr>
            <a:xfrm>
              <a:off x="8697439" y="3533833"/>
              <a:ext cx="1787855" cy="451001"/>
            </a:xfrm>
            <a:prstGeom prst="roundRect">
              <a:avLst>
                <a:gd name="adj" fmla="val 50000"/>
              </a:avLst>
            </a:prstGeom>
            <a:solidFill>
              <a:srgbClr val="D19F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="" xmlns:a16="http://schemas.microsoft.com/office/drawing/2014/main" id="{73F4F705-B965-46D4-B01E-B8B673E12A1D}"/>
                </a:ext>
              </a:extLst>
            </p:cNvPr>
            <p:cNvSpPr/>
            <p:nvPr/>
          </p:nvSpPr>
          <p:spPr>
            <a:xfrm>
              <a:off x="9064503" y="3576217"/>
              <a:ext cx="1424255" cy="451001"/>
            </a:xfrm>
            <a:prstGeom prst="rect">
              <a:avLst/>
            </a:prstGeom>
          </p:spPr>
          <p:txBody>
            <a:bodyPr wrap="none" lIns="0" tIns="0" rIns="0" bIns="0" anchor="ctr" anchorCtr="0">
              <a:no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标题文本</a:t>
              </a:r>
            </a:p>
          </p:txBody>
        </p:sp>
      </p:grpSp>
      <p:sp>
        <p:nvSpPr>
          <p:cNvPr id="66" name="矩形 65">
            <a:extLst>
              <a:ext uri="{FF2B5EF4-FFF2-40B4-BE49-F238E27FC236}">
                <a16:creationId xmlns="" xmlns:a16="http://schemas.microsoft.com/office/drawing/2014/main" id="{F30FB3BD-531F-43A8-AD5B-28D86818DE54}"/>
              </a:ext>
            </a:extLst>
          </p:cNvPr>
          <p:cNvSpPr/>
          <p:nvPr/>
        </p:nvSpPr>
        <p:spPr>
          <a:xfrm>
            <a:off x="1174135" y="4325911"/>
            <a:ext cx="2742399" cy="812492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="" xmlns:a16="http://schemas.microsoft.com/office/drawing/2014/main" id="{C878BD38-E20A-4F37-A601-DD5E52ECF939}"/>
              </a:ext>
            </a:extLst>
          </p:cNvPr>
          <p:cNvSpPr/>
          <p:nvPr/>
        </p:nvSpPr>
        <p:spPr>
          <a:xfrm>
            <a:off x="4553921" y="4325911"/>
            <a:ext cx="2742399" cy="812492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矩形 67">
            <a:extLst>
              <a:ext uri="{FF2B5EF4-FFF2-40B4-BE49-F238E27FC236}">
                <a16:creationId xmlns="" xmlns:a16="http://schemas.microsoft.com/office/drawing/2014/main" id="{34851257-AD8E-420A-85E6-1F7B9871156C}"/>
              </a:ext>
            </a:extLst>
          </p:cNvPr>
          <p:cNvSpPr/>
          <p:nvPr/>
        </p:nvSpPr>
        <p:spPr>
          <a:xfrm>
            <a:off x="8213291" y="4325911"/>
            <a:ext cx="2742399" cy="812492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488828" y="486275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63C54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337774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423A7E65-F6FD-4131-8F7D-2C2D4F9E70EC}"/>
              </a:ext>
            </a:extLst>
          </p:cNvPr>
          <p:cNvGrpSpPr/>
          <p:nvPr/>
        </p:nvGrpSpPr>
        <p:grpSpPr>
          <a:xfrm>
            <a:off x="1969823" y="2598281"/>
            <a:ext cx="7193350" cy="2384632"/>
            <a:chOff x="2223553" y="2855524"/>
            <a:chExt cx="7193350" cy="2384632"/>
          </a:xfrm>
        </p:grpSpPr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C0BE50F4-34A7-4F77-9295-EFFB355030E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02589" y="3980327"/>
              <a:ext cx="1175657" cy="102756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0FC7CF2B-1951-447B-A8A8-02A89173FB6D}"/>
                </a:ext>
              </a:extLst>
            </p:cNvPr>
            <p:cNvCxnSpPr>
              <a:cxnSpLocks/>
            </p:cNvCxnSpPr>
            <p:nvPr/>
          </p:nvCxnSpPr>
          <p:spPr>
            <a:xfrm>
              <a:off x="3850419" y="3891549"/>
              <a:ext cx="1306392" cy="78941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5E8FB001-D338-4A72-A6ED-5DEFF30E3F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36373" y="3580491"/>
              <a:ext cx="1423521" cy="116602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18738440-9203-4130-947F-B7D262D8105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48340" y="2976847"/>
              <a:ext cx="1464196" cy="141792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FF776B86-873A-4543-891A-377FFBA156AE}"/>
                </a:ext>
              </a:extLst>
            </p:cNvPr>
            <p:cNvCxnSpPr>
              <a:cxnSpLocks/>
            </p:cNvCxnSpPr>
            <p:nvPr/>
          </p:nvCxnSpPr>
          <p:spPr>
            <a:xfrm>
              <a:off x="6600569" y="3575556"/>
              <a:ext cx="1411952" cy="86604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71243D3E-398D-4EA9-A159-563FF55EB837}"/>
                </a:ext>
              </a:extLst>
            </p:cNvPr>
            <p:cNvGrpSpPr/>
            <p:nvPr/>
          </p:nvGrpSpPr>
          <p:grpSpPr>
            <a:xfrm>
              <a:off x="2223553" y="2855524"/>
              <a:ext cx="7193350" cy="2384632"/>
              <a:chOff x="1937431" y="2272052"/>
              <a:chExt cx="7938064" cy="2631508"/>
            </a:xfrm>
          </p:grpSpPr>
          <p:sp>
            <p:nvSpPr>
              <p:cNvPr id="2" name="椭圆 1">
                <a:extLst>
                  <a:ext uri="{FF2B5EF4-FFF2-40B4-BE49-F238E27FC236}">
                    <a16:creationId xmlns="" xmlns:a16="http://schemas.microsoft.com/office/drawing/2014/main" id="{190274D9-C46F-413B-8C65-C506331C236F}"/>
                  </a:ext>
                </a:extLst>
              </p:cNvPr>
              <p:cNvSpPr/>
              <p:nvPr/>
            </p:nvSpPr>
            <p:spPr>
              <a:xfrm>
                <a:off x="1937431" y="4286477"/>
                <a:ext cx="617083" cy="617083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1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="" xmlns:a16="http://schemas.microsoft.com/office/drawing/2014/main" id="{9ABCCE89-2B58-4122-A78E-B9DABDEE2075}"/>
                  </a:ext>
                </a:extLst>
              </p:cNvPr>
              <p:cNvSpPr/>
              <p:nvPr/>
            </p:nvSpPr>
            <p:spPr>
              <a:xfrm>
                <a:off x="3401627" y="3120458"/>
                <a:ext cx="617083" cy="617083"/>
              </a:xfrm>
              <a:prstGeom prst="ellipse">
                <a:avLst/>
              </a:prstGeom>
              <a:solidFill>
                <a:srgbClr val="D49E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2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" name="椭圆 3">
                <a:extLst>
                  <a:ext uri="{FF2B5EF4-FFF2-40B4-BE49-F238E27FC236}">
                    <a16:creationId xmlns="" xmlns:a16="http://schemas.microsoft.com/office/drawing/2014/main" id="{D2216490-4762-4677-AC94-20913726BBC7}"/>
                  </a:ext>
                </a:extLst>
              </p:cNvPr>
              <p:cNvSpPr/>
              <p:nvPr/>
            </p:nvSpPr>
            <p:spPr>
              <a:xfrm>
                <a:off x="4865823" y="3981563"/>
                <a:ext cx="617083" cy="617083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3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" name="椭圆 4">
                <a:extLst>
                  <a:ext uri="{FF2B5EF4-FFF2-40B4-BE49-F238E27FC236}">
                    <a16:creationId xmlns="" xmlns:a16="http://schemas.microsoft.com/office/drawing/2014/main" id="{424ECA73-7A24-433B-A2D4-0A0EA86BCBAF}"/>
                  </a:ext>
                </a:extLst>
              </p:cNvPr>
              <p:cNvSpPr/>
              <p:nvPr/>
            </p:nvSpPr>
            <p:spPr>
              <a:xfrm>
                <a:off x="6330019" y="2811916"/>
                <a:ext cx="617083" cy="617083"/>
              </a:xfrm>
              <a:prstGeom prst="ellipse">
                <a:avLst/>
              </a:prstGeom>
              <a:solidFill>
                <a:srgbClr val="D49E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4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="" xmlns:a16="http://schemas.microsoft.com/office/drawing/2014/main" id="{6259AF2B-E0DF-427F-8E38-45A665BDBFDE}"/>
                  </a:ext>
                </a:extLst>
              </p:cNvPr>
              <p:cNvSpPr/>
              <p:nvPr/>
            </p:nvSpPr>
            <p:spPr>
              <a:xfrm>
                <a:off x="7794215" y="3673021"/>
                <a:ext cx="617083" cy="617083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5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="" xmlns:a16="http://schemas.microsoft.com/office/drawing/2014/main" id="{6492A997-160D-4A62-9C92-F45194194959}"/>
                  </a:ext>
                </a:extLst>
              </p:cNvPr>
              <p:cNvSpPr/>
              <p:nvPr/>
            </p:nvSpPr>
            <p:spPr>
              <a:xfrm>
                <a:off x="9258412" y="2272052"/>
                <a:ext cx="617083" cy="617083"/>
              </a:xfrm>
              <a:prstGeom prst="ellipse">
                <a:avLst/>
              </a:prstGeom>
              <a:solidFill>
                <a:srgbClr val="D49E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6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C686BA20-0ACB-4027-BD7F-FFF1786B544D}"/>
              </a:ext>
            </a:extLst>
          </p:cNvPr>
          <p:cNvGrpSpPr/>
          <p:nvPr/>
        </p:nvGrpSpPr>
        <p:grpSpPr>
          <a:xfrm>
            <a:off x="2226162" y="4965292"/>
            <a:ext cx="2369432" cy="1243608"/>
            <a:chOff x="8015828" y="5251904"/>
            <a:chExt cx="2369432" cy="1243608"/>
          </a:xfrm>
        </p:grpSpPr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F76F8F4E-F907-47F2-8FF3-9A0B061DD52D}"/>
                </a:ext>
              </a:extLst>
            </p:cNvPr>
            <p:cNvSpPr txBox="1"/>
            <p:nvPr/>
          </p:nvSpPr>
          <p:spPr>
            <a:xfrm>
              <a:off x="8044856" y="5664515"/>
              <a:ext cx="23404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98E7AB1F-2B9D-4CDB-A32E-5E7DF2606881}"/>
                </a:ext>
              </a:extLst>
            </p:cNvPr>
            <p:cNvSpPr txBox="1"/>
            <p:nvPr/>
          </p:nvSpPr>
          <p:spPr>
            <a:xfrm>
              <a:off x="8015828" y="525190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zh-CN" altLang="en-US" sz="2000" b="1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标题添加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8AB5BD14-D59A-40BF-B586-C066E1F25F52}"/>
              </a:ext>
            </a:extLst>
          </p:cNvPr>
          <p:cNvGrpSpPr/>
          <p:nvPr/>
        </p:nvGrpSpPr>
        <p:grpSpPr>
          <a:xfrm>
            <a:off x="1620868" y="2120316"/>
            <a:ext cx="2346030" cy="1231107"/>
            <a:chOff x="8039230" y="5264405"/>
            <a:chExt cx="2346030" cy="1231107"/>
          </a:xfrm>
        </p:grpSpPr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0F97EE83-4551-4B8A-98D4-6D943FC4DA6B}"/>
                </a:ext>
              </a:extLst>
            </p:cNvPr>
            <p:cNvSpPr txBox="1"/>
            <p:nvPr/>
          </p:nvSpPr>
          <p:spPr>
            <a:xfrm>
              <a:off x="8044856" y="5664515"/>
              <a:ext cx="23404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A9ADD612-5355-49E0-A917-FE89764F73AC}"/>
                </a:ext>
              </a:extLst>
            </p:cNvPr>
            <p:cNvSpPr txBox="1"/>
            <p:nvPr/>
          </p:nvSpPr>
          <p:spPr>
            <a:xfrm>
              <a:off x="8039230" y="526440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标题添加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7C9831F9-E5FB-4E5E-82EE-FFD0C152061F}"/>
              </a:ext>
            </a:extLst>
          </p:cNvPr>
          <p:cNvGrpSpPr/>
          <p:nvPr/>
        </p:nvGrpSpPr>
        <p:grpSpPr>
          <a:xfrm>
            <a:off x="5162123" y="4569362"/>
            <a:ext cx="2369432" cy="1243608"/>
            <a:chOff x="8015828" y="5251904"/>
            <a:chExt cx="2369432" cy="1243608"/>
          </a:xfrm>
        </p:grpSpPr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4FE57066-65DC-4369-9D87-D9FF7A0AC4AE}"/>
                </a:ext>
              </a:extLst>
            </p:cNvPr>
            <p:cNvSpPr txBox="1"/>
            <p:nvPr/>
          </p:nvSpPr>
          <p:spPr>
            <a:xfrm>
              <a:off x="8044856" y="5664515"/>
              <a:ext cx="23404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90971DFF-473A-4273-AB5E-5F3F83E4EF89}"/>
                </a:ext>
              </a:extLst>
            </p:cNvPr>
            <p:cNvSpPr txBox="1"/>
            <p:nvPr/>
          </p:nvSpPr>
          <p:spPr>
            <a:xfrm>
              <a:off x="8015828" y="525190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zh-CN" altLang="en-US" sz="2000" b="1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标题添加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D71BA2BC-511C-4370-800E-006B5B737F05}"/>
              </a:ext>
            </a:extLst>
          </p:cNvPr>
          <p:cNvGrpSpPr/>
          <p:nvPr/>
        </p:nvGrpSpPr>
        <p:grpSpPr>
          <a:xfrm>
            <a:off x="4882643" y="1742328"/>
            <a:ext cx="2369432" cy="1243608"/>
            <a:chOff x="8015828" y="5251904"/>
            <a:chExt cx="2369432" cy="1243608"/>
          </a:xfrm>
        </p:grpSpPr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947A5110-8D63-44F4-B380-BF1ED5D92385}"/>
                </a:ext>
              </a:extLst>
            </p:cNvPr>
            <p:cNvSpPr txBox="1"/>
            <p:nvPr/>
          </p:nvSpPr>
          <p:spPr>
            <a:xfrm>
              <a:off x="8044856" y="5664515"/>
              <a:ext cx="23404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B6F53EAF-F522-42EE-9CDA-AD59E3B19BF5}"/>
                </a:ext>
              </a:extLst>
            </p:cNvPr>
            <p:cNvSpPr txBox="1"/>
            <p:nvPr/>
          </p:nvSpPr>
          <p:spPr>
            <a:xfrm>
              <a:off x="8015828" y="525190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zh-CN" altLang="en-US" sz="2000" b="1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标题添加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F83F81EB-FA6C-4E1E-9FB7-AB41F89F98EF}"/>
              </a:ext>
            </a:extLst>
          </p:cNvPr>
          <p:cNvGrpSpPr/>
          <p:nvPr/>
        </p:nvGrpSpPr>
        <p:grpSpPr>
          <a:xfrm>
            <a:off x="8036513" y="4173433"/>
            <a:ext cx="2369432" cy="1243608"/>
            <a:chOff x="8015828" y="5251904"/>
            <a:chExt cx="2369432" cy="1243608"/>
          </a:xfrm>
        </p:grpSpPr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E4EA9D60-1261-4DEC-B3A7-B48DFDAD977D}"/>
                </a:ext>
              </a:extLst>
            </p:cNvPr>
            <p:cNvSpPr txBox="1"/>
            <p:nvPr/>
          </p:nvSpPr>
          <p:spPr>
            <a:xfrm>
              <a:off x="8044856" y="5664515"/>
              <a:ext cx="23404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9C16BC3B-FE08-48C3-9380-8C2E8FB193B6}"/>
                </a:ext>
              </a:extLst>
            </p:cNvPr>
            <p:cNvSpPr txBox="1"/>
            <p:nvPr/>
          </p:nvSpPr>
          <p:spPr>
            <a:xfrm>
              <a:off x="8015828" y="525190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zh-CN" altLang="en-US" sz="2000" b="1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标题添加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0544662A-1175-4066-8F0F-E9E9E29C2E21}"/>
              </a:ext>
            </a:extLst>
          </p:cNvPr>
          <p:cNvGrpSpPr/>
          <p:nvPr/>
        </p:nvGrpSpPr>
        <p:grpSpPr>
          <a:xfrm>
            <a:off x="7975787" y="1135666"/>
            <a:ext cx="2369432" cy="1243608"/>
            <a:chOff x="8015828" y="5251904"/>
            <a:chExt cx="2369432" cy="1243608"/>
          </a:xfrm>
        </p:grpSpPr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525DB079-8387-49B4-87D8-D474BB91DA0D}"/>
                </a:ext>
              </a:extLst>
            </p:cNvPr>
            <p:cNvSpPr txBox="1"/>
            <p:nvPr/>
          </p:nvSpPr>
          <p:spPr>
            <a:xfrm>
              <a:off x="8044856" y="5664515"/>
              <a:ext cx="23404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797B5AE3-8E9C-4EAA-B7BF-0732D3406396}"/>
                </a:ext>
              </a:extLst>
            </p:cNvPr>
            <p:cNvSpPr txBox="1"/>
            <p:nvPr/>
          </p:nvSpPr>
          <p:spPr>
            <a:xfrm>
              <a:off x="8015828" y="525190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zh-CN" altLang="en-US" sz="2000" b="1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标题添加</a:t>
              </a:r>
            </a:p>
          </p:txBody>
        </p:sp>
      </p:grpSp>
      <p:sp>
        <p:nvSpPr>
          <p:cNvPr id="42" name="矩形 41"/>
          <p:cNvSpPr/>
          <p:nvPr/>
        </p:nvSpPr>
        <p:spPr>
          <a:xfrm>
            <a:off x="4488828" y="486275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63C54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668194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0" y="0"/>
            <a:ext cx="10662382" cy="6858000"/>
          </a:xfrm>
          <a:custGeom>
            <a:avLst/>
            <a:gdLst>
              <a:gd name="connsiteX0" fmla="*/ 0 w 10662382"/>
              <a:gd name="connsiteY0" fmla="*/ 0 h 6858000"/>
              <a:gd name="connsiteX1" fmla="*/ 10662382 w 10662382"/>
              <a:gd name="connsiteY1" fmla="*/ 0 h 6858000"/>
              <a:gd name="connsiteX2" fmla="*/ 10602915 w 10662382"/>
              <a:gd name="connsiteY2" fmla="*/ 15162 h 6858000"/>
              <a:gd name="connsiteX3" fmla="*/ 8561622 w 10662382"/>
              <a:gd name="connsiteY3" fmla="*/ 698109 h 6858000"/>
              <a:gd name="connsiteX4" fmla="*/ 1175933 w 10662382"/>
              <a:gd name="connsiteY4" fmla="*/ 6791669 h 6858000"/>
              <a:gd name="connsiteX5" fmla="*/ 1147025 w 10662382"/>
              <a:gd name="connsiteY5" fmla="*/ 6858000 h 6858000"/>
              <a:gd name="connsiteX6" fmla="*/ 0 w 10662382"/>
              <a:gd name="connsiteY6" fmla="*/ 6858000 h 6858000"/>
              <a:gd name="connsiteX7" fmla="*/ 0 w 10662382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62382" h="6858000">
                <a:moveTo>
                  <a:pt x="0" y="0"/>
                </a:moveTo>
                <a:lnTo>
                  <a:pt x="10662382" y="0"/>
                </a:lnTo>
                <a:lnTo>
                  <a:pt x="10602915" y="15162"/>
                </a:lnTo>
                <a:cubicBezTo>
                  <a:pt x="9928360" y="197717"/>
                  <a:pt x="9245214" y="424992"/>
                  <a:pt x="8561622" y="698109"/>
                </a:cubicBezTo>
                <a:cubicBezTo>
                  <a:pt x="4972764" y="2131972"/>
                  <a:pt x="2263467" y="4473017"/>
                  <a:pt x="1175933" y="6791669"/>
                </a:cubicBezTo>
                <a:lnTo>
                  <a:pt x="1147025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19F6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0" y="-17329"/>
            <a:ext cx="12192002" cy="6875329"/>
          </a:xfrm>
          <a:custGeom>
            <a:avLst/>
            <a:gdLst>
              <a:gd name="connsiteX0" fmla="*/ 4888157 w 12192002"/>
              <a:gd name="connsiteY0" fmla="*/ 0 h 6875329"/>
              <a:gd name="connsiteX1" fmla="*/ 12192002 w 12192002"/>
              <a:gd name="connsiteY1" fmla="*/ 0 h 6875329"/>
              <a:gd name="connsiteX2" fmla="*/ 12192002 w 12192002"/>
              <a:gd name="connsiteY2" fmla="*/ 4970329 h 6875329"/>
              <a:gd name="connsiteX3" fmla="*/ 12192000 w 12192002"/>
              <a:gd name="connsiteY3" fmla="*/ 4970329 h 6875329"/>
              <a:gd name="connsiteX4" fmla="*/ 12192000 w 12192002"/>
              <a:gd name="connsiteY4" fmla="*/ 6875329 h 6875329"/>
              <a:gd name="connsiteX5" fmla="*/ 0 w 12192002"/>
              <a:gd name="connsiteY5" fmla="*/ 6875329 h 6875329"/>
              <a:gd name="connsiteX6" fmla="*/ 0 w 12192002"/>
              <a:gd name="connsiteY6" fmla="*/ 4970329 h 6875329"/>
              <a:gd name="connsiteX7" fmla="*/ 0 w 12192002"/>
              <a:gd name="connsiteY7" fmla="*/ 4749891 h 6875329"/>
              <a:gd name="connsiteX8" fmla="*/ 0 w 12192002"/>
              <a:gd name="connsiteY8" fmla="*/ 3472054 h 6875329"/>
              <a:gd name="connsiteX9" fmla="*/ 74934 w 12192002"/>
              <a:gd name="connsiteY9" fmla="*/ 3388898 h 6875329"/>
              <a:gd name="connsiteX10" fmla="*/ 4868303 w 12192002"/>
              <a:gd name="connsiteY10" fmla="*/ 9321 h 6875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2" h="6875329">
                <a:moveTo>
                  <a:pt x="4888157" y="0"/>
                </a:moveTo>
                <a:lnTo>
                  <a:pt x="12192002" y="0"/>
                </a:lnTo>
                <a:lnTo>
                  <a:pt x="12192002" y="4970329"/>
                </a:lnTo>
                <a:lnTo>
                  <a:pt x="12192000" y="4970329"/>
                </a:lnTo>
                <a:lnTo>
                  <a:pt x="12192000" y="6875329"/>
                </a:lnTo>
                <a:lnTo>
                  <a:pt x="0" y="6875329"/>
                </a:lnTo>
                <a:lnTo>
                  <a:pt x="0" y="4970329"/>
                </a:lnTo>
                <a:lnTo>
                  <a:pt x="0" y="4749891"/>
                </a:lnTo>
                <a:lnTo>
                  <a:pt x="0" y="3472054"/>
                </a:lnTo>
                <a:lnTo>
                  <a:pt x="74934" y="3388898"/>
                </a:lnTo>
                <a:cubicBezTo>
                  <a:pt x="1212580" y="2162158"/>
                  <a:pt x="2856463" y="987620"/>
                  <a:pt x="4868303" y="9321"/>
                </a:cubicBezTo>
                <a:close/>
              </a:path>
            </a:pathLst>
          </a:custGeom>
          <a:solidFill>
            <a:srgbClr val="063C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53886" y="377371"/>
            <a:ext cx="11382513" cy="6103258"/>
          </a:xfrm>
          <a:prstGeom prst="rect">
            <a:avLst/>
          </a:prstGeom>
          <a:noFill/>
          <a:ln w="635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35">
            <a:extLst>
              <a:ext uri="{FF2B5EF4-FFF2-40B4-BE49-F238E27FC236}">
                <a16:creationId xmlns="" xmlns:a16="http://schemas.microsoft.com/office/drawing/2014/main" id="{FB3B4FC2-563A-47D1-B8E9-8D626094C0D5}"/>
              </a:ext>
            </a:extLst>
          </p:cNvPr>
          <p:cNvSpPr txBox="1"/>
          <p:nvPr/>
        </p:nvSpPr>
        <p:spPr>
          <a:xfrm>
            <a:off x="591123" y="705300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27" name="文本框 29">
            <a:extLst>
              <a:ext uri="{FF2B5EF4-FFF2-40B4-BE49-F238E27FC236}">
                <a16:creationId xmlns="" xmlns:a16="http://schemas.microsoft.com/office/drawing/2014/main" id="{7BDB1B1B-6DA3-4CC2-8138-27969655861A}"/>
              </a:ext>
            </a:extLst>
          </p:cNvPr>
          <p:cNvSpPr txBox="1"/>
          <p:nvPr/>
        </p:nvSpPr>
        <p:spPr>
          <a:xfrm>
            <a:off x="654623" y="364671"/>
            <a:ext cx="3058851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  <a:alpha val="1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CONTNETS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  <a:alpha val="1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257BF5F3-E332-4098-BB55-55F879B13203}"/>
              </a:ext>
            </a:extLst>
          </p:cNvPr>
          <p:cNvSpPr txBox="1"/>
          <p:nvPr/>
        </p:nvSpPr>
        <p:spPr>
          <a:xfrm>
            <a:off x="743615" y="2776129"/>
            <a:ext cx="234040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B7686B33-C0B3-47B3-A44A-5AA666AC6998}"/>
              </a:ext>
            </a:extLst>
          </p:cNvPr>
          <p:cNvSpPr txBox="1"/>
          <p:nvPr/>
        </p:nvSpPr>
        <p:spPr>
          <a:xfrm>
            <a:off x="1103340" y="379096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公司介绍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A902426F-E644-477B-9CB7-CC7208967543}"/>
              </a:ext>
            </a:extLst>
          </p:cNvPr>
          <p:cNvSpPr txBox="1"/>
          <p:nvPr/>
        </p:nvSpPr>
        <p:spPr>
          <a:xfrm>
            <a:off x="3933404" y="379096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项目介绍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F1F68756-3E39-4FAB-B85A-31ED5153E8E4}"/>
              </a:ext>
            </a:extLst>
          </p:cNvPr>
          <p:cNvSpPr txBox="1"/>
          <p:nvPr/>
        </p:nvSpPr>
        <p:spPr>
          <a:xfrm>
            <a:off x="6326723" y="2776129"/>
            <a:ext cx="234040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DABA1B05-6DC1-4789-A8DB-60474AD7077C}"/>
              </a:ext>
            </a:extLst>
          </p:cNvPr>
          <p:cNvSpPr txBox="1"/>
          <p:nvPr/>
        </p:nvSpPr>
        <p:spPr>
          <a:xfrm>
            <a:off x="6686449" y="379096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未来展望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0D2FA76F-3FE9-49A1-8094-4D2C18C667F1}"/>
              </a:ext>
            </a:extLst>
          </p:cNvPr>
          <p:cNvSpPr txBox="1"/>
          <p:nvPr/>
        </p:nvSpPr>
        <p:spPr>
          <a:xfrm>
            <a:off x="9485744" y="379096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投资回报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8CB8316D-E734-4255-AAE6-BE75429FE536}"/>
              </a:ext>
            </a:extLst>
          </p:cNvPr>
          <p:cNvSpPr txBox="1"/>
          <p:nvPr/>
        </p:nvSpPr>
        <p:spPr>
          <a:xfrm>
            <a:off x="3573678" y="2776129"/>
            <a:ext cx="234040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4BB1FE72-771F-41AE-AE2C-6D0D91D31EA6}"/>
              </a:ext>
            </a:extLst>
          </p:cNvPr>
          <p:cNvSpPr txBox="1"/>
          <p:nvPr/>
        </p:nvSpPr>
        <p:spPr>
          <a:xfrm>
            <a:off x="9126020" y="2776129"/>
            <a:ext cx="234040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</a:p>
        </p:txBody>
      </p:sp>
      <p:sp>
        <p:nvSpPr>
          <p:cNvPr id="4" name="圆角矩形 3"/>
          <p:cNvSpPr/>
          <p:nvPr/>
        </p:nvSpPr>
        <p:spPr>
          <a:xfrm flipH="1">
            <a:off x="8854655" y="2578512"/>
            <a:ext cx="45719" cy="3136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20000"/>
                </a:schemeClr>
              </a:gs>
              <a:gs pos="58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圆角矩形 37"/>
          <p:cNvSpPr/>
          <p:nvPr/>
        </p:nvSpPr>
        <p:spPr>
          <a:xfrm flipH="1">
            <a:off x="5983607" y="2578512"/>
            <a:ext cx="45719" cy="3136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20000"/>
                </a:schemeClr>
              </a:gs>
              <a:gs pos="58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圆角矩形 40"/>
          <p:cNvSpPr/>
          <p:nvPr/>
        </p:nvSpPr>
        <p:spPr>
          <a:xfrm flipH="1">
            <a:off x="3191674" y="2578512"/>
            <a:ext cx="45719" cy="3136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20000"/>
                </a:schemeClr>
              </a:gs>
              <a:gs pos="58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6328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25" objId="2"/>
      </p14:showEvtLst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椭圆 45"/>
          <p:cNvSpPr/>
          <p:nvPr/>
        </p:nvSpPr>
        <p:spPr>
          <a:xfrm>
            <a:off x="5075552" y="1696383"/>
            <a:ext cx="2154308" cy="2154308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8206709" y="1696383"/>
            <a:ext cx="2154308" cy="2154308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883760" y="1696383"/>
            <a:ext cx="2154308" cy="2154308"/>
          </a:xfrm>
          <a:prstGeom prst="ellipse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7"/>
          <p:cNvSpPr txBox="1"/>
          <p:nvPr/>
        </p:nvSpPr>
        <p:spPr>
          <a:xfrm>
            <a:off x="1613793" y="4446797"/>
            <a:ext cx="2705491" cy="8852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1219170">
              <a:lnSpc>
                <a:spcPct val="125000"/>
              </a:lnSpc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3D118AD8-A70E-455F-950D-F8965651F69F}"/>
              </a:ext>
            </a:extLst>
          </p:cNvPr>
          <p:cNvGrpSpPr/>
          <p:nvPr/>
        </p:nvGrpSpPr>
        <p:grpSpPr>
          <a:xfrm>
            <a:off x="1531765" y="2324501"/>
            <a:ext cx="2705492" cy="2045842"/>
            <a:chOff x="1154393" y="2571244"/>
            <a:chExt cx="2705492" cy="2045842"/>
          </a:xfrm>
        </p:grpSpPr>
        <p:grpSp>
          <p:nvGrpSpPr>
            <p:cNvPr id="2" name="Group 1"/>
            <p:cNvGrpSpPr/>
            <p:nvPr/>
          </p:nvGrpSpPr>
          <p:grpSpPr>
            <a:xfrm>
              <a:off x="2140131" y="2571244"/>
              <a:ext cx="898072" cy="898072"/>
              <a:chOff x="2715327" y="2492885"/>
              <a:chExt cx="898072" cy="898072"/>
            </a:xfrm>
          </p:grpSpPr>
          <p:sp>
            <p:nvSpPr>
              <p:cNvPr id="7" name="Oval 6"/>
              <p:cNvSpPr/>
              <p:nvPr/>
            </p:nvSpPr>
            <p:spPr>
              <a:xfrm>
                <a:off x="2715327" y="2492885"/>
                <a:ext cx="898072" cy="898072"/>
              </a:xfrm>
              <a:prstGeom prst="ellipse">
                <a:avLst/>
              </a:prstGeom>
              <a:solidFill>
                <a:srgbClr val="D49E63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5" name="AutoShape 117"/>
              <p:cNvSpPr>
                <a:spLocks/>
              </p:cNvSpPr>
              <p:nvPr/>
            </p:nvSpPr>
            <p:spPr bwMode="auto">
              <a:xfrm>
                <a:off x="2949954" y="2781023"/>
                <a:ext cx="428818" cy="321796"/>
              </a:xfrm>
              <a:custGeom>
                <a:avLst/>
                <a:gdLst>
                  <a:gd name="T0" fmla="+- 0 10799 1"/>
                  <a:gd name="T1" fmla="*/ T0 w 21596"/>
                  <a:gd name="T2" fmla="*/ 10800 h 21600"/>
                  <a:gd name="T3" fmla="+- 0 10799 1"/>
                  <a:gd name="T4" fmla="*/ T3 w 21596"/>
                  <a:gd name="T5" fmla="*/ 10800 h 21600"/>
                  <a:gd name="T6" fmla="+- 0 10799 1"/>
                  <a:gd name="T7" fmla="*/ T6 w 21596"/>
                  <a:gd name="T8" fmla="*/ 10800 h 21600"/>
                  <a:gd name="T9" fmla="+- 0 10799 1"/>
                  <a:gd name="T10" fmla="*/ T9 w 215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6" h="21600">
                    <a:moveTo>
                      <a:pt x="4511" y="2151"/>
                    </a:moveTo>
                    <a:lnTo>
                      <a:pt x="6064" y="3877"/>
                    </a:lnTo>
                    <a:lnTo>
                      <a:pt x="4246" y="6302"/>
                    </a:lnTo>
                    <a:lnTo>
                      <a:pt x="1353" y="6302"/>
                    </a:lnTo>
                    <a:cubicBezTo>
                      <a:pt x="1353" y="6302"/>
                      <a:pt x="4511" y="2151"/>
                      <a:pt x="4511" y="2151"/>
                    </a:cubicBezTo>
                    <a:close/>
                    <a:moveTo>
                      <a:pt x="17348" y="6302"/>
                    </a:moveTo>
                    <a:lnTo>
                      <a:pt x="15531" y="3877"/>
                    </a:lnTo>
                    <a:lnTo>
                      <a:pt x="17082" y="2153"/>
                    </a:lnTo>
                    <a:lnTo>
                      <a:pt x="20191" y="6302"/>
                    </a:lnTo>
                    <a:cubicBezTo>
                      <a:pt x="20191" y="6302"/>
                      <a:pt x="17348" y="6302"/>
                      <a:pt x="17348" y="6302"/>
                    </a:cubicBezTo>
                    <a:close/>
                    <a:moveTo>
                      <a:pt x="17264" y="7202"/>
                    </a:moveTo>
                    <a:lnTo>
                      <a:pt x="19663" y="7202"/>
                    </a:lnTo>
                    <a:lnTo>
                      <a:pt x="13021" y="16638"/>
                    </a:lnTo>
                    <a:cubicBezTo>
                      <a:pt x="13021" y="16638"/>
                      <a:pt x="17264" y="7202"/>
                      <a:pt x="17264" y="7202"/>
                    </a:cubicBezTo>
                    <a:close/>
                    <a:moveTo>
                      <a:pt x="8574" y="16637"/>
                    </a:moveTo>
                    <a:lnTo>
                      <a:pt x="1933" y="7202"/>
                    </a:lnTo>
                    <a:lnTo>
                      <a:pt x="4330" y="7202"/>
                    </a:lnTo>
                    <a:cubicBezTo>
                      <a:pt x="4330" y="7202"/>
                      <a:pt x="8574" y="16637"/>
                      <a:pt x="8574" y="16637"/>
                    </a:cubicBezTo>
                    <a:close/>
                    <a:moveTo>
                      <a:pt x="8429" y="7202"/>
                    </a:moveTo>
                    <a:lnTo>
                      <a:pt x="10084" y="18249"/>
                    </a:lnTo>
                    <a:lnTo>
                      <a:pt x="5117" y="7202"/>
                    </a:lnTo>
                    <a:cubicBezTo>
                      <a:pt x="5117" y="7202"/>
                      <a:pt x="8429" y="7202"/>
                      <a:pt x="8429" y="7202"/>
                    </a:cubicBezTo>
                    <a:close/>
                    <a:moveTo>
                      <a:pt x="6584" y="4456"/>
                    </a:moveTo>
                    <a:lnTo>
                      <a:pt x="8246" y="6302"/>
                    </a:lnTo>
                    <a:lnTo>
                      <a:pt x="5200" y="6302"/>
                    </a:lnTo>
                    <a:cubicBezTo>
                      <a:pt x="5200" y="6302"/>
                      <a:pt x="6584" y="4456"/>
                      <a:pt x="6584" y="4456"/>
                    </a:cubicBezTo>
                    <a:close/>
                    <a:moveTo>
                      <a:pt x="6543" y="3238"/>
                    </a:moveTo>
                    <a:lnTo>
                      <a:pt x="5250" y="1800"/>
                    </a:lnTo>
                    <a:lnTo>
                      <a:pt x="7621" y="1800"/>
                    </a:lnTo>
                    <a:cubicBezTo>
                      <a:pt x="7621" y="1800"/>
                      <a:pt x="6543" y="3238"/>
                      <a:pt x="6543" y="3238"/>
                    </a:cubicBezTo>
                    <a:close/>
                    <a:moveTo>
                      <a:pt x="10797" y="3466"/>
                    </a:moveTo>
                    <a:lnTo>
                      <a:pt x="9299" y="1800"/>
                    </a:lnTo>
                    <a:lnTo>
                      <a:pt x="12296" y="1800"/>
                    </a:lnTo>
                    <a:cubicBezTo>
                      <a:pt x="12296" y="1800"/>
                      <a:pt x="10797" y="3466"/>
                      <a:pt x="10797" y="3466"/>
                    </a:cubicBezTo>
                    <a:close/>
                    <a:moveTo>
                      <a:pt x="13974" y="1800"/>
                    </a:moveTo>
                    <a:lnTo>
                      <a:pt x="16345" y="1800"/>
                    </a:lnTo>
                    <a:lnTo>
                      <a:pt x="15052" y="3238"/>
                    </a:lnTo>
                    <a:cubicBezTo>
                      <a:pt x="15052" y="3238"/>
                      <a:pt x="13974" y="1800"/>
                      <a:pt x="13974" y="1800"/>
                    </a:cubicBezTo>
                    <a:close/>
                    <a:moveTo>
                      <a:pt x="13349" y="6302"/>
                    </a:moveTo>
                    <a:lnTo>
                      <a:pt x="15011" y="4456"/>
                    </a:lnTo>
                    <a:lnTo>
                      <a:pt x="16394" y="6302"/>
                    </a:lnTo>
                    <a:cubicBezTo>
                      <a:pt x="16394" y="6302"/>
                      <a:pt x="13349" y="6302"/>
                      <a:pt x="13349" y="6302"/>
                    </a:cubicBezTo>
                    <a:close/>
                    <a:moveTo>
                      <a:pt x="13166" y="7202"/>
                    </a:moveTo>
                    <a:lnTo>
                      <a:pt x="16478" y="7202"/>
                    </a:lnTo>
                    <a:lnTo>
                      <a:pt x="11511" y="18249"/>
                    </a:lnTo>
                    <a:cubicBezTo>
                      <a:pt x="11511" y="18249"/>
                      <a:pt x="13166" y="7202"/>
                      <a:pt x="13166" y="7202"/>
                    </a:cubicBezTo>
                    <a:close/>
                    <a:moveTo>
                      <a:pt x="12478" y="7202"/>
                    </a:moveTo>
                    <a:lnTo>
                      <a:pt x="10797" y="18414"/>
                    </a:lnTo>
                    <a:lnTo>
                      <a:pt x="9117" y="7202"/>
                    </a:lnTo>
                    <a:cubicBezTo>
                      <a:pt x="9117" y="7202"/>
                      <a:pt x="12478" y="7202"/>
                      <a:pt x="12478" y="7202"/>
                    </a:cubicBezTo>
                    <a:close/>
                    <a:moveTo>
                      <a:pt x="8773" y="5716"/>
                    </a:moveTo>
                    <a:lnTo>
                      <a:pt x="7064" y="3817"/>
                    </a:lnTo>
                    <a:lnTo>
                      <a:pt x="8426" y="2000"/>
                    </a:lnTo>
                    <a:lnTo>
                      <a:pt x="10270" y="4051"/>
                    </a:lnTo>
                    <a:cubicBezTo>
                      <a:pt x="10270" y="4051"/>
                      <a:pt x="8773" y="5716"/>
                      <a:pt x="8773" y="5716"/>
                    </a:cubicBezTo>
                    <a:close/>
                    <a:moveTo>
                      <a:pt x="11325" y="4051"/>
                    </a:moveTo>
                    <a:lnTo>
                      <a:pt x="13169" y="2000"/>
                    </a:lnTo>
                    <a:lnTo>
                      <a:pt x="14531" y="3817"/>
                    </a:lnTo>
                    <a:lnTo>
                      <a:pt x="12822" y="5716"/>
                    </a:lnTo>
                    <a:cubicBezTo>
                      <a:pt x="12822" y="5716"/>
                      <a:pt x="11325" y="4051"/>
                      <a:pt x="11325" y="4051"/>
                    </a:cubicBezTo>
                    <a:close/>
                    <a:moveTo>
                      <a:pt x="12296" y="6302"/>
                    </a:moveTo>
                    <a:lnTo>
                      <a:pt x="9299" y="6302"/>
                    </a:lnTo>
                    <a:lnTo>
                      <a:pt x="10797" y="4638"/>
                    </a:lnTo>
                    <a:cubicBezTo>
                      <a:pt x="10797" y="4638"/>
                      <a:pt x="12296" y="6302"/>
                      <a:pt x="12296" y="6302"/>
                    </a:cubicBezTo>
                    <a:close/>
                    <a:moveTo>
                      <a:pt x="21200" y="5102"/>
                    </a:moveTo>
                    <a:lnTo>
                      <a:pt x="17771" y="527"/>
                    </a:lnTo>
                    <a:cubicBezTo>
                      <a:pt x="17518" y="189"/>
                      <a:pt x="17176" y="0"/>
                      <a:pt x="16817" y="0"/>
                    </a:cubicBezTo>
                    <a:lnTo>
                      <a:pt x="4779" y="0"/>
                    </a:lnTo>
                    <a:cubicBezTo>
                      <a:pt x="4420" y="0"/>
                      <a:pt x="4077" y="189"/>
                      <a:pt x="3824" y="527"/>
                    </a:cubicBezTo>
                    <a:lnTo>
                      <a:pt x="395" y="5102"/>
                    </a:lnTo>
                    <a:cubicBezTo>
                      <a:pt x="131" y="5455"/>
                      <a:pt x="-1" y="5921"/>
                      <a:pt x="-1" y="6387"/>
                    </a:cubicBezTo>
                    <a:cubicBezTo>
                      <a:pt x="1" y="6810"/>
                      <a:pt x="114" y="7233"/>
                      <a:pt x="341" y="7573"/>
                    </a:cubicBezTo>
                    <a:lnTo>
                      <a:pt x="9788" y="20995"/>
                    </a:lnTo>
                    <a:cubicBezTo>
                      <a:pt x="10045" y="21379"/>
                      <a:pt x="10412" y="21599"/>
                      <a:pt x="10797" y="21599"/>
                    </a:cubicBezTo>
                    <a:cubicBezTo>
                      <a:pt x="11183" y="21599"/>
                      <a:pt x="11550" y="21379"/>
                      <a:pt x="11807" y="20995"/>
                    </a:cubicBezTo>
                    <a:lnTo>
                      <a:pt x="21255" y="7573"/>
                    </a:lnTo>
                    <a:cubicBezTo>
                      <a:pt x="21485" y="7226"/>
                      <a:pt x="21598" y="6791"/>
                      <a:pt x="21595" y="6359"/>
                    </a:cubicBezTo>
                    <a:cubicBezTo>
                      <a:pt x="21593" y="5902"/>
                      <a:pt x="21459" y="5449"/>
                      <a:pt x="21200" y="510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1" tIns="19051" rIns="19051" bIns="19051" anchor="ctr"/>
              <a:lstStyle/>
              <a:p>
                <a:pPr marL="0" marR="0" lvl="0" indent="0" algn="ctr" defTabSz="228594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3" name="文本框 8"/>
            <p:cNvSpPr txBox="1"/>
            <p:nvPr/>
          </p:nvSpPr>
          <p:spPr>
            <a:xfrm>
              <a:off x="1154393" y="4173888"/>
              <a:ext cx="270549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219170">
                <a:lnSpc>
                  <a:spcPct val="114000"/>
                </a:lnSpc>
                <a:defRPr/>
              </a:pPr>
              <a:r>
                <a:rPr lang="zh-CN" altLang="en-US" sz="2000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rPr>
                <a:t>添加标题文本</a:t>
              </a:r>
              <a:endPara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5" name="文本框 7"/>
          <p:cNvSpPr txBox="1"/>
          <p:nvPr/>
        </p:nvSpPr>
        <p:spPr>
          <a:xfrm>
            <a:off x="4822464" y="4446797"/>
            <a:ext cx="2705492" cy="8852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1219170">
              <a:lnSpc>
                <a:spcPct val="125000"/>
              </a:lnSpc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CC956C4C-6972-442C-BAC9-A519655304B6}"/>
              </a:ext>
            </a:extLst>
          </p:cNvPr>
          <p:cNvGrpSpPr/>
          <p:nvPr/>
        </p:nvGrpSpPr>
        <p:grpSpPr>
          <a:xfrm>
            <a:off x="4749851" y="2284185"/>
            <a:ext cx="2705492" cy="2077831"/>
            <a:chOff x="4749851" y="2530928"/>
            <a:chExt cx="2705492" cy="2077831"/>
          </a:xfrm>
        </p:grpSpPr>
        <p:grpSp>
          <p:nvGrpSpPr>
            <p:cNvPr id="2055" name="Group 2054"/>
            <p:cNvGrpSpPr/>
            <p:nvPr/>
          </p:nvGrpSpPr>
          <p:grpSpPr>
            <a:xfrm>
              <a:off x="5726174" y="2530928"/>
              <a:ext cx="898072" cy="898072"/>
              <a:chOff x="5646487" y="2492885"/>
              <a:chExt cx="898072" cy="898072"/>
            </a:xfrm>
          </p:grpSpPr>
          <p:sp>
            <p:nvSpPr>
              <p:cNvPr id="30" name="Oval 29"/>
              <p:cNvSpPr/>
              <p:nvPr/>
            </p:nvSpPr>
            <p:spPr>
              <a:xfrm>
                <a:off x="5646487" y="2492885"/>
                <a:ext cx="898072" cy="898072"/>
              </a:xfrm>
              <a:prstGeom prst="ellipse">
                <a:avLst/>
              </a:prstGeom>
              <a:solidFill>
                <a:srgbClr val="063C54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49" name="Group 48"/>
              <p:cNvGrpSpPr/>
              <p:nvPr/>
            </p:nvGrpSpPr>
            <p:grpSpPr>
              <a:xfrm>
                <a:off x="5948185" y="2727145"/>
                <a:ext cx="294676" cy="429552"/>
                <a:chOff x="3582988" y="3510757"/>
                <a:chExt cx="319088" cy="465138"/>
              </a:xfrm>
              <a:solidFill>
                <a:schemeClr val="bg1"/>
              </a:solidFill>
            </p:grpSpPr>
            <p:sp>
              <p:nvSpPr>
                <p:cNvPr id="50" name="AutoShape 113"/>
                <p:cNvSpPr>
                  <a:spLocks/>
                </p:cNvSpPr>
                <p:nvPr/>
              </p:nvSpPr>
              <p:spPr bwMode="auto">
                <a:xfrm>
                  <a:off x="3582988" y="3510757"/>
                  <a:ext cx="319088" cy="465138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5386" y="14175"/>
                      </a:moveTo>
                      <a:lnTo>
                        <a:pt x="6223" y="14175"/>
                      </a:lnTo>
                      <a:cubicBezTo>
                        <a:pt x="5734" y="13446"/>
                        <a:pt x="5147" y="12716"/>
                        <a:pt x="4568" y="12003"/>
                      </a:cubicBezTo>
                      <a:cubicBezTo>
                        <a:pt x="3287" y="10427"/>
                        <a:pt x="1963" y="8797"/>
                        <a:pt x="1963" y="7425"/>
                      </a:cubicBezTo>
                      <a:cubicBezTo>
                        <a:pt x="1963" y="4075"/>
                        <a:pt x="5927" y="1350"/>
                        <a:pt x="10800" y="1350"/>
                      </a:cubicBezTo>
                      <a:cubicBezTo>
                        <a:pt x="15672" y="1350"/>
                        <a:pt x="19636" y="4075"/>
                        <a:pt x="19636" y="7425"/>
                      </a:cubicBezTo>
                      <a:cubicBezTo>
                        <a:pt x="19636" y="8787"/>
                        <a:pt x="18312" y="10425"/>
                        <a:pt x="17029" y="12011"/>
                      </a:cubicBezTo>
                      <a:cubicBezTo>
                        <a:pt x="16455" y="12723"/>
                        <a:pt x="15873" y="13449"/>
                        <a:pt x="15386" y="14175"/>
                      </a:cubicBezTo>
                      <a:moveTo>
                        <a:pt x="10800" y="20249"/>
                      </a:moveTo>
                      <a:cubicBezTo>
                        <a:pt x="9805" y="20249"/>
                        <a:pt x="9347" y="20171"/>
                        <a:pt x="8839" y="19406"/>
                      </a:cubicBezTo>
                      <a:lnTo>
                        <a:pt x="13000" y="19048"/>
                      </a:lnTo>
                      <a:cubicBezTo>
                        <a:pt x="12398" y="20164"/>
                        <a:pt x="11959" y="20249"/>
                        <a:pt x="10800" y="20249"/>
                      </a:cubicBezTo>
                      <a:moveTo>
                        <a:pt x="7595" y="16813"/>
                      </a:moveTo>
                      <a:cubicBezTo>
                        <a:pt x="7417" y="16407"/>
                        <a:pt x="7215" y="15978"/>
                        <a:pt x="6991" y="15525"/>
                      </a:cubicBezTo>
                      <a:lnTo>
                        <a:pt x="14616" y="15525"/>
                      </a:lnTo>
                      <a:cubicBezTo>
                        <a:pt x="14496" y="15767"/>
                        <a:pt x="14375" y="16010"/>
                        <a:pt x="14270" y="16239"/>
                      </a:cubicBezTo>
                      <a:cubicBezTo>
                        <a:pt x="14270" y="16239"/>
                        <a:pt x="7595" y="16813"/>
                        <a:pt x="7595" y="16813"/>
                      </a:cubicBezTo>
                      <a:close/>
                      <a:moveTo>
                        <a:pt x="13345" y="18343"/>
                      </a:moveTo>
                      <a:lnTo>
                        <a:pt x="8476" y="18762"/>
                      </a:lnTo>
                      <a:cubicBezTo>
                        <a:pt x="8303" y="18416"/>
                        <a:pt x="8116" y="18011"/>
                        <a:pt x="7890" y="17483"/>
                      </a:cubicBezTo>
                      <a:cubicBezTo>
                        <a:pt x="7887" y="17477"/>
                        <a:pt x="7883" y="17469"/>
                        <a:pt x="7881" y="17462"/>
                      </a:cubicBezTo>
                      <a:lnTo>
                        <a:pt x="13957" y="16941"/>
                      </a:lnTo>
                      <a:cubicBezTo>
                        <a:pt x="13871" y="17140"/>
                        <a:pt x="13778" y="17350"/>
                        <a:pt x="13698" y="17537"/>
                      </a:cubicBezTo>
                      <a:cubicBezTo>
                        <a:pt x="13569" y="17841"/>
                        <a:pt x="13453" y="18104"/>
                        <a:pt x="13345" y="18343"/>
                      </a:cubicBezTo>
                      <a:moveTo>
                        <a:pt x="10800" y="0"/>
                      </a:moveTo>
                      <a:cubicBezTo>
                        <a:pt x="4835" y="0"/>
                        <a:pt x="0" y="3324"/>
                        <a:pt x="0" y="7425"/>
                      </a:cubicBezTo>
                      <a:cubicBezTo>
                        <a:pt x="0" y="10146"/>
                        <a:pt x="3621" y="13029"/>
                        <a:pt x="4939" y="15562"/>
                      </a:cubicBezTo>
                      <a:cubicBezTo>
                        <a:pt x="6906" y="19339"/>
                        <a:pt x="6688" y="21599"/>
                        <a:pt x="10800" y="21599"/>
                      </a:cubicBezTo>
                      <a:cubicBezTo>
                        <a:pt x="14972" y="21599"/>
                        <a:pt x="14692" y="19349"/>
                        <a:pt x="16660" y="15577"/>
                      </a:cubicBezTo>
                      <a:cubicBezTo>
                        <a:pt x="17983" y="13039"/>
                        <a:pt x="21600" y="10124"/>
                        <a:pt x="21600" y="7425"/>
                      </a:cubicBezTo>
                      <a:cubicBezTo>
                        <a:pt x="21600" y="3324"/>
                        <a:pt x="16764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1" tIns="19051" rIns="19051" bIns="19051" anchor="ctr"/>
                <a:lstStyle/>
                <a:p>
                  <a:pPr marL="0" marR="0" lvl="0" indent="0" algn="ctr" defTabSz="228594" rtl="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AutoShape 114"/>
                <p:cNvSpPr>
                  <a:spLocks/>
                </p:cNvSpPr>
                <p:nvPr/>
              </p:nvSpPr>
              <p:spPr bwMode="auto">
                <a:xfrm>
                  <a:off x="3655219" y="3583782"/>
                  <a:ext cx="94456" cy="9445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938" y="0"/>
                      </a:moveTo>
                      <a:cubicBezTo>
                        <a:pt x="8943" y="0"/>
                        <a:pt x="0" y="8942"/>
                        <a:pt x="0" y="19938"/>
                      </a:cubicBezTo>
                      <a:cubicBezTo>
                        <a:pt x="0" y="20855"/>
                        <a:pt x="743" y="21600"/>
                        <a:pt x="1661" y="21600"/>
                      </a:cubicBezTo>
                      <a:cubicBezTo>
                        <a:pt x="2579" y="21600"/>
                        <a:pt x="3323" y="20855"/>
                        <a:pt x="3323" y="19938"/>
                      </a:cubicBezTo>
                      <a:cubicBezTo>
                        <a:pt x="3323" y="10777"/>
                        <a:pt x="10777" y="3323"/>
                        <a:pt x="19938" y="3323"/>
                      </a:cubicBezTo>
                      <a:cubicBezTo>
                        <a:pt x="20856" y="3323"/>
                        <a:pt x="21600" y="2578"/>
                        <a:pt x="21600" y="1661"/>
                      </a:cubicBezTo>
                      <a:cubicBezTo>
                        <a:pt x="21600" y="744"/>
                        <a:pt x="20856" y="0"/>
                        <a:pt x="19938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1" tIns="19051" rIns="19051" bIns="19051" anchor="ctr"/>
                <a:lstStyle/>
                <a:p>
                  <a:pPr marL="0" marR="0" lvl="0" indent="0" algn="ctr" defTabSz="228594" rtl="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36" name="文本框 8"/>
            <p:cNvSpPr txBox="1"/>
            <p:nvPr/>
          </p:nvSpPr>
          <p:spPr>
            <a:xfrm>
              <a:off x="4749851" y="4165561"/>
              <a:ext cx="270549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219170">
                <a:lnSpc>
                  <a:spcPct val="114000"/>
                </a:lnSpc>
                <a:defRPr/>
              </a:pPr>
              <a:r>
                <a:rPr lang="zh-CN" altLang="en-US" sz="2000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rPr>
                <a:t>添加标题文本</a:t>
              </a:r>
              <a:endPara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4" name="文本框 7"/>
          <p:cNvSpPr txBox="1"/>
          <p:nvPr/>
        </p:nvSpPr>
        <p:spPr>
          <a:xfrm>
            <a:off x="7933389" y="4446797"/>
            <a:ext cx="2705492" cy="8852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1219170">
              <a:lnSpc>
                <a:spcPct val="125000"/>
              </a:lnSpc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F15ECE1F-38B2-42B5-9920-92263695DEF8}"/>
              </a:ext>
            </a:extLst>
          </p:cNvPr>
          <p:cNvGrpSpPr/>
          <p:nvPr/>
        </p:nvGrpSpPr>
        <p:grpSpPr>
          <a:xfrm>
            <a:off x="7880935" y="2284185"/>
            <a:ext cx="2705492" cy="2038607"/>
            <a:chOff x="8359907" y="2530928"/>
            <a:chExt cx="2705492" cy="2038607"/>
          </a:xfrm>
        </p:grpSpPr>
        <p:grpSp>
          <p:nvGrpSpPr>
            <p:cNvPr id="3" name="Group 2"/>
            <p:cNvGrpSpPr/>
            <p:nvPr/>
          </p:nvGrpSpPr>
          <p:grpSpPr>
            <a:xfrm>
              <a:off x="9316071" y="2530928"/>
              <a:ext cx="898072" cy="898072"/>
              <a:chOff x="8577816" y="2492885"/>
              <a:chExt cx="898072" cy="898072"/>
            </a:xfrm>
          </p:grpSpPr>
          <p:sp>
            <p:nvSpPr>
              <p:cNvPr id="32" name="Oval 31"/>
              <p:cNvSpPr/>
              <p:nvPr/>
            </p:nvSpPr>
            <p:spPr>
              <a:xfrm>
                <a:off x="8577816" y="2492885"/>
                <a:ext cx="898072" cy="898072"/>
              </a:xfrm>
              <a:prstGeom prst="ellipse">
                <a:avLst/>
              </a:prstGeom>
              <a:solidFill>
                <a:srgbClr val="D49E63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52" name="Group 51"/>
              <p:cNvGrpSpPr/>
              <p:nvPr/>
            </p:nvGrpSpPr>
            <p:grpSpPr>
              <a:xfrm>
                <a:off x="8865954" y="2727145"/>
                <a:ext cx="321796" cy="429552"/>
                <a:chOff x="2639219" y="3510757"/>
                <a:chExt cx="348456" cy="465138"/>
              </a:xfrm>
              <a:solidFill>
                <a:schemeClr val="bg1"/>
              </a:solidFill>
            </p:grpSpPr>
            <p:sp>
              <p:nvSpPr>
                <p:cNvPr id="53" name="AutoShape 115"/>
                <p:cNvSpPr>
                  <a:spLocks/>
                </p:cNvSpPr>
                <p:nvPr/>
              </p:nvSpPr>
              <p:spPr bwMode="auto">
                <a:xfrm>
                  <a:off x="2639219" y="3510757"/>
                  <a:ext cx="348456" cy="465138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800" y="12825"/>
                      </a:moveTo>
                      <a:lnTo>
                        <a:pt x="19800" y="13500"/>
                      </a:lnTo>
                      <a:lnTo>
                        <a:pt x="19800" y="14850"/>
                      </a:lnTo>
                      <a:lnTo>
                        <a:pt x="19800" y="15525"/>
                      </a:lnTo>
                      <a:cubicBezTo>
                        <a:pt x="19800" y="18129"/>
                        <a:pt x="16972" y="20249"/>
                        <a:pt x="13499" y="20249"/>
                      </a:cubicBezTo>
                      <a:lnTo>
                        <a:pt x="8099" y="20249"/>
                      </a:lnTo>
                      <a:cubicBezTo>
                        <a:pt x="4627" y="20249"/>
                        <a:pt x="1800" y="18129"/>
                        <a:pt x="1800" y="15525"/>
                      </a:cubicBezTo>
                      <a:lnTo>
                        <a:pt x="1800" y="14850"/>
                      </a:lnTo>
                      <a:lnTo>
                        <a:pt x="1800" y="13500"/>
                      </a:lnTo>
                      <a:lnTo>
                        <a:pt x="1800" y="12825"/>
                      </a:lnTo>
                      <a:lnTo>
                        <a:pt x="1800" y="10800"/>
                      </a:lnTo>
                      <a:cubicBezTo>
                        <a:pt x="1800" y="10427"/>
                        <a:pt x="2203" y="10124"/>
                        <a:pt x="2699" y="10124"/>
                      </a:cubicBezTo>
                      <a:lnTo>
                        <a:pt x="4499" y="10124"/>
                      </a:lnTo>
                      <a:lnTo>
                        <a:pt x="17100" y="10124"/>
                      </a:lnTo>
                      <a:lnTo>
                        <a:pt x="18899" y="10124"/>
                      </a:lnTo>
                      <a:cubicBezTo>
                        <a:pt x="19396" y="10124"/>
                        <a:pt x="19800" y="10427"/>
                        <a:pt x="19800" y="10800"/>
                      </a:cubicBezTo>
                      <a:cubicBezTo>
                        <a:pt x="19800" y="10800"/>
                        <a:pt x="19800" y="12825"/>
                        <a:pt x="19800" y="12825"/>
                      </a:cubicBezTo>
                      <a:close/>
                      <a:moveTo>
                        <a:pt x="14400" y="6075"/>
                      </a:moveTo>
                      <a:lnTo>
                        <a:pt x="14400" y="6076"/>
                      </a:lnTo>
                      <a:lnTo>
                        <a:pt x="14400" y="8774"/>
                      </a:lnTo>
                      <a:lnTo>
                        <a:pt x="7200" y="8774"/>
                      </a:lnTo>
                      <a:lnTo>
                        <a:pt x="7200" y="6076"/>
                      </a:lnTo>
                      <a:lnTo>
                        <a:pt x="7200" y="6075"/>
                      </a:lnTo>
                      <a:cubicBezTo>
                        <a:pt x="7200" y="4583"/>
                        <a:pt x="8811" y="3375"/>
                        <a:pt x="10800" y="3375"/>
                      </a:cubicBezTo>
                      <a:cubicBezTo>
                        <a:pt x="12788" y="3375"/>
                        <a:pt x="14400" y="4583"/>
                        <a:pt x="14400" y="6075"/>
                      </a:cubicBezTo>
                      <a:moveTo>
                        <a:pt x="4499" y="6075"/>
                      </a:moveTo>
                      <a:cubicBezTo>
                        <a:pt x="4499" y="3465"/>
                        <a:pt x="7320" y="1350"/>
                        <a:pt x="10800" y="1350"/>
                      </a:cubicBezTo>
                      <a:cubicBezTo>
                        <a:pt x="14279" y="1350"/>
                        <a:pt x="17100" y="3465"/>
                        <a:pt x="17100" y="6075"/>
                      </a:cubicBezTo>
                      <a:lnTo>
                        <a:pt x="17100" y="8774"/>
                      </a:lnTo>
                      <a:lnTo>
                        <a:pt x="15299" y="8774"/>
                      </a:lnTo>
                      <a:lnTo>
                        <a:pt x="15299" y="6076"/>
                      </a:lnTo>
                      <a:cubicBezTo>
                        <a:pt x="15299" y="4212"/>
                        <a:pt x="13285" y="2701"/>
                        <a:pt x="10800" y="2701"/>
                      </a:cubicBezTo>
                      <a:cubicBezTo>
                        <a:pt x="8314" y="2701"/>
                        <a:pt x="6299" y="4212"/>
                        <a:pt x="6299" y="6076"/>
                      </a:cubicBezTo>
                      <a:lnTo>
                        <a:pt x="6299" y="8774"/>
                      </a:lnTo>
                      <a:lnTo>
                        <a:pt x="4499" y="8774"/>
                      </a:lnTo>
                      <a:cubicBezTo>
                        <a:pt x="4499" y="8774"/>
                        <a:pt x="4499" y="6075"/>
                        <a:pt x="4499" y="6075"/>
                      </a:cubicBezTo>
                      <a:close/>
                      <a:moveTo>
                        <a:pt x="18899" y="8774"/>
                      </a:moveTo>
                      <a:lnTo>
                        <a:pt x="18899" y="6075"/>
                      </a:lnTo>
                      <a:cubicBezTo>
                        <a:pt x="18899" y="2719"/>
                        <a:pt x="15274" y="0"/>
                        <a:pt x="10800" y="0"/>
                      </a:cubicBezTo>
                      <a:cubicBezTo>
                        <a:pt x="6325" y="0"/>
                        <a:pt x="2699" y="2719"/>
                        <a:pt x="2699" y="6075"/>
                      </a:cubicBezTo>
                      <a:lnTo>
                        <a:pt x="2699" y="8774"/>
                      </a:lnTo>
                      <a:cubicBezTo>
                        <a:pt x="1208" y="8774"/>
                        <a:pt x="0" y="9681"/>
                        <a:pt x="0" y="10800"/>
                      </a:cubicBezTo>
                      <a:lnTo>
                        <a:pt x="0" y="12825"/>
                      </a:lnTo>
                      <a:lnTo>
                        <a:pt x="0" y="13500"/>
                      </a:lnTo>
                      <a:lnTo>
                        <a:pt x="0" y="14850"/>
                      </a:lnTo>
                      <a:lnTo>
                        <a:pt x="0" y="15525"/>
                      </a:lnTo>
                      <a:cubicBezTo>
                        <a:pt x="0" y="18880"/>
                        <a:pt x="3625" y="21599"/>
                        <a:pt x="8099" y="21599"/>
                      </a:cubicBezTo>
                      <a:lnTo>
                        <a:pt x="13499" y="21599"/>
                      </a:lnTo>
                      <a:cubicBezTo>
                        <a:pt x="17974" y="21599"/>
                        <a:pt x="21600" y="18880"/>
                        <a:pt x="21600" y="15525"/>
                      </a:cubicBezTo>
                      <a:lnTo>
                        <a:pt x="21600" y="14850"/>
                      </a:lnTo>
                      <a:lnTo>
                        <a:pt x="21600" y="13500"/>
                      </a:lnTo>
                      <a:lnTo>
                        <a:pt x="21600" y="12825"/>
                      </a:lnTo>
                      <a:lnTo>
                        <a:pt x="21600" y="10800"/>
                      </a:lnTo>
                      <a:cubicBezTo>
                        <a:pt x="21600" y="9681"/>
                        <a:pt x="20391" y="8774"/>
                        <a:pt x="18899" y="877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1" tIns="19051" rIns="19051" bIns="19051" anchor="ctr"/>
                <a:lstStyle/>
                <a:p>
                  <a:pPr marL="0" marR="0" lvl="0" indent="0" algn="ctr" defTabSz="228594" rtl="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AutoShape 116"/>
                <p:cNvSpPr>
                  <a:spLocks/>
                </p:cNvSpPr>
                <p:nvPr/>
              </p:nvSpPr>
              <p:spPr bwMode="auto">
                <a:xfrm>
                  <a:off x="2784475" y="3786982"/>
                  <a:ext cx="57944" cy="87313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0"/>
                      </a:moveTo>
                      <a:cubicBezTo>
                        <a:pt x="4838" y="0"/>
                        <a:pt x="0" y="3226"/>
                        <a:pt x="0" y="7201"/>
                      </a:cubicBezTo>
                      <a:cubicBezTo>
                        <a:pt x="0" y="9390"/>
                        <a:pt x="1798" y="13537"/>
                        <a:pt x="3601" y="16821"/>
                      </a:cubicBezTo>
                      <a:cubicBezTo>
                        <a:pt x="5070" y="19493"/>
                        <a:pt x="6916" y="21600"/>
                        <a:pt x="10800" y="21600"/>
                      </a:cubicBezTo>
                      <a:cubicBezTo>
                        <a:pt x="15016" y="21600"/>
                        <a:pt x="16529" y="19514"/>
                        <a:pt x="18003" y="16858"/>
                      </a:cubicBezTo>
                      <a:cubicBezTo>
                        <a:pt x="19828" y="13567"/>
                        <a:pt x="21600" y="9397"/>
                        <a:pt x="21600" y="7201"/>
                      </a:cubicBezTo>
                      <a:cubicBezTo>
                        <a:pt x="21600" y="3226"/>
                        <a:pt x="16761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1" tIns="19051" rIns="19051" bIns="19051" anchor="ctr"/>
                <a:lstStyle/>
                <a:p>
                  <a:pPr marL="0" marR="0" lvl="0" indent="0" algn="ctr" defTabSz="228594" rtl="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45" name="文本框 8"/>
            <p:cNvSpPr txBox="1"/>
            <p:nvPr/>
          </p:nvSpPr>
          <p:spPr>
            <a:xfrm>
              <a:off x="8359907" y="4126337"/>
              <a:ext cx="270549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219170">
                <a:lnSpc>
                  <a:spcPct val="114000"/>
                </a:lnSpc>
                <a:defRPr/>
              </a:pPr>
              <a:r>
                <a:rPr lang="zh-CN" altLang="en-US" sz="2000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rPr>
                <a:t>添加标题文本</a:t>
              </a:r>
              <a:endPara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4488828" y="486275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63C54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618208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A3B8FB38-DD2B-4DF6-96BA-9CCB4CFDD5B6}"/>
              </a:ext>
            </a:extLst>
          </p:cNvPr>
          <p:cNvGrpSpPr/>
          <p:nvPr/>
        </p:nvGrpSpPr>
        <p:grpSpPr>
          <a:xfrm>
            <a:off x="916141" y="1278606"/>
            <a:ext cx="10291754" cy="4766752"/>
            <a:chOff x="916141" y="1278606"/>
            <a:chExt cx="10291754" cy="4766752"/>
          </a:xfrm>
        </p:grpSpPr>
        <p:grpSp>
          <p:nvGrpSpPr>
            <p:cNvPr id="46" name="ísḻiḓe">
              <a:extLst>
                <a:ext uri="{FF2B5EF4-FFF2-40B4-BE49-F238E27FC236}">
                  <a16:creationId xmlns="" xmlns:a16="http://schemas.microsoft.com/office/drawing/2014/main" id="{9370BEF0-A2DF-410E-BAFD-BB1B44F481D3}"/>
                </a:ext>
              </a:extLst>
            </p:cNvPr>
            <p:cNvGrpSpPr/>
            <p:nvPr/>
          </p:nvGrpSpPr>
          <p:grpSpPr>
            <a:xfrm>
              <a:off x="1273237" y="3203122"/>
              <a:ext cx="2156015" cy="1958476"/>
              <a:chOff x="1860493" y="3319474"/>
              <a:chExt cx="1894048" cy="1720511"/>
            </a:xfrm>
          </p:grpSpPr>
          <p:sp>
            <p:nvSpPr>
              <p:cNvPr id="93" name="ïŝliḋê">
                <a:extLst>
                  <a:ext uri="{FF2B5EF4-FFF2-40B4-BE49-F238E27FC236}">
                    <a16:creationId xmlns="" xmlns:a16="http://schemas.microsoft.com/office/drawing/2014/main" id="{F9417A6A-6BB7-4155-A0A4-CA5A8062FB83}"/>
                  </a:ext>
                </a:extLst>
              </p:cNvPr>
              <p:cNvSpPr/>
              <p:nvPr/>
            </p:nvSpPr>
            <p:spPr bwMode="auto">
              <a:xfrm>
                <a:off x="1860493" y="3319474"/>
                <a:ext cx="948176" cy="1720511"/>
              </a:xfrm>
              <a:custGeom>
                <a:avLst/>
                <a:gdLst>
                  <a:gd name="T0" fmla="*/ 1253952 w 348"/>
                  <a:gd name="T1" fmla="*/ 195520 h 673"/>
                  <a:gd name="T2" fmla="*/ 0 w 348"/>
                  <a:gd name="T3" fmla="*/ 2530475 h 673"/>
                  <a:gd name="T4" fmla="*/ 1306513 w 348"/>
                  <a:gd name="T5" fmla="*/ 2530475 h 673"/>
                  <a:gd name="T6" fmla="*/ 1306513 w 348"/>
                  <a:gd name="T7" fmla="*/ 0 h 673"/>
                  <a:gd name="T8" fmla="*/ 1253952 w 348"/>
                  <a:gd name="T9" fmla="*/ 195520 h 6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8" h="673">
                    <a:moveTo>
                      <a:pt x="334" y="52"/>
                    </a:moveTo>
                    <a:cubicBezTo>
                      <a:pt x="243" y="520"/>
                      <a:pt x="0" y="673"/>
                      <a:pt x="0" y="673"/>
                    </a:cubicBezTo>
                    <a:cubicBezTo>
                      <a:pt x="348" y="673"/>
                      <a:pt x="348" y="673"/>
                      <a:pt x="348" y="673"/>
                    </a:cubicBezTo>
                    <a:cubicBezTo>
                      <a:pt x="348" y="0"/>
                      <a:pt x="348" y="0"/>
                      <a:pt x="348" y="0"/>
                    </a:cubicBezTo>
                    <a:cubicBezTo>
                      <a:pt x="345" y="0"/>
                      <a:pt x="339" y="24"/>
                      <a:pt x="334" y="52"/>
                    </a:cubicBezTo>
                    <a:close/>
                  </a:path>
                </a:pathLst>
              </a:custGeom>
              <a:solidFill>
                <a:srgbClr val="D19F62">
                  <a:alpha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4" name="íṧḻidê">
                <a:extLst>
                  <a:ext uri="{FF2B5EF4-FFF2-40B4-BE49-F238E27FC236}">
                    <a16:creationId xmlns="" xmlns:a16="http://schemas.microsoft.com/office/drawing/2014/main" id="{B0520B5A-1CC2-4C4E-9ACE-ACC7288C6BE0}"/>
                  </a:ext>
                </a:extLst>
              </p:cNvPr>
              <p:cNvSpPr/>
              <p:nvPr/>
            </p:nvSpPr>
            <p:spPr bwMode="auto">
              <a:xfrm>
                <a:off x="2808202" y="3319474"/>
                <a:ext cx="946339" cy="1720511"/>
              </a:xfrm>
              <a:custGeom>
                <a:avLst/>
                <a:gdLst>
                  <a:gd name="T0" fmla="*/ 14 w 347"/>
                  <a:gd name="T1" fmla="*/ 52 h 673"/>
                  <a:gd name="T2" fmla="*/ 0 w 347"/>
                  <a:gd name="T3" fmla="*/ 0 h 673"/>
                  <a:gd name="T4" fmla="*/ 0 w 347"/>
                  <a:gd name="T5" fmla="*/ 673 h 673"/>
                  <a:gd name="T6" fmla="*/ 347 w 347"/>
                  <a:gd name="T7" fmla="*/ 673 h 673"/>
                  <a:gd name="T8" fmla="*/ 14 w 347"/>
                  <a:gd name="T9" fmla="*/ 52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673">
                    <a:moveTo>
                      <a:pt x="14" y="52"/>
                    </a:moveTo>
                    <a:cubicBezTo>
                      <a:pt x="9" y="24"/>
                      <a:pt x="3" y="0"/>
                      <a:pt x="0" y="0"/>
                    </a:cubicBezTo>
                    <a:cubicBezTo>
                      <a:pt x="0" y="673"/>
                      <a:pt x="0" y="673"/>
                      <a:pt x="0" y="673"/>
                    </a:cubicBezTo>
                    <a:cubicBezTo>
                      <a:pt x="347" y="673"/>
                      <a:pt x="347" y="673"/>
                      <a:pt x="347" y="673"/>
                    </a:cubicBezTo>
                    <a:cubicBezTo>
                      <a:pt x="347" y="673"/>
                      <a:pt x="105" y="520"/>
                      <a:pt x="14" y="52"/>
                    </a:cubicBezTo>
                    <a:close/>
                  </a:path>
                </a:pathLst>
              </a:custGeom>
              <a:solidFill>
                <a:srgbClr val="D19F6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47" name="iśḷïḓê">
              <a:extLst>
                <a:ext uri="{FF2B5EF4-FFF2-40B4-BE49-F238E27FC236}">
                  <a16:creationId xmlns="" xmlns:a16="http://schemas.microsoft.com/office/drawing/2014/main" id="{1730E516-FE3C-417A-A0BB-7EEB6AFB12DD}"/>
                </a:ext>
              </a:extLst>
            </p:cNvPr>
            <p:cNvSpPr/>
            <p:nvPr/>
          </p:nvSpPr>
          <p:spPr>
            <a:xfrm>
              <a:off x="2299735" y="2977357"/>
              <a:ext cx="103014" cy="103014"/>
            </a:xfrm>
            <a:prstGeom prst="ellipse">
              <a:avLst/>
            </a:prstGeom>
            <a:solidFill>
              <a:srgbClr val="D19F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íṡ1idé">
              <a:extLst>
                <a:ext uri="{FF2B5EF4-FFF2-40B4-BE49-F238E27FC236}">
                  <a16:creationId xmlns="" xmlns:a16="http://schemas.microsoft.com/office/drawing/2014/main" id="{48187311-DAD9-4F32-B957-2F2663D02F43}"/>
                </a:ext>
              </a:extLst>
            </p:cNvPr>
            <p:cNvSpPr/>
            <p:nvPr/>
          </p:nvSpPr>
          <p:spPr>
            <a:xfrm rot="8100000">
              <a:off x="2015238" y="2083432"/>
              <a:ext cx="672012" cy="672011"/>
            </a:xfrm>
            <a:prstGeom prst="teardrop">
              <a:avLst/>
            </a:prstGeom>
            <a:solidFill>
              <a:srgbClr val="D19F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6" name="iSļîḋê">
              <a:extLst>
                <a:ext uri="{FF2B5EF4-FFF2-40B4-BE49-F238E27FC236}">
                  <a16:creationId xmlns="" xmlns:a16="http://schemas.microsoft.com/office/drawing/2014/main" id="{928D5EC6-3E2B-4ABF-91AA-1B9CB6BC944B}"/>
                </a:ext>
              </a:extLst>
            </p:cNvPr>
            <p:cNvSpPr txBox="1"/>
            <p:nvPr/>
          </p:nvSpPr>
          <p:spPr>
            <a:xfrm>
              <a:off x="2041771" y="2244265"/>
              <a:ext cx="618945" cy="35034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sz="1400" b="1" dirty="0">
                  <a:solidFill>
                    <a:prstClr val="white"/>
                  </a:solidFill>
                  <a:cs typeface="+mn-ea"/>
                  <a:sym typeface="+mn-lt"/>
                </a:rPr>
                <a:t>4</a:t>
              </a:r>
              <a:r>
                <a:rPr lang="en-US" sz="100" b="1" dirty="0">
                  <a:solidFill>
                    <a:prstClr val="white"/>
                  </a:solidFill>
                  <a:cs typeface="+mn-ea"/>
                  <a:sym typeface="+mn-lt"/>
                </a:rPr>
                <a:t> </a:t>
              </a:r>
              <a:r>
                <a:rPr lang="en-US" sz="1400" b="1" dirty="0">
                  <a:solidFill>
                    <a:prstClr val="white"/>
                  </a:solidFill>
                  <a:cs typeface="+mn-ea"/>
                  <a:sym typeface="+mn-lt"/>
                </a:rPr>
                <a:t>5%</a:t>
              </a:r>
            </a:p>
          </p:txBody>
        </p:sp>
        <p:grpSp>
          <p:nvGrpSpPr>
            <p:cNvPr id="57" name="íšḷíḓê">
              <a:extLst>
                <a:ext uri="{FF2B5EF4-FFF2-40B4-BE49-F238E27FC236}">
                  <a16:creationId xmlns="" xmlns:a16="http://schemas.microsoft.com/office/drawing/2014/main" id="{10416C55-B2A6-4981-8630-F6CFC1449644}"/>
                </a:ext>
              </a:extLst>
            </p:cNvPr>
            <p:cNvGrpSpPr/>
            <p:nvPr/>
          </p:nvGrpSpPr>
          <p:grpSpPr>
            <a:xfrm>
              <a:off x="2750777" y="2335777"/>
              <a:ext cx="2197609" cy="2825823"/>
              <a:chOff x="3158504" y="2557516"/>
              <a:chExt cx="1930588" cy="2482471"/>
            </a:xfrm>
          </p:grpSpPr>
          <p:sp>
            <p:nvSpPr>
              <p:cNvPr id="91" name="ï$ľïďè">
                <a:extLst>
                  <a:ext uri="{FF2B5EF4-FFF2-40B4-BE49-F238E27FC236}">
                    <a16:creationId xmlns="" xmlns:a16="http://schemas.microsoft.com/office/drawing/2014/main" id="{B411AFDC-E205-42B1-9648-E89D308C5868}"/>
                  </a:ext>
                </a:extLst>
              </p:cNvPr>
              <p:cNvSpPr/>
              <p:nvPr/>
            </p:nvSpPr>
            <p:spPr bwMode="auto">
              <a:xfrm>
                <a:off x="3158504" y="2557516"/>
                <a:ext cx="965293" cy="2482471"/>
              </a:xfrm>
              <a:custGeom>
                <a:avLst/>
                <a:gdLst>
                  <a:gd name="T0" fmla="*/ 333 w 347"/>
                  <a:gd name="T1" fmla="*/ 75 h 971"/>
                  <a:gd name="T2" fmla="*/ 0 w 347"/>
                  <a:gd name="T3" fmla="*/ 971 h 971"/>
                  <a:gd name="T4" fmla="*/ 347 w 347"/>
                  <a:gd name="T5" fmla="*/ 971 h 971"/>
                  <a:gd name="T6" fmla="*/ 347 w 347"/>
                  <a:gd name="T7" fmla="*/ 0 h 971"/>
                  <a:gd name="T8" fmla="*/ 333 w 347"/>
                  <a:gd name="T9" fmla="*/ 75 h 9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971">
                    <a:moveTo>
                      <a:pt x="333" y="75"/>
                    </a:moveTo>
                    <a:cubicBezTo>
                      <a:pt x="242" y="750"/>
                      <a:pt x="0" y="971"/>
                      <a:pt x="0" y="971"/>
                    </a:cubicBezTo>
                    <a:cubicBezTo>
                      <a:pt x="347" y="971"/>
                      <a:pt x="347" y="971"/>
                      <a:pt x="347" y="971"/>
                    </a:cubicBezTo>
                    <a:cubicBezTo>
                      <a:pt x="347" y="0"/>
                      <a:pt x="347" y="0"/>
                      <a:pt x="347" y="0"/>
                    </a:cubicBezTo>
                    <a:cubicBezTo>
                      <a:pt x="345" y="0"/>
                      <a:pt x="339" y="33"/>
                      <a:pt x="333" y="75"/>
                    </a:cubicBezTo>
                    <a:close/>
                  </a:path>
                </a:pathLst>
              </a:custGeom>
              <a:solidFill>
                <a:srgbClr val="063C54">
                  <a:alpha val="75000"/>
                </a:srgb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2" name="ïšľîde">
                <a:extLst>
                  <a:ext uri="{FF2B5EF4-FFF2-40B4-BE49-F238E27FC236}">
                    <a16:creationId xmlns="" xmlns:a16="http://schemas.microsoft.com/office/drawing/2014/main" id="{8A2E1600-6B29-40EE-9688-EC52C91ABB63}"/>
                  </a:ext>
                </a:extLst>
              </p:cNvPr>
              <p:cNvSpPr/>
              <p:nvPr/>
            </p:nvSpPr>
            <p:spPr bwMode="auto">
              <a:xfrm>
                <a:off x="4123797" y="2557516"/>
                <a:ext cx="965295" cy="2482471"/>
              </a:xfrm>
              <a:custGeom>
                <a:avLst/>
                <a:gdLst>
                  <a:gd name="T0" fmla="*/ 15 w 347"/>
                  <a:gd name="T1" fmla="*/ 75 h 971"/>
                  <a:gd name="T2" fmla="*/ 0 w 347"/>
                  <a:gd name="T3" fmla="*/ 0 h 971"/>
                  <a:gd name="T4" fmla="*/ 0 w 347"/>
                  <a:gd name="T5" fmla="*/ 971 h 971"/>
                  <a:gd name="T6" fmla="*/ 347 w 347"/>
                  <a:gd name="T7" fmla="*/ 971 h 971"/>
                  <a:gd name="T8" fmla="*/ 15 w 347"/>
                  <a:gd name="T9" fmla="*/ 75 h 9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971">
                    <a:moveTo>
                      <a:pt x="15" y="75"/>
                    </a:moveTo>
                    <a:cubicBezTo>
                      <a:pt x="9" y="33"/>
                      <a:pt x="3" y="0"/>
                      <a:pt x="0" y="0"/>
                    </a:cubicBezTo>
                    <a:cubicBezTo>
                      <a:pt x="0" y="971"/>
                      <a:pt x="0" y="971"/>
                      <a:pt x="0" y="971"/>
                    </a:cubicBezTo>
                    <a:cubicBezTo>
                      <a:pt x="347" y="971"/>
                      <a:pt x="347" y="971"/>
                      <a:pt x="347" y="971"/>
                    </a:cubicBezTo>
                    <a:cubicBezTo>
                      <a:pt x="347" y="971"/>
                      <a:pt x="105" y="750"/>
                      <a:pt x="15" y="75"/>
                    </a:cubicBezTo>
                    <a:close/>
                  </a:path>
                </a:pathLst>
              </a:custGeom>
              <a:solidFill>
                <a:srgbClr val="063C5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58" name="ïşḷïďé">
              <a:extLst>
                <a:ext uri="{FF2B5EF4-FFF2-40B4-BE49-F238E27FC236}">
                  <a16:creationId xmlns="" xmlns:a16="http://schemas.microsoft.com/office/drawing/2014/main" id="{D03DCF22-E8C9-4DBD-B455-2DD11F0D2151}"/>
                </a:ext>
              </a:extLst>
            </p:cNvPr>
            <p:cNvSpPr/>
            <p:nvPr/>
          </p:nvSpPr>
          <p:spPr>
            <a:xfrm>
              <a:off x="3798074" y="2155900"/>
              <a:ext cx="103014" cy="103014"/>
            </a:xfrm>
            <a:prstGeom prst="ellipse">
              <a:avLst/>
            </a:prstGeom>
            <a:solidFill>
              <a:srgbClr val="063C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9" name="îš1ïḋé">
              <a:extLst>
                <a:ext uri="{FF2B5EF4-FFF2-40B4-BE49-F238E27FC236}">
                  <a16:creationId xmlns="" xmlns:a16="http://schemas.microsoft.com/office/drawing/2014/main" id="{671E04E6-67D7-4C1A-88C0-6C6656F3C11C}"/>
                </a:ext>
              </a:extLst>
            </p:cNvPr>
            <p:cNvSpPr/>
            <p:nvPr/>
          </p:nvSpPr>
          <p:spPr>
            <a:xfrm rot="8100000">
              <a:off x="3513581" y="1278606"/>
              <a:ext cx="672012" cy="672010"/>
            </a:xfrm>
            <a:prstGeom prst="teardrop">
              <a:avLst/>
            </a:prstGeom>
            <a:solidFill>
              <a:srgbClr val="063C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0" name="îŝḷîďe">
              <a:extLst>
                <a:ext uri="{FF2B5EF4-FFF2-40B4-BE49-F238E27FC236}">
                  <a16:creationId xmlns="" xmlns:a16="http://schemas.microsoft.com/office/drawing/2014/main" id="{82624AC7-E038-4775-B310-13C83C1B00D0}"/>
                </a:ext>
              </a:extLst>
            </p:cNvPr>
            <p:cNvSpPr txBox="1"/>
            <p:nvPr/>
          </p:nvSpPr>
          <p:spPr>
            <a:xfrm>
              <a:off x="3540114" y="1439438"/>
              <a:ext cx="618945" cy="35034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sz="1400" b="1">
                  <a:solidFill>
                    <a:prstClr val="white"/>
                  </a:solidFill>
                  <a:cs typeface="+mn-ea"/>
                  <a:sym typeface="+mn-lt"/>
                </a:rPr>
                <a:t>6</a:t>
              </a:r>
              <a:r>
                <a:rPr lang="en-US" sz="100" b="1">
                  <a:solidFill>
                    <a:prstClr val="white"/>
                  </a:solidFill>
                  <a:cs typeface="+mn-ea"/>
                  <a:sym typeface="+mn-lt"/>
                </a:rPr>
                <a:t> </a:t>
              </a:r>
              <a:r>
                <a:rPr lang="en-US" sz="1400" b="1">
                  <a:solidFill>
                    <a:prstClr val="white"/>
                  </a:solidFill>
                  <a:cs typeface="+mn-ea"/>
                  <a:sym typeface="+mn-lt"/>
                </a:rPr>
                <a:t>0</a:t>
              </a:r>
              <a:r>
                <a:rPr lang="en-US" sz="1400" b="1" dirty="0">
                  <a:solidFill>
                    <a:prstClr val="white"/>
                  </a:solidFill>
                  <a:cs typeface="+mn-ea"/>
                  <a:sym typeface="+mn-lt"/>
                </a:rPr>
                <a:t>%</a:t>
              </a:r>
            </a:p>
          </p:txBody>
        </p:sp>
        <p:grpSp>
          <p:nvGrpSpPr>
            <p:cNvPr id="61" name="iṣḷiďè">
              <a:extLst>
                <a:ext uri="{FF2B5EF4-FFF2-40B4-BE49-F238E27FC236}">
                  <a16:creationId xmlns="" xmlns:a16="http://schemas.microsoft.com/office/drawing/2014/main" id="{D3F61B56-78BC-4F01-852E-486F2443A088}"/>
                </a:ext>
              </a:extLst>
            </p:cNvPr>
            <p:cNvGrpSpPr/>
            <p:nvPr/>
          </p:nvGrpSpPr>
          <p:grpSpPr>
            <a:xfrm>
              <a:off x="4269912" y="3643381"/>
              <a:ext cx="2199203" cy="1518223"/>
              <a:chOff x="4493056" y="3706239"/>
              <a:chExt cx="1931988" cy="1333751"/>
            </a:xfrm>
          </p:grpSpPr>
          <p:sp>
            <p:nvSpPr>
              <p:cNvPr id="89" name="iŝľiḋê">
                <a:extLst>
                  <a:ext uri="{FF2B5EF4-FFF2-40B4-BE49-F238E27FC236}">
                    <a16:creationId xmlns="" xmlns:a16="http://schemas.microsoft.com/office/drawing/2014/main" id="{43AF1E4F-D209-466B-9473-E1D33607F8DE}"/>
                  </a:ext>
                </a:extLst>
              </p:cNvPr>
              <p:cNvSpPr/>
              <p:nvPr/>
            </p:nvSpPr>
            <p:spPr bwMode="auto">
              <a:xfrm>
                <a:off x="4493056" y="3706239"/>
                <a:ext cx="965294" cy="1333751"/>
              </a:xfrm>
              <a:custGeom>
                <a:avLst/>
                <a:gdLst>
                  <a:gd name="T0" fmla="*/ 333 w 347"/>
                  <a:gd name="T1" fmla="*/ 40 h 522"/>
                  <a:gd name="T2" fmla="*/ 0 w 347"/>
                  <a:gd name="T3" fmla="*/ 522 h 522"/>
                  <a:gd name="T4" fmla="*/ 347 w 347"/>
                  <a:gd name="T5" fmla="*/ 522 h 522"/>
                  <a:gd name="T6" fmla="*/ 347 w 347"/>
                  <a:gd name="T7" fmla="*/ 0 h 522"/>
                  <a:gd name="T8" fmla="*/ 333 w 347"/>
                  <a:gd name="T9" fmla="*/ 40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522">
                    <a:moveTo>
                      <a:pt x="333" y="40"/>
                    </a:moveTo>
                    <a:cubicBezTo>
                      <a:pt x="242" y="403"/>
                      <a:pt x="0" y="522"/>
                      <a:pt x="0" y="522"/>
                    </a:cubicBezTo>
                    <a:cubicBezTo>
                      <a:pt x="347" y="522"/>
                      <a:pt x="347" y="522"/>
                      <a:pt x="347" y="522"/>
                    </a:cubicBezTo>
                    <a:cubicBezTo>
                      <a:pt x="347" y="0"/>
                      <a:pt x="347" y="0"/>
                      <a:pt x="347" y="0"/>
                    </a:cubicBezTo>
                    <a:cubicBezTo>
                      <a:pt x="344" y="0"/>
                      <a:pt x="338" y="18"/>
                      <a:pt x="333" y="40"/>
                    </a:cubicBezTo>
                    <a:close/>
                  </a:path>
                </a:pathLst>
              </a:custGeom>
              <a:solidFill>
                <a:srgbClr val="D19F62">
                  <a:alpha val="75000"/>
                </a:srgb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0" name="ísľíďê">
                <a:extLst>
                  <a:ext uri="{FF2B5EF4-FFF2-40B4-BE49-F238E27FC236}">
                    <a16:creationId xmlns="" xmlns:a16="http://schemas.microsoft.com/office/drawing/2014/main" id="{2C0451C4-1259-4AC6-AD78-92EB6246179D}"/>
                  </a:ext>
                </a:extLst>
              </p:cNvPr>
              <p:cNvSpPr/>
              <p:nvPr/>
            </p:nvSpPr>
            <p:spPr bwMode="auto">
              <a:xfrm>
                <a:off x="5458350" y="3706239"/>
                <a:ext cx="966694" cy="1333751"/>
              </a:xfrm>
              <a:custGeom>
                <a:avLst/>
                <a:gdLst>
                  <a:gd name="T0" fmla="*/ 14 w 347"/>
                  <a:gd name="T1" fmla="*/ 40 h 522"/>
                  <a:gd name="T2" fmla="*/ 0 w 347"/>
                  <a:gd name="T3" fmla="*/ 0 h 522"/>
                  <a:gd name="T4" fmla="*/ 0 w 347"/>
                  <a:gd name="T5" fmla="*/ 522 h 522"/>
                  <a:gd name="T6" fmla="*/ 347 w 347"/>
                  <a:gd name="T7" fmla="*/ 522 h 522"/>
                  <a:gd name="T8" fmla="*/ 14 w 347"/>
                  <a:gd name="T9" fmla="*/ 40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522">
                    <a:moveTo>
                      <a:pt x="14" y="40"/>
                    </a:moveTo>
                    <a:cubicBezTo>
                      <a:pt x="9" y="18"/>
                      <a:pt x="3" y="0"/>
                      <a:pt x="0" y="0"/>
                    </a:cubicBezTo>
                    <a:cubicBezTo>
                      <a:pt x="0" y="522"/>
                      <a:pt x="0" y="522"/>
                      <a:pt x="0" y="522"/>
                    </a:cubicBezTo>
                    <a:cubicBezTo>
                      <a:pt x="347" y="522"/>
                      <a:pt x="347" y="522"/>
                      <a:pt x="347" y="522"/>
                    </a:cubicBezTo>
                    <a:cubicBezTo>
                      <a:pt x="347" y="522"/>
                      <a:pt x="105" y="403"/>
                      <a:pt x="14" y="40"/>
                    </a:cubicBezTo>
                    <a:close/>
                  </a:path>
                </a:pathLst>
              </a:custGeom>
              <a:solidFill>
                <a:srgbClr val="D19F6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62" name="íṥľïḍe">
              <a:extLst>
                <a:ext uri="{FF2B5EF4-FFF2-40B4-BE49-F238E27FC236}">
                  <a16:creationId xmlns="" xmlns:a16="http://schemas.microsoft.com/office/drawing/2014/main" id="{4F992520-3ED6-4FDD-876C-979B76EC34B9}"/>
                </a:ext>
              </a:extLst>
            </p:cNvPr>
            <p:cNvSpPr/>
            <p:nvPr/>
          </p:nvSpPr>
          <p:spPr>
            <a:xfrm>
              <a:off x="5318008" y="3459754"/>
              <a:ext cx="103014" cy="103014"/>
            </a:xfrm>
            <a:prstGeom prst="ellipse">
              <a:avLst/>
            </a:prstGeom>
            <a:solidFill>
              <a:srgbClr val="D19F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3" name="îś1iďè">
              <a:extLst>
                <a:ext uri="{FF2B5EF4-FFF2-40B4-BE49-F238E27FC236}">
                  <a16:creationId xmlns="" xmlns:a16="http://schemas.microsoft.com/office/drawing/2014/main" id="{F805DB92-C3AD-49FA-BFDD-7E49BD09E560}"/>
                </a:ext>
              </a:extLst>
            </p:cNvPr>
            <p:cNvSpPr/>
            <p:nvPr/>
          </p:nvSpPr>
          <p:spPr>
            <a:xfrm rot="8100000">
              <a:off x="5033517" y="2583900"/>
              <a:ext cx="672011" cy="672010"/>
            </a:xfrm>
            <a:prstGeom prst="teardrop">
              <a:avLst/>
            </a:prstGeom>
            <a:solidFill>
              <a:srgbClr val="D19F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4" name="ïS1ïde">
              <a:extLst>
                <a:ext uri="{FF2B5EF4-FFF2-40B4-BE49-F238E27FC236}">
                  <a16:creationId xmlns="" xmlns:a16="http://schemas.microsoft.com/office/drawing/2014/main" id="{B351945E-8918-461D-923A-7B82949E07B0}"/>
                </a:ext>
              </a:extLst>
            </p:cNvPr>
            <p:cNvSpPr txBox="1"/>
            <p:nvPr/>
          </p:nvSpPr>
          <p:spPr>
            <a:xfrm>
              <a:off x="5060050" y="2744732"/>
              <a:ext cx="618945" cy="35034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sz="1400" b="1">
                  <a:solidFill>
                    <a:prstClr val="white"/>
                  </a:solidFill>
                  <a:cs typeface="+mn-ea"/>
                  <a:sym typeface="+mn-lt"/>
                </a:rPr>
                <a:t>3</a:t>
              </a:r>
              <a:r>
                <a:rPr lang="en-US" sz="100" b="1">
                  <a:solidFill>
                    <a:prstClr val="white"/>
                  </a:solidFill>
                  <a:cs typeface="+mn-ea"/>
                  <a:sym typeface="+mn-lt"/>
                </a:rPr>
                <a:t> </a:t>
              </a:r>
              <a:r>
                <a:rPr lang="en-US" sz="1400" b="1">
                  <a:solidFill>
                    <a:prstClr val="white"/>
                  </a:solidFill>
                  <a:cs typeface="+mn-ea"/>
                  <a:sym typeface="+mn-lt"/>
                </a:rPr>
                <a:t>0</a:t>
              </a:r>
              <a:r>
                <a:rPr lang="en-US" sz="1400" b="1" dirty="0">
                  <a:solidFill>
                    <a:prstClr val="white"/>
                  </a:solidFill>
                  <a:cs typeface="+mn-ea"/>
                  <a:sym typeface="+mn-lt"/>
                </a:rPr>
                <a:t>%</a:t>
              </a:r>
            </a:p>
          </p:txBody>
        </p:sp>
        <p:grpSp>
          <p:nvGrpSpPr>
            <p:cNvPr id="65" name="îšliḍê">
              <a:extLst>
                <a:ext uri="{FF2B5EF4-FFF2-40B4-BE49-F238E27FC236}">
                  <a16:creationId xmlns="" xmlns:a16="http://schemas.microsoft.com/office/drawing/2014/main" id="{3546522D-520E-46D6-8583-AE2A651D60E4}"/>
                </a:ext>
              </a:extLst>
            </p:cNvPr>
            <p:cNvGrpSpPr/>
            <p:nvPr/>
          </p:nvGrpSpPr>
          <p:grpSpPr>
            <a:xfrm>
              <a:off x="5790654" y="2859402"/>
              <a:ext cx="2202397" cy="2302202"/>
              <a:chOff x="5829020" y="3017518"/>
              <a:chExt cx="1934794" cy="2022472"/>
            </a:xfrm>
          </p:grpSpPr>
          <p:sp>
            <p:nvSpPr>
              <p:cNvPr id="87" name="îSḻíḑè">
                <a:extLst>
                  <a:ext uri="{FF2B5EF4-FFF2-40B4-BE49-F238E27FC236}">
                    <a16:creationId xmlns="" xmlns:a16="http://schemas.microsoft.com/office/drawing/2014/main" id="{E4892132-24CC-4101-829B-13F569E52AB7}"/>
                  </a:ext>
                </a:extLst>
              </p:cNvPr>
              <p:cNvSpPr/>
              <p:nvPr/>
            </p:nvSpPr>
            <p:spPr bwMode="auto">
              <a:xfrm>
                <a:off x="6797117" y="3017518"/>
                <a:ext cx="966697" cy="2022472"/>
              </a:xfrm>
              <a:custGeom>
                <a:avLst/>
                <a:gdLst>
                  <a:gd name="T0" fmla="*/ 14 w 347"/>
                  <a:gd name="T1" fmla="*/ 62 h 791"/>
                  <a:gd name="T2" fmla="*/ 0 w 347"/>
                  <a:gd name="T3" fmla="*/ 0 h 791"/>
                  <a:gd name="T4" fmla="*/ 0 w 347"/>
                  <a:gd name="T5" fmla="*/ 791 h 791"/>
                  <a:gd name="T6" fmla="*/ 347 w 347"/>
                  <a:gd name="T7" fmla="*/ 791 h 791"/>
                  <a:gd name="T8" fmla="*/ 14 w 347"/>
                  <a:gd name="T9" fmla="*/ 62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791">
                    <a:moveTo>
                      <a:pt x="14" y="62"/>
                    </a:moveTo>
                    <a:cubicBezTo>
                      <a:pt x="8" y="28"/>
                      <a:pt x="2" y="0"/>
                      <a:pt x="0" y="0"/>
                    </a:cubicBezTo>
                    <a:cubicBezTo>
                      <a:pt x="0" y="791"/>
                      <a:pt x="0" y="791"/>
                      <a:pt x="0" y="791"/>
                    </a:cubicBezTo>
                    <a:cubicBezTo>
                      <a:pt x="347" y="791"/>
                      <a:pt x="347" y="791"/>
                      <a:pt x="347" y="791"/>
                    </a:cubicBezTo>
                    <a:cubicBezTo>
                      <a:pt x="347" y="791"/>
                      <a:pt x="104" y="611"/>
                      <a:pt x="14" y="62"/>
                    </a:cubicBezTo>
                    <a:close/>
                  </a:path>
                </a:pathLst>
              </a:custGeom>
              <a:solidFill>
                <a:srgbClr val="063C5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îṧḷïḍê">
                <a:extLst>
                  <a:ext uri="{FF2B5EF4-FFF2-40B4-BE49-F238E27FC236}">
                    <a16:creationId xmlns="" xmlns:a16="http://schemas.microsoft.com/office/drawing/2014/main" id="{6DF8DEC2-B0FF-4ABD-98A7-72EB5F032A09}"/>
                  </a:ext>
                </a:extLst>
              </p:cNvPr>
              <p:cNvSpPr/>
              <p:nvPr/>
            </p:nvSpPr>
            <p:spPr bwMode="auto">
              <a:xfrm>
                <a:off x="5829020" y="3017518"/>
                <a:ext cx="968098" cy="2022472"/>
              </a:xfrm>
              <a:custGeom>
                <a:avLst/>
                <a:gdLst>
                  <a:gd name="T0" fmla="*/ 333 w 348"/>
                  <a:gd name="T1" fmla="*/ 62 h 791"/>
                  <a:gd name="T2" fmla="*/ 0 w 348"/>
                  <a:gd name="T3" fmla="*/ 791 h 791"/>
                  <a:gd name="T4" fmla="*/ 348 w 348"/>
                  <a:gd name="T5" fmla="*/ 791 h 791"/>
                  <a:gd name="T6" fmla="*/ 348 w 348"/>
                  <a:gd name="T7" fmla="*/ 0 h 791"/>
                  <a:gd name="T8" fmla="*/ 333 w 348"/>
                  <a:gd name="T9" fmla="*/ 62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8" h="791">
                    <a:moveTo>
                      <a:pt x="333" y="62"/>
                    </a:moveTo>
                    <a:cubicBezTo>
                      <a:pt x="242" y="611"/>
                      <a:pt x="0" y="791"/>
                      <a:pt x="0" y="791"/>
                    </a:cubicBezTo>
                    <a:cubicBezTo>
                      <a:pt x="348" y="791"/>
                      <a:pt x="348" y="791"/>
                      <a:pt x="348" y="791"/>
                    </a:cubicBezTo>
                    <a:cubicBezTo>
                      <a:pt x="348" y="0"/>
                      <a:pt x="348" y="0"/>
                      <a:pt x="348" y="0"/>
                    </a:cubicBezTo>
                    <a:cubicBezTo>
                      <a:pt x="345" y="0"/>
                      <a:pt x="339" y="28"/>
                      <a:pt x="333" y="62"/>
                    </a:cubicBezTo>
                    <a:close/>
                  </a:path>
                </a:pathLst>
              </a:custGeom>
              <a:solidFill>
                <a:srgbClr val="063C54">
                  <a:alpha val="75000"/>
                </a:srgb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66" name="i$ḻiḑé">
              <a:extLst>
                <a:ext uri="{FF2B5EF4-FFF2-40B4-BE49-F238E27FC236}">
                  <a16:creationId xmlns="" xmlns:a16="http://schemas.microsoft.com/office/drawing/2014/main" id="{D0751BF1-69F6-471A-A2FB-5241FD8FF2FB}"/>
                </a:ext>
              </a:extLst>
            </p:cNvPr>
            <p:cNvSpPr/>
            <p:nvPr/>
          </p:nvSpPr>
          <p:spPr>
            <a:xfrm>
              <a:off x="6840345" y="2721487"/>
              <a:ext cx="103014" cy="103014"/>
            </a:xfrm>
            <a:prstGeom prst="ellipse">
              <a:avLst/>
            </a:prstGeom>
            <a:solidFill>
              <a:srgbClr val="063C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7" name="íṧľîďé">
              <a:extLst>
                <a:ext uri="{FF2B5EF4-FFF2-40B4-BE49-F238E27FC236}">
                  <a16:creationId xmlns="" xmlns:a16="http://schemas.microsoft.com/office/drawing/2014/main" id="{229374BD-9AEC-4899-858E-7F7B745C38AC}"/>
                </a:ext>
              </a:extLst>
            </p:cNvPr>
            <p:cNvSpPr/>
            <p:nvPr/>
          </p:nvSpPr>
          <p:spPr>
            <a:xfrm rot="8100000">
              <a:off x="6555855" y="1821432"/>
              <a:ext cx="672012" cy="672011"/>
            </a:xfrm>
            <a:prstGeom prst="teardrop">
              <a:avLst/>
            </a:prstGeom>
            <a:solidFill>
              <a:srgbClr val="063C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8" name="isḷiḋè">
              <a:extLst>
                <a:ext uri="{FF2B5EF4-FFF2-40B4-BE49-F238E27FC236}">
                  <a16:creationId xmlns="" xmlns:a16="http://schemas.microsoft.com/office/drawing/2014/main" id="{2F46E8A2-EB24-44B1-9B09-AD60E9DDEA1F}"/>
                </a:ext>
              </a:extLst>
            </p:cNvPr>
            <p:cNvSpPr txBox="1"/>
            <p:nvPr/>
          </p:nvSpPr>
          <p:spPr>
            <a:xfrm>
              <a:off x="6582388" y="1982264"/>
              <a:ext cx="618945" cy="35034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sz="1400" b="1">
                  <a:solidFill>
                    <a:prstClr val="white"/>
                  </a:solidFill>
                  <a:cs typeface="+mn-ea"/>
                  <a:sym typeface="+mn-lt"/>
                </a:rPr>
                <a:t>5</a:t>
              </a:r>
              <a:r>
                <a:rPr lang="en-US" sz="100" b="1">
                  <a:solidFill>
                    <a:prstClr val="white"/>
                  </a:solidFill>
                  <a:cs typeface="+mn-ea"/>
                  <a:sym typeface="+mn-lt"/>
                </a:rPr>
                <a:t> </a:t>
              </a:r>
              <a:r>
                <a:rPr lang="en-US" sz="1400" b="1">
                  <a:solidFill>
                    <a:prstClr val="white"/>
                  </a:solidFill>
                  <a:cs typeface="+mn-ea"/>
                  <a:sym typeface="+mn-lt"/>
                </a:rPr>
                <a:t>2</a:t>
              </a:r>
              <a:r>
                <a:rPr lang="en-US" sz="1400" b="1" dirty="0">
                  <a:solidFill>
                    <a:prstClr val="white"/>
                  </a:solidFill>
                  <a:cs typeface="+mn-ea"/>
                  <a:sym typeface="+mn-lt"/>
                </a:rPr>
                <a:t>%</a:t>
              </a:r>
            </a:p>
          </p:txBody>
        </p:sp>
        <p:grpSp>
          <p:nvGrpSpPr>
            <p:cNvPr id="69" name="íSľiḍe">
              <a:extLst>
                <a:ext uri="{FF2B5EF4-FFF2-40B4-BE49-F238E27FC236}">
                  <a16:creationId xmlns="" xmlns:a16="http://schemas.microsoft.com/office/drawing/2014/main" id="{0DE3DB73-4245-49B2-BB92-7CC05489DBCD}"/>
                </a:ext>
              </a:extLst>
            </p:cNvPr>
            <p:cNvGrpSpPr/>
            <p:nvPr/>
          </p:nvGrpSpPr>
          <p:grpSpPr>
            <a:xfrm>
              <a:off x="7314568" y="4427806"/>
              <a:ext cx="2155429" cy="733794"/>
              <a:chOff x="7167770" y="4395353"/>
              <a:chExt cx="1893533" cy="644634"/>
            </a:xfrm>
          </p:grpSpPr>
          <p:sp>
            <p:nvSpPr>
              <p:cNvPr id="85" name="ïŝḻiḓê">
                <a:extLst>
                  <a:ext uri="{FF2B5EF4-FFF2-40B4-BE49-F238E27FC236}">
                    <a16:creationId xmlns="" xmlns:a16="http://schemas.microsoft.com/office/drawing/2014/main" id="{9D9DF14C-D411-4B7D-A487-6D422F50F3E6}"/>
                  </a:ext>
                </a:extLst>
              </p:cNvPr>
              <p:cNvSpPr/>
              <p:nvPr/>
            </p:nvSpPr>
            <p:spPr bwMode="auto">
              <a:xfrm>
                <a:off x="7167770" y="4395353"/>
                <a:ext cx="946189" cy="644633"/>
              </a:xfrm>
              <a:custGeom>
                <a:avLst/>
                <a:gdLst>
                  <a:gd name="T0" fmla="*/ 1249230 w 347"/>
                  <a:gd name="T1" fmla="*/ 52651 h 187"/>
                  <a:gd name="T2" fmla="*/ 0 w 347"/>
                  <a:gd name="T3" fmla="*/ 703263 h 187"/>
                  <a:gd name="T4" fmla="*/ 1301750 w 347"/>
                  <a:gd name="T5" fmla="*/ 703263 h 187"/>
                  <a:gd name="T6" fmla="*/ 1301750 w 347"/>
                  <a:gd name="T7" fmla="*/ 0 h 187"/>
                  <a:gd name="T8" fmla="*/ 1249230 w 347"/>
                  <a:gd name="T9" fmla="*/ 52651 h 18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7" h="187">
                    <a:moveTo>
                      <a:pt x="333" y="14"/>
                    </a:moveTo>
                    <a:cubicBezTo>
                      <a:pt x="242" y="144"/>
                      <a:pt x="0" y="187"/>
                      <a:pt x="0" y="187"/>
                    </a:cubicBezTo>
                    <a:cubicBezTo>
                      <a:pt x="347" y="187"/>
                      <a:pt x="347" y="187"/>
                      <a:pt x="347" y="187"/>
                    </a:cubicBezTo>
                    <a:cubicBezTo>
                      <a:pt x="347" y="0"/>
                      <a:pt x="347" y="0"/>
                      <a:pt x="347" y="0"/>
                    </a:cubicBezTo>
                    <a:cubicBezTo>
                      <a:pt x="344" y="0"/>
                      <a:pt x="338" y="6"/>
                      <a:pt x="333" y="14"/>
                    </a:cubicBezTo>
                    <a:close/>
                  </a:path>
                </a:pathLst>
              </a:custGeom>
              <a:solidFill>
                <a:srgbClr val="D19F62">
                  <a:alpha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6" name="ïsḻïḋé">
                <a:extLst>
                  <a:ext uri="{FF2B5EF4-FFF2-40B4-BE49-F238E27FC236}">
                    <a16:creationId xmlns="" xmlns:a16="http://schemas.microsoft.com/office/drawing/2014/main" id="{7F62B615-928F-4E33-865C-AAC0BC284584}"/>
                  </a:ext>
                </a:extLst>
              </p:cNvPr>
              <p:cNvSpPr/>
              <p:nvPr/>
            </p:nvSpPr>
            <p:spPr bwMode="auto">
              <a:xfrm>
                <a:off x="8114536" y="4395353"/>
                <a:ext cx="946767" cy="644634"/>
              </a:xfrm>
              <a:custGeom>
                <a:avLst/>
                <a:gdLst>
                  <a:gd name="T0" fmla="*/ 14 w 347"/>
                  <a:gd name="T1" fmla="*/ 14 h 187"/>
                  <a:gd name="T2" fmla="*/ 0 w 347"/>
                  <a:gd name="T3" fmla="*/ 0 h 187"/>
                  <a:gd name="T4" fmla="*/ 0 w 347"/>
                  <a:gd name="T5" fmla="*/ 187 h 187"/>
                  <a:gd name="T6" fmla="*/ 347 w 347"/>
                  <a:gd name="T7" fmla="*/ 187 h 187"/>
                  <a:gd name="T8" fmla="*/ 14 w 347"/>
                  <a:gd name="T9" fmla="*/ 1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187">
                    <a:moveTo>
                      <a:pt x="14" y="14"/>
                    </a:moveTo>
                    <a:cubicBezTo>
                      <a:pt x="9" y="6"/>
                      <a:pt x="3" y="0"/>
                      <a:pt x="0" y="0"/>
                    </a:cubicBezTo>
                    <a:cubicBezTo>
                      <a:pt x="0" y="187"/>
                      <a:pt x="0" y="187"/>
                      <a:pt x="0" y="187"/>
                    </a:cubicBezTo>
                    <a:cubicBezTo>
                      <a:pt x="347" y="187"/>
                      <a:pt x="347" y="187"/>
                      <a:pt x="347" y="187"/>
                    </a:cubicBezTo>
                    <a:cubicBezTo>
                      <a:pt x="347" y="187"/>
                      <a:pt x="105" y="144"/>
                      <a:pt x="14" y="14"/>
                    </a:cubicBezTo>
                    <a:close/>
                  </a:path>
                </a:pathLst>
              </a:custGeom>
              <a:solidFill>
                <a:srgbClr val="D19F6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70" name="íṧḷiďé">
              <a:extLst>
                <a:ext uri="{FF2B5EF4-FFF2-40B4-BE49-F238E27FC236}">
                  <a16:creationId xmlns="" xmlns:a16="http://schemas.microsoft.com/office/drawing/2014/main" id="{D2A9B597-7A3F-48DC-8CBF-523AFC8CE87D}"/>
                </a:ext>
              </a:extLst>
            </p:cNvPr>
            <p:cNvSpPr/>
            <p:nvPr/>
          </p:nvSpPr>
          <p:spPr>
            <a:xfrm>
              <a:off x="8340776" y="4292295"/>
              <a:ext cx="103014" cy="103014"/>
            </a:xfrm>
            <a:prstGeom prst="ellipse">
              <a:avLst/>
            </a:prstGeom>
            <a:solidFill>
              <a:srgbClr val="D19F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1" name="îŝļíḍè">
              <a:extLst>
                <a:ext uri="{FF2B5EF4-FFF2-40B4-BE49-F238E27FC236}">
                  <a16:creationId xmlns="" xmlns:a16="http://schemas.microsoft.com/office/drawing/2014/main" id="{E353D401-5FB2-4B2D-B883-57FAD5D5E991}"/>
                </a:ext>
              </a:extLst>
            </p:cNvPr>
            <p:cNvSpPr/>
            <p:nvPr/>
          </p:nvSpPr>
          <p:spPr>
            <a:xfrm rot="8100000">
              <a:off x="8056290" y="3387489"/>
              <a:ext cx="672011" cy="672010"/>
            </a:xfrm>
            <a:prstGeom prst="teardrop">
              <a:avLst/>
            </a:prstGeom>
            <a:solidFill>
              <a:srgbClr val="D19F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ïs1ídè">
              <a:extLst>
                <a:ext uri="{FF2B5EF4-FFF2-40B4-BE49-F238E27FC236}">
                  <a16:creationId xmlns="" xmlns:a16="http://schemas.microsoft.com/office/drawing/2014/main" id="{E8B18B37-4165-4B85-8857-AE2A5BAD1345}"/>
                </a:ext>
              </a:extLst>
            </p:cNvPr>
            <p:cNvSpPr txBox="1"/>
            <p:nvPr/>
          </p:nvSpPr>
          <p:spPr>
            <a:xfrm>
              <a:off x="8082823" y="3548321"/>
              <a:ext cx="618945" cy="35034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sz="1400" b="1">
                  <a:solidFill>
                    <a:prstClr val="white"/>
                  </a:solidFill>
                  <a:cs typeface="+mn-ea"/>
                  <a:sym typeface="+mn-lt"/>
                </a:rPr>
                <a:t>1</a:t>
              </a:r>
              <a:r>
                <a:rPr lang="en-US" sz="100" b="1">
                  <a:solidFill>
                    <a:prstClr val="white"/>
                  </a:solidFill>
                  <a:cs typeface="+mn-ea"/>
                  <a:sym typeface="+mn-lt"/>
                </a:rPr>
                <a:t> </a:t>
              </a:r>
              <a:r>
                <a:rPr lang="en-US" sz="1400" b="1">
                  <a:solidFill>
                    <a:prstClr val="white"/>
                  </a:solidFill>
                  <a:cs typeface="+mn-ea"/>
                  <a:sym typeface="+mn-lt"/>
                </a:rPr>
                <a:t>2</a:t>
              </a:r>
              <a:r>
                <a:rPr lang="en-US" sz="1400" b="1" dirty="0">
                  <a:solidFill>
                    <a:prstClr val="white"/>
                  </a:solidFill>
                  <a:cs typeface="+mn-ea"/>
                  <a:sym typeface="+mn-lt"/>
                </a:rPr>
                <a:t>%</a:t>
              </a:r>
            </a:p>
          </p:txBody>
        </p:sp>
        <p:grpSp>
          <p:nvGrpSpPr>
            <p:cNvPr id="73" name="í$ľiḓé">
              <a:extLst>
                <a:ext uri="{FF2B5EF4-FFF2-40B4-BE49-F238E27FC236}">
                  <a16:creationId xmlns="" xmlns:a16="http://schemas.microsoft.com/office/drawing/2014/main" id="{48BDB4DC-6EDE-4FD7-A698-83D6B4925F2E}"/>
                </a:ext>
              </a:extLst>
            </p:cNvPr>
            <p:cNvGrpSpPr/>
            <p:nvPr/>
          </p:nvGrpSpPr>
          <p:grpSpPr>
            <a:xfrm>
              <a:off x="8791529" y="4085099"/>
              <a:ext cx="2127234" cy="1076505"/>
              <a:chOff x="8465272" y="4094286"/>
              <a:chExt cx="1868764" cy="945704"/>
            </a:xfrm>
          </p:grpSpPr>
          <p:sp>
            <p:nvSpPr>
              <p:cNvPr id="83" name="îṣļídê">
                <a:extLst>
                  <a:ext uri="{FF2B5EF4-FFF2-40B4-BE49-F238E27FC236}">
                    <a16:creationId xmlns="" xmlns:a16="http://schemas.microsoft.com/office/drawing/2014/main" id="{7AE1A6B2-1269-4920-A949-04C282C96167}"/>
                  </a:ext>
                </a:extLst>
              </p:cNvPr>
              <p:cNvSpPr/>
              <p:nvPr/>
            </p:nvSpPr>
            <p:spPr bwMode="auto">
              <a:xfrm>
                <a:off x="8465272" y="4094286"/>
                <a:ext cx="934952" cy="945704"/>
              </a:xfrm>
              <a:custGeom>
                <a:avLst/>
                <a:gdLst>
                  <a:gd name="T0" fmla="*/ 1250754 w 347"/>
                  <a:gd name="T1" fmla="*/ 108997 h 370"/>
                  <a:gd name="T2" fmla="*/ 0 w 347"/>
                  <a:gd name="T3" fmla="*/ 1390650 h 370"/>
                  <a:gd name="T4" fmla="*/ 1303338 w 347"/>
                  <a:gd name="T5" fmla="*/ 1390650 h 370"/>
                  <a:gd name="T6" fmla="*/ 1303338 w 347"/>
                  <a:gd name="T7" fmla="*/ 0 h 370"/>
                  <a:gd name="T8" fmla="*/ 1250754 w 347"/>
                  <a:gd name="T9" fmla="*/ 108997 h 3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7" h="370">
                    <a:moveTo>
                      <a:pt x="333" y="29"/>
                    </a:moveTo>
                    <a:cubicBezTo>
                      <a:pt x="242" y="286"/>
                      <a:pt x="0" y="370"/>
                      <a:pt x="0" y="370"/>
                    </a:cubicBezTo>
                    <a:cubicBezTo>
                      <a:pt x="347" y="370"/>
                      <a:pt x="347" y="370"/>
                      <a:pt x="347" y="370"/>
                    </a:cubicBezTo>
                    <a:cubicBezTo>
                      <a:pt x="347" y="0"/>
                      <a:pt x="347" y="0"/>
                      <a:pt x="347" y="0"/>
                    </a:cubicBezTo>
                    <a:cubicBezTo>
                      <a:pt x="345" y="0"/>
                      <a:pt x="339" y="13"/>
                      <a:pt x="333" y="29"/>
                    </a:cubicBezTo>
                    <a:close/>
                  </a:path>
                </a:pathLst>
              </a:custGeom>
              <a:solidFill>
                <a:srgbClr val="063C54">
                  <a:alpha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4" name="ïşļïdè">
                <a:extLst>
                  <a:ext uri="{FF2B5EF4-FFF2-40B4-BE49-F238E27FC236}">
                    <a16:creationId xmlns="" xmlns:a16="http://schemas.microsoft.com/office/drawing/2014/main" id="{48D500F2-50A7-4068-83AC-911909FD4E58}"/>
                  </a:ext>
                </a:extLst>
              </p:cNvPr>
              <p:cNvSpPr/>
              <p:nvPr/>
            </p:nvSpPr>
            <p:spPr bwMode="auto">
              <a:xfrm>
                <a:off x="9400332" y="4094286"/>
                <a:ext cx="933704" cy="945704"/>
              </a:xfrm>
              <a:custGeom>
                <a:avLst/>
                <a:gdLst>
                  <a:gd name="T0" fmla="*/ 15 w 347"/>
                  <a:gd name="T1" fmla="*/ 29 h 370"/>
                  <a:gd name="T2" fmla="*/ 0 w 347"/>
                  <a:gd name="T3" fmla="*/ 0 h 370"/>
                  <a:gd name="T4" fmla="*/ 0 w 347"/>
                  <a:gd name="T5" fmla="*/ 370 h 370"/>
                  <a:gd name="T6" fmla="*/ 347 w 347"/>
                  <a:gd name="T7" fmla="*/ 370 h 370"/>
                  <a:gd name="T8" fmla="*/ 15 w 347"/>
                  <a:gd name="T9" fmla="*/ 29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370">
                    <a:moveTo>
                      <a:pt x="15" y="29"/>
                    </a:moveTo>
                    <a:cubicBezTo>
                      <a:pt x="9" y="13"/>
                      <a:pt x="3" y="0"/>
                      <a:pt x="0" y="0"/>
                    </a:cubicBezTo>
                    <a:cubicBezTo>
                      <a:pt x="0" y="370"/>
                      <a:pt x="0" y="370"/>
                      <a:pt x="0" y="370"/>
                    </a:cubicBezTo>
                    <a:cubicBezTo>
                      <a:pt x="347" y="370"/>
                      <a:pt x="347" y="370"/>
                      <a:pt x="347" y="370"/>
                    </a:cubicBezTo>
                    <a:cubicBezTo>
                      <a:pt x="347" y="370"/>
                      <a:pt x="105" y="286"/>
                      <a:pt x="15" y="29"/>
                    </a:cubicBezTo>
                    <a:close/>
                  </a:path>
                </a:pathLst>
              </a:custGeom>
              <a:solidFill>
                <a:srgbClr val="063C5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74" name="îśļïde">
              <a:extLst>
                <a:ext uri="{FF2B5EF4-FFF2-40B4-BE49-F238E27FC236}">
                  <a16:creationId xmlns="" xmlns:a16="http://schemas.microsoft.com/office/drawing/2014/main" id="{BCBEF51B-8A6A-4793-A981-6F5F438D1E4A}"/>
                </a:ext>
              </a:extLst>
            </p:cNvPr>
            <p:cNvSpPr/>
            <p:nvPr/>
          </p:nvSpPr>
          <p:spPr>
            <a:xfrm>
              <a:off x="9803642" y="3920879"/>
              <a:ext cx="103014" cy="103014"/>
            </a:xfrm>
            <a:prstGeom prst="ellipse">
              <a:avLst/>
            </a:prstGeom>
            <a:solidFill>
              <a:srgbClr val="063C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5" name="ïSliḍé">
              <a:extLst>
                <a:ext uri="{FF2B5EF4-FFF2-40B4-BE49-F238E27FC236}">
                  <a16:creationId xmlns="" xmlns:a16="http://schemas.microsoft.com/office/drawing/2014/main" id="{9FD62806-D169-4DCC-B519-316424EF1714}"/>
                </a:ext>
              </a:extLst>
            </p:cNvPr>
            <p:cNvSpPr/>
            <p:nvPr/>
          </p:nvSpPr>
          <p:spPr>
            <a:xfrm rot="8100000">
              <a:off x="9519156" y="3012966"/>
              <a:ext cx="672011" cy="672010"/>
            </a:xfrm>
            <a:prstGeom prst="teardrop">
              <a:avLst/>
            </a:prstGeom>
            <a:solidFill>
              <a:srgbClr val="063C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6" name="ïṡlîḍé">
              <a:extLst>
                <a:ext uri="{FF2B5EF4-FFF2-40B4-BE49-F238E27FC236}">
                  <a16:creationId xmlns="" xmlns:a16="http://schemas.microsoft.com/office/drawing/2014/main" id="{51A1A827-B6D4-448F-9CF2-E13F6213579F}"/>
                </a:ext>
              </a:extLst>
            </p:cNvPr>
            <p:cNvSpPr txBox="1"/>
            <p:nvPr/>
          </p:nvSpPr>
          <p:spPr>
            <a:xfrm>
              <a:off x="9545689" y="3173798"/>
              <a:ext cx="618945" cy="35034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sz="1400" b="1">
                  <a:solidFill>
                    <a:prstClr val="white"/>
                  </a:solidFill>
                  <a:cs typeface="+mn-ea"/>
                  <a:sym typeface="+mn-lt"/>
                </a:rPr>
                <a:t>3</a:t>
              </a:r>
              <a:r>
                <a:rPr lang="en-US" sz="100" b="1">
                  <a:solidFill>
                    <a:prstClr val="white"/>
                  </a:solidFill>
                  <a:cs typeface="+mn-ea"/>
                  <a:sym typeface="+mn-lt"/>
                </a:rPr>
                <a:t> </a:t>
              </a:r>
              <a:r>
                <a:rPr lang="en-US" sz="1400" b="1">
                  <a:solidFill>
                    <a:prstClr val="white"/>
                  </a:solidFill>
                  <a:cs typeface="+mn-ea"/>
                  <a:sym typeface="+mn-lt"/>
                </a:rPr>
                <a:t>0%</a:t>
              </a:r>
            </a:p>
          </p:txBody>
        </p:sp>
        <p:sp>
          <p:nvSpPr>
            <p:cNvPr id="95" name="文本框 8">
              <a:extLst>
                <a:ext uri="{FF2B5EF4-FFF2-40B4-BE49-F238E27FC236}">
                  <a16:creationId xmlns="" xmlns:a16="http://schemas.microsoft.com/office/drawing/2014/main" id="{3BF1DEF1-DA1B-40DD-983F-F4DCE9729051}"/>
                </a:ext>
              </a:extLst>
            </p:cNvPr>
            <p:cNvSpPr txBox="1"/>
            <p:nvPr/>
          </p:nvSpPr>
          <p:spPr>
            <a:xfrm>
              <a:off x="916141" y="5319310"/>
              <a:ext cx="2705492" cy="373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21917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标题文字添加</a:t>
              </a:r>
              <a:endPara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6" name="文本框 8">
              <a:extLst>
                <a:ext uri="{FF2B5EF4-FFF2-40B4-BE49-F238E27FC236}">
                  <a16:creationId xmlns="" xmlns:a16="http://schemas.microsoft.com/office/drawing/2014/main" id="{2B9783DE-1281-4480-B496-A69FBD2B83DB}"/>
                </a:ext>
              </a:extLst>
            </p:cNvPr>
            <p:cNvSpPr txBox="1"/>
            <p:nvPr/>
          </p:nvSpPr>
          <p:spPr>
            <a:xfrm>
              <a:off x="2445328" y="5672307"/>
              <a:ext cx="2705492" cy="373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21917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标题文字添加</a:t>
              </a:r>
              <a:endPara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7" name="文本框 8">
              <a:extLst>
                <a:ext uri="{FF2B5EF4-FFF2-40B4-BE49-F238E27FC236}">
                  <a16:creationId xmlns="" xmlns:a16="http://schemas.microsoft.com/office/drawing/2014/main" id="{66F63171-4763-4456-9FDD-61B7754D17DD}"/>
                </a:ext>
              </a:extLst>
            </p:cNvPr>
            <p:cNvSpPr txBox="1"/>
            <p:nvPr/>
          </p:nvSpPr>
          <p:spPr>
            <a:xfrm>
              <a:off x="4015971" y="5319310"/>
              <a:ext cx="2705492" cy="373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21917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标题文字添加</a:t>
              </a:r>
              <a:endPara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8" name="文本框 8">
              <a:extLst>
                <a:ext uri="{FF2B5EF4-FFF2-40B4-BE49-F238E27FC236}">
                  <a16:creationId xmlns="" xmlns:a16="http://schemas.microsoft.com/office/drawing/2014/main" id="{78B1AAF1-DB14-4AEE-A4A3-D56038889EDB}"/>
                </a:ext>
              </a:extLst>
            </p:cNvPr>
            <p:cNvSpPr txBox="1"/>
            <p:nvPr/>
          </p:nvSpPr>
          <p:spPr>
            <a:xfrm>
              <a:off x="7038879" y="5319310"/>
              <a:ext cx="2705492" cy="373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21917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标题文字添加</a:t>
              </a:r>
              <a:endPara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9" name="文本框 8">
              <a:extLst>
                <a:ext uri="{FF2B5EF4-FFF2-40B4-BE49-F238E27FC236}">
                  <a16:creationId xmlns="" xmlns:a16="http://schemas.microsoft.com/office/drawing/2014/main" id="{7C187DCF-7E13-4A44-A654-8722F00DDB93}"/>
                </a:ext>
              </a:extLst>
            </p:cNvPr>
            <p:cNvSpPr txBox="1"/>
            <p:nvPr/>
          </p:nvSpPr>
          <p:spPr>
            <a:xfrm>
              <a:off x="5545158" y="5672307"/>
              <a:ext cx="2705492" cy="373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21917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标题文字添加</a:t>
              </a:r>
              <a:endPara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0" name="文本框 8">
              <a:extLst>
                <a:ext uri="{FF2B5EF4-FFF2-40B4-BE49-F238E27FC236}">
                  <a16:creationId xmlns="" xmlns:a16="http://schemas.microsoft.com/office/drawing/2014/main" id="{32D6293F-26FB-4993-8DDF-A2BE57C60A19}"/>
                </a:ext>
              </a:extLst>
            </p:cNvPr>
            <p:cNvSpPr txBox="1"/>
            <p:nvPr/>
          </p:nvSpPr>
          <p:spPr>
            <a:xfrm>
              <a:off x="8502403" y="5672307"/>
              <a:ext cx="2705492" cy="373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21917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标题文字添加</a:t>
              </a:r>
              <a:endPara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4488828" y="486275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63C54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833647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ŝlïḍé">
            <a:extLst>
              <a:ext uri="{FF2B5EF4-FFF2-40B4-BE49-F238E27FC236}">
                <a16:creationId xmlns="" xmlns:a16="http://schemas.microsoft.com/office/drawing/2014/main" id="{2F2AFA87-C715-4EE5-BBCB-06A1B64DAB92}"/>
              </a:ext>
            </a:extLst>
          </p:cNvPr>
          <p:cNvSpPr/>
          <p:nvPr/>
        </p:nvSpPr>
        <p:spPr>
          <a:xfrm>
            <a:off x="420914" y="1178164"/>
            <a:ext cx="11437258" cy="2612956"/>
          </a:xfrm>
          <a:custGeom>
            <a:avLst/>
            <a:gdLst>
              <a:gd name="connsiteX0" fmla="*/ 0 w 12188945"/>
              <a:gd name="connsiteY0" fmla="*/ 0 h 2550771"/>
              <a:gd name="connsiteX1" fmla="*/ 12188945 w 12188945"/>
              <a:gd name="connsiteY1" fmla="*/ 0 h 2550771"/>
              <a:gd name="connsiteX2" fmla="*/ 12188945 w 12188945"/>
              <a:gd name="connsiteY2" fmla="*/ 1317140 h 2550771"/>
              <a:gd name="connsiteX3" fmla="*/ 6463532 w 12188945"/>
              <a:gd name="connsiteY3" fmla="*/ 2244361 h 2550771"/>
              <a:gd name="connsiteX4" fmla="*/ 3760419 w 12188945"/>
              <a:gd name="connsiteY4" fmla="*/ 2550771 h 2550771"/>
              <a:gd name="connsiteX5" fmla="*/ 0 w 12188945"/>
              <a:gd name="connsiteY5" fmla="*/ 2148442 h 2550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88945" h="2550771">
                <a:moveTo>
                  <a:pt x="0" y="0"/>
                </a:moveTo>
                <a:lnTo>
                  <a:pt x="12188945" y="0"/>
                </a:lnTo>
                <a:lnTo>
                  <a:pt x="12188945" y="1317140"/>
                </a:lnTo>
                <a:cubicBezTo>
                  <a:pt x="9854891" y="1317140"/>
                  <a:pt x="9376111" y="1482335"/>
                  <a:pt x="6463532" y="2244361"/>
                </a:cubicBezTo>
                <a:cubicBezTo>
                  <a:pt x="5595743" y="2470838"/>
                  <a:pt x="4653144" y="2550771"/>
                  <a:pt x="3760419" y="2550771"/>
                </a:cubicBezTo>
                <a:cubicBezTo>
                  <a:pt x="1750540" y="2550771"/>
                  <a:pt x="0" y="2148442"/>
                  <a:pt x="0" y="2148442"/>
                </a:cubicBez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3C0819C2-B681-4B39-A809-21D856556592}"/>
              </a:ext>
            </a:extLst>
          </p:cNvPr>
          <p:cNvCxnSpPr/>
          <p:nvPr/>
        </p:nvCxnSpPr>
        <p:spPr>
          <a:xfrm>
            <a:off x="2999656" y="4279145"/>
            <a:ext cx="0" cy="970279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B9A9CC43-0C81-48C8-9B21-AD283896B83F}"/>
              </a:ext>
            </a:extLst>
          </p:cNvPr>
          <p:cNvGrpSpPr/>
          <p:nvPr/>
        </p:nvGrpSpPr>
        <p:grpSpPr>
          <a:xfrm>
            <a:off x="765583" y="3208612"/>
            <a:ext cx="2121460" cy="2309555"/>
            <a:chOff x="765583" y="3208612"/>
            <a:chExt cx="2121460" cy="2309555"/>
          </a:xfrm>
        </p:grpSpPr>
        <p:grpSp>
          <p:nvGrpSpPr>
            <p:cNvPr id="5" name="îṧḻiḍê" title="MJ8JxobmQhO5YsZmEcy6DZVp0AZTfE39zvT5PAyas4bMl">
              <a:extLst>
                <a:ext uri="{FF2B5EF4-FFF2-40B4-BE49-F238E27FC236}">
                  <a16:creationId xmlns="" xmlns:a16="http://schemas.microsoft.com/office/drawing/2014/main" id="{7D5A4923-8AB9-4132-956E-34AB7C25FB93}"/>
                </a:ext>
              </a:extLst>
            </p:cNvPr>
            <p:cNvGrpSpPr/>
            <p:nvPr/>
          </p:nvGrpSpPr>
          <p:grpSpPr>
            <a:xfrm>
              <a:off x="1343471" y="3208612"/>
              <a:ext cx="792088" cy="792085"/>
              <a:chOff x="2406923" y="2845390"/>
              <a:chExt cx="571222" cy="571221"/>
            </a:xfrm>
          </p:grpSpPr>
          <p:sp>
            <p:nvSpPr>
              <p:cNvPr id="31" name="íşḷíďe">
                <a:extLst>
                  <a:ext uri="{FF2B5EF4-FFF2-40B4-BE49-F238E27FC236}">
                    <a16:creationId xmlns="" xmlns:a16="http://schemas.microsoft.com/office/drawing/2014/main" id="{A97E3D8D-53CE-4755-8D4C-6535F94C573A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rgbClr val="D19F6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32" name="ïṡlíḍe" title="ry6MHxwOH8WsTKLSa514qPVJnvhhWFnRDjZGIbRZNsFBp">
                <a:extLst>
                  <a:ext uri="{FF2B5EF4-FFF2-40B4-BE49-F238E27FC236}">
                    <a16:creationId xmlns="" xmlns:a16="http://schemas.microsoft.com/office/drawing/2014/main" id="{35A2E576-AD7B-4B98-8988-B6C07CDDD017}"/>
                  </a:ext>
                </a:extLst>
              </p:cNvPr>
              <p:cNvSpPr/>
              <p:nvPr/>
            </p:nvSpPr>
            <p:spPr bwMode="auto">
              <a:xfrm>
                <a:off x="2540113" y="3026988"/>
                <a:ext cx="304842" cy="208019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82270 w 607639"/>
                  <a:gd name="connsiteY14" fmla="*/ 262926 h 414642"/>
                  <a:gd name="connsiteX15" fmla="*/ 192432 w 607639"/>
                  <a:gd name="connsiteY15" fmla="*/ 262926 h 414642"/>
                  <a:gd name="connsiteX16" fmla="*/ 202593 w 607639"/>
                  <a:gd name="connsiteY16" fmla="*/ 273052 h 414642"/>
                  <a:gd name="connsiteX17" fmla="*/ 192432 w 607639"/>
                  <a:gd name="connsiteY17" fmla="*/ 283178 h 414642"/>
                  <a:gd name="connsiteX18" fmla="*/ 182270 w 607639"/>
                  <a:gd name="connsiteY18" fmla="*/ 283178 h 414642"/>
                  <a:gd name="connsiteX19" fmla="*/ 172109 w 607639"/>
                  <a:gd name="connsiteY19" fmla="*/ 273052 h 414642"/>
                  <a:gd name="connsiteX20" fmla="*/ 182270 w 607639"/>
                  <a:gd name="connsiteY20" fmla="*/ 262926 h 414642"/>
                  <a:gd name="connsiteX21" fmla="*/ 91153 w 607639"/>
                  <a:gd name="connsiteY21" fmla="*/ 262926 h 414642"/>
                  <a:gd name="connsiteX22" fmla="*/ 141783 w 607639"/>
                  <a:gd name="connsiteY22" fmla="*/ 262926 h 414642"/>
                  <a:gd name="connsiteX23" fmla="*/ 151927 w 607639"/>
                  <a:gd name="connsiteY23" fmla="*/ 273052 h 414642"/>
                  <a:gd name="connsiteX24" fmla="*/ 141783 w 607639"/>
                  <a:gd name="connsiteY24" fmla="*/ 283178 h 414642"/>
                  <a:gd name="connsiteX25" fmla="*/ 91153 w 607639"/>
                  <a:gd name="connsiteY25" fmla="*/ 283178 h 414642"/>
                  <a:gd name="connsiteX26" fmla="*/ 81009 w 607639"/>
                  <a:gd name="connsiteY26" fmla="*/ 273052 h 414642"/>
                  <a:gd name="connsiteX27" fmla="*/ 91153 w 607639"/>
                  <a:gd name="connsiteY27" fmla="*/ 262926 h 414642"/>
                  <a:gd name="connsiteX28" fmla="*/ 161988 w 607639"/>
                  <a:gd name="connsiteY28" fmla="*/ 222493 h 414642"/>
                  <a:gd name="connsiteX29" fmla="*/ 232948 w 607639"/>
                  <a:gd name="connsiteY29" fmla="*/ 222493 h 414642"/>
                  <a:gd name="connsiteX30" fmla="*/ 243098 w 607639"/>
                  <a:gd name="connsiteY30" fmla="*/ 232619 h 414642"/>
                  <a:gd name="connsiteX31" fmla="*/ 232948 w 607639"/>
                  <a:gd name="connsiteY31" fmla="*/ 242745 h 414642"/>
                  <a:gd name="connsiteX32" fmla="*/ 161988 w 607639"/>
                  <a:gd name="connsiteY32" fmla="*/ 242745 h 414642"/>
                  <a:gd name="connsiteX33" fmla="*/ 151927 w 607639"/>
                  <a:gd name="connsiteY33" fmla="*/ 232619 h 414642"/>
                  <a:gd name="connsiteX34" fmla="*/ 161988 w 607639"/>
                  <a:gd name="connsiteY34" fmla="*/ 222493 h 414642"/>
                  <a:gd name="connsiteX35" fmla="*/ 91146 w 607639"/>
                  <a:gd name="connsiteY35" fmla="*/ 222493 h 414642"/>
                  <a:gd name="connsiteX36" fmla="*/ 121467 w 607639"/>
                  <a:gd name="connsiteY36" fmla="*/ 222493 h 414642"/>
                  <a:gd name="connsiteX37" fmla="*/ 131604 w 607639"/>
                  <a:gd name="connsiteY37" fmla="*/ 232619 h 414642"/>
                  <a:gd name="connsiteX38" fmla="*/ 121467 w 607639"/>
                  <a:gd name="connsiteY38" fmla="*/ 242745 h 414642"/>
                  <a:gd name="connsiteX39" fmla="*/ 91146 w 607639"/>
                  <a:gd name="connsiteY39" fmla="*/ 242745 h 414642"/>
                  <a:gd name="connsiteX40" fmla="*/ 81009 w 607639"/>
                  <a:gd name="connsiteY40" fmla="*/ 232619 h 414642"/>
                  <a:gd name="connsiteX41" fmla="*/ 91146 w 607639"/>
                  <a:gd name="connsiteY41" fmla="*/ 222493 h 414642"/>
                  <a:gd name="connsiteX42" fmla="*/ 182270 w 607639"/>
                  <a:gd name="connsiteY42" fmla="*/ 182059 h 414642"/>
                  <a:gd name="connsiteX43" fmla="*/ 192432 w 607639"/>
                  <a:gd name="connsiteY43" fmla="*/ 182059 h 414642"/>
                  <a:gd name="connsiteX44" fmla="*/ 202593 w 607639"/>
                  <a:gd name="connsiteY44" fmla="*/ 192195 h 414642"/>
                  <a:gd name="connsiteX45" fmla="*/ 192432 w 607639"/>
                  <a:gd name="connsiteY45" fmla="*/ 202241 h 414642"/>
                  <a:gd name="connsiteX46" fmla="*/ 182270 w 607639"/>
                  <a:gd name="connsiteY46" fmla="*/ 202241 h 414642"/>
                  <a:gd name="connsiteX47" fmla="*/ 172109 w 607639"/>
                  <a:gd name="connsiteY47" fmla="*/ 192195 h 414642"/>
                  <a:gd name="connsiteX48" fmla="*/ 182270 w 607639"/>
                  <a:gd name="connsiteY48" fmla="*/ 182059 h 414642"/>
                  <a:gd name="connsiteX49" fmla="*/ 91153 w 607639"/>
                  <a:gd name="connsiteY49" fmla="*/ 182059 h 414642"/>
                  <a:gd name="connsiteX50" fmla="*/ 141783 w 607639"/>
                  <a:gd name="connsiteY50" fmla="*/ 182059 h 414642"/>
                  <a:gd name="connsiteX51" fmla="*/ 151927 w 607639"/>
                  <a:gd name="connsiteY51" fmla="*/ 192195 h 414642"/>
                  <a:gd name="connsiteX52" fmla="*/ 141783 w 607639"/>
                  <a:gd name="connsiteY52" fmla="*/ 202241 h 414642"/>
                  <a:gd name="connsiteX53" fmla="*/ 91153 w 607639"/>
                  <a:gd name="connsiteY53" fmla="*/ 202241 h 414642"/>
                  <a:gd name="connsiteX54" fmla="*/ 81009 w 607639"/>
                  <a:gd name="connsiteY54" fmla="*/ 192195 h 414642"/>
                  <a:gd name="connsiteX55" fmla="*/ 91153 w 607639"/>
                  <a:gd name="connsiteY55" fmla="*/ 182059 h 414642"/>
                  <a:gd name="connsiteX56" fmla="*/ 161988 w 607639"/>
                  <a:gd name="connsiteY56" fmla="*/ 141625 h 414642"/>
                  <a:gd name="connsiteX57" fmla="*/ 232948 w 607639"/>
                  <a:gd name="connsiteY57" fmla="*/ 141625 h 414642"/>
                  <a:gd name="connsiteX58" fmla="*/ 243098 w 607639"/>
                  <a:gd name="connsiteY58" fmla="*/ 151761 h 414642"/>
                  <a:gd name="connsiteX59" fmla="*/ 232948 w 607639"/>
                  <a:gd name="connsiteY59" fmla="*/ 161807 h 414642"/>
                  <a:gd name="connsiteX60" fmla="*/ 161988 w 607639"/>
                  <a:gd name="connsiteY60" fmla="*/ 161807 h 414642"/>
                  <a:gd name="connsiteX61" fmla="*/ 151927 w 607639"/>
                  <a:gd name="connsiteY61" fmla="*/ 151761 h 414642"/>
                  <a:gd name="connsiteX62" fmla="*/ 161988 w 607639"/>
                  <a:gd name="connsiteY62" fmla="*/ 141625 h 414642"/>
                  <a:gd name="connsiteX63" fmla="*/ 91146 w 607639"/>
                  <a:gd name="connsiteY63" fmla="*/ 141625 h 414642"/>
                  <a:gd name="connsiteX64" fmla="*/ 121467 w 607639"/>
                  <a:gd name="connsiteY64" fmla="*/ 141625 h 414642"/>
                  <a:gd name="connsiteX65" fmla="*/ 131604 w 607639"/>
                  <a:gd name="connsiteY65" fmla="*/ 151761 h 414642"/>
                  <a:gd name="connsiteX66" fmla="*/ 121467 w 607639"/>
                  <a:gd name="connsiteY66" fmla="*/ 161807 h 414642"/>
                  <a:gd name="connsiteX67" fmla="*/ 91146 w 607639"/>
                  <a:gd name="connsiteY67" fmla="*/ 161807 h 414642"/>
                  <a:gd name="connsiteX68" fmla="*/ 81009 w 607639"/>
                  <a:gd name="connsiteY68" fmla="*/ 151761 h 414642"/>
                  <a:gd name="connsiteX69" fmla="*/ 91146 w 607639"/>
                  <a:gd name="connsiteY69" fmla="*/ 141625 h 414642"/>
                  <a:gd name="connsiteX70" fmla="*/ 364566 w 607639"/>
                  <a:gd name="connsiteY70" fmla="*/ 102176 h 414642"/>
                  <a:gd name="connsiteX71" fmla="*/ 283573 w 607639"/>
                  <a:gd name="connsiteY71" fmla="*/ 192194 h 414642"/>
                  <a:gd name="connsiteX72" fmla="*/ 374712 w 607639"/>
                  <a:gd name="connsiteY72" fmla="*/ 283188 h 414642"/>
                  <a:gd name="connsiteX73" fmla="*/ 464783 w 607639"/>
                  <a:gd name="connsiteY73" fmla="*/ 202235 h 414642"/>
                  <a:gd name="connsiteX74" fmla="*/ 374712 w 607639"/>
                  <a:gd name="connsiteY74" fmla="*/ 202235 h 414642"/>
                  <a:gd name="connsiteX75" fmla="*/ 364566 w 607639"/>
                  <a:gd name="connsiteY75" fmla="*/ 192194 h 414642"/>
                  <a:gd name="connsiteX76" fmla="*/ 182270 w 607639"/>
                  <a:gd name="connsiteY76" fmla="*/ 101191 h 414642"/>
                  <a:gd name="connsiteX77" fmla="*/ 192432 w 607639"/>
                  <a:gd name="connsiteY77" fmla="*/ 101191 h 414642"/>
                  <a:gd name="connsiteX78" fmla="*/ 202593 w 607639"/>
                  <a:gd name="connsiteY78" fmla="*/ 111238 h 414642"/>
                  <a:gd name="connsiteX79" fmla="*/ 192432 w 607639"/>
                  <a:gd name="connsiteY79" fmla="*/ 121373 h 414642"/>
                  <a:gd name="connsiteX80" fmla="*/ 182270 w 607639"/>
                  <a:gd name="connsiteY80" fmla="*/ 121373 h 414642"/>
                  <a:gd name="connsiteX81" fmla="*/ 172109 w 607639"/>
                  <a:gd name="connsiteY81" fmla="*/ 111238 h 414642"/>
                  <a:gd name="connsiteX82" fmla="*/ 182270 w 607639"/>
                  <a:gd name="connsiteY82" fmla="*/ 101191 h 414642"/>
                  <a:gd name="connsiteX83" fmla="*/ 91153 w 607639"/>
                  <a:gd name="connsiteY83" fmla="*/ 101191 h 414642"/>
                  <a:gd name="connsiteX84" fmla="*/ 141783 w 607639"/>
                  <a:gd name="connsiteY84" fmla="*/ 101191 h 414642"/>
                  <a:gd name="connsiteX85" fmla="*/ 151927 w 607639"/>
                  <a:gd name="connsiteY85" fmla="*/ 111238 h 414642"/>
                  <a:gd name="connsiteX86" fmla="*/ 141783 w 607639"/>
                  <a:gd name="connsiteY86" fmla="*/ 121373 h 414642"/>
                  <a:gd name="connsiteX87" fmla="*/ 91153 w 607639"/>
                  <a:gd name="connsiteY87" fmla="*/ 121373 h 414642"/>
                  <a:gd name="connsiteX88" fmla="*/ 81009 w 607639"/>
                  <a:gd name="connsiteY88" fmla="*/ 111238 h 414642"/>
                  <a:gd name="connsiteX89" fmla="*/ 91153 w 607639"/>
                  <a:gd name="connsiteY89" fmla="*/ 101191 h 414642"/>
                  <a:gd name="connsiteX90" fmla="*/ 374712 w 607639"/>
                  <a:gd name="connsiteY90" fmla="*/ 80938 h 414642"/>
                  <a:gd name="connsiteX91" fmla="*/ 384858 w 607639"/>
                  <a:gd name="connsiteY91" fmla="*/ 91068 h 414642"/>
                  <a:gd name="connsiteX92" fmla="*/ 384858 w 607639"/>
                  <a:gd name="connsiteY92" fmla="*/ 182063 h 414642"/>
                  <a:gd name="connsiteX93" fmla="*/ 475998 w 607639"/>
                  <a:gd name="connsiteY93" fmla="*/ 182063 h 414642"/>
                  <a:gd name="connsiteX94" fmla="*/ 486055 w 607639"/>
                  <a:gd name="connsiteY94" fmla="*/ 192194 h 414642"/>
                  <a:gd name="connsiteX95" fmla="*/ 374712 w 607639"/>
                  <a:gd name="connsiteY95" fmla="*/ 303360 h 414642"/>
                  <a:gd name="connsiteX96" fmla="*/ 263280 w 607639"/>
                  <a:gd name="connsiteY96" fmla="*/ 192194 h 414642"/>
                  <a:gd name="connsiteX97" fmla="*/ 374712 w 607639"/>
                  <a:gd name="connsiteY97" fmla="*/ 80938 h 414642"/>
                  <a:gd name="connsiteX98" fmla="*/ 425343 w 607639"/>
                  <a:gd name="connsiteY98" fmla="*/ 61744 h 414642"/>
                  <a:gd name="connsiteX99" fmla="*/ 425343 w 607639"/>
                  <a:gd name="connsiteY99" fmla="*/ 141635 h 414642"/>
                  <a:gd name="connsiteX100" fmla="*/ 505373 w 607639"/>
                  <a:gd name="connsiteY100" fmla="*/ 141635 h 414642"/>
                  <a:gd name="connsiteX101" fmla="*/ 425343 w 607639"/>
                  <a:gd name="connsiteY101" fmla="*/ 61744 h 414642"/>
                  <a:gd name="connsiteX102" fmla="*/ 161988 w 607639"/>
                  <a:gd name="connsiteY102" fmla="*/ 60757 h 414642"/>
                  <a:gd name="connsiteX103" fmla="*/ 232948 w 607639"/>
                  <a:gd name="connsiteY103" fmla="*/ 60757 h 414642"/>
                  <a:gd name="connsiteX104" fmla="*/ 243098 w 607639"/>
                  <a:gd name="connsiteY104" fmla="*/ 70804 h 414642"/>
                  <a:gd name="connsiteX105" fmla="*/ 232948 w 607639"/>
                  <a:gd name="connsiteY105" fmla="*/ 80939 h 414642"/>
                  <a:gd name="connsiteX106" fmla="*/ 161988 w 607639"/>
                  <a:gd name="connsiteY106" fmla="*/ 80939 h 414642"/>
                  <a:gd name="connsiteX107" fmla="*/ 151927 w 607639"/>
                  <a:gd name="connsiteY107" fmla="*/ 70804 h 414642"/>
                  <a:gd name="connsiteX108" fmla="*/ 161988 w 607639"/>
                  <a:gd name="connsiteY108" fmla="*/ 60757 h 414642"/>
                  <a:gd name="connsiteX109" fmla="*/ 91146 w 607639"/>
                  <a:gd name="connsiteY109" fmla="*/ 60757 h 414642"/>
                  <a:gd name="connsiteX110" fmla="*/ 121467 w 607639"/>
                  <a:gd name="connsiteY110" fmla="*/ 60757 h 414642"/>
                  <a:gd name="connsiteX111" fmla="*/ 131604 w 607639"/>
                  <a:gd name="connsiteY111" fmla="*/ 70804 h 414642"/>
                  <a:gd name="connsiteX112" fmla="*/ 121467 w 607639"/>
                  <a:gd name="connsiteY112" fmla="*/ 80939 h 414642"/>
                  <a:gd name="connsiteX113" fmla="*/ 91146 w 607639"/>
                  <a:gd name="connsiteY113" fmla="*/ 80939 h 414642"/>
                  <a:gd name="connsiteX114" fmla="*/ 81009 w 607639"/>
                  <a:gd name="connsiteY114" fmla="*/ 70804 h 414642"/>
                  <a:gd name="connsiteX115" fmla="*/ 91146 w 607639"/>
                  <a:gd name="connsiteY115" fmla="*/ 60757 h 414642"/>
                  <a:gd name="connsiteX116" fmla="*/ 415194 w 607639"/>
                  <a:gd name="connsiteY116" fmla="*/ 40505 h 414642"/>
                  <a:gd name="connsiteX117" fmla="*/ 526560 w 607639"/>
                  <a:gd name="connsiteY117" fmla="*/ 151765 h 414642"/>
                  <a:gd name="connsiteX118" fmla="*/ 516501 w 607639"/>
                  <a:gd name="connsiteY118" fmla="*/ 161807 h 414642"/>
                  <a:gd name="connsiteX119" fmla="*/ 415194 w 607639"/>
                  <a:gd name="connsiteY119" fmla="*/ 161807 h 414642"/>
                  <a:gd name="connsiteX120" fmla="*/ 405046 w 607639"/>
                  <a:gd name="connsiteY120" fmla="*/ 151765 h 414642"/>
                  <a:gd name="connsiteX121" fmla="*/ 405046 w 607639"/>
                  <a:gd name="connsiteY121" fmla="*/ 50636 h 414642"/>
                  <a:gd name="connsiteX122" fmla="*/ 415194 w 607639"/>
                  <a:gd name="connsiteY122" fmla="*/ 40505 h 414642"/>
                  <a:gd name="connsiteX123" fmla="*/ 70848 w 607639"/>
                  <a:gd name="connsiteY123" fmla="*/ 20177 h 414642"/>
                  <a:gd name="connsiteX124" fmla="*/ 60791 w 607639"/>
                  <a:gd name="connsiteY124" fmla="*/ 30309 h 414642"/>
                  <a:gd name="connsiteX125" fmla="*/ 60791 w 607639"/>
                  <a:gd name="connsiteY125" fmla="*/ 343802 h 414642"/>
                  <a:gd name="connsiteX126" fmla="*/ 222780 w 607639"/>
                  <a:gd name="connsiteY126" fmla="*/ 343802 h 414642"/>
                  <a:gd name="connsiteX127" fmla="*/ 232927 w 607639"/>
                  <a:gd name="connsiteY127" fmla="*/ 353935 h 414642"/>
                  <a:gd name="connsiteX128" fmla="*/ 232927 w 607639"/>
                  <a:gd name="connsiteY128" fmla="*/ 364067 h 414642"/>
                  <a:gd name="connsiteX129" fmla="*/ 374712 w 607639"/>
                  <a:gd name="connsiteY129" fmla="*/ 364067 h 414642"/>
                  <a:gd name="connsiteX130" fmla="*/ 374712 w 607639"/>
                  <a:gd name="connsiteY130" fmla="*/ 353935 h 414642"/>
                  <a:gd name="connsiteX131" fmla="*/ 384859 w 607639"/>
                  <a:gd name="connsiteY131" fmla="*/ 343802 h 414642"/>
                  <a:gd name="connsiteX132" fmla="*/ 546848 w 607639"/>
                  <a:gd name="connsiteY132" fmla="*/ 343802 h 414642"/>
                  <a:gd name="connsiteX133" fmla="*/ 546848 w 607639"/>
                  <a:gd name="connsiteY133" fmla="*/ 30309 h 414642"/>
                  <a:gd name="connsiteX134" fmla="*/ 536702 w 607639"/>
                  <a:gd name="connsiteY134" fmla="*/ 20177 h 414642"/>
                  <a:gd name="connsiteX135" fmla="*/ 70848 w 607639"/>
                  <a:gd name="connsiteY135" fmla="*/ 0 h 414642"/>
                  <a:gd name="connsiteX136" fmla="*/ 536702 w 607639"/>
                  <a:gd name="connsiteY136" fmla="*/ 0 h 414642"/>
                  <a:gd name="connsiteX137" fmla="*/ 567142 w 607639"/>
                  <a:gd name="connsiteY137" fmla="*/ 30309 h 414642"/>
                  <a:gd name="connsiteX138" fmla="*/ 567142 w 607639"/>
                  <a:gd name="connsiteY138" fmla="*/ 343802 h 414642"/>
                  <a:gd name="connsiteX139" fmla="*/ 597492 w 607639"/>
                  <a:gd name="connsiteY139" fmla="*/ 343802 h 414642"/>
                  <a:gd name="connsiteX140" fmla="*/ 607639 w 607639"/>
                  <a:gd name="connsiteY140" fmla="*/ 353935 h 414642"/>
                  <a:gd name="connsiteX141" fmla="*/ 607639 w 607639"/>
                  <a:gd name="connsiteY141" fmla="*/ 384244 h 414642"/>
                  <a:gd name="connsiteX142" fmla="*/ 577199 w 607639"/>
                  <a:gd name="connsiteY142" fmla="*/ 414642 h 414642"/>
                  <a:gd name="connsiteX143" fmla="*/ 30351 w 607639"/>
                  <a:gd name="connsiteY143" fmla="*/ 414642 h 414642"/>
                  <a:gd name="connsiteX144" fmla="*/ 0 w 607639"/>
                  <a:gd name="connsiteY144" fmla="*/ 384244 h 414642"/>
                  <a:gd name="connsiteX145" fmla="*/ 0 w 607639"/>
                  <a:gd name="connsiteY145" fmla="*/ 353935 h 414642"/>
                  <a:gd name="connsiteX146" fmla="*/ 10147 w 607639"/>
                  <a:gd name="connsiteY146" fmla="*/ 343802 h 414642"/>
                  <a:gd name="connsiteX147" fmla="*/ 40497 w 607639"/>
                  <a:gd name="connsiteY147" fmla="*/ 343802 h 414642"/>
                  <a:gd name="connsiteX148" fmla="*/ 40497 w 607639"/>
                  <a:gd name="connsiteY148" fmla="*/ 30309 h 414642"/>
                  <a:gd name="connsiteX149" fmla="*/ 70848 w 607639"/>
                  <a:gd name="connsiteY149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9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82270" y="262926"/>
                    </a:moveTo>
                    <a:lnTo>
                      <a:pt x="192432" y="262926"/>
                    </a:lnTo>
                    <a:cubicBezTo>
                      <a:pt x="198493" y="262926"/>
                      <a:pt x="202593" y="267012"/>
                      <a:pt x="202593" y="273052"/>
                    </a:cubicBezTo>
                    <a:cubicBezTo>
                      <a:pt x="202593" y="279092"/>
                      <a:pt x="198493" y="283178"/>
                      <a:pt x="192432" y="283178"/>
                    </a:cubicBezTo>
                    <a:lnTo>
                      <a:pt x="182270" y="283178"/>
                    </a:lnTo>
                    <a:cubicBezTo>
                      <a:pt x="176209" y="283178"/>
                      <a:pt x="172109" y="279092"/>
                      <a:pt x="172109" y="273052"/>
                    </a:cubicBezTo>
                    <a:cubicBezTo>
                      <a:pt x="172109" y="267012"/>
                      <a:pt x="176209" y="262926"/>
                      <a:pt x="182270" y="262926"/>
                    </a:cubicBezTo>
                    <a:close/>
                    <a:moveTo>
                      <a:pt x="91153" y="262926"/>
                    </a:moveTo>
                    <a:lnTo>
                      <a:pt x="141783" y="262926"/>
                    </a:lnTo>
                    <a:cubicBezTo>
                      <a:pt x="147834" y="262926"/>
                      <a:pt x="151927" y="267012"/>
                      <a:pt x="151927" y="273052"/>
                    </a:cubicBezTo>
                    <a:cubicBezTo>
                      <a:pt x="151927" y="279092"/>
                      <a:pt x="147834" y="283178"/>
                      <a:pt x="141783" y="283178"/>
                    </a:cubicBezTo>
                    <a:lnTo>
                      <a:pt x="91153" y="283178"/>
                    </a:lnTo>
                    <a:cubicBezTo>
                      <a:pt x="85102" y="283178"/>
                      <a:pt x="81009" y="279092"/>
                      <a:pt x="81009" y="273052"/>
                    </a:cubicBezTo>
                    <a:cubicBezTo>
                      <a:pt x="81009" y="267012"/>
                      <a:pt x="85102" y="262926"/>
                      <a:pt x="91153" y="262926"/>
                    </a:cubicBezTo>
                    <a:close/>
                    <a:moveTo>
                      <a:pt x="161988" y="222493"/>
                    </a:moveTo>
                    <a:lnTo>
                      <a:pt x="232948" y="222493"/>
                    </a:lnTo>
                    <a:cubicBezTo>
                      <a:pt x="239002" y="222493"/>
                      <a:pt x="243098" y="226579"/>
                      <a:pt x="243098" y="232619"/>
                    </a:cubicBezTo>
                    <a:cubicBezTo>
                      <a:pt x="243098" y="238659"/>
                      <a:pt x="239002" y="242745"/>
                      <a:pt x="232948" y="242745"/>
                    </a:cubicBezTo>
                    <a:lnTo>
                      <a:pt x="161988" y="242745"/>
                    </a:lnTo>
                    <a:cubicBezTo>
                      <a:pt x="155934" y="242745"/>
                      <a:pt x="151927" y="238659"/>
                      <a:pt x="151927" y="232619"/>
                    </a:cubicBezTo>
                    <a:cubicBezTo>
                      <a:pt x="151927" y="226579"/>
                      <a:pt x="155934" y="222493"/>
                      <a:pt x="161988" y="222493"/>
                    </a:cubicBezTo>
                    <a:close/>
                    <a:moveTo>
                      <a:pt x="91146" y="222493"/>
                    </a:moveTo>
                    <a:lnTo>
                      <a:pt x="121467" y="222493"/>
                    </a:lnTo>
                    <a:cubicBezTo>
                      <a:pt x="127603" y="222493"/>
                      <a:pt x="131604" y="226579"/>
                      <a:pt x="131604" y="232619"/>
                    </a:cubicBezTo>
                    <a:cubicBezTo>
                      <a:pt x="131604" y="238659"/>
                      <a:pt x="127603" y="242745"/>
                      <a:pt x="121467" y="242745"/>
                    </a:cubicBezTo>
                    <a:lnTo>
                      <a:pt x="91146" y="242745"/>
                    </a:lnTo>
                    <a:cubicBezTo>
                      <a:pt x="85099" y="242745"/>
                      <a:pt x="81009" y="238659"/>
                      <a:pt x="81009" y="232619"/>
                    </a:cubicBezTo>
                    <a:cubicBezTo>
                      <a:pt x="81009" y="226579"/>
                      <a:pt x="85099" y="222493"/>
                      <a:pt x="91146" y="222493"/>
                    </a:cubicBezTo>
                    <a:close/>
                    <a:moveTo>
                      <a:pt x="182270" y="182059"/>
                    </a:moveTo>
                    <a:lnTo>
                      <a:pt x="192432" y="182059"/>
                    </a:lnTo>
                    <a:cubicBezTo>
                      <a:pt x="198493" y="182059"/>
                      <a:pt x="202593" y="186060"/>
                      <a:pt x="202593" y="192195"/>
                    </a:cubicBezTo>
                    <a:cubicBezTo>
                      <a:pt x="202593" y="198240"/>
                      <a:pt x="198493" y="202241"/>
                      <a:pt x="192432" y="202241"/>
                    </a:cubicBezTo>
                    <a:lnTo>
                      <a:pt x="182270" y="202241"/>
                    </a:lnTo>
                    <a:cubicBezTo>
                      <a:pt x="176209" y="202241"/>
                      <a:pt x="172109" y="198240"/>
                      <a:pt x="172109" y="192195"/>
                    </a:cubicBezTo>
                    <a:cubicBezTo>
                      <a:pt x="172109" y="186060"/>
                      <a:pt x="176209" y="182059"/>
                      <a:pt x="182270" y="182059"/>
                    </a:cubicBezTo>
                    <a:close/>
                    <a:moveTo>
                      <a:pt x="91153" y="182059"/>
                    </a:moveTo>
                    <a:lnTo>
                      <a:pt x="141783" y="182059"/>
                    </a:lnTo>
                    <a:cubicBezTo>
                      <a:pt x="147834" y="182059"/>
                      <a:pt x="151927" y="186060"/>
                      <a:pt x="151927" y="192195"/>
                    </a:cubicBezTo>
                    <a:cubicBezTo>
                      <a:pt x="151927" y="198240"/>
                      <a:pt x="147834" y="202241"/>
                      <a:pt x="141783" y="202241"/>
                    </a:cubicBezTo>
                    <a:lnTo>
                      <a:pt x="91153" y="202241"/>
                    </a:lnTo>
                    <a:cubicBezTo>
                      <a:pt x="85102" y="202241"/>
                      <a:pt x="81009" y="198240"/>
                      <a:pt x="81009" y="192195"/>
                    </a:cubicBezTo>
                    <a:cubicBezTo>
                      <a:pt x="81009" y="186060"/>
                      <a:pt x="85102" y="182059"/>
                      <a:pt x="91153" y="182059"/>
                    </a:cubicBezTo>
                    <a:close/>
                    <a:moveTo>
                      <a:pt x="161988" y="141625"/>
                    </a:moveTo>
                    <a:lnTo>
                      <a:pt x="232948" y="141625"/>
                    </a:lnTo>
                    <a:cubicBezTo>
                      <a:pt x="239002" y="141625"/>
                      <a:pt x="243098" y="145626"/>
                      <a:pt x="243098" y="151761"/>
                    </a:cubicBezTo>
                    <a:cubicBezTo>
                      <a:pt x="243098" y="157806"/>
                      <a:pt x="239002" y="161807"/>
                      <a:pt x="232948" y="161807"/>
                    </a:cubicBezTo>
                    <a:lnTo>
                      <a:pt x="161988" y="161807"/>
                    </a:lnTo>
                    <a:cubicBezTo>
                      <a:pt x="155934" y="161807"/>
                      <a:pt x="151927" y="157806"/>
                      <a:pt x="151927" y="151761"/>
                    </a:cubicBezTo>
                    <a:cubicBezTo>
                      <a:pt x="151927" y="145626"/>
                      <a:pt x="155934" y="141625"/>
                      <a:pt x="161988" y="141625"/>
                    </a:cubicBezTo>
                    <a:close/>
                    <a:moveTo>
                      <a:pt x="91146" y="141625"/>
                    </a:moveTo>
                    <a:lnTo>
                      <a:pt x="121467" y="141625"/>
                    </a:lnTo>
                    <a:cubicBezTo>
                      <a:pt x="127603" y="141625"/>
                      <a:pt x="131604" y="145626"/>
                      <a:pt x="131604" y="151761"/>
                    </a:cubicBezTo>
                    <a:cubicBezTo>
                      <a:pt x="131604" y="157806"/>
                      <a:pt x="127603" y="161807"/>
                      <a:pt x="121467" y="161807"/>
                    </a:cubicBezTo>
                    <a:lnTo>
                      <a:pt x="91146" y="161807"/>
                    </a:lnTo>
                    <a:cubicBezTo>
                      <a:pt x="85099" y="161807"/>
                      <a:pt x="81009" y="157806"/>
                      <a:pt x="81009" y="151761"/>
                    </a:cubicBezTo>
                    <a:cubicBezTo>
                      <a:pt x="81009" y="145626"/>
                      <a:pt x="85099" y="141625"/>
                      <a:pt x="91146" y="141625"/>
                    </a:cubicBezTo>
                    <a:close/>
                    <a:moveTo>
                      <a:pt x="364566" y="102176"/>
                    </a:moveTo>
                    <a:cubicBezTo>
                      <a:pt x="318996" y="107241"/>
                      <a:pt x="283573" y="145630"/>
                      <a:pt x="283573" y="192194"/>
                    </a:cubicBezTo>
                    <a:cubicBezTo>
                      <a:pt x="283573" y="242756"/>
                      <a:pt x="324069" y="283188"/>
                      <a:pt x="374712" y="283188"/>
                    </a:cubicBezTo>
                    <a:cubicBezTo>
                      <a:pt x="421261" y="283188"/>
                      <a:pt x="459799" y="247732"/>
                      <a:pt x="464783" y="202235"/>
                    </a:cubicBezTo>
                    <a:lnTo>
                      <a:pt x="374712" y="202235"/>
                    </a:lnTo>
                    <a:cubicBezTo>
                      <a:pt x="368660" y="202235"/>
                      <a:pt x="364566" y="198236"/>
                      <a:pt x="364566" y="192194"/>
                    </a:cubicBezTo>
                    <a:close/>
                    <a:moveTo>
                      <a:pt x="182270" y="101191"/>
                    </a:moveTo>
                    <a:lnTo>
                      <a:pt x="192432" y="101191"/>
                    </a:lnTo>
                    <a:cubicBezTo>
                      <a:pt x="198493" y="101191"/>
                      <a:pt x="202593" y="105192"/>
                      <a:pt x="202593" y="111238"/>
                    </a:cubicBezTo>
                    <a:cubicBezTo>
                      <a:pt x="202593" y="117372"/>
                      <a:pt x="198493" y="121373"/>
                      <a:pt x="192432" y="121373"/>
                    </a:cubicBezTo>
                    <a:lnTo>
                      <a:pt x="182270" y="121373"/>
                    </a:lnTo>
                    <a:cubicBezTo>
                      <a:pt x="176209" y="121373"/>
                      <a:pt x="172109" y="117372"/>
                      <a:pt x="172109" y="111238"/>
                    </a:cubicBezTo>
                    <a:cubicBezTo>
                      <a:pt x="172109" y="105192"/>
                      <a:pt x="176209" y="101191"/>
                      <a:pt x="182270" y="101191"/>
                    </a:cubicBezTo>
                    <a:close/>
                    <a:moveTo>
                      <a:pt x="91153" y="101191"/>
                    </a:moveTo>
                    <a:lnTo>
                      <a:pt x="141783" y="101191"/>
                    </a:lnTo>
                    <a:cubicBezTo>
                      <a:pt x="147834" y="101191"/>
                      <a:pt x="151927" y="105192"/>
                      <a:pt x="151927" y="111238"/>
                    </a:cubicBezTo>
                    <a:cubicBezTo>
                      <a:pt x="151927" y="117372"/>
                      <a:pt x="147834" y="121373"/>
                      <a:pt x="141783" y="121373"/>
                    </a:cubicBezTo>
                    <a:lnTo>
                      <a:pt x="91153" y="121373"/>
                    </a:lnTo>
                    <a:cubicBezTo>
                      <a:pt x="85102" y="121373"/>
                      <a:pt x="81009" y="117372"/>
                      <a:pt x="81009" y="111238"/>
                    </a:cubicBezTo>
                    <a:cubicBezTo>
                      <a:pt x="81009" y="105192"/>
                      <a:pt x="85102" y="101191"/>
                      <a:pt x="91153" y="101191"/>
                    </a:cubicBezTo>
                    <a:close/>
                    <a:moveTo>
                      <a:pt x="374712" y="80938"/>
                    </a:moveTo>
                    <a:cubicBezTo>
                      <a:pt x="380764" y="80938"/>
                      <a:pt x="384858" y="85026"/>
                      <a:pt x="384858" y="91068"/>
                    </a:cubicBezTo>
                    <a:lnTo>
                      <a:pt x="384858" y="182063"/>
                    </a:lnTo>
                    <a:lnTo>
                      <a:pt x="475998" y="182063"/>
                    </a:lnTo>
                    <a:cubicBezTo>
                      <a:pt x="482050" y="182063"/>
                      <a:pt x="486055" y="186062"/>
                      <a:pt x="486055" y="192194"/>
                    </a:cubicBezTo>
                    <a:cubicBezTo>
                      <a:pt x="486055" y="253864"/>
                      <a:pt x="436480" y="303360"/>
                      <a:pt x="374712" y="303360"/>
                    </a:cubicBezTo>
                    <a:cubicBezTo>
                      <a:pt x="312944" y="303360"/>
                      <a:pt x="263280" y="253864"/>
                      <a:pt x="263280" y="192194"/>
                    </a:cubicBezTo>
                    <a:cubicBezTo>
                      <a:pt x="263280" y="130523"/>
                      <a:pt x="312944" y="80938"/>
                      <a:pt x="374712" y="80938"/>
                    </a:cubicBezTo>
                    <a:close/>
                    <a:moveTo>
                      <a:pt x="425343" y="61744"/>
                    </a:moveTo>
                    <a:lnTo>
                      <a:pt x="425343" y="141635"/>
                    </a:lnTo>
                    <a:lnTo>
                      <a:pt x="505373" y="141635"/>
                    </a:lnTo>
                    <a:cubicBezTo>
                      <a:pt x="500299" y="99157"/>
                      <a:pt x="466827" y="65743"/>
                      <a:pt x="425343" y="61744"/>
                    </a:cubicBezTo>
                    <a:close/>
                    <a:moveTo>
                      <a:pt x="161988" y="60757"/>
                    </a:moveTo>
                    <a:lnTo>
                      <a:pt x="232948" y="60757"/>
                    </a:lnTo>
                    <a:cubicBezTo>
                      <a:pt x="239002" y="60757"/>
                      <a:pt x="243098" y="64758"/>
                      <a:pt x="243098" y="70804"/>
                    </a:cubicBezTo>
                    <a:cubicBezTo>
                      <a:pt x="243098" y="76938"/>
                      <a:pt x="239002" y="80939"/>
                      <a:pt x="232948" y="80939"/>
                    </a:cubicBezTo>
                    <a:lnTo>
                      <a:pt x="161988" y="80939"/>
                    </a:lnTo>
                    <a:cubicBezTo>
                      <a:pt x="155934" y="80939"/>
                      <a:pt x="151927" y="76938"/>
                      <a:pt x="151927" y="70804"/>
                    </a:cubicBezTo>
                    <a:cubicBezTo>
                      <a:pt x="151927" y="64758"/>
                      <a:pt x="155934" y="60757"/>
                      <a:pt x="161988" y="60757"/>
                    </a:cubicBezTo>
                    <a:close/>
                    <a:moveTo>
                      <a:pt x="91146" y="60757"/>
                    </a:moveTo>
                    <a:lnTo>
                      <a:pt x="121467" y="60757"/>
                    </a:lnTo>
                    <a:cubicBezTo>
                      <a:pt x="127603" y="60757"/>
                      <a:pt x="131604" y="64758"/>
                      <a:pt x="131604" y="70804"/>
                    </a:cubicBezTo>
                    <a:cubicBezTo>
                      <a:pt x="131604" y="76938"/>
                      <a:pt x="127603" y="80939"/>
                      <a:pt x="121467" y="80939"/>
                    </a:cubicBezTo>
                    <a:lnTo>
                      <a:pt x="91146" y="80939"/>
                    </a:lnTo>
                    <a:cubicBezTo>
                      <a:pt x="85099" y="80939"/>
                      <a:pt x="81009" y="76938"/>
                      <a:pt x="81009" y="70804"/>
                    </a:cubicBezTo>
                    <a:cubicBezTo>
                      <a:pt x="81009" y="64758"/>
                      <a:pt x="85099" y="60757"/>
                      <a:pt x="91146" y="60757"/>
                    </a:cubicBezTo>
                    <a:close/>
                    <a:moveTo>
                      <a:pt x="415194" y="40505"/>
                    </a:moveTo>
                    <a:cubicBezTo>
                      <a:pt x="476975" y="40505"/>
                      <a:pt x="526560" y="90092"/>
                      <a:pt x="526560" y="151765"/>
                    </a:cubicBezTo>
                    <a:cubicBezTo>
                      <a:pt x="526560" y="157808"/>
                      <a:pt x="522554" y="161807"/>
                      <a:pt x="516501" y="161807"/>
                    </a:cubicBezTo>
                    <a:lnTo>
                      <a:pt x="415194" y="161807"/>
                    </a:lnTo>
                    <a:cubicBezTo>
                      <a:pt x="409141" y="161807"/>
                      <a:pt x="405046" y="157808"/>
                      <a:pt x="405046" y="151765"/>
                    </a:cubicBezTo>
                    <a:lnTo>
                      <a:pt x="405046" y="50636"/>
                    </a:lnTo>
                    <a:cubicBezTo>
                      <a:pt x="405046" y="44593"/>
                      <a:pt x="409141" y="40505"/>
                      <a:pt x="415194" y="40505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1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1"/>
                      <a:pt x="378718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1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1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006AD173-64CC-427F-9A85-A83F9AFE3B10}"/>
                </a:ext>
              </a:extLst>
            </p:cNvPr>
            <p:cNvSpPr txBox="1"/>
            <p:nvPr/>
          </p:nvSpPr>
          <p:spPr>
            <a:xfrm>
              <a:off x="765583" y="4664087"/>
              <a:ext cx="2121460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lnSpc>
                  <a:spcPct val="150000"/>
                </a:lnSpc>
              </a:pPr>
              <a:r>
                <a:rPr lang="zh-CN" altLang="en-US" sz="11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D73D6307-B7CC-43A6-8A94-1C253884A4BA}"/>
                </a:ext>
              </a:extLst>
            </p:cNvPr>
            <p:cNvSpPr txBox="1"/>
            <p:nvPr/>
          </p:nvSpPr>
          <p:spPr>
            <a:xfrm>
              <a:off x="1014699" y="4252510"/>
              <a:ext cx="187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/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添加标题文字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12CC924B-E269-4DAB-AF36-9F34A9359D39}"/>
              </a:ext>
            </a:extLst>
          </p:cNvPr>
          <p:cNvGrpSpPr/>
          <p:nvPr/>
        </p:nvGrpSpPr>
        <p:grpSpPr>
          <a:xfrm>
            <a:off x="3357872" y="3332891"/>
            <a:ext cx="2121460" cy="2185276"/>
            <a:chOff x="3357872" y="3332891"/>
            <a:chExt cx="2121460" cy="2185276"/>
          </a:xfrm>
        </p:grpSpPr>
        <p:grpSp>
          <p:nvGrpSpPr>
            <p:cNvPr id="7" name="íśḻîdè" title="MJ8JxobmQhO5YsZmEcy6DZVp0AZTfE39zvT5PAyas4bMl">
              <a:extLst>
                <a:ext uri="{FF2B5EF4-FFF2-40B4-BE49-F238E27FC236}">
                  <a16:creationId xmlns="" xmlns:a16="http://schemas.microsoft.com/office/drawing/2014/main" id="{62BC33BC-D043-4F20-9586-489EBF78D534}"/>
                </a:ext>
              </a:extLst>
            </p:cNvPr>
            <p:cNvGrpSpPr/>
            <p:nvPr/>
          </p:nvGrpSpPr>
          <p:grpSpPr>
            <a:xfrm>
              <a:off x="3935760" y="3332891"/>
              <a:ext cx="792088" cy="792085"/>
              <a:chOff x="2406923" y="2845390"/>
              <a:chExt cx="571222" cy="571221"/>
            </a:xfrm>
          </p:grpSpPr>
          <p:sp>
            <p:nvSpPr>
              <p:cNvPr id="27" name="íşḻiďe">
                <a:extLst>
                  <a:ext uri="{FF2B5EF4-FFF2-40B4-BE49-F238E27FC236}">
                    <a16:creationId xmlns="" xmlns:a16="http://schemas.microsoft.com/office/drawing/2014/main" id="{145482EB-2876-4843-8DC8-B0830AFC4BA6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rgbClr val="063C54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iṣľîḓè" title="ry6MHxwOH8WsTKLSa514qPVJnvhhWFnRDjZGIbRZNsFBp">
                <a:extLst>
                  <a:ext uri="{FF2B5EF4-FFF2-40B4-BE49-F238E27FC236}">
                    <a16:creationId xmlns="" xmlns:a16="http://schemas.microsoft.com/office/drawing/2014/main" id="{27EBE644-CEA4-49B0-A6A5-6A22AC67C68D}"/>
                  </a:ext>
                </a:extLst>
              </p:cNvPr>
              <p:cNvSpPr/>
              <p:nvPr/>
            </p:nvSpPr>
            <p:spPr bwMode="auto">
              <a:xfrm>
                <a:off x="2540113" y="3026988"/>
                <a:ext cx="304842" cy="208018"/>
              </a:xfrm>
              <a:custGeom>
                <a:avLst/>
                <a:gdLst>
                  <a:gd name="connsiteX0" fmla="*/ 20293 w 607639"/>
                  <a:gd name="connsiteY0" fmla="*/ 364062 h 414642"/>
                  <a:gd name="connsiteX1" fmla="*/ 20293 w 607639"/>
                  <a:gd name="connsiteY1" fmla="*/ 384241 h 414642"/>
                  <a:gd name="connsiteX2" fmla="*/ 30351 w 607639"/>
                  <a:gd name="connsiteY2" fmla="*/ 394374 h 414642"/>
                  <a:gd name="connsiteX3" fmla="*/ 577199 w 607639"/>
                  <a:gd name="connsiteY3" fmla="*/ 394374 h 414642"/>
                  <a:gd name="connsiteX4" fmla="*/ 587346 w 607639"/>
                  <a:gd name="connsiteY4" fmla="*/ 384241 h 414642"/>
                  <a:gd name="connsiteX5" fmla="*/ 587346 w 607639"/>
                  <a:gd name="connsiteY5" fmla="*/ 364062 h 414642"/>
                  <a:gd name="connsiteX6" fmla="*/ 394917 w 607639"/>
                  <a:gd name="connsiteY6" fmla="*/ 364062 h 414642"/>
                  <a:gd name="connsiteX7" fmla="*/ 394917 w 607639"/>
                  <a:gd name="connsiteY7" fmla="*/ 374196 h 414642"/>
                  <a:gd name="connsiteX8" fmla="*/ 384859 w 607639"/>
                  <a:gd name="connsiteY8" fmla="*/ 384241 h 414642"/>
                  <a:gd name="connsiteX9" fmla="*/ 222780 w 607639"/>
                  <a:gd name="connsiteY9" fmla="*/ 384241 h 414642"/>
                  <a:gd name="connsiteX10" fmla="*/ 212634 w 607639"/>
                  <a:gd name="connsiteY10" fmla="*/ 374196 h 414642"/>
                  <a:gd name="connsiteX11" fmla="*/ 212634 w 607639"/>
                  <a:gd name="connsiteY11" fmla="*/ 364062 h 414642"/>
                  <a:gd name="connsiteX12" fmla="*/ 10146 w 607639"/>
                  <a:gd name="connsiteY12" fmla="*/ 343794 h 414642"/>
                  <a:gd name="connsiteX13" fmla="*/ 40505 w 607639"/>
                  <a:gd name="connsiteY13" fmla="*/ 343794 h 414642"/>
                  <a:gd name="connsiteX14" fmla="*/ 40505 w 607639"/>
                  <a:gd name="connsiteY14" fmla="*/ 353920 h 414642"/>
                  <a:gd name="connsiteX15" fmla="*/ 50652 w 607639"/>
                  <a:gd name="connsiteY15" fmla="*/ 364052 h 414642"/>
                  <a:gd name="connsiteX16" fmla="*/ 212637 w 607639"/>
                  <a:gd name="connsiteY16" fmla="*/ 364052 h 414642"/>
                  <a:gd name="connsiteX17" fmla="*/ 212637 w 607639"/>
                  <a:gd name="connsiteY17" fmla="*/ 374185 h 414642"/>
                  <a:gd name="connsiteX18" fmla="*/ 222783 w 607639"/>
                  <a:gd name="connsiteY18" fmla="*/ 384228 h 414642"/>
                  <a:gd name="connsiteX19" fmla="*/ 384857 w 607639"/>
                  <a:gd name="connsiteY19" fmla="*/ 384228 h 414642"/>
                  <a:gd name="connsiteX20" fmla="*/ 394915 w 607639"/>
                  <a:gd name="connsiteY20" fmla="*/ 374185 h 414642"/>
                  <a:gd name="connsiteX21" fmla="*/ 394915 w 607639"/>
                  <a:gd name="connsiteY21" fmla="*/ 364052 h 414642"/>
                  <a:gd name="connsiteX22" fmla="*/ 556989 w 607639"/>
                  <a:gd name="connsiteY22" fmla="*/ 364052 h 414642"/>
                  <a:gd name="connsiteX23" fmla="*/ 567135 w 607639"/>
                  <a:gd name="connsiteY23" fmla="*/ 353920 h 414642"/>
                  <a:gd name="connsiteX24" fmla="*/ 567135 w 607639"/>
                  <a:gd name="connsiteY24" fmla="*/ 343794 h 414642"/>
                  <a:gd name="connsiteX25" fmla="*/ 597493 w 607639"/>
                  <a:gd name="connsiteY25" fmla="*/ 343794 h 414642"/>
                  <a:gd name="connsiteX26" fmla="*/ 607639 w 607639"/>
                  <a:gd name="connsiteY26" fmla="*/ 353928 h 414642"/>
                  <a:gd name="connsiteX27" fmla="*/ 607639 w 607639"/>
                  <a:gd name="connsiteY27" fmla="*/ 384241 h 414642"/>
                  <a:gd name="connsiteX28" fmla="*/ 577199 w 607639"/>
                  <a:gd name="connsiteY28" fmla="*/ 414642 h 414642"/>
                  <a:gd name="connsiteX29" fmla="*/ 30351 w 607639"/>
                  <a:gd name="connsiteY29" fmla="*/ 414642 h 414642"/>
                  <a:gd name="connsiteX30" fmla="*/ 0 w 607639"/>
                  <a:gd name="connsiteY30" fmla="*/ 384241 h 414642"/>
                  <a:gd name="connsiteX31" fmla="*/ 0 w 607639"/>
                  <a:gd name="connsiteY31" fmla="*/ 353928 h 414642"/>
                  <a:gd name="connsiteX32" fmla="*/ 10146 w 607639"/>
                  <a:gd name="connsiteY32" fmla="*/ 343794 h 414642"/>
                  <a:gd name="connsiteX33" fmla="*/ 354415 w 607639"/>
                  <a:gd name="connsiteY33" fmla="*/ 262926 h 414642"/>
                  <a:gd name="connsiteX34" fmla="*/ 364541 w 607639"/>
                  <a:gd name="connsiteY34" fmla="*/ 273063 h 414642"/>
                  <a:gd name="connsiteX35" fmla="*/ 364541 w 607639"/>
                  <a:gd name="connsiteY35" fmla="*/ 303384 h 414642"/>
                  <a:gd name="connsiteX36" fmla="*/ 354415 w 607639"/>
                  <a:gd name="connsiteY36" fmla="*/ 313521 h 414642"/>
                  <a:gd name="connsiteX37" fmla="*/ 344289 w 607639"/>
                  <a:gd name="connsiteY37" fmla="*/ 303384 h 414642"/>
                  <a:gd name="connsiteX38" fmla="*/ 344289 w 607639"/>
                  <a:gd name="connsiteY38" fmla="*/ 273063 h 414642"/>
                  <a:gd name="connsiteX39" fmla="*/ 354415 w 607639"/>
                  <a:gd name="connsiteY39" fmla="*/ 262926 h 414642"/>
                  <a:gd name="connsiteX40" fmla="*/ 274426 w 607639"/>
                  <a:gd name="connsiteY40" fmla="*/ 252429 h 414642"/>
                  <a:gd name="connsiteX41" fmla="*/ 274426 w 607639"/>
                  <a:gd name="connsiteY41" fmla="*/ 253836 h 414642"/>
                  <a:gd name="connsiteX42" fmla="*/ 268732 w 607639"/>
                  <a:gd name="connsiteY42" fmla="*/ 256281 h 414642"/>
                  <a:gd name="connsiteX43" fmla="*/ 435415 w 607639"/>
                  <a:gd name="connsiteY43" fmla="*/ 242745 h 414642"/>
                  <a:gd name="connsiteX44" fmla="*/ 445550 w 607639"/>
                  <a:gd name="connsiteY44" fmla="*/ 252793 h 414642"/>
                  <a:gd name="connsiteX45" fmla="*/ 445550 w 607639"/>
                  <a:gd name="connsiteY45" fmla="*/ 303386 h 414642"/>
                  <a:gd name="connsiteX46" fmla="*/ 435415 w 607639"/>
                  <a:gd name="connsiteY46" fmla="*/ 313522 h 414642"/>
                  <a:gd name="connsiteX47" fmla="*/ 425368 w 607639"/>
                  <a:gd name="connsiteY47" fmla="*/ 303386 h 414642"/>
                  <a:gd name="connsiteX48" fmla="*/ 425368 w 607639"/>
                  <a:gd name="connsiteY48" fmla="*/ 252793 h 414642"/>
                  <a:gd name="connsiteX49" fmla="*/ 435415 w 607639"/>
                  <a:gd name="connsiteY49" fmla="*/ 242745 h 414642"/>
                  <a:gd name="connsiteX50" fmla="*/ 394911 w 607639"/>
                  <a:gd name="connsiteY50" fmla="*/ 222493 h 414642"/>
                  <a:gd name="connsiteX51" fmla="*/ 405046 w 607639"/>
                  <a:gd name="connsiteY51" fmla="*/ 232627 h 414642"/>
                  <a:gd name="connsiteX52" fmla="*/ 405046 w 607639"/>
                  <a:gd name="connsiteY52" fmla="*/ 303388 h 414642"/>
                  <a:gd name="connsiteX53" fmla="*/ 394911 w 607639"/>
                  <a:gd name="connsiteY53" fmla="*/ 313522 h 414642"/>
                  <a:gd name="connsiteX54" fmla="*/ 384864 w 607639"/>
                  <a:gd name="connsiteY54" fmla="*/ 303388 h 414642"/>
                  <a:gd name="connsiteX55" fmla="*/ 384864 w 607639"/>
                  <a:gd name="connsiteY55" fmla="*/ 232627 h 414642"/>
                  <a:gd name="connsiteX56" fmla="*/ 394911 w 607639"/>
                  <a:gd name="connsiteY56" fmla="*/ 222493 h 414642"/>
                  <a:gd name="connsiteX57" fmla="*/ 516514 w 607639"/>
                  <a:gd name="connsiteY57" fmla="*/ 212331 h 414642"/>
                  <a:gd name="connsiteX58" fmla="*/ 526560 w 607639"/>
                  <a:gd name="connsiteY58" fmla="*/ 222468 h 414642"/>
                  <a:gd name="connsiteX59" fmla="*/ 526560 w 607639"/>
                  <a:gd name="connsiteY59" fmla="*/ 303385 h 414642"/>
                  <a:gd name="connsiteX60" fmla="*/ 516514 w 607639"/>
                  <a:gd name="connsiteY60" fmla="*/ 313522 h 414642"/>
                  <a:gd name="connsiteX61" fmla="*/ 506378 w 607639"/>
                  <a:gd name="connsiteY61" fmla="*/ 303385 h 414642"/>
                  <a:gd name="connsiteX62" fmla="*/ 506378 w 607639"/>
                  <a:gd name="connsiteY62" fmla="*/ 222468 h 414642"/>
                  <a:gd name="connsiteX63" fmla="*/ 516514 w 607639"/>
                  <a:gd name="connsiteY63" fmla="*/ 212331 h 414642"/>
                  <a:gd name="connsiteX64" fmla="*/ 311213 w 607639"/>
                  <a:gd name="connsiteY64" fmla="*/ 180188 h 414642"/>
                  <a:gd name="connsiteX65" fmla="*/ 304717 w 607639"/>
                  <a:gd name="connsiteY65" fmla="*/ 211903 h 414642"/>
                  <a:gd name="connsiteX66" fmla="*/ 279633 w 607639"/>
                  <a:gd name="connsiteY66" fmla="*/ 248906 h 414642"/>
                  <a:gd name="connsiteX67" fmla="*/ 274426 w 607639"/>
                  <a:gd name="connsiteY67" fmla="*/ 252429 h 414642"/>
                  <a:gd name="connsiteX68" fmla="*/ 274426 w 607639"/>
                  <a:gd name="connsiteY68" fmla="*/ 239622 h 414642"/>
                  <a:gd name="connsiteX69" fmla="*/ 266991 w 607639"/>
                  <a:gd name="connsiteY69" fmla="*/ 232204 h 414642"/>
                  <a:gd name="connsiteX70" fmla="*/ 286105 w 607639"/>
                  <a:gd name="connsiteY70" fmla="*/ 204050 h 414642"/>
                  <a:gd name="connsiteX71" fmla="*/ 290618 w 607639"/>
                  <a:gd name="connsiteY71" fmla="*/ 182059 h 414642"/>
                  <a:gd name="connsiteX72" fmla="*/ 303796 w 607639"/>
                  <a:gd name="connsiteY72" fmla="*/ 182059 h 414642"/>
                  <a:gd name="connsiteX73" fmla="*/ 185290 w 607639"/>
                  <a:gd name="connsiteY73" fmla="*/ 178985 h 414642"/>
                  <a:gd name="connsiteX74" fmla="*/ 192421 w 607639"/>
                  <a:gd name="connsiteY74" fmla="*/ 182059 h 414642"/>
                  <a:gd name="connsiteX75" fmla="*/ 216731 w 607639"/>
                  <a:gd name="connsiteY75" fmla="*/ 182059 h 414642"/>
                  <a:gd name="connsiteX76" fmla="*/ 266991 w 607639"/>
                  <a:gd name="connsiteY76" fmla="*/ 232204 h 414642"/>
                  <a:gd name="connsiteX77" fmla="*/ 265358 w 607639"/>
                  <a:gd name="connsiteY77" fmla="*/ 234609 h 414642"/>
                  <a:gd name="connsiteX78" fmla="*/ 250836 w 607639"/>
                  <a:gd name="connsiteY78" fmla="*/ 244426 h 414642"/>
                  <a:gd name="connsiteX79" fmla="*/ 185290 w 607639"/>
                  <a:gd name="connsiteY79" fmla="*/ 179031 h 414642"/>
                  <a:gd name="connsiteX80" fmla="*/ 476009 w 607639"/>
                  <a:gd name="connsiteY80" fmla="*/ 171897 h 414642"/>
                  <a:gd name="connsiteX81" fmla="*/ 486055 w 607639"/>
                  <a:gd name="connsiteY81" fmla="*/ 182032 h 414642"/>
                  <a:gd name="connsiteX82" fmla="*/ 486055 w 607639"/>
                  <a:gd name="connsiteY82" fmla="*/ 303387 h 414642"/>
                  <a:gd name="connsiteX83" fmla="*/ 476009 w 607639"/>
                  <a:gd name="connsiteY83" fmla="*/ 313522 h 414642"/>
                  <a:gd name="connsiteX84" fmla="*/ 465873 w 607639"/>
                  <a:gd name="connsiteY84" fmla="*/ 303387 h 414642"/>
                  <a:gd name="connsiteX85" fmla="*/ 465873 w 607639"/>
                  <a:gd name="connsiteY85" fmla="*/ 182032 h 414642"/>
                  <a:gd name="connsiteX86" fmla="*/ 476009 w 607639"/>
                  <a:gd name="connsiteY86" fmla="*/ 171897 h 414642"/>
                  <a:gd name="connsiteX87" fmla="*/ 313921 w 607639"/>
                  <a:gd name="connsiteY87" fmla="*/ 166965 h 414642"/>
                  <a:gd name="connsiteX88" fmla="*/ 314925 w 607639"/>
                  <a:gd name="connsiteY88" fmla="*/ 172904 h 414642"/>
                  <a:gd name="connsiteX89" fmla="*/ 311898 w 607639"/>
                  <a:gd name="connsiteY89" fmla="*/ 180015 h 414642"/>
                  <a:gd name="connsiteX90" fmla="*/ 311213 w 607639"/>
                  <a:gd name="connsiteY90" fmla="*/ 180188 h 414642"/>
                  <a:gd name="connsiteX91" fmla="*/ 313685 w 607639"/>
                  <a:gd name="connsiteY91" fmla="*/ 165567 h 414642"/>
                  <a:gd name="connsiteX92" fmla="*/ 313946 w 607639"/>
                  <a:gd name="connsiteY92" fmla="*/ 166842 h 414642"/>
                  <a:gd name="connsiteX93" fmla="*/ 313921 w 607639"/>
                  <a:gd name="connsiteY93" fmla="*/ 166965 h 414642"/>
                  <a:gd name="connsiteX94" fmla="*/ 286557 w 607639"/>
                  <a:gd name="connsiteY94" fmla="*/ 131875 h 414642"/>
                  <a:gd name="connsiteX95" fmla="*/ 293736 w 607639"/>
                  <a:gd name="connsiteY95" fmla="*/ 161794 h 414642"/>
                  <a:gd name="connsiteX96" fmla="*/ 292704 w 607639"/>
                  <a:gd name="connsiteY96" fmla="*/ 161794 h 414642"/>
                  <a:gd name="connsiteX97" fmla="*/ 285987 w 607639"/>
                  <a:gd name="connsiteY97" fmla="*/ 129499 h 414642"/>
                  <a:gd name="connsiteX98" fmla="*/ 286105 w 607639"/>
                  <a:gd name="connsiteY98" fmla="*/ 129672 h 414642"/>
                  <a:gd name="connsiteX99" fmla="*/ 286557 w 607639"/>
                  <a:gd name="connsiteY99" fmla="*/ 131875 h 414642"/>
                  <a:gd name="connsiteX100" fmla="*/ 304744 w 607639"/>
                  <a:gd name="connsiteY100" fmla="*/ 121927 h 414642"/>
                  <a:gd name="connsiteX101" fmla="*/ 306857 w 607639"/>
                  <a:gd name="connsiteY101" fmla="*/ 125153 h 414642"/>
                  <a:gd name="connsiteX102" fmla="*/ 313685 w 607639"/>
                  <a:gd name="connsiteY102" fmla="*/ 165567 h 414642"/>
                  <a:gd name="connsiteX103" fmla="*/ 303006 w 607639"/>
                  <a:gd name="connsiteY103" fmla="*/ 119273 h 414642"/>
                  <a:gd name="connsiteX104" fmla="*/ 304717 w 607639"/>
                  <a:gd name="connsiteY104" fmla="*/ 121796 h 414642"/>
                  <a:gd name="connsiteX105" fmla="*/ 304744 w 607639"/>
                  <a:gd name="connsiteY105" fmla="*/ 121927 h 414642"/>
                  <a:gd name="connsiteX106" fmla="*/ 266335 w 607639"/>
                  <a:gd name="connsiteY106" fmla="*/ 100547 h 414642"/>
                  <a:gd name="connsiteX107" fmla="*/ 285579 w 607639"/>
                  <a:gd name="connsiteY107" fmla="*/ 127797 h 414642"/>
                  <a:gd name="connsiteX108" fmla="*/ 285987 w 607639"/>
                  <a:gd name="connsiteY108" fmla="*/ 129499 h 414642"/>
                  <a:gd name="connsiteX109" fmla="*/ 263955 w 607639"/>
                  <a:gd name="connsiteY109" fmla="*/ 98160 h 414642"/>
                  <a:gd name="connsiteX110" fmla="*/ 265358 w 607639"/>
                  <a:gd name="connsiteY110" fmla="*/ 99109 h 414642"/>
                  <a:gd name="connsiteX111" fmla="*/ 266335 w 607639"/>
                  <a:gd name="connsiteY111" fmla="*/ 100547 h 414642"/>
                  <a:gd name="connsiteX112" fmla="*/ 265336 w 607639"/>
                  <a:gd name="connsiteY112" fmla="*/ 99133 h 414642"/>
                  <a:gd name="connsiteX113" fmla="*/ 518470 w 607639"/>
                  <a:gd name="connsiteY113" fmla="*/ 91029 h 414642"/>
                  <a:gd name="connsiteX114" fmla="*/ 520515 w 607639"/>
                  <a:gd name="connsiteY114" fmla="*/ 92007 h 414642"/>
                  <a:gd name="connsiteX115" fmla="*/ 522559 w 607639"/>
                  <a:gd name="connsiteY115" fmla="*/ 93074 h 414642"/>
                  <a:gd name="connsiteX116" fmla="*/ 524604 w 607639"/>
                  <a:gd name="connsiteY116" fmla="*/ 94052 h 414642"/>
                  <a:gd name="connsiteX117" fmla="*/ 526560 w 607639"/>
                  <a:gd name="connsiteY117" fmla="*/ 101165 h 414642"/>
                  <a:gd name="connsiteX118" fmla="*/ 523537 w 607639"/>
                  <a:gd name="connsiteY118" fmla="*/ 108188 h 414642"/>
                  <a:gd name="connsiteX119" fmla="*/ 521581 w 607639"/>
                  <a:gd name="connsiteY119" fmla="*/ 109255 h 414642"/>
                  <a:gd name="connsiteX120" fmla="*/ 519537 w 607639"/>
                  <a:gd name="connsiteY120" fmla="*/ 110233 h 414642"/>
                  <a:gd name="connsiteX121" fmla="*/ 517492 w 607639"/>
                  <a:gd name="connsiteY121" fmla="*/ 111211 h 414642"/>
                  <a:gd name="connsiteX122" fmla="*/ 516514 w 607639"/>
                  <a:gd name="connsiteY122" fmla="*/ 111211 h 414642"/>
                  <a:gd name="connsiteX123" fmla="*/ 509401 w 607639"/>
                  <a:gd name="connsiteY123" fmla="*/ 108188 h 414642"/>
                  <a:gd name="connsiteX124" fmla="*/ 507356 w 607639"/>
                  <a:gd name="connsiteY124" fmla="*/ 105165 h 414642"/>
                  <a:gd name="connsiteX125" fmla="*/ 506378 w 607639"/>
                  <a:gd name="connsiteY125" fmla="*/ 101165 h 414642"/>
                  <a:gd name="connsiteX126" fmla="*/ 509401 w 607639"/>
                  <a:gd name="connsiteY126" fmla="*/ 94052 h 414642"/>
                  <a:gd name="connsiteX127" fmla="*/ 518470 w 607639"/>
                  <a:gd name="connsiteY127" fmla="*/ 91029 h 414642"/>
                  <a:gd name="connsiteX128" fmla="*/ 384846 w 607639"/>
                  <a:gd name="connsiteY128" fmla="*/ 91029 h 414642"/>
                  <a:gd name="connsiteX129" fmla="*/ 465819 w 607639"/>
                  <a:gd name="connsiteY129" fmla="*/ 91029 h 414642"/>
                  <a:gd name="connsiteX130" fmla="*/ 475963 w 607639"/>
                  <a:gd name="connsiteY130" fmla="*/ 101165 h 414642"/>
                  <a:gd name="connsiteX131" fmla="*/ 465819 w 607639"/>
                  <a:gd name="connsiteY131" fmla="*/ 111211 h 414642"/>
                  <a:gd name="connsiteX132" fmla="*/ 384846 w 607639"/>
                  <a:gd name="connsiteY132" fmla="*/ 111211 h 414642"/>
                  <a:gd name="connsiteX133" fmla="*/ 374702 w 607639"/>
                  <a:gd name="connsiteY133" fmla="*/ 101165 h 414642"/>
                  <a:gd name="connsiteX134" fmla="*/ 384846 w 607639"/>
                  <a:gd name="connsiteY134" fmla="*/ 91029 h 414642"/>
                  <a:gd name="connsiteX135" fmla="*/ 234861 w 607639"/>
                  <a:gd name="connsiteY135" fmla="*/ 78470 h 414642"/>
                  <a:gd name="connsiteX136" fmla="*/ 236624 w 607639"/>
                  <a:gd name="connsiteY136" fmla="*/ 78890 h 414642"/>
                  <a:gd name="connsiteX137" fmla="*/ 263955 w 607639"/>
                  <a:gd name="connsiteY137" fmla="*/ 98160 h 414642"/>
                  <a:gd name="connsiteX138" fmla="*/ 233277 w 607639"/>
                  <a:gd name="connsiteY138" fmla="*/ 78093 h 414642"/>
                  <a:gd name="connsiteX139" fmla="*/ 234749 w 607639"/>
                  <a:gd name="connsiteY139" fmla="*/ 78395 h 414642"/>
                  <a:gd name="connsiteX140" fmla="*/ 234861 w 607639"/>
                  <a:gd name="connsiteY140" fmla="*/ 78470 h 414642"/>
                  <a:gd name="connsiteX141" fmla="*/ 264684 w 607639"/>
                  <a:gd name="connsiteY141" fmla="*/ 74721 h 414642"/>
                  <a:gd name="connsiteX142" fmla="*/ 280560 w 607639"/>
                  <a:gd name="connsiteY142" fmla="*/ 85001 h 414642"/>
                  <a:gd name="connsiteX143" fmla="*/ 303006 w 607639"/>
                  <a:gd name="connsiteY143" fmla="*/ 119273 h 414642"/>
                  <a:gd name="connsiteX144" fmla="*/ 279633 w 607639"/>
                  <a:gd name="connsiteY144" fmla="*/ 84823 h 414642"/>
                  <a:gd name="connsiteX145" fmla="*/ 202570 w 607639"/>
                  <a:gd name="connsiteY145" fmla="*/ 70780 h 414642"/>
                  <a:gd name="connsiteX146" fmla="*/ 233277 w 607639"/>
                  <a:gd name="connsiteY146" fmla="*/ 78093 h 414642"/>
                  <a:gd name="connsiteX147" fmla="*/ 202570 w 607639"/>
                  <a:gd name="connsiteY147" fmla="*/ 71804 h 414642"/>
                  <a:gd name="connsiteX148" fmla="*/ 197522 w 607639"/>
                  <a:gd name="connsiteY148" fmla="*/ 70770 h 414642"/>
                  <a:gd name="connsiteX149" fmla="*/ 202570 w 607639"/>
                  <a:gd name="connsiteY149" fmla="*/ 71804 h 414642"/>
                  <a:gd name="connsiteX150" fmla="*/ 202570 w 607639"/>
                  <a:gd name="connsiteY150" fmla="*/ 161794 h 414642"/>
                  <a:gd name="connsiteX151" fmla="*/ 292704 w 607639"/>
                  <a:gd name="connsiteY151" fmla="*/ 161794 h 414642"/>
                  <a:gd name="connsiteX152" fmla="*/ 293741 w 607639"/>
                  <a:gd name="connsiteY152" fmla="*/ 166842 h 414642"/>
                  <a:gd name="connsiteX153" fmla="*/ 290618 w 607639"/>
                  <a:gd name="connsiteY153" fmla="*/ 182059 h 414642"/>
                  <a:gd name="connsiteX154" fmla="*/ 216731 w 607639"/>
                  <a:gd name="connsiteY154" fmla="*/ 182059 h 414642"/>
                  <a:gd name="connsiteX155" fmla="*/ 199449 w 607639"/>
                  <a:gd name="connsiteY155" fmla="*/ 164816 h 414642"/>
                  <a:gd name="connsiteX156" fmla="*/ 185290 w 607639"/>
                  <a:gd name="connsiteY156" fmla="*/ 164816 h 414642"/>
                  <a:gd name="connsiteX157" fmla="*/ 185290 w 607639"/>
                  <a:gd name="connsiteY157" fmla="*/ 178985 h 414642"/>
                  <a:gd name="connsiteX158" fmla="*/ 185076 w 607639"/>
                  <a:gd name="connsiteY158" fmla="*/ 178893 h 414642"/>
                  <a:gd name="connsiteX159" fmla="*/ 182271 w 607639"/>
                  <a:gd name="connsiteY159" fmla="*/ 171927 h 414642"/>
                  <a:gd name="connsiteX160" fmla="*/ 182271 w 607639"/>
                  <a:gd name="connsiteY160" fmla="*/ 73890 h 414642"/>
                  <a:gd name="connsiteX161" fmla="*/ 241194 w 607639"/>
                  <a:gd name="connsiteY161" fmla="*/ 59511 h 414642"/>
                  <a:gd name="connsiteX162" fmla="*/ 242600 w 607639"/>
                  <a:gd name="connsiteY162" fmla="*/ 59798 h 414642"/>
                  <a:gd name="connsiteX163" fmla="*/ 264684 w 607639"/>
                  <a:gd name="connsiteY163" fmla="*/ 74721 h 414642"/>
                  <a:gd name="connsiteX164" fmla="*/ 223078 w 607639"/>
                  <a:gd name="connsiteY164" fmla="*/ 55812 h 414642"/>
                  <a:gd name="connsiteX165" fmla="*/ 239895 w 607639"/>
                  <a:gd name="connsiteY165" fmla="*/ 58670 h 414642"/>
                  <a:gd name="connsiteX166" fmla="*/ 241194 w 607639"/>
                  <a:gd name="connsiteY166" fmla="*/ 59511 h 414642"/>
                  <a:gd name="connsiteX167" fmla="*/ 187739 w 607639"/>
                  <a:gd name="connsiteY167" fmla="*/ 52590 h 414642"/>
                  <a:gd name="connsiteX168" fmla="*/ 185298 w 607639"/>
                  <a:gd name="connsiteY168" fmla="*/ 53626 h 414642"/>
                  <a:gd name="connsiteX169" fmla="*/ 182271 w 607639"/>
                  <a:gd name="connsiteY169" fmla="*/ 60736 h 414642"/>
                  <a:gd name="connsiteX170" fmla="*/ 182271 w 607639"/>
                  <a:gd name="connsiteY170" fmla="*/ 73890 h 414642"/>
                  <a:gd name="connsiteX171" fmla="*/ 160258 w 607639"/>
                  <a:gd name="connsiteY171" fmla="*/ 78395 h 414642"/>
                  <a:gd name="connsiteX172" fmla="*/ 101303 w 607639"/>
                  <a:gd name="connsiteY172" fmla="*/ 166842 h 414642"/>
                  <a:gd name="connsiteX173" fmla="*/ 197522 w 607639"/>
                  <a:gd name="connsiteY173" fmla="*/ 262915 h 414642"/>
                  <a:gd name="connsiteX174" fmla="*/ 234749 w 607639"/>
                  <a:gd name="connsiteY174" fmla="*/ 255302 h 414642"/>
                  <a:gd name="connsiteX175" fmla="*/ 250836 w 607639"/>
                  <a:gd name="connsiteY175" fmla="*/ 244426 h 414642"/>
                  <a:gd name="connsiteX176" fmla="*/ 260268 w 607639"/>
                  <a:gd name="connsiteY176" fmla="*/ 253836 h 414642"/>
                  <a:gd name="connsiteX177" fmla="*/ 267391 w 607639"/>
                  <a:gd name="connsiteY177" fmla="*/ 256857 h 414642"/>
                  <a:gd name="connsiteX178" fmla="*/ 268732 w 607639"/>
                  <a:gd name="connsiteY178" fmla="*/ 256281 h 414642"/>
                  <a:gd name="connsiteX179" fmla="*/ 242600 w 607639"/>
                  <a:gd name="connsiteY179" fmla="*/ 273962 h 414642"/>
                  <a:gd name="connsiteX180" fmla="*/ 197522 w 607639"/>
                  <a:gd name="connsiteY180" fmla="*/ 283178 h 414642"/>
                  <a:gd name="connsiteX181" fmla="*/ 81009 w 607639"/>
                  <a:gd name="connsiteY181" fmla="*/ 166842 h 414642"/>
                  <a:gd name="connsiteX182" fmla="*/ 152393 w 607639"/>
                  <a:gd name="connsiteY182" fmla="*/ 59798 h 414642"/>
                  <a:gd name="connsiteX183" fmla="*/ 192421 w 607639"/>
                  <a:gd name="connsiteY183" fmla="*/ 50604 h 414642"/>
                  <a:gd name="connsiteX184" fmla="*/ 195181 w 607639"/>
                  <a:gd name="connsiteY184" fmla="*/ 51073 h 414642"/>
                  <a:gd name="connsiteX185" fmla="*/ 187739 w 607639"/>
                  <a:gd name="connsiteY185" fmla="*/ 52590 h 414642"/>
                  <a:gd name="connsiteX186" fmla="*/ 197522 w 607639"/>
                  <a:gd name="connsiteY186" fmla="*/ 50595 h 414642"/>
                  <a:gd name="connsiteX187" fmla="*/ 223078 w 607639"/>
                  <a:gd name="connsiteY187" fmla="*/ 55812 h 414642"/>
                  <a:gd name="connsiteX188" fmla="*/ 195181 w 607639"/>
                  <a:gd name="connsiteY188" fmla="*/ 51073 h 414642"/>
                  <a:gd name="connsiteX189" fmla="*/ 449651 w 607639"/>
                  <a:gd name="connsiteY189" fmla="*/ 41472 h 414642"/>
                  <a:gd name="connsiteX190" fmla="*/ 452682 w 607639"/>
                  <a:gd name="connsiteY190" fmla="*/ 43516 h 414642"/>
                  <a:gd name="connsiteX191" fmla="*/ 455712 w 607639"/>
                  <a:gd name="connsiteY191" fmla="*/ 50626 h 414642"/>
                  <a:gd name="connsiteX192" fmla="*/ 452682 w 607639"/>
                  <a:gd name="connsiteY192" fmla="*/ 57647 h 414642"/>
                  <a:gd name="connsiteX193" fmla="*/ 445551 w 607639"/>
                  <a:gd name="connsiteY193" fmla="*/ 60757 h 414642"/>
                  <a:gd name="connsiteX194" fmla="*/ 438509 w 607639"/>
                  <a:gd name="connsiteY194" fmla="*/ 57647 h 414642"/>
                  <a:gd name="connsiteX195" fmla="*/ 435389 w 607639"/>
                  <a:gd name="connsiteY195" fmla="*/ 50626 h 414642"/>
                  <a:gd name="connsiteX196" fmla="*/ 438509 w 607639"/>
                  <a:gd name="connsiteY196" fmla="*/ 43516 h 414642"/>
                  <a:gd name="connsiteX197" fmla="*/ 449651 w 607639"/>
                  <a:gd name="connsiteY197" fmla="*/ 41472 h 414642"/>
                  <a:gd name="connsiteX198" fmla="*/ 486030 w 607639"/>
                  <a:gd name="connsiteY198" fmla="*/ 40505 h 414642"/>
                  <a:gd name="connsiteX199" fmla="*/ 516494 w 607639"/>
                  <a:gd name="connsiteY199" fmla="*/ 40505 h 414642"/>
                  <a:gd name="connsiteX200" fmla="*/ 526559 w 607639"/>
                  <a:gd name="connsiteY200" fmla="*/ 50631 h 414642"/>
                  <a:gd name="connsiteX201" fmla="*/ 516494 w 607639"/>
                  <a:gd name="connsiteY201" fmla="*/ 60757 h 414642"/>
                  <a:gd name="connsiteX202" fmla="*/ 486030 w 607639"/>
                  <a:gd name="connsiteY202" fmla="*/ 60757 h 414642"/>
                  <a:gd name="connsiteX203" fmla="*/ 475964 w 607639"/>
                  <a:gd name="connsiteY203" fmla="*/ 50631 h 414642"/>
                  <a:gd name="connsiteX204" fmla="*/ 486030 w 607639"/>
                  <a:gd name="connsiteY204" fmla="*/ 40505 h 414642"/>
                  <a:gd name="connsiteX205" fmla="*/ 384851 w 607639"/>
                  <a:gd name="connsiteY205" fmla="*/ 40505 h 414642"/>
                  <a:gd name="connsiteX206" fmla="*/ 405059 w 607639"/>
                  <a:gd name="connsiteY206" fmla="*/ 40505 h 414642"/>
                  <a:gd name="connsiteX207" fmla="*/ 415207 w 607639"/>
                  <a:gd name="connsiteY207" fmla="*/ 50631 h 414642"/>
                  <a:gd name="connsiteX208" fmla="*/ 405059 w 607639"/>
                  <a:gd name="connsiteY208" fmla="*/ 60757 h 414642"/>
                  <a:gd name="connsiteX209" fmla="*/ 384851 w 607639"/>
                  <a:gd name="connsiteY209" fmla="*/ 60757 h 414642"/>
                  <a:gd name="connsiteX210" fmla="*/ 374702 w 607639"/>
                  <a:gd name="connsiteY210" fmla="*/ 50631 h 414642"/>
                  <a:gd name="connsiteX211" fmla="*/ 384851 w 607639"/>
                  <a:gd name="connsiteY211" fmla="*/ 40505 h 414642"/>
                  <a:gd name="connsiteX212" fmla="*/ 70855 w 607639"/>
                  <a:gd name="connsiteY212" fmla="*/ 20176 h 414642"/>
                  <a:gd name="connsiteX213" fmla="*/ 60798 w 607639"/>
                  <a:gd name="connsiteY213" fmla="*/ 30308 h 414642"/>
                  <a:gd name="connsiteX214" fmla="*/ 60798 w 607639"/>
                  <a:gd name="connsiteY214" fmla="*/ 343788 h 414642"/>
                  <a:gd name="connsiteX215" fmla="*/ 222783 w 607639"/>
                  <a:gd name="connsiteY215" fmla="*/ 343788 h 414642"/>
                  <a:gd name="connsiteX216" fmla="*/ 232929 w 607639"/>
                  <a:gd name="connsiteY216" fmla="*/ 353920 h 414642"/>
                  <a:gd name="connsiteX217" fmla="*/ 232929 w 607639"/>
                  <a:gd name="connsiteY217" fmla="*/ 364052 h 414642"/>
                  <a:gd name="connsiteX218" fmla="*/ 374711 w 607639"/>
                  <a:gd name="connsiteY218" fmla="*/ 364052 h 414642"/>
                  <a:gd name="connsiteX219" fmla="*/ 374711 w 607639"/>
                  <a:gd name="connsiteY219" fmla="*/ 353920 h 414642"/>
                  <a:gd name="connsiteX220" fmla="*/ 384857 w 607639"/>
                  <a:gd name="connsiteY220" fmla="*/ 343788 h 414642"/>
                  <a:gd name="connsiteX221" fmla="*/ 546843 w 607639"/>
                  <a:gd name="connsiteY221" fmla="*/ 343788 h 414642"/>
                  <a:gd name="connsiteX222" fmla="*/ 546843 w 607639"/>
                  <a:gd name="connsiteY222" fmla="*/ 30308 h 414642"/>
                  <a:gd name="connsiteX223" fmla="*/ 536696 w 607639"/>
                  <a:gd name="connsiteY223" fmla="*/ 20176 h 414642"/>
                  <a:gd name="connsiteX224" fmla="*/ 70855 w 607639"/>
                  <a:gd name="connsiteY224" fmla="*/ 0 h 414642"/>
                  <a:gd name="connsiteX225" fmla="*/ 536696 w 607639"/>
                  <a:gd name="connsiteY225" fmla="*/ 0 h 414642"/>
                  <a:gd name="connsiteX226" fmla="*/ 567135 w 607639"/>
                  <a:gd name="connsiteY226" fmla="*/ 30308 h 414642"/>
                  <a:gd name="connsiteX227" fmla="*/ 567135 w 607639"/>
                  <a:gd name="connsiteY227" fmla="*/ 343794 h 414642"/>
                  <a:gd name="connsiteX228" fmla="*/ 384859 w 607639"/>
                  <a:gd name="connsiteY228" fmla="*/ 343794 h 414642"/>
                  <a:gd name="connsiteX229" fmla="*/ 374712 w 607639"/>
                  <a:gd name="connsiteY229" fmla="*/ 353928 h 414642"/>
                  <a:gd name="connsiteX230" fmla="*/ 374712 w 607639"/>
                  <a:gd name="connsiteY230" fmla="*/ 364062 h 414642"/>
                  <a:gd name="connsiteX231" fmla="*/ 232927 w 607639"/>
                  <a:gd name="connsiteY231" fmla="*/ 364062 h 414642"/>
                  <a:gd name="connsiteX232" fmla="*/ 232927 w 607639"/>
                  <a:gd name="connsiteY232" fmla="*/ 353928 h 414642"/>
                  <a:gd name="connsiteX233" fmla="*/ 222780 w 607639"/>
                  <a:gd name="connsiteY233" fmla="*/ 343794 h 414642"/>
                  <a:gd name="connsiteX234" fmla="*/ 40505 w 607639"/>
                  <a:gd name="connsiteY234" fmla="*/ 343794 h 414642"/>
                  <a:gd name="connsiteX235" fmla="*/ 40505 w 607639"/>
                  <a:gd name="connsiteY235" fmla="*/ 30308 h 414642"/>
                  <a:gd name="connsiteX236" fmla="*/ 70855 w 607639"/>
                  <a:gd name="connsiteY236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</a:cxnLst>
                <a:rect l="l" t="t" r="r" b="b"/>
                <a:pathLst>
                  <a:path w="607639" h="414642">
                    <a:moveTo>
                      <a:pt x="20293" y="364062"/>
                    </a:moveTo>
                    <a:lnTo>
                      <a:pt x="20293" y="384241"/>
                    </a:lnTo>
                    <a:cubicBezTo>
                      <a:pt x="20293" y="390374"/>
                      <a:pt x="24298" y="394374"/>
                      <a:pt x="30351" y="394374"/>
                    </a:cubicBezTo>
                    <a:lnTo>
                      <a:pt x="577199" y="394374"/>
                    </a:lnTo>
                    <a:cubicBezTo>
                      <a:pt x="583341" y="394374"/>
                      <a:pt x="587346" y="390374"/>
                      <a:pt x="587346" y="384241"/>
                    </a:cubicBezTo>
                    <a:lnTo>
                      <a:pt x="587346" y="364062"/>
                    </a:lnTo>
                    <a:lnTo>
                      <a:pt x="394917" y="364062"/>
                    </a:lnTo>
                    <a:lnTo>
                      <a:pt x="394917" y="374196"/>
                    </a:lnTo>
                    <a:cubicBezTo>
                      <a:pt x="394917" y="380240"/>
                      <a:pt x="390911" y="384241"/>
                      <a:pt x="384859" y="384241"/>
                    </a:cubicBezTo>
                    <a:lnTo>
                      <a:pt x="222780" y="384241"/>
                    </a:lnTo>
                    <a:cubicBezTo>
                      <a:pt x="216728" y="384241"/>
                      <a:pt x="212634" y="380240"/>
                      <a:pt x="212634" y="374196"/>
                    </a:cubicBezTo>
                    <a:lnTo>
                      <a:pt x="212634" y="364062"/>
                    </a:lnTo>
                    <a:close/>
                    <a:moveTo>
                      <a:pt x="10146" y="343794"/>
                    </a:moveTo>
                    <a:lnTo>
                      <a:pt x="40505" y="343794"/>
                    </a:lnTo>
                    <a:lnTo>
                      <a:pt x="40505" y="353920"/>
                    </a:lnTo>
                    <a:cubicBezTo>
                      <a:pt x="40505" y="359964"/>
                      <a:pt x="44599" y="364052"/>
                      <a:pt x="50652" y="364052"/>
                    </a:cubicBezTo>
                    <a:lnTo>
                      <a:pt x="212637" y="364052"/>
                    </a:lnTo>
                    <a:lnTo>
                      <a:pt x="212637" y="374185"/>
                    </a:lnTo>
                    <a:cubicBezTo>
                      <a:pt x="212637" y="380229"/>
                      <a:pt x="216731" y="384228"/>
                      <a:pt x="222783" y="384228"/>
                    </a:cubicBezTo>
                    <a:lnTo>
                      <a:pt x="384857" y="384228"/>
                    </a:lnTo>
                    <a:cubicBezTo>
                      <a:pt x="390910" y="384228"/>
                      <a:pt x="394915" y="380229"/>
                      <a:pt x="394915" y="374185"/>
                    </a:cubicBezTo>
                    <a:lnTo>
                      <a:pt x="394915" y="364052"/>
                    </a:lnTo>
                    <a:lnTo>
                      <a:pt x="556989" y="364052"/>
                    </a:lnTo>
                    <a:cubicBezTo>
                      <a:pt x="563041" y="364052"/>
                      <a:pt x="567135" y="359964"/>
                      <a:pt x="567135" y="353920"/>
                    </a:cubicBezTo>
                    <a:lnTo>
                      <a:pt x="567135" y="343794"/>
                    </a:lnTo>
                    <a:lnTo>
                      <a:pt x="597493" y="343794"/>
                    </a:lnTo>
                    <a:cubicBezTo>
                      <a:pt x="603545" y="343794"/>
                      <a:pt x="607639" y="347883"/>
                      <a:pt x="607639" y="353928"/>
                    </a:cubicBezTo>
                    <a:lnTo>
                      <a:pt x="607639" y="384241"/>
                    </a:lnTo>
                    <a:cubicBezTo>
                      <a:pt x="607639" y="401486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6"/>
                      <a:pt x="0" y="384241"/>
                    </a:cubicBezTo>
                    <a:lnTo>
                      <a:pt x="0" y="353928"/>
                    </a:lnTo>
                    <a:cubicBezTo>
                      <a:pt x="0" y="347883"/>
                      <a:pt x="4094" y="343794"/>
                      <a:pt x="10146" y="343794"/>
                    </a:cubicBezTo>
                    <a:close/>
                    <a:moveTo>
                      <a:pt x="354415" y="262926"/>
                    </a:moveTo>
                    <a:cubicBezTo>
                      <a:pt x="360455" y="262926"/>
                      <a:pt x="364541" y="267016"/>
                      <a:pt x="364541" y="273063"/>
                    </a:cubicBezTo>
                    <a:lnTo>
                      <a:pt x="364541" y="303384"/>
                    </a:lnTo>
                    <a:cubicBezTo>
                      <a:pt x="364541" y="309431"/>
                      <a:pt x="360455" y="313521"/>
                      <a:pt x="354415" y="313521"/>
                    </a:cubicBezTo>
                    <a:cubicBezTo>
                      <a:pt x="348375" y="313521"/>
                      <a:pt x="344289" y="309431"/>
                      <a:pt x="344289" y="303384"/>
                    </a:cubicBezTo>
                    <a:lnTo>
                      <a:pt x="344289" y="273063"/>
                    </a:lnTo>
                    <a:cubicBezTo>
                      <a:pt x="344289" y="267016"/>
                      <a:pt x="348375" y="262926"/>
                      <a:pt x="354415" y="262926"/>
                    </a:cubicBezTo>
                    <a:close/>
                    <a:moveTo>
                      <a:pt x="274426" y="252429"/>
                    </a:moveTo>
                    <a:lnTo>
                      <a:pt x="274426" y="253836"/>
                    </a:lnTo>
                    <a:lnTo>
                      <a:pt x="268732" y="256281"/>
                    </a:lnTo>
                    <a:close/>
                    <a:moveTo>
                      <a:pt x="435415" y="242745"/>
                    </a:moveTo>
                    <a:cubicBezTo>
                      <a:pt x="441549" y="242745"/>
                      <a:pt x="445550" y="246746"/>
                      <a:pt x="445550" y="252793"/>
                    </a:cubicBezTo>
                    <a:lnTo>
                      <a:pt x="445550" y="303386"/>
                    </a:lnTo>
                    <a:cubicBezTo>
                      <a:pt x="445550" y="309432"/>
                      <a:pt x="441549" y="313522"/>
                      <a:pt x="435415" y="313522"/>
                    </a:cubicBezTo>
                    <a:cubicBezTo>
                      <a:pt x="429369" y="313522"/>
                      <a:pt x="425368" y="309432"/>
                      <a:pt x="425368" y="303386"/>
                    </a:cubicBezTo>
                    <a:lnTo>
                      <a:pt x="425368" y="252793"/>
                    </a:lnTo>
                    <a:cubicBezTo>
                      <a:pt x="425368" y="246746"/>
                      <a:pt x="429369" y="242745"/>
                      <a:pt x="435415" y="242745"/>
                    </a:cubicBezTo>
                    <a:close/>
                    <a:moveTo>
                      <a:pt x="394911" y="222493"/>
                    </a:moveTo>
                    <a:cubicBezTo>
                      <a:pt x="401045" y="222493"/>
                      <a:pt x="405046" y="226582"/>
                      <a:pt x="405046" y="232627"/>
                    </a:cubicBezTo>
                    <a:lnTo>
                      <a:pt x="405046" y="303388"/>
                    </a:lnTo>
                    <a:cubicBezTo>
                      <a:pt x="405046" y="309433"/>
                      <a:pt x="401045" y="313522"/>
                      <a:pt x="394911" y="313522"/>
                    </a:cubicBezTo>
                    <a:cubicBezTo>
                      <a:pt x="388865" y="313522"/>
                      <a:pt x="384864" y="309433"/>
                      <a:pt x="384864" y="303388"/>
                    </a:cubicBezTo>
                    <a:lnTo>
                      <a:pt x="384864" y="232627"/>
                    </a:lnTo>
                    <a:cubicBezTo>
                      <a:pt x="384864" y="226582"/>
                      <a:pt x="388865" y="222493"/>
                      <a:pt x="394911" y="222493"/>
                    </a:cubicBezTo>
                    <a:close/>
                    <a:moveTo>
                      <a:pt x="516514" y="212331"/>
                    </a:moveTo>
                    <a:cubicBezTo>
                      <a:pt x="522559" y="212331"/>
                      <a:pt x="526560" y="216421"/>
                      <a:pt x="526560" y="222468"/>
                    </a:cubicBezTo>
                    <a:lnTo>
                      <a:pt x="526560" y="303385"/>
                    </a:lnTo>
                    <a:cubicBezTo>
                      <a:pt x="526560" y="309432"/>
                      <a:pt x="522559" y="313522"/>
                      <a:pt x="516514" y="313522"/>
                    </a:cubicBezTo>
                    <a:cubicBezTo>
                      <a:pt x="510379" y="313522"/>
                      <a:pt x="506378" y="309432"/>
                      <a:pt x="506378" y="303385"/>
                    </a:cubicBezTo>
                    <a:lnTo>
                      <a:pt x="506378" y="222468"/>
                    </a:lnTo>
                    <a:cubicBezTo>
                      <a:pt x="506378" y="216421"/>
                      <a:pt x="510379" y="212331"/>
                      <a:pt x="516514" y="212331"/>
                    </a:cubicBezTo>
                    <a:close/>
                    <a:moveTo>
                      <a:pt x="311213" y="180188"/>
                    </a:moveTo>
                    <a:lnTo>
                      <a:pt x="304717" y="211903"/>
                    </a:lnTo>
                    <a:cubicBezTo>
                      <a:pt x="298781" y="225796"/>
                      <a:pt x="290203" y="238347"/>
                      <a:pt x="279633" y="248906"/>
                    </a:cubicBezTo>
                    <a:lnTo>
                      <a:pt x="274426" y="252429"/>
                    </a:lnTo>
                    <a:lnTo>
                      <a:pt x="274426" y="239622"/>
                    </a:lnTo>
                    <a:lnTo>
                      <a:pt x="266991" y="232204"/>
                    </a:lnTo>
                    <a:lnTo>
                      <a:pt x="286105" y="204050"/>
                    </a:lnTo>
                    <a:lnTo>
                      <a:pt x="290618" y="182059"/>
                    </a:lnTo>
                    <a:lnTo>
                      <a:pt x="303796" y="182059"/>
                    </a:lnTo>
                    <a:close/>
                    <a:moveTo>
                      <a:pt x="185290" y="178985"/>
                    </a:moveTo>
                    <a:lnTo>
                      <a:pt x="192421" y="182059"/>
                    </a:lnTo>
                    <a:lnTo>
                      <a:pt x="216731" y="182059"/>
                    </a:lnTo>
                    <a:lnTo>
                      <a:pt x="266991" y="232204"/>
                    </a:lnTo>
                    <a:lnTo>
                      <a:pt x="265358" y="234609"/>
                    </a:lnTo>
                    <a:lnTo>
                      <a:pt x="250836" y="244426"/>
                    </a:lnTo>
                    <a:lnTo>
                      <a:pt x="185290" y="179031"/>
                    </a:lnTo>
                    <a:close/>
                    <a:moveTo>
                      <a:pt x="476009" y="171897"/>
                    </a:moveTo>
                    <a:cubicBezTo>
                      <a:pt x="482054" y="171897"/>
                      <a:pt x="486055" y="175987"/>
                      <a:pt x="486055" y="182032"/>
                    </a:cubicBezTo>
                    <a:lnTo>
                      <a:pt x="486055" y="303387"/>
                    </a:lnTo>
                    <a:cubicBezTo>
                      <a:pt x="486055" y="309433"/>
                      <a:pt x="482054" y="313522"/>
                      <a:pt x="476009" y="313522"/>
                    </a:cubicBezTo>
                    <a:cubicBezTo>
                      <a:pt x="469874" y="313522"/>
                      <a:pt x="465873" y="309433"/>
                      <a:pt x="465873" y="303387"/>
                    </a:cubicBezTo>
                    <a:lnTo>
                      <a:pt x="465873" y="182032"/>
                    </a:lnTo>
                    <a:cubicBezTo>
                      <a:pt x="465873" y="175987"/>
                      <a:pt x="469874" y="171897"/>
                      <a:pt x="476009" y="171897"/>
                    </a:cubicBezTo>
                    <a:close/>
                    <a:moveTo>
                      <a:pt x="313921" y="166965"/>
                    </a:moveTo>
                    <a:lnTo>
                      <a:pt x="314925" y="172904"/>
                    </a:lnTo>
                    <a:cubicBezTo>
                      <a:pt x="314925" y="176015"/>
                      <a:pt x="313946" y="177971"/>
                      <a:pt x="311898" y="180015"/>
                    </a:cubicBezTo>
                    <a:lnTo>
                      <a:pt x="311213" y="180188"/>
                    </a:lnTo>
                    <a:close/>
                    <a:moveTo>
                      <a:pt x="313685" y="165567"/>
                    </a:moveTo>
                    <a:lnTo>
                      <a:pt x="313946" y="166842"/>
                    </a:lnTo>
                    <a:lnTo>
                      <a:pt x="313921" y="166965"/>
                    </a:lnTo>
                    <a:close/>
                    <a:moveTo>
                      <a:pt x="286557" y="131875"/>
                    </a:moveTo>
                    <a:lnTo>
                      <a:pt x="293736" y="161794"/>
                    </a:lnTo>
                    <a:lnTo>
                      <a:pt x="292704" y="161794"/>
                    </a:lnTo>
                    <a:close/>
                    <a:moveTo>
                      <a:pt x="285987" y="129499"/>
                    </a:moveTo>
                    <a:lnTo>
                      <a:pt x="286105" y="129672"/>
                    </a:lnTo>
                    <a:lnTo>
                      <a:pt x="286557" y="131875"/>
                    </a:lnTo>
                    <a:close/>
                    <a:moveTo>
                      <a:pt x="304744" y="121927"/>
                    </a:moveTo>
                    <a:lnTo>
                      <a:pt x="306857" y="125153"/>
                    </a:lnTo>
                    <a:lnTo>
                      <a:pt x="313685" y="165567"/>
                    </a:lnTo>
                    <a:close/>
                    <a:moveTo>
                      <a:pt x="303006" y="119273"/>
                    </a:moveTo>
                    <a:lnTo>
                      <a:pt x="304717" y="121796"/>
                    </a:lnTo>
                    <a:lnTo>
                      <a:pt x="304744" y="121927"/>
                    </a:lnTo>
                    <a:close/>
                    <a:moveTo>
                      <a:pt x="266335" y="100547"/>
                    </a:moveTo>
                    <a:lnTo>
                      <a:pt x="285579" y="127797"/>
                    </a:lnTo>
                    <a:lnTo>
                      <a:pt x="285987" y="129499"/>
                    </a:lnTo>
                    <a:close/>
                    <a:moveTo>
                      <a:pt x="263955" y="98160"/>
                    </a:moveTo>
                    <a:lnTo>
                      <a:pt x="265358" y="99109"/>
                    </a:lnTo>
                    <a:lnTo>
                      <a:pt x="266335" y="100547"/>
                    </a:lnTo>
                    <a:lnTo>
                      <a:pt x="265336" y="99133"/>
                    </a:lnTo>
                    <a:close/>
                    <a:moveTo>
                      <a:pt x="518470" y="91029"/>
                    </a:moveTo>
                    <a:cubicBezTo>
                      <a:pt x="519537" y="91029"/>
                      <a:pt x="519537" y="91029"/>
                      <a:pt x="520515" y="92007"/>
                    </a:cubicBezTo>
                    <a:cubicBezTo>
                      <a:pt x="521581" y="92007"/>
                      <a:pt x="521581" y="93074"/>
                      <a:pt x="522559" y="93074"/>
                    </a:cubicBezTo>
                    <a:cubicBezTo>
                      <a:pt x="523537" y="93074"/>
                      <a:pt x="523537" y="94052"/>
                      <a:pt x="524604" y="94052"/>
                    </a:cubicBezTo>
                    <a:cubicBezTo>
                      <a:pt x="525582" y="96097"/>
                      <a:pt x="526560" y="98142"/>
                      <a:pt x="526560" y="101165"/>
                    </a:cubicBezTo>
                    <a:cubicBezTo>
                      <a:pt x="526560" y="104187"/>
                      <a:pt x="525582" y="106232"/>
                      <a:pt x="523537" y="108188"/>
                    </a:cubicBezTo>
                    <a:cubicBezTo>
                      <a:pt x="523537" y="108188"/>
                      <a:pt x="522559" y="109255"/>
                      <a:pt x="521581" y="109255"/>
                    </a:cubicBezTo>
                    <a:cubicBezTo>
                      <a:pt x="521581" y="109255"/>
                      <a:pt x="520515" y="110233"/>
                      <a:pt x="519537" y="110233"/>
                    </a:cubicBezTo>
                    <a:cubicBezTo>
                      <a:pt x="518470" y="110233"/>
                      <a:pt x="518470" y="110233"/>
                      <a:pt x="517492" y="111211"/>
                    </a:cubicBezTo>
                    <a:lnTo>
                      <a:pt x="516514" y="111211"/>
                    </a:lnTo>
                    <a:cubicBezTo>
                      <a:pt x="513491" y="111211"/>
                      <a:pt x="511446" y="110233"/>
                      <a:pt x="509401" y="108188"/>
                    </a:cubicBezTo>
                    <a:cubicBezTo>
                      <a:pt x="508423" y="107210"/>
                      <a:pt x="507356" y="106232"/>
                      <a:pt x="507356" y="105165"/>
                    </a:cubicBezTo>
                    <a:cubicBezTo>
                      <a:pt x="507356" y="104187"/>
                      <a:pt x="506378" y="103121"/>
                      <a:pt x="506378" y="101165"/>
                    </a:cubicBezTo>
                    <a:cubicBezTo>
                      <a:pt x="506378" y="98142"/>
                      <a:pt x="507356" y="96097"/>
                      <a:pt x="509401" y="94052"/>
                    </a:cubicBezTo>
                    <a:cubicBezTo>
                      <a:pt x="511446" y="92007"/>
                      <a:pt x="515447" y="91029"/>
                      <a:pt x="518470" y="91029"/>
                    </a:cubicBezTo>
                    <a:close/>
                    <a:moveTo>
                      <a:pt x="384846" y="91029"/>
                    </a:moveTo>
                    <a:lnTo>
                      <a:pt x="465819" y="91029"/>
                    </a:lnTo>
                    <a:cubicBezTo>
                      <a:pt x="471870" y="91029"/>
                      <a:pt x="475963" y="95030"/>
                      <a:pt x="475963" y="101165"/>
                    </a:cubicBezTo>
                    <a:cubicBezTo>
                      <a:pt x="475963" y="107210"/>
                      <a:pt x="471870" y="111211"/>
                      <a:pt x="465819" y="111211"/>
                    </a:cubicBezTo>
                    <a:lnTo>
                      <a:pt x="384846" y="111211"/>
                    </a:lnTo>
                    <a:cubicBezTo>
                      <a:pt x="378706" y="111211"/>
                      <a:pt x="374702" y="107210"/>
                      <a:pt x="374702" y="101165"/>
                    </a:cubicBezTo>
                    <a:cubicBezTo>
                      <a:pt x="374702" y="95030"/>
                      <a:pt x="378706" y="91029"/>
                      <a:pt x="384846" y="91029"/>
                    </a:cubicBezTo>
                    <a:close/>
                    <a:moveTo>
                      <a:pt x="234861" y="78470"/>
                    </a:moveTo>
                    <a:lnTo>
                      <a:pt x="236624" y="78890"/>
                    </a:lnTo>
                    <a:lnTo>
                      <a:pt x="263955" y="98160"/>
                    </a:lnTo>
                    <a:close/>
                    <a:moveTo>
                      <a:pt x="233277" y="78093"/>
                    </a:moveTo>
                    <a:lnTo>
                      <a:pt x="234749" y="78395"/>
                    </a:lnTo>
                    <a:lnTo>
                      <a:pt x="234861" y="78470"/>
                    </a:lnTo>
                    <a:close/>
                    <a:moveTo>
                      <a:pt x="264684" y="74721"/>
                    </a:moveTo>
                    <a:lnTo>
                      <a:pt x="280560" y="85001"/>
                    </a:lnTo>
                    <a:lnTo>
                      <a:pt x="303006" y="119273"/>
                    </a:lnTo>
                    <a:lnTo>
                      <a:pt x="279633" y="84823"/>
                    </a:lnTo>
                    <a:close/>
                    <a:moveTo>
                      <a:pt x="202570" y="70780"/>
                    </a:moveTo>
                    <a:lnTo>
                      <a:pt x="233277" y="78093"/>
                    </a:lnTo>
                    <a:lnTo>
                      <a:pt x="202570" y="71804"/>
                    </a:lnTo>
                    <a:close/>
                    <a:moveTo>
                      <a:pt x="197522" y="70770"/>
                    </a:moveTo>
                    <a:lnTo>
                      <a:pt x="202570" y="71804"/>
                    </a:lnTo>
                    <a:lnTo>
                      <a:pt x="202570" y="161794"/>
                    </a:lnTo>
                    <a:lnTo>
                      <a:pt x="292704" y="161794"/>
                    </a:lnTo>
                    <a:lnTo>
                      <a:pt x="293741" y="166842"/>
                    </a:lnTo>
                    <a:lnTo>
                      <a:pt x="290618" y="182059"/>
                    </a:lnTo>
                    <a:lnTo>
                      <a:pt x="216731" y="182059"/>
                    </a:lnTo>
                    <a:lnTo>
                      <a:pt x="199449" y="164816"/>
                    </a:lnTo>
                    <a:cubicBezTo>
                      <a:pt x="195442" y="160818"/>
                      <a:pt x="189386" y="160818"/>
                      <a:pt x="185290" y="164816"/>
                    </a:cubicBezTo>
                    <a:lnTo>
                      <a:pt x="185290" y="178985"/>
                    </a:lnTo>
                    <a:lnTo>
                      <a:pt x="185076" y="178893"/>
                    </a:lnTo>
                    <a:cubicBezTo>
                      <a:pt x="183295" y="176993"/>
                      <a:pt x="182271" y="174460"/>
                      <a:pt x="182271" y="171927"/>
                    </a:cubicBezTo>
                    <a:lnTo>
                      <a:pt x="182271" y="73890"/>
                    </a:lnTo>
                    <a:close/>
                    <a:moveTo>
                      <a:pt x="241194" y="59511"/>
                    </a:moveTo>
                    <a:lnTo>
                      <a:pt x="242600" y="59798"/>
                    </a:lnTo>
                    <a:lnTo>
                      <a:pt x="264684" y="74721"/>
                    </a:lnTo>
                    <a:close/>
                    <a:moveTo>
                      <a:pt x="223078" y="55812"/>
                    </a:moveTo>
                    <a:lnTo>
                      <a:pt x="239895" y="58670"/>
                    </a:lnTo>
                    <a:lnTo>
                      <a:pt x="241194" y="59511"/>
                    </a:lnTo>
                    <a:close/>
                    <a:moveTo>
                      <a:pt x="187739" y="52590"/>
                    </a:moveTo>
                    <a:lnTo>
                      <a:pt x="185298" y="53626"/>
                    </a:lnTo>
                    <a:cubicBezTo>
                      <a:pt x="183251" y="55670"/>
                      <a:pt x="182271" y="57625"/>
                      <a:pt x="182271" y="60736"/>
                    </a:cubicBezTo>
                    <a:lnTo>
                      <a:pt x="182271" y="73890"/>
                    </a:lnTo>
                    <a:lnTo>
                      <a:pt x="160258" y="78395"/>
                    </a:lnTo>
                    <a:cubicBezTo>
                      <a:pt x="125786" y="93105"/>
                      <a:pt x="101303" y="127449"/>
                      <a:pt x="101303" y="166842"/>
                    </a:cubicBezTo>
                    <a:cubicBezTo>
                      <a:pt x="101303" y="219456"/>
                      <a:pt x="144829" y="262915"/>
                      <a:pt x="197522" y="262915"/>
                    </a:cubicBezTo>
                    <a:cubicBezTo>
                      <a:pt x="210673" y="262915"/>
                      <a:pt x="223263" y="260199"/>
                      <a:pt x="234749" y="255302"/>
                    </a:cubicBezTo>
                    <a:lnTo>
                      <a:pt x="250836" y="244426"/>
                    </a:lnTo>
                    <a:lnTo>
                      <a:pt x="260268" y="253836"/>
                    </a:lnTo>
                    <a:cubicBezTo>
                      <a:pt x="262316" y="255791"/>
                      <a:pt x="264364" y="256857"/>
                      <a:pt x="267391" y="256857"/>
                    </a:cubicBezTo>
                    <a:lnTo>
                      <a:pt x="268732" y="256281"/>
                    </a:lnTo>
                    <a:lnTo>
                      <a:pt x="242600" y="273962"/>
                    </a:lnTo>
                    <a:cubicBezTo>
                      <a:pt x="228698" y="279890"/>
                      <a:pt x="213455" y="283178"/>
                      <a:pt x="197522" y="283178"/>
                    </a:cubicBezTo>
                    <a:cubicBezTo>
                      <a:pt x="133703" y="283178"/>
                      <a:pt x="81009" y="230565"/>
                      <a:pt x="81009" y="166842"/>
                    </a:cubicBezTo>
                    <a:cubicBezTo>
                      <a:pt x="81009" y="119050"/>
                      <a:pt x="110649" y="77557"/>
                      <a:pt x="152393" y="59798"/>
                    </a:cubicBezTo>
                    <a:close/>
                    <a:moveTo>
                      <a:pt x="192421" y="50604"/>
                    </a:moveTo>
                    <a:lnTo>
                      <a:pt x="195181" y="51073"/>
                    </a:lnTo>
                    <a:lnTo>
                      <a:pt x="187739" y="52590"/>
                    </a:lnTo>
                    <a:close/>
                    <a:moveTo>
                      <a:pt x="197522" y="50595"/>
                    </a:moveTo>
                    <a:lnTo>
                      <a:pt x="223078" y="55812"/>
                    </a:lnTo>
                    <a:lnTo>
                      <a:pt x="195181" y="51073"/>
                    </a:lnTo>
                    <a:close/>
                    <a:moveTo>
                      <a:pt x="449651" y="41472"/>
                    </a:moveTo>
                    <a:cubicBezTo>
                      <a:pt x="450631" y="42539"/>
                      <a:pt x="451612" y="42539"/>
                      <a:pt x="452682" y="43516"/>
                    </a:cubicBezTo>
                    <a:cubicBezTo>
                      <a:pt x="454732" y="45560"/>
                      <a:pt x="455712" y="47604"/>
                      <a:pt x="455712" y="50626"/>
                    </a:cubicBezTo>
                    <a:cubicBezTo>
                      <a:pt x="455712" y="53648"/>
                      <a:pt x="454732" y="55692"/>
                      <a:pt x="452682" y="57647"/>
                    </a:cubicBezTo>
                    <a:cubicBezTo>
                      <a:pt x="450631" y="59691"/>
                      <a:pt x="448581" y="60757"/>
                      <a:pt x="445551" y="60757"/>
                    </a:cubicBezTo>
                    <a:cubicBezTo>
                      <a:pt x="442520" y="60757"/>
                      <a:pt x="440470" y="59691"/>
                      <a:pt x="438509" y="57647"/>
                    </a:cubicBezTo>
                    <a:cubicBezTo>
                      <a:pt x="436459" y="55692"/>
                      <a:pt x="435389" y="53648"/>
                      <a:pt x="435389" y="50626"/>
                    </a:cubicBezTo>
                    <a:cubicBezTo>
                      <a:pt x="435389" y="47604"/>
                      <a:pt x="436459" y="45560"/>
                      <a:pt x="438509" y="43516"/>
                    </a:cubicBezTo>
                    <a:cubicBezTo>
                      <a:pt x="441540" y="40495"/>
                      <a:pt x="445551" y="39517"/>
                      <a:pt x="449651" y="41472"/>
                    </a:cubicBezTo>
                    <a:close/>
                    <a:moveTo>
                      <a:pt x="486030" y="40505"/>
                    </a:moveTo>
                    <a:lnTo>
                      <a:pt x="516494" y="40505"/>
                    </a:lnTo>
                    <a:cubicBezTo>
                      <a:pt x="522551" y="40505"/>
                      <a:pt x="526559" y="44591"/>
                      <a:pt x="526559" y="50631"/>
                    </a:cubicBezTo>
                    <a:cubicBezTo>
                      <a:pt x="526559" y="56671"/>
                      <a:pt x="522551" y="60757"/>
                      <a:pt x="516494" y="60757"/>
                    </a:cubicBezTo>
                    <a:lnTo>
                      <a:pt x="486030" y="60757"/>
                    </a:lnTo>
                    <a:cubicBezTo>
                      <a:pt x="479973" y="60757"/>
                      <a:pt x="475964" y="56671"/>
                      <a:pt x="475964" y="50631"/>
                    </a:cubicBezTo>
                    <a:cubicBezTo>
                      <a:pt x="475964" y="44591"/>
                      <a:pt x="479973" y="40505"/>
                      <a:pt x="486030" y="40505"/>
                    </a:cubicBezTo>
                    <a:close/>
                    <a:moveTo>
                      <a:pt x="384851" y="40505"/>
                    </a:moveTo>
                    <a:lnTo>
                      <a:pt x="405059" y="40505"/>
                    </a:lnTo>
                    <a:cubicBezTo>
                      <a:pt x="411112" y="40505"/>
                      <a:pt x="415207" y="44591"/>
                      <a:pt x="415207" y="50631"/>
                    </a:cubicBezTo>
                    <a:cubicBezTo>
                      <a:pt x="415207" y="56671"/>
                      <a:pt x="411112" y="60757"/>
                      <a:pt x="405059" y="60757"/>
                    </a:cubicBezTo>
                    <a:lnTo>
                      <a:pt x="384851" y="60757"/>
                    </a:lnTo>
                    <a:cubicBezTo>
                      <a:pt x="378708" y="60757"/>
                      <a:pt x="374702" y="56671"/>
                      <a:pt x="374702" y="50631"/>
                    </a:cubicBezTo>
                    <a:cubicBezTo>
                      <a:pt x="374702" y="44591"/>
                      <a:pt x="378708" y="40505"/>
                      <a:pt x="384851" y="40505"/>
                    </a:cubicBezTo>
                    <a:close/>
                    <a:moveTo>
                      <a:pt x="70855" y="20176"/>
                    </a:moveTo>
                    <a:cubicBezTo>
                      <a:pt x="64803" y="20176"/>
                      <a:pt x="60798" y="24264"/>
                      <a:pt x="60798" y="30308"/>
                    </a:cubicBezTo>
                    <a:lnTo>
                      <a:pt x="60798" y="343788"/>
                    </a:lnTo>
                    <a:lnTo>
                      <a:pt x="222783" y="343788"/>
                    </a:lnTo>
                    <a:cubicBezTo>
                      <a:pt x="228835" y="343788"/>
                      <a:pt x="232929" y="347876"/>
                      <a:pt x="232929" y="353920"/>
                    </a:cubicBezTo>
                    <a:lnTo>
                      <a:pt x="232929" y="364052"/>
                    </a:lnTo>
                    <a:lnTo>
                      <a:pt x="374711" y="364052"/>
                    </a:lnTo>
                    <a:lnTo>
                      <a:pt x="374711" y="353920"/>
                    </a:lnTo>
                    <a:cubicBezTo>
                      <a:pt x="374711" y="347876"/>
                      <a:pt x="378716" y="343788"/>
                      <a:pt x="384857" y="343788"/>
                    </a:cubicBezTo>
                    <a:lnTo>
                      <a:pt x="546843" y="343788"/>
                    </a:lnTo>
                    <a:lnTo>
                      <a:pt x="546843" y="30308"/>
                    </a:lnTo>
                    <a:cubicBezTo>
                      <a:pt x="546843" y="24264"/>
                      <a:pt x="542748" y="20176"/>
                      <a:pt x="536696" y="20176"/>
                    </a:cubicBezTo>
                    <a:close/>
                    <a:moveTo>
                      <a:pt x="70855" y="0"/>
                    </a:moveTo>
                    <a:lnTo>
                      <a:pt x="536696" y="0"/>
                    </a:lnTo>
                    <a:cubicBezTo>
                      <a:pt x="553963" y="0"/>
                      <a:pt x="567135" y="13154"/>
                      <a:pt x="567135" y="30308"/>
                    </a:cubicBezTo>
                    <a:lnTo>
                      <a:pt x="567135" y="343794"/>
                    </a:lnTo>
                    <a:lnTo>
                      <a:pt x="384859" y="343794"/>
                    </a:lnTo>
                    <a:cubicBezTo>
                      <a:pt x="378718" y="343794"/>
                      <a:pt x="374712" y="347883"/>
                      <a:pt x="374712" y="353928"/>
                    </a:cubicBezTo>
                    <a:lnTo>
                      <a:pt x="374712" y="364062"/>
                    </a:lnTo>
                    <a:lnTo>
                      <a:pt x="232927" y="364062"/>
                    </a:lnTo>
                    <a:lnTo>
                      <a:pt x="232927" y="353928"/>
                    </a:lnTo>
                    <a:cubicBezTo>
                      <a:pt x="232927" y="347883"/>
                      <a:pt x="228833" y="343794"/>
                      <a:pt x="222780" y="343794"/>
                    </a:cubicBezTo>
                    <a:lnTo>
                      <a:pt x="40505" y="343794"/>
                    </a:lnTo>
                    <a:lnTo>
                      <a:pt x="40505" y="30308"/>
                    </a:lnTo>
                    <a:cubicBezTo>
                      <a:pt x="40505" y="13154"/>
                      <a:pt x="53678" y="0"/>
                      <a:pt x="708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E8A92886-1BA5-40BC-B37F-EFA09956141E}"/>
                </a:ext>
              </a:extLst>
            </p:cNvPr>
            <p:cNvSpPr txBox="1"/>
            <p:nvPr/>
          </p:nvSpPr>
          <p:spPr>
            <a:xfrm>
              <a:off x="3357872" y="4664087"/>
              <a:ext cx="2121460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lnSpc>
                  <a:spcPct val="150000"/>
                </a:lnSpc>
              </a:pPr>
              <a:r>
                <a:rPr lang="zh-CN" altLang="en-US" sz="11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="" xmlns:a16="http://schemas.microsoft.com/office/drawing/2014/main" id="{8FDD2E8A-6A13-4FDB-B922-C112D852308C}"/>
                </a:ext>
              </a:extLst>
            </p:cNvPr>
            <p:cNvSpPr txBox="1"/>
            <p:nvPr/>
          </p:nvSpPr>
          <p:spPr>
            <a:xfrm>
              <a:off x="3606988" y="4252510"/>
              <a:ext cx="187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/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添加标题文字</a:t>
              </a:r>
            </a:p>
          </p:txBody>
        </p:sp>
      </p:grp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F8C97B39-3989-4577-A7C3-9BC821A8AA8E}"/>
              </a:ext>
            </a:extLst>
          </p:cNvPr>
          <p:cNvCxnSpPr/>
          <p:nvPr/>
        </p:nvCxnSpPr>
        <p:spPr>
          <a:xfrm>
            <a:off x="8946066" y="3682245"/>
            <a:ext cx="0" cy="970279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组合 53">
            <a:extLst>
              <a:ext uri="{FF2B5EF4-FFF2-40B4-BE49-F238E27FC236}">
                <a16:creationId xmlns="" xmlns:a16="http://schemas.microsoft.com/office/drawing/2014/main" id="{9F70CA58-CF41-4110-92DC-D04B80A29C85}"/>
              </a:ext>
            </a:extLst>
          </p:cNvPr>
          <p:cNvGrpSpPr/>
          <p:nvPr/>
        </p:nvGrpSpPr>
        <p:grpSpPr>
          <a:xfrm>
            <a:off x="6711992" y="2686507"/>
            <a:ext cx="2121460" cy="2163854"/>
            <a:chOff x="6711992" y="2686507"/>
            <a:chExt cx="2121460" cy="2163854"/>
          </a:xfrm>
        </p:grpSpPr>
        <p:grpSp>
          <p:nvGrpSpPr>
            <p:cNvPr id="9" name="ïŝļïďe" title="RRWCujOtcqiJLIlMJ8JxobmQhO5YsZmEcy6DZVp0AZTfE39zvT5PAyas4bMl">
              <a:extLst>
                <a:ext uri="{FF2B5EF4-FFF2-40B4-BE49-F238E27FC236}">
                  <a16:creationId xmlns="" xmlns:a16="http://schemas.microsoft.com/office/drawing/2014/main" id="{5D51BC5D-CCFC-41F0-9EF8-44AF554B289E}"/>
                </a:ext>
              </a:extLst>
            </p:cNvPr>
            <p:cNvGrpSpPr/>
            <p:nvPr/>
          </p:nvGrpSpPr>
          <p:grpSpPr>
            <a:xfrm>
              <a:off x="7391935" y="2686507"/>
              <a:ext cx="792088" cy="792085"/>
              <a:chOff x="2406923" y="2845390"/>
              <a:chExt cx="571222" cy="571221"/>
            </a:xfrm>
          </p:grpSpPr>
          <p:sp>
            <p:nvSpPr>
              <p:cNvPr id="23" name="îS1íḋê">
                <a:extLst>
                  <a:ext uri="{FF2B5EF4-FFF2-40B4-BE49-F238E27FC236}">
                    <a16:creationId xmlns="" xmlns:a16="http://schemas.microsoft.com/office/drawing/2014/main" id="{E82D64B7-D3E1-4DE3-8DFB-D3D356A1A28B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rgbClr val="D19F6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iŝ1iďê" title="tENvehlOdiZm1Hmry6MHxwOH8WsTKLSa514qPVJnvhhWFnRDjZGIbRZNsFBp">
                <a:extLst>
                  <a:ext uri="{FF2B5EF4-FFF2-40B4-BE49-F238E27FC236}">
                    <a16:creationId xmlns="" xmlns:a16="http://schemas.microsoft.com/office/drawing/2014/main" id="{B95386FA-42F4-47B9-A83A-3BFFC53338A7}"/>
                  </a:ext>
                </a:extLst>
              </p:cNvPr>
              <p:cNvSpPr/>
              <p:nvPr/>
            </p:nvSpPr>
            <p:spPr bwMode="auto">
              <a:xfrm>
                <a:off x="2540113" y="2978777"/>
                <a:ext cx="304843" cy="304442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46" name="文本框 45">
              <a:extLst>
                <a:ext uri="{FF2B5EF4-FFF2-40B4-BE49-F238E27FC236}">
                  <a16:creationId xmlns="" xmlns:a16="http://schemas.microsoft.com/office/drawing/2014/main" id="{6B8E3494-8D2D-4ECF-AA71-0585AF8B0469}"/>
                </a:ext>
              </a:extLst>
            </p:cNvPr>
            <p:cNvSpPr txBox="1"/>
            <p:nvPr/>
          </p:nvSpPr>
          <p:spPr>
            <a:xfrm>
              <a:off x="6711992" y="3996281"/>
              <a:ext cx="2121460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lnSpc>
                  <a:spcPct val="150000"/>
                </a:lnSpc>
              </a:pPr>
              <a:r>
                <a:rPr lang="zh-CN" altLang="en-US" sz="11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="" xmlns:a16="http://schemas.microsoft.com/office/drawing/2014/main" id="{94BE4408-29DC-4FCB-915C-4BC90E1998F2}"/>
                </a:ext>
              </a:extLst>
            </p:cNvPr>
            <p:cNvSpPr txBox="1"/>
            <p:nvPr/>
          </p:nvSpPr>
          <p:spPr>
            <a:xfrm>
              <a:off x="6961108" y="3584704"/>
              <a:ext cx="187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/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添加标题文字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311E5047-70D3-468B-8DDF-07732E6259D9}"/>
              </a:ext>
            </a:extLst>
          </p:cNvPr>
          <p:cNvGrpSpPr/>
          <p:nvPr/>
        </p:nvGrpSpPr>
        <p:grpSpPr>
          <a:xfrm>
            <a:off x="9099098" y="2201368"/>
            <a:ext cx="2182293" cy="2251706"/>
            <a:chOff x="9099098" y="2201368"/>
            <a:chExt cx="2182293" cy="2251706"/>
          </a:xfrm>
        </p:grpSpPr>
        <p:grpSp>
          <p:nvGrpSpPr>
            <p:cNvPr id="11" name="i$líḍê" title="MJ8JxobmQhO5YsZmEcy6DZVp0AZTfE39zvT5PAyas4bMl">
              <a:extLst>
                <a:ext uri="{FF2B5EF4-FFF2-40B4-BE49-F238E27FC236}">
                  <a16:creationId xmlns="" xmlns:a16="http://schemas.microsoft.com/office/drawing/2014/main" id="{2F52244C-53B6-4B9A-9C7A-E19CF7494937}"/>
                </a:ext>
              </a:extLst>
            </p:cNvPr>
            <p:cNvGrpSpPr/>
            <p:nvPr/>
          </p:nvGrpSpPr>
          <p:grpSpPr>
            <a:xfrm>
              <a:off x="9777181" y="2201368"/>
              <a:ext cx="792088" cy="792085"/>
              <a:chOff x="2406923" y="2845390"/>
              <a:chExt cx="571222" cy="571221"/>
            </a:xfrm>
          </p:grpSpPr>
          <p:sp>
            <p:nvSpPr>
              <p:cNvPr id="19" name="îṩľíḓê">
                <a:extLst>
                  <a:ext uri="{FF2B5EF4-FFF2-40B4-BE49-F238E27FC236}">
                    <a16:creationId xmlns="" xmlns:a16="http://schemas.microsoft.com/office/drawing/2014/main" id="{45C0A522-AAAB-48A5-BCD6-381CF68FBA85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rgbClr val="063C54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îs1îḍê" title="ry6MHxwOH8WsTKLSa514qPVJnvhhWFnRDjZGIbRZNsFBp">
                <a:extLst>
                  <a:ext uri="{FF2B5EF4-FFF2-40B4-BE49-F238E27FC236}">
                    <a16:creationId xmlns="" xmlns:a16="http://schemas.microsoft.com/office/drawing/2014/main" id="{FA9657E5-57CD-40A2-BAED-514229D56B4D}"/>
                  </a:ext>
                </a:extLst>
              </p:cNvPr>
              <p:cNvSpPr/>
              <p:nvPr/>
            </p:nvSpPr>
            <p:spPr bwMode="auto">
              <a:xfrm>
                <a:off x="2540113" y="2998523"/>
                <a:ext cx="304843" cy="264949"/>
              </a:xfrm>
              <a:custGeom>
                <a:avLst/>
                <a:gdLst>
                  <a:gd name="connsiteX0" fmla="*/ 427885 w 601094"/>
                  <a:gd name="connsiteY0" fmla="*/ 274980 h 522431"/>
                  <a:gd name="connsiteX1" fmla="*/ 432269 w 601094"/>
                  <a:gd name="connsiteY1" fmla="*/ 321660 h 522431"/>
                  <a:gd name="connsiteX2" fmla="*/ 431295 w 601094"/>
                  <a:gd name="connsiteY2" fmla="*/ 429121 h 522431"/>
                  <a:gd name="connsiteX3" fmla="*/ 453455 w 601094"/>
                  <a:gd name="connsiteY3" fmla="*/ 417208 h 522431"/>
                  <a:gd name="connsiteX4" fmla="*/ 448585 w 601094"/>
                  <a:gd name="connsiteY4" fmla="*/ 349619 h 522431"/>
                  <a:gd name="connsiteX5" fmla="*/ 448585 w 601094"/>
                  <a:gd name="connsiteY5" fmla="*/ 301238 h 522431"/>
                  <a:gd name="connsiteX6" fmla="*/ 427885 w 601094"/>
                  <a:gd name="connsiteY6" fmla="*/ 274980 h 522431"/>
                  <a:gd name="connsiteX7" fmla="*/ 352921 w 601094"/>
                  <a:gd name="connsiteY7" fmla="*/ 272822 h 522431"/>
                  <a:gd name="connsiteX8" fmla="*/ 354868 w 601094"/>
                  <a:gd name="connsiteY8" fmla="*/ 371774 h 522431"/>
                  <a:gd name="connsiteX9" fmla="*/ 351947 w 601094"/>
                  <a:gd name="connsiteY9" fmla="*/ 423317 h 522431"/>
                  <a:gd name="connsiteX10" fmla="*/ 378481 w 601094"/>
                  <a:gd name="connsiteY10" fmla="*/ 441065 h 522431"/>
                  <a:gd name="connsiteX11" fmla="*/ 386514 w 601094"/>
                  <a:gd name="connsiteY11" fmla="*/ 411647 h 522431"/>
                  <a:gd name="connsiteX12" fmla="*/ 385297 w 601094"/>
                  <a:gd name="connsiteY12" fmla="*/ 362535 h 522431"/>
                  <a:gd name="connsiteX13" fmla="*/ 388461 w 601094"/>
                  <a:gd name="connsiteY13" fmla="*/ 301511 h 522431"/>
                  <a:gd name="connsiteX14" fmla="*/ 356816 w 601094"/>
                  <a:gd name="connsiteY14" fmla="*/ 273795 h 522431"/>
                  <a:gd name="connsiteX15" fmla="*/ 352921 w 601094"/>
                  <a:gd name="connsiteY15" fmla="*/ 272822 h 522431"/>
                  <a:gd name="connsiteX16" fmla="*/ 276425 w 601094"/>
                  <a:gd name="connsiteY16" fmla="*/ 271096 h 522431"/>
                  <a:gd name="connsiteX17" fmla="*/ 279350 w 601094"/>
                  <a:gd name="connsiteY17" fmla="*/ 382676 h 522431"/>
                  <a:gd name="connsiteX18" fmla="*/ 278131 w 601094"/>
                  <a:gd name="connsiteY18" fmla="*/ 427892 h 522431"/>
                  <a:gd name="connsiteX19" fmla="*/ 302017 w 601094"/>
                  <a:gd name="connsiteY19" fmla="*/ 447096 h 522431"/>
                  <a:gd name="connsiteX20" fmla="*/ 308841 w 601094"/>
                  <a:gd name="connsiteY20" fmla="*/ 393859 h 522431"/>
                  <a:gd name="connsiteX21" fmla="*/ 309816 w 601094"/>
                  <a:gd name="connsiteY21" fmla="*/ 321660 h 522431"/>
                  <a:gd name="connsiteX22" fmla="*/ 313472 w 601094"/>
                  <a:gd name="connsiteY22" fmla="*/ 278875 h 522431"/>
                  <a:gd name="connsiteX23" fmla="*/ 281787 w 601094"/>
                  <a:gd name="connsiteY23" fmla="*/ 273041 h 522431"/>
                  <a:gd name="connsiteX24" fmla="*/ 276425 w 601094"/>
                  <a:gd name="connsiteY24" fmla="*/ 271096 h 522431"/>
                  <a:gd name="connsiteX25" fmla="*/ 207982 w 601094"/>
                  <a:gd name="connsiteY25" fmla="*/ 270139 h 522431"/>
                  <a:gd name="connsiteX26" fmla="*/ 212122 w 601094"/>
                  <a:gd name="connsiteY26" fmla="*/ 371024 h 522431"/>
                  <a:gd name="connsiteX27" fmla="*/ 213826 w 601094"/>
                  <a:gd name="connsiteY27" fmla="*/ 428880 h 522431"/>
                  <a:gd name="connsiteX28" fmla="*/ 219427 w 601094"/>
                  <a:gd name="connsiteY28" fmla="*/ 447842 h 522431"/>
                  <a:gd name="connsiteX29" fmla="*/ 237689 w 601094"/>
                  <a:gd name="connsiteY29" fmla="*/ 443709 h 522431"/>
                  <a:gd name="connsiteX30" fmla="*/ 236472 w 601094"/>
                  <a:gd name="connsiteY30" fmla="*/ 345013 h 522431"/>
                  <a:gd name="connsiteX31" fmla="*/ 237446 w 601094"/>
                  <a:gd name="connsiteY31" fmla="*/ 302228 h 522431"/>
                  <a:gd name="connsiteX32" fmla="*/ 213339 w 601094"/>
                  <a:gd name="connsiteY32" fmla="*/ 272570 h 522431"/>
                  <a:gd name="connsiteX33" fmla="*/ 207982 w 601094"/>
                  <a:gd name="connsiteY33" fmla="*/ 270139 h 522431"/>
                  <a:gd name="connsiteX34" fmla="*/ 167332 w 601094"/>
                  <a:gd name="connsiteY34" fmla="*/ 268198 h 522431"/>
                  <a:gd name="connsiteX35" fmla="*/ 141519 w 601094"/>
                  <a:gd name="connsiteY35" fmla="*/ 270872 h 522431"/>
                  <a:gd name="connsiteX36" fmla="*/ 136893 w 601094"/>
                  <a:gd name="connsiteY36" fmla="*/ 269657 h 522431"/>
                  <a:gd name="connsiteX37" fmla="*/ 141032 w 601094"/>
                  <a:gd name="connsiteY37" fmla="*/ 391464 h 522431"/>
                  <a:gd name="connsiteX38" fmla="*/ 138354 w 601094"/>
                  <a:gd name="connsiteY38" fmla="*/ 445924 h 522431"/>
                  <a:gd name="connsiteX39" fmla="*/ 167332 w 601094"/>
                  <a:gd name="connsiteY39" fmla="*/ 431823 h 522431"/>
                  <a:gd name="connsiteX40" fmla="*/ 168793 w 601094"/>
                  <a:gd name="connsiteY40" fmla="*/ 322172 h 522431"/>
                  <a:gd name="connsiteX41" fmla="*/ 167332 w 601094"/>
                  <a:gd name="connsiteY41" fmla="*/ 268198 h 522431"/>
                  <a:gd name="connsiteX42" fmla="*/ 424963 w 601094"/>
                  <a:gd name="connsiteY42" fmla="*/ 258205 h 522431"/>
                  <a:gd name="connsiteX43" fmla="*/ 470015 w 601094"/>
                  <a:gd name="connsiteY43" fmla="*/ 309504 h 522431"/>
                  <a:gd name="connsiteX44" fmla="*/ 468797 w 601094"/>
                  <a:gd name="connsiteY44" fmla="*/ 403836 h 522431"/>
                  <a:gd name="connsiteX45" fmla="*/ 467336 w 601094"/>
                  <a:gd name="connsiteY45" fmla="*/ 447112 h 522431"/>
                  <a:gd name="connsiteX46" fmla="*/ 417658 w 601094"/>
                  <a:gd name="connsiteY46" fmla="*/ 434469 h 522431"/>
                  <a:gd name="connsiteX47" fmla="*/ 418632 w 601094"/>
                  <a:gd name="connsiteY47" fmla="*/ 335761 h 522431"/>
                  <a:gd name="connsiteX48" fmla="*/ 415222 w 601094"/>
                  <a:gd name="connsiteY48" fmla="*/ 267687 h 522431"/>
                  <a:gd name="connsiteX49" fmla="*/ 419362 w 601094"/>
                  <a:gd name="connsiteY49" fmla="*/ 262824 h 522431"/>
                  <a:gd name="connsiteX50" fmla="*/ 424963 w 601094"/>
                  <a:gd name="connsiteY50" fmla="*/ 258205 h 522431"/>
                  <a:gd name="connsiteX51" fmla="*/ 356816 w 601094"/>
                  <a:gd name="connsiteY51" fmla="*/ 257749 h 522431"/>
                  <a:gd name="connsiteX52" fmla="*/ 392356 w 601094"/>
                  <a:gd name="connsiteY52" fmla="*/ 258478 h 522431"/>
                  <a:gd name="connsiteX53" fmla="*/ 398685 w 601094"/>
                  <a:gd name="connsiteY53" fmla="*/ 263340 h 522431"/>
                  <a:gd name="connsiteX54" fmla="*/ 400876 w 601094"/>
                  <a:gd name="connsiteY54" fmla="*/ 423803 h 522431"/>
                  <a:gd name="connsiteX55" fmla="*/ 366066 w 601094"/>
                  <a:gd name="connsiteY55" fmla="*/ 455652 h 522431"/>
                  <a:gd name="connsiteX56" fmla="*/ 340019 w 601094"/>
                  <a:gd name="connsiteY56" fmla="*/ 412133 h 522431"/>
                  <a:gd name="connsiteX57" fmla="*/ 344401 w 601094"/>
                  <a:gd name="connsiteY57" fmla="*/ 260909 h 522431"/>
                  <a:gd name="connsiteX58" fmla="*/ 352434 w 601094"/>
                  <a:gd name="connsiteY58" fmla="*/ 258964 h 522431"/>
                  <a:gd name="connsiteX59" fmla="*/ 356816 w 601094"/>
                  <a:gd name="connsiteY59" fmla="*/ 257749 h 522431"/>
                  <a:gd name="connsiteX60" fmla="*/ 213339 w 601094"/>
                  <a:gd name="connsiteY60" fmla="*/ 256040 h 522431"/>
                  <a:gd name="connsiteX61" fmla="*/ 252787 w 601094"/>
                  <a:gd name="connsiteY61" fmla="*/ 302228 h 522431"/>
                  <a:gd name="connsiteX62" fmla="*/ 250595 w 601094"/>
                  <a:gd name="connsiteY62" fmla="*/ 454405 h 522431"/>
                  <a:gd name="connsiteX63" fmla="*/ 243290 w 601094"/>
                  <a:gd name="connsiteY63" fmla="*/ 461455 h 522431"/>
                  <a:gd name="connsiteX64" fmla="*/ 207738 w 601094"/>
                  <a:gd name="connsiteY64" fmla="*/ 461455 h 522431"/>
                  <a:gd name="connsiteX65" fmla="*/ 201164 w 601094"/>
                  <a:gd name="connsiteY65" fmla="*/ 454891 h 522431"/>
                  <a:gd name="connsiteX66" fmla="*/ 199459 w 601094"/>
                  <a:gd name="connsiteY66" fmla="*/ 342825 h 522431"/>
                  <a:gd name="connsiteX67" fmla="*/ 198972 w 601094"/>
                  <a:gd name="connsiteY67" fmla="*/ 265277 h 522431"/>
                  <a:gd name="connsiteX68" fmla="*/ 205790 w 601094"/>
                  <a:gd name="connsiteY68" fmla="*/ 262360 h 522431"/>
                  <a:gd name="connsiteX69" fmla="*/ 213339 w 601094"/>
                  <a:gd name="connsiteY69" fmla="*/ 256040 h 522431"/>
                  <a:gd name="connsiteX70" fmla="*/ 281787 w 601094"/>
                  <a:gd name="connsiteY70" fmla="*/ 255781 h 522431"/>
                  <a:gd name="connsiteX71" fmla="*/ 327608 w 601094"/>
                  <a:gd name="connsiteY71" fmla="*/ 286897 h 522431"/>
                  <a:gd name="connsiteX72" fmla="*/ 323708 w 601094"/>
                  <a:gd name="connsiteY72" fmla="*/ 451472 h 522431"/>
                  <a:gd name="connsiteX73" fmla="*/ 316884 w 601094"/>
                  <a:gd name="connsiteY73" fmla="*/ 458279 h 522431"/>
                  <a:gd name="connsiteX74" fmla="*/ 262533 w 601094"/>
                  <a:gd name="connsiteY74" fmla="*/ 435914 h 522431"/>
                  <a:gd name="connsiteX75" fmla="*/ 267895 w 601094"/>
                  <a:gd name="connsiteY75" fmla="*/ 264289 h 522431"/>
                  <a:gd name="connsiteX76" fmla="*/ 273744 w 601094"/>
                  <a:gd name="connsiteY76" fmla="*/ 262831 h 522431"/>
                  <a:gd name="connsiteX77" fmla="*/ 281787 w 601094"/>
                  <a:gd name="connsiteY77" fmla="*/ 255781 h 522431"/>
                  <a:gd name="connsiteX78" fmla="*/ 163192 w 601094"/>
                  <a:gd name="connsiteY78" fmla="*/ 253367 h 522431"/>
                  <a:gd name="connsiteX79" fmla="*/ 179751 w 601094"/>
                  <a:gd name="connsiteY79" fmla="*/ 264794 h 522431"/>
                  <a:gd name="connsiteX80" fmla="*/ 176829 w 601094"/>
                  <a:gd name="connsiteY80" fmla="*/ 354508 h 522431"/>
                  <a:gd name="connsiteX81" fmla="*/ 177073 w 601094"/>
                  <a:gd name="connsiteY81" fmla="*/ 422341 h 522431"/>
                  <a:gd name="connsiteX82" fmla="*/ 176099 w 601094"/>
                  <a:gd name="connsiteY82" fmla="*/ 457108 h 522431"/>
                  <a:gd name="connsiteX83" fmla="*/ 132996 w 601094"/>
                  <a:gd name="connsiteY83" fmla="*/ 460755 h 522431"/>
                  <a:gd name="connsiteX84" fmla="*/ 130074 w 601094"/>
                  <a:gd name="connsiteY84" fmla="*/ 457838 h 522431"/>
                  <a:gd name="connsiteX85" fmla="*/ 132266 w 601094"/>
                  <a:gd name="connsiteY85" fmla="*/ 255312 h 522431"/>
                  <a:gd name="connsiteX86" fmla="*/ 136406 w 601094"/>
                  <a:gd name="connsiteY86" fmla="*/ 255798 h 522431"/>
                  <a:gd name="connsiteX87" fmla="*/ 141519 w 601094"/>
                  <a:gd name="connsiteY87" fmla="*/ 253610 h 522431"/>
                  <a:gd name="connsiteX88" fmla="*/ 163192 w 601094"/>
                  <a:gd name="connsiteY88" fmla="*/ 253367 h 522431"/>
                  <a:gd name="connsiteX89" fmla="*/ 15157 w 601094"/>
                  <a:gd name="connsiteY89" fmla="*/ 218612 h 522431"/>
                  <a:gd name="connsiteX90" fmla="*/ 20027 w 601094"/>
                  <a:gd name="connsiteY90" fmla="*/ 391686 h 522431"/>
                  <a:gd name="connsiteX91" fmla="*/ 17592 w 601094"/>
                  <a:gd name="connsiteY91" fmla="*/ 493293 h 522431"/>
                  <a:gd name="connsiteX92" fmla="*/ 79445 w 601094"/>
                  <a:gd name="connsiteY92" fmla="*/ 475791 h 522431"/>
                  <a:gd name="connsiteX93" fmla="*/ 83585 w 601094"/>
                  <a:gd name="connsiteY93" fmla="*/ 475548 h 522431"/>
                  <a:gd name="connsiteX94" fmla="*/ 373855 w 601094"/>
                  <a:gd name="connsiteY94" fmla="*/ 479438 h 522431"/>
                  <a:gd name="connsiteX95" fmla="*/ 582061 w 601094"/>
                  <a:gd name="connsiteY95" fmla="*/ 507149 h 522431"/>
                  <a:gd name="connsiteX96" fmla="*/ 588879 w 601094"/>
                  <a:gd name="connsiteY96" fmla="*/ 508607 h 522431"/>
                  <a:gd name="connsiteX97" fmla="*/ 582791 w 601094"/>
                  <a:gd name="connsiteY97" fmla="*/ 365433 h 522431"/>
                  <a:gd name="connsiteX98" fmla="*/ 581817 w 601094"/>
                  <a:gd name="connsiteY98" fmla="*/ 243893 h 522431"/>
                  <a:gd name="connsiteX99" fmla="*/ 479541 w 601094"/>
                  <a:gd name="connsiteY99" fmla="*/ 244622 h 522431"/>
                  <a:gd name="connsiteX100" fmla="*/ 471505 w 601094"/>
                  <a:gd name="connsiteY100" fmla="*/ 233683 h 522431"/>
                  <a:gd name="connsiteX101" fmla="*/ 471992 w 601094"/>
                  <a:gd name="connsiteY101" fmla="*/ 232711 h 522431"/>
                  <a:gd name="connsiteX102" fmla="*/ 265734 w 601094"/>
                  <a:gd name="connsiteY102" fmla="*/ 227849 h 522431"/>
                  <a:gd name="connsiteX103" fmla="*/ 119138 w 601094"/>
                  <a:gd name="connsiteY103" fmla="*/ 222988 h 522431"/>
                  <a:gd name="connsiteX104" fmla="*/ 126200 w 601094"/>
                  <a:gd name="connsiteY104" fmla="*/ 240003 h 522431"/>
                  <a:gd name="connsiteX105" fmla="*/ 126687 w 601094"/>
                  <a:gd name="connsiteY105" fmla="*/ 242920 h 522431"/>
                  <a:gd name="connsiteX106" fmla="*/ 126200 w 601094"/>
                  <a:gd name="connsiteY106" fmla="*/ 248268 h 522431"/>
                  <a:gd name="connsiteX107" fmla="*/ 69461 w 601094"/>
                  <a:gd name="connsiteY107" fmla="*/ 258721 h 522431"/>
                  <a:gd name="connsiteX108" fmla="*/ 15157 w 601094"/>
                  <a:gd name="connsiteY108" fmla="*/ 218612 h 522431"/>
                  <a:gd name="connsiteX109" fmla="*/ 300922 w 601094"/>
                  <a:gd name="connsiteY109" fmla="*/ 127898 h 522431"/>
                  <a:gd name="connsiteX110" fmla="*/ 259890 w 601094"/>
                  <a:gd name="connsiteY110" fmla="*/ 137666 h 522431"/>
                  <a:gd name="connsiteX111" fmla="*/ 169546 w 601094"/>
                  <a:gd name="connsiteY111" fmla="*/ 180449 h 522431"/>
                  <a:gd name="connsiteX112" fmla="*/ 119138 w 601094"/>
                  <a:gd name="connsiteY112" fmla="*/ 208160 h 522431"/>
                  <a:gd name="connsiteX113" fmla="*/ 288868 w 601094"/>
                  <a:gd name="connsiteY113" fmla="*/ 212292 h 522431"/>
                  <a:gd name="connsiteX114" fmla="*/ 479541 w 601094"/>
                  <a:gd name="connsiteY114" fmla="*/ 214966 h 522431"/>
                  <a:gd name="connsiteX115" fmla="*/ 420367 w 601094"/>
                  <a:gd name="connsiteY115" fmla="*/ 166593 h 522431"/>
                  <a:gd name="connsiteX116" fmla="*/ 300922 w 601094"/>
                  <a:gd name="connsiteY116" fmla="*/ 127898 h 522431"/>
                  <a:gd name="connsiteX117" fmla="*/ 304940 w 601094"/>
                  <a:gd name="connsiteY117" fmla="*/ 19043 h 522431"/>
                  <a:gd name="connsiteX118" fmla="*/ 305671 w 601094"/>
                  <a:gd name="connsiteY118" fmla="*/ 25606 h 522431"/>
                  <a:gd name="connsiteX119" fmla="*/ 320282 w 601094"/>
                  <a:gd name="connsiteY119" fmla="*/ 28766 h 522431"/>
                  <a:gd name="connsiteX120" fmla="*/ 311271 w 601094"/>
                  <a:gd name="connsiteY120" fmla="*/ 22932 h 522431"/>
                  <a:gd name="connsiteX121" fmla="*/ 304940 w 601094"/>
                  <a:gd name="connsiteY121" fmla="*/ 19043 h 522431"/>
                  <a:gd name="connsiteX122" fmla="*/ 296417 w 601094"/>
                  <a:gd name="connsiteY122" fmla="*/ 113 h 522431"/>
                  <a:gd name="connsiteX123" fmla="*/ 302992 w 601094"/>
                  <a:gd name="connsiteY123" fmla="*/ 4458 h 522431"/>
                  <a:gd name="connsiteX124" fmla="*/ 302992 w 601094"/>
                  <a:gd name="connsiteY124" fmla="*/ 4701 h 522431"/>
                  <a:gd name="connsiteX125" fmla="*/ 323691 w 601094"/>
                  <a:gd name="connsiteY125" fmla="*/ 12723 h 522431"/>
                  <a:gd name="connsiteX126" fmla="*/ 355835 w 601094"/>
                  <a:gd name="connsiteY126" fmla="*/ 31197 h 522431"/>
                  <a:gd name="connsiteX127" fmla="*/ 351451 w 601094"/>
                  <a:gd name="connsiteY127" fmla="*/ 47727 h 522431"/>
                  <a:gd name="connsiteX128" fmla="*/ 306888 w 601094"/>
                  <a:gd name="connsiteY128" fmla="*/ 47970 h 522431"/>
                  <a:gd name="connsiteX129" fmla="*/ 302018 w 601094"/>
                  <a:gd name="connsiteY129" fmla="*/ 104851 h 522431"/>
                  <a:gd name="connsiteX130" fmla="*/ 388222 w 601094"/>
                  <a:gd name="connsiteY130" fmla="*/ 131832 h 522431"/>
                  <a:gd name="connsiteX131" fmla="*/ 491960 w 601094"/>
                  <a:gd name="connsiteY131" fmla="*/ 235385 h 522431"/>
                  <a:gd name="connsiteX132" fmla="*/ 583035 w 601094"/>
                  <a:gd name="connsiteY132" fmla="*/ 217640 h 522431"/>
                  <a:gd name="connsiteX133" fmla="*/ 596185 w 601094"/>
                  <a:gd name="connsiteY133" fmla="*/ 224203 h 522431"/>
                  <a:gd name="connsiteX134" fmla="*/ 598376 w 601094"/>
                  <a:gd name="connsiteY134" fmla="*/ 229551 h 522431"/>
                  <a:gd name="connsiteX135" fmla="*/ 599107 w 601094"/>
                  <a:gd name="connsiteY135" fmla="*/ 403840 h 522431"/>
                  <a:gd name="connsiteX136" fmla="*/ 591558 w 601094"/>
                  <a:gd name="connsiteY136" fmla="*/ 516629 h 522431"/>
                  <a:gd name="connsiteX137" fmla="*/ 585470 w 601094"/>
                  <a:gd name="connsiteY137" fmla="*/ 519546 h 522431"/>
                  <a:gd name="connsiteX138" fmla="*/ 577677 w 601094"/>
                  <a:gd name="connsiteY138" fmla="*/ 522220 h 522431"/>
                  <a:gd name="connsiteX139" fmla="*/ 449101 w 601094"/>
                  <a:gd name="connsiteY139" fmla="*/ 489890 h 522431"/>
                  <a:gd name="connsiteX140" fmla="*/ 323934 w 601094"/>
                  <a:gd name="connsiteY140" fmla="*/ 501558 h 522431"/>
                  <a:gd name="connsiteX141" fmla="*/ 89429 w 601094"/>
                  <a:gd name="connsiteY141" fmla="*/ 487459 h 522431"/>
                  <a:gd name="connsiteX142" fmla="*/ 84072 w 601094"/>
                  <a:gd name="connsiteY142" fmla="*/ 492564 h 522431"/>
                  <a:gd name="connsiteX143" fmla="*/ 12966 w 601094"/>
                  <a:gd name="connsiteY143" fmla="*/ 518817 h 522431"/>
                  <a:gd name="connsiteX144" fmla="*/ 4686 w 601094"/>
                  <a:gd name="connsiteY144" fmla="*/ 512497 h 522431"/>
                  <a:gd name="connsiteX145" fmla="*/ 7121 w 601094"/>
                  <a:gd name="connsiteY145" fmla="*/ 310497 h 522431"/>
                  <a:gd name="connsiteX146" fmla="*/ 6878 w 601094"/>
                  <a:gd name="connsiteY146" fmla="*/ 210834 h 522431"/>
                  <a:gd name="connsiteX147" fmla="*/ 15888 w 601094"/>
                  <a:gd name="connsiteY147" fmla="*/ 212535 h 522431"/>
                  <a:gd name="connsiteX148" fmla="*/ 66782 w 601094"/>
                  <a:gd name="connsiteY148" fmla="*/ 247296 h 522431"/>
                  <a:gd name="connsiteX149" fmla="*/ 115485 w 601094"/>
                  <a:gd name="connsiteY149" fmla="*/ 242434 h 522431"/>
                  <a:gd name="connsiteX150" fmla="*/ 85046 w 601094"/>
                  <a:gd name="connsiteY150" fmla="*/ 211806 h 522431"/>
                  <a:gd name="connsiteX151" fmla="*/ 88212 w 601094"/>
                  <a:gd name="connsiteY151" fmla="*/ 200138 h 522431"/>
                  <a:gd name="connsiteX152" fmla="*/ 274014 w 601094"/>
                  <a:gd name="connsiteY152" fmla="*/ 111171 h 522431"/>
                  <a:gd name="connsiteX153" fmla="*/ 292521 w 601094"/>
                  <a:gd name="connsiteY153" fmla="*/ 105580 h 522431"/>
                  <a:gd name="connsiteX154" fmla="*/ 290329 w 601094"/>
                  <a:gd name="connsiteY154" fmla="*/ 40434 h 522431"/>
                  <a:gd name="connsiteX155" fmla="*/ 290086 w 601094"/>
                  <a:gd name="connsiteY155" fmla="*/ 29009 h 522431"/>
                  <a:gd name="connsiteX156" fmla="*/ 290573 w 601094"/>
                  <a:gd name="connsiteY156" fmla="*/ 6160 h 522431"/>
                  <a:gd name="connsiteX157" fmla="*/ 296417 w 601094"/>
                  <a:gd name="connsiteY157" fmla="*/ 113 h 522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</a:cxnLst>
                <a:rect l="l" t="t" r="r" b="b"/>
                <a:pathLst>
                  <a:path w="601094" h="522431">
                    <a:moveTo>
                      <a:pt x="427885" y="274980"/>
                    </a:moveTo>
                    <a:cubicBezTo>
                      <a:pt x="432025" y="289568"/>
                      <a:pt x="431782" y="309261"/>
                      <a:pt x="432269" y="321660"/>
                    </a:cubicBezTo>
                    <a:cubicBezTo>
                      <a:pt x="433730" y="357156"/>
                      <a:pt x="437139" y="394111"/>
                      <a:pt x="431295" y="429121"/>
                    </a:cubicBezTo>
                    <a:cubicBezTo>
                      <a:pt x="427885" y="449300"/>
                      <a:pt x="455403" y="436171"/>
                      <a:pt x="453455" y="417208"/>
                    </a:cubicBezTo>
                    <a:cubicBezTo>
                      <a:pt x="451020" y="394840"/>
                      <a:pt x="449802" y="372230"/>
                      <a:pt x="448585" y="349619"/>
                    </a:cubicBezTo>
                    <a:cubicBezTo>
                      <a:pt x="447611" y="333330"/>
                      <a:pt x="446637" y="317527"/>
                      <a:pt x="448585" y="301238"/>
                    </a:cubicBezTo>
                    <a:cubicBezTo>
                      <a:pt x="450533" y="282760"/>
                      <a:pt x="446880" y="275224"/>
                      <a:pt x="427885" y="274980"/>
                    </a:cubicBezTo>
                    <a:close/>
                    <a:moveTo>
                      <a:pt x="352921" y="272822"/>
                    </a:moveTo>
                    <a:cubicBezTo>
                      <a:pt x="351217" y="305158"/>
                      <a:pt x="355112" y="339439"/>
                      <a:pt x="354868" y="371774"/>
                    </a:cubicBezTo>
                    <a:cubicBezTo>
                      <a:pt x="354868" y="389279"/>
                      <a:pt x="353651" y="405812"/>
                      <a:pt x="351947" y="423317"/>
                    </a:cubicBezTo>
                    <a:cubicBezTo>
                      <a:pt x="350000" y="446170"/>
                      <a:pt x="359980" y="444468"/>
                      <a:pt x="378481" y="441065"/>
                    </a:cubicBezTo>
                    <a:cubicBezTo>
                      <a:pt x="393817" y="438390"/>
                      <a:pt x="387488" y="426477"/>
                      <a:pt x="386514" y="411647"/>
                    </a:cubicBezTo>
                    <a:cubicBezTo>
                      <a:pt x="385540" y="395357"/>
                      <a:pt x="384323" y="378825"/>
                      <a:pt x="385297" y="362535"/>
                    </a:cubicBezTo>
                    <a:cubicBezTo>
                      <a:pt x="386514" y="342356"/>
                      <a:pt x="388948" y="321690"/>
                      <a:pt x="388461" y="301511"/>
                    </a:cubicBezTo>
                    <a:cubicBezTo>
                      <a:pt x="387974" y="273552"/>
                      <a:pt x="380428" y="274038"/>
                      <a:pt x="356816" y="273795"/>
                    </a:cubicBezTo>
                    <a:cubicBezTo>
                      <a:pt x="355112" y="273795"/>
                      <a:pt x="353895" y="273309"/>
                      <a:pt x="352921" y="272822"/>
                    </a:cubicBezTo>
                    <a:close/>
                    <a:moveTo>
                      <a:pt x="276425" y="271096"/>
                    </a:moveTo>
                    <a:cubicBezTo>
                      <a:pt x="286174" y="306831"/>
                      <a:pt x="280325" y="345969"/>
                      <a:pt x="279350" y="382676"/>
                    </a:cubicBezTo>
                    <a:cubicBezTo>
                      <a:pt x="278862" y="397748"/>
                      <a:pt x="278131" y="413063"/>
                      <a:pt x="278131" y="427892"/>
                    </a:cubicBezTo>
                    <a:cubicBezTo>
                      <a:pt x="278131" y="449041"/>
                      <a:pt x="279350" y="450986"/>
                      <a:pt x="302017" y="447096"/>
                    </a:cubicBezTo>
                    <a:cubicBezTo>
                      <a:pt x="317128" y="444422"/>
                      <a:pt x="309085" y="407715"/>
                      <a:pt x="308841" y="393859"/>
                    </a:cubicBezTo>
                    <a:cubicBezTo>
                      <a:pt x="308841" y="369792"/>
                      <a:pt x="308353" y="345483"/>
                      <a:pt x="309816" y="321660"/>
                    </a:cubicBezTo>
                    <a:cubicBezTo>
                      <a:pt x="310547" y="308289"/>
                      <a:pt x="314690" y="291759"/>
                      <a:pt x="313472" y="278875"/>
                    </a:cubicBezTo>
                    <a:cubicBezTo>
                      <a:pt x="312497" y="266477"/>
                      <a:pt x="288855" y="273041"/>
                      <a:pt x="281787" y="273041"/>
                    </a:cubicBezTo>
                    <a:cubicBezTo>
                      <a:pt x="279594" y="273041"/>
                      <a:pt x="277888" y="272068"/>
                      <a:pt x="276425" y="271096"/>
                    </a:cubicBezTo>
                    <a:close/>
                    <a:moveTo>
                      <a:pt x="207982" y="270139"/>
                    </a:moveTo>
                    <a:cubicBezTo>
                      <a:pt x="205060" y="301985"/>
                      <a:pt x="210174" y="339421"/>
                      <a:pt x="212122" y="371024"/>
                    </a:cubicBezTo>
                    <a:cubicBezTo>
                      <a:pt x="213339" y="390471"/>
                      <a:pt x="214800" y="409433"/>
                      <a:pt x="213826" y="428880"/>
                    </a:cubicBezTo>
                    <a:cubicBezTo>
                      <a:pt x="209687" y="437632"/>
                      <a:pt x="211635" y="443952"/>
                      <a:pt x="219427" y="447842"/>
                    </a:cubicBezTo>
                    <a:cubicBezTo>
                      <a:pt x="226732" y="450030"/>
                      <a:pt x="232576" y="448571"/>
                      <a:pt x="237689" y="443709"/>
                    </a:cubicBezTo>
                    <a:cubicBezTo>
                      <a:pt x="237933" y="410891"/>
                      <a:pt x="236472" y="377830"/>
                      <a:pt x="236472" y="345013"/>
                    </a:cubicBezTo>
                    <a:cubicBezTo>
                      <a:pt x="236228" y="330670"/>
                      <a:pt x="236715" y="316570"/>
                      <a:pt x="237446" y="302228"/>
                    </a:cubicBezTo>
                    <a:cubicBezTo>
                      <a:pt x="238663" y="279620"/>
                      <a:pt x="232819" y="274515"/>
                      <a:pt x="213339" y="272570"/>
                    </a:cubicBezTo>
                    <a:cubicBezTo>
                      <a:pt x="211148" y="272327"/>
                      <a:pt x="209200" y="271355"/>
                      <a:pt x="207982" y="270139"/>
                    </a:cubicBezTo>
                    <a:close/>
                    <a:moveTo>
                      <a:pt x="167332" y="268198"/>
                    </a:moveTo>
                    <a:cubicBezTo>
                      <a:pt x="169037" y="272817"/>
                      <a:pt x="147120" y="270629"/>
                      <a:pt x="141519" y="270872"/>
                    </a:cubicBezTo>
                    <a:cubicBezTo>
                      <a:pt x="139571" y="270872"/>
                      <a:pt x="138110" y="270386"/>
                      <a:pt x="136893" y="269657"/>
                    </a:cubicBezTo>
                    <a:cubicBezTo>
                      <a:pt x="138354" y="310259"/>
                      <a:pt x="141276" y="350861"/>
                      <a:pt x="141032" y="391464"/>
                    </a:cubicBezTo>
                    <a:cubicBezTo>
                      <a:pt x="141032" y="409698"/>
                      <a:pt x="141763" y="428176"/>
                      <a:pt x="138354" y="445924"/>
                    </a:cubicBezTo>
                    <a:cubicBezTo>
                      <a:pt x="134701" y="464645"/>
                      <a:pt x="170011" y="452002"/>
                      <a:pt x="167332" y="431823"/>
                    </a:cubicBezTo>
                    <a:cubicBezTo>
                      <a:pt x="162705" y="395354"/>
                      <a:pt x="165384" y="358641"/>
                      <a:pt x="168793" y="322172"/>
                    </a:cubicBezTo>
                    <a:cubicBezTo>
                      <a:pt x="170498" y="304910"/>
                      <a:pt x="173907" y="284974"/>
                      <a:pt x="167332" y="268198"/>
                    </a:cubicBezTo>
                    <a:close/>
                    <a:moveTo>
                      <a:pt x="424963" y="258205"/>
                    </a:moveTo>
                    <a:cubicBezTo>
                      <a:pt x="464414" y="252613"/>
                      <a:pt x="474155" y="272063"/>
                      <a:pt x="470015" y="309504"/>
                    </a:cubicBezTo>
                    <a:cubicBezTo>
                      <a:pt x="466362" y="340137"/>
                      <a:pt x="467336" y="372959"/>
                      <a:pt x="468797" y="403836"/>
                    </a:cubicBezTo>
                    <a:cubicBezTo>
                      <a:pt x="469284" y="414047"/>
                      <a:pt x="476346" y="438116"/>
                      <a:pt x="467336" y="447112"/>
                    </a:cubicBezTo>
                    <a:cubicBezTo>
                      <a:pt x="455160" y="459511"/>
                      <a:pt x="414248" y="458782"/>
                      <a:pt x="417658" y="434469"/>
                    </a:cubicBezTo>
                    <a:cubicBezTo>
                      <a:pt x="422528" y="402377"/>
                      <a:pt x="418875" y="368097"/>
                      <a:pt x="418632" y="335761"/>
                    </a:cubicBezTo>
                    <a:cubicBezTo>
                      <a:pt x="418632" y="314123"/>
                      <a:pt x="420823" y="288838"/>
                      <a:pt x="415222" y="267687"/>
                    </a:cubicBezTo>
                    <a:cubicBezTo>
                      <a:pt x="414492" y="264526"/>
                      <a:pt x="416927" y="262581"/>
                      <a:pt x="419362" y="262824"/>
                    </a:cubicBezTo>
                    <a:cubicBezTo>
                      <a:pt x="420336" y="260393"/>
                      <a:pt x="422041" y="258691"/>
                      <a:pt x="424963" y="258205"/>
                    </a:cubicBezTo>
                    <a:close/>
                    <a:moveTo>
                      <a:pt x="356816" y="257749"/>
                    </a:moveTo>
                    <a:cubicBezTo>
                      <a:pt x="368500" y="258235"/>
                      <a:pt x="380428" y="258478"/>
                      <a:pt x="392356" y="258478"/>
                    </a:cubicBezTo>
                    <a:cubicBezTo>
                      <a:pt x="395034" y="258478"/>
                      <a:pt x="398198" y="260423"/>
                      <a:pt x="398685" y="263340"/>
                    </a:cubicBezTo>
                    <a:cubicBezTo>
                      <a:pt x="408179" y="315126"/>
                      <a:pt x="399415" y="371045"/>
                      <a:pt x="400876" y="423803"/>
                    </a:cubicBezTo>
                    <a:cubicBezTo>
                      <a:pt x="401606" y="455652"/>
                      <a:pt x="396738" y="452248"/>
                      <a:pt x="366066" y="455652"/>
                    </a:cubicBezTo>
                    <a:cubicBezTo>
                      <a:pt x="335638" y="459299"/>
                      <a:pt x="336611" y="437418"/>
                      <a:pt x="340019" y="412133"/>
                    </a:cubicBezTo>
                    <a:cubicBezTo>
                      <a:pt x="346835" y="362292"/>
                      <a:pt x="337585" y="310507"/>
                      <a:pt x="344401" y="260909"/>
                    </a:cubicBezTo>
                    <a:cubicBezTo>
                      <a:pt x="344888" y="257019"/>
                      <a:pt x="350000" y="256776"/>
                      <a:pt x="352434" y="258964"/>
                    </a:cubicBezTo>
                    <a:cubicBezTo>
                      <a:pt x="353651" y="258235"/>
                      <a:pt x="354868" y="257749"/>
                      <a:pt x="356816" y="257749"/>
                    </a:cubicBezTo>
                    <a:close/>
                    <a:moveTo>
                      <a:pt x="213339" y="256040"/>
                    </a:moveTo>
                    <a:cubicBezTo>
                      <a:pt x="251569" y="254095"/>
                      <a:pt x="255709" y="265277"/>
                      <a:pt x="252787" y="302228"/>
                    </a:cubicBezTo>
                    <a:cubicBezTo>
                      <a:pt x="248891" y="352548"/>
                      <a:pt x="257170" y="404571"/>
                      <a:pt x="250595" y="454405"/>
                    </a:cubicBezTo>
                    <a:cubicBezTo>
                      <a:pt x="249865" y="458052"/>
                      <a:pt x="247673" y="461212"/>
                      <a:pt x="243290" y="461455"/>
                    </a:cubicBezTo>
                    <a:cubicBezTo>
                      <a:pt x="231602" y="461455"/>
                      <a:pt x="219670" y="461455"/>
                      <a:pt x="207738" y="461455"/>
                    </a:cubicBezTo>
                    <a:cubicBezTo>
                      <a:pt x="203842" y="461698"/>
                      <a:pt x="201407" y="458538"/>
                      <a:pt x="201164" y="454891"/>
                    </a:cubicBezTo>
                    <a:cubicBezTo>
                      <a:pt x="197755" y="418184"/>
                      <a:pt x="199216" y="379775"/>
                      <a:pt x="199459" y="342825"/>
                    </a:cubicBezTo>
                    <a:cubicBezTo>
                      <a:pt x="199459" y="318758"/>
                      <a:pt x="192885" y="288371"/>
                      <a:pt x="198972" y="265277"/>
                    </a:cubicBezTo>
                    <a:cubicBezTo>
                      <a:pt x="199703" y="262117"/>
                      <a:pt x="203355" y="261388"/>
                      <a:pt x="205790" y="262360"/>
                    </a:cubicBezTo>
                    <a:cubicBezTo>
                      <a:pt x="206521" y="259200"/>
                      <a:pt x="208956" y="256283"/>
                      <a:pt x="213339" y="256040"/>
                    </a:cubicBezTo>
                    <a:close/>
                    <a:moveTo>
                      <a:pt x="281787" y="255781"/>
                    </a:moveTo>
                    <a:cubicBezTo>
                      <a:pt x="310303" y="255052"/>
                      <a:pt x="331264" y="253107"/>
                      <a:pt x="327608" y="286897"/>
                    </a:cubicBezTo>
                    <a:cubicBezTo>
                      <a:pt x="322002" y="341350"/>
                      <a:pt x="323464" y="396533"/>
                      <a:pt x="323708" y="451472"/>
                    </a:cubicBezTo>
                    <a:cubicBezTo>
                      <a:pt x="323708" y="455605"/>
                      <a:pt x="320540" y="457793"/>
                      <a:pt x="316884" y="458279"/>
                    </a:cubicBezTo>
                    <a:cubicBezTo>
                      <a:pt x="292755" y="461196"/>
                      <a:pt x="262533" y="469461"/>
                      <a:pt x="262533" y="435914"/>
                    </a:cubicBezTo>
                    <a:cubicBezTo>
                      <a:pt x="262533" y="379030"/>
                      <a:pt x="264726" y="321173"/>
                      <a:pt x="267895" y="264289"/>
                    </a:cubicBezTo>
                    <a:cubicBezTo>
                      <a:pt x="268138" y="260886"/>
                      <a:pt x="272038" y="260157"/>
                      <a:pt x="273744" y="262831"/>
                    </a:cubicBezTo>
                    <a:cubicBezTo>
                      <a:pt x="274475" y="259184"/>
                      <a:pt x="277156" y="255781"/>
                      <a:pt x="281787" y="255781"/>
                    </a:cubicBezTo>
                    <a:close/>
                    <a:moveTo>
                      <a:pt x="163192" y="253367"/>
                    </a:moveTo>
                    <a:cubicBezTo>
                      <a:pt x="171289" y="254339"/>
                      <a:pt x="178534" y="257257"/>
                      <a:pt x="179751" y="264794"/>
                    </a:cubicBezTo>
                    <a:cubicBezTo>
                      <a:pt x="184135" y="295428"/>
                      <a:pt x="177560" y="323631"/>
                      <a:pt x="176829" y="354508"/>
                    </a:cubicBezTo>
                    <a:cubicBezTo>
                      <a:pt x="176342" y="377119"/>
                      <a:pt x="174151" y="399730"/>
                      <a:pt x="177073" y="422341"/>
                    </a:cubicBezTo>
                    <a:cubicBezTo>
                      <a:pt x="178534" y="434254"/>
                      <a:pt x="180482" y="445438"/>
                      <a:pt x="176099" y="457108"/>
                    </a:cubicBezTo>
                    <a:cubicBezTo>
                      <a:pt x="171472" y="470237"/>
                      <a:pt x="141276" y="461484"/>
                      <a:pt x="132996" y="460755"/>
                    </a:cubicBezTo>
                    <a:cubicBezTo>
                      <a:pt x="131535" y="460755"/>
                      <a:pt x="130074" y="459539"/>
                      <a:pt x="130074" y="457838"/>
                    </a:cubicBezTo>
                    <a:cubicBezTo>
                      <a:pt x="132266" y="392193"/>
                      <a:pt x="117168" y="319255"/>
                      <a:pt x="132266" y="255312"/>
                    </a:cubicBezTo>
                    <a:cubicBezTo>
                      <a:pt x="132996" y="253124"/>
                      <a:pt x="136162" y="253610"/>
                      <a:pt x="136406" y="255798"/>
                    </a:cubicBezTo>
                    <a:cubicBezTo>
                      <a:pt x="137623" y="254583"/>
                      <a:pt x="139328" y="253853"/>
                      <a:pt x="141519" y="253610"/>
                    </a:cubicBezTo>
                    <a:cubicBezTo>
                      <a:pt x="146146" y="253367"/>
                      <a:pt x="155096" y="252394"/>
                      <a:pt x="163192" y="253367"/>
                    </a:cubicBezTo>
                    <a:close/>
                    <a:moveTo>
                      <a:pt x="15157" y="218612"/>
                    </a:moveTo>
                    <a:cubicBezTo>
                      <a:pt x="5904" y="271847"/>
                      <a:pt x="21002" y="337722"/>
                      <a:pt x="20027" y="391686"/>
                    </a:cubicBezTo>
                    <a:cubicBezTo>
                      <a:pt x="19297" y="425474"/>
                      <a:pt x="17592" y="459505"/>
                      <a:pt x="17592" y="493293"/>
                    </a:cubicBezTo>
                    <a:cubicBezTo>
                      <a:pt x="17592" y="505933"/>
                      <a:pt x="71653" y="478222"/>
                      <a:pt x="79445" y="475791"/>
                    </a:cubicBezTo>
                    <a:cubicBezTo>
                      <a:pt x="80906" y="475305"/>
                      <a:pt x="82367" y="475305"/>
                      <a:pt x="83585" y="475548"/>
                    </a:cubicBezTo>
                    <a:cubicBezTo>
                      <a:pt x="180991" y="476278"/>
                      <a:pt x="276205" y="489890"/>
                      <a:pt x="373855" y="479438"/>
                    </a:cubicBezTo>
                    <a:cubicBezTo>
                      <a:pt x="455920" y="470687"/>
                      <a:pt x="510954" y="465825"/>
                      <a:pt x="582061" y="507149"/>
                    </a:cubicBezTo>
                    <a:cubicBezTo>
                      <a:pt x="584252" y="505933"/>
                      <a:pt x="586931" y="506177"/>
                      <a:pt x="588879" y="508607"/>
                    </a:cubicBezTo>
                    <a:cubicBezTo>
                      <a:pt x="566232" y="478708"/>
                      <a:pt x="581817" y="399707"/>
                      <a:pt x="582791" y="365433"/>
                    </a:cubicBezTo>
                    <a:cubicBezTo>
                      <a:pt x="584009" y="324839"/>
                      <a:pt x="584009" y="284487"/>
                      <a:pt x="581817" y="243893"/>
                    </a:cubicBezTo>
                    <a:cubicBezTo>
                      <a:pt x="554300" y="264068"/>
                      <a:pt x="507302" y="259936"/>
                      <a:pt x="479541" y="244622"/>
                    </a:cubicBezTo>
                    <a:cubicBezTo>
                      <a:pt x="473940" y="246080"/>
                      <a:pt x="467365" y="238788"/>
                      <a:pt x="471505" y="233683"/>
                    </a:cubicBezTo>
                    <a:cubicBezTo>
                      <a:pt x="471748" y="233197"/>
                      <a:pt x="471748" y="232954"/>
                      <a:pt x="471992" y="232711"/>
                    </a:cubicBezTo>
                    <a:cubicBezTo>
                      <a:pt x="405512" y="223717"/>
                      <a:pt x="332944" y="230766"/>
                      <a:pt x="265734" y="227849"/>
                    </a:cubicBezTo>
                    <a:cubicBezTo>
                      <a:pt x="217762" y="225662"/>
                      <a:pt x="167598" y="221043"/>
                      <a:pt x="119138" y="222988"/>
                    </a:cubicBezTo>
                    <a:cubicBezTo>
                      <a:pt x="120599" y="227849"/>
                      <a:pt x="122791" y="233440"/>
                      <a:pt x="126200" y="240003"/>
                    </a:cubicBezTo>
                    <a:cubicBezTo>
                      <a:pt x="126687" y="240976"/>
                      <a:pt x="126687" y="241948"/>
                      <a:pt x="126687" y="242920"/>
                    </a:cubicBezTo>
                    <a:cubicBezTo>
                      <a:pt x="127661" y="244379"/>
                      <a:pt x="127905" y="246566"/>
                      <a:pt x="126200" y="248268"/>
                    </a:cubicBezTo>
                    <a:cubicBezTo>
                      <a:pt x="112563" y="261151"/>
                      <a:pt x="86994" y="262610"/>
                      <a:pt x="69461" y="258721"/>
                    </a:cubicBezTo>
                    <a:cubicBezTo>
                      <a:pt x="45110" y="253616"/>
                      <a:pt x="31473" y="235871"/>
                      <a:pt x="15157" y="218612"/>
                    </a:cubicBezTo>
                    <a:close/>
                    <a:moveTo>
                      <a:pt x="300922" y="127898"/>
                    </a:moveTo>
                    <a:cubicBezTo>
                      <a:pt x="287057" y="128201"/>
                      <a:pt x="273283" y="131103"/>
                      <a:pt x="259890" y="137666"/>
                    </a:cubicBezTo>
                    <a:cubicBezTo>
                      <a:pt x="230181" y="152251"/>
                      <a:pt x="200229" y="167808"/>
                      <a:pt x="169546" y="180449"/>
                    </a:cubicBezTo>
                    <a:cubicBezTo>
                      <a:pt x="143490" y="191144"/>
                      <a:pt x="124008" y="195276"/>
                      <a:pt x="119138" y="208160"/>
                    </a:cubicBezTo>
                    <a:cubicBezTo>
                      <a:pt x="173198" y="199409"/>
                      <a:pt x="235782" y="209618"/>
                      <a:pt x="288868" y="212292"/>
                    </a:cubicBezTo>
                    <a:cubicBezTo>
                      <a:pt x="351451" y="215209"/>
                      <a:pt x="417932" y="207431"/>
                      <a:pt x="479541" y="214966"/>
                    </a:cubicBezTo>
                    <a:cubicBezTo>
                      <a:pt x="481732" y="190415"/>
                      <a:pt x="443501" y="177532"/>
                      <a:pt x="420367" y="166593"/>
                    </a:cubicBezTo>
                    <a:cubicBezTo>
                      <a:pt x="384935" y="149456"/>
                      <a:pt x="342518" y="126986"/>
                      <a:pt x="300922" y="127898"/>
                    </a:cubicBezTo>
                    <a:close/>
                    <a:moveTo>
                      <a:pt x="304940" y="19043"/>
                    </a:moveTo>
                    <a:cubicBezTo>
                      <a:pt x="305184" y="21231"/>
                      <a:pt x="305427" y="23419"/>
                      <a:pt x="305671" y="25606"/>
                    </a:cubicBezTo>
                    <a:cubicBezTo>
                      <a:pt x="310541" y="27308"/>
                      <a:pt x="315411" y="28280"/>
                      <a:pt x="320282" y="28766"/>
                    </a:cubicBezTo>
                    <a:cubicBezTo>
                      <a:pt x="317359" y="26822"/>
                      <a:pt x="314194" y="24877"/>
                      <a:pt x="311271" y="22932"/>
                    </a:cubicBezTo>
                    <a:cubicBezTo>
                      <a:pt x="309567" y="21717"/>
                      <a:pt x="307132" y="20502"/>
                      <a:pt x="304940" y="19043"/>
                    </a:cubicBezTo>
                    <a:close/>
                    <a:moveTo>
                      <a:pt x="296417" y="113"/>
                    </a:moveTo>
                    <a:cubicBezTo>
                      <a:pt x="299339" y="-403"/>
                      <a:pt x="302383" y="812"/>
                      <a:pt x="302992" y="4458"/>
                    </a:cubicBezTo>
                    <a:cubicBezTo>
                      <a:pt x="302992" y="4701"/>
                      <a:pt x="302992" y="4701"/>
                      <a:pt x="302992" y="4701"/>
                    </a:cubicBezTo>
                    <a:cubicBezTo>
                      <a:pt x="310054" y="5431"/>
                      <a:pt x="318090" y="10535"/>
                      <a:pt x="323691" y="12723"/>
                    </a:cubicBezTo>
                    <a:cubicBezTo>
                      <a:pt x="335136" y="17585"/>
                      <a:pt x="346338" y="23176"/>
                      <a:pt x="355835" y="31197"/>
                    </a:cubicBezTo>
                    <a:cubicBezTo>
                      <a:pt x="361192" y="35816"/>
                      <a:pt x="358757" y="46511"/>
                      <a:pt x="351451" y="47727"/>
                    </a:cubicBezTo>
                    <a:cubicBezTo>
                      <a:pt x="338302" y="49914"/>
                      <a:pt x="321499" y="51130"/>
                      <a:pt x="306888" y="47970"/>
                    </a:cubicBezTo>
                    <a:cubicBezTo>
                      <a:pt x="307375" y="67173"/>
                      <a:pt x="306158" y="86863"/>
                      <a:pt x="302018" y="104851"/>
                    </a:cubicBezTo>
                    <a:cubicBezTo>
                      <a:pt x="331727" y="105337"/>
                      <a:pt x="365819" y="122109"/>
                      <a:pt x="388222" y="131832"/>
                    </a:cubicBezTo>
                    <a:cubicBezTo>
                      <a:pt x="429620" y="149577"/>
                      <a:pt x="547238" y="184095"/>
                      <a:pt x="491960" y="235385"/>
                    </a:cubicBezTo>
                    <a:cubicBezTo>
                      <a:pt x="524348" y="245108"/>
                      <a:pt x="554300" y="233926"/>
                      <a:pt x="583035" y="217640"/>
                    </a:cubicBezTo>
                    <a:cubicBezTo>
                      <a:pt x="588879" y="214480"/>
                      <a:pt x="595454" y="218855"/>
                      <a:pt x="596185" y="224203"/>
                    </a:cubicBezTo>
                    <a:cubicBezTo>
                      <a:pt x="597402" y="225662"/>
                      <a:pt x="598376" y="227363"/>
                      <a:pt x="598376" y="229551"/>
                    </a:cubicBezTo>
                    <a:cubicBezTo>
                      <a:pt x="600811" y="287404"/>
                      <a:pt x="600081" y="345987"/>
                      <a:pt x="599107" y="403840"/>
                    </a:cubicBezTo>
                    <a:cubicBezTo>
                      <a:pt x="598620" y="440302"/>
                      <a:pt x="607386" y="482841"/>
                      <a:pt x="591558" y="516629"/>
                    </a:cubicBezTo>
                    <a:cubicBezTo>
                      <a:pt x="590584" y="518817"/>
                      <a:pt x="587905" y="519789"/>
                      <a:pt x="585470" y="519546"/>
                    </a:cubicBezTo>
                    <a:cubicBezTo>
                      <a:pt x="583765" y="521734"/>
                      <a:pt x="581087" y="522949"/>
                      <a:pt x="577677" y="522220"/>
                    </a:cubicBezTo>
                    <a:cubicBezTo>
                      <a:pt x="532871" y="510795"/>
                      <a:pt x="499996" y="485515"/>
                      <a:pt x="449101" y="489890"/>
                    </a:cubicBezTo>
                    <a:cubicBezTo>
                      <a:pt x="407460" y="493293"/>
                      <a:pt x="365819" y="499856"/>
                      <a:pt x="323934" y="501558"/>
                    </a:cubicBezTo>
                    <a:cubicBezTo>
                      <a:pt x="248445" y="504718"/>
                      <a:pt x="163458" y="506177"/>
                      <a:pt x="89429" y="487459"/>
                    </a:cubicBezTo>
                    <a:cubicBezTo>
                      <a:pt x="88455" y="489647"/>
                      <a:pt x="86751" y="491592"/>
                      <a:pt x="84072" y="492564"/>
                    </a:cubicBezTo>
                    <a:cubicBezTo>
                      <a:pt x="58990" y="501072"/>
                      <a:pt x="39265" y="515171"/>
                      <a:pt x="12966" y="518817"/>
                    </a:cubicBezTo>
                    <a:cubicBezTo>
                      <a:pt x="8582" y="519303"/>
                      <a:pt x="5173" y="517115"/>
                      <a:pt x="4686" y="512497"/>
                    </a:cubicBezTo>
                    <a:cubicBezTo>
                      <a:pt x="-915" y="445406"/>
                      <a:pt x="12235" y="377830"/>
                      <a:pt x="7121" y="310497"/>
                    </a:cubicBezTo>
                    <a:cubicBezTo>
                      <a:pt x="5173" y="283758"/>
                      <a:pt x="-7733" y="235628"/>
                      <a:pt x="6878" y="210834"/>
                    </a:cubicBezTo>
                    <a:cubicBezTo>
                      <a:pt x="9556" y="206458"/>
                      <a:pt x="15157" y="208403"/>
                      <a:pt x="15888" y="212535"/>
                    </a:cubicBezTo>
                    <a:cubicBezTo>
                      <a:pt x="32203" y="223960"/>
                      <a:pt x="46571" y="243406"/>
                      <a:pt x="66782" y="247296"/>
                    </a:cubicBezTo>
                    <a:cubicBezTo>
                      <a:pt x="84559" y="250699"/>
                      <a:pt x="99170" y="246323"/>
                      <a:pt x="115485" y="242434"/>
                    </a:cubicBezTo>
                    <a:cubicBezTo>
                      <a:pt x="103797" y="232711"/>
                      <a:pt x="94300" y="224446"/>
                      <a:pt x="85046" y="211806"/>
                    </a:cubicBezTo>
                    <a:cubicBezTo>
                      <a:pt x="82367" y="208160"/>
                      <a:pt x="84315" y="202326"/>
                      <a:pt x="88212" y="200138"/>
                    </a:cubicBezTo>
                    <a:cubicBezTo>
                      <a:pt x="148116" y="166836"/>
                      <a:pt x="213622" y="144473"/>
                      <a:pt x="274014" y="111171"/>
                    </a:cubicBezTo>
                    <a:cubicBezTo>
                      <a:pt x="279858" y="108011"/>
                      <a:pt x="285946" y="106309"/>
                      <a:pt x="292521" y="105580"/>
                    </a:cubicBezTo>
                    <a:cubicBezTo>
                      <a:pt x="292521" y="83946"/>
                      <a:pt x="290816" y="62068"/>
                      <a:pt x="290329" y="40434"/>
                    </a:cubicBezTo>
                    <a:cubicBezTo>
                      <a:pt x="287894" y="37031"/>
                      <a:pt x="288138" y="32656"/>
                      <a:pt x="290086" y="29009"/>
                    </a:cubicBezTo>
                    <a:cubicBezTo>
                      <a:pt x="289842" y="21474"/>
                      <a:pt x="290086" y="13695"/>
                      <a:pt x="290573" y="6160"/>
                    </a:cubicBezTo>
                    <a:cubicBezTo>
                      <a:pt x="290695" y="2878"/>
                      <a:pt x="293495" y="630"/>
                      <a:pt x="296417" y="1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48" name="文本框 47">
              <a:extLst>
                <a:ext uri="{FF2B5EF4-FFF2-40B4-BE49-F238E27FC236}">
                  <a16:creationId xmlns="" xmlns:a16="http://schemas.microsoft.com/office/drawing/2014/main" id="{1156EE15-B3C2-4D34-9AD2-740D86A75479}"/>
                </a:ext>
              </a:extLst>
            </p:cNvPr>
            <p:cNvSpPr txBox="1"/>
            <p:nvPr/>
          </p:nvSpPr>
          <p:spPr>
            <a:xfrm>
              <a:off x="9099098" y="3598994"/>
              <a:ext cx="2121460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lnSpc>
                  <a:spcPct val="150000"/>
                </a:lnSpc>
              </a:pPr>
              <a:r>
                <a:rPr lang="zh-CN" altLang="en-US" sz="11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91071EFE-4EF3-46E7-AED0-3BC10FBA026B}"/>
                </a:ext>
              </a:extLst>
            </p:cNvPr>
            <p:cNvSpPr txBox="1"/>
            <p:nvPr/>
          </p:nvSpPr>
          <p:spPr>
            <a:xfrm>
              <a:off x="9409047" y="3187417"/>
              <a:ext cx="187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/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添加标题文字</a:t>
              </a:r>
            </a:p>
          </p:txBody>
        </p:sp>
      </p:grpSp>
      <p:sp>
        <p:nvSpPr>
          <p:cNvPr id="40" name="矩形 39"/>
          <p:cNvSpPr/>
          <p:nvPr/>
        </p:nvSpPr>
        <p:spPr>
          <a:xfrm>
            <a:off x="4488828" y="486275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63C54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单击此处添加标题文本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3356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0" y="0"/>
            <a:ext cx="10662382" cy="6858000"/>
          </a:xfrm>
          <a:custGeom>
            <a:avLst/>
            <a:gdLst>
              <a:gd name="connsiteX0" fmla="*/ 0 w 10662382"/>
              <a:gd name="connsiteY0" fmla="*/ 0 h 6858000"/>
              <a:gd name="connsiteX1" fmla="*/ 10662382 w 10662382"/>
              <a:gd name="connsiteY1" fmla="*/ 0 h 6858000"/>
              <a:gd name="connsiteX2" fmla="*/ 10602915 w 10662382"/>
              <a:gd name="connsiteY2" fmla="*/ 15162 h 6858000"/>
              <a:gd name="connsiteX3" fmla="*/ 8561622 w 10662382"/>
              <a:gd name="connsiteY3" fmla="*/ 698109 h 6858000"/>
              <a:gd name="connsiteX4" fmla="*/ 1175933 w 10662382"/>
              <a:gd name="connsiteY4" fmla="*/ 6791669 h 6858000"/>
              <a:gd name="connsiteX5" fmla="*/ 1147025 w 10662382"/>
              <a:gd name="connsiteY5" fmla="*/ 6858000 h 6858000"/>
              <a:gd name="connsiteX6" fmla="*/ 0 w 10662382"/>
              <a:gd name="connsiteY6" fmla="*/ 6858000 h 6858000"/>
              <a:gd name="connsiteX7" fmla="*/ 0 w 10662382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62382" h="6858000">
                <a:moveTo>
                  <a:pt x="0" y="0"/>
                </a:moveTo>
                <a:lnTo>
                  <a:pt x="10662382" y="0"/>
                </a:lnTo>
                <a:lnTo>
                  <a:pt x="10602915" y="15162"/>
                </a:lnTo>
                <a:cubicBezTo>
                  <a:pt x="9928360" y="197717"/>
                  <a:pt x="9245214" y="424992"/>
                  <a:pt x="8561622" y="698109"/>
                </a:cubicBezTo>
                <a:cubicBezTo>
                  <a:pt x="4972764" y="2131972"/>
                  <a:pt x="2263467" y="4473017"/>
                  <a:pt x="1175933" y="6791669"/>
                </a:cubicBezTo>
                <a:lnTo>
                  <a:pt x="1147025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19F6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-1" y="0"/>
            <a:ext cx="12192002" cy="6858000"/>
          </a:xfrm>
          <a:custGeom>
            <a:avLst/>
            <a:gdLst>
              <a:gd name="connsiteX0" fmla="*/ 10352776 w 12192002"/>
              <a:gd name="connsiteY0" fmla="*/ 0 h 6858000"/>
              <a:gd name="connsiteX1" fmla="*/ 12192002 w 12192002"/>
              <a:gd name="connsiteY1" fmla="*/ 0 h 6858000"/>
              <a:gd name="connsiteX2" fmla="*/ 12192002 w 12192002"/>
              <a:gd name="connsiteY2" fmla="*/ 6858000 h 6858000"/>
              <a:gd name="connsiteX3" fmla="*/ 0 w 12192002"/>
              <a:gd name="connsiteY3" fmla="*/ 6858000 h 6858000"/>
              <a:gd name="connsiteX4" fmla="*/ 0 w 12192002"/>
              <a:gd name="connsiteY4" fmla="*/ 5359725 h 6858000"/>
              <a:gd name="connsiteX5" fmla="*/ 74934 w 12192002"/>
              <a:gd name="connsiteY5" fmla="*/ 5276569 h 6858000"/>
              <a:gd name="connsiteX6" fmla="*/ 7826805 w 12192002"/>
              <a:gd name="connsiteY6" fmla="*/ 698109 h 6858000"/>
              <a:gd name="connsiteX7" fmla="*/ 10281273 w 12192002"/>
              <a:gd name="connsiteY7" fmla="*/ 15162 h 6858000"/>
              <a:gd name="connsiteX8" fmla="*/ 10352776 w 1219200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2" h="6858000">
                <a:moveTo>
                  <a:pt x="10352776" y="0"/>
                </a:moveTo>
                <a:lnTo>
                  <a:pt x="12192002" y="0"/>
                </a:lnTo>
                <a:lnTo>
                  <a:pt x="12192002" y="6858000"/>
                </a:lnTo>
                <a:lnTo>
                  <a:pt x="0" y="6858000"/>
                </a:lnTo>
                <a:lnTo>
                  <a:pt x="0" y="5359725"/>
                </a:lnTo>
                <a:lnTo>
                  <a:pt x="74934" y="5276569"/>
                </a:lnTo>
                <a:cubicBezTo>
                  <a:pt x="1729692" y="3492220"/>
                  <a:pt x="4455497" y="1818315"/>
                  <a:pt x="7826805" y="698109"/>
                </a:cubicBezTo>
                <a:cubicBezTo>
                  <a:pt x="8648761" y="424992"/>
                  <a:pt x="9470182" y="197717"/>
                  <a:pt x="10281273" y="15162"/>
                </a:cubicBezTo>
                <a:lnTo>
                  <a:pt x="10352776" y="0"/>
                </a:lnTo>
                <a:close/>
              </a:path>
            </a:pathLst>
          </a:custGeom>
          <a:solidFill>
            <a:srgbClr val="063C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aper-plane_52119">
            <a:extLst>
              <a:ext uri="{FF2B5EF4-FFF2-40B4-BE49-F238E27FC236}">
                <a16:creationId xmlns:p14="http://schemas.microsoft.com/office/powerpoint/2010/main" xmlns:a16="http://schemas.microsoft.com/office/drawing/2014/main" xmlns="" id="{54405246-CCE2-4201-BBB1-D3F3EB6E740D}"/>
              </a:ext>
            </a:extLst>
          </p:cNvPr>
          <p:cNvSpPr/>
          <p:nvPr/>
        </p:nvSpPr>
        <p:spPr>
          <a:xfrm rot="580598">
            <a:off x="1174027" y="2394941"/>
            <a:ext cx="2184198" cy="1891186"/>
          </a:xfrm>
          <a:custGeom>
            <a:avLst/>
            <a:gdLst>
              <a:gd name="T0" fmla="*/ 0 w 391"/>
              <a:gd name="T1" fmla="*/ 196 h 417"/>
              <a:gd name="T2" fmla="*/ 391 w 391"/>
              <a:gd name="T3" fmla="*/ 0 h 417"/>
              <a:gd name="T4" fmla="*/ 298 w 391"/>
              <a:gd name="T5" fmla="*/ 388 h 417"/>
              <a:gd name="T6" fmla="*/ 223 w 391"/>
              <a:gd name="T7" fmla="*/ 340 h 417"/>
              <a:gd name="T8" fmla="*/ 159 w 391"/>
              <a:gd name="T9" fmla="*/ 417 h 417"/>
              <a:gd name="T10" fmla="*/ 159 w 391"/>
              <a:gd name="T11" fmla="*/ 295 h 417"/>
              <a:gd name="T12" fmla="*/ 296 w 391"/>
              <a:gd name="T13" fmla="*/ 112 h 417"/>
              <a:gd name="T14" fmla="*/ 113 w 391"/>
              <a:gd name="T15" fmla="*/ 269 h 417"/>
              <a:gd name="T16" fmla="*/ 0 w 391"/>
              <a:gd name="T17" fmla="*/ 196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1" h="417">
                <a:moveTo>
                  <a:pt x="0" y="196"/>
                </a:moveTo>
                <a:lnTo>
                  <a:pt x="391" y="0"/>
                </a:lnTo>
                <a:lnTo>
                  <a:pt x="298" y="388"/>
                </a:lnTo>
                <a:lnTo>
                  <a:pt x="223" y="340"/>
                </a:lnTo>
                <a:lnTo>
                  <a:pt x="159" y="417"/>
                </a:lnTo>
                <a:lnTo>
                  <a:pt x="159" y="295"/>
                </a:lnTo>
                <a:lnTo>
                  <a:pt x="296" y="112"/>
                </a:lnTo>
                <a:lnTo>
                  <a:pt x="113" y="269"/>
                </a:lnTo>
                <a:lnTo>
                  <a:pt x="0" y="1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文本框 12"/>
          <p:cNvSpPr txBox="1"/>
          <p:nvPr/>
        </p:nvSpPr>
        <p:spPr>
          <a:xfrm flipH="1">
            <a:off x="930858" y="707617"/>
            <a:ext cx="20007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LOGO</a:t>
            </a:r>
            <a:endParaRPr lang="zh-CN" altLang="en-US" sz="4000" dirty="0">
              <a:latin typeface="江城斜黑体 900W" panose="020B0A00000000000000" pitchFamily="34" charset="-122"/>
              <a:ea typeface="江城斜黑体 900W" panose="020B0A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A524A523-9550-4B50-9E09-7D8A8A743514}"/>
              </a:ext>
            </a:extLst>
          </p:cNvPr>
          <p:cNvSpPr txBox="1"/>
          <p:nvPr/>
        </p:nvSpPr>
        <p:spPr>
          <a:xfrm>
            <a:off x="5813854" y="1818427"/>
            <a:ext cx="428835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 defTabSz="457200">
              <a:lnSpc>
                <a:spcPct val="120000"/>
              </a:lnSpc>
              <a:defRPr/>
            </a:pPr>
            <a:r>
              <a:rPr kumimoji="0" lang="zh-CN" altLang="en-US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谢谢观看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3886" y="377371"/>
            <a:ext cx="11382513" cy="6103258"/>
          </a:xfrm>
          <a:prstGeom prst="rect">
            <a:avLst/>
          </a:prstGeom>
          <a:noFill/>
          <a:ln w="635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074869" y="3352800"/>
            <a:ext cx="47404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</a:rPr>
              <a:t>计划书   </a:t>
            </a:r>
            <a:r>
              <a:rPr lang="en-US" altLang="zh-CN" sz="1400" dirty="0" smtClean="0">
                <a:solidFill>
                  <a:schemeClr val="bg1"/>
                </a:solidFill>
              </a:rPr>
              <a:t>/   </a:t>
            </a:r>
            <a:r>
              <a:rPr lang="zh-CN" altLang="en-US" sz="1400" dirty="0" smtClean="0">
                <a:solidFill>
                  <a:schemeClr val="bg1"/>
                </a:solidFill>
              </a:rPr>
              <a:t>项目书   </a:t>
            </a:r>
            <a:r>
              <a:rPr lang="en-US" altLang="zh-CN" sz="1400" dirty="0" smtClean="0">
                <a:solidFill>
                  <a:schemeClr val="bg1"/>
                </a:solidFill>
              </a:rPr>
              <a:t>/   </a:t>
            </a:r>
            <a:r>
              <a:rPr lang="zh-CN" altLang="en-US" sz="1400" dirty="0" smtClean="0">
                <a:solidFill>
                  <a:schemeClr val="bg1"/>
                </a:solidFill>
              </a:rPr>
              <a:t>项目汇报   </a:t>
            </a:r>
            <a:r>
              <a:rPr lang="en-US" altLang="zh-CN" sz="1400" dirty="0" smtClean="0">
                <a:solidFill>
                  <a:schemeClr val="bg1"/>
                </a:solidFill>
              </a:rPr>
              <a:t>/   </a:t>
            </a:r>
            <a:r>
              <a:rPr lang="zh-CN" altLang="en-US" sz="1400" dirty="0" smtClean="0">
                <a:solidFill>
                  <a:schemeClr val="bg1"/>
                </a:solidFill>
              </a:rPr>
              <a:t>企业介绍  </a:t>
            </a:r>
            <a:r>
              <a:rPr lang="en-US" altLang="zh-CN" sz="1400" dirty="0" smtClean="0">
                <a:solidFill>
                  <a:schemeClr val="bg1"/>
                </a:solidFill>
              </a:rPr>
              <a:t>/  </a:t>
            </a:r>
            <a:r>
              <a:rPr lang="zh-CN" altLang="en-US" sz="1400" dirty="0" smtClean="0">
                <a:solidFill>
                  <a:schemeClr val="bg1"/>
                </a:solidFill>
              </a:rPr>
              <a:t>工作总结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953000" y="3264334"/>
            <a:ext cx="4953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953000" y="3759634"/>
            <a:ext cx="4953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A524A523-9550-4B50-9E09-7D8A8A743514}"/>
              </a:ext>
            </a:extLst>
          </p:cNvPr>
          <p:cNvSpPr txBox="1"/>
          <p:nvPr/>
        </p:nvSpPr>
        <p:spPr>
          <a:xfrm>
            <a:off x="5984867" y="1761880"/>
            <a:ext cx="428835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 defTabSz="457200">
              <a:lnSpc>
                <a:spcPct val="120000"/>
              </a:lnSpc>
              <a:defRPr/>
            </a:pPr>
            <a:r>
              <a:rPr lang="zh-CN" altLang="en-US" sz="8000" dirty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  <a:alpha val="46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谢</a:t>
            </a:r>
            <a:r>
              <a:rPr lang="zh-CN" altLang="en-US" sz="8000" dirty="0" smtClean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  <a:alpha val="46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谢观看</a:t>
            </a:r>
            <a:endParaRPr kumimoji="0" lang="zh-CN" altLang="en-US" sz="8000" b="0" i="0" u="none" strike="noStrike" kern="1200" cap="none" spc="0" normalizeH="0" baseline="0" noProof="0" dirty="0"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  <a:alpha val="4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074869" y="3901565"/>
            <a:ext cx="483113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/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7785100" y="4874492"/>
            <a:ext cx="2120900" cy="3683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19F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/>
              <a:t>汇报人：</a:t>
            </a:r>
            <a:r>
              <a:rPr lang="en-US" altLang="zh-CN" sz="1200" dirty="0" smtClean="0"/>
              <a:t>51PPT</a:t>
            </a:r>
            <a:r>
              <a:rPr lang="zh-CN" altLang="en-US" sz="1200" dirty="0" smtClean="0"/>
              <a:t>模板网</a:t>
            </a:r>
            <a:endParaRPr lang="zh-CN" altLang="en-US" sz="1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6808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25" objId="2"/>
      </p14:showEvtLst>
    </p:ext>
  </p:extLs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89581" y="3262579"/>
            <a:ext cx="61008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www.51pptmoban.com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仅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供学习参考之用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0882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0" y="0"/>
            <a:ext cx="10662382" cy="6858000"/>
          </a:xfrm>
          <a:custGeom>
            <a:avLst/>
            <a:gdLst>
              <a:gd name="connsiteX0" fmla="*/ 0 w 10662382"/>
              <a:gd name="connsiteY0" fmla="*/ 0 h 6858000"/>
              <a:gd name="connsiteX1" fmla="*/ 10662382 w 10662382"/>
              <a:gd name="connsiteY1" fmla="*/ 0 h 6858000"/>
              <a:gd name="connsiteX2" fmla="*/ 10602915 w 10662382"/>
              <a:gd name="connsiteY2" fmla="*/ 15162 h 6858000"/>
              <a:gd name="connsiteX3" fmla="*/ 8561622 w 10662382"/>
              <a:gd name="connsiteY3" fmla="*/ 698109 h 6858000"/>
              <a:gd name="connsiteX4" fmla="*/ 1175933 w 10662382"/>
              <a:gd name="connsiteY4" fmla="*/ 6791669 h 6858000"/>
              <a:gd name="connsiteX5" fmla="*/ 1147025 w 10662382"/>
              <a:gd name="connsiteY5" fmla="*/ 6858000 h 6858000"/>
              <a:gd name="connsiteX6" fmla="*/ 0 w 10662382"/>
              <a:gd name="connsiteY6" fmla="*/ 6858000 h 6858000"/>
              <a:gd name="connsiteX7" fmla="*/ 0 w 10662382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62382" h="6858000">
                <a:moveTo>
                  <a:pt x="0" y="0"/>
                </a:moveTo>
                <a:lnTo>
                  <a:pt x="10662382" y="0"/>
                </a:lnTo>
                <a:lnTo>
                  <a:pt x="10602915" y="15162"/>
                </a:lnTo>
                <a:cubicBezTo>
                  <a:pt x="9928360" y="197717"/>
                  <a:pt x="9245214" y="424992"/>
                  <a:pt x="8561622" y="698109"/>
                </a:cubicBezTo>
                <a:cubicBezTo>
                  <a:pt x="4972764" y="2131972"/>
                  <a:pt x="2263467" y="4473017"/>
                  <a:pt x="1175933" y="6791669"/>
                </a:cubicBezTo>
                <a:lnTo>
                  <a:pt x="1147025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19F6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-1" y="0"/>
            <a:ext cx="12192002" cy="6858000"/>
          </a:xfrm>
          <a:custGeom>
            <a:avLst/>
            <a:gdLst>
              <a:gd name="connsiteX0" fmla="*/ 10352776 w 12192002"/>
              <a:gd name="connsiteY0" fmla="*/ 0 h 6858000"/>
              <a:gd name="connsiteX1" fmla="*/ 12192002 w 12192002"/>
              <a:gd name="connsiteY1" fmla="*/ 0 h 6858000"/>
              <a:gd name="connsiteX2" fmla="*/ 12192002 w 12192002"/>
              <a:gd name="connsiteY2" fmla="*/ 6858000 h 6858000"/>
              <a:gd name="connsiteX3" fmla="*/ 0 w 12192002"/>
              <a:gd name="connsiteY3" fmla="*/ 6858000 h 6858000"/>
              <a:gd name="connsiteX4" fmla="*/ 0 w 12192002"/>
              <a:gd name="connsiteY4" fmla="*/ 5359725 h 6858000"/>
              <a:gd name="connsiteX5" fmla="*/ 74934 w 12192002"/>
              <a:gd name="connsiteY5" fmla="*/ 5276569 h 6858000"/>
              <a:gd name="connsiteX6" fmla="*/ 7826805 w 12192002"/>
              <a:gd name="connsiteY6" fmla="*/ 698109 h 6858000"/>
              <a:gd name="connsiteX7" fmla="*/ 10281273 w 12192002"/>
              <a:gd name="connsiteY7" fmla="*/ 15162 h 6858000"/>
              <a:gd name="connsiteX8" fmla="*/ 10352776 w 1219200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2" h="6858000">
                <a:moveTo>
                  <a:pt x="10352776" y="0"/>
                </a:moveTo>
                <a:lnTo>
                  <a:pt x="12192002" y="0"/>
                </a:lnTo>
                <a:lnTo>
                  <a:pt x="12192002" y="6858000"/>
                </a:lnTo>
                <a:lnTo>
                  <a:pt x="0" y="6858000"/>
                </a:lnTo>
                <a:lnTo>
                  <a:pt x="0" y="5359725"/>
                </a:lnTo>
                <a:lnTo>
                  <a:pt x="74934" y="5276569"/>
                </a:lnTo>
                <a:cubicBezTo>
                  <a:pt x="1729692" y="3492220"/>
                  <a:pt x="4455497" y="1818315"/>
                  <a:pt x="7826805" y="698109"/>
                </a:cubicBezTo>
                <a:cubicBezTo>
                  <a:pt x="8648761" y="424992"/>
                  <a:pt x="9470182" y="197717"/>
                  <a:pt x="10281273" y="15162"/>
                </a:cubicBezTo>
                <a:lnTo>
                  <a:pt x="10352776" y="0"/>
                </a:lnTo>
                <a:close/>
              </a:path>
            </a:pathLst>
          </a:custGeom>
          <a:solidFill>
            <a:srgbClr val="063C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aper-plane_52119">
            <a:extLst>
              <a:ext uri="{FF2B5EF4-FFF2-40B4-BE49-F238E27FC236}">
                <a16:creationId xmlns:p14="http://schemas.microsoft.com/office/powerpoint/2010/main" xmlns:a16="http://schemas.microsoft.com/office/drawing/2014/main" xmlns="" id="{54405246-CCE2-4201-BBB1-D3F3EB6E740D}"/>
              </a:ext>
            </a:extLst>
          </p:cNvPr>
          <p:cNvSpPr/>
          <p:nvPr/>
        </p:nvSpPr>
        <p:spPr>
          <a:xfrm rot="580598">
            <a:off x="1174027" y="2394941"/>
            <a:ext cx="2184198" cy="1891186"/>
          </a:xfrm>
          <a:custGeom>
            <a:avLst/>
            <a:gdLst>
              <a:gd name="T0" fmla="*/ 0 w 391"/>
              <a:gd name="T1" fmla="*/ 196 h 417"/>
              <a:gd name="T2" fmla="*/ 391 w 391"/>
              <a:gd name="T3" fmla="*/ 0 h 417"/>
              <a:gd name="T4" fmla="*/ 298 w 391"/>
              <a:gd name="T5" fmla="*/ 388 h 417"/>
              <a:gd name="T6" fmla="*/ 223 w 391"/>
              <a:gd name="T7" fmla="*/ 340 h 417"/>
              <a:gd name="T8" fmla="*/ 159 w 391"/>
              <a:gd name="T9" fmla="*/ 417 h 417"/>
              <a:gd name="T10" fmla="*/ 159 w 391"/>
              <a:gd name="T11" fmla="*/ 295 h 417"/>
              <a:gd name="T12" fmla="*/ 296 w 391"/>
              <a:gd name="T13" fmla="*/ 112 h 417"/>
              <a:gd name="T14" fmla="*/ 113 w 391"/>
              <a:gd name="T15" fmla="*/ 269 h 417"/>
              <a:gd name="T16" fmla="*/ 0 w 391"/>
              <a:gd name="T17" fmla="*/ 196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1" h="417">
                <a:moveTo>
                  <a:pt x="0" y="196"/>
                </a:moveTo>
                <a:lnTo>
                  <a:pt x="391" y="0"/>
                </a:lnTo>
                <a:lnTo>
                  <a:pt x="298" y="388"/>
                </a:lnTo>
                <a:lnTo>
                  <a:pt x="223" y="340"/>
                </a:lnTo>
                <a:lnTo>
                  <a:pt x="159" y="417"/>
                </a:lnTo>
                <a:lnTo>
                  <a:pt x="159" y="295"/>
                </a:lnTo>
                <a:lnTo>
                  <a:pt x="296" y="112"/>
                </a:lnTo>
                <a:lnTo>
                  <a:pt x="113" y="269"/>
                </a:lnTo>
                <a:lnTo>
                  <a:pt x="0" y="1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矩形 14"/>
          <p:cNvSpPr/>
          <p:nvPr/>
        </p:nvSpPr>
        <p:spPr>
          <a:xfrm>
            <a:off x="453886" y="377371"/>
            <a:ext cx="11382513" cy="6103258"/>
          </a:xfrm>
          <a:prstGeom prst="rect">
            <a:avLst/>
          </a:prstGeom>
          <a:noFill/>
          <a:ln w="635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842429" y="1980955"/>
            <a:ext cx="4459366" cy="1626207"/>
            <a:chOff x="5813854" y="1761880"/>
            <a:chExt cx="4459366" cy="1626207"/>
          </a:xfrm>
        </p:grpSpPr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A524A523-9550-4B50-9E09-7D8A8A743514}"/>
                </a:ext>
              </a:extLst>
            </p:cNvPr>
            <p:cNvSpPr txBox="1"/>
            <p:nvPr/>
          </p:nvSpPr>
          <p:spPr>
            <a:xfrm>
              <a:off x="5813854" y="1818427"/>
              <a:ext cx="4288353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r" defTabSz="457200">
                <a:lnSpc>
                  <a:spcPct val="120000"/>
                </a:lnSpc>
                <a:defRPr/>
              </a:pPr>
              <a:r>
                <a:rPr kumimoji="0" lang="zh-CN" altLang="en-US" sz="8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公司介绍</a:t>
              </a:r>
              <a:endPara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A524A523-9550-4B50-9E09-7D8A8A743514}"/>
                </a:ext>
              </a:extLst>
            </p:cNvPr>
            <p:cNvSpPr txBox="1"/>
            <p:nvPr/>
          </p:nvSpPr>
          <p:spPr>
            <a:xfrm>
              <a:off x="5984867" y="1761880"/>
              <a:ext cx="4288353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r" defTabSz="457200">
                <a:lnSpc>
                  <a:spcPct val="120000"/>
                </a:lnSpc>
                <a:defRPr/>
              </a:pPr>
              <a:r>
                <a:rPr lang="zh-CN" altLang="en-US" sz="8000" dirty="0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46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公</a:t>
              </a:r>
              <a:r>
                <a:rPr lang="zh-CN" altLang="en-US" sz="8000" dirty="0" smtClean="0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46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司介绍</a:t>
              </a:r>
              <a:endParaRPr kumimoji="0" lang="zh-CN" altLang="en-US" sz="8000" b="0" i="0" u="none" strike="noStrike" kern="1200" cap="none" spc="0" normalizeH="0" baseline="0" noProof="0" dirty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  <a:alpha val="46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5842429" y="3717578"/>
            <a:ext cx="417982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4953000" y="3547874"/>
            <a:ext cx="4953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 flipH="1">
            <a:off x="1030622" y="278992"/>
            <a:ext cx="200079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01</a:t>
            </a:r>
            <a:endParaRPr lang="zh-CN" altLang="en-US" sz="11500" dirty="0">
              <a:solidFill>
                <a:schemeClr val="tx1">
                  <a:lumMod val="95000"/>
                  <a:lumOff val="5000"/>
                </a:schemeClr>
              </a:solidFill>
              <a:latin typeface="江城斜黑体 900W" panose="020B0A00000000000000" pitchFamily="34" charset="-122"/>
              <a:ea typeface="江城斜黑体 900W" panose="020B0A00000000000000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7466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25" objId="2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占位符 19">
            <a:extLst>
              <a:ext uri="{FF2B5EF4-FFF2-40B4-BE49-F238E27FC236}">
                <a16:creationId xmlns="" xmlns:a16="http://schemas.microsoft.com/office/drawing/2014/main" id="{35A40C88-3AC4-4B08-A23A-0FB7FC1BC040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47825" y="2914649"/>
            <a:ext cx="9201150" cy="2533651"/>
          </a:xfrm>
        </p:spPr>
      </p:pic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64B9517E-9D97-4FA6-92DE-84A579D8BC0C}"/>
              </a:ext>
            </a:extLst>
          </p:cNvPr>
          <p:cNvSpPr txBox="1"/>
          <p:nvPr/>
        </p:nvSpPr>
        <p:spPr>
          <a:xfrm>
            <a:off x="1758309" y="1294023"/>
            <a:ext cx="8447222" cy="137268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2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tx2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600" dirty="0">
                <a:solidFill>
                  <a:schemeClr val="tx2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600" dirty="0">
                <a:solidFill>
                  <a:schemeClr val="tx2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600" dirty="0">
                <a:solidFill>
                  <a:schemeClr val="tx2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tx2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endParaRPr lang="en-US" altLang="zh-CN" sz="1600" dirty="0">
              <a:solidFill>
                <a:schemeClr val="tx2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88828" y="486275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63C54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单击此处添加标题文本</a:t>
            </a:r>
          </a:p>
        </p:txBody>
      </p:sp>
      <p:sp>
        <p:nvSpPr>
          <p:cNvPr id="4" name="矩形 3"/>
          <p:cNvSpPr/>
          <p:nvPr/>
        </p:nvSpPr>
        <p:spPr>
          <a:xfrm>
            <a:off x="1404526" y="2666706"/>
            <a:ext cx="9154788" cy="2515029"/>
          </a:xfrm>
          <a:prstGeom prst="rect">
            <a:avLst/>
          </a:prstGeom>
          <a:solidFill>
            <a:srgbClr val="063C54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45989" y="3277889"/>
            <a:ext cx="6096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单击此处添加标题文本</a:t>
            </a:r>
          </a:p>
          <a:p>
            <a:r>
              <a:rPr lang="zh-CN" altLang="en-US" sz="1600" dirty="0">
                <a:solidFill>
                  <a:schemeClr val="bg1"/>
                </a:solidFill>
              </a:rPr>
              <a:t>EDIT TITLE HERE</a:t>
            </a:r>
          </a:p>
        </p:txBody>
      </p:sp>
    </p:spTree>
    <p:extLst>
      <p:ext uri="{BB962C8B-B14F-4D97-AF65-F5344CB8AC3E}">
        <p14:creationId xmlns:p14="http://schemas.microsoft.com/office/powerpoint/2010/main" val="2645539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F25531BC-BB3C-4D93-875F-B6C0AED0E37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73094" y="1679809"/>
            <a:ext cx="2188236" cy="237239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BC1E3285-519D-4904-A2B6-C0C828312E0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66037" y="1679809"/>
            <a:ext cx="2188236" cy="2372396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187B0378-5818-4ECE-9C1D-13CC11F96980}"/>
              </a:ext>
            </a:extLst>
          </p:cNvPr>
          <p:cNvSpPr/>
          <p:nvPr/>
        </p:nvSpPr>
        <p:spPr>
          <a:xfrm>
            <a:off x="4966037" y="3647612"/>
            <a:ext cx="2188236" cy="404594"/>
          </a:xfrm>
          <a:prstGeom prst="rect">
            <a:avLst/>
          </a:prstGeom>
          <a:solidFill>
            <a:srgbClr val="063C5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457200">
              <a:defRPr/>
            </a:pPr>
            <a:r>
              <a:rPr lang="zh-CN" altLang="en-US" sz="1600" kern="0" dirty="0">
                <a:solidFill>
                  <a:prstClr val="white"/>
                </a:solidFill>
                <a:cs typeface="+mn-ea"/>
                <a:sym typeface="+mn-lt"/>
              </a:rPr>
              <a:t>添加标题</a:t>
            </a:r>
          </a:p>
        </p:txBody>
      </p:sp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991C538C-BD14-4226-BB16-105FE29AEBC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58364" y="1679809"/>
            <a:ext cx="2188706" cy="2372396"/>
          </a:xfrm>
          <a:prstGeom prst="rect">
            <a:avLst/>
          </a:prstGeom>
        </p:spPr>
      </p:pic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2E982D86-9032-4EEB-A1AF-C5F44DEDEEFE}"/>
              </a:ext>
            </a:extLst>
          </p:cNvPr>
          <p:cNvSpPr/>
          <p:nvPr/>
        </p:nvSpPr>
        <p:spPr>
          <a:xfrm>
            <a:off x="2159215" y="3647612"/>
            <a:ext cx="2188236" cy="404594"/>
          </a:xfrm>
          <a:prstGeom prst="rect">
            <a:avLst/>
          </a:prstGeom>
          <a:solidFill>
            <a:srgbClr val="D19F6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F1DB6E5E-B3B8-455E-ADA0-56053CB25412}"/>
              </a:ext>
            </a:extLst>
          </p:cNvPr>
          <p:cNvSpPr/>
          <p:nvPr/>
        </p:nvSpPr>
        <p:spPr>
          <a:xfrm>
            <a:off x="7772155" y="3647612"/>
            <a:ext cx="2188236" cy="404594"/>
          </a:xfrm>
          <a:prstGeom prst="rect">
            <a:avLst/>
          </a:prstGeom>
          <a:solidFill>
            <a:srgbClr val="D19F6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457200">
              <a:defRPr/>
            </a:pPr>
            <a:r>
              <a:rPr lang="zh-CN" altLang="en-US" sz="1600" kern="0" dirty="0">
                <a:solidFill>
                  <a:prstClr val="white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594E3D0B-5D56-4591-85F4-B818AE679292}"/>
              </a:ext>
            </a:extLst>
          </p:cNvPr>
          <p:cNvSpPr txBox="1"/>
          <p:nvPr/>
        </p:nvSpPr>
        <p:spPr>
          <a:xfrm>
            <a:off x="2158599" y="4366985"/>
            <a:ext cx="2188236" cy="89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202B5CCB-8D8F-40FA-891C-7705B67A4A60}"/>
              </a:ext>
            </a:extLst>
          </p:cNvPr>
          <p:cNvSpPr txBox="1"/>
          <p:nvPr/>
        </p:nvSpPr>
        <p:spPr>
          <a:xfrm>
            <a:off x="4966037" y="4366985"/>
            <a:ext cx="2188236" cy="89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2688843E-8D6A-4FFF-A63F-C69691DBCE7A}"/>
              </a:ext>
            </a:extLst>
          </p:cNvPr>
          <p:cNvSpPr txBox="1"/>
          <p:nvPr/>
        </p:nvSpPr>
        <p:spPr>
          <a:xfrm>
            <a:off x="7772155" y="4366985"/>
            <a:ext cx="2188236" cy="89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488828" y="486275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63C54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277328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="" xmlns:a16="http://schemas.microsoft.com/office/drawing/2014/main" id="{74D2BB7C-86E1-43D6-AE8C-B9DCF5451B2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01937" y="2151728"/>
            <a:ext cx="2846001" cy="3359071"/>
          </a:xfrm>
        </p:spPr>
      </p:pic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D4AAA31A-BE95-4FC6-A4E1-22383A220D82}"/>
              </a:ext>
            </a:extLst>
          </p:cNvPr>
          <p:cNvSpPr/>
          <p:nvPr/>
        </p:nvSpPr>
        <p:spPr>
          <a:xfrm>
            <a:off x="1693301" y="1700675"/>
            <a:ext cx="2895708" cy="3359581"/>
          </a:xfrm>
          <a:prstGeom prst="rect">
            <a:avLst/>
          </a:prstGeom>
          <a:solidFill>
            <a:srgbClr val="D19F6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E2A38212-5B29-43B3-94D8-40A293C9841F}"/>
              </a:ext>
            </a:extLst>
          </p:cNvPr>
          <p:cNvSpPr txBox="1"/>
          <p:nvPr/>
        </p:nvSpPr>
        <p:spPr>
          <a:xfrm>
            <a:off x="6096915" y="2556322"/>
            <a:ext cx="4771109" cy="13849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400" dirty="0">
                <a:solidFill>
                  <a:schemeClr val="tx2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2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2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2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2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分钟之内</a:t>
            </a:r>
            <a:r>
              <a:rPr lang="zh-CN" altLang="en-US" sz="1400" dirty="0" smtClean="0">
                <a:solidFill>
                  <a:schemeClr val="tx2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400" dirty="0">
              <a:solidFill>
                <a:schemeClr val="tx2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CA2EE70B-3DB1-419A-B300-BE322879737D}"/>
              </a:ext>
            </a:extLst>
          </p:cNvPr>
          <p:cNvSpPr txBox="1"/>
          <p:nvPr/>
        </p:nvSpPr>
        <p:spPr>
          <a:xfrm>
            <a:off x="10345219" y="337553"/>
            <a:ext cx="127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AFA397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LOGO</a:t>
            </a:r>
            <a:endParaRPr lang="zh-CN" altLang="en-US" dirty="0">
              <a:solidFill>
                <a:srgbClr val="AFA397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488828" y="486275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63C54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单击此处添加标题文本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187B0378-5818-4ECE-9C1D-13CC11F96980}"/>
              </a:ext>
            </a:extLst>
          </p:cNvPr>
          <p:cNvSpPr/>
          <p:nvPr/>
        </p:nvSpPr>
        <p:spPr>
          <a:xfrm>
            <a:off x="6177194" y="2151728"/>
            <a:ext cx="2188236" cy="404594"/>
          </a:xfrm>
          <a:prstGeom prst="rect">
            <a:avLst/>
          </a:prstGeom>
          <a:solidFill>
            <a:srgbClr val="063C5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457200">
              <a:defRPr/>
            </a:pPr>
            <a:r>
              <a:rPr lang="zh-CN" altLang="en-US" sz="1600" kern="0" dirty="0">
                <a:solidFill>
                  <a:prstClr val="white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E2A38212-5B29-43B3-94D8-40A293C9841F}"/>
              </a:ext>
            </a:extLst>
          </p:cNvPr>
          <p:cNvSpPr txBox="1"/>
          <p:nvPr/>
        </p:nvSpPr>
        <p:spPr>
          <a:xfrm>
            <a:off x="6096915" y="4405759"/>
            <a:ext cx="4771109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400" dirty="0">
                <a:solidFill>
                  <a:schemeClr val="tx2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</a:t>
            </a:r>
            <a:r>
              <a:rPr lang="zh-CN" altLang="en-US" sz="1400" dirty="0" smtClean="0">
                <a:solidFill>
                  <a:schemeClr val="tx2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400" dirty="0">
              <a:solidFill>
                <a:schemeClr val="tx2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187B0378-5818-4ECE-9C1D-13CC11F96980}"/>
              </a:ext>
            </a:extLst>
          </p:cNvPr>
          <p:cNvSpPr/>
          <p:nvPr/>
        </p:nvSpPr>
        <p:spPr>
          <a:xfrm>
            <a:off x="6177194" y="4001165"/>
            <a:ext cx="2188236" cy="404594"/>
          </a:xfrm>
          <a:prstGeom prst="rect">
            <a:avLst/>
          </a:prstGeom>
          <a:solidFill>
            <a:srgbClr val="D19F6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457200">
              <a:defRPr/>
            </a:pPr>
            <a:r>
              <a:rPr lang="zh-CN" altLang="en-US" sz="1600" kern="0" dirty="0">
                <a:solidFill>
                  <a:prstClr val="white"/>
                </a:solidFill>
                <a:cs typeface="+mn-ea"/>
                <a:sym typeface="+mn-lt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34483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67B9AAA1-0845-4C0C-BE56-336BC9032898}"/>
              </a:ext>
            </a:extLst>
          </p:cNvPr>
          <p:cNvGrpSpPr/>
          <p:nvPr/>
        </p:nvGrpSpPr>
        <p:grpSpPr>
          <a:xfrm>
            <a:off x="4355746" y="1898073"/>
            <a:ext cx="1621424" cy="1621424"/>
            <a:chOff x="4891182" y="2450511"/>
            <a:chExt cx="1159908" cy="1159908"/>
          </a:xfrm>
        </p:grpSpPr>
        <p:sp>
          <p:nvSpPr>
            <p:cNvPr id="24" name="任意多边形: 形状 23">
              <a:extLst>
                <a:ext uri="{FF2B5EF4-FFF2-40B4-BE49-F238E27FC236}">
                  <a16:creationId xmlns="" xmlns:a16="http://schemas.microsoft.com/office/drawing/2014/main" id="{986D2CEC-C5EB-43BD-B521-8D5A9BD9613A}"/>
                </a:ext>
              </a:extLst>
            </p:cNvPr>
            <p:cNvSpPr/>
            <p:nvPr/>
          </p:nvSpPr>
          <p:spPr>
            <a:xfrm rot="5400000">
              <a:off x="4891182" y="2450511"/>
              <a:ext cx="1159908" cy="1159908"/>
            </a:xfrm>
            <a:custGeom>
              <a:avLst/>
              <a:gdLst>
                <a:gd name="connsiteX0" fmla="*/ 0 w 1159908"/>
                <a:gd name="connsiteY0" fmla="*/ 1159907 h 1159908"/>
                <a:gd name="connsiteX1" fmla="*/ 0 w 1159908"/>
                <a:gd name="connsiteY1" fmla="*/ 579954 h 1159908"/>
                <a:gd name="connsiteX2" fmla="*/ 579954 w 1159908"/>
                <a:gd name="connsiteY2" fmla="*/ 0 h 1159908"/>
                <a:gd name="connsiteX3" fmla="*/ 879733 w 1159908"/>
                <a:gd name="connsiteY3" fmla="*/ 0 h 1159908"/>
                <a:gd name="connsiteX4" fmla="*/ 881788 w 1159908"/>
                <a:gd name="connsiteY4" fmla="*/ 20387 h 1159908"/>
                <a:gd name="connsiteX5" fmla="*/ 1133908 w 1159908"/>
                <a:gd name="connsiteY5" fmla="*/ 272507 h 1159908"/>
                <a:gd name="connsiteX6" fmla="*/ 1159908 w 1159908"/>
                <a:gd name="connsiteY6" fmla="*/ 275128 h 1159908"/>
                <a:gd name="connsiteX7" fmla="*/ 1159908 w 1159908"/>
                <a:gd name="connsiteY7" fmla="*/ 579954 h 1159908"/>
                <a:gd name="connsiteX8" fmla="*/ 579954 w 1159908"/>
                <a:gd name="connsiteY8" fmla="*/ 1159908 h 1159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9908" h="1159908">
                  <a:moveTo>
                    <a:pt x="0" y="1159907"/>
                  </a:moveTo>
                  <a:lnTo>
                    <a:pt x="0" y="579954"/>
                  </a:lnTo>
                  <a:cubicBezTo>
                    <a:pt x="0" y="259654"/>
                    <a:pt x="259654" y="0"/>
                    <a:pt x="579954" y="0"/>
                  </a:cubicBezTo>
                  <a:lnTo>
                    <a:pt x="879733" y="0"/>
                  </a:lnTo>
                  <a:lnTo>
                    <a:pt x="881788" y="20387"/>
                  </a:lnTo>
                  <a:cubicBezTo>
                    <a:pt x="907684" y="146937"/>
                    <a:pt x="1007359" y="246611"/>
                    <a:pt x="1133908" y="272507"/>
                  </a:cubicBezTo>
                  <a:lnTo>
                    <a:pt x="1159908" y="275128"/>
                  </a:lnTo>
                  <a:lnTo>
                    <a:pt x="1159908" y="579954"/>
                  </a:lnTo>
                  <a:cubicBezTo>
                    <a:pt x="1159908" y="900254"/>
                    <a:pt x="900254" y="1159908"/>
                    <a:pt x="579954" y="1159908"/>
                  </a:cubicBezTo>
                  <a:close/>
                </a:path>
              </a:pathLst>
            </a:custGeom>
            <a:solidFill>
              <a:srgbClr val="063C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ACBE7E2C-A119-4641-B135-2C3582F1DECE}"/>
                </a:ext>
              </a:extLst>
            </p:cNvPr>
            <p:cNvSpPr txBox="1"/>
            <p:nvPr/>
          </p:nvSpPr>
          <p:spPr>
            <a:xfrm>
              <a:off x="5071090" y="2738078"/>
              <a:ext cx="800093" cy="4183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98B0368D-C7EF-4EF0-9D07-280971F51AA7}"/>
              </a:ext>
            </a:extLst>
          </p:cNvPr>
          <p:cNvGrpSpPr/>
          <p:nvPr/>
        </p:nvGrpSpPr>
        <p:grpSpPr>
          <a:xfrm>
            <a:off x="6102731" y="1898073"/>
            <a:ext cx="1621423" cy="1621426"/>
            <a:chOff x="6140911" y="2450512"/>
            <a:chExt cx="1159907" cy="1159909"/>
          </a:xfrm>
        </p:grpSpPr>
        <p:sp>
          <p:nvSpPr>
            <p:cNvPr id="27" name="任意多边形: 形状 26">
              <a:extLst>
                <a:ext uri="{FF2B5EF4-FFF2-40B4-BE49-F238E27FC236}">
                  <a16:creationId xmlns="" xmlns:a16="http://schemas.microsoft.com/office/drawing/2014/main" id="{2CF76662-80A7-4C2F-88C4-3167D3056289}"/>
                </a:ext>
              </a:extLst>
            </p:cNvPr>
            <p:cNvSpPr/>
            <p:nvPr/>
          </p:nvSpPr>
          <p:spPr>
            <a:xfrm>
              <a:off x="6140911" y="2450512"/>
              <a:ext cx="1159907" cy="1159909"/>
            </a:xfrm>
            <a:custGeom>
              <a:avLst/>
              <a:gdLst>
                <a:gd name="connsiteX0" fmla="*/ 579954 w 1159907"/>
                <a:gd name="connsiteY0" fmla="*/ 0 h 1159909"/>
                <a:gd name="connsiteX1" fmla="*/ 1159907 w 1159907"/>
                <a:gd name="connsiteY1" fmla="*/ 0 h 1159909"/>
                <a:gd name="connsiteX2" fmla="*/ 1159907 w 1159907"/>
                <a:gd name="connsiteY2" fmla="*/ 579955 h 1159909"/>
                <a:gd name="connsiteX3" fmla="*/ 579953 w 1159907"/>
                <a:gd name="connsiteY3" fmla="*/ 1159909 h 1159909"/>
                <a:gd name="connsiteX4" fmla="*/ 275127 w 1159907"/>
                <a:gd name="connsiteY4" fmla="*/ 1159909 h 1159909"/>
                <a:gd name="connsiteX5" fmla="*/ 272506 w 1159907"/>
                <a:gd name="connsiteY5" fmla="*/ 1133908 h 1159909"/>
                <a:gd name="connsiteX6" fmla="*/ 20386 w 1159907"/>
                <a:gd name="connsiteY6" fmla="*/ 881788 h 1159909"/>
                <a:gd name="connsiteX7" fmla="*/ 0 w 1159907"/>
                <a:gd name="connsiteY7" fmla="*/ 879733 h 1159909"/>
                <a:gd name="connsiteX8" fmla="*/ 0 w 1159907"/>
                <a:gd name="connsiteY8" fmla="*/ 579954 h 1159909"/>
                <a:gd name="connsiteX9" fmla="*/ 579954 w 1159907"/>
                <a:gd name="connsiteY9" fmla="*/ 0 h 1159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9907" h="1159909">
                  <a:moveTo>
                    <a:pt x="579954" y="0"/>
                  </a:moveTo>
                  <a:lnTo>
                    <a:pt x="1159907" y="0"/>
                  </a:lnTo>
                  <a:lnTo>
                    <a:pt x="1159907" y="579955"/>
                  </a:lnTo>
                  <a:cubicBezTo>
                    <a:pt x="1159907" y="900255"/>
                    <a:pt x="900253" y="1159909"/>
                    <a:pt x="579953" y="1159909"/>
                  </a:cubicBezTo>
                  <a:lnTo>
                    <a:pt x="275127" y="1159909"/>
                  </a:lnTo>
                  <a:lnTo>
                    <a:pt x="272506" y="1133908"/>
                  </a:lnTo>
                  <a:cubicBezTo>
                    <a:pt x="246610" y="1007358"/>
                    <a:pt x="146935" y="907684"/>
                    <a:pt x="20386" y="881788"/>
                  </a:cubicBezTo>
                  <a:lnTo>
                    <a:pt x="0" y="879733"/>
                  </a:lnTo>
                  <a:lnTo>
                    <a:pt x="0" y="579954"/>
                  </a:lnTo>
                  <a:cubicBezTo>
                    <a:pt x="0" y="259654"/>
                    <a:pt x="259654" y="0"/>
                    <a:pt x="579954" y="0"/>
                  </a:cubicBezTo>
                  <a:close/>
                </a:path>
              </a:pathLst>
            </a:custGeom>
            <a:solidFill>
              <a:srgbClr val="D19F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06F3C21D-79E6-4CE8-BD03-363AF7571AE1}"/>
                </a:ext>
              </a:extLst>
            </p:cNvPr>
            <p:cNvSpPr txBox="1"/>
            <p:nvPr/>
          </p:nvSpPr>
          <p:spPr>
            <a:xfrm>
              <a:off x="6320819" y="2738079"/>
              <a:ext cx="800093" cy="4183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02478491-A418-4ECB-A1AE-E01AB994C356}"/>
              </a:ext>
            </a:extLst>
          </p:cNvPr>
          <p:cNvGrpSpPr/>
          <p:nvPr/>
        </p:nvGrpSpPr>
        <p:grpSpPr>
          <a:xfrm>
            <a:off x="4355747" y="3629363"/>
            <a:ext cx="1621423" cy="1621426"/>
            <a:chOff x="4891182" y="3689014"/>
            <a:chExt cx="1159907" cy="1159909"/>
          </a:xfrm>
        </p:grpSpPr>
        <p:sp>
          <p:nvSpPr>
            <p:cNvPr id="30" name="任意多边形: 形状 29">
              <a:extLst>
                <a:ext uri="{FF2B5EF4-FFF2-40B4-BE49-F238E27FC236}">
                  <a16:creationId xmlns="" xmlns:a16="http://schemas.microsoft.com/office/drawing/2014/main" id="{57BB9A3F-2BA8-40D8-9CAF-4E5106683EDB}"/>
                </a:ext>
              </a:extLst>
            </p:cNvPr>
            <p:cNvSpPr/>
            <p:nvPr/>
          </p:nvSpPr>
          <p:spPr>
            <a:xfrm rot="10800000">
              <a:off x="4891182" y="3689014"/>
              <a:ext cx="1159907" cy="1159909"/>
            </a:xfrm>
            <a:custGeom>
              <a:avLst/>
              <a:gdLst>
                <a:gd name="connsiteX0" fmla="*/ 579953 w 1159907"/>
                <a:gd name="connsiteY0" fmla="*/ 1159909 h 1159909"/>
                <a:gd name="connsiteX1" fmla="*/ 275127 w 1159907"/>
                <a:gd name="connsiteY1" fmla="*/ 1159909 h 1159909"/>
                <a:gd name="connsiteX2" fmla="*/ 272506 w 1159907"/>
                <a:gd name="connsiteY2" fmla="*/ 1133908 h 1159909"/>
                <a:gd name="connsiteX3" fmla="*/ 20386 w 1159907"/>
                <a:gd name="connsiteY3" fmla="*/ 881788 h 1159909"/>
                <a:gd name="connsiteX4" fmla="*/ 0 w 1159907"/>
                <a:gd name="connsiteY4" fmla="*/ 879733 h 1159909"/>
                <a:gd name="connsiteX5" fmla="*/ 0 w 1159907"/>
                <a:gd name="connsiteY5" fmla="*/ 579954 h 1159909"/>
                <a:gd name="connsiteX6" fmla="*/ 579954 w 1159907"/>
                <a:gd name="connsiteY6" fmla="*/ 0 h 1159909"/>
                <a:gd name="connsiteX7" fmla="*/ 1159907 w 1159907"/>
                <a:gd name="connsiteY7" fmla="*/ 0 h 1159909"/>
                <a:gd name="connsiteX8" fmla="*/ 1159907 w 1159907"/>
                <a:gd name="connsiteY8" fmla="*/ 579955 h 1159909"/>
                <a:gd name="connsiteX9" fmla="*/ 579953 w 1159907"/>
                <a:gd name="connsiteY9" fmla="*/ 1159909 h 1159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9907" h="1159909">
                  <a:moveTo>
                    <a:pt x="579953" y="1159909"/>
                  </a:moveTo>
                  <a:lnTo>
                    <a:pt x="275127" y="1159909"/>
                  </a:lnTo>
                  <a:lnTo>
                    <a:pt x="272506" y="1133908"/>
                  </a:lnTo>
                  <a:cubicBezTo>
                    <a:pt x="246611" y="1007358"/>
                    <a:pt x="146936" y="907684"/>
                    <a:pt x="20386" y="881788"/>
                  </a:cubicBezTo>
                  <a:lnTo>
                    <a:pt x="0" y="879733"/>
                  </a:lnTo>
                  <a:lnTo>
                    <a:pt x="0" y="579954"/>
                  </a:lnTo>
                  <a:cubicBezTo>
                    <a:pt x="0" y="259654"/>
                    <a:pt x="259654" y="0"/>
                    <a:pt x="579954" y="0"/>
                  </a:cubicBezTo>
                  <a:lnTo>
                    <a:pt x="1159907" y="0"/>
                  </a:lnTo>
                  <a:lnTo>
                    <a:pt x="1159907" y="579955"/>
                  </a:lnTo>
                  <a:cubicBezTo>
                    <a:pt x="1159907" y="900255"/>
                    <a:pt x="900253" y="1159909"/>
                    <a:pt x="579953" y="1159909"/>
                  </a:cubicBezTo>
                  <a:close/>
                </a:path>
              </a:pathLst>
            </a:custGeom>
            <a:solidFill>
              <a:srgbClr val="D19F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05D25DA1-64EA-4BEC-A7F1-6450A7C02C8D}"/>
                </a:ext>
              </a:extLst>
            </p:cNvPr>
            <p:cNvSpPr txBox="1"/>
            <p:nvPr/>
          </p:nvSpPr>
          <p:spPr>
            <a:xfrm>
              <a:off x="5071090" y="3976581"/>
              <a:ext cx="800093" cy="4183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2A0652E6-62C2-42DA-AA56-B2CF94306002}"/>
              </a:ext>
            </a:extLst>
          </p:cNvPr>
          <p:cNvGrpSpPr/>
          <p:nvPr/>
        </p:nvGrpSpPr>
        <p:grpSpPr>
          <a:xfrm>
            <a:off x="6102732" y="3629363"/>
            <a:ext cx="1621424" cy="1621424"/>
            <a:chOff x="6140911" y="3689014"/>
            <a:chExt cx="1159908" cy="1159908"/>
          </a:xfrm>
        </p:grpSpPr>
        <p:sp>
          <p:nvSpPr>
            <p:cNvPr id="33" name="任意多边形: 形状 32">
              <a:extLst>
                <a:ext uri="{FF2B5EF4-FFF2-40B4-BE49-F238E27FC236}">
                  <a16:creationId xmlns="" xmlns:a16="http://schemas.microsoft.com/office/drawing/2014/main" id="{0FFFC06F-E77E-420B-93D5-011E5416401A}"/>
                </a:ext>
              </a:extLst>
            </p:cNvPr>
            <p:cNvSpPr/>
            <p:nvPr/>
          </p:nvSpPr>
          <p:spPr>
            <a:xfrm rot="16200000">
              <a:off x="6140911" y="3689014"/>
              <a:ext cx="1159908" cy="1159908"/>
            </a:xfrm>
            <a:custGeom>
              <a:avLst/>
              <a:gdLst>
                <a:gd name="connsiteX0" fmla="*/ 1159908 w 1159908"/>
                <a:gd name="connsiteY0" fmla="*/ 275127 h 1159908"/>
                <a:gd name="connsiteX1" fmla="*/ 1159908 w 1159908"/>
                <a:gd name="connsiteY1" fmla="*/ 579954 h 1159908"/>
                <a:gd name="connsiteX2" fmla="*/ 579954 w 1159908"/>
                <a:gd name="connsiteY2" fmla="*/ 1159908 h 1159908"/>
                <a:gd name="connsiteX3" fmla="*/ 0 w 1159908"/>
                <a:gd name="connsiteY3" fmla="*/ 1159907 h 1159908"/>
                <a:gd name="connsiteX4" fmla="*/ 0 w 1159908"/>
                <a:gd name="connsiteY4" fmla="*/ 579954 h 1159908"/>
                <a:gd name="connsiteX5" fmla="*/ 579954 w 1159908"/>
                <a:gd name="connsiteY5" fmla="*/ 0 h 1159908"/>
                <a:gd name="connsiteX6" fmla="*/ 879733 w 1159908"/>
                <a:gd name="connsiteY6" fmla="*/ 0 h 1159908"/>
                <a:gd name="connsiteX7" fmla="*/ 881788 w 1159908"/>
                <a:gd name="connsiteY7" fmla="*/ 20386 h 1159908"/>
                <a:gd name="connsiteX8" fmla="*/ 1133908 w 1159908"/>
                <a:gd name="connsiteY8" fmla="*/ 272506 h 1159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9908" h="1159908">
                  <a:moveTo>
                    <a:pt x="1159908" y="275127"/>
                  </a:moveTo>
                  <a:lnTo>
                    <a:pt x="1159908" y="579954"/>
                  </a:lnTo>
                  <a:cubicBezTo>
                    <a:pt x="1159908" y="900254"/>
                    <a:pt x="900254" y="1159908"/>
                    <a:pt x="579954" y="1159908"/>
                  </a:cubicBezTo>
                  <a:lnTo>
                    <a:pt x="0" y="1159907"/>
                  </a:lnTo>
                  <a:lnTo>
                    <a:pt x="0" y="579954"/>
                  </a:lnTo>
                  <a:cubicBezTo>
                    <a:pt x="0" y="259654"/>
                    <a:pt x="259654" y="0"/>
                    <a:pt x="579954" y="0"/>
                  </a:cubicBezTo>
                  <a:lnTo>
                    <a:pt x="879733" y="0"/>
                  </a:lnTo>
                  <a:lnTo>
                    <a:pt x="881788" y="20386"/>
                  </a:lnTo>
                  <a:cubicBezTo>
                    <a:pt x="907684" y="146936"/>
                    <a:pt x="1007359" y="246610"/>
                    <a:pt x="1133908" y="272506"/>
                  </a:cubicBezTo>
                  <a:close/>
                </a:path>
              </a:pathLst>
            </a:custGeom>
            <a:solidFill>
              <a:srgbClr val="063C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242C5E47-1310-4188-8754-08EDACC7BAC8}"/>
                </a:ext>
              </a:extLst>
            </p:cNvPr>
            <p:cNvSpPr txBox="1"/>
            <p:nvPr/>
          </p:nvSpPr>
          <p:spPr>
            <a:xfrm>
              <a:off x="6320819" y="3976581"/>
              <a:ext cx="800093" cy="4183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A3A0C711-C91E-4250-8880-3206C9A4B73A}"/>
              </a:ext>
            </a:extLst>
          </p:cNvPr>
          <p:cNvGrpSpPr/>
          <p:nvPr/>
        </p:nvGrpSpPr>
        <p:grpSpPr>
          <a:xfrm>
            <a:off x="7975646" y="1937521"/>
            <a:ext cx="3058149" cy="1022012"/>
            <a:chOff x="7975646" y="1661296"/>
            <a:chExt cx="3058149" cy="1022012"/>
          </a:xfrm>
        </p:grpSpPr>
        <p:sp>
          <p:nvSpPr>
            <p:cNvPr id="48" name="文本框 47">
              <a:extLst>
                <a:ext uri="{FF2B5EF4-FFF2-40B4-BE49-F238E27FC236}">
                  <a16:creationId xmlns="" xmlns:a16="http://schemas.microsoft.com/office/drawing/2014/main" id="{55D8BC2F-C08E-469D-A0B1-11ED9AF419C5}"/>
                </a:ext>
              </a:extLst>
            </p:cNvPr>
            <p:cNvSpPr txBox="1"/>
            <p:nvPr/>
          </p:nvSpPr>
          <p:spPr>
            <a:xfrm>
              <a:off x="7975646" y="2061406"/>
              <a:ext cx="3058149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>
                <a:lnSpc>
                  <a:spcPct val="150000"/>
                </a:lnSpc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="" xmlns:a16="http://schemas.microsoft.com/office/drawing/2014/main" id="{B03A56DC-7024-4156-81E5-8991F2DA952F}"/>
                </a:ext>
              </a:extLst>
            </p:cNvPr>
            <p:cNvSpPr txBox="1"/>
            <p:nvPr/>
          </p:nvSpPr>
          <p:spPr>
            <a:xfrm>
              <a:off x="7975646" y="1661296"/>
              <a:ext cx="18717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/>
              <a:r>
                <a:rPr lang="zh-CN" altLang="en-US" sz="20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添加标题文字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32E075A9-6D59-4745-8A98-F8492A46031D}"/>
              </a:ext>
            </a:extLst>
          </p:cNvPr>
          <p:cNvGrpSpPr/>
          <p:nvPr/>
        </p:nvGrpSpPr>
        <p:grpSpPr>
          <a:xfrm>
            <a:off x="7975646" y="4138315"/>
            <a:ext cx="3456632" cy="1022012"/>
            <a:chOff x="7975646" y="3862090"/>
            <a:chExt cx="3456632" cy="1022012"/>
          </a:xfrm>
        </p:grpSpPr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C3D34067-4C51-4BC9-BBE1-49CC667833DF}"/>
                </a:ext>
              </a:extLst>
            </p:cNvPr>
            <p:cNvSpPr txBox="1"/>
            <p:nvPr/>
          </p:nvSpPr>
          <p:spPr>
            <a:xfrm>
              <a:off x="7975646" y="4262200"/>
              <a:ext cx="3058149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>
                <a:lnSpc>
                  <a:spcPct val="150000"/>
                </a:lnSpc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="" xmlns:a16="http://schemas.microsoft.com/office/drawing/2014/main" id="{BB5D5F7D-F0FE-4F57-8657-5E66F81FB074}"/>
                </a:ext>
              </a:extLst>
            </p:cNvPr>
            <p:cNvSpPr txBox="1"/>
            <p:nvPr/>
          </p:nvSpPr>
          <p:spPr>
            <a:xfrm>
              <a:off x="7975646" y="3862090"/>
              <a:ext cx="34566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/>
              <a:r>
                <a:rPr lang="zh-CN" altLang="en-US" sz="20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添加标题文字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14B8C1A6-70AD-4067-9407-386BF32A2250}"/>
              </a:ext>
            </a:extLst>
          </p:cNvPr>
          <p:cNvGrpSpPr/>
          <p:nvPr/>
        </p:nvGrpSpPr>
        <p:grpSpPr>
          <a:xfrm>
            <a:off x="834389" y="1937521"/>
            <a:ext cx="3269865" cy="1022012"/>
            <a:chOff x="834389" y="1661296"/>
            <a:chExt cx="3269865" cy="1022012"/>
          </a:xfrm>
        </p:grpSpPr>
        <p:sp>
          <p:nvSpPr>
            <p:cNvPr id="50" name="文本框 49">
              <a:extLst>
                <a:ext uri="{FF2B5EF4-FFF2-40B4-BE49-F238E27FC236}">
                  <a16:creationId xmlns="" xmlns:a16="http://schemas.microsoft.com/office/drawing/2014/main" id="{85F5E61E-3E7B-428F-A69C-B54ECBE6A1E1}"/>
                </a:ext>
              </a:extLst>
            </p:cNvPr>
            <p:cNvSpPr txBox="1"/>
            <p:nvPr/>
          </p:nvSpPr>
          <p:spPr>
            <a:xfrm>
              <a:off x="834389" y="2061406"/>
              <a:ext cx="3058149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457200">
                <a:lnSpc>
                  <a:spcPct val="150000"/>
                </a:lnSpc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="" xmlns:a16="http://schemas.microsoft.com/office/drawing/2014/main" id="{9BDCC809-61B5-427A-A699-2C27C7A3A331}"/>
                </a:ext>
              </a:extLst>
            </p:cNvPr>
            <p:cNvSpPr txBox="1"/>
            <p:nvPr/>
          </p:nvSpPr>
          <p:spPr>
            <a:xfrm>
              <a:off x="2232482" y="1661296"/>
              <a:ext cx="18717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/>
              <a:r>
                <a:rPr lang="zh-CN" altLang="en-US" sz="20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添加标题文字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375386B0-DC17-4AFB-B830-89AC405E630A}"/>
              </a:ext>
            </a:extLst>
          </p:cNvPr>
          <p:cNvGrpSpPr/>
          <p:nvPr/>
        </p:nvGrpSpPr>
        <p:grpSpPr>
          <a:xfrm>
            <a:off x="834389" y="4138315"/>
            <a:ext cx="3269865" cy="1022012"/>
            <a:chOff x="834389" y="3862090"/>
            <a:chExt cx="3269865" cy="1022012"/>
          </a:xfrm>
        </p:grpSpPr>
        <p:sp>
          <p:nvSpPr>
            <p:cNvPr id="51" name="文本框 50">
              <a:extLst>
                <a:ext uri="{FF2B5EF4-FFF2-40B4-BE49-F238E27FC236}">
                  <a16:creationId xmlns="" xmlns:a16="http://schemas.microsoft.com/office/drawing/2014/main" id="{94ACE782-73F0-450B-B53F-3975552A40F5}"/>
                </a:ext>
              </a:extLst>
            </p:cNvPr>
            <p:cNvSpPr txBox="1"/>
            <p:nvPr/>
          </p:nvSpPr>
          <p:spPr>
            <a:xfrm>
              <a:off x="834389" y="4262200"/>
              <a:ext cx="3058149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457200">
                <a:lnSpc>
                  <a:spcPct val="150000"/>
                </a:lnSpc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="" xmlns:a16="http://schemas.microsoft.com/office/drawing/2014/main" id="{F9EEE590-FAC6-43AD-835A-48BBE38C1189}"/>
                </a:ext>
              </a:extLst>
            </p:cNvPr>
            <p:cNvSpPr txBox="1"/>
            <p:nvPr/>
          </p:nvSpPr>
          <p:spPr>
            <a:xfrm>
              <a:off x="2232482" y="3862090"/>
              <a:ext cx="18717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/>
              <a:r>
                <a:rPr lang="zh-CN" altLang="en-US" sz="20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添加标题文字</a:t>
              </a:r>
            </a:p>
          </p:txBody>
        </p:sp>
      </p:grpSp>
      <p:sp>
        <p:nvSpPr>
          <p:cNvPr id="35" name="矩形 34"/>
          <p:cNvSpPr/>
          <p:nvPr/>
        </p:nvSpPr>
        <p:spPr>
          <a:xfrm>
            <a:off x="4488828" y="486275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63C54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单击此处添加标题文本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2558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0" y="0"/>
            <a:ext cx="10662382" cy="6858000"/>
          </a:xfrm>
          <a:custGeom>
            <a:avLst/>
            <a:gdLst>
              <a:gd name="connsiteX0" fmla="*/ 0 w 10662382"/>
              <a:gd name="connsiteY0" fmla="*/ 0 h 6858000"/>
              <a:gd name="connsiteX1" fmla="*/ 10662382 w 10662382"/>
              <a:gd name="connsiteY1" fmla="*/ 0 h 6858000"/>
              <a:gd name="connsiteX2" fmla="*/ 10602915 w 10662382"/>
              <a:gd name="connsiteY2" fmla="*/ 15162 h 6858000"/>
              <a:gd name="connsiteX3" fmla="*/ 8561622 w 10662382"/>
              <a:gd name="connsiteY3" fmla="*/ 698109 h 6858000"/>
              <a:gd name="connsiteX4" fmla="*/ 1175933 w 10662382"/>
              <a:gd name="connsiteY4" fmla="*/ 6791669 h 6858000"/>
              <a:gd name="connsiteX5" fmla="*/ 1147025 w 10662382"/>
              <a:gd name="connsiteY5" fmla="*/ 6858000 h 6858000"/>
              <a:gd name="connsiteX6" fmla="*/ 0 w 10662382"/>
              <a:gd name="connsiteY6" fmla="*/ 6858000 h 6858000"/>
              <a:gd name="connsiteX7" fmla="*/ 0 w 10662382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62382" h="6858000">
                <a:moveTo>
                  <a:pt x="0" y="0"/>
                </a:moveTo>
                <a:lnTo>
                  <a:pt x="10662382" y="0"/>
                </a:lnTo>
                <a:lnTo>
                  <a:pt x="10602915" y="15162"/>
                </a:lnTo>
                <a:cubicBezTo>
                  <a:pt x="9928360" y="197717"/>
                  <a:pt x="9245214" y="424992"/>
                  <a:pt x="8561622" y="698109"/>
                </a:cubicBezTo>
                <a:cubicBezTo>
                  <a:pt x="4972764" y="2131972"/>
                  <a:pt x="2263467" y="4473017"/>
                  <a:pt x="1175933" y="6791669"/>
                </a:cubicBezTo>
                <a:lnTo>
                  <a:pt x="1147025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19F6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-1" y="0"/>
            <a:ext cx="12192002" cy="6858000"/>
          </a:xfrm>
          <a:custGeom>
            <a:avLst/>
            <a:gdLst>
              <a:gd name="connsiteX0" fmla="*/ 10352776 w 12192002"/>
              <a:gd name="connsiteY0" fmla="*/ 0 h 6858000"/>
              <a:gd name="connsiteX1" fmla="*/ 12192002 w 12192002"/>
              <a:gd name="connsiteY1" fmla="*/ 0 h 6858000"/>
              <a:gd name="connsiteX2" fmla="*/ 12192002 w 12192002"/>
              <a:gd name="connsiteY2" fmla="*/ 6858000 h 6858000"/>
              <a:gd name="connsiteX3" fmla="*/ 0 w 12192002"/>
              <a:gd name="connsiteY3" fmla="*/ 6858000 h 6858000"/>
              <a:gd name="connsiteX4" fmla="*/ 0 w 12192002"/>
              <a:gd name="connsiteY4" fmla="*/ 5359725 h 6858000"/>
              <a:gd name="connsiteX5" fmla="*/ 74934 w 12192002"/>
              <a:gd name="connsiteY5" fmla="*/ 5276569 h 6858000"/>
              <a:gd name="connsiteX6" fmla="*/ 7826805 w 12192002"/>
              <a:gd name="connsiteY6" fmla="*/ 698109 h 6858000"/>
              <a:gd name="connsiteX7" fmla="*/ 10281273 w 12192002"/>
              <a:gd name="connsiteY7" fmla="*/ 15162 h 6858000"/>
              <a:gd name="connsiteX8" fmla="*/ 10352776 w 1219200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2" h="6858000">
                <a:moveTo>
                  <a:pt x="10352776" y="0"/>
                </a:moveTo>
                <a:lnTo>
                  <a:pt x="12192002" y="0"/>
                </a:lnTo>
                <a:lnTo>
                  <a:pt x="12192002" y="6858000"/>
                </a:lnTo>
                <a:lnTo>
                  <a:pt x="0" y="6858000"/>
                </a:lnTo>
                <a:lnTo>
                  <a:pt x="0" y="5359725"/>
                </a:lnTo>
                <a:lnTo>
                  <a:pt x="74934" y="5276569"/>
                </a:lnTo>
                <a:cubicBezTo>
                  <a:pt x="1729692" y="3492220"/>
                  <a:pt x="4455497" y="1818315"/>
                  <a:pt x="7826805" y="698109"/>
                </a:cubicBezTo>
                <a:cubicBezTo>
                  <a:pt x="8648761" y="424992"/>
                  <a:pt x="9470182" y="197717"/>
                  <a:pt x="10281273" y="15162"/>
                </a:cubicBezTo>
                <a:lnTo>
                  <a:pt x="10352776" y="0"/>
                </a:lnTo>
                <a:close/>
              </a:path>
            </a:pathLst>
          </a:custGeom>
          <a:solidFill>
            <a:srgbClr val="063C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aper-plane_52119">
            <a:extLst>
              <a:ext uri="{FF2B5EF4-FFF2-40B4-BE49-F238E27FC236}">
                <a16:creationId xmlns:p14="http://schemas.microsoft.com/office/powerpoint/2010/main" xmlns:a16="http://schemas.microsoft.com/office/drawing/2014/main" xmlns="" id="{54405246-CCE2-4201-BBB1-D3F3EB6E740D}"/>
              </a:ext>
            </a:extLst>
          </p:cNvPr>
          <p:cNvSpPr/>
          <p:nvPr/>
        </p:nvSpPr>
        <p:spPr>
          <a:xfrm rot="580598">
            <a:off x="1174027" y="2394941"/>
            <a:ext cx="2184198" cy="1891186"/>
          </a:xfrm>
          <a:custGeom>
            <a:avLst/>
            <a:gdLst>
              <a:gd name="T0" fmla="*/ 0 w 391"/>
              <a:gd name="T1" fmla="*/ 196 h 417"/>
              <a:gd name="T2" fmla="*/ 391 w 391"/>
              <a:gd name="T3" fmla="*/ 0 h 417"/>
              <a:gd name="T4" fmla="*/ 298 w 391"/>
              <a:gd name="T5" fmla="*/ 388 h 417"/>
              <a:gd name="T6" fmla="*/ 223 w 391"/>
              <a:gd name="T7" fmla="*/ 340 h 417"/>
              <a:gd name="T8" fmla="*/ 159 w 391"/>
              <a:gd name="T9" fmla="*/ 417 h 417"/>
              <a:gd name="T10" fmla="*/ 159 w 391"/>
              <a:gd name="T11" fmla="*/ 295 h 417"/>
              <a:gd name="T12" fmla="*/ 296 w 391"/>
              <a:gd name="T13" fmla="*/ 112 h 417"/>
              <a:gd name="T14" fmla="*/ 113 w 391"/>
              <a:gd name="T15" fmla="*/ 269 h 417"/>
              <a:gd name="T16" fmla="*/ 0 w 391"/>
              <a:gd name="T17" fmla="*/ 196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1" h="417">
                <a:moveTo>
                  <a:pt x="0" y="196"/>
                </a:moveTo>
                <a:lnTo>
                  <a:pt x="391" y="0"/>
                </a:lnTo>
                <a:lnTo>
                  <a:pt x="298" y="388"/>
                </a:lnTo>
                <a:lnTo>
                  <a:pt x="223" y="340"/>
                </a:lnTo>
                <a:lnTo>
                  <a:pt x="159" y="417"/>
                </a:lnTo>
                <a:lnTo>
                  <a:pt x="159" y="295"/>
                </a:lnTo>
                <a:lnTo>
                  <a:pt x="296" y="112"/>
                </a:lnTo>
                <a:lnTo>
                  <a:pt x="113" y="269"/>
                </a:lnTo>
                <a:lnTo>
                  <a:pt x="0" y="1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文本框 12"/>
          <p:cNvSpPr txBox="1"/>
          <p:nvPr/>
        </p:nvSpPr>
        <p:spPr>
          <a:xfrm flipH="1">
            <a:off x="1030622" y="278992"/>
            <a:ext cx="200079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chemeClr val="tx2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02</a:t>
            </a:r>
            <a:endParaRPr lang="zh-CN" altLang="en-US" sz="11500" dirty="0">
              <a:solidFill>
                <a:schemeClr val="tx2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3886" y="377371"/>
            <a:ext cx="11382513" cy="6103258"/>
          </a:xfrm>
          <a:prstGeom prst="rect">
            <a:avLst/>
          </a:prstGeom>
          <a:noFill/>
          <a:ln w="635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842429" y="1980955"/>
            <a:ext cx="4459366" cy="1626207"/>
            <a:chOff x="5813854" y="1761880"/>
            <a:chExt cx="4459366" cy="1626207"/>
          </a:xfrm>
        </p:grpSpPr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A524A523-9550-4B50-9E09-7D8A8A743514}"/>
                </a:ext>
              </a:extLst>
            </p:cNvPr>
            <p:cNvSpPr txBox="1"/>
            <p:nvPr/>
          </p:nvSpPr>
          <p:spPr>
            <a:xfrm>
              <a:off x="5813854" y="1818427"/>
              <a:ext cx="4288353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r" defTabSz="457200">
                <a:lnSpc>
                  <a:spcPct val="120000"/>
                </a:lnSpc>
                <a:defRPr/>
              </a:pPr>
              <a:r>
                <a:rPr kumimoji="0" lang="zh-CN" altLang="en-US" sz="8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项目介绍</a:t>
              </a:r>
              <a:endPara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A524A523-9550-4B50-9E09-7D8A8A743514}"/>
                </a:ext>
              </a:extLst>
            </p:cNvPr>
            <p:cNvSpPr txBox="1"/>
            <p:nvPr/>
          </p:nvSpPr>
          <p:spPr>
            <a:xfrm>
              <a:off x="5984867" y="1761880"/>
              <a:ext cx="4288353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r" defTabSz="457200">
                <a:lnSpc>
                  <a:spcPct val="120000"/>
                </a:lnSpc>
                <a:defRPr/>
              </a:pPr>
              <a:r>
                <a:rPr lang="zh-CN" altLang="en-US" sz="8000" dirty="0" smtClean="0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46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项目介绍</a:t>
              </a:r>
              <a:endParaRPr kumimoji="0" lang="zh-CN" altLang="en-US" sz="8000" b="0" i="0" u="none" strike="noStrike" kern="1200" cap="none" spc="0" normalizeH="0" baseline="0" noProof="0" dirty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  <a:alpha val="46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5842429" y="3717578"/>
            <a:ext cx="417982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4953000" y="3547874"/>
            <a:ext cx="4953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943198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25" objId="2"/>
      </p14:showEvtLst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íṡḷiḋè">
            <a:extLst>
              <a:ext uri="{FF2B5EF4-FFF2-40B4-BE49-F238E27FC236}">
                <a16:creationId xmlns="" xmlns:a16="http://schemas.microsoft.com/office/drawing/2014/main" id="{3F062219-3DD0-4198-A92E-CDAB07F3B151}"/>
              </a:ext>
            </a:extLst>
          </p:cNvPr>
          <p:cNvSpPr/>
          <p:nvPr/>
        </p:nvSpPr>
        <p:spPr>
          <a:xfrm rot="5400000">
            <a:off x="2231445" y="1869275"/>
            <a:ext cx="4369058" cy="3768562"/>
          </a:xfrm>
          <a:prstGeom prst="blockArc">
            <a:avLst>
              <a:gd name="adj1" fmla="val 12357386"/>
              <a:gd name="adj2" fmla="val 20163184"/>
              <a:gd name="adj3" fmla="val 6776"/>
            </a:avLst>
          </a:prstGeom>
          <a:gradFill>
            <a:gsLst>
              <a:gs pos="0">
                <a:schemeClr val="bg1">
                  <a:lumMod val="85000"/>
                  <a:alpha val="51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006B018F-9E23-4BA8-870F-49994BD25FAC}"/>
              </a:ext>
            </a:extLst>
          </p:cNvPr>
          <p:cNvGrpSpPr/>
          <p:nvPr/>
        </p:nvGrpSpPr>
        <p:grpSpPr>
          <a:xfrm>
            <a:off x="6569759" y="1837695"/>
            <a:ext cx="4024972" cy="965206"/>
            <a:chOff x="5964156" y="1296926"/>
            <a:chExt cx="4024972" cy="965206"/>
          </a:xfrm>
        </p:grpSpPr>
        <p:sp>
          <p:nvSpPr>
            <p:cNvPr id="148" name="文本框 147">
              <a:extLst>
                <a:ext uri="{FF2B5EF4-FFF2-40B4-BE49-F238E27FC236}">
                  <a16:creationId xmlns="" xmlns:a16="http://schemas.microsoft.com/office/drawing/2014/main" id="{0D71453A-1090-44A0-B928-F2932E42DE6F}"/>
                </a:ext>
              </a:extLst>
            </p:cNvPr>
            <p:cNvSpPr txBox="1"/>
            <p:nvPr/>
          </p:nvSpPr>
          <p:spPr>
            <a:xfrm>
              <a:off x="5964156" y="1615801"/>
              <a:ext cx="40249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>
                <a:lnSpc>
                  <a:spcPct val="150000"/>
                </a:lnSpc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49" name="文本框 148">
              <a:extLst>
                <a:ext uri="{FF2B5EF4-FFF2-40B4-BE49-F238E27FC236}">
                  <a16:creationId xmlns="" xmlns:a16="http://schemas.microsoft.com/office/drawing/2014/main" id="{B692F2D2-A6D2-4106-B577-28813F47E5E0}"/>
                </a:ext>
              </a:extLst>
            </p:cNvPr>
            <p:cNvSpPr txBox="1"/>
            <p:nvPr/>
          </p:nvSpPr>
          <p:spPr>
            <a:xfrm>
              <a:off x="5964156" y="1296926"/>
              <a:ext cx="17831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/>
              <a:r>
                <a:rPr lang="zh-CN" altLang="en-US" sz="20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添加标题文字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BC44F9DA-2772-430C-B47E-403EEF38C270}"/>
              </a:ext>
            </a:extLst>
          </p:cNvPr>
          <p:cNvGrpSpPr/>
          <p:nvPr/>
        </p:nvGrpSpPr>
        <p:grpSpPr>
          <a:xfrm>
            <a:off x="6662163" y="3142322"/>
            <a:ext cx="4024972" cy="965206"/>
            <a:chOff x="6662163" y="3142322"/>
            <a:chExt cx="4024972" cy="965206"/>
          </a:xfrm>
        </p:grpSpPr>
        <p:sp>
          <p:nvSpPr>
            <p:cNvPr id="150" name="文本框 149">
              <a:extLst>
                <a:ext uri="{FF2B5EF4-FFF2-40B4-BE49-F238E27FC236}">
                  <a16:creationId xmlns="" xmlns:a16="http://schemas.microsoft.com/office/drawing/2014/main" id="{68EB66CB-83E7-4702-AA0D-DD3649FCB8B5}"/>
                </a:ext>
              </a:extLst>
            </p:cNvPr>
            <p:cNvSpPr txBox="1"/>
            <p:nvPr/>
          </p:nvSpPr>
          <p:spPr>
            <a:xfrm>
              <a:off x="6662163" y="3461197"/>
              <a:ext cx="40249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>
                <a:lnSpc>
                  <a:spcPct val="150000"/>
                </a:lnSpc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51" name="文本框 150">
              <a:extLst>
                <a:ext uri="{FF2B5EF4-FFF2-40B4-BE49-F238E27FC236}">
                  <a16:creationId xmlns="" xmlns:a16="http://schemas.microsoft.com/office/drawing/2014/main" id="{88AADAE3-8DCD-40FD-9CC1-BB3D1CA3A931}"/>
                </a:ext>
              </a:extLst>
            </p:cNvPr>
            <p:cNvSpPr txBox="1"/>
            <p:nvPr/>
          </p:nvSpPr>
          <p:spPr>
            <a:xfrm>
              <a:off x="6662163" y="3142322"/>
              <a:ext cx="17831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/>
              <a:r>
                <a:rPr lang="zh-CN" altLang="en-US" sz="20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添加标题文字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69D1E4A7-0D3E-446D-86E0-AD9FFDE4A80E}"/>
              </a:ext>
            </a:extLst>
          </p:cNvPr>
          <p:cNvGrpSpPr/>
          <p:nvPr/>
        </p:nvGrpSpPr>
        <p:grpSpPr>
          <a:xfrm>
            <a:off x="6421992" y="4765824"/>
            <a:ext cx="4024972" cy="965206"/>
            <a:chOff x="5964156" y="5047708"/>
            <a:chExt cx="4024972" cy="965206"/>
          </a:xfrm>
        </p:grpSpPr>
        <p:sp>
          <p:nvSpPr>
            <p:cNvPr id="152" name="文本框 151">
              <a:extLst>
                <a:ext uri="{FF2B5EF4-FFF2-40B4-BE49-F238E27FC236}">
                  <a16:creationId xmlns="" xmlns:a16="http://schemas.microsoft.com/office/drawing/2014/main" id="{1F2A1037-038C-4FA9-8602-AC3BCBBFC350}"/>
                </a:ext>
              </a:extLst>
            </p:cNvPr>
            <p:cNvSpPr txBox="1"/>
            <p:nvPr/>
          </p:nvSpPr>
          <p:spPr>
            <a:xfrm>
              <a:off x="5964156" y="5366583"/>
              <a:ext cx="40249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>
                <a:lnSpc>
                  <a:spcPct val="150000"/>
                </a:lnSpc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53" name="文本框 152">
              <a:extLst>
                <a:ext uri="{FF2B5EF4-FFF2-40B4-BE49-F238E27FC236}">
                  <a16:creationId xmlns="" xmlns:a16="http://schemas.microsoft.com/office/drawing/2014/main" id="{D9C495AF-16C4-40ED-850F-6B8CFDD65286}"/>
                </a:ext>
              </a:extLst>
            </p:cNvPr>
            <p:cNvSpPr txBox="1"/>
            <p:nvPr/>
          </p:nvSpPr>
          <p:spPr>
            <a:xfrm>
              <a:off x="5964156" y="5047708"/>
              <a:ext cx="17831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/>
              <a:r>
                <a:rPr lang="zh-CN" altLang="en-US" sz="20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添加标题文字</a:t>
              </a:r>
            </a:p>
          </p:txBody>
        </p:sp>
      </p:grpSp>
      <p:sp>
        <p:nvSpPr>
          <p:cNvPr id="2" name="椭圆 1">
            <a:extLst>
              <a:ext uri="{FF2B5EF4-FFF2-40B4-BE49-F238E27FC236}">
                <a16:creationId xmlns="" xmlns:a16="http://schemas.microsoft.com/office/drawing/2014/main" id="{B9C19CAC-F8D3-4B9A-A00C-F05BF04E3DE9}"/>
              </a:ext>
            </a:extLst>
          </p:cNvPr>
          <p:cNvSpPr/>
          <p:nvPr/>
        </p:nvSpPr>
        <p:spPr>
          <a:xfrm>
            <a:off x="1520950" y="1837695"/>
            <a:ext cx="3730892" cy="3730892"/>
          </a:xfrm>
          <a:prstGeom prst="ellipse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44E3B541-C583-4964-AF7C-D7D1444E1015}"/>
              </a:ext>
            </a:extLst>
          </p:cNvPr>
          <p:cNvGrpSpPr/>
          <p:nvPr/>
        </p:nvGrpSpPr>
        <p:grpSpPr>
          <a:xfrm>
            <a:off x="5390260" y="1814163"/>
            <a:ext cx="789924" cy="789920"/>
            <a:chOff x="4860857" y="1605726"/>
            <a:chExt cx="789924" cy="789920"/>
          </a:xfrm>
        </p:grpSpPr>
        <p:sp>
          <p:nvSpPr>
            <p:cNvPr id="65" name="î$1íḑe">
              <a:extLst>
                <a:ext uri="{FF2B5EF4-FFF2-40B4-BE49-F238E27FC236}">
                  <a16:creationId xmlns="" xmlns:a16="http://schemas.microsoft.com/office/drawing/2014/main" id="{D9310537-6D14-404C-8110-D172268F3C3F}"/>
                </a:ext>
              </a:extLst>
            </p:cNvPr>
            <p:cNvSpPr/>
            <p:nvPr/>
          </p:nvSpPr>
          <p:spPr>
            <a:xfrm>
              <a:off x="4860857" y="1605726"/>
              <a:ext cx="789924" cy="789920"/>
            </a:xfrm>
            <a:prstGeom prst="ellipse">
              <a:avLst/>
            </a:prstGeom>
            <a:solidFill>
              <a:srgbClr val="063C54"/>
            </a:solid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5" name="Oval 10">
              <a:extLst>
                <a:ext uri="{FF2B5EF4-FFF2-40B4-BE49-F238E27FC236}">
                  <a16:creationId xmlns="" xmlns:a16="http://schemas.microsoft.com/office/drawing/2014/main" id="{D5DA22F0-C414-4882-A8BB-63CBA7AF8645}"/>
                </a:ext>
              </a:extLst>
            </p:cNvPr>
            <p:cNvSpPr/>
            <p:nvPr/>
          </p:nvSpPr>
          <p:spPr>
            <a:xfrm>
              <a:off x="5098844" y="1819275"/>
              <a:ext cx="377008" cy="375748"/>
            </a:xfrm>
            <a:custGeom>
              <a:avLst/>
              <a:gdLst>
                <a:gd name="connsiteX0" fmla="*/ 81603 w 608615"/>
                <a:gd name="connsiteY0" fmla="*/ 176901 h 606580"/>
                <a:gd name="connsiteX1" fmla="*/ 42180 w 608615"/>
                <a:gd name="connsiteY1" fmla="*/ 215826 h 606580"/>
                <a:gd name="connsiteX2" fmla="*/ 25449 w 608615"/>
                <a:gd name="connsiteY2" fmla="*/ 362636 h 606580"/>
                <a:gd name="connsiteX3" fmla="*/ 29543 w 608615"/>
                <a:gd name="connsiteY3" fmla="*/ 376411 h 606580"/>
                <a:gd name="connsiteX4" fmla="*/ 38798 w 608615"/>
                <a:gd name="connsiteY4" fmla="*/ 380765 h 606580"/>
                <a:gd name="connsiteX5" fmla="*/ 48409 w 608615"/>
                <a:gd name="connsiteY5" fmla="*/ 380765 h 606580"/>
                <a:gd name="connsiteX6" fmla="*/ 61046 w 608615"/>
                <a:gd name="connsiteY6" fmla="*/ 392496 h 606580"/>
                <a:gd name="connsiteX7" fmla="*/ 75018 w 608615"/>
                <a:gd name="connsiteY7" fmla="*/ 581341 h 606580"/>
                <a:gd name="connsiteX8" fmla="*/ 152796 w 608615"/>
                <a:gd name="connsiteY8" fmla="*/ 581341 h 606580"/>
                <a:gd name="connsiteX9" fmla="*/ 166768 w 608615"/>
                <a:gd name="connsiteY9" fmla="*/ 392496 h 606580"/>
                <a:gd name="connsiteX10" fmla="*/ 179405 w 608615"/>
                <a:gd name="connsiteY10" fmla="*/ 380765 h 606580"/>
                <a:gd name="connsiteX11" fmla="*/ 189016 w 608615"/>
                <a:gd name="connsiteY11" fmla="*/ 380765 h 606580"/>
                <a:gd name="connsiteX12" fmla="*/ 198271 w 608615"/>
                <a:gd name="connsiteY12" fmla="*/ 376411 h 606580"/>
                <a:gd name="connsiteX13" fmla="*/ 202365 w 608615"/>
                <a:gd name="connsiteY13" fmla="*/ 362636 h 606580"/>
                <a:gd name="connsiteX14" fmla="*/ 185634 w 608615"/>
                <a:gd name="connsiteY14" fmla="*/ 215826 h 606580"/>
                <a:gd name="connsiteX15" fmla="*/ 146211 w 608615"/>
                <a:gd name="connsiteY15" fmla="*/ 176901 h 606580"/>
                <a:gd name="connsiteX16" fmla="*/ 329132 w 608615"/>
                <a:gd name="connsiteY16" fmla="*/ 176837 h 606580"/>
                <a:gd name="connsiteX17" fmla="*/ 455700 w 608615"/>
                <a:gd name="connsiteY17" fmla="*/ 303299 h 606580"/>
                <a:gd name="connsiteX18" fmla="*/ 329132 w 608615"/>
                <a:gd name="connsiteY18" fmla="*/ 429673 h 606580"/>
                <a:gd name="connsiteX19" fmla="*/ 252585 w 608615"/>
                <a:gd name="connsiteY19" fmla="*/ 403456 h 606580"/>
                <a:gd name="connsiteX20" fmla="*/ 250182 w 608615"/>
                <a:gd name="connsiteY20" fmla="*/ 385682 h 606580"/>
                <a:gd name="connsiteX21" fmla="*/ 267984 w 608615"/>
                <a:gd name="connsiteY21" fmla="*/ 383372 h 606580"/>
                <a:gd name="connsiteX22" fmla="*/ 329132 w 608615"/>
                <a:gd name="connsiteY22" fmla="*/ 404434 h 606580"/>
                <a:gd name="connsiteX23" fmla="*/ 430422 w 608615"/>
                <a:gd name="connsiteY23" fmla="*/ 303299 h 606580"/>
                <a:gd name="connsiteX24" fmla="*/ 329132 w 608615"/>
                <a:gd name="connsiteY24" fmla="*/ 202165 h 606580"/>
                <a:gd name="connsiteX25" fmla="*/ 258816 w 608615"/>
                <a:gd name="connsiteY25" fmla="*/ 230781 h 606580"/>
                <a:gd name="connsiteX26" fmla="*/ 240925 w 608615"/>
                <a:gd name="connsiteY26" fmla="*/ 230426 h 606580"/>
                <a:gd name="connsiteX27" fmla="*/ 241192 w 608615"/>
                <a:gd name="connsiteY27" fmla="*/ 212563 h 606580"/>
                <a:gd name="connsiteX28" fmla="*/ 329132 w 608615"/>
                <a:gd name="connsiteY28" fmla="*/ 176837 h 606580"/>
                <a:gd name="connsiteX29" fmla="*/ 81603 w 608615"/>
                <a:gd name="connsiteY29" fmla="*/ 151574 h 606580"/>
                <a:gd name="connsiteX30" fmla="*/ 146211 w 608615"/>
                <a:gd name="connsiteY30" fmla="*/ 151574 h 606580"/>
                <a:gd name="connsiteX31" fmla="*/ 210819 w 608615"/>
                <a:gd name="connsiteY31" fmla="*/ 212982 h 606580"/>
                <a:gd name="connsiteX32" fmla="*/ 227549 w 608615"/>
                <a:gd name="connsiteY32" fmla="*/ 359793 h 606580"/>
                <a:gd name="connsiteX33" fmla="*/ 217137 w 608615"/>
                <a:gd name="connsiteY33" fmla="*/ 393296 h 606580"/>
                <a:gd name="connsiteX34" fmla="*/ 191152 w 608615"/>
                <a:gd name="connsiteY34" fmla="*/ 406004 h 606580"/>
                <a:gd name="connsiteX35" fmla="*/ 177180 w 608615"/>
                <a:gd name="connsiteY35" fmla="*/ 594938 h 606580"/>
                <a:gd name="connsiteX36" fmla="*/ 164543 w 608615"/>
                <a:gd name="connsiteY36" fmla="*/ 606580 h 606580"/>
                <a:gd name="connsiteX37" fmla="*/ 63271 w 608615"/>
                <a:gd name="connsiteY37" fmla="*/ 606580 h 606580"/>
                <a:gd name="connsiteX38" fmla="*/ 50634 w 608615"/>
                <a:gd name="connsiteY38" fmla="*/ 594938 h 606580"/>
                <a:gd name="connsiteX39" fmla="*/ 36662 w 608615"/>
                <a:gd name="connsiteY39" fmla="*/ 406004 h 606580"/>
                <a:gd name="connsiteX40" fmla="*/ 10677 w 608615"/>
                <a:gd name="connsiteY40" fmla="*/ 393296 h 606580"/>
                <a:gd name="connsiteX41" fmla="*/ 265 w 608615"/>
                <a:gd name="connsiteY41" fmla="*/ 359793 h 606580"/>
                <a:gd name="connsiteX42" fmla="*/ 17084 w 608615"/>
                <a:gd name="connsiteY42" fmla="*/ 212982 h 606580"/>
                <a:gd name="connsiteX43" fmla="*/ 81603 w 608615"/>
                <a:gd name="connsiteY43" fmla="*/ 151574 h 606580"/>
                <a:gd name="connsiteX44" fmla="*/ 113916 w 608615"/>
                <a:gd name="connsiteY44" fmla="*/ 25241 h 606580"/>
                <a:gd name="connsiteX45" fmla="*/ 75923 w 608615"/>
                <a:gd name="connsiteY45" fmla="*/ 63191 h 606580"/>
                <a:gd name="connsiteX46" fmla="*/ 113916 w 608615"/>
                <a:gd name="connsiteY46" fmla="*/ 101053 h 606580"/>
                <a:gd name="connsiteX47" fmla="*/ 151909 w 608615"/>
                <a:gd name="connsiteY47" fmla="*/ 63191 h 606580"/>
                <a:gd name="connsiteX48" fmla="*/ 113916 w 608615"/>
                <a:gd name="connsiteY48" fmla="*/ 25241 h 606580"/>
                <a:gd name="connsiteX49" fmla="*/ 409385 w 608615"/>
                <a:gd name="connsiteY49" fmla="*/ 24335 h 606580"/>
                <a:gd name="connsiteX50" fmla="*/ 430612 w 608615"/>
                <a:gd name="connsiteY50" fmla="*/ 28235 h 606580"/>
                <a:gd name="connsiteX51" fmla="*/ 493358 w 608615"/>
                <a:gd name="connsiteY51" fmla="*/ 65385 h 606580"/>
                <a:gd name="connsiteX52" fmla="*/ 512404 w 608615"/>
                <a:gd name="connsiteY52" fmla="*/ 103335 h 606580"/>
                <a:gd name="connsiteX53" fmla="*/ 495227 w 608615"/>
                <a:gd name="connsiteY53" fmla="*/ 141463 h 606580"/>
                <a:gd name="connsiteX54" fmla="*/ 492023 w 608615"/>
                <a:gd name="connsiteY54" fmla="*/ 173902 h 606580"/>
                <a:gd name="connsiteX55" fmla="*/ 513650 w 608615"/>
                <a:gd name="connsiteY55" fmla="*/ 212297 h 606580"/>
                <a:gd name="connsiteX56" fmla="*/ 541864 w 608615"/>
                <a:gd name="connsiteY56" fmla="*/ 225539 h 606580"/>
                <a:gd name="connsiteX57" fmla="*/ 582894 w 608615"/>
                <a:gd name="connsiteY57" fmla="*/ 228917 h 606580"/>
                <a:gd name="connsiteX58" fmla="*/ 606212 w 608615"/>
                <a:gd name="connsiteY58" fmla="*/ 265089 h 606580"/>
                <a:gd name="connsiteX59" fmla="*/ 608615 w 608615"/>
                <a:gd name="connsiteY59" fmla="*/ 302417 h 606580"/>
                <a:gd name="connsiteX60" fmla="*/ 606212 w 608615"/>
                <a:gd name="connsiteY60" fmla="*/ 339656 h 606580"/>
                <a:gd name="connsiteX61" fmla="*/ 582894 w 608615"/>
                <a:gd name="connsiteY61" fmla="*/ 375828 h 606580"/>
                <a:gd name="connsiteX62" fmla="*/ 542131 w 608615"/>
                <a:gd name="connsiteY62" fmla="*/ 379383 h 606580"/>
                <a:gd name="connsiteX63" fmla="*/ 513650 w 608615"/>
                <a:gd name="connsiteY63" fmla="*/ 392448 h 606580"/>
                <a:gd name="connsiteX64" fmla="*/ 492023 w 608615"/>
                <a:gd name="connsiteY64" fmla="*/ 430843 h 606580"/>
                <a:gd name="connsiteX65" fmla="*/ 495227 w 608615"/>
                <a:gd name="connsiteY65" fmla="*/ 463282 h 606580"/>
                <a:gd name="connsiteX66" fmla="*/ 512404 w 608615"/>
                <a:gd name="connsiteY66" fmla="*/ 501410 h 606580"/>
                <a:gd name="connsiteX67" fmla="*/ 493358 w 608615"/>
                <a:gd name="connsiteY67" fmla="*/ 539449 h 606580"/>
                <a:gd name="connsiteX68" fmla="*/ 430612 w 608615"/>
                <a:gd name="connsiteY68" fmla="*/ 576510 h 606580"/>
                <a:gd name="connsiteX69" fmla="*/ 388692 w 608615"/>
                <a:gd name="connsiteY69" fmla="*/ 574644 h 606580"/>
                <a:gd name="connsiteX70" fmla="*/ 364483 w 608615"/>
                <a:gd name="connsiteY70" fmla="*/ 540071 h 606580"/>
                <a:gd name="connsiteX71" fmla="*/ 339029 w 608615"/>
                <a:gd name="connsiteY71" fmla="*/ 521229 h 606580"/>
                <a:gd name="connsiteX72" fmla="*/ 295952 w 608615"/>
                <a:gd name="connsiteY72" fmla="*/ 521229 h 606580"/>
                <a:gd name="connsiteX73" fmla="*/ 270497 w 608615"/>
                <a:gd name="connsiteY73" fmla="*/ 540071 h 606580"/>
                <a:gd name="connsiteX74" fmla="*/ 250917 w 608615"/>
                <a:gd name="connsiteY74" fmla="*/ 571711 h 606580"/>
                <a:gd name="connsiteX75" fmla="*/ 223504 w 608615"/>
                <a:gd name="connsiteY75" fmla="*/ 580421 h 606580"/>
                <a:gd name="connsiteX76" fmla="*/ 215138 w 608615"/>
                <a:gd name="connsiteY76" fmla="*/ 579710 h 606580"/>
                <a:gd name="connsiteX77" fmla="*/ 204903 w 608615"/>
                <a:gd name="connsiteY77" fmla="*/ 565045 h 606580"/>
                <a:gd name="connsiteX78" fmla="*/ 219499 w 608615"/>
                <a:gd name="connsiteY78" fmla="*/ 554825 h 606580"/>
                <a:gd name="connsiteX79" fmla="*/ 236232 w 608615"/>
                <a:gd name="connsiteY79" fmla="*/ 551003 h 606580"/>
                <a:gd name="connsiteX80" fmla="*/ 245488 w 608615"/>
                <a:gd name="connsiteY80" fmla="*/ 535983 h 606580"/>
                <a:gd name="connsiteX81" fmla="*/ 298533 w 608615"/>
                <a:gd name="connsiteY81" fmla="*/ 496077 h 606580"/>
                <a:gd name="connsiteX82" fmla="*/ 336359 w 608615"/>
                <a:gd name="connsiteY82" fmla="*/ 496077 h 606580"/>
                <a:gd name="connsiteX83" fmla="*/ 389404 w 608615"/>
                <a:gd name="connsiteY83" fmla="*/ 535983 h 606580"/>
                <a:gd name="connsiteX84" fmla="*/ 400885 w 608615"/>
                <a:gd name="connsiteY84" fmla="*/ 552425 h 606580"/>
                <a:gd name="connsiteX85" fmla="*/ 420465 w 608615"/>
                <a:gd name="connsiteY85" fmla="*/ 553225 h 606580"/>
                <a:gd name="connsiteX86" fmla="*/ 477782 w 608615"/>
                <a:gd name="connsiteY86" fmla="*/ 519363 h 606580"/>
                <a:gd name="connsiteX87" fmla="*/ 487039 w 608615"/>
                <a:gd name="connsiteY87" fmla="*/ 500877 h 606580"/>
                <a:gd name="connsiteX88" fmla="*/ 478850 w 608615"/>
                <a:gd name="connsiteY88" fmla="*/ 482568 h 606580"/>
                <a:gd name="connsiteX89" fmla="*/ 471285 w 608615"/>
                <a:gd name="connsiteY89" fmla="*/ 416356 h 606580"/>
                <a:gd name="connsiteX90" fmla="*/ 490421 w 608615"/>
                <a:gd name="connsiteY90" fmla="*/ 382227 h 606580"/>
                <a:gd name="connsiteX91" fmla="*/ 550942 w 608615"/>
                <a:gd name="connsiteY91" fmla="*/ 355654 h 606580"/>
                <a:gd name="connsiteX92" fmla="*/ 569899 w 608615"/>
                <a:gd name="connsiteY92" fmla="*/ 354143 h 606580"/>
                <a:gd name="connsiteX93" fmla="*/ 581113 w 608615"/>
                <a:gd name="connsiteY93" fmla="*/ 336545 h 606580"/>
                <a:gd name="connsiteX94" fmla="*/ 583250 w 608615"/>
                <a:gd name="connsiteY94" fmla="*/ 302328 h 606580"/>
                <a:gd name="connsiteX95" fmla="*/ 581113 w 608615"/>
                <a:gd name="connsiteY95" fmla="*/ 268200 h 606580"/>
                <a:gd name="connsiteX96" fmla="*/ 569899 w 608615"/>
                <a:gd name="connsiteY96" fmla="*/ 250602 h 606580"/>
                <a:gd name="connsiteX97" fmla="*/ 551209 w 608615"/>
                <a:gd name="connsiteY97" fmla="*/ 249003 h 606580"/>
                <a:gd name="connsiteX98" fmla="*/ 490421 w 608615"/>
                <a:gd name="connsiteY98" fmla="*/ 222429 h 606580"/>
                <a:gd name="connsiteX99" fmla="*/ 471374 w 608615"/>
                <a:gd name="connsiteY99" fmla="*/ 188389 h 606580"/>
                <a:gd name="connsiteX100" fmla="*/ 478939 w 608615"/>
                <a:gd name="connsiteY100" fmla="*/ 122177 h 606580"/>
                <a:gd name="connsiteX101" fmla="*/ 487039 w 608615"/>
                <a:gd name="connsiteY101" fmla="*/ 103868 h 606580"/>
                <a:gd name="connsiteX102" fmla="*/ 477782 w 608615"/>
                <a:gd name="connsiteY102" fmla="*/ 85293 h 606580"/>
                <a:gd name="connsiteX103" fmla="*/ 420554 w 608615"/>
                <a:gd name="connsiteY103" fmla="*/ 51431 h 606580"/>
                <a:gd name="connsiteX104" fmla="*/ 400885 w 608615"/>
                <a:gd name="connsiteY104" fmla="*/ 52320 h 606580"/>
                <a:gd name="connsiteX105" fmla="*/ 389404 w 608615"/>
                <a:gd name="connsiteY105" fmla="*/ 68762 h 606580"/>
                <a:gd name="connsiteX106" fmla="*/ 336359 w 608615"/>
                <a:gd name="connsiteY106" fmla="*/ 108667 h 606580"/>
                <a:gd name="connsiteX107" fmla="*/ 298622 w 608615"/>
                <a:gd name="connsiteY107" fmla="*/ 108667 h 606580"/>
                <a:gd name="connsiteX108" fmla="*/ 245488 w 608615"/>
                <a:gd name="connsiteY108" fmla="*/ 68762 h 606580"/>
                <a:gd name="connsiteX109" fmla="*/ 234986 w 608615"/>
                <a:gd name="connsiteY109" fmla="*/ 52942 h 606580"/>
                <a:gd name="connsiteX110" fmla="*/ 216117 w 608615"/>
                <a:gd name="connsiteY110" fmla="*/ 50987 h 606580"/>
                <a:gd name="connsiteX111" fmla="*/ 200008 w 608615"/>
                <a:gd name="connsiteY111" fmla="*/ 43166 h 606580"/>
                <a:gd name="connsiteX112" fmla="*/ 207929 w 608615"/>
                <a:gd name="connsiteY112" fmla="*/ 27079 h 606580"/>
                <a:gd name="connsiteX113" fmla="*/ 247980 w 608615"/>
                <a:gd name="connsiteY113" fmla="*/ 31257 h 606580"/>
                <a:gd name="connsiteX114" fmla="*/ 270497 w 608615"/>
                <a:gd name="connsiteY114" fmla="*/ 64674 h 606580"/>
                <a:gd name="connsiteX115" fmla="*/ 295863 w 608615"/>
                <a:gd name="connsiteY115" fmla="*/ 83516 h 606580"/>
                <a:gd name="connsiteX116" fmla="*/ 339029 w 608615"/>
                <a:gd name="connsiteY116" fmla="*/ 83516 h 606580"/>
                <a:gd name="connsiteX117" fmla="*/ 364483 w 608615"/>
                <a:gd name="connsiteY117" fmla="*/ 64674 h 606580"/>
                <a:gd name="connsiteX118" fmla="*/ 388692 w 608615"/>
                <a:gd name="connsiteY118" fmla="*/ 30101 h 606580"/>
                <a:gd name="connsiteX119" fmla="*/ 409385 w 608615"/>
                <a:gd name="connsiteY119" fmla="*/ 24335 h 606580"/>
                <a:gd name="connsiteX120" fmla="*/ 113916 w 608615"/>
                <a:gd name="connsiteY120" fmla="*/ 0 h 606580"/>
                <a:gd name="connsiteX121" fmla="*/ 177178 w 608615"/>
                <a:gd name="connsiteY121" fmla="*/ 63191 h 606580"/>
                <a:gd name="connsiteX122" fmla="*/ 113916 w 608615"/>
                <a:gd name="connsiteY122" fmla="*/ 126383 h 606580"/>
                <a:gd name="connsiteX123" fmla="*/ 50654 w 608615"/>
                <a:gd name="connsiteY123" fmla="*/ 63191 h 606580"/>
                <a:gd name="connsiteX124" fmla="*/ 113916 w 608615"/>
                <a:gd name="connsiteY124" fmla="*/ 0 h 60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608615" h="606580">
                  <a:moveTo>
                    <a:pt x="81603" y="176901"/>
                  </a:moveTo>
                  <a:cubicBezTo>
                    <a:pt x="61669" y="176901"/>
                    <a:pt x="44761" y="193609"/>
                    <a:pt x="42180" y="215826"/>
                  </a:cubicBezTo>
                  <a:lnTo>
                    <a:pt x="25449" y="362636"/>
                  </a:lnTo>
                  <a:cubicBezTo>
                    <a:pt x="24827" y="367791"/>
                    <a:pt x="26339" y="372767"/>
                    <a:pt x="29543" y="376411"/>
                  </a:cubicBezTo>
                  <a:cubicBezTo>
                    <a:pt x="30967" y="378011"/>
                    <a:pt x="34171" y="380765"/>
                    <a:pt x="38798" y="380765"/>
                  </a:cubicBezTo>
                  <a:lnTo>
                    <a:pt x="48409" y="380765"/>
                  </a:lnTo>
                  <a:cubicBezTo>
                    <a:pt x="55084" y="380765"/>
                    <a:pt x="60512" y="385920"/>
                    <a:pt x="61046" y="392496"/>
                  </a:cubicBezTo>
                  <a:lnTo>
                    <a:pt x="75018" y="581341"/>
                  </a:lnTo>
                  <a:lnTo>
                    <a:pt x="152796" y="581341"/>
                  </a:lnTo>
                  <a:lnTo>
                    <a:pt x="166768" y="392496"/>
                  </a:lnTo>
                  <a:cubicBezTo>
                    <a:pt x="167213" y="385920"/>
                    <a:pt x="172730" y="380765"/>
                    <a:pt x="179405" y="380765"/>
                  </a:cubicBezTo>
                  <a:lnTo>
                    <a:pt x="189016" y="380765"/>
                  </a:lnTo>
                  <a:cubicBezTo>
                    <a:pt x="193643" y="380765"/>
                    <a:pt x="196847" y="378011"/>
                    <a:pt x="198271" y="376411"/>
                  </a:cubicBezTo>
                  <a:cubicBezTo>
                    <a:pt x="201475" y="372767"/>
                    <a:pt x="202987" y="367791"/>
                    <a:pt x="202365" y="362636"/>
                  </a:cubicBezTo>
                  <a:lnTo>
                    <a:pt x="185634" y="215826"/>
                  </a:lnTo>
                  <a:cubicBezTo>
                    <a:pt x="183053" y="193609"/>
                    <a:pt x="166145" y="176901"/>
                    <a:pt x="146211" y="176901"/>
                  </a:cubicBezTo>
                  <a:close/>
                  <a:moveTo>
                    <a:pt x="329132" y="176837"/>
                  </a:moveTo>
                  <a:cubicBezTo>
                    <a:pt x="398913" y="176837"/>
                    <a:pt x="455700" y="233536"/>
                    <a:pt x="455700" y="303299"/>
                  </a:cubicBezTo>
                  <a:cubicBezTo>
                    <a:pt x="455700" y="372974"/>
                    <a:pt x="398913" y="429673"/>
                    <a:pt x="329132" y="429673"/>
                  </a:cubicBezTo>
                  <a:cubicBezTo>
                    <a:pt x="301539" y="429673"/>
                    <a:pt x="275104" y="420608"/>
                    <a:pt x="252585" y="403456"/>
                  </a:cubicBezTo>
                  <a:cubicBezTo>
                    <a:pt x="247067" y="399190"/>
                    <a:pt x="245999" y="391281"/>
                    <a:pt x="250182" y="385682"/>
                  </a:cubicBezTo>
                  <a:cubicBezTo>
                    <a:pt x="254455" y="380172"/>
                    <a:pt x="262465" y="379106"/>
                    <a:pt x="267984" y="383372"/>
                  </a:cubicBezTo>
                  <a:cubicBezTo>
                    <a:pt x="286052" y="397146"/>
                    <a:pt x="307147" y="404434"/>
                    <a:pt x="329132" y="404434"/>
                  </a:cubicBezTo>
                  <a:cubicBezTo>
                    <a:pt x="384939" y="404434"/>
                    <a:pt x="430422" y="359021"/>
                    <a:pt x="430422" y="303299"/>
                  </a:cubicBezTo>
                  <a:cubicBezTo>
                    <a:pt x="430422" y="247489"/>
                    <a:pt x="384939" y="202165"/>
                    <a:pt x="329132" y="202165"/>
                  </a:cubicBezTo>
                  <a:cubicBezTo>
                    <a:pt x="302874" y="202165"/>
                    <a:pt x="277863" y="212296"/>
                    <a:pt x="258816" y="230781"/>
                  </a:cubicBezTo>
                  <a:cubicBezTo>
                    <a:pt x="253831" y="235580"/>
                    <a:pt x="245821" y="235491"/>
                    <a:pt x="240925" y="230426"/>
                  </a:cubicBezTo>
                  <a:cubicBezTo>
                    <a:pt x="236030" y="225449"/>
                    <a:pt x="236208" y="217451"/>
                    <a:pt x="241192" y="212563"/>
                  </a:cubicBezTo>
                  <a:cubicBezTo>
                    <a:pt x="265046" y="189545"/>
                    <a:pt x="296288" y="176837"/>
                    <a:pt x="329132" y="176837"/>
                  </a:cubicBezTo>
                  <a:close/>
                  <a:moveTo>
                    <a:pt x="81603" y="151574"/>
                  </a:moveTo>
                  <a:lnTo>
                    <a:pt x="146211" y="151574"/>
                  </a:lnTo>
                  <a:cubicBezTo>
                    <a:pt x="179049" y="151574"/>
                    <a:pt x="206814" y="177968"/>
                    <a:pt x="210819" y="212982"/>
                  </a:cubicBezTo>
                  <a:lnTo>
                    <a:pt x="227549" y="359793"/>
                  </a:lnTo>
                  <a:cubicBezTo>
                    <a:pt x="228973" y="372056"/>
                    <a:pt x="225146" y="384320"/>
                    <a:pt x="217137" y="393296"/>
                  </a:cubicBezTo>
                  <a:cubicBezTo>
                    <a:pt x="210285" y="401027"/>
                    <a:pt x="201119" y="405471"/>
                    <a:pt x="191152" y="406004"/>
                  </a:cubicBezTo>
                  <a:lnTo>
                    <a:pt x="177180" y="594938"/>
                  </a:lnTo>
                  <a:cubicBezTo>
                    <a:pt x="176646" y="601515"/>
                    <a:pt x="171129" y="606580"/>
                    <a:pt x="164543" y="606580"/>
                  </a:cubicBezTo>
                  <a:lnTo>
                    <a:pt x="63271" y="606580"/>
                  </a:lnTo>
                  <a:cubicBezTo>
                    <a:pt x="56685" y="606580"/>
                    <a:pt x="51168" y="601515"/>
                    <a:pt x="50634" y="594938"/>
                  </a:cubicBezTo>
                  <a:lnTo>
                    <a:pt x="36662" y="406004"/>
                  </a:lnTo>
                  <a:cubicBezTo>
                    <a:pt x="26695" y="405471"/>
                    <a:pt x="17529" y="400939"/>
                    <a:pt x="10677" y="393296"/>
                  </a:cubicBezTo>
                  <a:cubicBezTo>
                    <a:pt x="2668" y="384320"/>
                    <a:pt x="-1070" y="372056"/>
                    <a:pt x="265" y="359793"/>
                  </a:cubicBezTo>
                  <a:lnTo>
                    <a:pt x="17084" y="212982"/>
                  </a:lnTo>
                  <a:cubicBezTo>
                    <a:pt x="21000" y="177968"/>
                    <a:pt x="48765" y="151574"/>
                    <a:pt x="81603" y="151574"/>
                  </a:cubicBezTo>
                  <a:close/>
                  <a:moveTo>
                    <a:pt x="113916" y="25241"/>
                  </a:moveTo>
                  <a:cubicBezTo>
                    <a:pt x="93007" y="25241"/>
                    <a:pt x="75923" y="42217"/>
                    <a:pt x="75923" y="63191"/>
                  </a:cubicBezTo>
                  <a:cubicBezTo>
                    <a:pt x="75923" y="84078"/>
                    <a:pt x="93007" y="101053"/>
                    <a:pt x="113916" y="101053"/>
                  </a:cubicBezTo>
                  <a:cubicBezTo>
                    <a:pt x="134825" y="101053"/>
                    <a:pt x="151909" y="84078"/>
                    <a:pt x="151909" y="63191"/>
                  </a:cubicBezTo>
                  <a:cubicBezTo>
                    <a:pt x="151909" y="42217"/>
                    <a:pt x="134825" y="25241"/>
                    <a:pt x="113916" y="25241"/>
                  </a:cubicBezTo>
                  <a:close/>
                  <a:moveTo>
                    <a:pt x="409385" y="24335"/>
                  </a:moveTo>
                  <a:cubicBezTo>
                    <a:pt x="416527" y="24013"/>
                    <a:pt x="423758" y="25302"/>
                    <a:pt x="430612" y="28235"/>
                  </a:cubicBezTo>
                  <a:cubicBezTo>
                    <a:pt x="452862" y="37833"/>
                    <a:pt x="473955" y="50365"/>
                    <a:pt x="493358" y="65385"/>
                  </a:cubicBezTo>
                  <a:cubicBezTo>
                    <a:pt x="505106" y="74539"/>
                    <a:pt x="512048" y="88404"/>
                    <a:pt x="512404" y="103335"/>
                  </a:cubicBezTo>
                  <a:cubicBezTo>
                    <a:pt x="512671" y="118177"/>
                    <a:pt x="506441" y="132042"/>
                    <a:pt x="495227" y="141463"/>
                  </a:cubicBezTo>
                  <a:cubicBezTo>
                    <a:pt x="485971" y="149284"/>
                    <a:pt x="484547" y="163237"/>
                    <a:pt x="492023" y="173902"/>
                  </a:cubicBezTo>
                  <a:cubicBezTo>
                    <a:pt x="500478" y="185901"/>
                    <a:pt x="507687" y="198788"/>
                    <a:pt x="513650" y="212297"/>
                  </a:cubicBezTo>
                  <a:cubicBezTo>
                    <a:pt x="518634" y="223851"/>
                    <a:pt x="531094" y="229716"/>
                    <a:pt x="541864" y="225539"/>
                  </a:cubicBezTo>
                  <a:cubicBezTo>
                    <a:pt x="555570" y="220207"/>
                    <a:pt x="570433" y="221540"/>
                    <a:pt x="582894" y="228917"/>
                  </a:cubicBezTo>
                  <a:cubicBezTo>
                    <a:pt x="595799" y="236649"/>
                    <a:pt x="604343" y="249891"/>
                    <a:pt x="606212" y="265089"/>
                  </a:cubicBezTo>
                  <a:cubicBezTo>
                    <a:pt x="607814" y="277354"/>
                    <a:pt x="608615" y="289885"/>
                    <a:pt x="608615" y="302417"/>
                  </a:cubicBezTo>
                  <a:cubicBezTo>
                    <a:pt x="608615" y="314860"/>
                    <a:pt x="607814" y="327391"/>
                    <a:pt x="606212" y="339656"/>
                  </a:cubicBezTo>
                  <a:cubicBezTo>
                    <a:pt x="604343" y="354943"/>
                    <a:pt x="595799" y="368096"/>
                    <a:pt x="582894" y="375828"/>
                  </a:cubicBezTo>
                  <a:cubicBezTo>
                    <a:pt x="570433" y="383205"/>
                    <a:pt x="555659" y="384538"/>
                    <a:pt x="542131" y="379383"/>
                  </a:cubicBezTo>
                  <a:cubicBezTo>
                    <a:pt x="531094" y="375117"/>
                    <a:pt x="518634" y="380894"/>
                    <a:pt x="513650" y="392448"/>
                  </a:cubicBezTo>
                  <a:cubicBezTo>
                    <a:pt x="507776" y="405957"/>
                    <a:pt x="500478" y="418844"/>
                    <a:pt x="492023" y="430843"/>
                  </a:cubicBezTo>
                  <a:cubicBezTo>
                    <a:pt x="484547" y="441508"/>
                    <a:pt x="485971" y="455461"/>
                    <a:pt x="495227" y="463282"/>
                  </a:cubicBezTo>
                  <a:cubicBezTo>
                    <a:pt x="506441" y="472703"/>
                    <a:pt x="512671" y="486657"/>
                    <a:pt x="512404" y="501410"/>
                  </a:cubicBezTo>
                  <a:cubicBezTo>
                    <a:pt x="512048" y="516430"/>
                    <a:pt x="505106" y="530295"/>
                    <a:pt x="493358" y="539449"/>
                  </a:cubicBezTo>
                  <a:cubicBezTo>
                    <a:pt x="473955" y="554469"/>
                    <a:pt x="452862" y="566912"/>
                    <a:pt x="430612" y="576510"/>
                  </a:cubicBezTo>
                  <a:cubicBezTo>
                    <a:pt x="416905" y="582376"/>
                    <a:pt x="401686" y="581754"/>
                    <a:pt x="388692" y="574644"/>
                  </a:cubicBezTo>
                  <a:cubicBezTo>
                    <a:pt x="375697" y="567534"/>
                    <a:pt x="366886" y="554913"/>
                    <a:pt x="364483" y="540071"/>
                  </a:cubicBezTo>
                  <a:cubicBezTo>
                    <a:pt x="362436" y="527984"/>
                    <a:pt x="351667" y="519807"/>
                    <a:pt x="339029" y="521229"/>
                  </a:cubicBezTo>
                  <a:cubicBezTo>
                    <a:pt x="324788" y="522740"/>
                    <a:pt x="310103" y="522740"/>
                    <a:pt x="295952" y="521229"/>
                  </a:cubicBezTo>
                  <a:cubicBezTo>
                    <a:pt x="283225" y="519807"/>
                    <a:pt x="272455" y="527984"/>
                    <a:pt x="270497" y="540071"/>
                  </a:cubicBezTo>
                  <a:cubicBezTo>
                    <a:pt x="268361" y="553047"/>
                    <a:pt x="261508" y="564245"/>
                    <a:pt x="250917" y="571711"/>
                  </a:cubicBezTo>
                  <a:cubicBezTo>
                    <a:pt x="242729" y="577399"/>
                    <a:pt x="233206" y="580421"/>
                    <a:pt x="223504" y="580421"/>
                  </a:cubicBezTo>
                  <a:cubicBezTo>
                    <a:pt x="220745" y="580421"/>
                    <a:pt x="217897" y="580154"/>
                    <a:pt x="215138" y="579710"/>
                  </a:cubicBezTo>
                  <a:cubicBezTo>
                    <a:pt x="208285" y="578465"/>
                    <a:pt x="203657" y="571889"/>
                    <a:pt x="204903" y="565045"/>
                  </a:cubicBezTo>
                  <a:cubicBezTo>
                    <a:pt x="206060" y="558113"/>
                    <a:pt x="212824" y="553491"/>
                    <a:pt x="219499" y="554825"/>
                  </a:cubicBezTo>
                  <a:cubicBezTo>
                    <a:pt x="225374" y="555802"/>
                    <a:pt x="231337" y="554469"/>
                    <a:pt x="236232" y="551003"/>
                  </a:cubicBezTo>
                  <a:cubicBezTo>
                    <a:pt x="241216" y="547537"/>
                    <a:pt x="244509" y="542204"/>
                    <a:pt x="245488" y="535983"/>
                  </a:cubicBezTo>
                  <a:cubicBezTo>
                    <a:pt x="249671" y="510387"/>
                    <a:pt x="272277" y="493233"/>
                    <a:pt x="298533" y="496077"/>
                  </a:cubicBezTo>
                  <a:cubicBezTo>
                    <a:pt x="310993" y="497411"/>
                    <a:pt x="323987" y="497411"/>
                    <a:pt x="336359" y="496077"/>
                  </a:cubicBezTo>
                  <a:cubicBezTo>
                    <a:pt x="361902" y="493145"/>
                    <a:pt x="385310" y="510831"/>
                    <a:pt x="389404" y="535983"/>
                  </a:cubicBezTo>
                  <a:cubicBezTo>
                    <a:pt x="390561" y="543093"/>
                    <a:pt x="394744" y="549048"/>
                    <a:pt x="400885" y="552425"/>
                  </a:cubicBezTo>
                  <a:cubicBezTo>
                    <a:pt x="406848" y="555713"/>
                    <a:pt x="414057" y="555980"/>
                    <a:pt x="420465" y="553225"/>
                  </a:cubicBezTo>
                  <a:cubicBezTo>
                    <a:pt x="440847" y="544515"/>
                    <a:pt x="460071" y="533139"/>
                    <a:pt x="477782" y="519363"/>
                  </a:cubicBezTo>
                  <a:cubicBezTo>
                    <a:pt x="483568" y="514919"/>
                    <a:pt x="486861" y="508165"/>
                    <a:pt x="487039" y="500877"/>
                  </a:cubicBezTo>
                  <a:cubicBezTo>
                    <a:pt x="487217" y="493767"/>
                    <a:pt x="484191" y="487101"/>
                    <a:pt x="478850" y="482568"/>
                  </a:cubicBezTo>
                  <a:cubicBezTo>
                    <a:pt x="459448" y="466215"/>
                    <a:pt x="456244" y="437775"/>
                    <a:pt x="471285" y="416356"/>
                  </a:cubicBezTo>
                  <a:cubicBezTo>
                    <a:pt x="478761" y="405691"/>
                    <a:pt x="485170" y="394226"/>
                    <a:pt x="490421" y="382227"/>
                  </a:cubicBezTo>
                  <a:cubicBezTo>
                    <a:pt x="500923" y="358320"/>
                    <a:pt x="527445" y="346588"/>
                    <a:pt x="550942" y="355654"/>
                  </a:cubicBezTo>
                  <a:cubicBezTo>
                    <a:pt x="557439" y="358142"/>
                    <a:pt x="564114" y="357520"/>
                    <a:pt x="569899" y="354143"/>
                  </a:cubicBezTo>
                  <a:cubicBezTo>
                    <a:pt x="576040" y="350410"/>
                    <a:pt x="580134" y="344011"/>
                    <a:pt x="581113" y="336545"/>
                  </a:cubicBezTo>
                  <a:cubicBezTo>
                    <a:pt x="582538" y="325258"/>
                    <a:pt x="583250" y="313793"/>
                    <a:pt x="583250" y="302328"/>
                  </a:cubicBezTo>
                  <a:cubicBezTo>
                    <a:pt x="583250" y="290952"/>
                    <a:pt x="582538" y="279487"/>
                    <a:pt x="581113" y="268200"/>
                  </a:cubicBezTo>
                  <a:cubicBezTo>
                    <a:pt x="580134" y="260734"/>
                    <a:pt x="576040" y="254335"/>
                    <a:pt x="569899" y="250602"/>
                  </a:cubicBezTo>
                  <a:cubicBezTo>
                    <a:pt x="564114" y="247136"/>
                    <a:pt x="557528" y="246603"/>
                    <a:pt x="551209" y="249003"/>
                  </a:cubicBezTo>
                  <a:cubicBezTo>
                    <a:pt x="527445" y="258068"/>
                    <a:pt x="500923" y="246425"/>
                    <a:pt x="490421" y="222429"/>
                  </a:cubicBezTo>
                  <a:cubicBezTo>
                    <a:pt x="485170" y="210430"/>
                    <a:pt x="478761" y="199054"/>
                    <a:pt x="471374" y="188389"/>
                  </a:cubicBezTo>
                  <a:cubicBezTo>
                    <a:pt x="456244" y="166970"/>
                    <a:pt x="459537" y="138530"/>
                    <a:pt x="478939" y="122177"/>
                  </a:cubicBezTo>
                  <a:cubicBezTo>
                    <a:pt x="484280" y="117644"/>
                    <a:pt x="487217" y="110978"/>
                    <a:pt x="487039" y="103868"/>
                  </a:cubicBezTo>
                  <a:cubicBezTo>
                    <a:pt x="486861" y="96491"/>
                    <a:pt x="483568" y="89737"/>
                    <a:pt x="477782" y="85293"/>
                  </a:cubicBezTo>
                  <a:cubicBezTo>
                    <a:pt x="460160" y="71606"/>
                    <a:pt x="440847" y="60230"/>
                    <a:pt x="420554" y="51431"/>
                  </a:cubicBezTo>
                  <a:cubicBezTo>
                    <a:pt x="414057" y="48676"/>
                    <a:pt x="406937" y="49032"/>
                    <a:pt x="400885" y="52320"/>
                  </a:cubicBezTo>
                  <a:cubicBezTo>
                    <a:pt x="394744" y="55697"/>
                    <a:pt x="390561" y="61652"/>
                    <a:pt x="389404" y="68762"/>
                  </a:cubicBezTo>
                  <a:cubicBezTo>
                    <a:pt x="385399" y="93914"/>
                    <a:pt x="362436" y="111600"/>
                    <a:pt x="336359" y="108667"/>
                  </a:cubicBezTo>
                  <a:cubicBezTo>
                    <a:pt x="323987" y="107334"/>
                    <a:pt x="310993" y="107334"/>
                    <a:pt x="298622" y="108667"/>
                  </a:cubicBezTo>
                  <a:cubicBezTo>
                    <a:pt x="272366" y="111512"/>
                    <a:pt x="249671" y="94270"/>
                    <a:pt x="245488" y="68762"/>
                  </a:cubicBezTo>
                  <a:cubicBezTo>
                    <a:pt x="244420" y="61919"/>
                    <a:pt x="240682" y="56320"/>
                    <a:pt x="234986" y="52942"/>
                  </a:cubicBezTo>
                  <a:cubicBezTo>
                    <a:pt x="229290" y="49565"/>
                    <a:pt x="222436" y="48854"/>
                    <a:pt x="216117" y="50987"/>
                  </a:cubicBezTo>
                  <a:cubicBezTo>
                    <a:pt x="209442" y="53209"/>
                    <a:pt x="202233" y="49743"/>
                    <a:pt x="200008" y="43166"/>
                  </a:cubicBezTo>
                  <a:cubicBezTo>
                    <a:pt x="197783" y="36589"/>
                    <a:pt x="201254" y="29390"/>
                    <a:pt x="207929" y="27079"/>
                  </a:cubicBezTo>
                  <a:cubicBezTo>
                    <a:pt x="221279" y="22547"/>
                    <a:pt x="235876" y="24058"/>
                    <a:pt x="247980" y="31257"/>
                  </a:cubicBezTo>
                  <a:cubicBezTo>
                    <a:pt x="259995" y="38456"/>
                    <a:pt x="268183" y="50632"/>
                    <a:pt x="270497" y="64674"/>
                  </a:cubicBezTo>
                  <a:cubicBezTo>
                    <a:pt x="272455" y="76761"/>
                    <a:pt x="283314" y="84849"/>
                    <a:pt x="295863" y="83516"/>
                  </a:cubicBezTo>
                  <a:cubicBezTo>
                    <a:pt x="310103" y="82005"/>
                    <a:pt x="324877" y="82005"/>
                    <a:pt x="339029" y="83516"/>
                  </a:cubicBezTo>
                  <a:cubicBezTo>
                    <a:pt x="351578" y="84938"/>
                    <a:pt x="362436" y="76761"/>
                    <a:pt x="364483" y="64674"/>
                  </a:cubicBezTo>
                  <a:cubicBezTo>
                    <a:pt x="366886" y="49832"/>
                    <a:pt x="375697" y="37300"/>
                    <a:pt x="388692" y="30101"/>
                  </a:cubicBezTo>
                  <a:cubicBezTo>
                    <a:pt x="395189" y="26591"/>
                    <a:pt x="402242" y="24658"/>
                    <a:pt x="409385" y="24335"/>
                  </a:cubicBezTo>
                  <a:close/>
                  <a:moveTo>
                    <a:pt x="113916" y="0"/>
                  </a:moveTo>
                  <a:cubicBezTo>
                    <a:pt x="148795" y="0"/>
                    <a:pt x="177178" y="28352"/>
                    <a:pt x="177178" y="63191"/>
                  </a:cubicBezTo>
                  <a:cubicBezTo>
                    <a:pt x="177178" y="98031"/>
                    <a:pt x="148795" y="126383"/>
                    <a:pt x="113916" y="126383"/>
                  </a:cubicBezTo>
                  <a:cubicBezTo>
                    <a:pt x="79037" y="126383"/>
                    <a:pt x="50654" y="98031"/>
                    <a:pt x="50654" y="63191"/>
                  </a:cubicBezTo>
                  <a:cubicBezTo>
                    <a:pt x="50654" y="28352"/>
                    <a:pt x="79037" y="0"/>
                    <a:pt x="11391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24B4F75D-8F48-4BD2-AD7B-07D8DB5D1B56}"/>
              </a:ext>
            </a:extLst>
          </p:cNvPr>
          <p:cNvGrpSpPr/>
          <p:nvPr/>
        </p:nvGrpSpPr>
        <p:grpSpPr>
          <a:xfrm>
            <a:off x="5779835" y="3215551"/>
            <a:ext cx="789924" cy="789920"/>
            <a:chOff x="5779835" y="3215551"/>
            <a:chExt cx="789924" cy="789920"/>
          </a:xfrm>
        </p:grpSpPr>
        <p:sp>
          <p:nvSpPr>
            <p:cNvPr id="70" name="íṡḷíḋê">
              <a:extLst>
                <a:ext uri="{FF2B5EF4-FFF2-40B4-BE49-F238E27FC236}">
                  <a16:creationId xmlns="" xmlns:a16="http://schemas.microsoft.com/office/drawing/2014/main" id="{4427076D-2CD5-4158-AE8B-948D48BABF56}"/>
                </a:ext>
              </a:extLst>
            </p:cNvPr>
            <p:cNvSpPr/>
            <p:nvPr/>
          </p:nvSpPr>
          <p:spPr>
            <a:xfrm>
              <a:off x="5779835" y="3215551"/>
              <a:ext cx="789924" cy="789920"/>
            </a:xfrm>
            <a:prstGeom prst="ellipse">
              <a:avLst/>
            </a:prstGeom>
            <a:solidFill>
              <a:srgbClr val="D19F62"/>
            </a:solid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en-US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3" name="Oval 33">
              <a:extLst>
                <a:ext uri="{FF2B5EF4-FFF2-40B4-BE49-F238E27FC236}">
                  <a16:creationId xmlns="" xmlns:a16="http://schemas.microsoft.com/office/drawing/2014/main" id="{49BC7E26-81C2-4ED7-BC86-03FABBED75C5}"/>
                </a:ext>
              </a:extLst>
            </p:cNvPr>
            <p:cNvSpPr/>
            <p:nvPr/>
          </p:nvSpPr>
          <p:spPr>
            <a:xfrm>
              <a:off x="5959108" y="3410456"/>
              <a:ext cx="400762" cy="400110"/>
            </a:xfrm>
            <a:custGeom>
              <a:avLst/>
              <a:gdLst>
                <a:gd name="connsiteX0" fmla="*/ 279086 w 606580"/>
                <a:gd name="connsiteY0" fmla="*/ 279044 h 605592"/>
                <a:gd name="connsiteX1" fmla="*/ 279086 w 606580"/>
                <a:gd name="connsiteY1" fmla="*/ 338184 h 605592"/>
                <a:gd name="connsiteX2" fmla="*/ 297654 w 606580"/>
                <a:gd name="connsiteY2" fmla="*/ 327710 h 605592"/>
                <a:gd name="connsiteX3" fmla="*/ 304802 w 606580"/>
                <a:gd name="connsiteY3" fmla="*/ 307873 h 605592"/>
                <a:gd name="connsiteX4" fmla="*/ 298768 w 606580"/>
                <a:gd name="connsiteY4" fmla="*/ 290353 h 605592"/>
                <a:gd name="connsiteX5" fmla="*/ 279086 w 606580"/>
                <a:gd name="connsiteY5" fmla="*/ 279044 h 605592"/>
                <a:gd name="connsiteX6" fmla="*/ 257084 w 606580"/>
                <a:gd name="connsiteY6" fmla="*/ 176799 h 605592"/>
                <a:gd name="connsiteX7" fmla="*/ 242880 w 606580"/>
                <a:gd name="connsiteY7" fmla="*/ 187181 h 605592"/>
                <a:gd name="connsiteX8" fmla="*/ 237495 w 606580"/>
                <a:gd name="connsiteY8" fmla="*/ 203218 h 605592"/>
                <a:gd name="connsiteX9" fmla="*/ 242323 w 606580"/>
                <a:gd name="connsiteY9" fmla="*/ 218142 h 605592"/>
                <a:gd name="connsiteX10" fmla="*/ 257084 w 606580"/>
                <a:gd name="connsiteY10" fmla="*/ 229266 h 605592"/>
                <a:gd name="connsiteX11" fmla="*/ 257084 w 606580"/>
                <a:gd name="connsiteY11" fmla="*/ 128782 h 605592"/>
                <a:gd name="connsiteX12" fmla="*/ 279086 w 606580"/>
                <a:gd name="connsiteY12" fmla="*/ 128782 h 605592"/>
                <a:gd name="connsiteX13" fmla="*/ 279086 w 606580"/>
                <a:gd name="connsiteY13" fmla="*/ 143799 h 605592"/>
                <a:gd name="connsiteX14" fmla="*/ 317521 w 606580"/>
                <a:gd name="connsiteY14" fmla="*/ 160206 h 605592"/>
                <a:gd name="connsiteX15" fmla="*/ 335810 w 606580"/>
                <a:gd name="connsiteY15" fmla="*/ 196543 h 605592"/>
                <a:gd name="connsiteX16" fmla="*/ 297375 w 606580"/>
                <a:gd name="connsiteY16" fmla="*/ 201549 h 605592"/>
                <a:gd name="connsiteX17" fmla="*/ 279086 w 606580"/>
                <a:gd name="connsiteY17" fmla="*/ 177263 h 605592"/>
                <a:gd name="connsiteX18" fmla="*/ 279086 w 606580"/>
                <a:gd name="connsiteY18" fmla="*/ 236589 h 605592"/>
                <a:gd name="connsiteX19" fmla="*/ 328754 w 606580"/>
                <a:gd name="connsiteY19" fmla="*/ 262173 h 605592"/>
                <a:gd name="connsiteX20" fmla="*/ 342030 w 606580"/>
                <a:gd name="connsiteY20" fmla="*/ 302403 h 605592"/>
                <a:gd name="connsiteX21" fmla="*/ 325412 w 606580"/>
                <a:gd name="connsiteY21" fmla="*/ 348659 h 605592"/>
                <a:gd name="connsiteX22" fmla="*/ 279086 w 606580"/>
                <a:gd name="connsiteY22" fmla="*/ 371741 h 605592"/>
                <a:gd name="connsiteX23" fmla="*/ 279086 w 606580"/>
                <a:gd name="connsiteY23" fmla="*/ 400106 h 605592"/>
                <a:gd name="connsiteX24" fmla="*/ 257084 w 606580"/>
                <a:gd name="connsiteY24" fmla="*/ 400106 h 605592"/>
                <a:gd name="connsiteX25" fmla="*/ 257084 w 606580"/>
                <a:gd name="connsiteY25" fmla="*/ 372482 h 605592"/>
                <a:gd name="connsiteX26" fmla="*/ 214471 w 606580"/>
                <a:gd name="connsiteY26" fmla="*/ 352923 h 605592"/>
                <a:gd name="connsiteX27" fmla="*/ 193490 w 606580"/>
                <a:gd name="connsiteY27" fmla="*/ 306667 h 605592"/>
                <a:gd name="connsiteX28" fmla="*/ 233132 w 606580"/>
                <a:gd name="connsiteY28" fmla="*/ 302403 h 605592"/>
                <a:gd name="connsiteX29" fmla="*/ 242230 w 606580"/>
                <a:gd name="connsiteY29" fmla="*/ 323353 h 605592"/>
                <a:gd name="connsiteX30" fmla="*/ 257084 w 606580"/>
                <a:gd name="connsiteY30" fmla="*/ 336052 h 605592"/>
                <a:gd name="connsiteX31" fmla="*/ 257084 w 606580"/>
                <a:gd name="connsiteY31" fmla="*/ 272555 h 605592"/>
                <a:gd name="connsiteX32" fmla="*/ 213450 w 606580"/>
                <a:gd name="connsiteY32" fmla="*/ 246878 h 605592"/>
                <a:gd name="connsiteX33" fmla="*/ 199525 w 606580"/>
                <a:gd name="connsiteY33" fmla="*/ 205072 h 605592"/>
                <a:gd name="connsiteX34" fmla="*/ 215307 w 606580"/>
                <a:gd name="connsiteY34" fmla="*/ 163265 h 605592"/>
                <a:gd name="connsiteX35" fmla="*/ 257084 w 606580"/>
                <a:gd name="connsiteY35" fmla="*/ 143799 h 605592"/>
                <a:gd name="connsiteX36" fmla="*/ 265083 w 606580"/>
                <a:gd name="connsiteY36" fmla="*/ 37821 h 605592"/>
                <a:gd name="connsiteX37" fmla="*/ 37882 w 606580"/>
                <a:gd name="connsiteY37" fmla="*/ 264651 h 605592"/>
                <a:gd name="connsiteX38" fmla="*/ 265083 w 606580"/>
                <a:gd name="connsiteY38" fmla="*/ 491574 h 605592"/>
                <a:gd name="connsiteX39" fmla="*/ 492376 w 606580"/>
                <a:gd name="connsiteY39" fmla="*/ 264651 h 605592"/>
                <a:gd name="connsiteX40" fmla="*/ 265083 w 606580"/>
                <a:gd name="connsiteY40" fmla="*/ 37821 h 605592"/>
                <a:gd name="connsiteX41" fmla="*/ 265083 w 606580"/>
                <a:gd name="connsiteY41" fmla="*/ 0 h 605592"/>
                <a:gd name="connsiteX42" fmla="*/ 530259 w 606580"/>
                <a:gd name="connsiteY42" fmla="*/ 264651 h 605592"/>
                <a:gd name="connsiteX43" fmla="*/ 465357 w 606580"/>
                <a:gd name="connsiteY43" fmla="*/ 437810 h 605592"/>
                <a:gd name="connsiteX44" fmla="*/ 606580 w 606580"/>
                <a:gd name="connsiteY44" fmla="*/ 578895 h 605592"/>
                <a:gd name="connsiteX45" fmla="*/ 579840 w 606580"/>
                <a:gd name="connsiteY45" fmla="*/ 605592 h 605592"/>
                <a:gd name="connsiteX46" fmla="*/ 438524 w 606580"/>
                <a:gd name="connsiteY46" fmla="*/ 464599 h 605592"/>
                <a:gd name="connsiteX47" fmla="*/ 265083 w 606580"/>
                <a:gd name="connsiteY47" fmla="*/ 529395 h 605592"/>
                <a:gd name="connsiteX48" fmla="*/ 0 w 606580"/>
                <a:gd name="connsiteY48" fmla="*/ 264651 h 605592"/>
                <a:gd name="connsiteX49" fmla="*/ 265083 w 606580"/>
                <a:gd name="connsiteY49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06580" h="605592">
                  <a:moveTo>
                    <a:pt x="279086" y="279044"/>
                  </a:moveTo>
                  <a:lnTo>
                    <a:pt x="279086" y="338184"/>
                  </a:lnTo>
                  <a:cubicBezTo>
                    <a:pt x="286699" y="336794"/>
                    <a:pt x="292919" y="333271"/>
                    <a:pt x="297654" y="327710"/>
                  </a:cubicBezTo>
                  <a:cubicBezTo>
                    <a:pt x="302388" y="322055"/>
                    <a:pt x="304802" y="315474"/>
                    <a:pt x="304802" y="307873"/>
                  </a:cubicBezTo>
                  <a:cubicBezTo>
                    <a:pt x="304802" y="301106"/>
                    <a:pt x="302760" y="295266"/>
                    <a:pt x="298768" y="290353"/>
                  </a:cubicBezTo>
                  <a:cubicBezTo>
                    <a:pt x="294776" y="285440"/>
                    <a:pt x="288277" y="281732"/>
                    <a:pt x="279086" y="279044"/>
                  </a:cubicBezTo>
                  <a:close/>
                  <a:moveTo>
                    <a:pt x="257084" y="176799"/>
                  </a:moveTo>
                  <a:cubicBezTo>
                    <a:pt x="251142" y="178838"/>
                    <a:pt x="246407" y="182268"/>
                    <a:pt x="242880" y="187181"/>
                  </a:cubicBezTo>
                  <a:cubicBezTo>
                    <a:pt x="239259" y="192001"/>
                    <a:pt x="237495" y="197378"/>
                    <a:pt x="237495" y="203218"/>
                  </a:cubicBezTo>
                  <a:cubicBezTo>
                    <a:pt x="237495" y="208594"/>
                    <a:pt x="239166" y="213600"/>
                    <a:pt x="242323" y="218142"/>
                  </a:cubicBezTo>
                  <a:cubicBezTo>
                    <a:pt x="245572" y="222777"/>
                    <a:pt x="250492" y="226485"/>
                    <a:pt x="257084" y="229266"/>
                  </a:cubicBezTo>
                  <a:close/>
                  <a:moveTo>
                    <a:pt x="257084" y="128782"/>
                  </a:moveTo>
                  <a:lnTo>
                    <a:pt x="279086" y="128782"/>
                  </a:lnTo>
                  <a:lnTo>
                    <a:pt x="279086" y="143799"/>
                  </a:lnTo>
                  <a:cubicBezTo>
                    <a:pt x="295240" y="145653"/>
                    <a:pt x="308052" y="151215"/>
                    <a:pt x="317521" y="160206"/>
                  </a:cubicBezTo>
                  <a:cubicBezTo>
                    <a:pt x="327083" y="169291"/>
                    <a:pt x="333118" y="181434"/>
                    <a:pt x="335810" y="196543"/>
                  </a:cubicBezTo>
                  <a:lnTo>
                    <a:pt x="297375" y="201549"/>
                  </a:lnTo>
                  <a:cubicBezTo>
                    <a:pt x="295054" y="189684"/>
                    <a:pt x="288927" y="181527"/>
                    <a:pt x="279086" y="177263"/>
                  </a:cubicBezTo>
                  <a:lnTo>
                    <a:pt x="279086" y="236589"/>
                  </a:lnTo>
                  <a:cubicBezTo>
                    <a:pt x="303410" y="243170"/>
                    <a:pt x="320028" y="251698"/>
                    <a:pt x="328754" y="262173"/>
                  </a:cubicBezTo>
                  <a:cubicBezTo>
                    <a:pt x="337574" y="272648"/>
                    <a:pt x="342030" y="285996"/>
                    <a:pt x="342030" y="302403"/>
                  </a:cubicBezTo>
                  <a:cubicBezTo>
                    <a:pt x="342030" y="320757"/>
                    <a:pt x="336460" y="336145"/>
                    <a:pt x="325412" y="348659"/>
                  </a:cubicBezTo>
                  <a:cubicBezTo>
                    <a:pt x="314272" y="361266"/>
                    <a:pt x="298861" y="368867"/>
                    <a:pt x="279086" y="371741"/>
                  </a:cubicBezTo>
                  <a:lnTo>
                    <a:pt x="279086" y="400106"/>
                  </a:lnTo>
                  <a:lnTo>
                    <a:pt x="257084" y="400106"/>
                  </a:lnTo>
                  <a:lnTo>
                    <a:pt x="257084" y="372482"/>
                  </a:lnTo>
                  <a:cubicBezTo>
                    <a:pt x="239630" y="370350"/>
                    <a:pt x="225333" y="363861"/>
                    <a:pt x="214471" y="352923"/>
                  </a:cubicBezTo>
                  <a:cubicBezTo>
                    <a:pt x="203517" y="341985"/>
                    <a:pt x="196554" y="326597"/>
                    <a:pt x="193490" y="306667"/>
                  </a:cubicBezTo>
                  <a:lnTo>
                    <a:pt x="233132" y="302403"/>
                  </a:lnTo>
                  <a:cubicBezTo>
                    <a:pt x="234710" y="310561"/>
                    <a:pt x="237774" y="317513"/>
                    <a:pt x="242230" y="323353"/>
                  </a:cubicBezTo>
                  <a:cubicBezTo>
                    <a:pt x="246686" y="329193"/>
                    <a:pt x="251606" y="333457"/>
                    <a:pt x="257084" y="336052"/>
                  </a:cubicBezTo>
                  <a:lnTo>
                    <a:pt x="257084" y="272555"/>
                  </a:lnTo>
                  <a:cubicBezTo>
                    <a:pt x="237217" y="266900"/>
                    <a:pt x="222734" y="258280"/>
                    <a:pt x="213450" y="246878"/>
                  </a:cubicBezTo>
                  <a:cubicBezTo>
                    <a:pt x="204166" y="235383"/>
                    <a:pt x="199525" y="221479"/>
                    <a:pt x="199525" y="205072"/>
                  </a:cubicBezTo>
                  <a:cubicBezTo>
                    <a:pt x="199525" y="188479"/>
                    <a:pt x="204816" y="174574"/>
                    <a:pt x="215307" y="163265"/>
                  </a:cubicBezTo>
                  <a:cubicBezTo>
                    <a:pt x="225705" y="151956"/>
                    <a:pt x="239723" y="145467"/>
                    <a:pt x="257084" y="143799"/>
                  </a:cubicBezTo>
                  <a:close/>
                  <a:moveTo>
                    <a:pt x="265083" y="37821"/>
                  </a:moveTo>
                  <a:cubicBezTo>
                    <a:pt x="139830" y="37821"/>
                    <a:pt x="37882" y="139602"/>
                    <a:pt x="37882" y="264651"/>
                  </a:cubicBezTo>
                  <a:cubicBezTo>
                    <a:pt x="37882" y="389793"/>
                    <a:pt x="139830" y="491574"/>
                    <a:pt x="265083" y="491574"/>
                  </a:cubicBezTo>
                  <a:cubicBezTo>
                    <a:pt x="390429" y="491574"/>
                    <a:pt x="492376" y="389793"/>
                    <a:pt x="492376" y="264651"/>
                  </a:cubicBezTo>
                  <a:cubicBezTo>
                    <a:pt x="492376" y="139602"/>
                    <a:pt x="390429" y="37821"/>
                    <a:pt x="265083" y="37821"/>
                  </a:cubicBezTo>
                  <a:close/>
                  <a:moveTo>
                    <a:pt x="265083" y="0"/>
                  </a:moveTo>
                  <a:cubicBezTo>
                    <a:pt x="411505" y="0"/>
                    <a:pt x="530259" y="118467"/>
                    <a:pt x="530259" y="264651"/>
                  </a:cubicBezTo>
                  <a:cubicBezTo>
                    <a:pt x="530259" y="330930"/>
                    <a:pt x="505654" y="391368"/>
                    <a:pt x="465357" y="437810"/>
                  </a:cubicBezTo>
                  <a:lnTo>
                    <a:pt x="606580" y="578895"/>
                  </a:lnTo>
                  <a:lnTo>
                    <a:pt x="579840" y="605592"/>
                  </a:lnTo>
                  <a:lnTo>
                    <a:pt x="438524" y="464599"/>
                  </a:lnTo>
                  <a:cubicBezTo>
                    <a:pt x="392007" y="504830"/>
                    <a:pt x="331470" y="529395"/>
                    <a:pt x="265083" y="529395"/>
                  </a:cubicBezTo>
                  <a:cubicBezTo>
                    <a:pt x="118661" y="529395"/>
                    <a:pt x="0" y="410835"/>
                    <a:pt x="0" y="264651"/>
                  </a:cubicBezTo>
                  <a:cubicBezTo>
                    <a:pt x="0" y="118467"/>
                    <a:pt x="118753" y="0"/>
                    <a:pt x="26508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4F3C072F-46A1-4A43-85AE-D9B1AEC04AEB}"/>
              </a:ext>
            </a:extLst>
          </p:cNvPr>
          <p:cNvGrpSpPr/>
          <p:nvPr/>
        </p:nvGrpSpPr>
        <p:grpSpPr>
          <a:xfrm>
            <a:off x="5390260" y="4624576"/>
            <a:ext cx="789924" cy="789920"/>
            <a:chOff x="4860857" y="5047708"/>
            <a:chExt cx="789924" cy="789920"/>
          </a:xfrm>
        </p:grpSpPr>
        <p:sp>
          <p:nvSpPr>
            <p:cNvPr id="63" name="í$1îḍe">
              <a:extLst>
                <a:ext uri="{FF2B5EF4-FFF2-40B4-BE49-F238E27FC236}">
                  <a16:creationId xmlns="" xmlns:a16="http://schemas.microsoft.com/office/drawing/2014/main" id="{EF900245-D341-4D53-B161-310DA80137F7}"/>
                </a:ext>
              </a:extLst>
            </p:cNvPr>
            <p:cNvSpPr/>
            <p:nvPr/>
          </p:nvSpPr>
          <p:spPr>
            <a:xfrm>
              <a:off x="4860857" y="5047708"/>
              <a:ext cx="789924" cy="789920"/>
            </a:xfrm>
            <a:prstGeom prst="ellipse">
              <a:avLst/>
            </a:prstGeom>
            <a:solidFill>
              <a:srgbClr val="063C54"/>
            </a:solid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en-US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1" name="Oval 41">
              <a:extLst>
                <a:ext uri="{FF2B5EF4-FFF2-40B4-BE49-F238E27FC236}">
                  <a16:creationId xmlns="" xmlns:a16="http://schemas.microsoft.com/office/drawing/2014/main" id="{080D77A7-8599-4E13-8BE3-5CD46B00A13B}"/>
                </a:ext>
              </a:extLst>
            </p:cNvPr>
            <p:cNvSpPr/>
            <p:nvPr/>
          </p:nvSpPr>
          <p:spPr>
            <a:xfrm>
              <a:off x="5098844" y="5288973"/>
              <a:ext cx="313518" cy="307751"/>
            </a:xfrm>
            <a:custGeom>
              <a:avLst/>
              <a:gdLst>
                <a:gd name="connsiteX0" fmla="*/ 244277 w 606086"/>
                <a:gd name="connsiteY0" fmla="*/ 198378 h 594937"/>
                <a:gd name="connsiteX1" fmla="*/ 198685 w 606086"/>
                <a:gd name="connsiteY1" fmla="*/ 243894 h 594937"/>
                <a:gd name="connsiteX2" fmla="*/ 198685 w 606086"/>
                <a:gd name="connsiteY2" fmla="*/ 340675 h 594937"/>
                <a:gd name="connsiteX3" fmla="*/ 228863 w 606086"/>
                <a:gd name="connsiteY3" fmla="*/ 383317 h 594937"/>
                <a:gd name="connsiteX4" fmla="*/ 238798 w 606086"/>
                <a:gd name="connsiteY4" fmla="*/ 397501 h 594937"/>
                <a:gd name="connsiteX5" fmla="*/ 238798 w 606086"/>
                <a:gd name="connsiteY5" fmla="*/ 534235 h 594937"/>
                <a:gd name="connsiteX6" fmla="*/ 268884 w 606086"/>
                <a:gd name="connsiteY6" fmla="*/ 564271 h 594937"/>
                <a:gd name="connsiteX7" fmla="*/ 337690 w 606086"/>
                <a:gd name="connsiteY7" fmla="*/ 564271 h 594937"/>
                <a:gd name="connsiteX8" fmla="*/ 367775 w 606086"/>
                <a:gd name="connsiteY8" fmla="*/ 534235 h 594937"/>
                <a:gd name="connsiteX9" fmla="*/ 367775 w 606086"/>
                <a:gd name="connsiteY9" fmla="*/ 397501 h 594937"/>
                <a:gd name="connsiteX10" fmla="*/ 377710 w 606086"/>
                <a:gd name="connsiteY10" fmla="*/ 383317 h 594937"/>
                <a:gd name="connsiteX11" fmla="*/ 407517 w 606086"/>
                <a:gd name="connsiteY11" fmla="*/ 340675 h 594937"/>
                <a:gd name="connsiteX12" fmla="*/ 407517 w 606086"/>
                <a:gd name="connsiteY12" fmla="*/ 243894 h 594937"/>
                <a:gd name="connsiteX13" fmla="*/ 362018 w 606086"/>
                <a:gd name="connsiteY13" fmla="*/ 198378 h 594937"/>
                <a:gd name="connsiteX14" fmla="*/ 465039 w 606086"/>
                <a:gd name="connsiteY14" fmla="*/ 168299 h 594937"/>
                <a:gd name="connsiteX15" fmla="*/ 530224 w 606086"/>
                <a:gd name="connsiteY15" fmla="*/ 168299 h 594937"/>
                <a:gd name="connsiteX16" fmla="*/ 606086 w 606086"/>
                <a:gd name="connsiteY16" fmla="*/ 243932 h 594937"/>
                <a:gd name="connsiteX17" fmla="*/ 606086 w 606086"/>
                <a:gd name="connsiteY17" fmla="*/ 340697 h 594937"/>
                <a:gd name="connsiteX18" fmla="*/ 566251 w 606086"/>
                <a:gd name="connsiteY18" fmla="*/ 407339 h 594937"/>
                <a:gd name="connsiteX19" fmla="*/ 566251 w 606086"/>
                <a:gd name="connsiteY19" fmla="*/ 534598 h 594937"/>
                <a:gd name="connsiteX20" fmla="*/ 505803 w 606086"/>
                <a:gd name="connsiteY20" fmla="*/ 594937 h 594937"/>
                <a:gd name="connsiteX21" fmla="*/ 436997 w 606086"/>
                <a:gd name="connsiteY21" fmla="*/ 594937 h 594937"/>
                <a:gd name="connsiteX22" fmla="*/ 421769 w 606086"/>
                <a:gd name="connsiteY22" fmla="*/ 579736 h 594937"/>
                <a:gd name="connsiteX23" fmla="*/ 436997 w 606086"/>
                <a:gd name="connsiteY23" fmla="*/ 564536 h 594937"/>
                <a:gd name="connsiteX24" fmla="*/ 505803 w 606086"/>
                <a:gd name="connsiteY24" fmla="*/ 564536 h 594937"/>
                <a:gd name="connsiteX25" fmla="*/ 535888 w 606086"/>
                <a:gd name="connsiteY25" fmla="*/ 534505 h 594937"/>
                <a:gd name="connsiteX26" fmla="*/ 535888 w 606086"/>
                <a:gd name="connsiteY26" fmla="*/ 397792 h 594937"/>
                <a:gd name="connsiteX27" fmla="*/ 545823 w 606086"/>
                <a:gd name="connsiteY27" fmla="*/ 383611 h 594937"/>
                <a:gd name="connsiteX28" fmla="*/ 575722 w 606086"/>
                <a:gd name="connsiteY28" fmla="*/ 340975 h 594937"/>
                <a:gd name="connsiteX29" fmla="*/ 575722 w 606086"/>
                <a:gd name="connsiteY29" fmla="*/ 244210 h 594937"/>
                <a:gd name="connsiteX30" fmla="*/ 530224 w 606086"/>
                <a:gd name="connsiteY30" fmla="*/ 198700 h 594937"/>
                <a:gd name="connsiteX31" fmla="*/ 465039 w 606086"/>
                <a:gd name="connsiteY31" fmla="*/ 198700 h 594937"/>
                <a:gd name="connsiteX32" fmla="*/ 449811 w 606086"/>
                <a:gd name="connsiteY32" fmla="*/ 183500 h 594937"/>
                <a:gd name="connsiteX33" fmla="*/ 465039 w 606086"/>
                <a:gd name="connsiteY33" fmla="*/ 168299 h 594937"/>
                <a:gd name="connsiteX34" fmla="*/ 244091 w 606086"/>
                <a:gd name="connsiteY34" fmla="*/ 168157 h 594937"/>
                <a:gd name="connsiteX35" fmla="*/ 361832 w 606086"/>
                <a:gd name="connsiteY35" fmla="*/ 168157 h 594937"/>
                <a:gd name="connsiteX36" fmla="*/ 437788 w 606086"/>
                <a:gd name="connsiteY36" fmla="*/ 243894 h 594937"/>
                <a:gd name="connsiteX37" fmla="*/ 437788 w 606086"/>
                <a:gd name="connsiteY37" fmla="*/ 340675 h 594937"/>
                <a:gd name="connsiteX38" fmla="*/ 397860 w 606086"/>
                <a:gd name="connsiteY38" fmla="*/ 407327 h 594937"/>
                <a:gd name="connsiteX39" fmla="*/ 397860 w 606086"/>
                <a:gd name="connsiteY39" fmla="*/ 534235 h 594937"/>
                <a:gd name="connsiteX40" fmla="*/ 337504 w 606086"/>
                <a:gd name="connsiteY40" fmla="*/ 594584 h 594937"/>
                <a:gd name="connsiteX41" fmla="*/ 268605 w 606086"/>
                <a:gd name="connsiteY41" fmla="*/ 594584 h 594937"/>
                <a:gd name="connsiteX42" fmla="*/ 208063 w 606086"/>
                <a:gd name="connsiteY42" fmla="*/ 534235 h 594937"/>
                <a:gd name="connsiteX43" fmla="*/ 208063 w 606086"/>
                <a:gd name="connsiteY43" fmla="*/ 407327 h 594937"/>
                <a:gd name="connsiteX44" fmla="*/ 168228 w 606086"/>
                <a:gd name="connsiteY44" fmla="*/ 340675 h 594937"/>
                <a:gd name="connsiteX45" fmla="*/ 168228 w 606086"/>
                <a:gd name="connsiteY45" fmla="*/ 243894 h 594937"/>
                <a:gd name="connsiteX46" fmla="*/ 244091 w 606086"/>
                <a:gd name="connsiteY46" fmla="*/ 168157 h 594937"/>
                <a:gd name="connsiteX47" fmla="*/ 75862 w 606086"/>
                <a:gd name="connsiteY47" fmla="*/ 168016 h 594937"/>
                <a:gd name="connsiteX48" fmla="*/ 140861 w 606086"/>
                <a:gd name="connsiteY48" fmla="*/ 168016 h 594937"/>
                <a:gd name="connsiteX49" fmla="*/ 156089 w 606086"/>
                <a:gd name="connsiteY49" fmla="*/ 183217 h 594937"/>
                <a:gd name="connsiteX50" fmla="*/ 140861 w 606086"/>
                <a:gd name="connsiteY50" fmla="*/ 198419 h 594937"/>
                <a:gd name="connsiteX51" fmla="*/ 76048 w 606086"/>
                <a:gd name="connsiteY51" fmla="*/ 198419 h 594937"/>
                <a:gd name="connsiteX52" fmla="*/ 30456 w 606086"/>
                <a:gd name="connsiteY52" fmla="*/ 243931 h 594937"/>
                <a:gd name="connsiteX53" fmla="*/ 30456 w 606086"/>
                <a:gd name="connsiteY53" fmla="*/ 340701 h 594937"/>
                <a:gd name="connsiteX54" fmla="*/ 60263 w 606086"/>
                <a:gd name="connsiteY54" fmla="*/ 383339 h 594937"/>
                <a:gd name="connsiteX55" fmla="*/ 70198 w 606086"/>
                <a:gd name="connsiteY55" fmla="*/ 397521 h 594937"/>
                <a:gd name="connsiteX56" fmla="*/ 70198 w 606086"/>
                <a:gd name="connsiteY56" fmla="*/ 534149 h 594937"/>
                <a:gd name="connsiteX57" fmla="*/ 100283 w 606086"/>
                <a:gd name="connsiteY57" fmla="*/ 564181 h 594937"/>
                <a:gd name="connsiteX58" fmla="*/ 169089 w 606086"/>
                <a:gd name="connsiteY58" fmla="*/ 564181 h 594937"/>
                <a:gd name="connsiteX59" fmla="*/ 184317 w 606086"/>
                <a:gd name="connsiteY59" fmla="*/ 579383 h 594937"/>
                <a:gd name="connsiteX60" fmla="*/ 169089 w 606086"/>
                <a:gd name="connsiteY60" fmla="*/ 594584 h 594937"/>
                <a:gd name="connsiteX61" fmla="*/ 100283 w 606086"/>
                <a:gd name="connsiteY61" fmla="*/ 594584 h 594937"/>
                <a:gd name="connsiteX62" fmla="*/ 39835 w 606086"/>
                <a:gd name="connsiteY62" fmla="*/ 534149 h 594937"/>
                <a:gd name="connsiteX63" fmla="*/ 39835 w 606086"/>
                <a:gd name="connsiteY63" fmla="*/ 407161 h 594937"/>
                <a:gd name="connsiteX64" fmla="*/ 0 w 606086"/>
                <a:gd name="connsiteY64" fmla="*/ 340608 h 594937"/>
                <a:gd name="connsiteX65" fmla="*/ 0 w 606086"/>
                <a:gd name="connsiteY65" fmla="*/ 243838 h 594937"/>
                <a:gd name="connsiteX66" fmla="*/ 75862 w 606086"/>
                <a:gd name="connsiteY66" fmla="*/ 168016 h 594937"/>
                <a:gd name="connsiteX67" fmla="*/ 478786 w 606086"/>
                <a:gd name="connsiteY67" fmla="*/ 30314 h 594937"/>
                <a:gd name="connsiteX68" fmla="*/ 432649 w 606086"/>
                <a:gd name="connsiteY68" fmla="*/ 76387 h 594937"/>
                <a:gd name="connsiteX69" fmla="*/ 478786 w 606086"/>
                <a:gd name="connsiteY69" fmla="*/ 122553 h 594937"/>
                <a:gd name="connsiteX70" fmla="*/ 525016 w 606086"/>
                <a:gd name="connsiteY70" fmla="*/ 76387 h 594937"/>
                <a:gd name="connsiteX71" fmla="*/ 478786 w 606086"/>
                <a:gd name="connsiteY71" fmla="*/ 30314 h 594937"/>
                <a:gd name="connsiteX72" fmla="*/ 303043 w 606086"/>
                <a:gd name="connsiteY72" fmla="*/ 30314 h 594937"/>
                <a:gd name="connsiteX73" fmla="*/ 256885 w 606086"/>
                <a:gd name="connsiteY73" fmla="*/ 76387 h 594937"/>
                <a:gd name="connsiteX74" fmla="*/ 303043 w 606086"/>
                <a:gd name="connsiteY74" fmla="*/ 122553 h 594937"/>
                <a:gd name="connsiteX75" fmla="*/ 349201 w 606086"/>
                <a:gd name="connsiteY75" fmla="*/ 76387 h 594937"/>
                <a:gd name="connsiteX76" fmla="*/ 303043 w 606086"/>
                <a:gd name="connsiteY76" fmla="*/ 30314 h 594937"/>
                <a:gd name="connsiteX77" fmla="*/ 127300 w 606086"/>
                <a:gd name="connsiteY77" fmla="*/ 30314 h 594937"/>
                <a:gd name="connsiteX78" fmla="*/ 81070 w 606086"/>
                <a:gd name="connsiteY78" fmla="*/ 76387 h 594937"/>
                <a:gd name="connsiteX79" fmla="*/ 127300 w 606086"/>
                <a:gd name="connsiteY79" fmla="*/ 122553 h 594937"/>
                <a:gd name="connsiteX80" fmla="*/ 173437 w 606086"/>
                <a:gd name="connsiteY80" fmla="*/ 76387 h 594937"/>
                <a:gd name="connsiteX81" fmla="*/ 127300 w 606086"/>
                <a:gd name="connsiteY81" fmla="*/ 30314 h 594937"/>
                <a:gd name="connsiteX82" fmla="*/ 478786 w 606086"/>
                <a:gd name="connsiteY82" fmla="*/ 0 h 594937"/>
                <a:gd name="connsiteX83" fmla="*/ 555279 w 606086"/>
                <a:gd name="connsiteY83" fmla="*/ 76387 h 594937"/>
                <a:gd name="connsiteX84" fmla="*/ 478786 w 606086"/>
                <a:gd name="connsiteY84" fmla="*/ 152774 h 594937"/>
                <a:gd name="connsiteX85" fmla="*/ 402293 w 606086"/>
                <a:gd name="connsiteY85" fmla="*/ 76387 h 594937"/>
                <a:gd name="connsiteX86" fmla="*/ 478786 w 606086"/>
                <a:gd name="connsiteY86" fmla="*/ 0 h 594937"/>
                <a:gd name="connsiteX87" fmla="*/ 303043 w 606086"/>
                <a:gd name="connsiteY87" fmla="*/ 0 h 594937"/>
                <a:gd name="connsiteX88" fmla="*/ 379571 w 606086"/>
                <a:gd name="connsiteY88" fmla="*/ 76387 h 594937"/>
                <a:gd name="connsiteX89" fmla="*/ 303043 w 606086"/>
                <a:gd name="connsiteY89" fmla="*/ 152774 h 594937"/>
                <a:gd name="connsiteX90" fmla="*/ 226515 w 606086"/>
                <a:gd name="connsiteY90" fmla="*/ 76387 h 594937"/>
                <a:gd name="connsiteX91" fmla="*/ 303043 w 606086"/>
                <a:gd name="connsiteY91" fmla="*/ 0 h 594937"/>
                <a:gd name="connsiteX92" fmla="*/ 127300 w 606086"/>
                <a:gd name="connsiteY92" fmla="*/ 0 h 594937"/>
                <a:gd name="connsiteX93" fmla="*/ 203793 w 606086"/>
                <a:gd name="connsiteY93" fmla="*/ 76387 h 594937"/>
                <a:gd name="connsiteX94" fmla="*/ 127300 w 606086"/>
                <a:gd name="connsiteY94" fmla="*/ 152774 h 594937"/>
                <a:gd name="connsiteX95" fmla="*/ 50807 w 606086"/>
                <a:gd name="connsiteY95" fmla="*/ 76387 h 594937"/>
                <a:gd name="connsiteX96" fmla="*/ 127300 w 606086"/>
                <a:gd name="connsiteY96" fmla="*/ 0 h 594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606086" h="594937">
                  <a:moveTo>
                    <a:pt x="244277" y="198378"/>
                  </a:moveTo>
                  <a:cubicBezTo>
                    <a:pt x="219113" y="198378"/>
                    <a:pt x="198685" y="218772"/>
                    <a:pt x="198685" y="243894"/>
                  </a:cubicBezTo>
                  <a:lnTo>
                    <a:pt x="198685" y="340675"/>
                  </a:lnTo>
                  <a:cubicBezTo>
                    <a:pt x="198685" y="359586"/>
                    <a:pt x="210663" y="376735"/>
                    <a:pt x="228863" y="383317"/>
                  </a:cubicBezTo>
                  <a:cubicBezTo>
                    <a:pt x="234806" y="385542"/>
                    <a:pt x="238798" y="391197"/>
                    <a:pt x="238798" y="397501"/>
                  </a:cubicBezTo>
                  <a:lnTo>
                    <a:pt x="238798" y="534235"/>
                  </a:lnTo>
                  <a:cubicBezTo>
                    <a:pt x="238798" y="550829"/>
                    <a:pt x="252262" y="564271"/>
                    <a:pt x="268884" y="564271"/>
                  </a:cubicBezTo>
                  <a:lnTo>
                    <a:pt x="337690" y="564271"/>
                  </a:lnTo>
                  <a:cubicBezTo>
                    <a:pt x="354311" y="564271"/>
                    <a:pt x="367775" y="550829"/>
                    <a:pt x="367775" y="534235"/>
                  </a:cubicBezTo>
                  <a:lnTo>
                    <a:pt x="367775" y="397501"/>
                  </a:lnTo>
                  <a:cubicBezTo>
                    <a:pt x="367775" y="391197"/>
                    <a:pt x="371768" y="385542"/>
                    <a:pt x="377710" y="383317"/>
                  </a:cubicBezTo>
                  <a:cubicBezTo>
                    <a:pt x="395539" y="376735"/>
                    <a:pt x="407517" y="359586"/>
                    <a:pt x="407517" y="340675"/>
                  </a:cubicBezTo>
                  <a:lnTo>
                    <a:pt x="407517" y="243894"/>
                  </a:lnTo>
                  <a:cubicBezTo>
                    <a:pt x="407517" y="218772"/>
                    <a:pt x="387089" y="198378"/>
                    <a:pt x="362018" y="198378"/>
                  </a:cubicBezTo>
                  <a:close/>
                  <a:moveTo>
                    <a:pt x="465039" y="168299"/>
                  </a:moveTo>
                  <a:lnTo>
                    <a:pt x="530224" y="168299"/>
                  </a:lnTo>
                  <a:cubicBezTo>
                    <a:pt x="572008" y="168299"/>
                    <a:pt x="606086" y="202130"/>
                    <a:pt x="606086" y="243932"/>
                  </a:cubicBezTo>
                  <a:lnTo>
                    <a:pt x="606086" y="340697"/>
                  </a:lnTo>
                  <a:cubicBezTo>
                    <a:pt x="606086" y="368595"/>
                    <a:pt x="590486" y="394177"/>
                    <a:pt x="566251" y="407339"/>
                  </a:cubicBezTo>
                  <a:lnTo>
                    <a:pt x="566251" y="534598"/>
                  </a:lnTo>
                  <a:cubicBezTo>
                    <a:pt x="566251" y="567872"/>
                    <a:pt x="539138" y="594937"/>
                    <a:pt x="505803" y="594937"/>
                  </a:cubicBezTo>
                  <a:lnTo>
                    <a:pt x="436997" y="594937"/>
                  </a:lnTo>
                  <a:cubicBezTo>
                    <a:pt x="428547" y="594937"/>
                    <a:pt x="421769" y="588078"/>
                    <a:pt x="421769" y="579736"/>
                  </a:cubicBezTo>
                  <a:cubicBezTo>
                    <a:pt x="421769" y="571302"/>
                    <a:pt x="428547" y="564536"/>
                    <a:pt x="436997" y="564536"/>
                  </a:cubicBezTo>
                  <a:lnTo>
                    <a:pt x="505803" y="564536"/>
                  </a:lnTo>
                  <a:cubicBezTo>
                    <a:pt x="522424" y="564536"/>
                    <a:pt x="535888" y="551003"/>
                    <a:pt x="535888" y="534505"/>
                  </a:cubicBezTo>
                  <a:lnTo>
                    <a:pt x="535888" y="397792"/>
                  </a:lnTo>
                  <a:cubicBezTo>
                    <a:pt x="535888" y="391489"/>
                    <a:pt x="539880" y="385835"/>
                    <a:pt x="545823" y="383611"/>
                  </a:cubicBezTo>
                  <a:cubicBezTo>
                    <a:pt x="563744" y="377030"/>
                    <a:pt x="575722" y="359883"/>
                    <a:pt x="575722" y="340975"/>
                  </a:cubicBezTo>
                  <a:lnTo>
                    <a:pt x="575722" y="244210"/>
                  </a:lnTo>
                  <a:cubicBezTo>
                    <a:pt x="575722" y="219091"/>
                    <a:pt x="555294" y="198700"/>
                    <a:pt x="530224" y="198700"/>
                  </a:cubicBezTo>
                  <a:lnTo>
                    <a:pt x="465039" y="198700"/>
                  </a:lnTo>
                  <a:cubicBezTo>
                    <a:pt x="456682" y="198700"/>
                    <a:pt x="449811" y="191934"/>
                    <a:pt x="449811" y="183500"/>
                  </a:cubicBezTo>
                  <a:cubicBezTo>
                    <a:pt x="449811" y="175065"/>
                    <a:pt x="456682" y="168299"/>
                    <a:pt x="465039" y="168299"/>
                  </a:cubicBezTo>
                  <a:close/>
                  <a:moveTo>
                    <a:pt x="244091" y="168157"/>
                  </a:moveTo>
                  <a:lnTo>
                    <a:pt x="361832" y="168157"/>
                  </a:lnTo>
                  <a:cubicBezTo>
                    <a:pt x="403710" y="168157"/>
                    <a:pt x="437788" y="202086"/>
                    <a:pt x="437788" y="243894"/>
                  </a:cubicBezTo>
                  <a:lnTo>
                    <a:pt x="437788" y="340675"/>
                  </a:lnTo>
                  <a:cubicBezTo>
                    <a:pt x="437788" y="368578"/>
                    <a:pt x="422188" y="394163"/>
                    <a:pt x="397860" y="407327"/>
                  </a:cubicBezTo>
                  <a:lnTo>
                    <a:pt x="397860" y="534235"/>
                  </a:lnTo>
                  <a:cubicBezTo>
                    <a:pt x="397860" y="567515"/>
                    <a:pt x="370746" y="594584"/>
                    <a:pt x="337504" y="594584"/>
                  </a:cubicBezTo>
                  <a:lnTo>
                    <a:pt x="268605" y="594584"/>
                  </a:lnTo>
                  <a:cubicBezTo>
                    <a:pt x="235363" y="594584"/>
                    <a:pt x="208249" y="567515"/>
                    <a:pt x="208063" y="534235"/>
                  </a:cubicBezTo>
                  <a:lnTo>
                    <a:pt x="208063" y="407327"/>
                  </a:lnTo>
                  <a:cubicBezTo>
                    <a:pt x="183828" y="394163"/>
                    <a:pt x="168228" y="368578"/>
                    <a:pt x="168228" y="340675"/>
                  </a:cubicBezTo>
                  <a:lnTo>
                    <a:pt x="168228" y="243894"/>
                  </a:lnTo>
                  <a:cubicBezTo>
                    <a:pt x="168228" y="202086"/>
                    <a:pt x="202306" y="168157"/>
                    <a:pt x="244091" y="168157"/>
                  </a:cubicBezTo>
                  <a:close/>
                  <a:moveTo>
                    <a:pt x="75862" y="168016"/>
                  </a:moveTo>
                  <a:lnTo>
                    <a:pt x="140861" y="168016"/>
                  </a:lnTo>
                  <a:cubicBezTo>
                    <a:pt x="149311" y="168016"/>
                    <a:pt x="156089" y="174875"/>
                    <a:pt x="156089" y="183217"/>
                  </a:cubicBezTo>
                  <a:cubicBezTo>
                    <a:pt x="156089" y="191652"/>
                    <a:pt x="149311" y="198419"/>
                    <a:pt x="140861" y="198419"/>
                  </a:cubicBezTo>
                  <a:lnTo>
                    <a:pt x="76048" y="198419"/>
                  </a:lnTo>
                  <a:cubicBezTo>
                    <a:pt x="50884" y="198419"/>
                    <a:pt x="30456" y="218811"/>
                    <a:pt x="30456" y="243931"/>
                  </a:cubicBezTo>
                  <a:lnTo>
                    <a:pt x="30456" y="340701"/>
                  </a:lnTo>
                  <a:cubicBezTo>
                    <a:pt x="30456" y="359703"/>
                    <a:pt x="42435" y="376758"/>
                    <a:pt x="60263" y="383339"/>
                  </a:cubicBezTo>
                  <a:cubicBezTo>
                    <a:pt x="66206" y="385564"/>
                    <a:pt x="70198" y="391218"/>
                    <a:pt x="70198" y="397521"/>
                  </a:cubicBezTo>
                  <a:lnTo>
                    <a:pt x="70198" y="534149"/>
                  </a:lnTo>
                  <a:cubicBezTo>
                    <a:pt x="70198" y="550648"/>
                    <a:pt x="83662" y="564181"/>
                    <a:pt x="100283" y="564181"/>
                  </a:cubicBezTo>
                  <a:lnTo>
                    <a:pt x="169089" y="564181"/>
                  </a:lnTo>
                  <a:cubicBezTo>
                    <a:pt x="177539" y="564181"/>
                    <a:pt x="184317" y="570948"/>
                    <a:pt x="184317" y="579383"/>
                  </a:cubicBezTo>
                  <a:cubicBezTo>
                    <a:pt x="184317" y="587725"/>
                    <a:pt x="177539" y="594584"/>
                    <a:pt x="169089" y="594584"/>
                  </a:cubicBezTo>
                  <a:lnTo>
                    <a:pt x="100283" y="594584"/>
                  </a:lnTo>
                  <a:cubicBezTo>
                    <a:pt x="66948" y="594584"/>
                    <a:pt x="39835" y="567518"/>
                    <a:pt x="39835" y="534149"/>
                  </a:cubicBezTo>
                  <a:lnTo>
                    <a:pt x="39835" y="407161"/>
                  </a:lnTo>
                  <a:cubicBezTo>
                    <a:pt x="15600" y="394091"/>
                    <a:pt x="0" y="368509"/>
                    <a:pt x="0" y="340608"/>
                  </a:cubicBezTo>
                  <a:lnTo>
                    <a:pt x="0" y="243838"/>
                  </a:lnTo>
                  <a:cubicBezTo>
                    <a:pt x="0" y="202034"/>
                    <a:pt x="34078" y="168016"/>
                    <a:pt x="75862" y="168016"/>
                  </a:cubicBezTo>
                  <a:close/>
                  <a:moveTo>
                    <a:pt x="478786" y="30314"/>
                  </a:moveTo>
                  <a:cubicBezTo>
                    <a:pt x="453350" y="30314"/>
                    <a:pt x="432649" y="50986"/>
                    <a:pt x="432649" y="76387"/>
                  </a:cubicBezTo>
                  <a:cubicBezTo>
                    <a:pt x="432649" y="101880"/>
                    <a:pt x="453350" y="122553"/>
                    <a:pt x="478786" y="122553"/>
                  </a:cubicBezTo>
                  <a:cubicBezTo>
                    <a:pt x="504315" y="122553"/>
                    <a:pt x="525016" y="101880"/>
                    <a:pt x="525016" y="76387"/>
                  </a:cubicBezTo>
                  <a:cubicBezTo>
                    <a:pt x="525016" y="50986"/>
                    <a:pt x="504315" y="30314"/>
                    <a:pt x="478786" y="30314"/>
                  </a:cubicBezTo>
                  <a:close/>
                  <a:moveTo>
                    <a:pt x="303043" y="30314"/>
                  </a:moveTo>
                  <a:cubicBezTo>
                    <a:pt x="277503" y="30314"/>
                    <a:pt x="256885" y="51079"/>
                    <a:pt x="256885" y="76387"/>
                  </a:cubicBezTo>
                  <a:cubicBezTo>
                    <a:pt x="256885" y="101880"/>
                    <a:pt x="277503" y="122553"/>
                    <a:pt x="303043" y="122553"/>
                  </a:cubicBezTo>
                  <a:cubicBezTo>
                    <a:pt x="328583" y="122553"/>
                    <a:pt x="349201" y="101880"/>
                    <a:pt x="349201" y="76387"/>
                  </a:cubicBezTo>
                  <a:cubicBezTo>
                    <a:pt x="349201" y="50986"/>
                    <a:pt x="328583" y="30314"/>
                    <a:pt x="303043" y="30314"/>
                  </a:cubicBezTo>
                  <a:close/>
                  <a:moveTo>
                    <a:pt x="127300" y="30314"/>
                  </a:moveTo>
                  <a:cubicBezTo>
                    <a:pt x="101771" y="30314"/>
                    <a:pt x="81070" y="51079"/>
                    <a:pt x="81070" y="76387"/>
                  </a:cubicBezTo>
                  <a:cubicBezTo>
                    <a:pt x="81070" y="101880"/>
                    <a:pt x="101771" y="122553"/>
                    <a:pt x="127300" y="122553"/>
                  </a:cubicBezTo>
                  <a:cubicBezTo>
                    <a:pt x="152736" y="122553"/>
                    <a:pt x="173437" y="101880"/>
                    <a:pt x="173437" y="76387"/>
                  </a:cubicBezTo>
                  <a:cubicBezTo>
                    <a:pt x="173437" y="50986"/>
                    <a:pt x="152736" y="30314"/>
                    <a:pt x="127300" y="30314"/>
                  </a:cubicBezTo>
                  <a:close/>
                  <a:moveTo>
                    <a:pt x="478786" y="0"/>
                  </a:moveTo>
                  <a:cubicBezTo>
                    <a:pt x="521024" y="0"/>
                    <a:pt x="555279" y="34300"/>
                    <a:pt x="555279" y="76387"/>
                  </a:cubicBezTo>
                  <a:cubicBezTo>
                    <a:pt x="555279" y="118567"/>
                    <a:pt x="521024" y="152774"/>
                    <a:pt x="478786" y="152774"/>
                  </a:cubicBezTo>
                  <a:cubicBezTo>
                    <a:pt x="436641" y="152774"/>
                    <a:pt x="402293" y="118567"/>
                    <a:pt x="402293" y="76387"/>
                  </a:cubicBezTo>
                  <a:cubicBezTo>
                    <a:pt x="402293" y="34300"/>
                    <a:pt x="436641" y="0"/>
                    <a:pt x="478786" y="0"/>
                  </a:cubicBezTo>
                  <a:close/>
                  <a:moveTo>
                    <a:pt x="303043" y="0"/>
                  </a:moveTo>
                  <a:cubicBezTo>
                    <a:pt x="345301" y="0"/>
                    <a:pt x="379571" y="34300"/>
                    <a:pt x="379571" y="76387"/>
                  </a:cubicBezTo>
                  <a:cubicBezTo>
                    <a:pt x="379571" y="118567"/>
                    <a:pt x="345301" y="152774"/>
                    <a:pt x="303043" y="152774"/>
                  </a:cubicBezTo>
                  <a:cubicBezTo>
                    <a:pt x="260785" y="152774"/>
                    <a:pt x="226515" y="118567"/>
                    <a:pt x="226515" y="76387"/>
                  </a:cubicBezTo>
                  <a:cubicBezTo>
                    <a:pt x="226515" y="34300"/>
                    <a:pt x="260785" y="0"/>
                    <a:pt x="303043" y="0"/>
                  </a:cubicBezTo>
                  <a:close/>
                  <a:moveTo>
                    <a:pt x="127300" y="0"/>
                  </a:moveTo>
                  <a:cubicBezTo>
                    <a:pt x="169445" y="0"/>
                    <a:pt x="203793" y="34300"/>
                    <a:pt x="203793" y="76387"/>
                  </a:cubicBezTo>
                  <a:cubicBezTo>
                    <a:pt x="203793" y="118567"/>
                    <a:pt x="169353" y="152774"/>
                    <a:pt x="127300" y="152774"/>
                  </a:cubicBezTo>
                  <a:cubicBezTo>
                    <a:pt x="85062" y="152774"/>
                    <a:pt x="50807" y="118567"/>
                    <a:pt x="50807" y="76387"/>
                  </a:cubicBezTo>
                  <a:cubicBezTo>
                    <a:pt x="50807" y="34300"/>
                    <a:pt x="85062" y="0"/>
                    <a:pt x="1273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4488828" y="486275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63C54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004816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233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233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233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233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233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233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186556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233;"/>
</p:tagLst>
</file>

<file path=ppt/theme/theme1.xml><?xml version="1.0" encoding="utf-8"?>
<a:theme xmlns:a="http://schemas.openxmlformats.org/drawingml/2006/main" name="Office Theme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snlxriyo">
      <a:majorFont>
        <a:latin typeface="阿里巴巴普惠体 2.0 55 Regular" panose="020F0302020204030204"/>
        <a:ea typeface="阿里巴巴普惠体 2.0 55 Regular"/>
        <a:cs typeface=""/>
      </a:majorFont>
      <a:minorFont>
        <a:latin typeface="阿里巴巴普惠体 2.0 55 Regular" panose="020F0502020204030204"/>
        <a:ea typeface="阿里巴巴普惠体 2.0 55 Regular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Wumea">
      <a:dk1>
        <a:srgbClr val="AFA397"/>
      </a:dk1>
      <a:lt1>
        <a:sysClr val="window" lastClr="FFFFFF"/>
      </a:lt1>
      <a:dk2>
        <a:srgbClr val="000000"/>
      </a:dk2>
      <a:lt2>
        <a:srgbClr val="F8F8F8"/>
      </a:lt2>
      <a:accent1>
        <a:srgbClr val="E1DCD7"/>
      </a:accent1>
      <a:accent2>
        <a:srgbClr val="B8A66C"/>
      </a:accent2>
      <a:accent3>
        <a:srgbClr val="E8E2D0"/>
      </a:accent3>
      <a:accent4>
        <a:srgbClr val="494949"/>
      </a:accent4>
      <a:accent5>
        <a:srgbClr val="DCDCDC"/>
      </a:accent5>
      <a:accent6>
        <a:srgbClr val="626262"/>
      </a:accent6>
      <a:hlink>
        <a:srgbClr val="5F5F5F"/>
      </a:hlink>
      <a:folHlink>
        <a:srgbClr val="919191"/>
      </a:folHlink>
    </a:clrScheme>
    <a:fontScheme name="snlxriyo">
      <a:majorFont>
        <a:latin typeface="阿里巴巴普惠体 2.0 55 Regular" panose="020F0302020204030204"/>
        <a:ea typeface="阿里巴巴普惠体 2.0 55 Regular"/>
        <a:cs typeface=""/>
      </a:majorFont>
      <a:minorFont>
        <a:latin typeface="阿里巴巴普惠体 2.0 55 Regular" panose="020F0502020204030204"/>
        <a:ea typeface="阿里巴巴普惠体 2.0 55 Regular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4276AA"/>
      </a:accent1>
      <a:accent2>
        <a:srgbClr val="1689A0"/>
      </a:accent2>
      <a:accent3>
        <a:srgbClr val="3FA692"/>
      </a:accent3>
      <a:accent4>
        <a:srgbClr val="5167A4"/>
      </a:accent4>
      <a:accent5>
        <a:srgbClr val="5E5CA2"/>
      </a:accent5>
      <a:accent6>
        <a:srgbClr val="768395"/>
      </a:accent6>
      <a:hlink>
        <a:srgbClr val="4276AA"/>
      </a:hlink>
      <a:folHlink>
        <a:srgbClr val="BFBFBF"/>
      </a:folHlink>
    </a:clrScheme>
    <a:fontScheme name="snlxriyo">
      <a:majorFont>
        <a:latin typeface="阿里巴巴普惠体 2.0 55 Regular" panose="020F0302020204030204"/>
        <a:ea typeface="阿里巴巴普惠体 2.0 55 Regular"/>
        <a:cs typeface=""/>
      </a:majorFont>
      <a:minorFont>
        <a:latin typeface="阿里巴巴普惠体 2.0 55 Regular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1_Office 主题​​">
  <a:themeElements>
    <a:clrScheme name="自定义 23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94341"/>
      </a:accent1>
      <a:accent2>
        <a:srgbClr val="0DC8DB"/>
      </a:accent2>
      <a:accent3>
        <a:srgbClr val="505069"/>
      </a:accent3>
      <a:accent4>
        <a:srgbClr val="F94341"/>
      </a:accent4>
      <a:accent5>
        <a:srgbClr val="0DC8DB"/>
      </a:accent5>
      <a:accent6>
        <a:srgbClr val="505069"/>
      </a:accent6>
      <a:hlink>
        <a:srgbClr val="F94341"/>
      </a:hlink>
      <a:folHlink>
        <a:srgbClr val="0DC8DB"/>
      </a:folHlink>
    </a:clrScheme>
    <a:fontScheme name="snlxriyo">
      <a:majorFont>
        <a:latin typeface="阿里巴巴普惠体 2.0 55 Regular" panose="020F0302020204030204"/>
        <a:ea typeface="阿里巴巴普惠体 2.0 55 Regular"/>
        <a:cs typeface=""/>
      </a:majorFont>
      <a:minorFont>
        <a:latin typeface="阿里巴巴普惠体 2.0 55 Regular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</TotalTime>
  <Words>3010</Words>
  <Application>Microsoft Office PowerPoint</Application>
  <PresentationFormat>宽屏</PresentationFormat>
  <Paragraphs>192</Paragraphs>
  <Slides>24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阿里巴巴普惠体 2.0 55 Regular</vt:lpstr>
      <vt:lpstr>等线</vt:lpstr>
      <vt:lpstr>江城斜黑体 900W</vt:lpstr>
      <vt:lpstr>宋体</vt:lpstr>
      <vt:lpstr>微软雅黑</vt:lpstr>
      <vt:lpstr>字魂59号-创粗黑</vt:lpstr>
      <vt:lpstr>Arial</vt:lpstr>
      <vt:lpstr>Times New Roman</vt:lpstr>
      <vt:lpstr>Office Theme</vt:lpstr>
      <vt:lpstr>1_Office Theme</vt:lpstr>
      <vt:lpstr>第一PPT，www.1ppt.com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计划书</dc:title>
  <dc:subject>计划书</dc:subject>
  <dc:creator>51PPT模板网</dc:creator>
  <dc:description>www.51pptmoban.com</dc:description>
  <cp:lastModifiedBy>YANGs</cp:lastModifiedBy>
  <cp:revision>84</cp:revision>
  <dcterms:created xsi:type="dcterms:W3CDTF">2020-03-05T10:56:47Z</dcterms:created>
  <dcterms:modified xsi:type="dcterms:W3CDTF">2021-07-05T15:01:13Z</dcterms:modified>
</cp:coreProperties>
</file>