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56" r:id="rId3"/>
    <p:sldId id="259" r:id="rId4"/>
    <p:sldId id="260" r:id="rId5"/>
    <p:sldId id="261" r:id="rId6"/>
    <p:sldId id="258" r:id="rId7"/>
    <p:sldId id="262" r:id="rId8"/>
    <p:sldId id="263" r:id="rId9"/>
    <p:sldId id="264" r:id="rId10"/>
    <p:sldId id="265" r:id="rId11"/>
    <p:sldId id="266" r:id="rId12"/>
    <p:sldId id="267"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0C8E6ED-FEC8-412D-8D31-C08819FC715B}">
          <p14:sldIdLst>
            <p14:sldId id="268"/>
            <p14:sldId id="256"/>
            <p14:sldId id="259"/>
            <p14:sldId id="260"/>
            <p14:sldId id="261"/>
            <p14:sldId id="258"/>
            <p14:sldId id="262"/>
            <p14:sldId id="263"/>
            <p14:sldId id="264"/>
            <p14:sldId id="265"/>
            <p14:sldId id="266"/>
          </p14:sldIdLst>
        </p14:section>
        <p14:section name="作者信息" id="{AAEA5C3E-5448-4519-A87B-464AD928B53B}">
          <p14:sldIdLst>
            <p14:sldId id="267"/>
            <p14:sldId id="269"/>
          </p14:sldIdLst>
        </p14:section>
      </p14:sectionLst>
    </p:ext>
    <p:ext uri="{EFAFB233-063F-42B5-8137-9DF3F51BA10A}">
      <p15:sldGuideLst xmlns:p15="http://schemas.microsoft.com/office/powerpoint/2012/main">
        <p15:guide id="2" pos="3840" userDrawn="1">
          <p15:clr>
            <a:srgbClr val="A4A3A4"/>
          </p15:clr>
        </p15:guide>
        <p15:guide id="3" orient="horz" pos="2160" userDrawn="1">
          <p15:clr>
            <a:srgbClr val="A4A3A4"/>
          </p15:clr>
        </p15:guide>
        <p15:guide id="4" orient="horz" pos="527" userDrawn="1">
          <p15:clr>
            <a:srgbClr val="A4A3A4"/>
          </p15:clr>
        </p15:guide>
        <p15:guide id="5"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BF6E"/>
    <a:srgbClr val="A8998F"/>
    <a:srgbClr val="FFF0E3"/>
    <a:srgbClr val="CBC3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4660"/>
  </p:normalViewPr>
  <p:slideViewPr>
    <p:cSldViewPr snapToGrid="0" showGuides="1">
      <p:cViewPr varScale="1">
        <p:scale>
          <a:sx n="105" d="100"/>
          <a:sy n="105" d="100"/>
        </p:scale>
        <p:origin x="126" y="558"/>
      </p:cViewPr>
      <p:guideLst>
        <p:guide pos="3840"/>
        <p:guide orient="horz" pos="216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48911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54F2E450-6476-4A6E-895D-4409A44719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2974980876"/>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1.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桌子上的广告单倒一边的照片手机截图&#10;&#10;低可信度描述已自动生成">
            <a:extLst>
              <a:ext uri="{FF2B5EF4-FFF2-40B4-BE49-F238E27FC236}">
                <a16:creationId xmlns:a16="http://schemas.microsoft.com/office/drawing/2014/main" xmlns="" id="{1C52EE37-D286-46AC-AB41-7137F2CC9E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44430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8EA9732-26D6-4F33-BAC0-F81883FBAB99}"/>
              </a:ext>
            </a:extLst>
          </p:cNvPr>
          <p:cNvSpPr/>
          <p:nvPr/>
        </p:nvSpPr>
        <p:spPr>
          <a:xfrm>
            <a:off x="0" y="0"/>
            <a:ext cx="12192000" cy="6858000"/>
          </a:xfrm>
          <a:prstGeom prst="rect">
            <a:avLst/>
          </a:prstGeom>
          <a:solidFill>
            <a:srgbClr val="FFF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桌子, 小, 电脑, 女人&#10;&#10;描述已自动生成">
            <a:extLst>
              <a:ext uri="{FF2B5EF4-FFF2-40B4-BE49-F238E27FC236}">
                <a16:creationId xmlns:a16="http://schemas.microsoft.com/office/drawing/2014/main" xmlns="" id="{13FEE2C2-C3B3-4565-A129-E2E12D654B4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5705" y="1532165"/>
            <a:ext cx="2164591" cy="2164591"/>
          </a:xfrm>
          <a:prstGeom prst="rect">
            <a:avLst/>
          </a:prstGeom>
        </p:spPr>
      </p:pic>
      <p:sp>
        <p:nvSpPr>
          <p:cNvPr id="8" name="文本框 7">
            <a:extLst>
              <a:ext uri="{FF2B5EF4-FFF2-40B4-BE49-F238E27FC236}">
                <a16:creationId xmlns:a16="http://schemas.microsoft.com/office/drawing/2014/main" xmlns="" id="{E762A1A0-C2B4-4831-803D-11AA4FCC8724}"/>
              </a:ext>
            </a:extLst>
          </p:cNvPr>
          <p:cNvSpPr txBox="1"/>
          <p:nvPr/>
        </p:nvSpPr>
        <p:spPr>
          <a:xfrm>
            <a:off x="635000" y="4080408"/>
            <a:ext cx="4826000" cy="461665"/>
          </a:xfrm>
          <a:prstGeom prst="rect">
            <a:avLst/>
          </a:prstGeom>
          <a:noFill/>
        </p:spPr>
        <p:txBody>
          <a:bodyPr wrap="square" rtlCol="0">
            <a:spAutoFit/>
          </a:bodyPr>
          <a:lstStyle/>
          <a:p>
            <a:pPr algn="ctr"/>
            <a:r>
              <a:rPr lang="en-US" altLang="zh-CN" sz="2400" b="1">
                <a:latin typeface="Ink Free" panose="03080402000500000000" pitchFamily="66" charset="0"/>
              </a:rPr>
              <a:t>POWERPOINT TEMPLET</a:t>
            </a:r>
            <a:endParaRPr lang="zh-CN" altLang="en-US" sz="2400" b="1">
              <a:latin typeface="Ink Free" panose="03080402000500000000" pitchFamily="66" charset="0"/>
            </a:endParaRPr>
          </a:p>
        </p:txBody>
      </p:sp>
      <p:sp>
        <p:nvSpPr>
          <p:cNvPr id="9" name="文本框 8">
            <a:extLst>
              <a:ext uri="{FF2B5EF4-FFF2-40B4-BE49-F238E27FC236}">
                <a16:creationId xmlns:a16="http://schemas.microsoft.com/office/drawing/2014/main" xmlns="" id="{47E99F9F-7266-4747-B169-12B15116265A}"/>
              </a:ext>
            </a:extLst>
          </p:cNvPr>
          <p:cNvSpPr txBox="1"/>
          <p:nvPr/>
        </p:nvSpPr>
        <p:spPr>
          <a:xfrm>
            <a:off x="635000" y="4925726"/>
            <a:ext cx="4826000" cy="400110"/>
          </a:xfrm>
          <a:prstGeom prst="rect">
            <a:avLst/>
          </a:prstGeom>
          <a:noFill/>
        </p:spPr>
        <p:txBody>
          <a:bodyPr wrap="square" rtlCol="0">
            <a:spAutoFit/>
          </a:bodyPr>
          <a:lstStyle/>
          <a:p>
            <a:pPr algn="ctr"/>
            <a:r>
              <a:rPr lang="en-US" altLang="zh-CN" sz="2000" b="1">
                <a:solidFill>
                  <a:srgbClr val="A8998F"/>
                </a:solidFill>
                <a:latin typeface="Ink Free" panose="03080402000500000000" pitchFamily="66" charset="0"/>
              </a:rPr>
              <a:t>designed by xiao</a:t>
            </a:r>
            <a:endParaRPr lang="zh-CN" altLang="en-US" sz="2000" b="1">
              <a:solidFill>
                <a:srgbClr val="A8998F"/>
              </a:solidFill>
              <a:latin typeface="Ink Free" panose="03080402000500000000" pitchFamily="66" charset="0"/>
            </a:endParaRPr>
          </a:p>
        </p:txBody>
      </p:sp>
      <p:sp>
        <p:nvSpPr>
          <p:cNvPr id="10" name="文本框 9">
            <a:extLst>
              <a:ext uri="{FF2B5EF4-FFF2-40B4-BE49-F238E27FC236}">
                <a16:creationId xmlns:a16="http://schemas.microsoft.com/office/drawing/2014/main" xmlns="" id="{A6D3A536-7465-4859-87E9-9EF90E336E2D}"/>
              </a:ext>
            </a:extLst>
          </p:cNvPr>
          <p:cNvSpPr txBox="1"/>
          <p:nvPr/>
        </p:nvSpPr>
        <p:spPr>
          <a:xfrm>
            <a:off x="6662496" y="1229167"/>
            <a:ext cx="4963008" cy="4399666"/>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altLang="zh-CN">
                <a:solidFill>
                  <a:srgbClr val="A8998F"/>
                </a:solidFill>
                <a:latin typeface="Ink Free" panose="03080402000500000000" pitchFamily="66" charset="0"/>
              </a:rPr>
              <a:t>Lorem ipsum dolor sit amet, consectetuer adipiscing elit. </a:t>
            </a:r>
          </a:p>
          <a:p>
            <a:pPr marL="285750" indent="-285750">
              <a:lnSpc>
                <a:spcPct val="120000"/>
              </a:lnSpc>
              <a:buFont typeface="Arial" panose="020B0604020202020204" pitchFamily="34" charset="0"/>
              <a:buChar char="•"/>
            </a:pPr>
            <a:endParaRPr lang="en-US" altLang="zh-CN">
              <a:solidFill>
                <a:srgbClr val="A8998F"/>
              </a:solidFill>
              <a:latin typeface="Ink Free" panose="03080402000500000000" pitchFamily="66" charset="0"/>
            </a:endParaRPr>
          </a:p>
          <a:p>
            <a:pPr marL="285750" indent="-285750">
              <a:lnSpc>
                <a:spcPct val="120000"/>
              </a:lnSpc>
              <a:buFont typeface="Arial" panose="020B0604020202020204" pitchFamily="34" charset="0"/>
              <a:buChar char="•"/>
            </a:pPr>
            <a:r>
              <a:rPr lang="en-US" altLang="zh-CN">
                <a:solidFill>
                  <a:srgbClr val="A8998F"/>
                </a:solidFill>
                <a:latin typeface="Ink Free" panose="03080402000500000000" pitchFamily="66" charset="0"/>
              </a:rPr>
              <a:t>Maecenas porttitor congue massa. Fusce lectus malesuada libero, sit amet commodo magna eros quis urna. </a:t>
            </a:r>
          </a:p>
          <a:p>
            <a:pPr marL="285750" indent="-285750">
              <a:lnSpc>
                <a:spcPct val="120000"/>
              </a:lnSpc>
              <a:buFont typeface="Arial" panose="020B0604020202020204" pitchFamily="34" charset="0"/>
              <a:buChar char="•"/>
            </a:pPr>
            <a:endParaRPr lang="en-US" altLang="zh-CN">
              <a:solidFill>
                <a:srgbClr val="A8998F"/>
              </a:solidFill>
              <a:latin typeface="Ink Free" panose="03080402000500000000" pitchFamily="66" charset="0"/>
            </a:endParaRPr>
          </a:p>
          <a:p>
            <a:pPr marL="285750" indent="-285750">
              <a:lnSpc>
                <a:spcPct val="120000"/>
              </a:lnSpc>
              <a:buFont typeface="Arial" panose="020B0604020202020204" pitchFamily="34" charset="0"/>
              <a:buChar char="•"/>
            </a:pPr>
            <a:r>
              <a:rPr lang="en-US" altLang="zh-CN">
                <a:solidFill>
                  <a:srgbClr val="A8998F"/>
                </a:solidFill>
                <a:latin typeface="Ink Free" panose="03080402000500000000" pitchFamily="66" charset="0"/>
              </a:rPr>
              <a:t>Nunc viverra imperdiet enim.</a:t>
            </a:r>
          </a:p>
          <a:p>
            <a:pPr marL="285750" indent="-285750">
              <a:lnSpc>
                <a:spcPct val="120000"/>
              </a:lnSpc>
              <a:buFont typeface="Arial" panose="020B0604020202020204" pitchFamily="34" charset="0"/>
              <a:buChar char="•"/>
            </a:pPr>
            <a:endParaRPr lang="en-US" altLang="zh-CN">
              <a:solidFill>
                <a:srgbClr val="A8998F"/>
              </a:solidFill>
              <a:latin typeface="Ink Free" panose="03080402000500000000" pitchFamily="66" charset="0"/>
            </a:endParaRPr>
          </a:p>
          <a:p>
            <a:pPr marL="285750" indent="-285750">
              <a:lnSpc>
                <a:spcPct val="120000"/>
              </a:lnSpc>
              <a:buFont typeface="Arial" panose="020B0604020202020204" pitchFamily="34" charset="0"/>
              <a:buChar char="•"/>
            </a:pPr>
            <a:r>
              <a:rPr lang="en-US" altLang="zh-CN">
                <a:solidFill>
                  <a:srgbClr val="A8998F"/>
                </a:solidFill>
                <a:latin typeface="Ink Free" panose="03080402000500000000" pitchFamily="66" charset="0"/>
              </a:rPr>
              <a:t>Fusce est. Vivamus a tellus. </a:t>
            </a:r>
          </a:p>
          <a:p>
            <a:pPr marL="285750" indent="-285750">
              <a:lnSpc>
                <a:spcPct val="120000"/>
              </a:lnSpc>
              <a:buFont typeface="Arial" panose="020B0604020202020204" pitchFamily="34" charset="0"/>
              <a:buChar char="•"/>
            </a:pPr>
            <a:endParaRPr lang="en-US" altLang="zh-CN">
              <a:solidFill>
                <a:srgbClr val="A8998F"/>
              </a:solidFill>
              <a:latin typeface="Ink Free" panose="03080402000500000000" pitchFamily="66" charset="0"/>
            </a:endParaRPr>
          </a:p>
          <a:p>
            <a:pPr marL="285750" indent="-285750">
              <a:lnSpc>
                <a:spcPct val="120000"/>
              </a:lnSpc>
              <a:buFont typeface="Arial" panose="020B0604020202020204" pitchFamily="34" charset="0"/>
              <a:buChar char="•"/>
            </a:pPr>
            <a:r>
              <a:rPr lang="en-US" altLang="zh-CN">
                <a:solidFill>
                  <a:srgbClr val="A8998F"/>
                </a:solidFill>
                <a:latin typeface="Ink Free" panose="03080402000500000000" pitchFamily="66" charset="0"/>
              </a:rPr>
              <a:t>Pellentesque habitant morbi tristique turpis egestas. Proin pharetra nonummy pede.</a:t>
            </a:r>
          </a:p>
        </p:txBody>
      </p:sp>
      <p:sp>
        <p:nvSpPr>
          <p:cNvPr id="13" name="文本框 12">
            <a:extLst>
              <a:ext uri="{FF2B5EF4-FFF2-40B4-BE49-F238E27FC236}">
                <a16:creationId xmlns:a16="http://schemas.microsoft.com/office/drawing/2014/main" xmlns="" id="{9065F0E8-668F-4DD1-98B1-2753712CDAD4}"/>
              </a:ext>
            </a:extLst>
          </p:cNvPr>
          <p:cNvSpPr txBox="1"/>
          <p:nvPr/>
        </p:nvSpPr>
        <p:spPr>
          <a:xfrm>
            <a:off x="10032506" y="348807"/>
            <a:ext cx="1702294" cy="338554"/>
          </a:xfrm>
          <a:prstGeom prst="rect">
            <a:avLst/>
          </a:prstGeom>
          <a:noFill/>
        </p:spPr>
        <p:txBody>
          <a:bodyPr wrap="square" rtlCol="0">
            <a:spAutoFit/>
          </a:bodyPr>
          <a:lstStyle/>
          <a:p>
            <a:pPr algn="r"/>
            <a:r>
              <a:rPr lang="en-US" altLang="zh-CN" sz="1600" b="1">
                <a:solidFill>
                  <a:srgbClr val="A8998F"/>
                </a:solidFill>
                <a:latin typeface="Ink Free" panose="03080402000500000000" pitchFamily="66" charset="0"/>
              </a:rPr>
              <a:t>designed by xiao</a:t>
            </a:r>
            <a:endParaRPr lang="zh-CN" altLang="en-US" sz="1600" b="1">
              <a:solidFill>
                <a:srgbClr val="A8998F"/>
              </a:solidFill>
              <a:latin typeface="Ink Free" panose="03080402000500000000" pitchFamily="66" charset="0"/>
            </a:endParaRPr>
          </a:p>
        </p:txBody>
      </p:sp>
      <p:sp>
        <p:nvSpPr>
          <p:cNvPr id="14" name="文本框 13">
            <a:extLst>
              <a:ext uri="{FF2B5EF4-FFF2-40B4-BE49-F238E27FC236}">
                <a16:creationId xmlns:a16="http://schemas.microsoft.com/office/drawing/2014/main" xmlns="" id="{C90C26B6-87BD-4BCC-A83A-E8F8012806EB}"/>
              </a:ext>
            </a:extLst>
          </p:cNvPr>
          <p:cNvSpPr txBox="1"/>
          <p:nvPr/>
        </p:nvSpPr>
        <p:spPr>
          <a:xfrm>
            <a:off x="10253486" y="6247583"/>
            <a:ext cx="1481314" cy="261610"/>
          </a:xfrm>
          <a:prstGeom prst="rect">
            <a:avLst/>
          </a:prstGeom>
          <a:noFill/>
        </p:spPr>
        <p:txBody>
          <a:bodyPr wrap="square" rtlCol="0">
            <a:spAutoFit/>
          </a:bodyPr>
          <a:lstStyle/>
          <a:p>
            <a:pPr algn="dist"/>
            <a:r>
              <a:rPr lang="en-US" altLang="zh-CN" sz="1050" b="1" u="sng">
                <a:solidFill>
                  <a:srgbClr val="A8998F"/>
                </a:solidFill>
                <a:latin typeface="Ink Free" panose="03080402000500000000" pitchFamily="66" charset="0"/>
              </a:rPr>
              <a:t>2021/07/09</a:t>
            </a:r>
          </a:p>
        </p:txBody>
      </p:sp>
      <p:pic>
        <p:nvPicPr>
          <p:cNvPr id="20" name="图片 19">
            <a:extLst>
              <a:ext uri="{FF2B5EF4-FFF2-40B4-BE49-F238E27FC236}">
                <a16:creationId xmlns:a16="http://schemas.microsoft.com/office/drawing/2014/main" xmlns="" id="{EA15A173-9D6D-4161-9969-FF60062AC8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7735" y="5539209"/>
            <a:ext cx="749007" cy="1026300"/>
          </a:xfrm>
          <a:prstGeom prst="rect">
            <a:avLst/>
          </a:prstGeom>
        </p:spPr>
      </p:pic>
      <p:pic>
        <p:nvPicPr>
          <p:cNvPr id="22" name="图片 21" descr="图片包含 花, 监控, 桌子, 游戏机&#10;&#10;描述已自动生成">
            <a:extLst>
              <a:ext uri="{FF2B5EF4-FFF2-40B4-BE49-F238E27FC236}">
                <a16:creationId xmlns:a16="http://schemas.microsoft.com/office/drawing/2014/main" xmlns="" id="{1FCADCB9-AAAE-4187-9036-E3AEC3274C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9004" y="536376"/>
            <a:ext cx="946701" cy="610417"/>
          </a:xfrm>
          <a:prstGeom prst="rect">
            <a:avLst/>
          </a:prstGeom>
        </p:spPr>
      </p:pic>
      <p:pic>
        <p:nvPicPr>
          <p:cNvPr id="24" name="图片 23" descr="图片包含 动物, 照片, 男人, 游戏机&#10;&#10;描述已自动生成">
            <a:extLst>
              <a:ext uri="{FF2B5EF4-FFF2-40B4-BE49-F238E27FC236}">
                <a16:creationId xmlns:a16="http://schemas.microsoft.com/office/drawing/2014/main" xmlns="" id="{53BFDDEF-9E43-477D-9FD1-8D257E93CE0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2434142">
            <a:off x="1323924" y="1241438"/>
            <a:ext cx="210310" cy="179317"/>
          </a:xfrm>
          <a:prstGeom prst="rect">
            <a:avLst/>
          </a:prstGeom>
        </p:spPr>
      </p:pic>
      <p:pic>
        <p:nvPicPr>
          <p:cNvPr id="26" name="图片 25" descr="模糊的图片&#10;&#10;低可信度描述已自动生成">
            <a:extLst>
              <a:ext uri="{FF2B5EF4-FFF2-40B4-BE49-F238E27FC236}">
                <a16:creationId xmlns:a16="http://schemas.microsoft.com/office/drawing/2014/main" xmlns="" id="{038531ED-87E5-4DEE-A33A-2A22642A92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029453">
            <a:off x="1773550" y="1306288"/>
            <a:ext cx="146614" cy="305302"/>
          </a:xfrm>
          <a:prstGeom prst="rect">
            <a:avLst/>
          </a:prstGeom>
        </p:spPr>
      </p:pic>
      <p:pic>
        <p:nvPicPr>
          <p:cNvPr id="27" name="图片 26" descr="图片包含 动物, 照片, 男人, 游戏机&#10;&#10;描述已自动生成">
            <a:extLst>
              <a:ext uri="{FF2B5EF4-FFF2-40B4-BE49-F238E27FC236}">
                <a16:creationId xmlns:a16="http://schemas.microsoft.com/office/drawing/2014/main" xmlns="" id="{0C07243B-F92A-48C8-BAB7-BB3ACAC00B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2434142">
            <a:off x="1607174" y="1839470"/>
            <a:ext cx="210310" cy="179317"/>
          </a:xfrm>
          <a:prstGeom prst="rect">
            <a:avLst/>
          </a:prstGeom>
        </p:spPr>
      </p:pic>
      <p:pic>
        <p:nvPicPr>
          <p:cNvPr id="28" name="图片 27" descr="模糊的图片&#10;&#10;低可信度描述已自动生成">
            <a:extLst>
              <a:ext uri="{FF2B5EF4-FFF2-40B4-BE49-F238E27FC236}">
                <a16:creationId xmlns:a16="http://schemas.microsoft.com/office/drawing/2014/main" xmlns="" id="{CB064BB1-054B-4B7C-A04A-A472A6B05DD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029453">
            <a:off x="1931100" y="2508626"/>
            <a:ext cx="146614" cy="305302"/>
          </a:xfrm>
          <a:prstGeom prst="rect">
            <a:avLst/>
          </a:prstGeom>
        </p:spPr>
      </p:pic>
      <p:pic>
        <p:nvPicPr>
          <p:cNvPr id="30" name="图片 29" descr="黑暗里有星球&#10;&#10;低可信度描述已自动生成">
            <a:extLst>
              <a:ext uri="{FF2B5EF4-FFF2-40B4-BE49-F238E27FC236}">
                <a16:creationId xmlns:a16="http://schemas.microsoft.com/office/drawing/2014/main" xmlns="" id="{54898564-7336-4C7E-B323-38529F0B4B2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25913" y="5190351"/>
            <a:ext cx="1537412" cy="1053065"/>
          </a:xfrm>
          <a:prstGeom prst="rect">
            <a:avLst/>
          </a:prstGeom>
        </p:spPr>
      </p:pic>
      <p:pic>
        <p:nvPicPr>
          <p:cNvPr id="32" name="图片 31" descr="图片包含 黑暗, 食物, 一半, 片&#10;&#10;描述已自动生成">
            <a:extLst>
              <a:ext uri="{FF2B5EF4-FFF2-40B4-BE49-F238E27FC236}">
                <a16:creationId xmlns:a16="http://schemas.microsoft.com/office/drawing/2014/main" xmlns="" id="{D7C2728B-85CC-4BC9-8323-94FF7860B58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92084" y="3915822"/>
            <a:ext cx="289984" cy="461666"/>
          </a:xfrm>
          <a:prstGeom prst="rect">
            <a:avLst/>
          </a:prstGeom>
        </p:spPr>
      </p:pic>
      <p:pic>
        <p:nvPicPr>
          <p:cNvPr id="36" name="图片 35" descr="图片包含 黑暗, 男人, 关, 穿着&#10;&#10;描述已自动生成">
            <a:extLst>
              <a:ext uri="{FF2B5EF4-FFF2-40B4-BE49-F238E27FC236}">
                <a16:creationId xmlns:a16="http://schemas.microsoft.com/office/drawing/2014/main" xmlns="" id="{6A3D8812-2383-436D-A672-BD2729BBEA9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487408" y="1929128"/>
            <a:ext cx="600354" cy="1588513"/>
          </a:xfrm>
          <a:prstGeom prst="rect">
            <a:avLst/>
          </a:prstGeom>
        </p:spPr>
      </p:pic>
      <p:pic>
        <p:nvPicPr>
          <p:cNvPr id="38" name="图片 37">
            <a:extLst>
              <a:ext uri="{FF2B5EF4-FFF2-40B4-BE49-F238E27FC236}">
                <a16:creationId xmlns:a16="http://schemas.microsoft.com/office/drawing/2014/main" xmlns="" id="{8868F462-F621-4F01-978F-32DABFEF48E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259779" y="1595305"/>
            <a:ext cx="475021" cy="461667"/>
          </a:xfrm>
          <a:prstGeom prst="rect">
            <a:avLst/>
          </a:prstGeom>
        </p:spPr>
      </p:pic>
      <p:pic>
        <p:nvPicPr>
          <p:cNvPr id="41" name="图片 40" descr="图片包含 看着, 巧克力, 黑暗, 蛋糕&#10;&#10;描述已自动生成">
            <a:extLst>
              <a:ext uri="{FF2B5EF4-FFF2-40B4-BE49-F238E27FC236}">
                <a16:creationId xmlns:a16="http://schemas.microsoft.com/office/drawing/2014/main" xmlns="" id="{B5D3C766-1693-4AF7-9A25-15494214674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9726204" y="3953511"/>
            <a:ext cx="436241" cy="423977"/>
          </a:xfrm>
          <a:prstGeom prst="rect">
            <a:avLst/>
          </a:prstGeom>
        </p:spPr>
      </p:pic>
    </p:spTree>
    <p:extLst>
      <p:ext uri="{BB962C8B-B14F-4D97-AF65-F5344CB8AC3E}">
        <p14:creationId xmlns:p14="http://schemas.microsoft.com/office/powerpoint/2010/main" val="28546910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0E3"/>
        </a:solidFill>
        <a:effectLst/>
      </p:bgPr>
    </p:bg>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1DBEF4ED-8C69-4A9E-ADA3-D3387D1C76F1}"/>
              </a:ext>
            </a:extLst>
          </p:cNvPr>
          <p:cNvSpPr/>
          <p:nvPr/>
        </p:nvSpPr>
        <p:spPr>
          <a:xfrm>
            <a:off x="0" y="0"/>
            <a:ext cx="12192000" cy="6858000"/>
          </a:xfrm>
          <a:prstGeom prst="rect">
            <a:avLst/>
          </a:prstGeom>
          <a:solidFill>
            <a:srgbClr val="FFF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图片包含 桌子, 小, 橙子, 女人&#10;&#10;描述已自动生成">
            <a:extLst>
              <a:ext uri="{FF2B5EF4-FFF2-40B4-BE49-F238E27FC236}">
                <a16:creationId xmlns:a16="http://schemas.microsoft.com/office/drawing/2014/main" xmlns="" id="{AA0CAEB8-0000-4210-B5A5-1FA30F0036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6109" y="1035809"/>
            <a:ext cx="2779782" cy="2779782"/>
          </a:xfrm>
          <a:prstGeom prst="rect">
            <a:avLst/>
          </a:prstGeom>
        </p:spPr>
      </p:pic>
      <p:sp>
        <p:nvSpPr>
          <p:cNvPr id="8" name="文本框 7">
            <a:extLst>
              <a:ext uri="{FF2B5EF4-FFF2-40B4-BE49-F238E27FC236}">
                <a16:creationId xmlns:a16="http://schemas.microsoft.com/office/drawing/2014/main" xmlns="" id="{521CA1A8-2593-4F68-8322-8A02FA8002DA}"/>
              </a:ext>
            </a:extLst>
          </p:cNvPr>
          <p:cNvSpPr txBox="1"/>
          <p:nvPr/>
        </p:nvSpPr>
        <p:spPr>
          <a:xfrm>
            <a:off x="3683000" y="4079771"/>
            <a:ext cx="4826000" cy="584775"/>
          </a:xfrm>
          <a:prstGeom prst="rect">
            <a:avLst/>
          </a:prstGeom>
          <a:noFill/>
        </p:spPr>
        <p:txBody>
          <a:bodyPr wrap="square" rtlCol="0">
            <a:spAutoFit/>
          </a:bodyPr>
          <a:lstStyle/>
          <a:p>
            <a:pPr algn="ctr"/>
            <a:r>
              <a:rPr lang="en-US" altLang="zh-CN" sz="3200" b="1">
                <a:latin typeface="Ink Free" panose="03080402000500000000" pitchFamily="66" charset="0"/>
              </a:rPr>
              <a:t>POWERPOINT TEMPLET</a:t>
            </a:r>
            <a:endParaRPr lang="zh-CN" altLang="en-US" sz="3200" b="1">
              <a:latin typeface="Ink Free" panose="03080402000500000000" pitchFamily="66" charset="0"/>
            </a:endParaRPr>
          </a:p>
        </p:txBody>
      </p:sp>
      <p:sp>
        <p:nvSpPr>
          <p:cNvPr id="13" name="文本框 12">
            <a:extLst>
              <a:ext uri="{FF2B5EF4-FFF2-40B4-BE49-F238E27FC236}">
                <a16:creationId xmlns:a16="http://schemas.microsoft.com/office/drawing/2014/main" xmlns="" id="{81035695-FE33-4201-A827-300E92641F46}"/>
              </a:ext>
            </a:extLst>
          </p:cNvPr>
          <p:cNvSpPr txBox="1"/>
          <p:nvPr/>
        </p:nvSpPr>
        <p:spPr>
          <a:xfrm>
            <a:off x="3683000" y="4928726"/>
            <a:ext cx="4826000" cy="461665"/>
          </a:xfrm>
          <a:prstGeom prst="rect">
            <a:avLst/>
          </a:prstGeom>
          <a:noFill/>
        </p:spPr>
        <p:txBody>
          <a:bodyPr wrap="square" rtlCol="0">
            <a:spAutoFit/>
          </a:bodyPr>
          <a:lstStyle/>
          <a:p>
            <a:pPr algn="ctr"/>
            <a:r>
              <a:rPr lang="en-US" altLang="zh-CN" sz="2400" b="1">
                <a:solidFill>
                  <a:srgbClr val="A8998F"/>
                </a:solidFill>
                <a:latin typeface="Ink Free" panose="03080402000500000000" pitchFamily="66" charset="0"/>
              </a:rPr>
              <a:t>designed by xiao</a:t>
            </a:r>
            <a:endParaRPr lang="zh-CN" altLang="en-US" sz="2400" b="1">
              <a:solidFill>
                <a:srgbClr val="A8998F"/>
              </a:solidFill>
              <a:latin typeface="Ink Free" panose="03080402000500000000" pitchFamily="66" charset="0"/>
            </a:endParaRPr>
          </a:p>
        </p:txBody>
      </p:sp>
      <p:sp>
        <p:nvSpPr>
          <p:cNvPr id="15" name="文本框 14">
            <a:extLst>
              <a:ext uri="{FF2B5EF4-FFF2-40B4-BE49-F238E27FC236}">
                <a16:creationId xmlns:a16="http://schemas.microsoft.com/office/drawing/2014/main" xmlns="" id="{587D8FED-17C8-4BDD-89FF-D27733FD183B}"/>
              </a:ext>
            </a:extLst>
          </p:cNvPr>
          <p:cNvSpPr txBox="1"/>
          <p:nvPr/>
        </p:nvSpPr>
        <p:spPr>
          <a:xfrm>
            <a:off x="4984750" y="6303546"/>
            <a:ext cx="2222500" cy="307777"/>
          </a:xfrm>
          <a:prstGeom prst="rect">
            <a:avLst/>
          </a:prstGeom>
          <a:noFill/>
        </p:spPr>
        <p:txBody>
          <a:bodyPr wrap="square" rtlCol="0">
            <a:spAutoFit/>
          </a:bodyPr>
          <a:lstStyle/>
          <a:p>
            <a:pPr algn="dist"/>
            <a:r>
              <a:rPr lang="en-US" altLang="zh-CN" sz="1400" b="1">
                <a:solidFill>
                  <a:srgbClr val="A8998F"/>
                </a:solidFill>
                <a:latin typeface="Ink Free" panose="03080402000500000000" pitchFamily="66" charset="0"/>
              </a:rPr>
              <a:t>2021/07/09</a:t>
            </a:r>
            <a:endParaRPr lang="zh-CN" altLang="en-US" sz="1400" b="1">
              <a:solidFill>
                <a:srgbClr val="A8998F"/>
              </a:solidFill>
              <a:latin typeface="Ink Free" panose="03080402000500000000" pitchFamily="66" charset="0"/>
            </a:endParaRPr>
          </a:p>
        </p:txBody>
      </p:sp>
      <p:pic>
        <p:nvPicPr>
          <p:cNvPr id="17" name="图片 16" descr="模糊的图片&#10;&#10;中度可信度描述已自动生成">
            <a:extLst>
              <a:ext uri="{FF2B5EF4-FFF2-40B4-BE49-F238E27FC236}">
                <a16:creationId xmlns:a16="http://schemas.microsoft.com/office/drawing/2014/main" xmlns="" id="{2B490A0D-E9F9-420D-9953-EECAC41EF4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0701" y="5886782"/>
            <a:ext cx="990600" cy="136274"/>
          </a:xfrm>
          <a:prstGeom prst="rect">
            <a:avLst/>
          </a:prstGeom>
        </p:spPr>
      </p:pic>
      <p:pic>
        <p:nvPicPr>
          <p:cNvPr id="19" name="图片 18" descr="图片包含 黑暗, 食物, 一半, 片&#10;&#10;描述已自动生成">
            <a:extLst>
              <a:ext uri="{FF2B5EF4-FFF2-40B4-BE49-F238E27FC236}">
                <a16:creationId xmlns:a16="http://schemas.microsoft.com/office/drawing/2014/main" xmlns="" id="{79D98A2D-9157-4AB4-B14E-C68CC4FFFE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09000" y="3720654"/>
            <a:ext cx="451141" cy="718234"/>
          </a:xfrm>
          <a:prstGeom prst="rect">
            <a:avLst/>
          </a:prstGeom>
        </p:spPr>
      </p:pic>
      <p:pic>
        <p:nvPicPr>
          <p:cNvPr id="21" name="图片 20">
            <a:extLst>
              <a:ext uri="{FF2B5EF4-FFF2-40B4-BE49-F238E27FC236}">
                <a16:creationId xmlns:a16="http://schemas.microsoft.com/office/drawing/2014/main" xmlns="" id="{558AB677-74C6-4A3E-A8D5-4F0E2DEA1DE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89627" y="1121176"/>
            <a:ext cx="416483" cy="337516"/>
          </a:xfrm>
          <a:prstGeom prst="rect">
            <a:avLst/>
          </a:prstGeom>
        </p:spPr>
      </p:pic>
      <p:pic>
        <p:nvPicPr>
          <p:cNvPr id="23" name="图片 22">
            <a:extLst>
              <a:ext uri="{FF2B5EF4-FFF2-40B4-BE49-F238E27FC236}">
                <a16:creationId xmlns:a16="http://schemas.microsoft.com/office/drawing/2014/main" xmlns="" id="{99B792D1-DA92-4390-BAD5-157D87BE320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3144" y="612925"/>
            <a:ext cx="832965" cy="537082"/>
          </a:xfrm>
          <a:prstGeom prst="rect">
            <a:avLst/>
          </a:prstGeom>
        </p:spPr>
      </p:pic>
      <p:pic>
        <p:nvPicPr>
          <p:cNvPr id="29" name="图片 28">
            <a:extLst>
              <a:ext uri="{FF2B5EF4-FFF2-40B4-BE49-F238E27FC236}">
                <a16:creationId xmlns:a16="http://schemas.microsoft.com/office/drawing/2014/main" xmlns="" id="{A9D458E2-87D9-42FA-998A-1C5D87E713E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48596" y="5524785"/>
            <a:ext cx="630488" cy="498271"/>
          </a:xfrm>
          <a:prstGeom prst="rect">
            <a:avLst/>
          </a:prstGeom>
        </p:spPr>
      </p:pic>
      <p:pic>
        <p:nvPicPr>
          <p:cNvPr id="31" name="图片 30">
            <a:extLst>
              <a:ext uri="{FF2B5EF4-FFF2-40B4-BE49-F238E27FC236}">
                <a16:creationId xmlns:a16="http://schemas.microsoft.com/office/drawing/2014/main" xmlns="" id="{1BDB9F81-7107-4E0E-A400-2A6ACBE34F5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78767" y="4996863"/>
            <a:ext cx="900317" cy="882891"/>
          </a:xfrm>
          <a:prstGeom prst="rect">
            <a:avLst/>
          </a:prstGeom>
        </p:spPr>
      </p:pic>
      <p:pic>
        <p:nvPicPr>
          <p:cNvPr id="34" name="图片 33">
            <a:extLst>
              <a:ext uri="{FF2B5EF4-FFF2-40B4-BE49-F238E27FC236}">
                <a16:creationId xmlns:a16="http://schemas.microsoft.com/office/drawing/2014/main" xmlns="" id="{E9CFB202-95EA-44F4-9324-C4F45CF300F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1414934" y="2805329"/>
            <a:ext cx="641711" cy="623671"/>
          </a:xfrm>
          <a:prstGeom prst="rect">
            <a:avLst/>
          </a:prstGeom>
        </p:spPr>
      </p:pic>
    </p:spTree>
    <p:extLst>
      <p:ext uri="{BB962C8B-B14F-4D97-AF65-F5344CB8AC3E}">
        <p14:creationId xmlns:p14="http://schemas.microsoft.com/office/powerpoint/2010/main" val="1805026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2839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31929" y="3299198"/>
            <a:ext cx="5097870" cy="1477328"/>
          </a:xfrm>
          <a:prstGeom prst="rect">
            <a:avLst/>
          </a:prstGeom>
        </p:spPr>
        <p:txBody>
          <a:bodyPr wrap="none">
            <a:spAutoFit/>
          </a:bodyPr>
          <a:lstStyle/>
          <a:p>
            <a:r>
              <a:rPr lang="zh-CN" altLang="en-US" dirty="0">
                <a:hlinkClick r:id="rId2"/>
              </a:rPr>
              <a:t>忘吃药的晓公</a:t>
            </a:r>
            <a:r>
              <a:rPr lang="zh-CN" altLang="en-US" dirty="0" smtClean="0">
                <a:hlinkClick r:id="rId2"/>
              </a:rPr>
              <a:t>子</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85164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0E3"/>
        </a:solidFill>
        <a:effectLst/>
      </p:bgPr>
    </p:bg>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1DBEF4ED-8C69-4A9E-ADA3-D3387D1C76F1}"/>
              </a:ext>
            </a:extLst>
          </p:cNvPr>
          <p:cNvSpPr/>
          <p:nvPr/>
        </p:nvSpPr>
        <p:spPr>
          <a:xfrm>
            <a:off x="0" y="0"/>
            <a:ext cx="12192000" cy="6858000"/>
          </a:xfrm>
          <a:prstGeom prst="rect">
            <a:avLst/>
          </a:prstGeom>
          <a:solidFill>
            <a:srgbClr val="FFF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图片包含 桌子, 小, 橙子, 女人&#10;&#10;描述已自动生成">
            <a:extLst>
              <a:ext uri="{FF2B5EF4-FFF2-40B4-BE49-F238E27FC236}">
                <a16:creationId xmlns:a16="http://schemas.microsoft.com/office/drawing/2014/main" xmlns="" id="{AA0CAEB8-0000-4210-B5A5-1FA30F0036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6109" y="1035809"/>
            <a:ext cx="2779782" cy="2779782"/>
          </a:xfrm>
          <a:prstGeom prst="rect">
            <a:avLst/>
          </a:prstGeom>
        </p:spPr>
      </p:pic>
      <p:sp>
        <p:nvSpPr>
          <p:cNvPr id="8" name="文本框 7">
            <a:extLst>
              <a:ext uri="{FF2B5EF4-FFF2-40B4-BE49-F238E27FC236}">
                <a16:creationId xmlns:a16="http://schemas.microsoft.com/office/drawing/2014/main" xmlns="" id="{521CA1A8-2593-4F68-8322-8A02FA8002DA}"/>
              </a:ext>
            </a:extLst>
          </p:cNvPr>
          <p:cNvSpPr txBox="1"/>
          <p:nvPr/>
        </p:nvSpPr>
        <p:spPr>
          <a:xfrm>
            <a:off x="3683000" y="4079771"/>
            <a:ext cx="4826000" cy="584775"/>
          </a:xfrm>
          <a:prstGeom prst="rect">
            <a:avLst/>
          </a:prstGeom>
          <a:noFill/>
        </p:spPr>
        <p:txBody>
          <a:bodyPr wrap="square" rtlCol="0">
            <a:spAutoFit/>
          </a:bodyPr>
          <a:lstStyle/>
          <a:p>
            <a:pPr algn="ctr"/>
            <a:r>
              <a:rPr lang="en-US" altLang="zh-CN" sz="3200" b="1">
                <a:latin typeface="Ink Free" panose="03080402000500000000" pitchFamily="66" charset="0"/>
              </a:rPr>
              <a:t>POWERPOINT TEMPLET</a:t>
            </a:r>
            <a:endParaRPr lang="zh-CN" altLang="en-US" sz="3200" b="1">
              <a:latin typeface="Ink Free" panose="03080402000500000000" pitchFamily="66" charset="0"/>
            </a:endParaRPr>
          </a:p>
        </p:txBody>
      </p:sp>
      <p:sp>
        <p:nvSpPr>
          <p:cNvPr id="13" name="文本框 12">
            <a:extLst>
              <a:ext uri="{FF2B5EF4-FFF2-40B4-BE49-F238E27FC236}">
                <a16:creationId xmlns:a16="http://schemas.microsoft.com/office/drawing/2014/main" xmlns="" id="{81035695-FE33-4201-A827-300E92641F46}"/>
              </a:ext>
            </a:extLst>
          </p:cNvPr>
          <p:cNvSpPr txBox="1"/>
          <p:nvPr/>
        </p:nvSpPr>
        <p:spPr>
          <a:xfrm>
            <a:off x="3683000" y="4928726"/>
            <a:ext cx="4826000" cy="461665"/>
          </a:xfrm>
          <a:prstGeom prst="rect">
            <a:avLst/>
          </a:prstGeom>
          <a:noFill/>
        </p:spPr>
        <p:txBody>
          <a:bodyPr wrap="square" rtlCol="0">
            <a:spAutoFit/>
          </a:bodyPr>
          <a:lstStyle/>
          <a:p>
            <a:pPr algn="ctr"/>
            <a:r>
              <a:rPr lang="en-US" altLang="zh-CN" sz="2400" b="1">
                <a:solidFill>
                  <a:srgbClr val="A8998F"/>
                </a:solidFill>
                <a:latin typeface="Ink Free" panose="03080402000500000000" pitchFamily="66" charset="0"/>
              </a:rPr>
              <a:t>designed by xiao</a:t>
            </a:r>
            <a:endParaRPr lang="zh-CN" altLang="en-US" sz="2400" b="1">
              <a:solidFill>
                <a:srgbClr val="A8998F"/>
              </a:solidFill>
              <a:latin typeface="Ink Free" panose="03080402000500000000" pitchFamily="66" charset="0"/>
            </a:endParaRPr>
          </a:p>
        </p:txBody>
      </p:sp>
      <p:sp>
        <p:nvSpPr>
          <p:cNvPr id="15" name="文本框 14">
            <a:extLst>
              <a:ext uri="{FF2B5EF4-FFF2-40B4-BE49-F238E27FC236}">
                <a16:creationId xmlns:a16="http://schemas.microsoft.com/office/drawing/2014/main" xmlns="" id="{587D8FED-17C8-4BDD-89FF-D27733FD183B}"/>
              </a:ext>
            </a:extLst>
          </p:cNvPr>
          <p:cNvSpPr txBox="1"/>
          <p:nvPr/>
        </p:nvSpPr>
        <p:spPr>
          <a:xfrm>
            <a:off x="4984750" y="6303546"/>
            <a:ext cx="2222500" cy="307777"/>
          </a:xfrm>
          <a:prstGeom prst="rect">
            <a:avLst/>
          </a:prstGeom>
          <a:noFill/>
        </p:spPr>
        <p:txBody>
          <a:bodyPr wrap="square" rtlCol="0">
            <a:spAutoFit/>
          </a:bodyPr>
          <a:lstStyle/>
          <a:p>
            <a:pPr algn="dist"/>
            <a:r>
              <a:rPr lang="en-US" altLang="zh-CN" sz="1400" b="1">
                <a:solidFill>
                  <a:srgbClr val="A8998F"/>
                </a:solidFill>
                <a:latin typeface="Ink Free" panose="03080402000500000000" pitchFamily="66" charset="0"/>
              </a:rPr>
              <a:t>2021/07/09</a:t>
            </a:r>
            <a:endParaRPr lang="zh-CN" altLang="en-US" sz="1400" b="1">
              <a:solidFill>
                <a:srgbClr val="A8998F"/>
              </a:solidFill>
              <a:latin typeface="Ink Free" panose="03080402000500000000" pitchFamily="66" charset="0"/>
            </a:endParaRPr>
          </a:p>
        </p:txBody>
      </p:sp>
      <p:pic>
        <p:nvPicPr>
          <p:cNvPr id="17" name="图片 16" descr="模糊的图片&#10;&#10;中度可信度描述已自动生成">
            <a:extLst>
              <a:ext uri="{FF2B5EF4-FFF2-40B4-BE49-F238E27FC236}">
                <a16:creationId xmlns:a16="http://schemas.microsoft.com/office/drawing/2014/main" xmlns="" id="{2B490A0D-E9F9-420D-9953-EECAC41EF4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0701" y="5886782"/>
            <a:ext cx="990600" cy="136274"/>
          </a:xfrm>
          <a:prstGeom prst="rect">
            <a:avLst/>
          </a:prstGeom>
        </p:spPr>
      </p:pic>
      <p:pic>
        <p:nvPicPr>
          <p:cNvPr id="19" name="图片 18" descr="图片包含 黑暗, 食物, 一半, 片&#10;&#10;描述已自动生成">
            <a:extLst>
              <a:ext uri="{FF2B5EF4-FFF2-40B4-BE49-F238E27FC236}">
                <a16:creationId xmlns:a16="http://schemas.microsoft.com/office/drawing/2014/main" xmlns="" id="{79D98A2D-9157-4AB4-B14E-C68CC4FFFE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09000" y="3720654"/>
            <a:ext cx="451141" cy="718234"/>
          </a:xfrm>
          <a:prstGeom prst="rect">
            <a:avLst/>
          </a:prstGeom>
        </p:spPr>
      </p:pic>
      <p:pic>
        <p:nvPicPr>
          <p:cNvPr id="21" name="图片 20">
            <a:extLst>
              <a:ext uri="{FF2B5EF4-FFF2-40B4-BE49-F238E27FC236}">
                <a16:creationId xmlns:a16="http://schemas.microsoft.com/office/drawing/2014/main" xmlns="" id="{558AB677-74C6-4A3E-A8D5-4F0E2DEA1DE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89627" y="1121176"/>
            <a:ext cx="416483" cy="337516"/>
          </a:xfrm>
          <a:prstGeom prst="rect">
            <a:avLst/>
          </a:prstGeom>
        </p:spPr>
      </p:pic>
      <p:pic>
        <p:nvPicPr>
          <p:cNvPr id="23" name="图片 22">
            <a:extLst>
              <a:ext uri="{FF2B5EF4-FFF2-40B4-BE49-F238E27FC236}">
                <a16:creationId xmlns:a16="http://schemas.microsoft.com/office/drawing/2014/main" xmlns="" id="{99B792D1-DA92-4390-BAD5-157D87BE320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3144" y="612925"/>
            <a:ext cx="832965" cy="537082"/>
          </a:xfrm>
          <a:prstGeom prst="rect">
            <a:avLst/>
          </a:prstGeom>
        </p:spPr>
      </p:pic>
      <p:pic>
        <p:nvPicPr>
          <p:cNvPr id="29" name="图片 28">
            <a:extLst>
              <a:ext uri="{FF2B5EF4-FFF2-40B4-BE49-F238E27FC236}">
                <a16:creationId xmlns:a16="http://schemas.microsoft.com/office/drawing/2014/main" xmlns="" id="{A9D458E2-87D9-42FA-998A-1C5D87E713E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48596" y="5524785"/>
            <a:ext cx="630488" cy="498271"/>
          </a:xfrm>
          <a:prstGeom prst="rect">
            <a:avLst/>
          </a:prstGeom>
        </p:spPr>
      </p:pic>
      <p:pic>
        <p:nvPicPr>
          <p:cNvPr id="31" name="图片 30">
            <a:extLst>
              <a:ext uri="{FF2B5EF4-FFF2-40B4-BE49-F238E27FC236}">
                <a16:creationId xmlns:a16="http://schemas.microsoft.com/office/drawing/2014/main" xmlns="" id="{1BDB9F81-7107-4E0E-A400-2A6ACBE34F5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78767" y="4996863"/>
            <a:ext cx="900317" cy="882891"/>
          </a:xfrm>
          <a:prstGeom prst="rect">
            <a:avLst/>
          </a:prstGeom>
        </p:spPr>
      </p:pic>
      <p:pic>
        <p:nvPicPr>
          <p:cNvPr id="34" name="图片 33">
            <a:extLst>
              <a:ext uri="{FF2B5EF4-FFF2-40B4-BE49-F238E27FC236}">
                <a16:creationId xmlns:a16="http://schemas.microsoft.com/office/drawing/2014/main" xmlns="" id="{E9CFB202-95EA-44F4-9324-C4F45CF300F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1414934" y="2805329"/>
            <a:ext cx="641711" cy="623671"/>
          </a:xfrm>
          <a:prstGeom prst="rect">
            <a:avLst/>
          </a:prstGeom>
        </p:spPr>
      </p:pic>
    </p:spTree>
    <p:extLst>
      <p:ext uri="{BB962C8B-B14F-4D97-AF65-F5344CB8AC3E}">
        <p14:creationId xmlns:p14="http://schemas.microsoft.com/office/powerpoint/2010/main" val="1896824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0E3"/>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4C8BD94-DA67-49B2-9D7A-5E74156E1BBC}"/>
              </a:ext>
            </a:extLst>
          </p:cNvPr>
          <p:cNvSpPr/>
          <p:nvPr/>
        </p:nvSpPr>
        <p:spPr>
          <a:xfrm>
            <a:off x="0" y="0"/>
            <a:ext cx="12192000" cy="6858000"/>
          </a:xfrm>
          <a:prstGeom prst="rect">
            <a:avLst/>
          </a:prstGeom>
          <a:solidFill>
            <a:srgbClr val="FFF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片包含 物体, 看着, 桌子, 蛋糕&#10;&#10;描述已自动生成">
            <a:extLst>
              <a:ext uri="{FF2B5EF4-FFF2-40B4-BE49-F238E27FC236}">
                <a16:creationId xmlns:a16="http://schemas.microsoft.com/office/drawing/2014/main" xmlns="" id="{FC41B39B-653A-4DD2-A375-7BD06839FED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5705" y="1532165"/>
            <a:ext cx="2164591" cy="2164591"/>
          </a:xfrm>
          <a:prstGeom prst="rect">
            <a:avLst/>
          </a:prstGeom>
        </p:spPr>
      </p:pic>
      <p:sp>
        <p:nvSpPr>
          <p:cNvPr id="5" name="文本框 4">
            <a:extLst>
              <a:ext uri="{FF2B5EF4-FFF2-40B4-BE49-F238E27FC236}">
                <a16:creationId xmlns:a16="http://schemas.microsoft.com/office/drawing/2014/main" xmlns="" id="{347737AD-4FE0-478C-B3CA-1E1AEA299D57}"/>
              </a:ext>
            </a:extLst>
          </p:cNvPr>
          <p:cNvSpPr txBox="1"/>
          <p:nvPr/>
        </p:nvSpPr>
        <p:spPr>
          <a:xfrm>
            <a:off x="635000" y="4080408"/>
            <a:ext cx="4826000" cy="461665"/>
          </a:xfrm>
          <a:prstGeom prst="rect">
            <a:avLst/>
          </a:prstGeom>
          <a:noFill/>
        </p:spPr>
        <p:txBody>
          <a:bodyPr wrap="square" rtlCol="0">
            <a:spAutoFit/>
          </a:bodyPr>
          <a:lstStyle/>
          <a:p>
            <a:pPr algn="ctr"/>
            <a:r>
              <a:rPr lang="en-US" altLang="zh-CN" sz="2400" b="1">
                <a:latin typeface="Ink Free" panose="03080402000500000000" pitchFamily="66" charset="0"/>
              </a:rPr>
              <a:t>POWERPOINT TEMPLET</a:t>
            </a:r>
            <a:endParaRPr lang="zh-CN" altLang="en-US" sz="2400" b="1">
              <a:latin typeface="Ink Free" panose="03080402000500000000" pitchFamily="66" charset="0"/>
            </a:endParaRPr>
          </a:p>
        </p:txBody>
      </p:sp>
      <p:sp>
        <p:nvSpPr>
          <p:cNvPr id="6" name="文本框 5">
            <a:extLst>
              <a:ext uri="{FF2B5EF4-FFF2-40B4-BE49-F238E27FC236}">
                <a16:creationId xmlns:a16="http://schemas.microsoft.com/office/drawing/2014/main" xmlns="" id="{6A3712E2-3EE2-4BC0-9C08-54F034EEFFD7}"/>
              </a:ext>
            </a:extLst>
          </p:cNvPr>
          <p:cNvSpPr txBox="1"/>
          <p:nvPr/>
        </p:nvSpPr>
        <p:spPr>
          <a:xfrm>
            <a:off x="635000" y="4925726"/>
            <a:ext cx="4826000" cy="400110"/>
          </a:xfrm>
          <a:prstGeom prst="rect">
            <a:avLst/>
          </a:prstGeom>
          <a:noFill/>
        </p:spPr>
        <p:txBody>
          <a:bodyPr wrap="square" rtlCol="0">
            <a:spAutoFit/>
          </a:bodyPr>
          <a:lstStyle/>
          <a:p>
            <a:pPr algn="ctr"/>
            <a:r>
              <a:rPr lang="en-US" altLang="zh-CN" sz="2000" b="1">
                <a:solidFill>
                  <a:srgbClr val="A8998F"/>
                </a:solidFill>
                <a:latin typeface="Ink Free" panose="03080402000500000000" pitchFamily="66" charset="0"/>
              </a:rPr>
              <a:t>designed by xiao</a:t>
            </a:r>
            <a:endParaRPr lang="zh-CN" altLang="en-US" sz="2000" b="1">
              <a:solidFill>
                <a:srgbClr val="A8998F"/>
              </a:solidFill>
              <a:latin typeface="Ink Free" panose="03080402000500000000" pitchFamily="66" charset="0"/>
            </a:endParaRPr>
          </a:p>
        </p:txBody>
      </p:sp>
      <p:sp>
        <p:nvSpPr>
          <p:cNvPr id="8" name="文本框 7">
            <a:extLst>
              <a:ext uri="{FF2B5EF4-FFF2-40B4-BE49-F238E27FC236}">
                <a16:creationId xmlns:a16="http://schemas.microsoft.com/office/drawing/2014/main" xmlns="" id="{FA043B39-0403-46CB-9CDE-A7F06940D5BF}"/>
              </a:ext>
            </a:extLst>
          </p:cNvPr>
          <p:cNvSpPr txBox="1"/>
          <p:nvPr/>
        </p:nvSpPr>
        <p:spPr>
          <a:xfrm>
            <a:off x="6662496" y="1561566"/>
            <a:ext cx="4963008" cy="3734869"/>
          </a:xfrm>
          <a:prstGeom prst="rect">
            <a:avLst/>
          </a:prstGeom>
          <a:noFill/>
        </p:spPr>
        <p:txBody>
          <a:bodyPr wrap="square" rtlCol="0">
            <a:spAutoFit/>
          </a:bodyPr>
          <a:lstStyle/>
          <a:p>
            <a:pPr algn="ctr">
              <a:lnSpc>
                <a:spcPct val="120000"/>
              </a:lnSpc>
            </a:pPr>
            <a:r>
              <a:rPr lang="en-US" altLang="zh-CN">
                <a:solidFill>
                  <a:srgbClr val="A8998F"/>
                </a:solidFill>
                <a:latin typeface="Ink Free" panose="03080402000500000000" pitchFamily="66" charset="0"/>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en-US" altLang="zh-CN">
              <a:solidFill>
                <a:srgbClr val="A8998F"/>
              </a:solidFill>
              <a:latin typeface="Ink Free" panose="03080402000500000000" pitchFamily="66" charset="0"/>
            </a:endParaRPr>
          </a:p>
          <a:p>
            <a:pPr algn="ctr">
              <a:lnSpc>
                <a:spcPct val="120000"/>
              </a:lnSpc>
            </a:pPr>
            <a:r>
              <a:rPr lang="en-US" altLang="zh-CN">
                <a:solidFill>
                  <a:srgbClr val="A8998F"/>
                </a:solidFill>
                <a:latin typeface="Ink Free" panose="03080402000500000000" pitchFamily="66" charset="0"/>
              </a:rPr>
              <a:t>Fusce est. Vivamus a tellus. Pellentesque habitant morbi tristique senectus et netus et malesuada fames ac turpis egestas. Proin pharetra nonummy pede.</a:t>
            </a:r>
          </a:p>
        </p:txBody>
      </p:sp>
      <p:pic>
        <p:nvPicPr>
          <p:cNvPr id="10" name="图片 9" descr="卡通人物&#10;&#10;低可信度描述已自动生成">
            <a:extLst>
              <a:ext uri="{FF2B5EF4-FFF2-40B4-BE49-F238E27FC236}">
                <a16:creationId xmlns:a16="http://schemas.microsoft.com/office/drawing/2014/main" xmlns="" id="{453B5CE7-3DAB-474B-A236-F9503832B4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531478" cy="2482482"/>
          </a:xfrm>
          <a:prstGeom prst="rect">
            <a:avLst/>
          </a:prstGeom>
        </p:spPr>
      </p:pic>
      <p:pic>
        <p:nvPicPr>
          <p:cNvPr id="16" name="图片 15" descr="图片包含 游戏机, 山, 站&#10;&#10;描述已自动生成">
            <a:extLst>
              <a:ext uri="{FF2B5EF4-FFF2-40B4-BE49-F238E27FC236}">
                <a16:creationId xmlns:a16="http://schemas.microsoft.com/office/drawing/2014/main" xmlns="" id="{AF215084-E67E-4A4A-95C6-C20C3949A3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025592">
            <a:off x="5933654" y="1116966"/>
            <a:ext cx="671632" cy="711663"/>
          </a:xfrm>
          <a:prstGeom prst="rect">
            <a:avLst/>
          </a:prstGeom>
        </p:spPr>
      </p:pic>
      <p:pic>
        <p:nvPicPr>
          <p:cNvPr id="18" name="图片 17" descr="图片包含 桌子, 小, 电脑, 女人&#10;&#10;描述已自动生成">
            <a:extLst>
              <a:ext uri="{FF2B5EF4-FFF2-40B4-BE49-F238E27FC236}">
                <a16:creationId xmlns:a16="http://schemas.microsoft.com/office/drawing/2014/main" xmlns="" id="{08354B90-AEFF-445A-B434-CEA50AA220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1693" y="4830022"/>
            <a:ext cx="1974092" cy="1974092"/>
          </a:xfrm>
          <a:prstGeom prst="rect">
            <a:avLst/>
          </a:prstGeom>
        </p:spPr>
      </p:pic>
      <p:pic>
        <p:nvPicPr>
          <p:cNvPr id="22" name="图片 21" descr="黑暗里有星球&#10;&#10;低可信度描述已自动生成">
            <a:extLst>
              <a:ext uri="{FF2B5EF4-FFF2-40B4-BE49-F238E27FC236}">
                <a16:creationId xmlns:a16="http://schemas.microsoft.com/office/drawing/2014/main" xmlns="" id="{3DAF2785-CD8A-480F-A6F6-44070505E58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73540" y="3386123"/>
            <a:ext cx="903928" cy="619154"/>
          </a:xfrm>
          <a:prstGeom prst="rect">
            <a:avLst/>
          </a:prstGeom>
        </p:spPr>
      </p:pic>
      <p:sp>
        <p:nvSpPr>
          <p:cNvPr id="23" name="文本框 22">
            <a:extLst>
              <a:ext uri="{FF2B5EF4-FFF2-40B4-BE49-F238E27FC236}">
                <a16:creationId xmlns:a16="http://schemas.microsoft.com/office/drawing/2014/main" xmlns="" id="{0DB1F8BE-C803-48CF-B3DE-1741866DAE6B}"/>
              </a:ext>
            </a:extLst>
          </p:cNvPr>
          <p:cNvSpPr txBox="1"/>
          <p:nvPr/>
        </p:nvSpPr>
        <p:spPr>
          <a:xfrm>
            <a:off x="10032506" y="348807"/>
            <a:ext cx="1702294" cy="338554"/>
          </a:xfrm>
          <a:prstGeom prst="rect">
            <a:avLst/>
          </a:prstGeom>
          <a:noFill/>
        </p:spPr>
        <p:txBody>
          <a:bodyPr wrap="square" rtlCol="0">
            <a:spAutoFit/>
          </a:bodyPr>
          <a:lstStyle/>
          <a:p>
            <a:pPr algn="r"/>
            <a:r>
              <a:rPr lang="en-US" altLang="zh-CN" sz="1600" b="1">
                <a:solidFill>
                  <a:srgbClr val="A8998F"/>
                </a:solidFill>
                <a:latin typeface="Ink Free" panose="03080402000500000000" pitchFamily="66" charset="0"/>
              </a:rPr>
              <a:t>designed by xiao</a:t>
            </a:r>
            <a:endParaRPr lang="zh-CN" altLang="en-US" sz="1600" b="1">
              <a:solidFill>
                <a:srgbClr val="A8998F"/>
              </a:solidFill>
              <a:latin typeface="Ink Free" panose="03080402000500000000" pitchFamily="66" charset="0"/>
            </a:endParaRPr>
          </a:p>
        </p:txBody>
      </p:sp>
      <p:sp>
        <p:nvSpPr>
          <p:cNvPr id="24" name="文本框 23">
            <a:extLst>
              <a:ext uri="{FF2B5EF4-FFF2-40B4-BE49-F238E27FC236}">
                <a16:creationId xmlns:a16="http://schemas.microsoft.com/office/drawing/2014/main" xmlns="" id="{D3AE7909-089B-4742-B26B-35ED7E20F53F}"/>
              </a:ext>
            </a:extLst>
          </p:cNvPr>
          <p:cNvSpPr txBox="1"/>
          <p:nvPr/>
        </p:nvSpPr>
        <p:spPr>
          <a:xfrm>
            <a:off x="10144190" y="5817068"/>
            <a:ext cx="1481314" cy="261610"/>
          </a:xfrm>
          <a:prstGeom prst="rect">
            <a:avLst/>
          </a:prstGeom>
          <a:noFill/>
        </p:spPr>
        <p:txBody>
          <a:bodyPr wrap="square" rtlCol="0">
            <a:spAutoFit/>
          </a:bodyPr>
          <a:lstStyle/>
          <a:p>
            <a:pPr algn="dist"/>
            <a:r>
              <a:rPr lang="en-US" altLang="zh-CN" sz="1050" b="1" u="sng">
                <a:solidFill>
                  <a:srgbClr val="A8998F"/>
                </a:solidFill>
                <a:latin typeface="Ink Free" panose="03080402000500000000" pitchFamily="66" charset="0"/>
              </a:rPr>
              <a:t>2021/07/09</a:t>
            </a:r>
          </a:p>
        </p:txBody>
      </p:sp>
    </p:spTree>
    <p:extLst>
      <p:ext uri="{BB962C8B-B14F-4D97-AF65-F5344CB8AC3E}">
        <p14:creationId xmlns:p14="http://schemas.microsoft.com/office/powerpoint/2010/main" val="33609505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5E2E7F9-E7FA-4FA4-9D58-4F3BDC19DDCD}"/>
              </a:ext>
            </a:extLst>
          </p:cNvPr>
          <p:cNvSpPr/>
          <p:nvPr/>
        </p:nvSpPr>
        <p:spPr>
          <a:xfrm>
            <a:off x="0" y="0"/>
            <a:ext cx="12192000" cy="6858000"/>
          </a:xfrm>
          <a:prstGeom prst="rect">
            <a:avLst/>
          </a:prstGeom>
          <a:solidFill>
            <a:srgbClr val="FFF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descr="卡通人物&#10;&#10;低可信度描述已自动生成">
            <a:extLst>
              <a:ext uri="{FF2B5EF4-FFF2-40B4-BE49-F238E27FC236}">
                <a16:creationId xmlns:a16="http://schemas.microsoft.com/office/drawing/2014/main" xmlns="" id="{3EC5641E-24ED-46F2-B504-DCE84BE6401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rot="20795552" flipH="1" flipV="1">
            <a:off x="4293810" y="4228277"/>
            <a:ext cx="2113787" cy="2072875"/>
          </a:xfrm>
          <a:custGeom>
            <a:avLst/>
            <a:gdLst>
              <a:gd name="connsiteX0" fmla="*/ 4565078 w 6993355"/>
              <a:gd name="connsiteY0" fmla="*/ 2566318 h 6858000"/>
              <a:gd name="connsiteX1" fmla="*/ 3801478 w 6993355"/>
              <a:gd name="connsiteY1" fmla="*/ 2628900 h 6858000"/>
              <a:gd name="connsiteX2" fmla="*/ 1985378 w 6993355"/>
              <a:gd name="connsiteY2" fmla="*/ 3467100 h 6858000"/>
              <a:gd name="connsiteX3" fmla="*/ 2023478 w 6993355"/>
              <a:gd name="connsiteY3" fmla="*/ 4368800 h 6858000"/>
              <a:gd name="connsiteX4" fmla="*/ 2455278 w 6993355"/>
              <a:gd name="connsiteY4" fmla="*/ 5308600 h 6858000"/>
              <a:gd name="connsiteX5" fmla="*/ 4258678 w 6993355"/>
              <a:gd name="connsiteY5" fmla="*/ 4953000 h 6858000"/>
              <a:gd name="connsiteX6" fmla="*/ 6036678 w 6993355"/>
              <a:gd name="connsiteY6" fmla="*/ 3810000 h 6858000"/>
              <a:gd name="connsiteX7" fmla="*/ 6455778 w 6993355"/>
              <a:gd name="connsiteY7" fmla="*/ 2768600 h 6858000"/>
              <a:gd name="connsiteX8" fmla="*/ 5719178 w 6993355"/>
              <a:gd name="connsiteY8" fmla="*/ 2641600 h 6858000"/>
              <a:gd name="connsiteX9" fmla="*/ 4565078 w 6993355"/>
              <a:gd name="connsiteY9" fmla="*/ 2566318 h 6858000"/>
              <a:gd name="connsiteX10" fmla="*/ 0 w 6993355"/>
              <a:gd name="connsiteY10" fmla="*/ 0 h 6858000"/>
              <a:gd name="connsiteX11" fmla="*/ 6993355 w 6993355"/>
              <a:gd name="connsiteY11" fmla="*/ 0 h 6858000"/>
              <a:gd name="connsiteX12" fmla="*/ 6993355 w 6993355"/>
              <a:gd name="connsiteY12" fmla="*/ 6858000 h 6858000"/>
              <a:gd name="connsiteX13" fmla="*/ 0 w 6993355"/>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93355" h="6858000">
                <a:moveTo>
                  <a:pt x="4565078" y="2566318"/>
                </a:moveTo>
                <a:cubicBezTo>
                  <a:pt x="4300648" y="2562920"/>
                  <a:pt x="4034841" y="2577307"/>
                  <a:pt x="3801478" y="2628900"/>
                </a:cubicBezTo>
                <a:cubicBezTo>
                  <a:pt x="3179178" y="2766483"/>
                  <a:pt x="2281711" y="3177117"/>
                  <a:pt x="1985378" y="3467100"/>
                </a:cubicBezTo>
                <a:cubicBezTo>
                  <a:pt x="1689045" y="3757083"/>
                  <a:pt x="1945161" y="4061884"/>
                  <a:pt x="2023478" y="4368800"/>
                </a:cubicBezTo>
                <a:cubicBezTo>
                  <a:pt x="2101795" y="4675716"/>
                  <a:pt x="2082745" y="5211233"/>
                  <a:pt x="2455278" y="5308600"/>
                </a:cubicBezTo>
                <a:cubicBezTo>
                  <a:pt x="2827811" y="5405967"/>
                  <a:pt x="3661778" y="5202767"/>
                  <a:pt x="4258678" y="4953000"/>
                </a:cubicBezTo>
                <a:cubicBezTo>
                  <a:pt x="4855578" y="4703233"/>
                  <a:pt x="5670495" y="4174067"/>
                  <a:pt x="6036678" y="3810000"/>
                </a:cubicBezTo>
                <a:cubicBezTo>
                  <a:pt x="6402861" y="3445933"/>
                  <a:pt x="6512928" y="2963333"/>
                  <a:pt x="6455778" y="2768600"/>
                </a:cubicBezTo>
                <a:cubicBezTo>
                  <a:pt x="6398628" y="2573867"/>
                  <a:pt x="6161561" y="2664883"/>
                  <a:pt x="5719178" y="2641600"/>
                </a:cubicBezTo>
                <a:cubicBezTo>
                  <a:pt x="5442689" y="2627048"/>
                  <a:pt x="5005796" y="2571982"/>
                  <a:pt x="4565078" y="2566318"/>
                </a:cubicBezTo>
                <a:close/>
                <a:moveTo>
                  <a:pt x="0" y="0"/>
                </a:moveTo>
                <a:lnTo>
                  <a:pt x="6993355" y="0"/>
                </a:lnTo>
                <a:lnTo>
                  <a:pt x="6993355" y="6858000"/>
                </a:lnTo>
                <a:lnTo>
                  <a:pt x="0" y="6858000"/>
                </a:lnTo>
                <a:close/>
              </a:path>
            </a:pathLst>
          </a:custGeom>
        </p:spPr>
      </p:pic>
      <p:sp>
        <p:nvSpPr>
          <p:cNvPr id="3" name="文本框 2">
            <a:extLst>
              <a:ext uri="{FF2B5EF4-FFF2-40B4-BE49-F238E27FC236}">
                <a16:creationId xmlns:a16="http://schemas.microsoft.com/office/drawing/2014/main" xmlns="" id="{ACA2525B-6ABF-437C-8D2B-6A5799B369D5}"/>
              </a:ext>
            </a:extLst>
          </p:cNvPr>
          <p:cNvSpPr txBox="1"/>
          <p:nvPr/>
        </p:nvSpPr>
        <p:spPr>
          <a:xfrm>
            <a:off x="838200" y="2806700"/>
            <a:ext cx="3708400" cy="461665"/>
          </a:xfrm>
          <a:prstGeom prst="rect">
            <a:avLst/>
          </a:prstGeom>
          <a:noFill/>
        </p:spPr>
        <p:txBody>
          <a:bodyPr wrap="square" rtlCol="0">
            <a:spAutoFit/>
          </a:bodyPr>
          <a:lstStyle/>
          <a:p>
            <a:r>
              <a:rPr lang="en-US" altLang="zh-CN" sz="2400" b="1">
                <a:latin typeface="Ink Free" panose="03080402000500000000" pitchFamily="66" charset="0"/>
              </a:rPr>
              <a:t>POWERPOINT TEMPLET</a:t>
            </a:r>
            <a:endParaRPr lang="zh-CN" altLang="en-US" sz="2400" b="1">
              <a:latin typeface="Ink Free" panose="03080402000500000000" pitchFamily="66" charset="0"/>
            </a:endParaRPr>
          </a:p>
        </p:txBody>
      </p:sp>
      <p:sp>
        <p:nvSpPr>
          <p:cNvPr id="4" name="文本框 3">
            <a:extLst>
              <a:ext uri="{FF2B5EF4-FFF2-40B4-BE49-F238E27FC236}">
                <a16:creationId xmlns:a16="http://schemas.microsoft.com/office/drawing/2014/main" xmlns="" id="{A58BC5D0-7363-406A-B26B-2A79D8AA0779}"/>
              </a:ext>
            </a:extLst>
          </p:cNvPr>
          <p:cNvSpPr txBox="1"/>
          <p:nvPr/>
        </p:nvSpPr>
        <p:spPr>
          <a:xfrm>
            <a:off x="838200" y="3359917"/>
            <a:ext cx="3708400" cy="400110"/>
          </a:xfrm>
          <a:prstGeom prst="rect">
            <a:avLst/>
          </a:prstGeom>
          <a:noFill/>
        </p:spPr>
        <p:txBody>
          <a:bodyPr wrap="square" rtlCol="0">
            <a:spAutoFit/>
          </a:bodyPr>
          <a:lstStyle/>
          <a:p>
            <a:r>
              <a:rPr lang="en-US" altLang="zh-CN" sz="2000" b="1">
                <a:solidFill>
                  <a:srgbClr val="A8998F"/>
                </a:solidFill>
                <a:latin typeface="Ink Free" panose="03080402000500000000" pitchFamily="66" charset="0"/>
              </a:rPr>
              <a:t>designed by xiao</a:t>
            </a:r>
            <a:endParaRPr lang="zh-CN" altLang="en-US" sz="2000" b="1">
              <a:solidFill>
                <a:srgbClr val="A8998F"/>
              </a:solidFill>
              <a:latin typeface="Ink Free" panose="03080402000500000000" pitchFamily="66" charset="0"/>
            </a:endParaRPr>
          </a:p>
        </p:txBody>
      </p:sp>
      <p:sp>
        <p:nvSpPr>
          <p:cNvPr id="5" name="文本框 4">
            <a:extLst>
              <a:ext uri="{FF2B5EF4-FFF2-40B4-BE49-F238E27FC236}">
                <a16:creationId xmlns:a16="http://schemas.microsoft.com/office/drawing/2014/main" xmlns="" id="{70A8AC46-E0A0-42C7-871E-8198103B2246}"/>
              </a:ext>
            </a:extLst>
          </p:cNvPr>
          <p:cNvSpPr txBox="1"/>
          <p:nvPr/>
        </p:nvSpPr>
        <p:spPr>
          <a:xfrm>
            <a:off x="838200" y="4097857"/>
            <a:ext cx="6488182" cy="2072875"/>
          </a:xfrm>
          <a:prstGeom prst="rect">
            <a:avLst/>
          </a:prstGeom>
          <a:noFill/>
        </p:spPr>
        <p:txBody>
          <a:bodyPr wrap="square" rtlCol="0">
            <a:spAutoFit/>
          </a:bodyPr>
          <a:lstStyle/>
          <a:p>
            <a:pPr>
              <a:lnSpc>
                <a:spcPct val="120000"/>
              </a:lnSpc>
            </a:pPr>
            <a:r>
              <a:rPr lang="en-US" altLang="zh-CN">
                <a:solidFill>
                  <a:srgbClr val="A8998F"/>
                </a:solidFill>
                <a:latin typeface="Ink Free" panose="03080402000500000000" pitchFamily="66" charset="0"/>
              </a:rPr>
              <a:t>Fusce posuere, magna sed pulvinar ultricies, purus lectus malesuada libero, sit amet commodo magna eros quis urna. Nunc viverra imperdiet enim.</a:t>
            </a:r>
          </a:p>
          <a:p>
            <a:pPr>
              <a:lnSpc>
                <a:spcPct val="120000"/>
              </a:lnSpc>
            </a:pPr>
            <a:endParaRPr lang="en-US" altLang="zh-CN">
              <a:solidFill>
                <a:srgbClr val="A8998F"/>
              </a:solidFill>
              <a:latin typeface="Ink Free" panose="03080402000500000000" pitchFamily="66" charset="0"/>
            </a:endParaRPr>
          </a:p>
          <a:p>
            <a:pPr>
              <a:lnSpc>
                <a:spcPct val="120000"/>
              </a:lnSpc>
            </a:pPr>
            <a:r>
              <a:rPr lang="en-US" altLang="zh-CN">
                <a:solidFill>
                  <a:srgbClr val="A8998F"/>
                </a:solidFill>
                <a:latin typeface="Ink Free" panose="03080402000500000000" pitchFamily="66" charset="0"/>
              </a:rPr>
              <a:t>Pellentesque habitant morbi tristique turpis egestas. Proin pharetra nonummy pede.</a:t>
            </a:r>
          </a:p>
        </p:txBody>
      </p:sp>
      <p:pic>
        <p:nvPicPr>
          <p:cNvPr id="7" name="图片 6" descr="徽标&#10;&#10;描述已自动生成">
            <a:extLst>
              <a:ext uri="{FF2B5EF4-FFF2-40B4-BE49-F238E27FC236}">
                <a16:creationId xmlns:a16="http://schemas.microsoft.com/office/drawing/2014/main" xmlns="" id="{A7E06662-76B6-456C-AAEB-79251A5E0D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6600" y="1149160"/>
            <a:ext cx="2779782" cy="2779782"/>
          </a:xfrm>
          <a:prstGeom prst="rect">
            <a:avLst/>
          </a:prstGeom>
        </p:spPr>
      </p:pic>
      <p:pic>
        <p:nvPicPr>
          <p:cNvPr id="9" name="图片 8" descr="图片包含 游戏机, 灯光&#10;&#10;描述已自动生成">
            <a:extLst>
              <a:ext uri="{FF2B5EF4-FFF2-40B4-BE49-F238E27FC236}">
                <a16:creationId xmlns:a16="http://schemas.microsoft.com/office/drawing/2014/main" xmlns="" id="{A48D2164-B3B3-4CFC-8E84-E3B7EC5A17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0"/>
            <a:ext cx="1795276" cy="2779782"/>
          </a:xfrm>
          <a:prstGeom prst="rect">
            <a:avLst/>
          </a:prstGeom>
        </p:spPr>
      </p:pic>
      <p:pic>
        <p:nvPicPr>
          <p:cNvPr id="10" name="图片 9">
            <a:extLst>
              <a:ext uri="{FF2B5EF4-FFF2-40B4-BE49-F238E27FC236}">
                <a16:creationId xmlns:a16="http://schemas.microsoft.com/office/drawing/2014/main" xmlns="" id="{7BDAE29F-2A37-4BFB-BC09-0FB14E5614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08837" y="182156"/>
            <a:ext cx="1237763" cy="798089"/>
          </a:xfrm>
          <a:prstGeom prst="rect">
            <a:avLst/>
          </a:prstGeom>
        </p:spPr>
      </p:pic>
      <p:pic>
        <p:nvPicPr>
          <p:cNvPr id="12" name="图片 11">
            <a:extLst>
              <a:ext uri="{FF2B5EF4-FFF2-40B4-BE49-F238E27FC236}">
                <a16:creationId xmlns:a16="http://schemas.microsoft.com/office/drawing/2014/main" xmlns="" id="{DE6A7917-E7D8-4EF7-8023-23C60F3034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97230" y="5134294"/>
            <a:ext cx="1202670" cy="1460500"/>
          </a:xfrm>
          <a:prstGeom prst="rect">
            <a:avLst/>
          </a:prstGeom>
        </p:spPr>
      </p:pic>
      <p:sp>
        <p:nvSpPr>
          <p:cNvPr id="13" name="文本框 12">
            <a:extLst>
              <a:ext uri="{FF2B5EF4-FFF2-40B4-BE49-F238E27FC236}">
                <a16:creationId xmlns:a16="http://schemas.microsoft.com/office/drawing/2014/main" xmlns="" id="{551A708F-D00D-4C6C-BC02-16346F98993D}"/>
              </a:ext>
            </a:extLst>
          </p:cNvPr>
          <p:cNvSpPr txBox="1"/>
          <p:nvPr/>
        </p:nvSpPr>
        <p:spPr>
          <a:xfrm>
            <a:off x="8086853" y="1389891"/>
            <a:ext cx="3344676" cy="3070071"/>
          </a:xfrm>
          <a:prstGeom prst="rect">
            <a:avLst/>
          </a:prstGeom>
          <a:noFill/>
        </p:spPr>
        <p:txBody>
          <a:bodyPr wrap="square" rtlCol="0">
            <a:spAutoFit/>
          </a:bodyPr>
          <a:lstStyle/>
          <a:p>
            <a:pPr>
              <a:lnSpc>
                <a:spcPct val="120000"/>
              </a:lnSpc>
            </a:pPr>
            <a:r>
              <a:rPr lang="en-US" altLang="zh-CN">
                <a:solidFill>
                  <a:srgbClr val="A8998F"/>
                </a:solidFill>
                <a:latin typeface="Ink Free" panose="03080402000500000000" pitchFamily="66" charset="0"/>
              </a:rPr>
              <a:t>Fusce posuere, magna sed pulvinar ultricies, purus lectus malesuada libero, sit amet commodo magna eros quis urna. Nunc viverra imperdiet enim.</a:t>
            </a:r>
          </a:p>
          <a:p>
            <a:pPr>
              <a:lnSpc>
                <a:spcPct val="120000"/>
              </a:lnSpc>
            </a:pPr>
            <a:endParaRPr lang="en-US" altLang="zh-CN">
              <a:solidFill>
                <a:srgbClr val="A8998F"/>
              </a:solidFill>
              <a:latin typeface="Ink Free" panose="03080402000500000000" pitchFamily="66" charset="0"/>
            </a:endParaRPr>
          </a:p>
          <a:p>
            <a:pPr>
              <a:lnSpc>
                <a:spcPct val="120000"/>
              </a:lnSpc>
            </a:pPr>
            <a:r>
              <a:rPr lang="en-US" altLang="zh-CN">
                <a:solidFill>
                  <a:srgbClr val="A8998F"/>
                </a:solidFill>
                <a:latin typeface="Ink Free" panose="03080402000500000000" pitchFamily="66" charset="0"/>
              </a:rPr>
              <a:t>Pellentesque habitant morbi tristique turpis egestas. Proin pharetra nonummy pede.</a:t>
            </a:r>
          </a:p>
        </p:txBody>
      </p:sp>
      <p:pic>
        <p:nvPicPr>
          <p:cNvPr id="17" name="图片 16">
            <a:extLst>
              <a:ext uri="{FF2B5EF4-FFF2-40B4-BE49-F238E27FC236}">
                <a16:creationId xmlns:a16="http://schemas.microsoft.com/office/drawing/2014/main" xmlns="" id="{08585029-503E-40E4-8E78-02CDCC63901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11569" y="5849853"/>
            <a:ext cx="996522" cy="744941"/>
          </a:xfrm>
          <a:prstGeom prst="rect">
            <a:avLst/>
          </a:prstGeom>
        </p:spPr>
      </p:pic>
      <p:sp>
        <p:nvSpPr>
          <p:cNvPr id="30" name="文本框 29">
            <a:extLst>
              <a:ext uri="{FF2B5EF4-FFF2-40B4-BE49-F238E27FC236}">
                <a16:creationId xmlns:a16="http://schemas.microsoft.com/office/drawing/2014/main" xmlns="" id="{2DB5BA60-34A8-4A7C-937C-3B5D59F99F53}"/>
              </a:ext>
            </a:extLst>
          </p:cNvPr>
          <p:cNvSpPr txBox="1"/>
          <p:nvPr/>
        </p:nvSpPr>
        <p:spPr>
          <a:xfrm>
            <a:off x="8086853" y="5024102"/>
            <a:ext cx="1481314" cy="261610"/>
          </a:xfrm>
          <a:prstGeom prst="rect">
            <a:avLst/>
          </a:prstGeom>
          <a:noFill/>
        </p:spPr>
        <p:txBody>
          <a:bodyPr wrap="square" rtlCol="0">
            <a:spAutoFit/>
          </a:bodyPr>
          <a:lstStyle/>
          <a:p>
            <a:pPr algn="dist"/>
            <a:r>
              <a:rPr lang="en-US" altLang="zh-CN" sz="1050" b="1" u="sng">
                <a:solidFill>
                  <a:srgbClr val="A8998F"/>
                </a:solidFill>
                <a:latin typeface="Ink Free" panose="03080402000500000000" pitchFamily="66" charset="0"/>
              </a:rPr>
              <a:t>2021/07/09</a:t>
            </a:r>
          </a:p>
        </p:txBody>
      </p:sp>
      <p:sp>
        <p:nvSpPr>
          <p:cNvPr id="31" name="文本框 30">
            <a:extLst>
              <a:ext uri="{FF2B5EF4-FFF2-40B4-BE49-F238E27FC236}">
                <a16:creationId xmlns:a16="http://schemas.microsoft.com/office/drawing/2014/main" xmlns="" id="{AFF01B88-13CE-4FE4-81D5-9256AD4B72B0}"/>
              </a:ext>
            </a:extLst>
          </p:cNvPr>
          <p:cNvSpPr txBox="1"/>
          <p:nvPr/>
        </p:nvSpPr>
        <p:spPr>
          <a:xfrm>
            <a:off x="10032506" y="348807"/>
            <a:ext cx="1702294" cy="338554"/>
          </a:xfrm>
          <a:prstGeom prst="rect">
            <a:avLst/>
          </a:prstGeom>
          <a:noFill/>
        </p:spPr>
        <p:txBody>
          <a:bodyPr wrap="square" rtlCol="0">
            <a:spAutoFit/>
          </a:bodyPr>
          <a:lstStyle/>
          <a:p>
            <a:pPr algn="r"/>
            <a:r>
              <a:rPr lang="en-US" altLang="zh-CN" sz="1600" b="1">
                <a:solidFill>
                  <a:srgbClr val="A8998F"/>
                </a:solidFill>
                <a:latin typeface="Ink Free" panose="03080402000500000000" pitchFamily="66" charset="0"/>
              </a:rPr>
              <a:t>designed by xiao</a:t>
            </a:r>
            <a:endParaRPr lang="zh-CN" altLang="en-US" sz="1600" b="1">
              <a:solidFill>
                <a:srgbClr val="A8998F"/>
              </a:solidFill>
              <a:latin typeface="Ink Free" panose="03080402000500000000" pitchFamily="66" charset="0"/>
            </a:endParaRPr>
          </a:p>
        </p:txBody>
      </p:sp>
    </p:spTree>
    <p:extLst>
      <p:ext uri="{BB962C8B-B14F-4D97-AF65-F5344CB8AC3E}">
        <p14:creationId xmlns:p14="http://schemas.microsoft.com/office/powerpoint/2010/main" val="4051738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5773415-7404-4941-9CF7-0F663D7D231C}"/>
              </a:ext>
            </a:extLst>
          </p:cNvPr>
          <p:cNvSpPr/>
          <p:nvPr/>
        </p:nvSpPr>
        <p:spPr>
          <a:xfrm>
            <a:off x="0" y="0"/>
            <a:ext cx="12192000" cy="6858000"/>
          </a:xfrm>
          <a:prstGeom prst="rect">
            <a:avLst/>
          </a:prstGeom>
          <a:solidFill>
            <a:srgbClr val="FFF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xmlns="" id="{60BAC92C-F6DC-4E17-9A04-B15642AF3454}"/>
              </a:ext>
            </a:extLst>
          </p:cNvPr>
          <p:cNvSpPr/>
          <p:nvPr/>
        </p:nvSpPr>
        <p:spPr>
          <a:xfrm>
            <a:off x="457200" y="542925"/>
            <a:ext cx="11277600" cy="5772150"/>
          </a:xfrm>
          <a:custGeom>
            <a:avLst/>
            <a:gdLst>
              <a:gd name="connsiteX0" fmla="*/ 0 w 11277600"/>
              <a:gd name="connsiteY0" fmla="*/ 0 h 5772150"/>
              <a:gd name="connsiteX1" fmla="*/ 776164 w 11277600"/>
              <a:gd name="connsiteY1" fmla="*/ 0 h 5772150"/>
              <a:gd name="connsiteX2" fmla="*/ 1439552 w 11277600"/>
              <a:gd name="connsiteY2" fmla="*/ 0 h 5772150"/>
              <a:gd name="connsiteX3" fmla="*/ 2215717 w 11277600"/>
              <a:gd name="connsiteY3" fmla="*/ 0 h 5772150"/>
              <a:gd name="connsiteX4" fmla="*/ 2879105 w 11277600"/>
              <a:gd name="connsiteY4" fmla="*/ 0 h 5772150"/>
              <a:gd name="connsiteX5" fmla="*/ 3542493 w 11277600"/>
              <a:gd name="connsiteY5" fmla="*/ 0 h 5772150"/>
              <a:gd name="connsiteX6" fmla="*/ 4205881 w 11277600"/>
              <a:gd name="connsiteY6" fmla="*/ 0 h 5772150"/>
              <a:gd name="connsiteX7" fmla="*/ 4530942 w 11277600"/>
              <a:gd name="connsiteY7" fmla="*/ 0 h 5772150"/>
              <a:gd name="connsiteX8" fmla="*/ 5307106 w 11277600"/>
              <a:gd name="connsiteY8" fmla="*/ 0 h 5772150"/>
              <a:gd name="connsiteX9" fmla="*/ 5632166 w 11277600"/>
              <a:gd name="connsiteY9" fmla="*/ 0 h 5772150"/>
              <a:gd name="connsiteX10" fmla="*/ 6295554 w 11277600"/>
              <a:gd name="connsiteY10" fmla="*/ 0 h 5772150"/>
              <a:gd name="connsiteX11" fmla="*/ 7184495 w 11277600"/>
              <a:gd name="connsiteY11" fmla="*/ 0 h 5772150"/>
              <a:gd name="connsiteX12" fmla="*/ 8073435 w 11277600"/>
              <a:gd name="connsiteY12" fmla="*/ 0 h 5772150"/>
              <a:gd name="connsiteX13" fmla="*/ 8849599 w 11277600"/>
              <a:gd name="connsiteY13" fmla="*/ 0 h 5772150"/>
              <a:gd name="connsiteX14" fmla="*/ 9400211 w 11277600"/>
              <a:gd name="connsiteY14" fmla="*/ 0 h 5772150"/>
              <a:gd name="connsiteX15" fmla="*/ 9725272 w 11277600"/>
              <a:gd name="connsiteY15" fmla="*/ 0 h 5772150"/>
              <a:gd name="connsiteX16" fmla="*/ 10275884 w 11277600"/>
              <a:gd name="connsiteY16" fmla="*/ 0 h 5772150"/>
              <a:gd name="connsiteX17" fmla="*/ 11277600 w 11277600"/>
              <a:gd name="connsiteY17" fmla="*/ 0 h 5772150"/>
              <a:gd name="connsiteX18" fmla="*/ 11277600 w 11277600"/>
              <a:gd name="connsiteY18" fmla="*/ 756793 h 5772150"/>
              <a:gd name="connsiteX19" fmla="*/ 11277600 w 11277600"/>
              <a:gd name="connsiteY19" fmla="*/ 1513586 h 5772150"/>
              <a:gd name="connsiteX20" fmla="*/ 11277600 w 11277600"/>
              <a:gd name="connsiteY20" fmla="*/ 2039493 h 5772150"/>
              <a:gd name="connsiteX21" fmla="*/ 11277600 w 11277600"/>
              <a:gd name="connsiteY21" fmla="*/ 2796286 h 5772150"/>
              <a:gd name="connsiteX22" fmla="*/ 11277600 w 11277600"/>
              <a:gd name="connsiteY22" fmla="*/ 3322193 h 5772150"/>
              <a:gd name="connsiteX23" fmla="*/ 11277600 w 11277600"/>
              <a:gd name="connsiteY23" fmla="*/ 4021264 h 5772150"/>
              <a:gd name="connsiteX24" fmla="*/ 11277600 w 11277600"/>
              <a:gd name="connsiteY24" fmla="*/ 4778057 h 5772150"/>
              <a:gd name="connsiteX25" fmla="*/ 11277600 w 11277600"/>
              <a:gd name="connsiteY25" fmla="*/ 5772150 h 5772150"/>
              <a:gd name="connsiteX26" fmla="*/ 10388660 w 11277600"/>
              <a:gd name="connsiteY26" fmla="*/ 5772150 h 5772150"/>
              <a:gd name="connsiteX27" fmla="*/ 10063600 w 11277600"/>
              <a:gd name="connsiteY27" fmla="*/ 5772150 h 5772150"/>
              <a:gd name="connsiteX28" fmla="*/ 9174659 w 11277600"/>
              <a:gd name="connsiteY28" fmla="*/ 5772150 h 5772150"/>
              <a:gd name="connsiteX29" fmla="*/ 8624047 w 11277600"/>
              <a:gd name="connsiteY29" fmla="*/ 5772150 h 5772150"/>
              <a:gd name="connsiteX30" fmla="*/ 7960659 w 11277600"/>
              <a:gd name="connsiteY30" fmla="*/ 5772150 h 5772150"/>
              <a:gd name="connsiteX31" fmla="*/ 7522823 w 11277600"/>
              <a:gd name="connsiteY31" fmla="*/ 5772150 h 5772150"/>
              <a:gd name="connsiteX32" fmla="*/ 6746658 w 11277600"/>
              <a:gd name="connsiteY32" fmla="*/ 5772150 h 5772150"/>
              <a:gd name="connsiteX33" fmla="*/ 5857718 w 11277600"/>
              <a:gd name="connsiteY33" fmla="*/ 5772150 h 5772150"/>
              <a:gd name="connsiteX34" fmla="*/ 5307106 w 11277600"/>
              <a:gd name="connsiteY34" fmla="*/ 5772150 h 5772150"/>
              <a:gd name="connsiteX35" fmla="*/ 4418166 w 11277600"/>
              <a:gd name="connsiteY35" fmla="*/ 5772150 h 5772150"/>
              <a:gd name="connsiteX36" fmla="*/ 3754777 w 11277600"/>
              <a:gd name="connsiteY36" fmla="*/ 5772150 h 5772150"/>
              <a:gd name="connsiteX37" fmla="*/ 2865837 w 11277600"/>
              <a:gd name="connsiteY37" fmla="*/ 5772150 h 5772150"/>
              <a:gd name="connsiteX38" fmla="*/ 1976897 w 11277600"/>
              <a:gd name="connsiteY38" fmla="*/ 5772150 h 5772150"/>
              <a:gd name="connsiteX39" fmla="*/ 1539061 w 11277600"/>
              <a:gd name="connsiteY39" fmla="*/ 5772150 h 5772150"/>
              <a:gd name="connsiteX40" fmla="*/ 988448 w 11277600"/>
              <a:gd name="connsiteY40" fmla="*/ 5772150 h 5772150"/>
              <a:gd name="connsiteX41" fmla="*/ 0 w 11277600"/>
              <a:gd name="connsiteY41" fmla="*/ 5772150 h 5772150"/>
              <a:gd name="connsiteX42" fmla="*/ 0 w 11277600"/>
              <a:gd name="connsiteY42" fmla="*/ 5130800 h 5772150"/>
              <a:gd name="connsiteX43" fmla="*/ 0 w 11277600"/>
              <a:gd name="connsiteY43" fmla="*/ 4662615 h 5772150"/>
              <a:gd name="connsiteX44" fmla="*/ 0 w 11277600"/>
              <a:gd name="connsiteY44" fmla="*/ 4194429 h 5772150"/>
              <a:gd name="connsiteX45" fmla="*/ 0 w 11277600"/>
              <a:gd name="connsiteY45" fmla="*/ 3437636 h 5772150"/>
              <a:gd name="connsiteX46" fmla="*/ 0 w 11277600"/>
              <a:gd name="connsiteY46" fmla="*/ 2854008 h 5772150"/>
              <a:gd name="connsiteX47" fmla="*/ 0 w 11277600"/>
              <a:gd name="connsiteY47" fmla="*/ 2097215 h 5772150"/>
              <a:gd name="connsiteX48" fmla="*/ 0 w 11277600"/>
              <a:gd name="connsiteY48" fmla="*/ 1513586 h 5772150"/>
              <a:gd name="connsiteX49" fmla="*/ 0 w 11277600"/>
              <a:gd name="connsiteY49" fmla="*/ 814515 h 5772150"/>
              <a:gd name="connsiteX50" fmla="*/ 0 w 11277600"/>
              <a:gd name="connsiteY50" fmla="*/ 0 h 577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277600" h="5772150" fill="none" extrusionOk="0">
                <a:moveTo>
                  <a:pt x="0" y="0"/>
                </a:moveTo>
                <a:cubicBezTo>
                  <a:pt x="171627" y="3419"/>
                  <a:pt x="539931" y="-34489"/>
                  <a:pt x="776164" y="0"/>
                </a:cubicBezTo>
                <a:cubicBezTo>
                  <a:pt x="1012397" y="34489"/>
                  <a:pt x="1246607" y="-33051"/>
                  <a:pt x="1439552" y="0"/>
                </a:cubicBezTo>
                <a:cubicBezTo>
                  <a:pt x="1632497" y="33051"/>
                  <a:pt x="1972911" y="33769"/>
                  <a:pt x="2215717" y="0"/>
                </a:cubicBezTo>
                <a:cubicBezTo>
                  <a:pt x="2458524" y="-33769"/>
                  <a:pt x="2710268" y="-7191"/>
                  <a:pt x="2879105" y="0"/>
                </a:cubicBezTo>
                <a:cubicBezTo>
                  <a:pt x="3047942" y="7191"/>
                  <a:pt x="3214666" y="-19220"/>
                  <a:pt x="3542493" y="0"/>
                </a:cubicBezTo>
                <a:cubicBezTo>
                  <a:pt x="3870320" y="19220"/>
                  <a:pt x="3897715" y="-2683"/>
                  <a:pt x="4205881" y="0"/>
                </a:cubicBezTo>
                <a:cubicBezTo>
                  <a:pt x="4514047" y="2683"/>
                  <a:pt x="4441531" y="6749"/>
                  <a:pt x="4530942" y="0"/>
                </a:cubicBezTo>
                <a:cubicBezTo>
                  <a:pt x="4620353" y="-6749"/>
                  <a:pt x="5144043" y="26424"/>
                  <a:pt x="5307106" y="0"/>
                </a:cubicBezTo>
                <a:cubicBezTo>
                  <a:pt x="5470169" y="-26424"/>
                  <a:pt x="5536006" y="11988"/>
                  <a:pt x="5632166" y="0"/>
                </a:cubicBezTo>
                <a:cubicBezTo>
                  <a:pt x="5728326" y="-11988"/>
                  <a:pt x="6056569" y="-9568"/>
                  <a:pt x="6295554" y="0"/>
                </a:cubicBezTo>
                <a:cubicBezTo>
                  <a:pt x="6534539" y="9568"/>
                  <a:pt x="6944301" y="19359"/>
                  <a:pt x="7184495" y="0"/>
                </a:cubicBezTo>
                <a:cubicBezTo>
                  <a:pt x="7424689" y="-19359"/>
                  <a:pt x="7872625" y="10314"/>
                  <a:pt x="8073435" y="0"/>
                </a:cubicBezTo>
                <a:cubicBezTo>
                  <a:pt x="8274245" y="-10314"/>
                  <a:pt x="8647207" y="-19368"/>
                  <a:pt x="8849599" y="0"/>
                </a:cubicBezTo>
                <a:cubicBezTo>
                  <a:pt x="9051991" y="19368"/>
                  <a:pt x="9279782" y="-4323"/>
                  <a:pt x="9400211" y="0"/>
                </a:cubicBezTo>
                <a:cubicBezTo>
                  <a:pt x="9520640" y="4323"/>
                  <a:pt x="9570646" y="14028"/>
                  <a:pt x="9725272" y="0"/>
                </a:cubicBezTo>
                <a:cubicBezTo>
                  <a:pt x="9879898" y="-14028"/>
                  <a:pt x="10150546" y="7556"/>
                  <a:pt x="10275884" y="0"/>
                </a:cubicBezTo>
                <a:cubicBezTo>
                  <a:pt x="10401222" y="-7556"/>
                  <a:pt x="11065085" y="37074"/>
                  <a:pt x="11277600" y="0"/>
                </a:cubicBezTo>
                <a:cubicBezTo>
                  <a:pt x="11296072" y="185860"/>
                  <a:pt x="11278056" y="526328"/>
                  <a:pt x="11277600" y="756793"/>
                </a:cubicBezTo>
                <a:cubicBezTo>
                  <a:pt x="11277144" y="987258"/>
                  <a:pt x="11267711" y="1318406"/>
                  <a:pt x="11277600" y="1513586"/>
                </a:cubicBezTo>
                <a:cubicBezTo>
                  <a:pt x="11287489" y="1708766"/>
                  <a:pt x="11253867" y="1863281"/>
                  <a:pt x="11277600" y="2039493"/>
                </a:cubicBezTo>
                <a:cubicBezTo>
                  <a:pt x="11301333" y="2215705"/>
                  <a:pt x="11254725" y="2440043"/>
                  <a:pt x="11277600" y="2796286"/>
                </a:cubicBezTo>
                <a:cubicBezTo>
                  <a:pt x="11300475" y="3152529"/>
                  <a:pt x="11267941" y="3129517"/>
                  <a:pt x="11277600" y="3322193"/>
                </a:cubicBezTo>
                <a:cubicBezTo>
                  <a:pt x="11287259" y="3514869"/>
                  <a:pt x="11249827" y="3803663"/>
                  <a:pt x="11277600" y="4021264"/>
                </a:cubicBezTo>
                <a:cubicBezTo>
                  <a:pt x="11305373" y="4238865"/>
                  <a:pt x="11260101" y="4407333"/>
                  <a:pt x="11277600" y="4778057"/>
                </a:cubicBezTo>
                <a:cubicBezTo>
                  <a:pt x="11295099" y="5148781"/>
                  <a:pt x="11264043" y="5320750"/>
                  <a:pt x="11277600" y="5772150"/>
                </a:cubicBezTo>
                <a:cubicBezTo>
                  <a:pt x="10966273" y="5782209"/>
                  <a:pt x="10708798" y="5802501"/>
                  <a:pt x="10388660" y="5772150"/>
                </a:cubicBezTo>
                <a:cubicBezTo>
                  <a:pt x="10068522" y="5741799"/>
                  <a:pt x="10202300" y="5774904"/>
                  <a:pt x="10063600" y="5772150"/>
                </a:cubicBezTo>
                <a:cubicBezTo>
                  <a:pt x="9924900" y="5769396"/>
                  <a:pt x="9486810" y="5803576"/>
                  <a:pt x="9174659" y="5772150"/>
                </a:cubicBezTo>
                <a:cubicBezTo>
                  <a:pt x="8862508" y="5740724"/>
                  <a:pt x="8831823" y="5796767"/>
                  <a:pt x="8624047" y="5772150"/>
                </a:cubicBezTo>
                <a:cubicBezTo>
                  <a:pt x="8416271" y="5747533"/>
                  <a:pt x="8145913" y="5755684"/>
                  <a:pt x="7960659" y="5772150"/>
                </a:cubicBezTo>
                <a:cubicBezTo>
                  <a:pt x="7775405" y="5788616"/>
                  <a:pt x="7728119" y="5772215"/>
                  <a:pt x="7522823" y="5772150"/>
                </a:cubicBezTo>
                <a:cubicBezTo>
                  <a:pt x="7317527" y="5772085"/>
                  <a:pt x="7132755" y="5799031"/>
                  <a:pt x="6746658" y="5772150"/>
                </a:cubicBezTo>
                <a:cubicBezTo>
                  <a:pt x="6360561" y="5745269"/>
                  <a:pt x="6102021" y="5732329"/>
                  <a:pt x="5857718" y="5772150"/>
                </a:cubicBezTo>
                <a:cubicBezTo>
                  <a:pt x="5613415" y="5811971"/>
                  <a:pt x="5562307" y="5782830"/>
                  <a:pt x="5307106" y="5772150"/>
                </a:cubicBezTo>
                <a:cubicBezTo>
                  <a:pt x="5051905" y="5761470"/>
                  <a:pt x="4684378" y="5740667"/>
                  <a:pt x="4418166" y="5772150"/>
                </a:cubicBezTo>
                <a:cubicBezTo>
                  <a:pt x="4151954" y="5803633"/>
                  <a:pt x="4036995" y="5783846"/>
                  <a:pt x="3754777" y="5772150"/>
                </a:cubicBezTo>
                <a:cubicBezTo>
                  <a:pt x="3472559" y="5760454"/>
                  <a:pt x="3252386" y="5732268"/>
                  <a:pt x="2865837" y="5772150"/>
                </a:cubicBezTo>
                <a:cubicBezTo>
                  <a:pt x="2479288" y="5812032"/>
                  <a:pt x="2305290" y="5739885"/>
                  <a:pt x="1976897" y="5772150"/>
                </a:cubicBezTo>
                <a:cubicBezTo>
                  <a:pt x="1648504" y="5804415"/>
                  <a:pt x="1684970" y="5754754"/>
                  <a:pt x="1539061" y="5772150"/>
                </a:cubicBezTo>
                <a:cubicBezTo>
                  <a:pt x="1393152" y="5789546"/>
                  <a:pt x="1195116" y="5773532"/>
                  <a:pt x="988448" y="5772150"/>
                </a:cubicBezTo>
                <a:cubicBezTo>
                  <a:pt x="781780" y="5770768"/>
                  <a:pt x="274237" y="5812918"/>
                  <a:pt x="0" y="5772150"/>
                </a:cubicBezTo>
                <a:cubicBezTo>
                  <a:pt x="3329" y="5585586"/>
                  <a:pt x="-11312" y="5334029"/>
                  <a:pt x="0" y="5130800"/>
                </a:cubicBezTo>
                <a:cubicBezTo>
                  <a:pt x="11312" y="4927571"/>
                  <a:pt x="-19173" y="4850282"/>
                  <a:pt x="0" y="4662615"/>
                </a:cubicBezTo>
                <a:cubicBezTo>
                  <a:pt x="19173" y="4474948"/>
                  <a:pt x="-2798" y="4393477"/>
                  <a:pt x="0" y="4194429"/>
                </a:cubicBezTo>
                <a:cubicBezTo>
                  <a:pt x="2798" y="3995381"/>
                  <a:pt x="27480" y="3623964"/>
                  <a:pt x="0" y="3437636"/>
                </a:cubicBezTo>
                <a:cubicBezTo>
                  <a:pt x="-27480" y="3251308"/>
                  <a:pt x="22455" y="3072707"/>
                  <a:pt x="0" y="2854008"/>
                </a:cubicBezTo>
                <a:cubicBezTo>
                  <a:pt x="-22455" y="2635309"/>
                  <a:pt x="-20845" y="2334564"/>
                  <a:pt x="0" y="2097215"/>
                </a:cubicBezTo>
                <a:cubicBezTo>
                  <a:pt x="20845" y="1859866"/>
                  <a:pt x="-28336" y="1712526"/>
                  <a:pt x="0" y="1513586"/>
                </a:cubicBezTo>
                <a:cubicBezTo>
                  <a:pt x="28336" y="1314646"/>
                  <a:pt x="38" y="994307"/>
                  <a:pt x="0" y="814515"/>
                </a:cubicBezTo>
                <a:cubicBezTo>
                  <a:pt x="-38" y="634723"/>
                  <a:pt x="28357" y="219225"/>
                  <a:pt x="0" y="0"/>
                </a:cubicBezTo>
                <a:close/>
              </a:path>
              <a:path w="11277600" h="5772150" stroke="0" extrusionOk="0">
                <a:moveTo>
                  <a:pt x="0" y="0"/>
                </a:moveTo>
                <a:cubicBezTo>
                  <a:pt x="219484" y="7947"/>
                  <a:pt x="307792" y="11816"/>
                  <a:pt x="550612" y="0"/>
                </a:cubicBezTo>
                <a:cubicBezTo>
                  <a:pt x="793432" y="-11816"/>
                  <a:pt x="808067" y="12396"/>
                  <a:pt x="875672" y="0"/>
                </a:cubicBezTo>
                <a:cubicBezTo>
                  <a:pt x="943277" y="-12396"/>
                  <a:pt x="1540084" y="-38599"/>
                  <a:pt x="1764613" y="0"/>
                </a:cubicBezTo>
                <a:cubicBezTo>
                  <a:pt x="1989142" y="38599"/>
                  <a:pt x="2103561" y="-19590"/>
                  <a:pt x="2315225" y="0"/>
                </a:cubicBezTo>
                <a:cubicBezTo>
                  <a:pt x="2526889" y="19590"/>
                  <a:pt x="2631669" y="-16216"/>
                  <a:pt x="2865837" y="0"/>
                </a:cubicBezTo>
                <a:cubicBezTo>
                  <a:pt x="3100005" y="16216"/>
                  <a:pt x="3547633" y="-35358"/>
                  <a:pt x="3754777" y="0"/>
                </a:cubicBezTo>
                <a:cubicBezTo>
                  <a:pt x="3961921" y="35358"/>
                  <a:pt x="3986999" y="-14626"/>
                  <a:pt x="4192614" y="0"/>
                </a:cubicBezTo>
                <a:cubicBezTo>
                  <a:pt x="4398229" y="14626"/>
                  <a:pt x="4705729" y="-12802"/>
                  <a:pt x="5081554" y="0"/>
                </a:cubicBezTo>
                <a:cubicBezTo>
                  <a:pt x="5457379" y="12802"/>
                  <a:pt x="5791013" y="26432"/>
                  <a:pt x="5970494" y="0"/>
                </a:cubicBezTo>
                <a:cubicBezTo>
                  <a:pt x="6149975" y="-26432"/>
                  <a:pt x="6346335" y="29677"/>
                  <a:pt x="6633882" y="0"/>
                </a:cubicBezTo>
                <a:cubicBezTo>
                  <a:pt x="6921429" y="-29677"/>
                  <a:pt x="7285977" y="44300"/>
                  <a:pt x="7522823" y="0"/>
                </a:cubicBezTo>
                <a:cubicBezTo>
                  <a:pt x="7759669" y="-44300"/>
                  <a:pt x="7892197" y="-8081"/>
                  <a:pt x="8073435" y="0"/>
                </a:cubicBezTo>
                <a:cubicBezTo>
                  <a:pt x="8254673" y="8081"/>
                  <a:pt x="8429999" y="-16617"/>
                  <a:pt x="8624047" y="0"/>
                </a:cubicBezTo>
                <a:cubicBezTo>
                  <a:pt x="8818095" y="16617"/>
                  <a:pt x="9078839" y="-1544"/>
                  <a:pt x="9400211" y="0"/>
                </a:cubicBezTo>
                <a:cubicBezTo>
                  <a:pt x="9721583" y="1544"/>
                  <a:pt x="9772094" y="-13106"/>
                  <a:pt x="9950824" y="0"/>
                </a:cubicBezTo>
                <a:cubicBezTo>
                  <a:pt x="10129554" y="13106"/>
                  <a:pt x="10938803" y="-61487"/>
                  <a:pt x="11277600" y="0"/>
                </a:cubicBezTo>
                <a:cubicBezTo>
                  <a:pt x="11271090" y="193727"/>
                  <a:pt x="11253907" y="580870"/>
                  <a:pt x="11277600" y="756793"/>
                </a:cubicBezTo>
                <a:cubicBezTo>
                  <a:pt x="11301293" y="932716"/>
                  <a:pt x="11255596" y="1170132"/>
                  <a:pt x="11277600" y="1455864"/>
                </a:cubicBezTo>
                <a:cubicBezTo>
                  <a:pt x="11299604" y="1741596"/>
                  <a:pt x="11281687" y="1914837"/>
                  <a:pt x="11277600" y="2154936"/>
                </a:cubicBezTo>
                <a:cubicBezTo>
                  <a:pt x="11273513" y="2395035"/>
                  <a:pt x="11264662" y="2420589"/>
                  <a:pt x="11277600" y="2623122"/>
                </a:cubicBezTo>
                <a:cubicBezTo>
                  <a:pt x="11290538" y="2825655"/>
                  <a:pt x="11269808" y="2990478"/>
                  <a:pt x="11277600" y="3149029"/>
                </a:cubicBezTo>
                <a:cubicBezTo>
                  <a:pt x="11285392" y="3307580"/>
                  <a:pt x="11300360" y="3626074"/>
                  <a:pt x="11277600" y="3848100"/>
                </a:cubicBezTo>
                <a:cubicBezTo>
                  <a:pt x="11254840" y="4070126"/>
                  <a:pt x="11267579" y="4280862"/>
                  <a:pt x="11277600" y="4431729"/>
                </a:cubicBezTo>
                <a:cubicBezTo>
                  <a:pt x="11287621" y="4582596"/>
                  <a:pt x="11256868" y="4717068"/>
                  <a:pt x="11277600" y="4957636"/>
                </a:cubicBezTo>
                <a:cubicBezTo>
                  <a:pt x="11298332" y="5198204"/>
                  <a:pt x="11265788" y="5402669"/>
                  <a:pt x="11277600" y="5772150"/>
                </a:cubicBezTo>
                <a:cubicBezTo>
                  <a:pt x="11085761" y="5774081"/>
                  <a:pt x="10781512" y="5789339"/>
                  <a:pt x="10614212" y="5772150"/>
                </a:cubicBezTo>
                <a:cubicBezTo>
                  <a:pt x="10446912" y="5754961"/>
                  <a:pt x="10204277" y="5784603"/>
                  <a:pt x="9950824" y="5772150"/>
                </a:cubicBezTo>
                <a:cubicBezTo>
                  <a:pt x="9697371" y="5759697"/>
                  <a:pt x="9703275" y="5791911"/>
                  <a:pt x="9512987" y="5772150"/>
                </a:cubicBezTo>
                <a:cubicBezTo>
                  <a:pt x="9322699" y="5752389"/>
                  <a:pt x="8932744" y="5752124"/>
                  <a:pt x="8736823" y="5772150"/>
                </a:cubicBezTo>
                <a:cubicBezTo>
                  <a:pt x="8540902" y="5792176"/>
                  <a:pt x="8507023" y="5780158"/>
                  <a:pt x="8298987" y="5772150"/>
                </a:cubicBezTo>
                <a:cubicBezTo>
                  <a:pt x="8090951" y="5764142"/>
                  <a:pt x="7714259" y="5741061"/>
                  <a:pt x="7522823" y="5772150"/>
                </a:cubicBezTo>
                <a:cubicBezTo>
                  <a:pt x="7331387" y="5803239"/>
                  <a:pt x="7298483" y="5769581"/>
                  <a:pt x="7197762" y="5772150"/>
                </a:cubicBezTo>
                <a:cubicBezTo>
                  <a:pt x="7097041" y="5774719"/>
                  <a:pt x="6664231" y="5793688"/>
                  <a:pt x="6421598" y="5772150"/>
                </a:cubicBezTo>
                <a:cubicBezTo>
                  <a:pt x="6178965" y="5750612"/>
                  <a:pt x="6109249" y="5788949"/>
                  <a:pt x="5983762" y="5772150"/>
                </a:cubicBezTo>
                <a:cubicBezTo>
                  <a:pt x="5858275" y="5755351"/>
                  <a:pt x="5739979" y="5784298"/>
                  <a:pt x="5658702" y="5772150"/>
                </a:cubicBezTo>
                <a:cubicBezTo>
                  <a:pt x="5577425" y="5760002"/>
                  <a:pt x="5422188" y="5754859"/>
                  <a:pt x="5220865" y="5772150"/>
                </a:cubicBezTo>
                <a:cubicBezTo>
                  <a:pt x="5019542" y="5789441"/>
                  <a:pt x="4605197" y="5766844"/>
                  <a:pt x="4444701" y="5772150"/>
                </a:cubicBezTo>
                <a:cubicBezTo>
                  <a:pt x="4284205" y="5777456"/>
                  <a:pt x="4147565" y="5766677"/>
                  <a:pt x="4006865" y="5772150"/>
                </a:cubicBezTo>
                <a:cubicBezTo>
                  <a:pt x="3866165" y="5777623"/>
                  <a:pt x="3777703" y="5768235"/>
                  <a:pt x="3681805" y="5772150"/>
                </a:cubicBezTo>
                <a:cubicBezTo>
                  <a:pt x="3585907" y="5776065"/>
                  <a:pt x="3432612" y="5772931"/>
                  <a:pt x="3243968" y="5772150"/>
                </a:cubicBezTo>
                <a:cubicBezTo>
                  <a:pt x="3055324" y="5771369"/>
                  <a:pt x="2862883" y="5761608"/>
                  <a:pt x="2693356" y="5772150"/>
                </a:cubicBezTo>
                <a:cubicBezTo>
                  <a:pt x="2523829" y="5782692"/>
                  <a:pt x="2303878" y="5752769"/>
                  <a:pt x="2029968" y="5772150"/>
                </a:cubicBezTo>
                <a:cubicBezTo>
                  <a:pt x="1756058" y="5791531"/>
                  <a:pt x="1721868" y="5787326"/>
                  <a:pt x="1592132" y="5772150"/>
                </a:cubicBezTo>
                <a:cubicBezTo>
                  <a:pt x="1462396" y="5756974"/>
                  <a:pt x="1051408" y="5802216"/>
                  <a:pt x="703192" y="5772150"/>
                </a:cubicBezTo>
                <a:cubicBezTo>
                  <a:pt x="354976" y="5742084"/>
                  <a:pt x="190521" y="5748660"/>
                  <a:pt x="0" y="5772150"/>
                </a:cubicBezTo>
                <a:cubicBezTo>
                  <a:pt x="-25723" y="5458510"/>
                  <a:pt x="-32143" y="5169000"/>
                  <a:pt x="0" y="5015357"/>
                </a:cubicBezTo>
                <a:cubicBezTo>
                  <a:pt x="32143" y="4861714"/>
                  <a:pt x="-16385" y="4537724"/>
                  <a:pt x="0" y="4374007"/>
                </a:cubicBezTo>
                <a:cubicBezTo>
                  <a:pt x="16385" y="4210290"/>
                  <a:pt x="2881" y="3878518"/>
                  <a:pt x="0" y="3732657"/>
                </a:cubicBezTo>
                <a:cubicBezTo>
                  <a:pt x="-2881" y="3586796"/>
                  <a:pt x="127" y="3422089"/>
                  <a:pt x="0" y="3149029"/>
                </a:cubicBezTo>
                <a:cubicBezTo>
                  <a:pt x="-127" y="2875969"/>
                  <a:pt x="7796" y="2605638"/>
                  <a:pt x="0" y="2449957"/>
                </a:cubicBezTo>
                <a:cubicBezTo>
                  <a:pt x="-7796" y="2294276"/>
                  <a:pt x="-16045" y="2001774"/>
                  <a:pt x="0" y="1808607"/>
                </a:cubicBezTo>
                <a:cubicBezTo>
                  <a:pt x="16045" y="1615440"/>
                  <a:pt x="37402" y="1255451"/>
                  <a:pt x="0" y="1051814"/>
                </a:cubicBezTo>
                <a:cubicBezTo>
                  <a:pt x="-37402" y="848177"/>
                  <a:pt x="-49262" y="326011"/>
                  <a:pt x="0" y="0"/>
                </a:cubicBezTo>
                <a:close/>
              </a:path>
            </a:pathLst>
          </a:custGeom>
          <a:solidFill>
            <a:srgbClr val="FFF0E3"/>
          </a:solidFill>
          <a:ln>
            <a:solidFill>
              <a:srgbClr val="EDBF6E"/>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a:effectLst>
            <a:outerShdw blurRad="38100" algn="ctr" rotWithShape="0">
              <a:srgbClr val="A8998F"/>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053133CD-0688-4560-95B5-289369CAF857}"/>
              </a:ext>
            </a:extLst>
          </p:cNvPr>
          <p:cNvSpPr txBox="1"/>
          <p:nvPr/>
        </p:nvSpPr>
        <p:spPr>
          <a:xfrm>
            <a:off x="869950" y="3322278"/>
            <a:ext cx="3073400" cy="400110"/>
          </a:xfrm>
          <a:prstGeom prst="rect">
            <a:avLst/>
          </a:prstGeom>
          <a:noFill/>
        </p:spPr>
        <p:txBody>
          <a:bodyPr wrap="square" rtlCol="0">
            <a:spAutoFit/>
          </a:bodyPr>
          <a:lstStyle/>
          <a:p>
            <a:pPr algn="ctr"/>
            <a:r>
              <a:rPr lang="en-US" altLang="zh-CN" sz="2000" b="1">
                <a:latin typeface="Ink Free" panose="03080402000500000000" pitchFamily="66" charset="0"/>
              </a:rPr>
              <a:t>POWERPOINT TEMPLET</a:t>
            </a:r>
            <a:endParaRPr lang="zh-CN" altLang="en-US" sz="2000" b="1">
              <a:latin typeface="Ink Free" panose="03080402000500000000" pitchFamily="66" charset="0"/>
            </a:endParaRPr>
          </a:p>
        </p:txBody>
      </p:sp>
      <p:sp>
        <p:nvSpPr>
          <p:cNvPr id="8" name="文本框 7">
            <a:extLst>
              <a:ext uri="{FF2B5EF4-FFF2-40B4-BE49-F238E27FC236}">
                <a16:creationId xmlns:a16="http://schemas.microsoft.com/office/drawing/2014/main" xmlns="" id="{3265CA5B-2A48-4C23-9D58-4F805F768779}"/>
              </a:ext>
            </a:extLst>
          </p:cNvPr>
          <p:cNvSpPr txBox="1"/>
          <p:nvPr/>
        </p:nvSpPr>
        <p:spPr>
          <a:xfrm>
            <a:off x="869950" y="3806043"/>
            <a:ext cx="3073400" cy="369332"/>
          </a:xfrm>
          <a:prstGeom prst="rect">
            <a:avLst/>
          </a:prstGeom>
          <a:noFill/>
        </p:spPr>
        <p:txBody>
          <a:bodyPr wrap="square" rtlCol="0">
            <a:spAutoFit/>
          </a:bodyPr>
          <a:lstStyle/>
          <a:p>
            <a:pPr algn="ctr"/>
            <a:r>
              <a:rPr lang="en-US" altLang="zh-CN" b="1">
                <a:solidFill>
                  <a:srgbClr val="A8998F"/>
                </a:solidFill>
                <a:latin typeface="Ink Free" panose="03080402000500000000" pitchFamily="66" charset="0"/>
              </a:rPr>
              <a:t>designed by xiao</a:t>
            </a:r>
            <a:endParaRPr lang="zh-CN" altLang="en-US" b="1">
              <a:solidFill>
                <a:srgbClr val="A8998F"/>
              </a:solidFill>
              <a:latin typeface="Ink Free" panose="03080402000500000000" pitchFamily="66" charset="0"/>
            </a:endParaRPr>
          </a:p>
        </p:txBody>
      </p:sp>
      <p:sp>
        <p:nvSpPr>
          <p:cNvPr id="9" name="文本框 8">
            <a:extLst>
              <a:ext uri="{FF2B5EF4-FFF2-40B4-BE49-F238E27FC236}">
                <a16:creationId xmlns:a16="http://schemas.microsoft.com/office/drawing/2014/main" xmlns="" id="{61ED5270-373B-4EEC-976C-C81A6955DEDF}"/>
              </a:ext>
            </a:extLst>
          </p:cNvPr>
          <p:cNvSpPr txBox="1"/>
          <p:nvPr/>
        </p:nvSpPr>
        <p:spPr>
          <a:xfrm>
            <a:off x="869950" y="4449530"/>
            <a:ext cx="3073400" cy="1557349"/>
          </a:xfrm>
          <a:prstGeom prst="rect">
            <a:avLst/>
          </a:prstGeom>
          <a:noFill/>
        </p:spPr>
        <p:txBody>
          <a:bodyPr wrap="square" rtlCol="0">
            <a:spAutoFit/>
          </a:bodyPr>
          <a:lstStyle/>
          <a:p>
            <a:pPr algn="ctr">
              <a:lnSpc>
                <a:spcPct val="120000"/>
              </a:lnSpc>
            </a:pPr>
            <a:r>
              <a:rPr lang="en-US" altLang="zh-CN" sz="1600">
                <a:solidFill>
                  <a:srgbClr val="A8998F"/>
                </a:solidFill>
                <a:latin typeface="Ink Free" panose="03080402000500000000" pitchFamily="66" charset="0"/>
              </a:rPr>
              <a:t>ultricies, purus lectus malesuada imperdiet enim.</a:t>
            </a:r>
          </a:p>
          <a:p>
            <a:pPr algn="ctr">
              <a:lnSpc>
                <a:spcPct val="120000"/>
              </a:lnSpc>
            </a:pPr>
            <a:endParaRPr lang="en-US" altLang="zh-CN" sz="1600">
              <a:solidFill>
                <a:srgbClr val="A8998F"/>
              </a:solidFill>
              <a:latin typeface="Ink Free" panose="03080402000500000000" pitchFamily="66" charset="0"/>
            </a:endParaRPr>
          </a:p>
          <a:p>
            <a:pPr algn="ctr">
              <a:lnSpc>
                <a:spcPct val="120000"/>
              </a:lnSpc>
            </a:pPr>
            <a:r>
              <a:rPr lang="en-US" altLang="zh-CN" sz="1600">
                <a:solidFill>
                  <a:srgbClr val="A8998F"/>
                </a:solidFill>
                <a:latin typeface="Ink Free" panose="03080402000500000000" pitchFamily="66" charset="0"/>
              </a:rPr>
              <a:t>malesuada fames ac turpis nonummy pede.</a:t>
            </a:r>
          </a:p>
        </p:txBody>
      </p:sp>
      <p:sp>
        <p:nvSpPr>
          <p:cNvPr id="14" name="文本框 13">
            <a:extLst>
              <a:ext uri="{FF2B5EF4-FFF2-40B4-BE49-F238E27FC236}">
                <a16:creationId xmlns:a16="http://schemas.microsoft.com/office/drawing/2014/main" xmlns="" id="{4F47C865-D979-4EE6-AE2A-07B327220F2A}"/>
              </a:ext>
            </a:extLst>
          </p:cNvPr>
          <p:cNvSpPr txBox="1"/>
          <p:nvPr/>
        </p:nvSpPr>
        <p:spPr>
          <a:xfrm>
            <a:off x="4559300" y="3322278"/>
            <a:ext cx="3073400" cy="400110"/>
          </a:xfrm>
          <a:prstGeom prst="rect">
            <a:avLst/>
          </a:prstGeom>
          <a:noFill/>
        </p:spPr>
        <p:txBody>
          <a:bodyPr wrap="square" rtlCol="0">
            <a:spAutoFit/>
          </a:bodyPr>
          <a:lstStyle/>
          <a:p>
            <a:pPr algn="ctr"/>
            <a:r>
              <a:rPr lang="en-US" altLang="zh-CN" sz="2000" b="1">
                <a:latin typeface="Ink Free" panose="03080402000500000000" pitchFamily="66" charset="0"/>
              </a:rPr>
              <a:t>POWERPOINT TEMPLET</a:t>
            </a:r>
            <a:endParaRPr lang="zh-CN" altLang="en-US" sz="2000" b="1">
              <a:latin typeface="Ink Free" panose="03080402000500000000" pitchFamily="66" charset="0"/>
            </a:endParaRPr>
          </a:p>
        </p:txBody>
      </p:sp>
      <p:sp>
        <p:nvSpPr>
          <p:cNvPr id="15" name="文本框 14">
            <a:extLst>
              <a:ext uri="{FF2B5EF4-FFF2-40B4-BE49-F238E27FC236}">
                <a16:creationId xmlns:a16="http://schemas.microsoft.com/office/drawing/2014/main" xmlns="" id="{006F81EE-14C3-4E62-9A46-057E98F6F7F4}"/>
              </a:ext>
            </a:extLst>
          </p:cNvPr>
          <p:cNvSpPr txBox="1"/>
          <p:nvPr/>
        </p:nvSpPr>
        <p:spPr>
          <a:xfrm>
            <a:off x="4559300" y="3806043"/>
            <a:ext cx="3073400" cy="369332"/>
          </a:xfrm>
          <a:prstGeom prst="rect">
            <a:avLst/>
          </a:prstGeom>
          <a:noFill/>
        </p:spPr>
        <p:txBody>
          <a:bodyPr wrap="square" rtlCol="0">
            <a:spAutoFit/>
          </a:bodyPr>
          <a:lstStyle/>
          <a:p>
            <a:pPr algn="ctr"/>
            <a:r>
              <a:rPr lang="en-US" altLang="zh-CN" b="1">
                <a:solidFill>
                  <a:srgbClr val="A8998F"/>
                </a:solidFill>
                <a:latin typeface="Ink Free" panose="03080402000500000000" pitchFamily="66" charset="0"/>
              </a:rPr>
              <a:t>designed by xiao</a:t>
            </a:r>
            <a:endParaRPr lang="zh-CN" altLang="en-US" b="1">
              <a:solidFill>
                <a:srgbClr val="A8998F"/>
              </a:solidFill>
              <a:latin typeface="Ink Free" panose="03080402000500000000" pitchFamily="66" charset="0"/>
            </a:endParaRPr>
          </a:p>
        </p:txBody>
      </p:sp>
      <p:sp>
        <p:nvSpPr>
          <p:cNvPr id="16" name="文本框 15">
            <a:extLst>
              <a:ext uri="{FF2B5EF4-FFF2-40B4-BE49-F238E27FC236}">
                <a16:creationId xmlns:a16="http://schemas.microsoft.com/office/drawing/2014/main" xmlns="" id="{4767CE84-BDF9-4245-88FC-E4A8BDFF6F0F}"/>
              </a:ext>
            </a:extLst>
          </p:cNvPr>
          <p:cNvSpPr txBox="1"/>
          <p:nvPr/>
        </p:nvSpPr>
        <p:spPr>
          <a:xfrm>
            <a:off x="4559300" y="4449530"/>
            <a:ext cx="3073400" cy="1557349"/>
          </a:xfrm>
          <a:prstGeom prst="rect">
            <a:avLst/>
          </a:prstGeom>
          <a:noFill/>
        </p:spPr>
        <p:txBody>
          <a:bodyPr wrap="square" rtlCol="0">
            <a:spAutoFit/>
          </a:bodyPr>
          <a:lstStyle/>
          <a:p>
            <a:pPr algn="ctr">
              <a:lnSpc>
                <a:spcPct val="120000"/>
              </a:lnSpc>
            </a:pPr>
            <a:r>
              <a:rPr lang="en-US" altLang="zh-CN" sz="1600">
                <a:solidFill>
                  <a:srgbClr val="A8998F"/>
                </a:solidFill>
                <a:latin typeface="Ink Free" panose="03080402000500000000" pitchFamily="66" charset="0"/>
              </a:rPr>
              <a:t>ultricies, purus lectus malesuada imperdiet enim.</a:t>
            </a:r>
          </a:p>
          <a:p>
            <a:pPr algn="ctr">
              <a:lnSpc>
                <a:spcPct val="120000"/>
              </a:lnSpc>
            </a:pPr>
            <a:endParaRPr lang="en-US" altLang="zh-CN" sz="1600">
              <a:solidFill>
                <a:srgbClr val="A8998F"/>
              </a:solidFill>
              <a:latin typeface="Ink Free" panose="03080402000500000000" pitchFamily="66" charset="0"/>
            </a:endParaRPr>
          </a:p>
          <a:p>
            <a:pPr algn="ctr">
              <a:lnSpc>
                <a:spcPct val="120000"/>
              </a:lnSpc>
            </a:pPr>
            <a:r>
              <a:rPr lang="en-US" altLang="zh-CN" sz="1600">
                <a:solidFill>
                  <a:srgbClr val="A8998F"/>
                </a:solidFill>
                <a:latin typeface="Ink Free" panose="03080402000500000000" pitchFamily="66" charset="0"/>
              </a:rPr>
              <a:t>malesuada fames ac turpis nonummy pede.</a:t>
            </a:r>
          </a:p>
        </p:txBody>
      </p:sp>
      <p:sp>
        <p:nvSpPr>
          <p:cNvPr id="19" name="文本框 18">
            <a:extLst>
              <a:ext uri="{FF2B5EF4-FFF2-40B4-BE49-F238E27FC236}">
                <a16:creationId xmlns:a16="http://schemas.microsoft.com/office/drawing/2014/main" xmlns="" id="{3C1D114E-FAEF-4EE8-96F0-BE724B5D082A}"/>
              </a:ext>
            </a:extLst>
          </p:cNvPr>
          <p:cNvSpPr txBox="1"/>
          <p:nvPr/>
        </p:nvSpPr>
        <p:spPr>
          <a:xfrm>
            <a:off x="8248650" y="3322278"/>
            <a:ext cx="3073400" cy="400110"/>
          </a:xfrm>
          <a:prstGeom prst="rect">
            <a:avLst/>
          </a:prstGeom>
          <a:noFill/>
        </p:spPr>
        <p:txBody>
          <a:bodyPr wrap="square" rtlCol="0">
            <a:spAutoFit/>
          </a:bodyPr>
          <a:lstStyle/>
          <a:p>
            <a:pPr algn="ctr"/>
            <a:r>
              <a:rPr lang="en-US" altLang="zh-CN" sz="2000" b="1">
                <a:latin typeface="Ink Free" panose="03080402000500000000" pitchFamily="66" charset="0"/>
              </a:rPr>
              <a:t>POWERPOINT TEMPLET</a:t>
            </a:r>
            <a:endParaRPr lang="zh-CN" altLang="en-US" sz="2000" b="1">
              <a:latin typeface="Ink Free" panose="03080402000500000000" pitchFamily="66" charset="0"/>
            </a:endParaRPr>
          </a:p>
        </p:txBody>
      </p:sp>
      <p:sp>
        <p:nvSpPr>
          <p:cNvPr id="20" name="文本框 19">
            <a:extLst>
              <a:ext uri="{FF2B5EF4-FFF2-40B4-BE49-F238E27FC236}">
                <a16:creationId xmlns:a16="http://schemas.microsoft.com/office/drawing/2014/main" xmlns="" id="{44B90AF7-A661-4E31-B14A-9803B97FF0A7}"/>
              </a:ext>
            </a:extLst>
          </p:cNvPr>
          <p:cNvSpPr txBox="1"/>
          <p:nvPr/>
        </p:nvSpPr>
        <p:spPr>
          <a:xfrm>
            <a:off x="8248650" y="3806043"/>
            <a:ext cx="3073400" cy="369332"/>
          </a:xfrm>
          <a:prstGeom prst="rect">
            <a:avLst/>
          </a:prstGeom>
          <a:noFill/>
        </p:spPr>
        <p:txBody>
          <a:bodyPr wrap="square" rtlCol="0">
            <a:spAutoFit/>
          </a:bodyPr>
          <a:lstStyle/>
          <a:p>
            <a:pPr algn="ctr"/>
            <a:r>
              <a:rPr lang="en-US" altLang="zh-CN" b="1">
                <a:solidFill>
                  <a:srgbClr val="A8998F"/>
                </a:solidFill>
                <a:latin typeface="Ink Free" panose="03080402000500000000" pitchFamily="66" charset="0"/>
              </a:rPr>
              <a:t>designed by xiao</a:t>
            </a:r>
            <a:endParaRPr lang="zh-CN" altLang="en-US" b="1">
              <a:solidFill>
                <a:srgbClr val="A8998F"/>
              </a:solidFill>
              <a:latin typeface="Ink Free" panose="03080402000500000000" pitchFamily="66" charset="0"/>
            </a:endParaRPr>
          </a:p>
        </p:txBody>
      </p:sp>
      <p:sp>
        <p:nvSpPr>
          <p:cNvPr id="21" name="文本框 20">
            <a:extLst>
              <a:ext uri="{FF2B5EF4-FFF2-40B4-BE49-F238E27FC236}">
                <a16:creationId xmlns:a16="http://schemas.microsoft.com/office/drawing/2014/main" xmlns="" id="{721EFFA5-4DCA-44D4-BBC0-C6F6F50BA032}"/>
              </a:ext>
            </a:extLst>
          </p:cNvPr>
          <p:cNvSpPr txBox="1"/>
          <p:nvPr/>
        </p:nvSpPr>
        <p:spPr>
          <a:xfrm>
            <a:off x="8248650" y="4449530"/>
            <a:ext cx="3073400" cy="1557349"/>
          </a:xfrm>
          <a:prstGeom prst="rect">
            <a:avLst/>
          </a:prstGeom>
          <a:noFill/>
        </p:spPr>
        <p:txBody>
          <a:bodyPr wrap="square" rtlCol="0">
            <a:spAutoFit/>
          </a:bodyPr>
          <a:lstStyle/>
          <a:p>
            <a:pPr algn="ctr">
              <a:lnSpc>
                <a:spcPct val="120000"/>
              </a:lnSpc>
            </a:pPr>
            <a:r>
              <a:rPr lang="en-US" altLang="zh-CN" sz="1600">
                <a:solidFill>
                  <a:srgbClr val="A8998F"/>
                </a:solidFill>
                <a:latin typeface="Ink Free" panose="03080402000500000000" pitchFamily="66" charset="0"/>
              </a:rPr>
              <a:t>ultricies, purus lectus malesuada imperdiet enim.</a:t>
            </a:r>
          </a:p>
          <a:p>
            <a:pPr algn="ctr">
              <a:lnSpc>
                <a:spcPct val="120000"/>
              </a:lnSpc>
            </a:pPr>
            <a:endParaRPr lang="en-US" altLang="zh-CN" sz="1600">
              <a:solidFill>
                <a:srgbClr val="A8998F"/>
              </a:solidFill>
              <a:latin typeface="Ink Free" panose="03080402000500000000" pitchFamily="66" charset="0"/>
            </a:endParaRPr>
          </a:p>
          <a:p>
            <a:pPr algn="ctr">
              <a:lnSpc>
                <a:spcPct val="120000"/>
              </a:lnSpc>
            </a:pPr>
            <a:r>
              <a:rPr lang="en-US" altLang="zh-CN" sz="1600">
                <a:solidFill>
                  <a:srgbClr val="A8998F"/>
                </a:solidFill>
                <a:latin typeface="Ink Free" panose="03080402000500000000" pitchFamily="66" charset="0"/>
              </a:rPr>
              <a:t>malesuada fames ac turpis nonummy pede.</a:t>
            </a:r>
          </a:p>
        </p:txBody>
      </p:sp>
      <p:pic>
        <p:nvPicPr>
          <p:cNvPr id="29" name="图片 28">
            <a:extLst>
              <a:ext uri="{FF2B5EF4-FFF2-40B4-BE49-F238E27FC236}">
                <a16:creationId xmlns:a16="http://schemas.microsoft.com/office/drawing/2014/main" xmlns="" id="{387C113A-644E-4FE5-B197-A784EDED8E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61000" y="851122"/>
            <a:ext cx="2070000" cy="2070000"/>
          </a:xfrm>
          <a:prstGeom prst="rect">
            <a:avLst/>
          </a:prstGeom>
        </p:spPr>
      </p:pic>
      <p:pic>
        <p:nvPicPr>
          <p:cNvPr id="31" name="图片 30">
            <a:extLst>
              <a:ext uri="{FF2B5EF4-FFF2-40B4-BE49-F238E27FC236}">
                <a16:creationId xmlns:a16="http://schemas.microsoft.com/office/drawing/2014/main" xmlns="" id="{DE8D00DD-80C8-4D10-9DD8-B01C41BBE0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57723" y="851122"/>
            <a:ext cx="2255255" cy="2255255"/>
          </a:xfrm>
          <a:prstGeom prst="rect">
            <a:avLst/>
          </a:prstGeom>
        </p:spPr>
      </p:pic>
      <p:pic>
        <p:nvPicPr>
          <p:cNvPr id="33" name="图片 32">
            <a:extLst>
              <a:ext uri="{FF2B5EF4-FFF2-40B4-BE49-F238E27FC236}">
                <a16:creationId xmlns:a16="http://schemas.microsoft.com/office/drawing/2014/main" xmlns="" id="{0C501CCA-07B3-4991-8A20-3B5E510F9B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21716" y="851122"/>
            <a:ext cx="2169869" cy="2070000"/>
          </a:xfrm>
          <a:prstGeom prst="rect">
            <a:avLst/>
          </a:prstGeom>
        </p:spPr>
      </p:pic>
      <p:pic>
        <p:nvPicPr>
          <p:cNvPr id="48" name="图片 47" descr="图片包含 帽子, 棒球, 穿着, 男人&#10;&#10;描述已自动生成">
            <a:extLst>
              <a:ext uri="{FF2B5EF4-FFF2-40B4-BE49-F238E27FC236}">
                <a16:creationId xmlns:a16="http://schemas.microsoft.com/office/drawing/2014/main" xmlns="" id="{E7A28557-7F82-4F44-BB75-1B385919472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59798" y="117364"/>
            <a:ext cx="1085913" cy="851121"/>
          </a:xfrm>
          <a:prstGeom prst="rect">
            <a:avLst/>
          </a:prstGeom>
        </p:spPr>
      </p:pic>
      <p:pic>
        <p:nvPicPr>
          <p:cNvPr id="67" name="图片 66">
            <a:extLst>
              <a:ext uri="{FF2B5EF4-FFF2-40B4-BE49-F238E27FC236}">
                <a16:creationId xmlns:a16="http://schemas.microsoft.com/office/drawing/2014/main" xmlns="" id="{D3D3E5DF-02F8-4126-9559-2232DA1AAA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5561604"/>
            <a:ext cx="869950" cy="1296396"/>
          </a:xfrm>
          <a:prstGeom prst="rect">
            <a:avLst/>
          </a:prstGeom>
        </p:spPr>
      </p:pic>
      <p:sp>
        <p:nvSpPr>
          <p:cNvPr id="69" name="文本框 68">
            <a:extLst>
              <a:ext uri="{FF2B5EF4-FFF2-40B4-BE49-F238E27FC236}">
                <a16:creationId xmlns:a16="http://schemas.microsoft.com/office/drawing/2014/main" xmlns="" id="{703ABE16-46E7-4F51-B871-9A3BBEC6E91B}"/>
              </a:ext>
            </a:extLst>
          </p:cNvPr>
          <p:cNvSpPr txBox="1"/>
          <p:nvPr/>
        </p:nvSpPr>
        <p:spPr>
          <a:xfrm>
            <a:off x="10305803" y="6465452"/>
            <a:ext cx="1702294" cy="276999"/>
          </a:xfrm>
          <a:prstGeom prst="rect">
            <a:avLst/>
          </a:prstGeom>
          <a:noFill/>
        </p:spPr>
        <p:txBody>
          <a:bodyPr wrap="square" rtlCol="0">
            <a:spAutoFit/>
          </a:bodyPr>
          <a:lstStyle/>
          <a:p>
            <a:pPr algn="dist"/>
            <a:r>
              <a:rPr lang="en-US" altLang="zh-CN" sz="1200" b="1">
                <a:solidFill>
                  <a:srgbClr val="A8998F"/>
                </a:solidFill>
                <a:latin typeface="Ink Free" panose="03080402000500000000" pitchFamily="66" charset="0"/>
              </a:rPr>
              <a:t>2021/07/09</a:t>
            </a:r>
          </a:p>
        </p:txBody>
      </p:sp>
      <p:sp>
        <p:nvSpPr>
          <p:cNvPr id="72" name="文本框 71">
            <a:extLst>
              <a:ext uri="{FF2B5EF4-FFF2-40B4-BE49-F238E27FC236}">
                <a16:creationId xmlns:a16="http://schemas.microsoft.com/office/drawing/2014/main" xmlns="" id="{CB707D62-2D50-4E6C-B91D-FD298A315598}"/>
              </a:ext>
            </a:extLst>
          </p:cNvPr>
          <p:cNvSpPr txBox="1"/>
          <p:nvPr/>
        </p:nvSpPr>
        <p:spPr>
          <a:xfrm>
            <a:off x="183903" y="115549"/>
            <a:ext cx="1702294" cy="276999"/>
          </a:xfrm>
          <a:prstGeom prst="rect">
            <a:avLst/>
          </a:prstGeom>
          <a:noFill/>
        </p:spPr>
        <p:txBody>
          <a:bodyPr wrap="square" rtlCol="0">
            <a:spAutoFit/>
          </a:bodyPr>
          <a:lstStyle/>
          <a:p>
            <a:pPr algn="dist"/>
            <a:r>
              <a:rPr lang="en-US" altLang="zh-CN" sz="1200" b="1">
                <a:solidFill>
                  <a:srgbClr val="A8998F"/>
                </a:solidFill>
                <a:latin typeface="Ink Free" panose="03080402000500000000" pitchFamily="66" charset="0"/>
              </a:rPr>
              <a:t>2021/07/09</a:t>
            </a:r>
          </a:p>
        </p:txBody>
      </p:sp>
    </p:spTree>
    <p:extLst>
      <p:ext uri="{BB962C8B-B14F-4D97-AF65-F5344CB8AC3E}">
        <p14:creationId xmlns:p14="http://schemas.microsoft.com/office/powerpoint/2010/main" val="1203847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0E3"/>
        </a:solidFill>
        <a:effectLst/>
      </p:bgPr>
    </p:bg>
    <p:spTree>
      <p:nvGrpSpPr>
        <p:cNvPr id="1" name=""/>
        <p:cNvGrpSpPr/>
        <p:nvPr/>
      </p:nvGrpSpPr>
      <p:grpSpPr>
        <a:xfrm>
          <a:off x="0" y="0"/>
          <a:ext cx="0" cy="0"/>
          <a:chOff x="0" y="0"/>
          <a:chExt cx="0" cy="0"/>
        </a:xfrm>
      </p:grpSpPr>
      <p:sp>
        <p:nvSpPr>
          <p:cNvPr id="65" name="矩形 64">
            <a:extLst>
              <a:ext uri="{FF2B5EF4-FFF2-40B4-BE49-F238E27FC236}">
                <a16:creationId xmlns:a16="http://schemas.microsoft.com/office/drawing/2014/main" xmlns="" id="{DE6F36D1-DFB6-4223-BFB9-6A42D25031F4}"/>
              </a:ext>
            </a:extLst>
          </p:cNvPr>
          <p:cNvSpPr/>
          <p:nvPr/>
        </p:nvSpPr>
        <p:spPr>
          <a:xfrm>
            <a:off x="0" y="0"/>
            <a:ext cx="12192000" cy="6858000"/>
          </a:xfrm>
          <a:prstGeom prst="rect">
            <a:avLst/>
          </a:prstGeom>
          <a:solidFill>
            <a:srgbClr val="FFF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78D6A3DC-8C8A-4169-ABBF-19EDA7BC4671}"/>
              </a:ext>
            </a:extLst>
          </p:cNvPr>
          <p:cNvSpPr txBox="1"/>
          <p:nvPr/>
        </p:nvSpPr>
        <p:spPr>
          <a:xfrm>
            <a:off x="1655586" y="457200"/>
            <a:ext cx="1702294" cy="338554"/>
          </a:xfrm>
          <a:prstGeom prst="rect">
            <a:avLst/>
          </a:prstGeom>
          <a:noFill/>
        </p:spPr>
        <p:txBody>
          <a:bodyPr wrap="square" rtlCol="0">
            <a:spAutoFit/>
          </a:bodyPr>
          <a:lstStyle/>
          <a:p>
            <a:r>
              <a:rPr lang="en-US" altLang="zh-CN" sz="1600" b="1">
                <a:solidFill>
                  <a:srgbClr val="A8998F"/>
                </a:solidFill>
                <a:latin typeface="Ink Free" panose="03080402000500000000" pitchFamily="66" charset="0"/>
              </a:rPr>
              <a:t>designed by xiao</a:t>
            </a:r>
            <a:endParaRPr lang="zh-CN" altLang="en-US" sz="1600" b="1">
              <a:solidFill>
                <a:srgbClr val="A8998F"/>
              </a:solidFill>
              <a:latin typeface="Ink Free" panose="03080402000500000000" pitchFamily="66" charset="0"/>
            </a:endParaRPr>
          </a:p>
        </p:txBody>
      </p:sp>
      <p:sp>
        <p:nvSpPr>
          <p:cNvPr id="3" name="文本框 2">
            <a:extLst>
              <a:ext uri="{FF2B5EF4-FFF2-40B4-BE49-F238E27FC236}">
                <a16:creationId xmlns:a16="http://schemas.microsoft.com/office/drawing/2014/main" xmlns="" id="{F8C35DEB-797D-4326-8C9E-7DE5811C2A40}"/>
              </a:ext>
            </a:extLst>
          </p:cNvPr>
          <p:cNvSpPr txBox="1"/>
          <p:nvPr/>
        </p:nvSpPr>
        <p:spPr>
          <a:xfrm>
            <a:off x="1655586" y="746691"/>
            <a:ext cx="1481314" cy="261610"/>
          </a:xfrm>
          <a:prstGeom prst="rect">
            <a:avLst/>
          </a:prstGeom>
          <a:noFill/>
        </p:spPr>
        <p:txBody>
          <a:bodyPr wrap="square" rtlCol="0">
            <a:spAutoFit/>
          </a:bodyPr>
          <a:lstStyle/>
          <a:p>
            <a:pPr algn="dist"/>
            <a:r>
              <a:rPr lang="en-US" altLang="zh-CN" sz="1050" b="1">
                <a:solidFill>
                  <a:srgbClr val="A8998F"/>
                </a:solidFill>
                <a:latin typeface="Ink Free" panose="03080402000500000000" pitchFamily="66" charset="0"/>
              </a:rPr>
              <a:t>2021/07/09</a:t>
            </a:r>
          </a:p>
        </p:txBody>
      </p:sp>
      <p:sp>
        <p:nvSpPr>
          <p:cNvPr id="10" name="文本框 9">
            <a:extLst>
              <a:ext uri="{FF2B5EF4-FFF2-40B4-BE49-F238E27FC236}">
                <a16:creationId xmlns:a16="http://schemas.microsoft.com/office/drawing/2014/main" xmlns="" id="{35CCEA0F-B837-4E42-999F-97CFEC5930C0}"/>
              </a:ext>
            </a:extLst>
          </p:cNvPr>
          <p:cNvSpPr txBox="1"/>
          <p:nvPr/>
        </p:nvSpPr>
        <p:spPr>
          <a:xfrm>
            <a:off x="3683000" y="1805594"/>
            <a:ext cx="4826000" cy="584775"/>
          </a:xfrm>
          <a:prstGeom prst="rect">
            <a:avLst/>
          </a:prstGeom>
          <a:noFill/>
        </p:spPr>
        <p:txBody>
          <a:bodyPr wrap="square" rtlCol="0">
            <a:spAutoFit/>
          </a:bodyPr>
          <a:lstStyle/>
          <a:p>
            <a:pPr algn="ctr"/>
            <a:r>
              <a:rPr lang="en-US" altLang="zh-CN" sz="3200" b="1">
                <a:latin typeface="Ink Free" panose="03080402000500000000" pitchFamily="66" charset="0"/>
              </a:rPr>
              <a:t>POWER YOUR POINT</a:t>
            </a:r>
            <a:endParaRPr lang="zh-CN" altLang="en-US" sz="3200" b="1">
              <a:latin typeface="Ink Free" panose="03080402000500000000" pitchFamily="66" charset="0"/>
            </a:endParaRPr>
          </a:p>
        </p:txBody>
      </p:sp>
      <p:sp>
        <p:nvSpPr>
          <p:cNvPr id="11" name="文本框 10">
            <a:extLst>
              <a:ext uri="{FF2B5EF4-FFF2-40B4-BE49-F238E27FC236}">
                <a16:creationId xmlns:a16="http://schemas.microsoft.com/office/drawing/2014/main" xmlns="" id="{8D317C17-B15F-423A-945E-95C710381166}"/>
              </a:ext>
            </a:extLst>
          </p:cNvPr>
          <p:cNvSpPr txBox="1"/>
          <p:nvPr/>
        </p:nvSpPr>
        <p:spPr>
          <a:xfrm>
            <a:off x="2387600" y="2981132"/>
            <a:ext cx="7416800" cy="2737673"/>
          </a:xfrm>
          <a:prstGeom prst="rect">
            <a:avLst/>
          </a:prstGeom>
          <a:noFill/>
        </p:spPr>
        <p:txBody>
          <a:bodyPr wrap="square" rtlCol="0">
            <a:spAutoFit/>
          </a:bodyPr>
          <a:lstStyle/>
          <a:p>
            <a:pPr algn="ctr">
              <a:lnSpc>
                <a:spcPct val="120000"/>
              </a:lnSpc>
            </a:pPr>
            <a:r>
              <a:rPr lang="en-US" altLang="zh-CN">
                <a:solidFill>
                  <a:srgbClr val="A8998F"/>
                </a:solidFill>
                <a:latin typeface="Ink Free" panose="03080402000500000000" pitchFamily="66" charset="0"/>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en-US" altLang="zh-CN">
              <a:solidFill>
                <a:srgbClr val="A8998F"/>
              </a:solidFill>
              <a:latin typeface="Ink Free" panose="03080402000500000000" pitchFamily="66" charset="0"/>
            </a:endParaRPr>
          </a:p>
          <a:p>
            <a:pPr algn="ctr">
              <a:lnSpc>
                <a:spcPct val="120000"/>
              </a:lnSpc>
            </a:pPr>
            <a:r>
              <a:rPr lang="en-US" altLang="zh-CN">
                <a:solidFill>
                  <a:srgbClr val="A8998F"/>
                </a:solidFill>
                <a:latin typeface="Ink Free" panose="03080402000500000000" pitchFamily="66" charset="0"/>
              </a:rPr>
              <a:t>Fusce est. Vivamus a tellus. Pellentesque habitant morbi tristique senectus et netus et malesuada fames ac turpis egestas. Proin pharetra nonummy pede.</a:t>
            </a:r>
          </a:p>
        </p:txBody>
      </p:sp>
      <p:pic>
        <p:nvPicPr>
          <p:cNvPr id="26" name="图片 25" descr="卡通人物&#10;&#10;描述已自动生成">
            <a:extLst>
              <a:ext uri="{FF2B5EF4-FFF2-40B4-BE49-F238E27FC236}">
                <a16:creationId xmlns:a16="http://schemas.microsoft.com/office/drawing/2014/main" xmlns="" id="{0521369A-9C00-4079-B449-A287F20054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752113" y="877496"/>
            <a:ext cx="3439886" cy="3281565"/>
          </a:xfrm>
          <a:prstGeom prst="rect">
            <a:avLst/>
          </a:prstGeom>
        </p:spPr>
      </p:pic>
      <p:pic>
        <p:nvPicPr>
          <p:cNvPr id="32" name="图片 31" descr="卡通人物&#10;&#10;中度可信度描述已自动生成">
            <a:extLst>
              <a:ext uri="{FF2B5EF4-FFF2-40B4-BE49-F238E27FC236}">
                <a16:creationId xmlns:a16="http://schemas.microsoft.com/office/drawing/2014/main" xmlns="" id="{7384AFF0-520E-4E5C-895B-1D623AE157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400" y="201560"/>
            <a:ext cx="1249186" cy="886581"/>
          </a:xfrm>
          <a:prstGeom prst="rect">
            <a:avLst/>
          </a:prstGeom>
        </p:spPr>
      </p:pic>
      <p:pic>
        <p:nvPicPr>
          <p:cNvPr id="33" name="图片 32" descr="黑暗里有星球&#10;&#10;中度可信度描述已自动生成">
            <a:extLst>
              <a:ext uri="{FF2B5EF4-FFF2-40B4-BE49-F238E27FC236}">
                <a16:creationId xmlns:a16="http://schemas.microsoft.com/office/drawing/2014/main" xmlns="" id="{DBEE109E-2F63-483D-8E83-C47BD4E6DF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72056" y="441231"/>
            <a:ext cx="690386" cy="709045"/>
          </a:xfrm>
          <a:prstGeom prst="rect">
            <a:avLst/>
          </a:prstGeom>
        </p:spPr>
      </p:pic>
      <p:pic>
        <p:nvPicPr>
          <p:cNvPr id="49" name="图片 48">
            <a:extLst>
              <a:ext uri="{FF2B5EF4-FFF2-40B4-BE49-F238E27FC236}">
                <a16:creationId xmlns:a16="http://schemas.microsoft.com/office/drawing/2014/main" xmlns="" id="{C913D5DB-F782-44C5-9C40-CC3DF4D2CC2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3478" y="4159061"/>
            <a:ext cx="988319" cy="936246"/>
          </a:xfrm>
          <a:prstGeom prst="rect">
            <a:avLst/>
          </a:prstGeom>
        </p:spPr>
      </p:pic>
      <p:pic>
        <p:nvPicPr>
          <p:cNvPr id="60" name="图片 59" descr="模糊的图片&#10;&#10;中度可信度描述已自动生成">
            <a:extLst>
              <a:ext uri="{FF2B5EF4-FFF2-40B4-BE49-F238E27FC236}">
                <a16:creationId xmlns:a16="http://schemas.microsoft.com/office/drawing/2014/main" xmlns="" id="{34C6A0CC-7226-4300-A33B-C202F1E5D1A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00701" y="6204282"/>
            <a:ext cx="990600" cy="136274"/>
          </a:xfrm>
          <a:prstGeom prst="rect">
            <a:avLst/>
          </a:prstGeom>
        </p:spPr>
      </p:pic>
      <p:pic>
        <p:nvPicPr>
          <p:cNvPr id="64" name="图片 63">
            <a:extLst>
              <a:ext uri="{FF2B5EF4-FFF2-40B4-BE49-F238E27FC236}">
                <a16:creationId xmlns:a16="http://schemas.microsoft.com/office/drawing/2014/main" xmlns="" id="{C1E5CF8C-8120-4A2B-BE7B-71F38B63D22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8501413" flipH="1">
            <a:off x="9865300" y="4111848"/>
            <a:ext cx="633092" cy="461670"/>
          </a:xfrm>
          <a:prstGeom prst="rect">
            <a:avLst/>
          </a:prstGeom>
        </p:spPr>
      </p:pic>
      <p:pic>
        <p:nvPicPr>
          <p:cNvPr id="79" name="图片 78">
            <a:extLst>
              <a:ext uri="{FF2B5EF4-FFF2-40B4-BE49-F238E27FC236}">
                <a16:creationId xmlns:a16="http://schemas.microsoft.com/office/drawing/2014/main" xmlns="" id="{D52FD49B-BCA3-4FB1-958F-AB2205AA796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6400" y="5381289"/>
            <a:ext cx="416483" cy="337516"/>
          </a:xfrm>
          <a:prstGeom prst="rect">
            <a:avLst/>
          </a:prstGeom>
        </p:spPr>
      </p:pic>
    </p:spTree>
    <p:extLst>
      <p:ext uri="{BB962C8B-B14F-4D97-AF65-F5344CB8AC3E}">
        <p14:creationId xmlns:p14="http://schemas.microsoft.com/office/powerpoint/2010/main" val="22338991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11CFCDA-F53E-413C-9070-C38334008CCB}"/>
              </a:ext>
            </a:extLst>
          </p:cNvPr>
          <p:cNvSpPr/>
          <p:nvPr/>
        </p:nvSpPr>
        <p:spPr>
          <a:xfrm>
            <a:off x="0" y="0"/>
            <a:ext cx="12192000" cy="6858000"/>
          </a:xfrm>
          <a:prstGeom prst="rect">
            <a:avLst/>
          </a:prstGeom>
          <a:solidFill>
            <a:srgbClr val="FFF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卡通人物&#10;&#10;中度可信度描述已自动生成">
            <a:extLst>
              <a:ext uri="{FF2B5EF4-FFF2-40B4-BE49-F238E27FC236}">
                <a16:creationId xmlns:a16="http://schemas.microsoft.com/office/drawing/2014/main" xmlns="" id="{D6F48E08-90B5-428F-9561-83C33B6D60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62200" y="1532165"/>
            <a:ext cx="2163600" cy="2163600"/>
          </a:xfrm>
          <a:prstGeom prst="rect">
            <a:avLst/>
          </a:prstGeom>
        </p:spPr>
      </p:pic>
      <p:sp>
        <p:nvSpPr>
          <p:cNvPr id="7" name="文本框 6">
            <a:extLst>
              <a:ext uri="{FF2B5EF4-FFF2-40B4-BE49-F238E27FC236}">
                <a16:creationId xmlns:a16="http://schemas.microsoft.com/office/drawing/2014/main" xmlns="" id="{342E96D0-4611-491F-9FAB-5B201C488E46}"/>
              </a:ext>
            </a:extLst>
          </p:cNvPr>
          <p:cNvSpPr txBox="1"/>
          <p:nvPr/>
        </p:nvSpPr>
        <p:spPr>
          <a:xfrm>
            <a:off x="6731000" y="4080408"/>
            <a:ext cx="4826000" cy="461665"/>
          </a:xfrm>
          <a:prstGeom prst="rect">
            <a:avLst/>
          </a:prstGeom>
          <a:noFill/>
        </p:spPr>
        <p:txBody>
          <a:bodyPr wrap="square" rtlCol="0">
            <a:spAutoFit/>
          </a:bodyPr>
          <a:lstStyle/>
          <a:p>
            <a:pPr algn="ctr"/>
            <a:r>
              <a:rPr lang="en-US" altLang="zh-CN" sz="2400" b="1">
                <a:latin typeface="Ink Free" panose="03080402000500000000" pitchFamily="66" charset="0"/>
              </a:rPr>
              <a:t>POWERPOINT TEMPLET</a:t>
            </a:r>
            <a:endParaRPr lang="zh-CN" altLang="en-US" sz="2400" b="1">
              <a:latin typeface="Ink Free" panose="03080402000500000000" pitchFamily="66" charset="0"/>
            </a:endParaRPr>
          </a:p>
        </p:txBody>
      </p:sp>
      <p:sp>
        <p:nvSpPr>
          <p:cNvPr id="8" name="文本框 7">
            <a:extLst>
              <a:ext uri="{FF2B5EF4-FFF2-40B4-BE49-F238E27FC236}">
                <a16:creationId xmlns:a16="http://schemas.microsoft.com/office/drawing/2014/main" xmlns="" id="{17E7A0E8-DDF0-4B10-A4C9-7CDF30E5D206}"/>
              </a:ext>
            </a:extLst>
          </p:cNvPr>
          <p:cNvSpPr txBox="1"/>
          <p:nvPr/>
        </p:nvSpPr>
        <p:spPr>
          <a:xfrm>
            <a:off x="6731000" y="4925726"/>
            <a:ext cx="4826000" cy="400110"/>
          </a:xfrm>
          <a:prstGeom prst="rect">
            <a:avLst/>
          </a:prstGeom>
          <a:noFill/>
        </p:spPr>
        <p:txBody>
          <a:bodyPr wrap="square" rtlCol="0">
            <a:spAutoFit/>
          </a:bodyPr>
          <a:lstStyle/>
          <a:p>
            <a:pPr algn="ctr"/>
            <a:r>
              <a:rPr lang="en-US" altLang="zh-CN" sz="2000" b="1">
                <a:solidFill>
                  <a:srgbClr val="A8998F"/>
                </a:solidFill>
                <a:latin typeface="Ink Free" panose="03080402000500000000" pitchFamily="66" charset="0"/>
              </a:rPr>
              <a:t>designed by xiao</a:t>
            </a:r>
            <a:endParaRPr lang="zh-CN" altLang="en-US" sz="2000" b="1">
              <a:solidFill>
                <a:srgbClr val="A8998F"/>
              </a:solidFill>
              <a:latin typeface="Ink Free" panose="03080402000500000000" pitchFamily="66" charset="0"/>
            </a:endParaRPr>
          </a:p>
        </p:txBody>
      </p:sp>
      <p:pic>
        <p:nvPicPr>
          <p:cNvPr id="10" name="图片 9">
            <a:extLst>
              <a:ext uri="{FF2B5EF4-FFF2-40B4-BE49-F238E27FC236}">
                <a16:creationId xmlns:a16="http://schemas.microsoft.com/office/drawing/2014/main" xmlns="" id="{5E7FBB1E-F08E-400B-A2A6-4CC39FB6A6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85777" y="477392"/>
            <a:ext cx="1099823" cy="1041875"/>
          </a:xfrm>
          <a:prstGeom prst="rect">
            <a:avLst/>
          </a:prstGeom>
        </p:spPr>
      </p:pic>
      <p:pic>
        <p:nvPicPr>
          <p:cNvPr id="12" name="图片 11" descr="卡通人物&#10;&#10;低可信度描述已自动生成">
            <a:extLst>
              <a:ext uri="{FF2B5EF4-FFF2-40B4-BE49-F238E27FC236}">
                <a16:creationId xmlns:a16="http://schemas.microsoft.com/office/drawing/2014/main" xmlns="" id="{3236CB5E-B3D8-40FE-8CCB-5C2C86BFD71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92232" y="4470019"/>
            <a:ext cx="940527" cy="977998"/>
          </a:xfrm>
          <a:prstGeom prst="rect">
            <a:avLst/>
          </a:prstGeom>
        </p:spPr>
      </p:pic>
      <p:pic>
        <p:nvPicPr>
          <p:cNvPr id="14" name="图片 13" descr="图片包含 小, 桌子, 蛋糕, 巧克力&#10;&#10;描述已自动生成">
            <a:extLst>
              <a:ext uri="{FF2B5EF4-FFF2-40B4-BE49-F238E27FC236}">
                <a16:creationId xmlns:a16="http://schemas.microsoft.com/office/drawing/2014/main" xmlns="" id="{1799C001-902C-4E42-8104-DFF4705B77B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0" y="1450810"/>
            <a:ext cx="569932" cy="553910"/>
          </a:xfrm>
          <a:prstGeom prst="rect">
            <a:avLst/>
          </a:prstGeom>
        </p:spPr>
      </p:pic>
      <p:sp>
        <p:nvSpPr>
          <p:cNvPr id="15" name="文本框 14">
            <a:extLst>
              <a:ext uri="{FF2B5EF4-FFF2-40B4-BE49-F238E27FC236}">
                <a16:creationId xmlns:a16="http://schemas.microsoft.com/office/drawing/2014/main" xmlns="" id="{C3D2081B-AAF3-4F9C-86FB-0922D3CCBB6B}"/>
              </a:ext>
            </a:extLst>
          </p:cNvPr>
          <p:cNvSpPr txBox="1"/>
          <p:nvPr/>
        </p:nvSpPr>
        <p:spPr>
          <a:xfrm>
            <a:off x="566496" y="1727765"/>
            <a:ext cx="5529504" cy="3402470"/>
          </a:xfrm>
          <a:prstGeom prst="rect">
            <a:avLst/>
          </a:prstGeom>
          <a:noFill/>
        </p:spPr>
        <p:txBody>
          <a:bodyPr wrap="square" rtlCol="0">
            <a:spAutoFit/>
          </a:bodyPr>
          <a:lstStyle/>
          <a:p>
            <a:pPr>
              <a:lnSpc>
                <a:spcPct val="120000"/>
              </a:lnSpc>
            </a:pPr>
            <a:r>
              <a:rPr lang="en-US" altLang="zh-CN">
                <a:solidFill>
                  <a:srgbClr val="A8998F"/>
                </a:solidFill>
                <a:latin typeface="Ink Free" panose="03080402000500000000" pitchFamily="66" charset="0"/>
              </a:rPr>
              <a:t>Lorem ipsum dolor sit amet, consectetuer adipiscing elit. Maecenas porttitor congue massa. </a:t>
            </a:r>
          </a:p>
          <a:p>
            <a:pPr>
              <a:lnSpc>
                <a:spcPct val="120000"/>
              </a:lnSpc>
            </a:pPr>
            <a:endParaRPr lang="en-US" altLang="zh-CN">
              <a:solidFill>
                <a:srgbClr val="A8998F"/>
              </a:solidFill>
              <a:latin typeface="Ink Free" panose="03080402000500000000" pitchFamily="66" charset="0"/>
            </a:endParaRPr>
          </a:p>
          <a:p>
            <a:pPr>
              <a:lnSpc>
                <a:spcPct val="120000"/>
              </a:lnSpc>
            </a:pPr>
            <a:r>
              <a:rPr lang="en-US" altLang="zh-CN">
                <a:solidFill>
                  <a:srgbClr val="A8998F"/>
                </a:solidFill>
                <a:latin typeface="Ink Free" panose="03080402000500000000" pitchFamily="66" charset="0"/>
              </a:rPr>
              <a:t>Fusce posuere, magna sed pulvinar ultricies, purus lectus malesuada libero, sit amet commodo magna eros quis urna. Nunc viverra imperdiet enim.</a:t>
            </a:r>
          </a:p>
          <a:p>
            <a:pPr>
              <a:lnSpc>
                <a:spcPct val="120000"/>
              </a:lnSpc>
            </a:pPr>
            <a:endParaRPr lang="en-US" altLang="zh-CN">
              <a:solidFill>
                <a:srgbClr val="A8998F"/>
              </a:solidFill>
              <a:latin typeface="Ink Free" panose="03080402000500000000" pitchFamily="66" charset="0"/>
            </a:endParaRPr>
          </a:p>
          <a:p>
            <a:pPr>
              <a:lnSpc>
                <a:spcPct val="120000"/>
              </a:lnSpc>
            </a:pPr>
            <a:r>
              <a:rPr lang="en-US" altLang="zh-CN">
                <a:solidFill>
                  <a:srgbClr val="A8998F"/>
                </a:solidFill>
                <a:latin typeface="Ink Free" panose="03080402000500000000" pitchFamily="66" charset="0"/>
              </a:rPr>
              <a:t>Fusce est. Vivamus a tellus. Pellentesque habitant morbi tristique senectus et netus et malesuada fames ac turpis egestas. Proin pharetra nonummy pede.</a:t>
            </a:r>
          </a:p>
        </p:txBody>
      </p:sp>
      <p:pic>
        <p:nvPicPr>
          <p:cNvPr id="20" name="图片 19">
            <a:extLst>
              <a:ext uri="{FF2B5EF4-FFF2-40B4-BE49-F238E27FC236}">
                <a16:creationId xmlns:a16="http://schemas.microsoft.com/office/drawing/2014/main" xmlns="" id="{498276E5-9F9D-4563-9564-8DCD93B1D4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0530" y="5448017"/>
            <a:ext cx="1057470" cy="1092200"/>
          </a:xfrm>
          <a:prstGeom prst="rect">
            <a:avLst/>
          </a:prstGeom>
        </p:spPr>
      </p:pic>
      <p:sp>
        <p:nvSpPr>
          <p:cNvPr id="26" name="文本框 25">
            <a:extLst>
              <a:ext uri="{FF2B5EF4-FFF2-40B4-BE49-F238E27FC236}">
                <a16:creationId xmlns:a16="http://schemas.microsoft.com/office/drawing/2014/main" xmlns="" id="{D03EE7A9-0D33-45C4-97B4-A8E3FABBD006}"/>
              </a:ext>
            </a:extLst>
          </p:cNvPr>
          <p:cNvSpPr txBox="1"/>
          <p:nvPr/>
        </p:nvSpPr>
        <p:spPr>
          <a:xfrm>
            <a:off x="10144190" y="5931368"/>
            <a:ext cx="1481314" cy="261610"/>
          </a:xfrm>
          <a:prstGeom prst="rect">
            <a:avLst/>
          </a:prstGeom>
          <a:noFill/>
        </p:spPr>
        <p:txBody>
          <a:bodyPr wrap="square" rtlCol="0">
            <a:spAutoFit/>
          </a:bodyPr>
          <a:lstStyle/>
          <a:p>
            <a:pPr algn="dist"/>
            <a:r>
              <a:rPr lang="en-US" altLang="zh-CN" sz="1050" b="1" u="sng">
                <a:solidFill>
                  <a:srgbClr val="A8998F"/>
                </a:solidFill>
                <a:latin typeface="Ink Free" panose="03080402000500000000" pitchFamily="66" charset="0"/>
              </a:rPr>
              <a:t>2021/07/09</a:t>
            </a:r>
          </a:p>
        </p:txBody>
      </p:sp>
      <p:pic>
        <p:nvPicPr>
          <p:cNvPr id="24" name="图片 23" descr="图片包含 花, 监控, 桌子, 游戏机&#10;&#10;描述已自动生成">
            <a:extLst>
              <a:ext uri="{FF2B5EF4-FFF2-40B4-BE49-F238E27FC236}">
                <a16:creationId xmlns:a16="http://schemas.microsoft.com/office/drawing/2014/main" xmlns="" id="{0E412517-692E-471D-8293-8FA47F12CA3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23971" y="762604"/>
            <a:ext cx="878333" cy="566334"/>
          </a:xfrm>
          <a:prstGeom prst="rect">
            <a:avLst/>
          </a:prstGeom>
        </p:spPr>
      </p:pic>
      <p:pic>
        <p:nvPicPr>
          <p:cNvPr id="27" name="图片 26" descr="图片包含 花, 监控, 桌子, 游戏机&#10;&#10;描述已自动生成">
            <a:extLst>
              <a:ext uri="{FF2B5EF4-FFF2-40B4-BE49-F238E27FC236}">
                <a16:creationId xmlns:a16="http://schemas.microsoft.com/office/drawing/2014/main" xmlns="" id="{AF5BA735-2493-4E01-A7F0-77F57BF2434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39077" y="477392"/>
            <a:ext cx="643823" cy="415126"/>
          </a:xfrm>
          <a:prstGeom prst="rect">
            <a:avLst/>
          </a:prstGeom>
        </p:spPr>
      </p:pic>
      <p:sp>
        <p:nvSpPr>
          <p:cNvPr id="32" name="文本框 31">
            <a:extLst>
              <a:ext uri="{FF2B5EF4-FFF2-40B4-BE49-F238E27FC236}">
                <a16:creationId xmlns:a16="http://schemas.microsoft.com/office/drawing/2014/main" xmlns="" id="{B0B47A7F-F45E-40E2-AD17-C9BFECD16081}"/>
              </a:ext>
            </a:extLst>
          </p:cNvPr>
          <p:cNvSpPr txBox="1"/>
          <p:nvPr/>
        </p:nvSpPr>
        <p:spPr>
          <a:xfrm>
            <a:off x="3048000" y="515678"/>
            <a:ext cx="1702294" cy="338554"/>
          </a:xfrm>
          <a:prstGeom prst="rect">
            <a:avLst/>
          </a:prstGeom>
          <a:noFill/>
        </p:spPr>
        <p:txBody>
          <a:bodyPr wrap="square" rtlCol="0">
            <a:spAutoFit/>
          </a:bodyPr>
          <a:lstStyle/>
          <a:p>
            <a:r>
              <a:rPr lang="en-US" altLang="zh-CN" sz="1600" b="1">
                <a:latin typeface="Ink Free" panose="03080402000500000000" pitchFamily="66" charset="0"/>
              </a:rPr>
              <a:t>designed by xiao</a:t>
            </a:r>
            <a:endParaRPr lang="zh-CN" altLang="en-US" sz="1600" b="1">
              <a:latin typeface="Ink Free" panose="03080402000500000000" pitchFamily="66" charset="0"/>
            </a:endParaRPr>
          </a:p>
        </p:txBody>
      </p:sp>
    </p:spTree>
    <p:extLst>
      <p:ext uri="{BB962C8B-B14F-4D97-AF65-F5344CB8AC3E}">
        <p14:creationId xmlns:p14="http://schemas.microsoft.com/office/powerpoint/2010/main" val="409011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8EA9732-26D6-4F33-BAC0-F81883FBAB99}"/>
              </a:ext>
            </a:extLst>
          </p:cNvPr>
          <p:cNvSpPr/>
          <p:nvPr/>
        </p:nvSpPr>
        <p:spPr>
          <a:xfrm>
            <a:off x="0" y="0"/>
            <a:ext cx="12192000" cy="6858000"/>
          </a:xfrm>
          <a:prstGeom prst="rect">
            <a:avLst/>
          </a:prstGeom>
          <a:solidFill>
            <a:srgbClr val="FFF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a:extLst>
              <a:ext uri="{FF2B5EF4-FFF2-40B4-BE49-F238E27FC236}">
                <a16:creationId xmlns:a16="http://schemas.microsoft.com/office/drawing/2014/main" xmlns="" id="{E5DAB6AB-2B7D-48A5-BA89-96750AB34A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76767">
            <a:off x="2527486" y="1981851"/>
            <a:ext cx="244938" cy="510047"/>
          </a:xfrm>
          <a:prstGeom prst="rect">
            <a:avLst/>
          </a:prstGeom>
        </p:spPr>
      </p:pic>
      <p:pic>
        <p:nvPicPr>
          <p:cNvPr id="38" name="图片 37">
            <a:extLst>
              <a:ext uri="{FF2B5EF4-FFF2-40B4-BE49-F238E27FC236}">
                <a16:creationId xmlns:a16="http://schemas.microsoft.com/office/drawing/2014/main" xmlns="" id="{E5B76A6A-F984-4491-AD74-FBA972F404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49146" y="3777413"/>
            <a:ext cx="395701" cy="337387"/>
          </a:xfrm>
          <a:prstGeom prst="rect">
            <a:avLst/>
          </a:prstGeom>
        </p:spPr>
      </p:pic>
      <p:pic>
        <p:nvPicPr>
          <p:cNvPr id="9" name="图片 8" descr="卡通人物&#10;&#10;低可信度描述已自动生成">
            <a:extLst>
              <a:ext uri="{FF2B5EF4-FFF2-40B4-BE49-F238E27FC236}">
                <a16:creationId xmlns:a16="http://schemas.microsoft.com/office/drawing/2014/main" xmlns="" id="{46DD248B-F649-4120-9397-3553655E9C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0824" y="1157938"/>
            <a:ext cx="4817476" cy="4724234"/>
          </a:xfrm>
          <a:prstGeom prst="rect">
            <a:avLst/>
          </a:prstGeom>
        </p:spPr>
      </p:pic>
      <p:pic>
        <p:nvPicPr>
          <p:cNvPr id="4" name="图片 3" descr="蓝色的杯子&#10;&#10;中度可信度描述已自动生成">
            <a:extLst>
              <a:ext uri="{FF2B5EF4-FFF2-40B4-BE49-F238E27FC236}">
                <a16:creationId xmlns:a16="http://schemas.microsoft.com/office/drawing/2014/main" xmlns="" id="{5F9FD555-19B3-4000-A7CE-0A99A4358AC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26211" y="4114800"/>
            <a:ext cx="2764033" cy="2184400"/>
          </a:xfrm>
          <a:prstGeom prst="rect">
            <a:avLst/>
          </a:prstGeom>
        </p:spPr>
      </p:pic>
      <p:sp>
        <p:nvSpPr>
          <p:cNvPr id="5" name="文本框 4">
            <a:extLst>
              <a:ext uri="{FF2B5EF4-FFF2-40B4-BE49-F238E27FC236}">
                <a16:creationId xmlns:a16="http://schemas.microsoft.com/office/drawing/2014/main" xmlns="" id="{25A613CE-DCD3-4965-BE0B-26B683D48008}"/>
              </a:ext>
            </a:extLst>
          </p:cNvPr>
          <p:cNvSpPr txBox="1"/>
          <p:nvPr/>
        </p:nvSpPr>
        <p:spPr>
          <a:xfrm>
            <a:off x="5770255" y="1532552"/>
            <a:ext cx="3708400" cy="461665"/>
          </a:xfrm>
          <a:prstGeom prst="rect">
            <a:avLst/>
          </a:prstGeom>
          <a:noFill/>
        </p:spPr>
        <p:txBody>
          <a:bodyPr wrap="square" rtlCol="0">
            <a:spAutoFit/>
          </a:bodyPr>
          <a:lstStyle/>
          <a:p>
            <a:pPr algn="r"/>
            <a:r>
              <a:rPr lang="en-US" altLang="zh-CN" sz="2400" b="1">
                <a:latin typeface="Ink Free" panose="03080402000500000000" pitchFamily="66" charset="0"/>
              </a:rPr>
              <a:t>POWERPOINT TEMPLET</a:t>
            </a:r>
            <a:endParaRPr lang="zh-CN" altLang="en-US" sz="2400" b="1">
              <a:latin typeface="Ink Free" panose="03080402000500000000" pitchFamily="66" charset="0"/>
            </a:endParaRPr>
          </a:p>
        </p:txBody>
      </p:sp>
      <p:sp>
        <p:nvSpPr>
          <p:cNvPr id="6" name="文本框 5">
            <a:extLst>
              <a:ext uri="{FF2B5EF4-FFF2-40B4-BE49-F238E27FC236}">
                <a16:creationId xmlns:a16="http://schemas.microsoft.com/office/drawing/2014/main" xmlns="" id="{A287F791-0140-4833-A7F7-709F43EB36BE}"/>
              </a:ext>
            </a:extLst>
          </p:cNvPr>
          <p:cNvSpPr txBox="1"/>
          <p:nvPr/>
        </p:nvSpPr>
        <p:spPr>
          <a:xfrm>
            <a:off x="5770255" y="2085769"/>
            <a:ext cx="3708400" cy="400110"/>
          </a:xfrm>
          <a:prstGeom prst="rect">
            <a:avLst/>
          </a:prstGeom>
          <a:noFill/>
        </p:spPr>
        <p:txBody>
          <a:bodyPr wrap="square" rtlCol="0">
            <a:spAutoFit/>
          </a:bodyPr>
          <a:lstStyle/>
          <a:p>
            <a:pPr algn="r"/>
            <a:r>
              <a:rPr lang="en-US" altLang="zh-CN" sz="2000" b="1">
                <a:solidFill>
                  <a:srgbClr val="A8998F"/>
                </a:solidFill>
                <a:latin typeface="Ink Free" panose="03080402000500000000" pitchFamily="66" charset="0"/>
              </a:rPr>
              <a:t>designed by xiao</a:t>
            </a:r>
            <a:endParaRPr lang="zh-CN" altLang="en-US" sz="2000" b="1">
              <a:solidFill>
                <a:srgbClr val="A8998F"/>
              </a:solidFill>
              <a:latin typeface="Ink Free" panose="03080402000500000000" pitchFamily="66" charset="0"/>
            </a:endParaRPr>
          </a:p>
        </p:txBody>
      </p:sp>
      <p:sp>
        <p:nvSpPr>
          <p:cNvPr id="7" name="文本框 6">
            <a:extLst>
              <a:ext uri="{FF2B5EF4-FFF2-40B4-BE49-F238E27FC236}">
                <a16:creationId xmlns:a16="http://schemas.microsoft.com/office/drawing/2014/main" xmlns="" id="{7018DB1F-597A-4D3B-841E-19648C7C152C}"/>
              </a:ext>
            </a:extLst>
          </p:cNvPr>
          <p:cNvSpPr txBox="1"/>
          <p:nvPr/>
        </p:nvSpPr>
        <p:spPr>
          <a:xfrm>
            <a:off x="2990473" y="2823709"/>
            <a:ext cx="6488182" cy="2072875"/>
          </a:xfrm>
          <a:prstGeom prst="rect">
            <a:avLst/>
          </a:prstGeom>
          <a:noFill/>
        </p:spPr>
        <p:txBody>
          <a:bodyPr wrap="square" rtlCol="0">
            <a:spAutoFit/>
          </a:bodyPr>
          <a:lstStyle/>
          <a:p>
            <a:pPr algn="r">
              <a:lnSpc>
                <a:spcPct val="120000"/>
              </a:lnSpc>
            </a:pPr>
            <a:r>
              <a:rPr lang="en-US" altLang="zh-CN">
                <a:solidFill>
                  <a:srgbClr val="A8998F"/>
                </a:solidFill>
                <a:latin typeface="Ink Free" panose="03080402000500000000" pitchFamily="66" charset="0"/>
              </a:rPr>
              <a:t>Fusce posuere, magna sed pulvinar ultricies, purus lectus malesuada libero, sit amet commodo magna eros quis urna. Nunc viverra imperdiet enim.</a:t>
            </a:r>
          </a:p>
          <a:p>
            <a:pPr algn="r">
              <a:lnSpc>
                <a:spcPct val="120000"/>
              </a:lnSpc>
            </a:pPr>
            <a:endParaRPr lang="en-US" altLang="zh-CN">
              <a:solidFill>
                <a:srgbClr val="A8998F"/>
              </a:solidFill>
              <a:latin typeface="Ink Free" panose="03080402000500000000" pitchFamily="66" charset="0"/>
            </a:endParaRPr>
          </a:p>
          <a:p>
            <a:pPr algn="r">
              <a:lnSpc>
                <a:spcPct val="120000"/>
              </a:lnSpc>
            </a:pPr>
            <a:r>
              <a:rPr lang="en-US" altLang="zh-CN">
                <a:solidFill>
                  <a:srgbClr val="A8998F"/>
                </a:solidFill>
                <a:latin typeface="Ink Free" panose="03080402000500000000" pitchFamily="66" charset="0"/>
              </a:rPr>
              <a:t>Pellentesque habitant morbi tristique turpis egestas. Proin pharetra nonummy pede.</a:t>
            </a:r>
          </a:p>
        </p:txBody>
      </p:sp>
      <p:sp>
        <p:nvSpPr>
          <p:cNvPr id="14" name="文本框 13">
            <a:extLst>
              <a:ext uri="{FF2B5EF4-FFF2-40B4-BE49-F238E27FC236}">
                <a16:creationId xmlns:a16="http://schemas.microsoft.com/office/drawing/2014/main" xmlns="" id="{D84336ED-D513-4803-B3B9-7EF8774E9C94}"/>
              </a:ext>
            </a:extLst>
          </p:cNvPr>
          <p:cNvSpPr txBox="1"/>
          <p:nvPr/>
        </p:nvSpPr>
        <p:spPr>
          <a:xfrm>
            <a:off x="10032506" y="348807"/>
            <a:ext cx="1702294" cy="338554"/>
          </a:xfrm>
          <a:prstGeom prst="rect">
            <a:avLst/>
          </a:prstGeom>
          <a:noFill/>
        </p:spPr>
        <p:txBody>
          <a:bodyPr wrap="square" rtlCol="0">
            <a:spAutoFit/>
          </a:bodyPr>
          <a:lstStyle/>
          <a:p>
            <a:pPr algn="r"/>
            <a:r>
              <a:rPr lang="en-US" altLang="zh-CN" sz="1600" b="1">
                <a:solidFill>
                  <a:srgbClr val="A8998F"/>
                </a:solidFill>
                <a:latin typeface="Ink Free" panose="03080402000500000000" pitchFamily="66" charset="0"/>
              </a:rPr>
              <a:t>designed by xiao</a:t>
            </a:r>
            <a:endParaRPr lang="zh-CN" altLang="en-US" sz="1600" b="1">
              <a:solidFill>
                <a:srgbClr val="A8998F"/>
              </a:solidFill>
              <a:latin typeface="Ink Free" panose="03080402000500000000" pitchFamily="66" charset="0"/>
            </a:endParaRPr>
          </a:p>
        </p:txBody>
      </p:sp>
      <p:pic>
        <p:nvPicPr>
          <p:cNvPr id="18" name="图片 17" descr="桌子上放着椅子&#10;&#10;中度可信度描述已自动生成">
            <a:extLst>
              <a:ext uri="{FF2B5EF4-FFF2-40B4-BE49-F238E27FC236}">
                <a16:creationId xmlns:a16="http://schemas.microsoft.com/office/drawing/2014/main" xmlns="" id="{B03FE5DD-9F7B-4BC5-B49F-20DCEE6014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32289" y="5245100"/>
            <a:ext cx="1333500" cy="1447800"/>
          </a:xfrm>
          <a:prstGeom prst="rect">
            <a:avLst/>
          </a:prstGeom>
        </p:spPr>
      </p:pic>
      <p:pic>
        <p:nvPicPr>
          <p:cNvPr id="13" name="图片 12" descr="图片包含 装饰, 桌子, 画的, 马&#10;&#10;描述已自动生成">
            <a:extLst>
              <a:ext uri="{FF2B5EF4-FFF2-40B4-BE49-F238E27FC236}">
                <a16:creationId xmlns:a16="http://schemas.microsoft.com/office/drawing/2014/main" xmlns="" id="{B48E16DA-7787-4AD6-89BC-274B893E335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522777" y="4172768"/>
            <a:ext cx="1045661" cy="1269831"/>
          </a:xfrm>
          <a:prstGeom prst="rect">
            <a:avLst/>
          </a:prstGeom>
        </p:spPr>
      </p:pic>
      <p:pic>
        <p:nvPicPr>
          <p:cNvPr id="22" name="图片 21" descr="黑暗里有星球&#10;&#10;低可信度描述已自动生成">
            <a:extLst>
              <a:ext uri="{FF2B5EF4-FFF2-40B4-BE49-F238E27FC236}">
                <a16:creationId xmlns:a16="http://schemas.microsoft.com/office/drawing/2014/main" xmlns="" id="{07788497-82E1-4CCF-BB72-B4BA4B21869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4078469" y="6085183"/>
            <a:ext cx="887231" cy="607717"/>
          </a:xfrm>
          <a:prstGeom prst="rect">
            <a:avLst/>
          </a:prstGeom>
        </p:spPr>
      </p:pic>
      <p:sp>
        <p:nvSpPr>
          <p:cNvPr id="23" name="文本框 22">
            <a:extLst>
              <a:ext uri="{FF2B5EF4-FFF2-40B4-BE49-F238E27FC236}">
                <a16:creationId xmlns:a16="http://schemas.microsoft.com/office/drawing/2014/main" xmlns="" id="{4DCE67FC-4A41-42BF-A755-406D76518A77}"/>
              </a:ext>
            </a:extLst>
          </p:cNvPr>
          <p:cNvSpPr txBox="1"/>
          <p:nvPr/>
        </p:nvSpPr>
        <p:spPr>
          <a:xfrm>
            <a:off x="1369703" y="1135063"/>
            <a:ext cx="3244091" cy="1075679"/>
          </a:xfrm>
          <a:prstGeom prst="rect">
            <a:avLst/>
          </a:prstGeom>
          <a:noFill/>
        </p:spPr>
        <p:txBody>
          <a:bodyPr wrap="square" rtlCol="0">
            <a:spAutoFit/>
          </a:bodyPr>
          <a:lstStyle/>
          <a:p>
            <a:pPr algn="r">
              <a:lnSpc>
                <a:spcPct val="120000"/>
              </a:lnSpc>
            </a:pPr>
            <a:r>
              <a:rPr lang="en-US" altLang="zh-CN">
                <a:solidFill>
                  <a:srgbClr val="A8998F"/>
                </a:solidFill>
                <a:latin typeface="Ink Free" panose="03080402000500000000" pitchFamily="66" charset="0"/>
              </a:rPr>
              <a:t>Pellentesque habitant morbi tristique turpis egestas. Proin pharetra nonummy pede.</a:t>
            </a:r>
          </a:p>
        </p:txBody>
      </p:sp>
      <p:pic>
        <p:nvPicPr>
          <p:cNvPr id="25" name="图片 24">
            <a:extLst>
              <a:ext uri="{FF2B5EF4-FFF2-40B4-BE49-F238E27FC236}">
                <a16:creationId xmlns:a16="http://schemas.microsoft.com/office/drawing/2014/main" xmlns="" id="{32FB6BB7-BCF4-4C5A-A236-D65DE930B3E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98599" y="6100089"/>
            <a:ext cx="598811" cy="592811"/>
          </a:xfrm>
          <a:prstGeom prst="rect">
            <a:avLst/>
          </a:prstGeom>
        </p:spPr>
      </p:pic>
      <p:pic>
        <p:nvPicPr>
          <p:cNvPr id="31" name="图片 30">
            <a:extLst>
              <a:ext uri="{FF2B5EF4-FFF2-40B4-BE49-F238E27FC236}">
                <a16:creationId xmlns:a16="http://schemas.microsoft.com/office/drawing/2014/main" xmlns="" id="{DBD17E53-9F96-4F7E-8EE8-D7BDF4FFACF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7200" y="518084"/>
            <a:ext cx="1540467" cy="1692658"/>
          </a:xfrm>
          <a:prstGeom prst="rect">
            <a:avLst/>
          </a:prstGeom>
        </p:spPr>
      </p:pic>
      <p:sp>
        <p:nvSpPr>
          <p:cNvPr id="34" name="文本框 33">
            <a:extLst>
              <a:ext uri="{FF2B5EF4-FFF2-40B4-BE49-F238E27FC236}">
                <a16:creationId xmlns:a16="http://schemas.microsoft.com/office/drawing/2014/main" xmlns="" id="{8EA5EBE7-C6F8-4349-B3EE-72FA65125773}"/>
              </a:ext>
            </a:extLst>
          </p:cNvPr>
          <p:cNvSpPr txBox="1"/>
          <p:nvPr/>
        </p:nvSpPr>
        <p:spPr>
          <a:xfrm>
            <a:off x="393700" y="3345805"/>
            <a:ext cx="1702294" cy="276999"/>
          </a:xfrm>
          <a:prstGeom prst="rect">
            <a:avLst/>
          </a:prstGeom>
          <a:noFill/>
        </p:spPr>
        <p:txBody>
          <a:bodyPr wrap="square" rtlCol="0">
            <a:spAutoFit/>
          </a:bodyPr>
          <a:lstStyle/>
          <a:p>
            <a:pPr algn="dist"/>
            <a:r>
              <a:rPr lang="en-US" altLang="zh-CN" sz="1200" b="1">
                <a:solidFill>
                  <a:srgbClr val="A8998F"/>
                </a:solidFill>
                <a:latin typeface="Ink Free" panose="03080402000500000000" pitchFamily="66" charset="0"/>
              </a:rPr>
              <a:t>2021/07/09</a:t>
            </a:r>
          </a:p>
        </p:txBody>
      </p:sp>
      <p:pic>
        <p:nvPicPr>
          <p:cNvPr id="46" name="图片 45" descr="卡通人物&#10;&#10;低可信度描述已自动生成">
            <a:extLst>
              <a:ext uri="{FF2B5EF4-FFF2-40B4-BE49-F238E27FC236}">
                <a16:creationId xmlns:a16="http://schemas.microsoft.com/office/drawing/2014/main" xmlns="" id="{813F5011-05D2-41D7-A01B-46D7F10BE92D}"/>
              </a:ext>
            </a:extLst>
          </p:cNvPr>
          <p:cNvPicPr>
            <a:picLocks noChangeAspect="1"/>
          </p:cNvPicPr>
          <p:nvPr/>
        </p:nvPicPr>
        <p:blipFill>
          <a:blip r:embed="rId11" cstate="print">
            <a:extLst>
              <a:ext uri="{28A0092B-C50C-407E-A947-70E740481C1C}">
                <a14:useLocalDpi xmlns:a14="http://schemas.microsoft.com/office/drawing/2010/main" val="0"/>
              </a:ext>
            </a:extLst>
          </a:blip>
          <a:srcRect r="50516" b="23895"/>
          <a:stretch>
            <a:fillRect/>
          </a:stretch>
        </p:blipFill>
        <p:spPr>
          <a:xfrm>
            <a:off x="10373134" y="4114800"/>
            <a:ext cx="1818866" cy="2743200"/>
          </a:xfrm>
          <a:custGeom>
            <a:avLst/>
            <a:gdLst>
              <a:gd name="connsiteX0" fmla="*/ 0 w 1818866"/>
              <a:gd name="connsiteY0" fmla="*/ 0 h 2743200"/>
              <a:gd name="connsiteX1" fmla="*/ 1818866 w 1818866"/>
              <a:gd name="connsiteY1" fmla="*/ 0 h 2743200"/>
              <a:gd name="connsiteX2" fmla="*/ 1818866 w 1818866"/>
              <a:gd name="connsiteY2" fmla="*/ 677076 h 2743200"/>
              <a:gd name="connsiteX3" fmla="*/ 1714491 w 1818866"/>
              <a:gd name="connsiteY3" fmla="*/ 752892 h 2743200"/>
              <a:gd name="connsiteX4" fmla="*/ 956012 w 1818866"/>
              <a:gd name="connsiteY4" fmla="*/ 2315165 h 2743200"/>
              <a:gd name="connsiteX5" fmla="*/ 988566 w 1818866"/>
              <a:gd name="connsiteY5" fmla="*/ 2673552 h 2743200"/>
              <a:gd name="connsiteX6" fmla="*/ 1004637 w 1818866"/>
              <a:gd name="connsiteY6" fmla="*/ 2743200 h 2743200"/>
              <a:gd name="connsiteX7" fmla="*/ 0 w 1818866"/>
              <a:gd name="connsiteY7" fmla="*/ 274320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8866" h="2743200">
                <a:moveTo>
                  <a:pt x="0" y="0"/>
                </a:moveTo>
                <a:lnTo>
                  <a:pt x="1818866" y="0"/>
                </a:lnTo>
                <a:lnTo>
                  <a:pt x="1818866" y="677076"/>
                </a:lnTo>
                <a:lnTo>
                  <a:pt x="1714491" y="752892"/>
                </a:lnTo>
                <a:cubicBezTo>
                  <a:pt x="1251269" y="1124231"/>
                  <a:pt x="956012" y="1686205"/>
                  <a:pt x="956012" y="2315165"/>
                </a:cubicBezTo>
                <a:cubicBezTo>
                  <a:pt x="956012" y="2437463"/>
                  <a:pt x="967175" y="2557228"/>
                  <a:pt x="988566" y="2673552"/>
                </a:cubicBezTo>
                <a:lnTo>
                  <a:pt x="1004637" y="2743200"/>
                </a:lnTo>
                <a:lnTo>
                  <a:pt x="0" y="2743200"/>
                </a:lnTo>
                <a:close/>
              </a:path>
            </a:pathLst>
          </a:custGeom>
        </p:spPr>
      </p:pic>
      <p:pic>
        <p:nvPicPr>
          <p:cNvPr id="48" name="图片 47">
            <a:extLst>
              <a:ext uri="{FF2B5EF4-FFF2-40B4-BE49-F238E27FC236}">
                <a16:creationId xmlns:a16="http://schemas.microsoft.com/office/drawing/2014/main" xmlns="" id="{654DA257-2B22-4860-B37E-03A645E906D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701637">
            <a:off x="4646035" y="307564"/>
            <a:ext cx="1004791" cy="421039"/>
          </a:xfrm>
          <a:prstGeom prst="rect">
            <a:avLst/>
          </a:prstGeom>
        </p:spPr>
      </p:pic>
    </p:spTree>
    <p:extLst>
      <p:ext uri="{BB962C8B-B14F-4D97-AF65-F5344CB8AC3E}">
        <p14:creationId xmlns:p14="http://schemas.microsoft.com/office/powerpoint/2010/main" val="1960810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8EA9732-26D6-4F33-BAC0-F81883FBAB99}"/>
              </a:ext>
            </a:extLst>
          </p:cNvPr>
          <p:cNvSpPr/>
          <p:nvPr/>
        </p:nvSpPr>
        <p:spPr>
          <a:xfrm>
            <a:off x="0" y="0"/>
            <a:ext cx="12192000" cy="6858000"/>
          </a:xfrm>
          <a:prstGeom prst="rect">
            <a:avLst/>
          </a:prstGeom>
          <a:solidFill>
            <a:srgbClr val="FFF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86585E70-2EE9-45CB-A52E-636CEF7B0F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0727" y="1472234"/>
            <a:ext cx="3810546" cy="3913532"/>
          </a:xfrm>
          <a:prstGeom prst="rect">
            <a:avLst/>
          </a:prstGeom>
        </p:spPr>
      </p:pic>
      <p:pic>
        <p:nvPicPr>
          <p:cNvPr id="9" name="图片 8">
            <a:extLst>
              <a:ext uri="{FF2B5EF4-FFF2-40B4-BE49-F238E27FC236}">
                <a16:creationId xmlns:a16="http://schemas.microsoft.com/office/drawing/2014/main" xmlns="" id="{E736E2FE-EBDB-4952-BC0A-A1F6434713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4212" y="310467"/>
            <a:ext cx="1350775" cy="1228222"/>
          </a:xfrm>
          <a:prstGeom prst="rect">
            <a:avLst/>
          </a:prstGeom>
        </p:spPr>
      </p:pic>
      <p:sp>
        <p:nvSpPr>
          <p:cNvPr id="11" name="文本框 10">
            <a:extLst>
              <a:ext uri="{FF2B5EF4-FFF2-40B4-BE49-F238E27FC236}">
                <a16:creationId xmlns:a16="http://schemas.microsoft.com/office/drawing/2014/main" xmlns="" id="{2070D8EE-13C6-4E80-81C4-494495A2BB70}"/>
              </a:ext>
            </a:extLst>
          </p:cNvPr>
          <p:cNvSpPr txBox="1"/>
          <p:nvPr/>
        </p:nvSpPr>
        <p:spPr>
          <a:xfrm>
            <a:off x="698500" y="1753566"/>
            <a:ext cx="2984500" cy="400110"/>
          </a:xfrm>
          <a:prstGeom prst="rect">
            <a:avLst/>
          </a:prstGeom>
          <a:noFill/>
        </p:spPr>
        <p:txBody>
          <a:bodyPr wrap="square" rtlCol="0">
            <a:spAutoFit/>
          </a:bodyPr>
          <a:lstStyle/>
          <a:p>
            <a:r>
              <a:rPr lang="en-US" altLang="zh-CN" sz="2000" b="1">
                <a:solidFill>
                  <a:srgbClr val="A8998F"/>
                </a:solidFill>
                <a:latin typeface="Ink Free" panose="03080402000500000000" pitchFamily="66" charset="0"/>
              </a:rPr>
              <a:t>POWER YOUR POINT</a:t>
            </a:r>
            <a:endParaRPr lang="zh-CN" altLang="en-US" sz="2000" b="1">
              <a:solidFill>
                <a:srgbClr val="A8998F"/>
              </a:solidFill>
              <a:latin typeface="Ink Free" panose="03080402000500000000" pitchFamily="66" charset="0"/>
            </a:endParaRPr>
          </a:p>
        </p:txBody>
      </p:sp>
      <p:sp>
        <p:nvSpPr>
          <p:cNvPr id="12" name="文本框 11">
            <a:extLst>
              <a:ext uri="{FF2B5EF4-FFF2-40B4-BE49-F238E27FC236}">
                <a16:creationId xmlns:a16="http://schemas.microsoft.com/office/drawing/2014/main" xmlns="" id="{14D44737-F931-4292-8EAB-B5671239BFDB}"/>
              </a:ext>
            </a:extLst>
          </p:cNvPr>
          <p:cNvSpPr txBox="1"/>
          <p:nvPr/>
        </p:nvSpPr>
        <p:spPr>
          <a:xfrm>
            <a:off x="698500" y="2334296"/>
            <a:ext cx="2984500" cy="1261884"/>
          </a:xfrm>
          <a:prstGeom prst="rect">
            <a:avLst/>
          </a:prstGeom>
          <a:noFill/>
        </p:spPr>
        <p:txBody>
          <a:bodyPr wrap="square" rtlCol="0">
            <a:spAutoFit/>
          </a:bodyPr>
          <a:lstStyle/>
          <a:p>
            <a:pPr>
              <a:lnSpc>
                <a:spcPct val="120000"/>
              </a:lnSpc>
            </a:pPr>
            <a:r>
              <a:rPr lang="en-US" altLang="zh-CN" sz="1600">
                <a:solidFill>
                  <a:srgbClr val="A8998F"/>
                </a:solidFill>
                <a:latin typeface="Ink Free" panose="03080402000500000000" pitchFamily="66" charset="0"/>
              </a:rPr>
              <a:t>ultricies, purus lectus malesuada</a:t>
            </a:r>
          </a:p>
          <a:p>
            <a:pPr>
              <a:lnSpc>
                <a:spcPct val="120000"/>
              </a:lnSpc>
            </a:pPr>
            <a:endParaRPr lang="en-US" altLang="zh-CN" sz="1600">
              <a:solidFill>
                <a:srgbClr val="A8998F"/>
              </a:solidFill>
              <a:latin typeface="Ink Free" panose="03080402000500000000" pitchFamily="66" charset="0"/>
            </a:endParaRPr>
          </a:p>
          <a:p>
            <a:pPr>
              <a:lnSpc>
                <a:spcPct val="120000"/>
              </a:lnSpc>
            </a:pPr>
            <a:r>
              <a:rPr lang="en-US" altLang="zh-CN" sz="1600">
                <a:solidFill>
                  <a:srgbClr val="A8998F"/>
                </a:solidFill>
                <a:latin typeface="Ink Free" panose="03080402000500000000" pitchFamily="66" charset="0"/>
              </a:rPr>
              <a:t>malesuada fames ac turpis nonummy pede.</a:t>
            </a:r>
          </a:p>
        </p:txBody>
      </p:sp>
      <p:pic>
        <p:nvPicPr>
          <p:cNvPr id="15" name="图片 14">
            <a:extLst>
              <a:ext uri="{FF2B5EF4-FFF2-40B4-BE49-F238E27FC236}">
                <a16:creationId xmlns:a16="http://schemas.microsoft.com/office/drawing/2014/main" xmlns="" id="{293BD965-8AA1-4C21-8C8E-559E7836D2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3303" y="3943289"/>
            <a:ext cx="1391818" cy="1227600"/>
          </a:xfrm>
          <a:prstGeom prst="rect">
            <a:avLst/>
          </a:prstGeom>
        </p:spPr>
      </p:pic>
      <p:sp>
        <p:nvSpPr>
          <p:cNvPr id="16" name="文本框 15">
            <a:extLst>
              <a:ext uri="{FF2B5EF4-FFF2-40B4-BE49-F238E27FC236}">
                <a16:creationId xmlns:a16="http://schemas.microsoft.com/office/drawing/2014/main" xmlns="" id="{BA6DD54C-1CD4-4241-8B24-1CA38A8A6BCF}"/>
              </a:ext>
            </a:extLst>
          </p:cNvPr>
          <p:cNvSpPr txBox="1"/>
          <p:nvPr/>
        </p:nvSpPr>
        <p:spPr>
          <a:xfrm>
            <a:off x="8509000" y="1753566"/>
            <a:ext cx="2984500" cy="400110"/>
          </a:xfrm>
          <a:prstGeom prst="rect">
            <a:avLst/>
          </a:prstGeom>
          <a:noFill/>
        </p:spPr>
        <p:txBody>
          <a:bodyPr wrap="square" rtlCol="0">
            <a:spAutoFit/>
          </a:bodyPr>
          <a:lstStyle/>
          <a:p>
            <a:pPr algn="r"/>
            <a:r>
              <a:rPr lang="en-US" altLang="zh-CN" sz="2000" b="1">
                <a:solidFill>
                  <a:srgbClr val="A8998F"/>
                </a:solidFill>
                <a:latin typeface="Ink Free" panose="03080402000500000000" pitchFamily="66" charset="0"/>
              </a:rPr>
              <a:t>POWER YOUR POINT</a:t>
            </a:r>
            <a:endParaRPr lang="zh-CN" altLang="en-US" sz="2000" b="1">
              <a:solidFill>
                <a:srgbClr val="A8998F"/>
              </a:solidFill>
              <a:latin typeface="Ink Free" panose="03080402000500000000" pitchFamily="66" charset="0"/>
            </a:endParaRPr>
          </a:p>
        </p:txBody>
      </p:sp>
      <p:sp>
        <p:nvSpPr>
          <p:cNvPr id="17" name="文本框 16">
            <a:extLst>
              <a:ext uri="{FF2B5EF4-FFF2-40B4-BE49-F238E27FC236}">
                <a16:creationId xmlns:a16="http://schemas.microsoft.com/office/drawing/2014/main" xmlns="" id="{EF38FBC3-F453-49DB-BE22-0B31228C813A}"/>
              </a:ext>
            </a:extLst>
          </p:cNvPr>
          <p:cNvSpPr txBox="1"/>
          <p:nvPr/>
        </p:nvSpPr>
        <p:spPr>
          <a:xfrm>
            <a:off x="8509000" y="2334296"/>
            <a:ext cx="2984500" cy="1261884"/>
          </a:xfrm>
          <a:prstGeom prst="rect">
            <a:avLst/>
          </a:prstGeom>
          <a:noFill/>
        </p:spPr>
        <p:txBody>
          <a:bodyPr wrap="square" rtlCol="0">
            <a:spAutoFit/>
          </a:bodyPr>
          <a:lstStyle/>
          <a:p>
            <a:pPr algn="r">
              <a:lnSpc>
                <a:spcPct val="120000"/>
              </a:lnSpc>
            </a:pPr>
            <a:r>
              <a:rPr lang="en-US" altLang="zh-CN" sz="1600">
                <a:solidFill>
                  <a:srgbClr val="A8998F"/>
                </a:solidFill>
                <a:latin typeface="Ink Free" panose="03080402000500000000" pitchFamily="66" charset="0"/>
              </a:rPr>
              <a:t>ultricies, purus lectus malesuada</a:t>
            </a:r>
          </a:p>
          <a:p>
            <a:pPr algn="r">
              <a:lnSpc>
                <a:spcPct val="120000"/>
              </a:lnSpc>
            </a:pPr>
            <a:endParaRPr lang="en-US" altLang="zh-CN" sz="1600">
              <a:solidFill>
                <a:srgbClr val="A8998F"/>
              </a:solidFill>
              <a:latin typeface="Ink Free" panose="03080402000500000000" pitchFamily="66" charset="0"/>
            </a:endParaRPr>
          </a:p>
          <a:p>
            <a:pPr algn="r">
              <a:lnSpc>
                <a:spcPct val="120000"/>
              </a:lnSpc>
            </a:pPr>
            <a:r>
              <a:rPr lang="en-US" altLang="zh-CN" sz="1600">
                <a:solidFill>
                  <a:srgbClr val="A8998F"/>
                </a:solidFill>
                <a:latin typeface="Ink Free" panose="03080402000500000000" pitchFamily="66" charset="0"/>
              </a:rPr>
              <a:t>malesuada fames ac turpis nonummy pede.</a:t>
            </a:r>
          </a:p>
        </p:txBody>
      </p:sp>
      <p:pic>
        <p:nvPicPr>
          <p:cNvPr id="23" name="图片 22" descr="图片包含 黑暗, 小, 橙子, 桌子&#10;&#10;描述已自动生成">
            <a:extLst>
              <a:ext uri="{FF2B5EF4-FFF2-40B4-BE49-F238E27FC236}">
                <a16:creationId xmlns:a16="http://schemas.microsoft.com/office/drawing/2014/main" xmlns="" id="{4DC5C2FD-1431-4BF9-AE4E-2E7B9D57824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665999" y="144352"/>
            <a:ext cx="1350000" cy="1394337"/>
          </a:xfrm>
          <a:prstGeom prst="rect">
            <a:avLst/>
          </a:prstGeom>
        </p:spPr>
      </p:pic>
      <p:sp>
        <p:nvSpPr>
          <p:cNvPr id="26" name="文本框 25">
            <a:extLst>
              <a:ext uri="{FF2B5EF4-FFF2-40B4-BE49-F238E27FC236}">
                <a16:creationId xmlns:a16="http://schemas.microsoft.com/office/drawing/2014/main" xmlns="" id="{98156F10-DDBE-40CF-9EB6-4506183D64CE}"/>
              </a:ext>
            </a:extLst>
          </p:cNvPr>
          <p:cNvSpPr txBox="1"/>
          <p:nvPr/>
        </p:nvSpPr>
        <p:spPr>
          <a:xfrm>
            <a:off x="698500" y="5385766"/>
            <a:ext cx="2984500" cy="400110"/>
          </a:xfrm>
          <a:prstGeom prst="rect">
            <a:avLst/>
          </a:prstGeom>
          <a:noFill/>
        </p:spPr>
        <p:txBody>
          <a:bodyPr wrap="square" rtlCol="0">
            <a:spAutoFit/>
          </a:bodyPr>
          <a:lstStyle/>
          <a:p>
            <a:r>
              <a:rPr lang="en-US" altLang="zh-CN" sz="2000" b="1">
                <a:solidFill>
                  <a:srgbClr val="A8998F"/>
                </a:solidFill>
                <a:latin typeface="Ink Free" panose="03080402000500000000" pitchFamily="66" charset="0"/>
              </a:rPr>
              <a:t>POWER YOUR POINT</a:t>
            </a:r>
            <a:endParaRPr lang="zh-CN" altLang="en-US" sz="2000" b="1">
              <a:solidFill>
                <a:srgbClr val="A8998F"/>
              </a:solidFill>
              <a:latin typeface="Ink Free" panose="03080402000500000000" pitchFamily="66" charset="0"/>
            </a:endParaRPr>
          </a:p>
        </p:txBody>
      </p:sp>
      <p:sp>
        <p:nvSpPr>
          <p:cNvPr id="27" name="文本框 26">
            <a:extLst>
              <a:ext uri="{FF2B5EF4-FFF2-40B4-BE49-F238E27FC236}">
                <a16:creationId xmlns:a16="http://schemas.microsoft.com/office/drawing/2014/main" xmlns="" id="{99A8D9CE-DBD3-40AB-A90F-8F52623FDA76}"/>
              </a:ext>
            </a:extLst>
          </p:cNvPr>
          <p:cNvSpPr txBox="1"/>
          <p:nvPr/>
        </p:nvSpPr>
        <p:spPr>
          <a:xfrm>
            <a:off x="698500" y="5966496"/>
            <a:ext cx="2984500" cy="670953"/>
          </a:xfrm>
          <a:prstGeom prst="rect">
            <a:avLst/>
          </a:prstGeom>
          <a:noFill/>
        </p:spPr>
        <p:txBody>
          <a:bodyPr wrap="square" rtlCol="0">
            <a:spAutoFit/>
          </a:bodyPr>
          <a:lstStyle/>
          <a:p>
            <a:pPr>
              <a:lnSpc>
                <a:spcPct val="120000"/>
              </a:lnSpc>
            </a:pPr>
            <a:r>
              <a:rPr lang="en-US" altLang="zh-CN" sz="1600">
                <a:solidFill>
                  <a:srgbClr val="A8998F"/>
                </a:solidFill>
                <a:latin typeface="Ink Free" panose="03080402000500000000" pitchFamily="66" charset="0"/>
              </a:rPr>
              <a:t>malesuada fames ac turpis nonummy pede.</a:t>
            </a:r>
          </a:p>
        </p:txBody>
      </p:sp>
      <p:sp>
        <p:nvSpPr>
          <p:cNvPr id="30" name="文本框 29">
            <a:extLst>
              <a:ext uri="{FF2B5EF4-FFF2-40B4-BE49-F238E27FC236}">
                <a16:creationId xmlns:a16="http://schemas.microsoft.com/office/drawing/2014/main" xmlns="" id="{3DF8BEB1-FBAE-4575-9FAE-0AE8E3700EEB}"/>
              </a:ext>
            </a:extLst>
          </p:cNvPr>
          <p:cNvSpPr txBox="1"/>
          <p:nvPr/>
        </p:nvSpPr>
        <p:spPr>
          <a:xfrm>
            <a:off x="8509000" y="5385766"/>
            <a:ext cx="2984500" cy="400110"/>
          </a:xfrm>
          <a:prstGeom prst="rect">
            <a:avLst/>
          </a:prstGeom>
          <a:noFill/>
        </p:spPr>
        <p:txBody>
          <a:bodyPr wrap="square" rtlCol="0">
            <a:spAutoFit/>
          </a:bodyPr>
          <a:lstStyle/>
          <a:p>
            <a:pPr algn="r"/>
            <a:r>
              <a:rPr lang="en-US" altLang="zh-CN" sz="2000" b="1">
                <a:solidFill>
                  <a:srgbClr val="A8998F"/>
                </a:solidFill>
                <a:latin typeface="Ink Free" panose="03080402000500000000" pitchFamily="66" charset="0"/>
              </a:rPr>
              <a:t>POWER YOUR POINT</a:t>
            </a:r>
            <a:endParaRPr lang="zh-CN" altLang="en-US" sz="2000" b="1">
              <a:solidFill>
                <a:srgbClr val="A8998F"/>
              </a:solidFill>
              <a:latin typeface="Ink Free" panose="03080402000500000000" pitchFamily="66" charset="0"/>
            </a:endParaRPr>
          </a:p>
        </p:txBody>
      </p:sp>
      <p:sp>
        <p:nvSpPr>
          <p:cNvPr id="31" name="文本框 30">
            <a:extLst>
              <a:ext uri="{FF2B5EF4-FFF2-40B4-BE49-F238E27FC236}">
                <a16:creationId xmlns:a16="http://schemas.microsoft.com/office/drawing/2014/main" xmlns="" id="{87C696E8-6961-4C81-B8B0-F36BBAC81691}"/>
              </a:ext>
            </a:extLst>
          </p:cNvPr>
          <p:cNvSpPr txBox="1"/>
          <p:nvPr/>
        </p:nvSpPr>
        <p:spPr>
          <a:xfrm>
            <a:off x="8509000" y="5966496"/>
            <a:ext cx="2984500" cy="670953"/>
          </a:xfrm>
          <a:prstGeom prst="rect">
            <a:avLst/>
          </a:prstGeom>
          <a:noFill/>
        </p:spPr>
        <p:txBody>
          <a:bodyPr wrap="square" rtlCol="0">
            <a:spAutoFit/>
          </a:bodyPr>
          <a:lstStyle/>
          <a:p>
            <a:pPr algn="r">
              <a:lnSpc>
                <a:spcPct val="120000"/>
              </a:lnSpc>
            </a:pPr>
            <a:r>
              <a:rPr lang="en-US" altLang="zh-CN" sz="1600">
                <a:solidFill>
                  <a:srgbClr val="A8998F"/>
                </a:solidFill>
                <a:latin typeface="Ink Free" panose="03080402000500000000" pitchFamily="66" charset="0"/>
              </a:rPr>
              <a:t>malesuada fames ac turpis nonummy pede.</a:t>
            </a:r>
          </a:p>
        </p:txBody>
      </p:sp>
      <p:pic>
        <p:nvPicPr>
          <p:cNvPr id="35" name="图片 34">
            <a:extLst>
              <a:ext uri="{FF2B5EF4-FFF2-40B4-BE49-F238E27FC236}">
                <a16:creationId xmlns:a16="http://schemas.microsoft.com/office/drawing/2014/main" xmlns="" id="{2BA3777B-A708-4AB9-9129-9DF02FD19E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616104" y="3943289"/>
            <a:ext cx="1399895" cy="1227600"/>
          </a:xfrm>
          <a:prstGeom prst="rect">
            <a:avLst/>
          </a:prstGeom>
        </p:spPr>
      </p:pic>
      <p:pic>
        <p:nvPicPr>
          <p:cNvPr id="38" name="图片 37" descr="图片包含 黑暗, 男人, 站&#10;&#10;描述已自动生成">
            <a:extLst>
              <a:ext uri="{FF2B5EF4-FFF2-40B4-BE49-F238E27FC236}">
                <a16:creationId xmlns:a16="http://schemas.microsoft.com/office/drawing/2014/main" xmlns="" id="{FE8D62CC-045C-45E0-93A8-2C2CE02F2B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59198" y="1459795"/>
            <a:ext cx="503222" cy="407810"/>
          </a:xfrm>
          <a:prstGeom prst="rect">
            <a:avLst/>
          </a:prstGeom>
        </p:spPr>
      </p:pic>
      <p:pic>
        <p:nvPicPr>
          <p:cNvPr id="39" name="图片 38" descr="图片包含 黑暗, 男人, 站&#10;&#10;描述已自动生成">
            <a:extLst>
              <a:ext uri="{FF2B5EF4-FFF2-40B4-BE49-F238E27FC236}">
                <a16:creationId xmlns:a16="http://schemas.microsoft.com/office/drawing/2014/main" xmlns="" id="{45A88826-2616-4CB3-A998-DD3A8227A1B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929580" y="1459795"/>
            <a:ext cx="503222" cy="407810"/>
          </a:xfrm>
          <a:prstGeom prst="rect">
            <a:avLst/>
          </a:prstGeom>
        </p:spPr>
      </p:pic>
      <p:pic>
        <p:nvPicPr>
          <p:cNvPr id="41" name="图片 40" descr="图片包含 黑暗, 男人, 站&#10;&#10;描述已自动生成">
            <a:extLst>
              <a:ext uri="{FF2B5EF4-FFF2-40B4-BE49-F238E27FC236}">
                <a16:creationId xmlns:a16="http://schemas.microsoft.com/office/drawing/2014/main" xmlns="" id="{A82A278E-5C97-4C3C-AF66-E3A0A28F6FA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3759198" y="4990395"/>
            <a:ext cx="503222" cy="407810"/>
          </a:xfrm>
          <a:prstGeom prst="rect">
            <a:avLst/>
          </a:prstGeom>
        </p:spPr>
      </p:pic>
      <p:pic>
        <p:nvPicPr>
          <p:cNvPr id="42" name="图片 41" descr="图片包含 黑暗, 男人, 站&#10;&#10;描述已自动生成">
            <a:extLst>
              <a:ext uri="{FF2B5EF4-FFF2-40B4-BE49-F238E27FC236}">
                <a16:creationId xmlns:a16="http://schemas.microsoft.com/office/drawing/2014/main" xmlns="" id="{4E21B789-778D-4715-A4C6-1E9CFE46314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flipV="1">
            <a:off x="7929580" y="4990395"/>
            <a:ext cx="503222" cy="407810"/>
          </a:xfrm>
          <a:prstGeom prst="rect">
            <a:avLst/>
          </a:prstGeom>
        </p:spPr>
      </p:pic>
      <p:pic>
        <p:nvPicPr>
          <p:cNvPr id="48" name="图片 47" descr="图片包含 照片, 蛋糕, 桌子, 绿色&#10;&#10;描述已自动生成">
            <a:extLst>
              <a:ext uri="{FF2B5EF4-FFF2-40B4-BE49-F238E27FC236}">
                <a16:creationId xmlns:a16="http://schemas.microsoft.com/office/drawing/2014/main" xmlns="" id="{EDBCA7DA-4E0A-464D-A186-6633A254BCB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46417" y="916100"/>
            <a:ext cx="694421" cy="951505"/>
          </a:xfrm>
          <a:prstGeom prst="rect">
            <a:avLst/>
          </a:prstGeom>
        </p:spPr>
      </p:pic>
      <p:sp>
        <p:nvSpPr>
          <p:cNvPr id="50" name="文本框 49">
            <a:extLst>
              <a:ext uri="{FF2B5EF4-FFF2-40B4-BE49-F238E27FC236}">
                <a16:creationId xmlns:a16="http://schemas.microsoft.com/office/drawing/2014/main" xmlns="" id="{027B1642-8FCC-4E9D-940A-5E8E851859C5}"/>
              </a:ext>
            </a:extLst>
          </p:cNvPr>
          <p:cNvSpPr txBox="1"/>
          <p:nvPr/>
        </p:nvSpPr>
        <p:spPr>
          <a:xfrm>
            <a:off x="4475871" y="2423739"/>
            <a:ext cx="1481314" cy="261610"/>
          </a:xfrm>
          <a:prstGeom prst="rect">
            <a:avLst/>
          </a:prstGeom>
          <a:noFill/>
        </p:spPr>
        <p:txBody>
          <a:bodyPr wrap="square" rtlCol="0">
            <a:spAutoFit/>
          </a:bodyPr>
          <a:lstStyle/>
          <a:p>
            <a:pPr algn="dist"/>
            <a:r>
              <a:rPr lang="en-US" altLang="zh-CN" sz="1050" b="1" u="sng">
                <a:latin typeface="Ink Free" panose="03080402000500000000" pitchFamily="66" charset="0"/>
              </a:rPr>
              <a:t>2021/07/09</a:t>
            </a:r>
          </a:p>
        </p:txBody>
      </p:sp>
      <p:pic>
        <p:nvPicPr>
          <p:cNvPr id="54" name="图片 53" descr="黑暗里有星球&#10;&#10;低可信度描述已自动生成">
            <a:extLst>
              <a:ext uri="{FF2B5EF4-FFF2-40B4-BE49-F238E27FC236}">
                <a16:creationId xmlns:a16="http://schemas.microsoft.com/office/drawing/2014/main" xmlns="" id="{031F2764-CFCB-48AC-A7E3-FAB005C86FC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V="1">
            <a:off x="5206288" y="5270508"/>
            <a:ext cx="889712" cy="609416"/>
          </a:xfrm>
          <a:prstGeom prst="rect">
            <a:avLst/>
          </a:prstGeom>
        </p:spPr>
      </p:pic>
      <p:pic>
        <p:nvPicPr>
          <p:cNvPr id="57" name="图片 56">
            <a:extLst>
              <a:ext uri="{FF2B5EF4-FFF2-40B4-BE49-F238E27FC236}">
                <a16:creationId xmlns:a16="http://schemas.microsoft.com/office/drawing/2014/main" xmlns="" id="{33D37B5F-E010-49E9-A967-CD2CBAB6E96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12183" y="310467"/>
            <a:ext cx="637698" cy="411177"/>
          </a:xfrm>
          <a:prstGeom prst="rect">
            <a:avLst/>
          </a:prstGeom>
        </p:spPr>
      </p:pic>
      <p:sp>
        <p:nvSpPr>
          <p:cNvPr id="61" name="文本框 60">
            <a:extLst>
              <a:ext uri="{FF2B5EF4-FFF2-40B4-BE49-F238E27FC236}">
                <a16:creationId xmlns:a16="http://schemas.microsoft.com/office/drawing/2014/main" xmlns="" id="{EE97B152-F32E-4756-9F6D-7B445CE42F06}"/>
              </a:ext>
            </a:extLst>
          </p:cNvPr>
          <p:cNvSpPr txBox="1"/>
          <p:nvPr/>
        </p:nvSpPr>
        <p:spPr>
          <a:xfrm>
            <a:off x="5770995" y="4518245"/>
            <a:ext cx="1702294" cy="369332"/>
          </a:xfrm>
          <a:prstGeom prst="rect">
            <a:avLst/>
          </a:prstGeom>
          <a:noFill/>
        </p:spPr>
        <p:txBody>
          <a:bodyPr wrap="square" rtlCol="0">
            <a:spAutoFit/>
          </a:bodyPr>
          <a:lstStyle/>
          <a:p>
            <a:pPr algn="r"/>
            <a:r>
              <a:rPr lang="en-US" altLang="zh-CN" b="1">
                <a:latin typeface="Ink Free" panose="03080402000500000000" pitchFamily="66" charset="0"/>
              </a:rPr>
              <a:t>designed by xiao</a:t>
            </a:r>
            <a:endParaRPr lang="zh-CN" altLang="en-US" b="1">
              <a:latin typeface="Ink Free" panose="03080402000500000000" pitchFamily="66" charset="0"/>
            </a:endParaRPr>
          </a:p>
        </p:txBody>
      </p:sp>
    </p:spTree>
    <p:extLst>
      <p:ext uri="{BB962C8B-B14F-4D97-AF65-F5344CB8AC3E}">
        <p14:creationId xmlns:p14="http://schemas.microsoft.com/office/powerpoint/2010/main" val="3839115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700</TotalTime>
  <Words>577</Words>
  <Application>Microsoft Office PowerPoint</Application>
  <PresentationFormat>宽屏</PresentationFormat>
  <Paragraphs>95</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Ink Free</vt:lpstr>
      <vt:lpstr>Arial</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清新画风圆滚滚卡通插画ppt模板</dc:subject>
  <dc:creator>yvonne 忘吃药的晓公子</dc:creator>
  <cp:keywords>51PPT模板网</cp:keywords>
  <dc:description>www.51pptmoban.com</dc:description>
  <cp:lastModifiedBy>YANGs</cp:lastModifiedBy>
  <cp:revision>74</cp:revision>
  <dcterms:created xsi:type="dcterms:W3CDTF">2021-07-04T22:45:31Z</dcterms:created>
  <dcterms:modified xsi:type="dcterms:W3CDTF">2021-07-11T15:23:39Z</dcterms:modified>
</cp:coreProperties>
</file>