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347" r:id="rId2"/>
    <p:sldId id="258" r:id="rId3"/>
    <p:sldId id="259" r:id="rId4"/>
    <p:sldId id="260" r:id="rId5"/>
    <p:sldId id="261" r:id="rId6"/>
    <p:sldId id="346" r:id="rId7"/>
    <p:sldId id="345" r:id="rId8"/>
    <p:sldId id="343" r:id="rId9"/>
    <p:sldId id="348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65FF"/>
    <a:srgbClr val="F2F3F7"/>
    <a:srgbClr val="01235F"/>
    <a:srgbClr val="F9D8D3"/>
    <a:srgbClr val="FDEEE8"/>
    <a:srgbClr val="A25F48"/>
    <a:srgbClr val="BF9783"/>
    <a:srgbClr val="ECBFAD"/>
    <a:srgbClr val="3482D8"/>
    <a:srgbClr val="194F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14" autoAdjust="0"/>
    <p:restoredTop sz="96825" autoAdjust="0"/>
  </p:normalViewPr>
  <p:slideViewPr>
    <p:cSldViewPr snapToGrid="0">
      <p:cViewPr varScale="1">
        <p:scale>
          <a:sx n="128" d="100"/>
          <a:sy n="128" d="100"/>
        </p:scale>
        <p:origin x="21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E3B430-1A22-41AB-8145-22B2DF7D2DA1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8DC73D-7D82-4CC4-9352-9FD0125D91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176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5602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7358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110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115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7608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1890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69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825CB9B-36CB-4ECE-8322-27CF82C1D5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2DDEC579-9332-43D1-ACAF-132AAD99DA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F6B00B7-32B7-457A-9466-DBE21D99C3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BE3233F-032F-4CFB-9291-A4A2EF965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3F171A3-4DD7-499A-B3D1-ECB484E2B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39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784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1234693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7653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370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82937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598027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41D8542-D873-4D20-9CEC-984732BBC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1748A2A-36B4-4F63-AC40-7379EFFB89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0B08692-BBC3-41D8-8E5C-3E223C2FC1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E665D95-9003-4EC9-A820-CBD2E47079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05A002C-7D80-4000-AE21-29AE13D94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E6F642A-11B6-4C17-AEF6-129EF5685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8534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9CEB5B5-F4EA-4EBC-905A-3DACDFF27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37E8F3D3-2D9D-40F2-9574-ABA4826D69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2B1981A-19FA-4081-9100-A13A8238BD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5A04A5A-853C-42B2-927F-8C7EC7CEDD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F789A8D-E26A-446E-8E03-256A20147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BE397A4-3B37-405A-8A4A-FCA59DF7D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1522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C34CFFB-EDF2-46BD-9349-5EB11EFD9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BC8FD6C-513D-4EB8-83B5-FCD9FA4D94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C0260A4-D798-4F1C-A065-47A1E8F97F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E9C6AEF-0DCE-4144-A00C-1F7EB2AD9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CDCFE77-CB1F-4BF6-A07E-4FE6409F4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0625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577509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E69D00E-AE98-42A5-8786-172D1E0F1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B8CD05B-E332-40BD-83BF-CC03ABFB5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745AABE-851E-43E8-A118-9ED30952B2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40BE8F9-0860-42A0-9F1E-75B216394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2F9040D-AA01-4ADC-809B-48D65F828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45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39BAE8C5-2667-4DE3-A67E-45BA4439AE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DCA8749-A037-42CE-A87D-D701FA231E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E8A5B43-5C41-4CB4-B2CA-6963813460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5D16C6-6E32-4F5D-AC12-80E4529F7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32A2094-D6F6-4D0C-93B7-B6CA973E9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252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1101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CCDD49-178A-4588-AFB7-42F02C249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E727609-B085-42E3-B353-DA8446FE9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89B6B4D-B459-413D-96D6-1F4776755B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7FE0559-BE70-4909-A6BB-0E1663EB7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F2CE597-164F-4DA5-9049-9CBEFD646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712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E54C85F-3F55-4DB0-94FE-F8962FFB2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65820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>
            <a:extLst>
              <a:ext uri="{FF2B5EF4-FFF2-40B4-BE49-F238E27FC236}">
                <a16:creationId xmlns:a16="http://schemas.microsoft.com/office/drawing/2014/main" xmlns="" id="{E7191048-0D1A-4AEE-98B0-91621E9B5F1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491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76742B9-054F-47EB-BA22-39F93A76900B}"/>
              </a:ext>
            </a:extLst>
          </p:cNvPr>
          <p:cNvSpPr txBox="1"/>
          <p:nvPr userDrawn="1"/>
        </p:nvSpPr>
        <p:spPr>
          <a:xfrm>
            <a:off x="9811655" y="6523215"/>
            <a:ext cx="2152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2">
                    <a:lumMod val="90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搜索：陈西设计之家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1498483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DDB463D-50A0-4D35-B9ED-A28BB40AC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43D2929-F0A9-4D71-836F-23F4050A71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04644FB-32A0-4D79-9A3E-4509FA6A6F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74A2A71-7CD3-4BE2-B443-4862D8837E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6F4583F-28EA-494A-86C4-36CF2C611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A5B7920-8C04-48B4-8822-A4A8333B9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879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41912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DB783AC-D479-44F7-8C9E-C5CC6D98F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7CA2909-FC81-41FC-8AC3-59A75DB852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E4363C2-642B-45C0-AAD9-785897C41F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487D1260-EEB0-4249-B59F-A901D7EA4D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03AAA8B4-00D7-4FA7-93E3-0E8197F357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7AA2AE0-81C1-4B76-8CFF-63D9CDD3F1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1549E87E-823F-41F4-9CE9-533D5ACDC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9602A49E-468B-4C70-9C3E-FE81CD633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4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BC8A628-7920-421F-93C8-0E272A5DB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010BDF5-15A8-4976-930F-27C132AFE8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91FFA0D-2E7C-4FED-84CC-FDE1069A9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EE96CDC0-3FE8-49D4-98CA-7679CBFCF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482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B73B010-E02D-4C3B-9622-E396899434D8}"/>
              </a:ext>
            </a:extLst>
          </p:cNvPr>
          <p:cNvSpPr/>
          <p:nvPr userDrawn="1"/>
        </p:nvSpPr>
        <p:spPr>
          <a:xfrm>
            <a:off x="4041591" y="-413266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72333A7-407F-4000-9685-20BD349FFAFB}"/>
              </a:ext>
            </a:extLst>
          </p:cNvPr>
          <p:cNvSpPr/>
          <p:nvPr userDrawn="1"/>
        </p:nvSpPr>
        <p:spPr>
          <a:xfrm>
            <a:off x="4041591" y="7314654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2812099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4" r:id="rId4"/>
    <p:sldLayoutId id="2147483665" r:id="rId5"/>
    <p:sldLayoutId id="2147483652" r:id="rId6"/>
    <p:sldLayoutId id="2147483663" r:id="rId7"/>
    <p:sldLayoutId id="2147483653" r:id="rId8"/>
    <p:sldLayoutId id="2147483654" r:id="rId9"/>
    <p:sldLayoutId id="2147483655" r:id="rId10"/>
    <p:sldLayoutId id="2147483668" r:id="rId11"/>
    <p:sldLayoutId id="2147483660" r:id="rId12"/>
    <p:sldLayoutId id="2147483661" r:id="rId13"/>
    <p:sldLayoutId id="2147483662" r:id="rId14"/>
    <p:sldLayoutId id="2147483667" r:id="rId15"/>
    <p:sldLayoutId id="2147483656" r:id="rId16"/>
    <p:sldLayoutId id="2147483657" r:id="rId17"/>
    <p:sldLayoutId id="2147483658" r:id="rId18"/>
    <p:sldLayoutId id="2147483669" r:id="rId19"/>
    <p:sldLayoutId id="2147483659" r:id="rId20"/>
    <p:sldLayoutId id="2147483666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5.pn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chenxisheji/" TargetMode="External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形用户界面, 应用程序&#10;&#10;描述已自动生成">
            <a:extLst>
              <a:ext uri="{FF2B5EF4-FFF2-40B4-BE49-F238E27FC236}">
                <a16:creationId xmlns:a16="http://schemas.microsoft.com/office/drawing/2014/main" xmlns="" id="{0AD5541B-C052-4A2C-812D-871B299E40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223" y="3569903"/>
            <a:ext cx="4648936" cy="2615027"/>
          </a:xfrm>
          <a:prstGeom prst="rect">
            <a:avLst/>
          </a:prstGeom>
          <a:effectLst>
            <a:outerShdw blurRad="254000" sx="102000" sy="102000" algn="ctr" rotWithShape="0">
              <a:prstClr val="black">
                <a:alpha val="58000"/>
              </a:prstClr>
            </a:outerShdw>
          </a:effectLst>
        </p:spPr>
      </p:pic>
      <p:pic>
        <p:nvPicPr>
          <p:cNvPr id="7" name="图片 6" descr="图示&#10;&#10;中度可信度描述已自动生成">
            <a:extLst>
              <a:ext uri="{FF2B5EF4-FFF2-40B4-BE49-F238E27FC236}">
                <a16:creationId xmlns:a16="http://schemas.microsoft.com/office/drawing/2014/main" xmlns="" id="{BA956E3D-CEB1-4F1E-B60D-CE05BD2475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2842" y="3569902"/>
            <a:ext cx="4648936" cy="2615027"/>
          </a:xfrm>
          <a:prstGeom prst="rect">
            <a:avLst/>
          </a:prstGeom>
          <a:effectLst>
            <a:outerShdw blurRad="254000" sx="102000" sy="102000" algn="ctr" rotWithShape="0">
              <a:prstClr val="black">
                <a:alpha val="58000"/>
              </a:prstClr>
            </a:outerShdw>
          </a:effectLst>
        </p:spPr>
      </p:pic>
      <p:pic>
        <p:nvPicPr>
          <p:cNvPr id="9" name="图片 8" descr="图片包含 图形用户界面&#10;&#10;描述已自动生成">
            <a:extLst>
              <a:ext uri="{FF2B5EF4-FFF2-40B4-BE49-F238E27FC236}">
                <a16:creationId xmlns:a16="http://schemas.microsoft.com/office/drawing/2014/main" xmlns="" id="{FCE8E49D-E24F-4C4E-AB72-CB7342E0324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223" y="673071"/>
            <a:ext cx="4648936" cy="2615027"/>
          </a:xfrm>
          <a:prstGeom prst="rect">
            <a:avLst/>
          </a:prstGeom>
          <a:effectLst>
            <a:outerShdw blurRad="254000" sx="102000" sy="102000" algn="ctr" rotWithShape="0">
              <a:prstClr val="black">
                <a:alpha val="58000"/>
              </a:prstClr>
            </a:outerShdw>
          </a:effectLst>
        </p:spPr>
      </p:pic>
      <p:pic>
        <p:nvPicPr>
          <p:cNvPr id="11" name="图片 10" descr="图形用户界面&#10;&#10;描述已自动生成">
            <a:extLst>
              <a:ext uri="{FF2B5EF4-FFF2-40B4-BE49-F238E27FC236}">
                <a16:creationId xmlns:a16="http://schemas.microsoft.com/office/drawing/2014/main" xmlns="" id="{0564EA80-7D71-49FB-94CA-BC3AD2D9257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2842" y="673070"/>
            <a:ext cx="4648936" cy="2615027"/>
          </a:xfrm>
          <a:prstGeom prst="rect">
            <a:avLst/>
          </a:prstGeom>
          <a:effectLst>
            <a:outerShdw blurRad="254000" sx="102000" sy="102000" algn="ctr" rotWithShape="0">
              <a:prstClr val="black">
                <a:alpha val="58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278481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3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椭圆 219">
            <a:extLst>
              <a:ext uri="{FF2B5EF4-FFF2-40B4-BE49-F238E27FC236}">
                <a16:creationId xmlns:a16="http://schemas.microsoft.com/office/drawing/2014/main" xmlns="" id="{5DFACCF3-3489-49FF-BEB5-C66E27669CAC}"/>
              </a:ext>
            </a:extLst>
          </p:cNvPr>
          <p:cNvSpPr/>
          <p:nvPr/>
        </p:nvSpPr>
        <p:spPr>
          <a:xfrm>
            <a:off x="6764730" y="945092"/>
            <a:ext cx="4701439" cy="4701439"/>
          </a:xfrm>
          <a:prstGeom prst="ellipse">
            <a:avLst/>
          </a:prstGeom>
          <a:noFill/>
          <a:ln>
            <a:solidFill>
              <a:srgbClr val="2A65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8" name="文本框 217">
            <a:extLst>
              <a:ext uri="{FF2B5EF4-FFF2-40B4-BE49-F238E27FC236}">
                <a16:creationId xmlns:a16="http://schemas.microsoft.com/office/drawing/2014/main" xmlns="" id="{58EDC3AB-8A78-44BE-AF1C-E51133AEB45B}"/>
              </a:ext>
            </a:extLst>
          </p:cNvPr>
          <p:cNvSpPr txBox="1"/>
          <p:nvPr/>
        </p:nvSpPr>
        <p:spPr>
          <a:xfrm>
            <a:off x="725831" y="2195787"/>
            <a:ext cx="53993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pc="300" dirty="0">
                <a:ln w="12700">
                  <a:solidFill>
                    <a:srgbClr val="2A65FF"/>
                  </a:solidFill>
                </a:ln>
                <a:noFill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高端产品宣传介绍</a:t>
            </a:r>
          </a:p>
        </p:txBody>
      </p:sp>
      <p:sp>
        <p:nvSpPr>
          <p:cNvPr id="219" name="矩形 218">
            <a:extLst>
              <a:ext uri="{FF2B5EF4-FFF2-40B4-BE49-F238E27FC236}">
                <a16:creationId xmlns:a16="http://schemas.microsoft.com/office/drawing/2014/main" xmlns="" id="{7AA63479-DA08-40D1-A163-BB227A1A8956}"/>
              </a:ext>
            </a:extLst>
          </p:cNvPr>
          <p:cNvSpPr/>
          <p:nvPr/>
        </p:nvSpPr>
        <p:spPr>
          <a:xfrm>
            <a:off x="321129" y="2505791"/>
            <a:ext cx="5804016" cy="811453"/>
          </a:xfrm>
          <a:prstGeom prst="rect">
            <a:avLst/>
          </a:prstGeom>
          <a:solidFill>
            <a:srgbClr val="F2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6" name="文本框 215">
            <a:extLst>
              <a:ext uri="{FF2B5EF4-FFF2-40B4-BE49-F238E27FC236}">
                <a16:creationId xmlns:a16="http://schemas.microsoft.com/office/drawing/2014/main" xmlns="" id="{19C725DD-71FB-4E1D-886F-3A13B4FFEE12}"/>
              </a:ext>
            </a:extLst>
          </p:cNvPr>
          <p:cNvSpPr txBox="1"/>
          <p:nvPr/>
        </p:nvSpPr>
        <p:spPr>
          <a:xfrm>
            <a:off x="725831" y="2353520"/>
            <a:ext cx="53993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pc="300" dirty="0">
                <a:ln w="12700">
                  <a:solidFill>
                    <a:srgbClr val="2A65FF"/>
                  </a:solidFill>
                </a:ln>
                <a:noFill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高端产品宣传介绍</a:t>
            </a:r>
          </a:p>
        </p:txBody>
      </p:sp>
      <p:sp>
        <p:nvSpPr>
          <p:cNvPr id="217" name="矩形 216">
            <a:extLst>
              <a:ext uri="{FF2B5EF4-FFF2-40B4-BE49-F238E27FC236}">
                <a16:creationId xmlns:a16="http://schemas.microsoft.com/office/drawing/2014/main" xmlns="" id="{5686869C-D873-4068-92A1-A4DB124B8529}"/>
              </a:ext>
            </a:extLst>
          </p:cNvPr>
          <p:cNvSpPr/>
          <p:nvPr/>
        </p:nvSpPr>
        <p:spPr>
          <a:xfrm>
            <a:off x="321129" y="2714961"/>
            <a:ext cx="5804016" cy="811453"/>
          </a:xfrm>
          <a:prstGeom prst="rect">
            <a:avLst/>
          </a:prstGeom>
          <a:solidFill>
            <a:srgbClr val="F2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4" name="椭圆 343">
            <a:extLst>
              <a:ext uri="{FF2B5EF4-FFF2-40B4-BE49-F238E27FC236}">
                <a16:creationId xmlns:a16="http://schemas.microsoft.com/office/drawing/2014/main" xmlns="" id="{72276FAD-FF49-437A-A782-66EBB6F03CEA}"/>
              </a:ext>
            </a:extLst>
          </p:cNvPr>
          <p:cNvSpPr/>
          <p:nvPr/>
        </p:nvSpPr>
        <p:spPr>
          <a:xfrm>
            <a:off x="7174612" y="5617756"/>
            <a:ext cx="3957372" cy="703215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50000"/>
                </a:schemeClr>
              </a:gs>
              <a:gs pos="64000">
                <a:schemeClr val="tx1">
                  <a:lumMod val="95000"/>
                  <a:lumOff val="5000"/>
                  <a:alpha val="14000"/>
                </a:schemeClr>
              </a:gs>
              <a:gs pos="100000">
                <a:schemeClr val="tx1">
                  <a:lumMod val="95000"/>
                  <a:lumOff val="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3" name="矩形: 圆角 322">
            <a:extLst>
              <a:ext uri="{FF2B5EF4-FFF2-40B4-BE49-F238E27FC236}">
                <a16:creationId xmlns:a16="http://schemas.microsoft.com/office/drawing/2014/main" xmlns="" id="{3A2D5855-08A3-4509-A470-35629B57783C}"/>
              </a:ext>
            </a:extLst>
          </p:cNvPr>
          <p:cNvSpPr/>
          <p:nvPr/>
        </p:nvSpPr>
        <p:spPr>
          <a:xfrm>
            <a:off x="517071" y="-152400"/>
            <a:ext cx="484415" cy="745671"/>
          </a:xfrm>
          <a:prstGeom prst="roundRect">
            <a:avLst/>
          </a:prstGeom>
          <a:solidFill>
            <a:srgbClr val="2A65FF"/>
          </a:solidFill>
          <a:ln>
            <a:noFill/>
          </a:ln>
          <a:effectLst>
            <a:outerShdw blurRad="127000" sx="102000" sy="102000" algn="ctr" rotWithShape="0">
              <a:srgbClr val="2A65FF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9" name="组合 328">
            <a:extLst>
              <a:ext uri="{FF2B5EF4-FFF2-40B4-BE49-F238E27FC236}">
                <a16:creationId xmlns:a16="http://schemas.microsoft.com/office/drawing/2014/main" xmlns="" id="{BB1623AE-D4CA-481C-B920-B1CD4E599B0E}"/>
              </a:ext>
            </a:extLst>
          </p:cNvPr>
          <p:cNvGrpSpPr/>
          <p:nvPr/>
        </p:nvGrpSpPr>
        <p:grpSpPr>
          <a:xfrm>
            <a:off x="651957" y="254725"/>
            <a:ext cx="214642" cy="163285"/>
            <a:chOff x="4490357" y="359229"/>
            <a:chExt cx="177437" cy="134982"/>
          </a:xfrm>
        </p:grpSpPr>
        <p:cxnSp>
          <p:nvCxnSpPr>
            <p:cNvPr id="325" name="直接连接符 324">
              <a:extLst>
                <a:ext uri="{FF2B5EF4-FFF2-40B4-BE49-F238E27FC236}">
                  <a16:creationId xmlns:a16="http://schemas.microsoft.com/office/drawing/2014/main" xmlns="" id="{5F7E7006-9BCD-45B9-AC52-6C12B0A57815}"/>
                </a:ext>
              </a:extLst>
            </p:cNvPr>
            <p:cNvCxnSpPr>
              <a:cxnSpLocks/>
            </p:cNvCxnSpPr>
            <p:nvPr/>
          </p:nvCxnSpPr>
          <p:spPr>
            <a:xfrm>
              <a:off x="4490357" y="359229"/>
              <a:ext cx="142603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接连接符 183">
              <a:extLst>
                <a:ext uri="{FF2B5EF4-FFF2-40B4-BE49-F238E27FC236}">
                  <a16:creationId xmlns:a16="http://schemas.microsoft.com/office/drawing/2014/main" xmlns="" id="{B59FD0BB-4861-4A4B-BDD0-D7700410509C}"/>
                </a:ext>
              </a:extLst>
            </p:cNvPr>
            <p:cNvCxnSpPr>
              <a:cxnSpLocks/>
            </p:cNvCxnSpPr>
            <p:nvPr/>
          </p:nvCxnSpPr>
          <p:spPr>
            <a:xfrm>
              <a:off x="4490357" y="426720"/>
              <a:ext cx="177437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直接连接符 184">
              <a:extLst>
                <a:ext uri="{FF2B5EF4-FFF2-40B4-BE49-F238E27FC236}">
                  <a16:creationId xmlns:a16="http://schemas.microsoft.com/office/drawing/2014/main" xmlns="" id="{C005FC0D-E9A8-44DD-BC0C-C727FCC3A0A5}"/>
                </a:ext>
              </a:extLst>
            </p:cNvPr>
            <p:cNvCxnSpPr>
              <a:cxnSpLocks/>
            </p:cNvCxnSpPr>
            <p:nvPr/>
          </p:nvCxnSpPr>
          <p:spPr>
            <a:xfrm>
              <a:off x="4490357" y="494211"/>
              <a:ext cx="142603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1" name="椭圆 330">
            <a:extLst>
              <a:ext uri="{FF2B5EF4-FFF2-40B4-BE49-F238E27FC236}">
                <a16:creationId xmlns:a16="http://schemas.microsoft.com/office/drawing/2014/main" xmlns="" id="{F10E46FC-64BA-45B4-842A-65B5280589D7}"/>
              </a:ext>
            </a:extLst>
          </p:cNvPr>
          <p:cNvSpPr/>
          <p:nvPr/>
        </p:nvSpPr>
        <p:spPr>
          <a:xfrm>
            <a:off x="6827518" y="1017848"/>
            <a:ext cx="4701439" cy="4701439"/>
          </a:xfrm>
          <a:prstGeom prst="ellipse">
            <a:avLst/>
          </a:prstGeom>
          <a:solidFill>
            <a:srgbClr val="2A6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8" name="文本框 337">
            <a:extLst>
              <a:ext uri="{FF2B5EF4-FFF2-40B4-BE49-F238E27FC236}">
                <a16:creationId xmlns:a16="http://schemas.microsoft.com/office/drawing/2014/main" xmlns="" id="{99DD2CEC-9A2E-4BB5-B6AD-2CC8CAA7FD7C}"/>
              </a:ext>
            </a:extLst>
          </p:cNvPr>
          <p:cNvSpPr txBox="1"/>
          <p:nvPr/>
        </p:nvSpPr>
        <p:spPr>
          <a:xfrm>
            <a:off x="770007" y="1673979"/>
            <a:ext cx="2700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陈西设计之家</a:t>
            </a:r>
          </a:p>
        </p:txBody>
      </p:sp>
      <p:sp>
        <p:nvSpPr>
          <p:cNvPr id="197" name="文本框 196">
            <a:extLst>
              <a:ext uri="{FF2B5EF4-FFF2-40B4-BE49-F238E27FC236}">
                <a16:creationId xmlns:a16="http://schemas.microsoft.com/office/drawing/2014/main" xmlns="" id="{B448A971-3C47-440D-A41C-A12D25603A4B}"/>
              </a:ext>
            </a:extLst>
          </p:cNvPr>
          <p:cNvSpPr txBox="1"/>
          <p:nvPr/>
        </p:nvSpPr>
        <p:spPr>
          <a:xfrm>
            <a:off x="725831" y="2603084"/>
            <a:ext cx="53993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pc="300" dirty="0">
                <a:solidFill>
                  <a:srgbClr val="2A65FF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高端产品宣传介绍</a:t>
            </a:r>
          </a:p>
        </p:txBody>
      </p:sp>
      <p:sp>
        <p:nvSpPr>
          <p:cNvPr id="339" name="文本框 338">
            <a:extLst>
              <a:ext uri="{FF2B5EF4-FFF2-40B4-BE49-F238E27FC236}">
                <a16:creationId xmlns:a16="http://schemas.microsoft.com/office/drawing/2014/main" xmlns="" id="{5DC49F9D-F6B8-4721-BF27-1CA81E6E1218}"/>
              </a:ext>
            </a:extLst>
          </p:cNvPr>
          <p:cNvSpPr txBox="1"/>
          <p:nvPr/>
        </p:nvSpPr>
        <p:spPr>
          <a:xfrm>
            <a:off x="759278" y="3710195"/>
            <a:ext cx="5355138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/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/>
              <a:t>urna</a:t>
            </a:r>
            <a:r>
              <a:rPr lang="en-US" altLang="zh-CN" sz="1200" dirty="0"/>
              <a:t>.</a:t>
            </a:r>
          </a:p>
        </p:txBody>
      </p:sp>
      <p:sp>
        <p:nvSpPr>
          <p:cNvPr id="199" name="矩形: 圆角 198">
            <a:extLst>
              <a:ext uri="{FF2B5EF4-FFF2-40B4-BE49-F238E27FC236}">
                <a16:creationId xmlns:a16="http://schemas.microsoft.com/office/drawing/2014/main" xmlns="" id="{4BDA806D-BE6B-49C0-B44E-387500709436}"/>
              </a:ext>
            </a:extLst>
          </p:cNvPr>
          <p:cNvSpPr/>
          <p:nvPr/>
        </p:nvSpPr>
        <p:spPr>
          <a:xfrm>
            <a:off x="866599" y="4972051"/>
            <a:ext cx="2372990" cy="330380"/>
          </a:xfrm>
          <a:prstGeom prst="roundRect">
            <a:avLst/>
          </a:prstGeom>
          <a:solidFill>
            <a:srgbClr val="2A65FF"/>
          </a:solidFill>
          <a:ln>
            <a:noFill/>
          </a:ln>
          <a:effectLst>
            <a:outerShdw blurRad="127000" sx="102000" sy="102000" algn="ctr" rotWithShape="0">
              <a:srgbClr val="2A65FF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0" name="文本框 339">
            <a:extLst>
              <a:ext uri="{FF2B5EF4-FFF2-40B4-BE49-F238E27FC236}">
                <a16:creationId xmlns:a16="http://schemas.microsoft.com/office/drawing/2014/main" xmlns="" id="{3A11CD17-E7E2-4E1B-B0D3-ADD16FC94999}"/>
              </a:ext>
            </a:extLst>
          </p:cNvPr>
          <p:cNvSpPr txBox="1"/>
          <p:nvPr/>
        </p:nvSpPr>
        <p:spPr>
          <a:xfrm>
            <a:off x="957311" y="4998740"/>
            <a:ext cx="19546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微信搜索：陈西设计之家</a:t>
            </a:r>
          </a:p>
        </p:txBody>
      </p:sp>
      <p:cxnSp>
        <p:nvCxnSpPr>
          <p:cNvPr id="203" name="Straight Connector 341">
            <a:extLst>
              <a:ext uri="{FF2B5EF4-FFF2-40B4-BE49-F238E27FC236}">
                <a16:creationId xmlns:a16="http://schemas.microsoft.com/office/drawing/2014/main" xmlns="" id="{DB4DC68E-7948-4589-BF37-16F2C353A488}"/>
              </a:ext>
            </a:extLst>
          </p:cNvPr>
          <p:cNvCxnSpPr/>
          <p:nvPr/>
        </p:nvCxnSpPr>
        <p:spPr>
          <a:xfrm>
            <a:off x="2850697" y="5046889"/>
            <a:ext cx="0" cy="182336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" name="iconfont-11868-5667976">
            <a:extLst>
              <a:ext uri="{FF2B5EF4-FFF2-40B4-BE49-F238E27FC236}">
                <a16:creationId xmlns:a16="http://schemas.microsoft.com/office/drawing/2014/main" xmlns="" id="{61FA692C-7BFC-431C-BCC9-BFFCD03F3F94}"/>
              </a:ext>
            </a:extLst>
          </p:cNvPr>
          <p:cNvSpPr/>
          <p:nvPr/>
        </p:nvSpPr>
        <p:spPr>
          <a:xfrm>
            <a:off x="5361631" y="7415086"/>
            <a:ext cx="190543" cy="190543"/>
          </a:xfrm>
          <a:custGeom>
            <a:avLst/>
            <a:gdLst>
              <a:gd name="T0" fmla="*/ 5962 w 13289"/>
              <a:gd name="T1" fmla="*/ 2762 h 13289"/>
              <a:gd name="T2" fmla="*/ 2762 w 13289"/>
              <a:gd name="T3" fmla="*/ 5962 h 13289"/>
              <a:gd name="T4" fmla="*/ 2471 w 13289"/>
              <a:gd name="T5" fmla="*/ 6253 h 13289"/>
              <a:gd name="T6" fmla="*/ 2180 w 13289"/>
              <a:gd name="T7" fmla="*/ 5962 h 13289"/>
              <a:gd name="T8" fmla="*/ 5962 w 13289"/>
              <a:gd name="T9" fmla="*/ 2180 h 13289"/>
              <a:gd name="T10" fmla="*/ 6253 w 13289"/>
              <a:gd name="T11" fmla="*/ 2471 h 13289"/>
              <a:gd name="T12" fmla="*/ 5962 w 13289"/>
              <a:gd name="T13" fmla="*/ 2762 h 13289"/>
              <a:gd name="T14" fmla="*/ 13054 w 13289"/>
              <a:gd name="T15" fmla="*/ 13054 h 13289"/>
              <a:gd name="T16" fmla="*/ 12202 w 13289"/>
              <a:gd name="T17" fmla="*/ 13054 h 13289"/>
              <a:gd name="T18" fmla="*/ 10498 w 13289"/>
              <a:gd name="T19" fmla="*/ 11350 h 13289"/>
              <a:gd name="T20" fmla="*/ 10498 w 13289"/>
              <a:gd name="T21" fmla="*/ 10498 h 13289"/>
              <a:gd name="T22" fmla="*/ 11350 w 13289"/>
              <a:gd name="T23" fmla="*/ 10498 h 13289"/>
              <a:gd name="T24" fmla="*/ 13054 w 13289"/>
              <a:gd name="T25" fmla="*/ 12202 h 13289"/>
              <a:gd name="T26" fmla="*/ 13054 w 13289"/>
              <a:gd name="T27" fmla="*/ 13054 h 13289"/>
              <a:gd name="T28" fmla="*/ 5962 w 13289"/>
              <a:gd name="T29" fmla="*/ 11490 h 13289"/>
              <a:gd name="T30" fmla="*/ 856 w 13289"/>
              <a:gd name="T31" fmla="*/ 8078 h 13289"/>
              <a:gd name="T32" fmla="*/ 2054 w 13289"/>
              <a:gd name="T33" fmla="*/ 2054 h 13289"/>
              <a:gd name="T34" fmla="*/ 8078 w 13289"/>
              <a:gd name="T35" fmla="*/ 856 h 13289"/>
              <a:gd name="T36" fmla="*/ 11490 w 13289"/>
              <a:gd name="T37" fmla="*/ 5962 h 13289"/>
              <a:gd name="T38" fmla="*/ 9871 w 13289"/>
              <a:gd name="T39" fmla="*/ 9871 h 13289"/>
              <a:gd name="T40" fmla="*/ 5962 w 13289"/>
              <a:gd name="T41" fmla="*/ 11490 h 13289"/>
              <a:gd name="T42" fmla="*/ 5962 w 13289"/>
              <a:gd name="T43" fmla="*/ 1599 h 13289"/>
              <a:gd name="T44" fmla="*/ 1931 w 13289"/>
              <a:gd name="T45" fmla="*/ 4292 h 13289"/>
              <a:gd name="T46" fmla="*/ 2877 w 13289"/>
              <a:gd name="T47" fmla="*/ 9048 h 13289"/>
              <a:gd name="T48" fmla="*/ 7632 w 13289"/>
              <a:gd name="T49" fmla="*/ 9994 h 13289"/>
              <a:gd name="T50" fmla="*/ 10326 w 13289"/>
              <a:gd name="T51" fmla="*/ 5962 h 13289"/>
              <a:gd name="T52" fmla="*/ 5962 w 13289"/>
              <a:gd name="T53" fmla="*/ 1599 h 13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3289" h="13289">
                <a:moveTo>
                  <a:pt x="5962" y="2762"/>
                </a:moveTo>
                <a:cubicBezTo>
                  <a:pt x="4195" y="2762"/>
                  <a:pt x="2762" y="4195"/>
                  <a:pt x="2762" y="5962"/>
                </a:cubicBezTo>
                <a:cubicBezTo>
                  <a:pt x="2762" y="6123"/>
                  <a:pt x="2632" y="6253"/>
                  <a:pt x="2471" y="6253"/>
                </a:cubicBezTo>
                <a:cubicBezTo>
                  <a:pt x="2311" y="6253"/>
                  <a:pt x="2180" y="6123"/>
                  <a:pt x="2180" y="5962"/>
                </a:cubicBezTo>
                <a:cubicBezTo>
                  <a:pt x="2180" y="3874"/>
                  <a:pt x="3874" y="2180"/>
                  <a:pt x="5962" y="2180"/>
                </a:cubicBezTo>
                <a:cubicBezTo>
                  <a:pt x="6123" y="2180"/>
                  <a:pt x="6253" y="2311"/>
                  <a:pt x="6253" y="2471"/>
                </a:cubicBezTo>
                <a:cubicBezTo>
                  <a:pt x="6253" y="2632"/>
                  <a:pt x="6123" y="2762"/>
                  <a:pt x="5962" y="2762"/>
                </a:cubicBezTo>
                <a:close/>
                <a:moveTo>
                  <a:pt x="13054" y="13054"/>
                </a:moveTo>
                <a:cubicBezTo>
                  <a:pt x="12819" y="13289"/>
                  <a:pt x="12437" y="13289"/>
                  <a:pt x="12202" y="13054"/>
                </a:cubicBezTo>
                <a:lnTo>
                  <a:pt x="10498" y="11350"/>
                </a:lnTo>
                <a:cubicBezTo>
                  <a:pt x="10262" y="11114"/>
                  <a:pt x="10262" y="10733"/>
                  <a:pt x="10498" y="10498"/>
                </a:cubicBezTo>
                <a:cubicBezTo>
                  <a:pt x="10733" y="10262"/>
                  <a:pt x="11114" y="10262"/>
                  <a:pt x="11350" y="10498"/>
                </a:cubicBezTo>
                <a:lnTo>
                  <a:pt x="13054" y="12202"/>
                </a:lnTo>
                <a:cubicBezTo>
                  <a:pt x="13289" y="12437"/>
                  <a:pt x="13289" y="12818"/>
                  <a:pt x="13054" y="13054"/>
                </a:cubicBezTo>
                <a:close/>
                <a:moveTo>
                  <a:pt x="5962" y="11490"/>
                </a:moveTo>
                <a:cubicBezTo>
                  <a:pt x="3727" y="11490"/>
                  <a:pt x="1711" y="10143"/>
                  <a:pt x="856" y="8078"/>
                </a:cubicBezTo>
                <a:cubicBezTo>
                  <a:pt x="0" y="6012"/>
                  <a:pt x="473" y="3635"/>
                  <a:pt x="2054" y="2054"/>
                </a:cubicBezTo>
                <a:cubicBezTo>
                  <a:pt x="3635" y="473"/>
                  <a:pt x="6012" y="0"/>
                  <a:pt x="8078" y="856"/>
                </a:cubicBezTo>
                <a:cubicBezTo>
                  <a:pt x="10143" y="1711"/>
                  <a:pt x="11490" y="3727"/>
                  <a:pt x="11490" y="5962"/>
                </a:cubicBezTo>
                <a:cubicBezTo>
                  <a:pt x="11490" y="7428"/>
                  <a:pt x="10907" y="8834"/>
                  <a:pt x="9871" y="9871"/>
                </a:cubicBezTo>
                <a:cubicBezTo>
                  <a:pt x="8834" y="10907"/>
                  <a:pt x="7428" y="11490"/>
                  <a:pt x="5962" y="11490"/>
                </a:cubicBezTo>
                <a:close/>
                <a:moveTo>
                  <a:pt x="5962" y="1599"/>
                </a:moveTo>
                <a:cubicBezTo>
                  <a:pt x="4197" y="1599"/>
                  <a:pt x="2606" y="2662"/>
                  <a:pt x="1931" y="4292"/>
                </a:cubicBezTo>
                <a:cubicBezTo>
                  <a:pt x="1255" y="5923"/>
                  <a:pt x="1629" y="7800"/>
                  <a:pt x="2877" y="9048"/>
                </a:cubicBezTo>
                <a:cubicBezTo>
                  <a:pt x="4125" y="10296"/>
                  <a:pt x="6002" y="10669"/>
                  <a:pt x="7632" y="9994"/>
                </a:cubicBezTo>
                <a:cubicBezTo>
                  <a:pt x="9263" y="9318"/>
                  <a:pt x="10326" y="7727"/>
                  <a:pt x="10326" y="5962"/>
                </a:cubicBezTo>
                <a:cubicBezTo>
                  <a:pt x="10326" y="3552"/>
                  <a:pt x="8372" y="1599"/>
                  <a:pt x="5962" y="15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5" name="zoom-len_77236">
            <a:extLst>
              <a:ext uri="{FF2B5EF4-FFF2-40B4-BE49-F238E27FC236}">
                <a16:creationId xmlns:a16="http://schemas.microsoft.com/office/drawing/2014/main" xmlns="" id="{1CB073B8-3A30-4BBD-80AE-08C18329600B}"/>
              </a:ext>
            </a:extLst>
          </p:cNvPr>
          <p:cNvSpPr/>
          <p:nvPr/>
        </p:nvSpPr>
        <p:spPr>
          <a:xfrm>
            <a:off x="4372577" y="7487676"/>
            <a:ext cx="167722" cy="167442"/>
          </a:xfrm>
          <a:custGeom>
            <a:avLst/>
            <a:gdLst>
              <a:gd name="connsiteX0" fmla="*/ 557185 w 607525"/>
              <a:gd name="connsiteY0" fmla="*/ 548939 h 606510"/>
              <a:gd name="connsiteX1" fmla="*/ 550588 w 607525"/>
              <a:gd name="connsiteY1" fmla="*/ 555526 h 606510"/>
              <a:gd name="connsiteX2" fmla="*/ 557185 w 607525"/>
              <a:gd name="connsiteY2" fmla="*/ 562113 h 606510"/>
              <a:gd name="connsiteX3" fmla="*/ 563781 w 607525"/>
              <a:gd name="connsiteY3" fmla="*/ 555526 h 606510"/>
              <a:gd name="connsiteX4" fmla="*/ 557185 w 607525"/>
              <a:gd name="connsiteY4" fmla="*/ 548939 h 606510"/>
              <a:gd name="connsiteX5" fmla="*/ 557185 w 607525"/>
              <a:gd name="connsiteY5" fmla="*/ 530299 h 606510"/>
              <a:gd name="connsiteX6" fmla="*/ 582447 w 607525"/>
              <a:gd name="connsiteY6" fmla="*/ 555526 h 606510"/>
              <a:gd name="connsiteX7" fmla="*/ 557185 w 607525"/>
              <a:gd name="connsiteY7" fmla="*/ 580753 h 606510"/>
              <a:gd name="connsiteX8" fmla="*/ 531922 w 607525"/>
              <a:gd name="connsiteY8" fmla="*/ 555526 h 606510"/>
              <a:gd name="connsiteX9" fmla="*/ 557185 w 607525"/>
              <a:gd name="connsiteY9" fmla="*/ 530299 h 606510"/>
              <a:gd name="connsiteX10" fmla="*/ 374257 w 607525"/>
              <a:gd name="connsiteY10" fmla="*/ 430563 h 606510"/>
              <a:gd name="connsiteX11" fmla="*/ 387447 w 607525"/>
              <a:gd name="connsiteY11" fmla="*/ 430563 h 606510"/>
              <a:gd name="connsiteX12" fmla="*/ 536037 w 607525"/>
              <a:gd name="connsiteY12" fmla="*/ 578773 h 606510"/>
              <a:gd name="connsiteX13" fmla="*/ 579674 w 607525"/>
              <a:gd name="connsiteY13" fmla="*/ 578773 h 606510"/>
              <a:gd name="connsiteX14" fmla="*/ 579674 w 607525"/>
              <a:gd name="connsiteY14" fmla="*/ 535207 h 606510"/>
              <a:gd name="connsiteX15" fmla="*/ 546841 w 607525"/>
              <a:gd name="connsiteY15" fmla="*/ 502427 h 606510"/>
              <a:gd name="connsiteX16" fmla="*/ 546841 w 607525"/>
              <a:gd name="connsiteY16" fmla="*/ 489259 h 606510"/>
              <a:gd name="connsiteX17" fmla="*/ 560170 w 607525"/>
              <a:gd name="connsiteY17" fmla="*/ 489259 h 606510"/>
              <a:gd name="connsiteX18" fmla="*/ 593003 w 607525"/>
              <a:gd name="connsiteY18" fmla="*/ 521899 h 606510"/>
              <a:gd name="connsiteX19" fmla="*/ 593003 w 607525"/>
              <a:gd name="connsiteY19" fmla="*/ 592081 h 606510"/>
              <a:gd name="connsiteX20" fmla="*/ 557925 w 607525"/>
              <a:gd name="connsiteY20" fmla="*/ 606510 h 606510"/>
              <a:gd name="connsiteX21" fmla="*/ 522707 w 607525"/>
              <a:gd name="connsiteY21" fmla="*/ 592081 h 606510"/>
              <a:gd name="connsiteX22" fmla="*/ 374257 w 607525"/>
              <a:gd name="connsiteY22" fmla="*/ 443731 h 606510"/>
              <a:gd name="connsiteX23" fmla="*/ 374257 w 607525"/>
              <a:gd name="connsiteY23" fmla="*/ 430563 h 606510"/>
              <a:gd name="connsiteX24" fmla="*/ 347364 w 607525"/>
              <a:gd name="connsiteY24" fmla="*/ 403685 h 606510"/>
              <a:gd name="connsiteX25" fmla="*/ 360524 w 607525"/>
              <a:gd name="connsiteY25" fmla="*/ 403685 h 606510"/>
              <a:gd name="connsiteX26" fmla="*/ 366264 w 607525"/>
              <a:gd name="connsiteY26" fmla="*/ 409439 h 606510"/>
              <a:gd name="connsiteX27" fmla="*/ 366264 w 607525"/>
              <a:gd name="connsiteY27" fmla="*/ 422632 h 606510"/>
              <a:gd name="connsiteX28" fmla="*/ 359684 w 607525"/>
              <a:gd name="connsiteY28" fmla="*/ 425298 h 606510"/>
              <a:gd name="connsiteX29" fmla="*/ 353104 w 607525"/>
              <a:gd name="connsiteY29" fmla="*/ 422632 h 606510"/>
              <a:gd name="connsiteX30" fmla="*/ 347364 w 607525"/>
              <a:gd name="connsiteY30" fmla="*/ 416877 h 606510"/>
              <a:gd name="connsiteX31" fmla="*/ 347364 w 607525"/>
              <a:gd name="connsiteY31" fmla="*/ 403685 h 606510"/>
              <a:gd name="connsiteX32" fmla="*/ 46737 w 607525"/>
              <a:gd name="connsiteY32" fmla="*/ 222058 h 606510"/>
              <a:gd name="connsiteX33" fmla="*/ 58378 w 607525"/>
              <a:gd name="connsiteY33" fmla="*/ 228221 h 606510"/>
              <a:gd name="connsiteX34" fmla="*/ 176475 w 607525"/>
              <a:gd name="connsiteY34" fmla="*/ 321923 h 606510"/>
              <a:gd name="connsiteX35" fmla="*/ 240012 w 607525"/>
              <a:gd name="connsiteY35" fmla="*/ 311699 h 606510"/>
              <a:gd name="connsiteX36" fmla="*/ 252354 w 607525"/>
              <a:gd name="connsiteY36" fmla="*/ 316601 h 606510"/>
              <a:gd name="connsiteX37" fmla="*/ 247305 w 607525"/>
              <a:gd name="connsiteY37" fmla="*/ 328927 h 606510"/>
              <a:gd name="connsiteX38" fmla="*/ 187415 w 607525"/>
              <a:gd name="connsiteY38" fmla="*/ 340972 h 606510"/>
              <a:gd name="connsiteX39" fmla="*/ 174932 w 607525"/>
              <a:gd name="connsiteY39" fmla="*/ 340552 h 606510"/>
              <a:gd name="connsiteX40" fmla="*/ 40566 w 607525"/>
              <a:gd name="connsiteY40" fmla="*/ 233823 h 606510"/>
              <a:gd name="connsiteX41" fmla="*/ 46737 w 607525"/>
              <a:gd name="connsiteY41" fmla="*/ 222058 h 606510"/>
              <a:gd name="connsiteX42" fmla="*/ 45714 w 607525"/>
              <a:gd name="connsiteY42" fmla="*/ 155874 h 606510"/>
              <a:gd name="connsiteX43" fmla="*/ 53565 w 607525"/>
              <a:gd name="connsiteY43" fmla="*/ 166535 h 606510"/>
              <a:gd name="connsiteX44" fmla="*/ 52443 w 607525"/>
              <a:gd name="connsiteY44" fmla="*/ 176214 h 606510"/>
              <a:gd name="connsiteX45" fmla="*/ 52163 w 607525"/>
              <a:gd name="connsiteY45" fmla="*/ 191503 h 606510"/>
              <a:gd name="connsiteX46" fmla="*/ 43050 w 607525"/>
              <a:gd name="connsiteY46" fmla="*/ 201182 h 606510"/>
              <a:gd name="connsiteX47" fmla="*/ 42769 w 607525"/>
              <a:gd name="connsiteY47" fmla="*/ 201182 h 606510"/>
              <a:gd name="connsiteX48" fmla="*/ 33376 w 607525"/>
              <a:gd name="connsiteY48" fmla="*/ 192064 h 606510"/>
              <a:gd name="connsiteX49" fmla="*/ 33797 w 607525"/>
              <a:gd name="connsiteY49" fmla="*/ 174671 h 606510"/>
              <a:gd name="connsiteX50" fmla="*/ 35199 w 607525"/>
              <a:gd name="connsiteY50" fmla="*/ 163730 h 606510"/>
              <a:gd name="connsiteX51" fmla="*/ 45714 w 607525"/>
              <a:gd name="connsiteY51" fmla="*/ 155874 h 606510"/>
              <a:gd name="connsiteX52" fmla="*/ 293082 w 607525"/>
              <a:gd name="connsiteY52" fmla="*/ 147331 h 606510"/>
              <a:gd name="connsiteX53" fmla="*/ 304728 w 607525"/>
              <a:gd name="connsiteY53" fmla="*/ 153778 h 606510"/>
              <a:gd name="connsiteX54" fmla="*/ 309358 w 607525"/>
              <a:gd name="connsiteY54" fmla="*/ 187416 h 606510"/>
              <a:gd name="connsiteX55" fmla="*/ 300098 w 607525"/>
              <a:gd name="connsiteY55" fmla="*/ 196807 h 606510"/>
              <a:gd name="connsiteX56" fmla="*/ 290697 w 607525"/>
              <a:gd name="connsiteY56" fmla="*/ 187416 h 606510"/>
              <a:gd name="connsiteX57" fmla="*/ 286628 w 607525"/>
              <a:gd name="connsiteY57" fmla="*/ 158964 h 606510"/>
              <a:gd name="connsiteX58" fmla="*/ 293082 w 607525"/>
              <a:gd name="connsiteY58" fmla="*/ 147331 h 606510"/>
              <a:gd name="connsiteX59" fmla="*/ 187012 w 607525"/>
              <a:gd name="connsiteY59" fmla="*/ 65273 h 606510"/>
              <a:gd name="connsiteX60" fmla="*/ 293073 w 607525"/>
              <a:gd name="connsiteY60" fmla="*/ 126488 h 606510"/>
              <a:gd name="connsiteX61" fmla="*/ 289566 w 607525"/>
              <a:gd name="connsiteY61" fmla="*/ 139235 h 606510"/>
              <a:gd name="connsiteX62" fmla="*/ 284936 w 607525"/>
              <a:gd name="connsiteY62" fmla="*/ 140496 h 606510"/>
              <a:gd name="connsiteX63" fmla="*/ 276799 w 607525"/>
              <a:gd name="connsiteY63" fmla="*/ 135873 h 606510"/>
              <a:gd name="connsiteX64" fmla="*/ 187012 w 607525"/>
              <a:gd name="connsiteY64" fmla="*/ 84044 h 606510"/>
              <a:gd name="connsiteX65" fmla="*/ 177613 w 607525"/>
              <a:gd name="connsiteY65" fmla="*/ 74658 h 606510"/>
              <a:gd name="connsiteX66" fmla="*/ 187012 w 607525"/>
              <a:gd name="connsiteY66" fmla="*/ 65273 h 606510"/>
              <a:gd name="connsiteX67" fmla="*/ 199879 w 607525"/>
              <a:gd name="connsiteY67" fmla="*/ 33900 h 606510"/>
              <a:gd name="connsiteX68" fmla="*/ 341013 w 607525"/>
              <a:gd name="connsiteY68" fmla="*/ 199605 h 606510"/>
              <a:gd name="connsiteX69" fmla="*/ 271568 w 607525"/>
              <a:gd name="connsiteY69" fmla="*/ 316004 h 606510"/>
              <a:gd name="connsiteX70" fmla="*/ 266518 w 607525"/>
              <a:gd name="connsiteY70" fmla="*/ 317545 h 606510"/>
              <a:gd name="connsiteX71" fmla="*/ 258662 w 607525"/>
              <a:gd name="connsiteY71" fmla="*/ 313343 h 606510"/>
              <a:gd name="connsiteX72" fmla="*/ 261327 w 607525"/>
              <a:gd name="connsiteY72" fmla="*/ 300316 h 606510"/>
              <a:gd name="connsiteX73" fmla="*/ 322354 w 607525"/>
              <a:gd name="connsiteY73" fmla="*/ 198204 h 606510"/>
              <a:gd name="connsiteX74" fmla="*/ 198336 w 607525"/>
              <a:gd name="connsiteY74" fmla="*/ 52389 h 606510"/>
              <a:gd name="connsiteX75" fmla="*/ 60570 w 607525"/>
              <a:gd name="connsiteY75" fmla="*/ 139794 h 606510"/>
              <a:gd name="connsiteX76" fmla="*/ 48505 w 607525"/>
              <a:gd name="connsiteY76" fmla="*/ 145397 h 606510"/>
              <a:gd name="connsiteX77" fmla="*/ 43034 w 607525"/>
              <a:gd name="connsiteY77" fmla="*/ 133351 h 606510"/>
              <a:gd name="connsiteX78" fmla="*/ 199879 w 607525"/>
              <a:gd name="connsiteY78" fmla="*/ 33900 h 606510"/>
              <a:gd name="connsiteX79" fmla="*/ 187425 w 607525"/>
              <a:gd name="connsiteY79" fmla="*/ 18631 h 606510"/>
              <a:gd name="connsiteX80" fmla="*/ 68180 w 607525"/>
              <a:gd name="connsiteY80" fmla="*/ 68081 h 606510"/>
              <a:gd name="connsiteX81" fmla="*/ 18658 w 607525"/>
              <a:gd name="connsiteY81" fmla="*/ 187154 h 606510"/>
              <a:gd name="connsiteX82" fmla="*/ 68180 w 607525"/>
              <a:gd name="connsiteY82" fmla="*/ 306226 h 606510"/>
              <a:gd name="connsiteX83" fmla="*/ 187425 w 607525"/>
              <a:gd name="connsiteY83" fmla="*/ 355676 h 606510"/>
              <a:gd name="connsiteX84" fmla="*/ 306670 w 607525"/>
              <a:gd name="connsiteY84" fmla="*/ 306226 h 606510"/>
              <a:gd name="connsiteX85" fmla="*/ 306670 w 607525"/>
              <a:gd name="connsiteY85" fmla="*/ 68081 h 606510"/>
              <a:gd name="connsiteX86" fmla="*/ 187425 w 607525"/>
              <a:gd name="connsiteY86" fmla="*/ 18631 h 606510"/>
              <a:gd name="connsiteX87" fmla="*/ 187425 w 607525"/>
              <a:gd name="connsiteY87" fmla="*/ 0 h 606510"/>
              <a:gd name="connsiteX88" fmla="*/ 319997 w 607525"/>
              <a:gd name="connsiteY88" fmla="*/ 54773 h 606510"/>
              <a:gd name="connsiteX89" fmla="*/ 350299 w 607525"/>
              <a:gd name="connsiteY89" fmla="*/ 279750 h 606510"/>
              <a:gd name="connsiteX90" fmla="*/ 536883 w 607525"/>
              <a:gd name="connsiteY90" fmla="*/ 466063 h 606510"/>
              <a:gd name="connsiteX91" fmla="*/ 536883 w 607525"/>
              <a:gd name="connsiteY91" fmla="*/ 479231 h 606510"/>
              <a:gd name="connsiteX92" fmla="*/ 530289 w 607525"/>
              <a:gd name="connsiteY92" fmla="*/ 482033 h 606510"/>
              <a:gd name="connsiteX93" fmla="*/ 523696 w 607525"/>
              <a:gd name="connsiteY93" fmla="*/ 479231 h 606510"/>
              <a:gd name="connsiteX94" fmla="*/ 340058 w 607525"/>
              <a:gd name="connsiteY94" fmla="*/ 295860 h 606510"/>
              <a:gd name="connsiteX95" fmla="*/ 319997 w 607525"/>
              <a:gd name="connsiteY95" fmla="*/ 319534 h 606510"/>
              <a:gd name="connsiteX96" fmla="*/ 296289 w 607525"/>
              <a:gd name="connsiteY96" fmla="*/ 339566 h 606510"/>
              <a:gd name="connsiteX97" fmla="*/ 340058 w 607525"/>
              <a:gd name="connsiteY97" fmla="*/ 383133 h 606510"/>
              <a:gd name="connsiteX98" fmla="*/ 340058 w 607525"/>
              <a:gd name="connsiteY98" fmla="*/ 396441 h 606510"/>
              <a:gd name="connsiteX99" fmla="*/ 333465 w 607525"/>
              <a:gd name="connsiteY99" fmla="*/ 399103 h 606510"/>
              <a:gd name="connsiteX100" fmla="*/ 326731 w 607525"/>
              <a:gd name="connsiteY100" fmla="*/ 396441 h 606510"/>
              <a:gd name="connsiteX101" fmla="*/ 280155 w 607525"/>
              <a:gd name="connsiteY101" fmla="*/ 349933 h 606510"/>
              <a:gd name="connsiteX102" fmla="*/ 187425 w 607525"/>
              <a:gd name="connsiteY102" fmla="*/ 374308 h 606510"/>
              <a:gd name="connsiteX103" fmla="*/ 54853 w 607525"/>
              <a:gd name="connsiteY103" fmla="*/ 319534 h 606510"/>
              <a:gd name="connsiteX104" fmla="*/ 0 w 607525"/>
              <a:gd name="connsiteY104" fmla="*/ 187154 h 606510"/>
              <a:gd name="connsiteX105" fmla="*/ 54853 w 607525"/>
              <a:gd name="connsiteY105" fmla="*/ 54773 h 606510"/>
              <a:gd name="connsiteX106" fmla="*/ 187425 w 607525"/>
              <a:gd name="connsiteY106" fmla="*/ 0 h 606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607525" h="606510">
                <a:moveTo>
                  <a:pt x="557185" y="548939"/>
                </a:moveTo>
                <a:cubicBezTo>
                  <a:pt x="553536" y="548939"/>
                  <a:pt x="550588" y="551882"/>
                  <a:pt x="550588" y="555526"/>
                </a:cubicBezTo>
                <a:cubicBezTo>
                  <a:pt x="550588" y="559170"/>
                  <a:pt x="553536" y="562113"/>
                  <a:pt x="557185" y="562113"/>
                </a:cubicBezTo>
                <a:cubicBezTo>
                  <a:pt x="560834" y="562113"/>
                  <a:pt x="563781" y="559170"/>
                  <a:pt x="563781" y="555526"/>
                </a:cubicBezTo>
                <a:cubicBezTo>
                  <a:pt x="563781" y="551882"/>
                  <a:pt x="560834" y="548939"/>
                  <a:pt x="557185" y="548939"/>
                </a:cubicBezTo>
                <a:close/>
                <a:moveTo>
                  <a:pt x="557185" y="530299"/>
                </a:moveTo>
                <a:cubicBezTo>
                  <a:pt x="571079" y="530299"/>
                  <a:pt x="582447" y="541651"/>
                  <a:pt x="582447" y="555526"/>
                </a:cubicBezTo>
                <a:cubicBezTo>
                  <a:pt x="582447" y="569401"/>
                  <a:pt x="571079" y="580753"/>
                  <a:pt x="557185" y="580753"/>
                </a:cubicBezTo>
                <a:cubicBezTo>
                  <a:pt x="543290" y="580753"/>
                  <a:pt x="531922" y="569401"/>
                  <a:pt x="531922" y="555526"/>
                </a:cubicBezTo>
                <a:cubicBezTo>
                  <a:pt x="531922" y="541651"/>
                  <a:pt x="543290" y="530299"/>
                  <a:pt x="557185" y="530299"/>
                </a:cubicBezTo>
                <a:close/>
                <a:moveTo>
                  <a:pt x="374257" y="430563"/>
                </a:moveTo>
                <a:cubicBezTo>
                  <a:pt x="377905" y="426921"/>
                  <a:pt x="383798" y="426921"/>
                  <a:pt x="387447" y="430563"/>
                </a:cubicBezTo>
                <a:lnTo>
                  <a:pt x="536037" y="578773"/>
                </a:lnTo>
                <a:cubicBezTo>
                  <a:pt x="548103" y="590821"/>
                  <a:pt x="567607" y="590821"/>
                  <a:pt x="579674" y="578773"/>
                </a:cubicBezTo>
                <a:cubicBezTo>
                  <a:pt x="591740" y="566726"/>
                  <a:pt x="591740" y="547254"/>
                  <a:pt x="579674" y="535207"/>
                </a:cubicBezTo>
                <a:lnTo>
                  <a:pt x="546841" y="502427"/>
                </a:lnTo>
                <a:cubicBezTo>
                  <a:pt x="543192" y="498785"/>
                  <a:pt x="543192" y="492901"/>
                  <a:pt x="546841" y="489259"/>
                </a:cubicBezTo>
                <a:cubicBezTo>
                  <a:pt x="550629" y="485617"/>
                  <a:pt x="556522" y="485617"/>
                  <a:pt x="560170" y="489259"/>
                </a:cubicBezTo>
                <a:lnTo>
                  <a:pt x="593003" y="521899"/>
                </a:lnTo>
                <a:cubicBezTo>
                  <a:pt x="612366" y="541230"/>
                  <a:pt x="612366" y="572750"/>
                  <a:pt x="593003" y="592081"/>
                </a:cubicBezTo>
                <a:cubicBezTo>
                  <a:pt x="583322" y="601747"/>
                  <a:pt x="570553" y="606510"/>
                  <a:pt x="557925" y="606510"/>
                </a:cubicBezTo>
                <a:cubicBezTo>
                  <a:pt x="545157" y="606510"/>
                  <a:pt x="532388" y="601747"/>
                  <a:pt x="522707" y="592081"/>
                </a:cubicBezTo>
                <a:lnTo>
                  <a:pt x="374257" y="443731"/>
                </a:lnTo>
                <a:cubicBezTo>
                  <a:pt x="370609" y="440089"/>
                  <a:pt x="370609" y="434205"/>
                  <a:pt x="374257" y="430563"/>
                </a:cubicBezTo>
                <a:close/>
                <a:moveTo>
                  <a:pt x="347364" y="403685"/>
                </a:moveTo>
                <a:cubicBezTo>
                  <a:pt x="351004" y="400036"/>
                  <a:pt x="356884" y="400036"/>
                  <a:pt x="360524" y="403685"/>
                </a:cubicBezTo>
                <a:lnTo>
                  <a:pt x="366264" y="409439"/>
                </a:lnTo>
                <a:cubicBezTo>
                  <a:pt x="369904" y="413088"/>
                  <a:pt x="369904" y="418983"/>
                  <a:pt x="366264" y="422632"/>
                </a:cubicBezTo>
                <a:cubicBezTo>
                  <a:pt x="364444" y="424456"/>
                  <a:pt x="362064" y="425298"/>
                  <a:pt x="359684" y="425298"/>
                </a:cubicBezTo>
                <a:cubicBezTo>
                  <a:pt x="357304" y="425298"/>
                  <a:pt x="354924" y="424456"/>
                  <a:pt x="353104" y="422632"/>
                </a:cubicBezTo>
                <a:lnTo>
                  <a:pt x="347364" y="416877"/>
                </a:lnTo>
                <a:cubicBezTo>
                  <a:pt x="343724" y="413228"/>
                  <a:pt x="343724" y="407334"/>
                  <a:pt x="347364" y="403685"/>
                </a:cubicBezTo>
                <a:close/>
                <a:moveTo>
                  <a:pt x="46737" y="222058"/>
                </a:moveTo>
                <a:cubicBezTo>
                  <a:pt x="51646" y="220517"/>
                  <a:pt x="56836" y="223178"/>
                  <a:pt x="58378" y="228221"/>
                </a:cubicBezTo>
                <a:cubicBezTo>
                  <a:pt x="75209" y="280605"/>
                  <a:pt x="121494" y="317441"/>
                  <a:pt x="176475" y="321923"/>
                </a:cubicBezTo>
                <a:cubicBezTo>
                  <a:pt x="198075" y="323604"/>
                  <a:pt x="220095" y="320103"/>
                  <a:pt x="240012" y="311699"/>
                </a:cubicBezTo>
                <a:cubicBezTo>
                  <a:pt x="244780" y="309738"/>
                  <a:pt x="250250" y="311979"/>
                  <a:pt x="252354" y="316601"/>
                </a:cubicBezTo>
                <a:cubicBezTo>
                  <a:pt x="254318" y="321363"/>
                  <a:pt x="252074" y="326966"/>
                  <a:pt x="247305" y="328927"/>
                </a:cubicBezTo>
                <a:cubicBezTo>
                  <a:pt x="228511" y="336910"/>
                  <a:pt x="208033" y="340972"/>
                  <a:pt x="187415" y="340972"/>
                </a:cubicBezTo>
                <a:cubicBezTo>
                  <a:pt x="183207" y="340972"/>
                  <a:pt x="179000" y="340832"/>
                  <a:pt x="174932" y="340552"/>
                </a:cubicBezTo>
                <a:cubicBezTo>
                  <a:pt x="112377" y="335370"/>
                  <a:pt x="59641" y="293490"/>
                  <a:pt x="40566" y="233823"/>
                </a:cubicBezTo>
                <a:cubicBezTo>
                  <a:pt x="39023" y="228921"/>
                  <a:pt x="41688" y="223598"/>
                  <a:pt x="46737" y="222058"/>
                </a:cubicBezTo>
                <a:close/>
                <a:moveTo>
                  <a:pt x="45714" y="155874"/>
                </a:moveTo>
                <a:cubicBezTo>
                  <a:pt x="50901" y="156716"/>
                  <a:pt x="54406" y="161485"/>
                  <a:pt x="53565" y="166535"/>
                </a:cubicBezTo>
                <a:cubicBezTo>
                  <a:pt x="53144" y="169761"/>
                  <a:pt x="52723" y="172988"/>
                  <a:pt x="52443" y="176214"/>
                </a:cubicBezTo>
                <a:cubicBezTo>
                  <a:pt x="52022" y="181264"/>
                  <a:pt x="51882" y="186454"/>
                  <a:pt x="52163" y="191503"/>
                </a:cubicBezTo>
                <a:cubicBezTo>
                  <a:pt x="52303" y="196693"/>
                  <a:pt x="48237" y="201042"/>
                  <a:pt x="43050" y="201182"/>
                </a:cubicBezTo>
                <a:cubicBezTo>
                  <a:pt x="42910" y="201182"/>
                  <a:pt x="42910" y="201182"/>
                  <a:pt x="42769" y="201182"/>
                </a:cubicBezTo>
                <a:cubicBezTo>
                  <a:pt x="37722" y="201182"/>
                  <a:pt x="33516" y="197114"/>
                  <a:pt x="33376" y="192064"/>
                </a:cubicBezTo>
                <a:cubicBezTo>
                  <a:pt x="33236" y="186313"/>
                  <a:pt x="33376" y="180422"/>
                  <a:pt x="33797" y="174671"/>
                </a:cubicBezTo>
                <a:cubicBezTo>
                  <a:pt x="34217" y="171024"/>
                  <a:pt x="34638" y="167377"/>
                  <a:pt x="35199" y="163730"/>
                </a:cubicBezTo>
                <a:cubicBezTo>
                  <a:pt x="35900" y="158680"/>
                  <a:pt x="40666" y="155173"/>
                  <a:pt x="45714" y="155874"/>
                </a:cubicBezTo>
                <a:close/>
                <a:moveTo>
                  <a:pt x="293082" y="147331"/>
                </a:moveTo>
                <a:cubicBezTo>
                  <a:pt x="298133" y="145929"/>
                  <a:pt x="303185" y="148872"/>
                  <a:pt x="304728" y="153778"/>
                </a:cubicBezTo>
                <a:cubicBezTo>
                  <a:pt x="307815" y="164710"/>
                  <a:pt x="309358" y="176063"/>
                  <a:pt x="309358" y="187416"/>
                </a:cubicBezTo>
                <a:cubicBezTo>
                  <a:pt x="309358" y="192602"/>
                  <a:pt x="305149" y="196807"/>
                  <a:pt x="300098" y="196807"/>
                </a:cubicBezTo>
                <a:cubicBezTo>
                  <a:pt x="294906" y="196807"/>
                  <a:pt x="290697" y="192602"/>
                  <a:pt x="290697" y="187416"/>
                </a:cubicBezTo>
                <a:cubicBezTo>
                  <a:pt x="290697" y="177745"/>
                  <a:pt x="289294" y="168214"/>
                  <a:pt x="286628" y="158964"/>
                </a:cubicBezTo>
                <a:cubicBezTo>
                  <a:pt x="285225" y="153918"/>
                  <a:pt x="288172" y="148732"/>
                  <a:pt x="293082" y="147331"/>
                </a:cubicBezTo>
                <a:close/>
                <a:moveTo>
                  <a:pt x="187012" y="65273"/>
                </a:moveTo>
                <a:cubicBezTo>
                  <a:pt x="230643" y="65273"/>
                  <a:pt x="271187" y="88806"/>
                  <a:pt x="293073" y="126488"/>
                </a:cubicBezTo>
                <a:cubicBezTo>
                  <a:pt x="295598" y="130970"/>
                  <a:pt x="294055" y="136714"/>
                  <a:pt x="289566" y="139235"/>
                </a:cubicBezTo>
                <a:cubicBezTo>
                  <a:pt x="288163" y="140076"/>
                  <a:pt x="286479" y="140496"/>
                  <a:pt x="284936" y="140496"/>
                </a:cubicBezTo>
                <a:cubicBezTo>
                  <a:pt x="281709" y="140496"/>
                  <a:pt x="278623" y="138815"/>
                  <a:pt x="276799" y="135873"/>
                </a:cubicBezTo>
                <a:cubicBezTo>
                  <a:pt x="258421" y="103795"/>
                  <a:pt x="223909" y="84044"/>
                  <a:pt x="187012" y="84044"/>
                </a:cubicBezTo>
                <a:cubicBezTo>
                  <a:pt x="181822" y="84044"/>
                  <a:pt x="177613" y="79841"/>
                  <a:pt x="177613" y="74658"/>
                </a:cubicBezTo>
                <a:cubicBezTo>
                  <a:pt x="177613" y="69475"/>
                  <a:pt x="181822" y="65273"/>
                  <a:pt x="187012" y="65273"/>
                </a:cubicBezTo>
                <a:close/>
                <a:moveTo>
                  <a:pt x="199879" y="33900"/>
                </a:moveTo>
                <a:cubicBezTo>
                  <a:pt x="284615" y="40763"/>
                  <a:pt x="347887" y="115141"/>
                  <a:pt x="341013" y="199605"/>
                </a:cubicBezTo>
                <a:cubicBezTo>
                  <a:pt x="337085" y="247369"/>
                  <a:pt x="311692" y="289811"/>
                  <a:pt x="271568" y="316004"/>
                </a:cubicBezTo>
                <a:cubicBezTo>
                  <a:pt x="270025" y="316985"/>
                  <a:pt x="268201" y="317545"/>
                  <a:pt x="266518" y="317545"/>
                </a:cubicBezTo>
                <a:cubicBezTo>
                  <a:pt x="263431" y="317545"/>
                  <a:pt x="260345" y="316004"/>
                  <a:pt x="258662" y="313343"/>
                </a:cubicBezTo>
                <a:cubicBezTo>
                  <a:pt x="255856" y="309001"/>
                  <a:pt x="256978" y="303118"/>
                  <a:pt x="261327" y="300316"/>
                </a:cubicBezTo>
                <a:cubicBezTo>
                  <a:pt x="296681" y="277345"/>
                  <a:pt x="318847" y="240085"/>
                  <a:pt x="322354" y="198204"/>
                </a:cubicBezTo>
                <a:cubicBezTo>
                  <a:pt x="328387" y="123826"/>
                  <a:pt x="272831" y="58552"/>
                  <a:pt x="198336" y="52389"/>
                </a:cubicBezTo>
                <a:cubicBezTo>
                  <a:pt x="138292" y="47487"/>
                  <a:pt x="81614" y="83485"/>
                  <a:pt x="60570" y="139794"/>
                </a:cubicBezTo>
                <a:cubicBezTo>
                  <a:pt x="58746" y="144696"/>
                  <a:pt x="53415" y="147078"/>
                  <a:pt x="48505" y="145397"/>
                </a:cubicBezTo>
                <a:cubicBezTo>
                  <a:pt x="43735" y="143576"/>
                  <a:pt x="41210" y="138113"/>
                  <a:pt x="43034" y="133351"/>
                </a:cubicBezTo>
                <a:cubicBezTo>
                  <a:pt x="67023" y="69198"/>
                  <a:pt x="131558" y="28297"/>
                  <a:pt x="199879" y="33900"/>
                </a:cubicBezTo>
                <a:close/>
                <a:moveTo>
                  <a:pt x="187425" y="18631"/>
                </a:moveTo>
                <a:cubicBezTo>
                  <a:pt x="142392" y="18631"/>
                  <a:pt x="100025" y="36142"/>
                  <a:pt x="68180" y="68081"/>
                </a:cubicBezTo>
                <a:cubicBezTo>
                  <a:pt x="36194" y="99881"/>
                  <a:pt x="18658" y="142186"/>
                  <a:pt x="18658" y="187154"/>
                </a:cubicBezTo>
                <a:cubicBezTo>
                  <a:pt x="18658" y="232121"/>
                  <a:pt x="36194" y="274427"/>
                  <a:pt x="68180" y="306226"/>
                </a:cubicBezTo>
                <a:cubicBezTo>
                  <a:pt x="100025" y="338166"/>
                  <a:pt x="142392" y="355676"/>
                  <a:pt x="187425" y="355676"/>
                </a:cubicBezTo>
                <a:cubicBezTo>
                  <a:pt x="232457" y="355676"/>
                  <a:pt x="274824" y="338166"/>
                  <a:pt x="306670" y="306226"/>
                </a:cubicBezTo>
                <a:cubicBezTo>
                  <a:pt x="372465" y="240666"/>
                  <a:pt x="372465" y="133781"/>
                  <a:pt x="306670" y="68081"/>
                </a:cubicBezTo>
                <a:cubicBezTo>
                  <a:pt x="274824" y="36142"/>
                  <a:pt x="232457" y="18631"/>
                  <a:pt x="187425" y="18631"/>
                </a:cubicBezTo>
                <a:close/>
                <a:moveTo>
                  <a:pt x="187425" y="0"/>
                </a:moveTo>
                <a:cubicBezTo>
                  <a:pt x="237508" y="0"/>
                  <a:pt x="284504" y="19472"/>
                  <a:pt x="319997" y="54773"/>
                </a:cubicBezTo>
                <a:cubicBezTo>
                  <a:pt x="380882" y="115710"/>
                  <a:pt x="390983" y="208307"/>
                  <a:pt x="350299" y="279750"/>
                </a:cubicBezTo>
                <a:lnTo>
                  <a:pt x="536883" y="466063"/>
                </a:lnTo>
                <a:cubicBezTo>
                  <a:pt x="540530" y="469706"/>
                  <a:pt x="540530" y="475589"/>
                  <a:pt x="536883" y="479231"/>
                </a:cubicBezTo>
                <a:cubicBezTo>
                  <a:pt x="535059" y="481052"/>
                  <a:pt x="532674" y="482033"/>
                  <a:pt x="530289" y="482033"/>
                </a:cubicBezTo>
                <a:cubicBezTo>
                  <a:pt x="527904" y="482033"/>
                  <a:pt x="525519" y="481052"/>
                  <a:pt x="523696" y="479231"/>
                </a:cubicBezTo>
                <a:lnTo>
                  <a:pt x="340058" y="295860"/>
                </a:lnTo>
                <a:cubicBezTo>
                  <a:pt x="334026" y="304125"/>
                  <a:pt x="327433" y="312110"/>
                  <a:pt x="319997" y="319534"/>
                </a:cubicBezTo>
                <a:cubicBezTo>
                  <a:pt x="312562" y="326819"/>
                  <a:pt x="304706" y="333543"/>
                  <a:pt x="296289" y="339566"/>
                </a:cubicBezTo>
                <a:lnTo>
                  <a:pt x="340058" y="383133"/>
                </a:lnTo>
                <a:cubicBezTo>
                  <a:pt x="343706" y="386775"/>
                  <a:pt x="343706" y="392799"/>
                  <a:pt x="340058" y="396441"/>
                </a:cubicBezTo>
                <a:cubicBezTo>
                  <a:pt x="338235" y="398262"/>
                  <a:pt x="335850" y="399103"/>
                  <a:pt x="333465" y="399103"/>
                </a:cubicBezTo>
                <a:cubicBezTo>
                  <a:pt x="331080" y="399103"/>
                  <a:pt x="328555" y="398262"/>
                  <a:pt x="326731" y="396441"/>
                </a:cubicBezTo>
                <a:lnTo>
                  <a:pt x="280155" y="349933"/>
                </a:lnTo>
                <a:cubicBezTo>
                  <a:pt x="252238" y="365762"/>
                  <a:pt x="220533" y="374308"/>
                  <a:pt x="187425" y="374308"/>
                </a:cubicBezTo>
                <a:cubicBezTo>
                  <a:pt x="137342" y="374308"/>
                  <a:pt x="90345" y="354836"/>
                  <a:pt x="54853" y="319534"/>
                </a:cubicBezTo>
                <a:cubicBezTo>
                  <a:pt x="19500" y="284093"/>
                  <a:pt x="0" y="237164"/>
                  <a:pt x="0" y="187154"/>
                </a:cubicBezTo>
                <a:cubicBezTo>
                  <a:pt x="0" y="137143"/>
                  <a:pt x="19500" y="90215"/>
                  <a:pt x="54853" y="54773"/>
                </a:cubicBezTo>
                <a:cubicBezTo>
                  <a:pt x="90345" y="19472"/>
                  <a:pt x="137342" y="0"/>
                  <a:pt x="18742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search_174041">
            <a:extLst>
              <a:ext uri="{FF2B5EF4-FFF2-40B4-BE49-F238E27FC236}">
                <a16:creationId xmlns:a16="http://schemas.microsoft.com/office/drawing/2014/main" xmlns="" id="{BD6D5F74-48AB-4EDC-80A8-41CF24EA32C2}"/>
              </a:ext>
            </a:extLst>
          </p:cNvPr>
          <p:cNvSpPr/>
          <p:nvPr/>
        </p:nvSpPr>
        <p:spPr>
          <a:xfrm>
            <a:off x="2959755" y="5041727"/>
            <a:ext cx="191358" cy="191024"/>
          </a:xfrm>
          <a:custGeom>
            <a:avLst/>
            <a:gdLst>
              <a:gd name="connsiteX0" fmla="*/ 253017 w 606368"/>
              <a:gd name="connsiteY0" fmla="*/ 50595 h 605310"/>
              <a:gd name="connsiteX1" fmla="*/ 265679 w 606368"/>
              <a:gd name="connsiteY1" fmla="*/ 63232 h 605310"/>
              <a:gd name="connsiteX2" fmla="*/ 253017 w 606368"/>
              <a:gd name="connsiteY2" fmla="*/ 75869 h 605310"/>
              <a:gd name="connsiteX3" fmla="*/ 75990 w 606368"/>
              <a:gd name="connsiteY3" fmla="*/ 252547 h 605310"/>
              <a:gd name="connsiteX4" fmla="*/ 63328 w 606368"/>
              <a:gd name="connsiteY4" fmla="*/ 265184 h 605310"/>
              <a:gd name="connsiteX5" fmla="*/ 50666 w 606368"/>
              <a:gd name="connsiteY5" fmla="*/ 252547 h 605310"/>
              <a:gd name="connsiteX6" fmla="*/ 253017 w 606368"/>
              <a:gd name="connsiteY6" fmla="*/ 50595 h 605310"/>
              <a:gd name="connsiteX7" fmla="*/ 253019 w 606368"/>
              <a:gd name="connsiteY7" fmla="*/ 25282 h 605310"/>
              <a:gd name="connsiteX8" fmla="*/ 25326 w 606368"/>
              <a:gd name="connsiteY8" fmla="*/ 252577 h 605310"/>
              <a:gd name="connsiteX9" fmla="*/ 253019 w 606368"/>
              <a:gd name="connsiteY9" fmla="*/ 479872 h 605310"/>
              <a:gd name="connsiteX10" fmla="*/ 480711 w 606368"/>
              <a:gd name="connsiteY10" fmla="*/ 252577 h 605310"/>
              <a:gd name="connsiteX11" fmla="*/ 253019 w 606368"/>
              <a:gd name="connsiteY11" fmla="*/ 25282 h 605310"/>
              <a:gd name="connsiteX12" fmla="*/ 253019 w 606368"/>
              <a:gd name="connsiteY12" fmla="*/ 0 h 605310"/>
              <a:gd name="connsiteX13" fmla="*/ 506037 w 606368"/>
              <a:gd name="connsiteY13" fmla="*/ 252577 h 605310"/>
              <a:gd name="connsiteX14" fmla="*/ 440286 w 606368"/>
              <a:gd name="connsiteY14" fmla="*/ 421772 h 605310"/>
              <a:gd name="connsiteX15" fmla="*/ 606368 w 606368"/>
              <a:gd name="connsiteY15" fmla="*/ 587321 h 605310"/>
              <a:gd name="connsiteX16" fmla="*/ 588347 w 606368"/>
              <a:gd name="connsiteY16" fmla="*/ 605310 h 605310"/>
              <a:gd name="connsiteX17" fmla="*/ 422509 w 606368"/>
              <a:gd name="connsiteY17" fmla="*/ 439518 h 605310"/>
              <a:gd name="connsiteX18" fmla="*/ 253019 w 606368"/>
              <a:gd name="connsiteY18" fmla="*/ 505154 h 605310"/>
              <a:gd name="connsiteX19" fmla="*/ 0 w 606368"/>
              <a:gd name="connsiteY19" fmla="*/ 252577 h 605310"/>
              <a:gd name="connsiteX20" fmla="*/ 253019 w 606368"/>
              <a:gd name="connsiteY20" fmla="*/ 0 h 605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06368" h="605310">
                <a:moveTo>
                  <a:pt x="253017" y="50595"/>
                </a:moveTo>
                <a:cubicBezTo>
                  <a:pt x="260078" y="50595"/>
                  <a:pt x="265679" y="56185"/>
                  <a:pt x="265679" y="63232"/>
                </a:cubicBezTo>
                <a:cubicBezTo>
                  <a:pt x="265679" y="70037"/>
                  <a:pt x="260078" y="75869"/>
                  <a:pt x="253017" y="75869"/>
                </a:cubicBezTo>
                <a:cubicBezTo>
                  <a:pt x="155372" y="75869"/>
                  <a:pt x="75990" y="155095"/>
                  <a:pt x="75990" y="252547"/>
                </a:cubicBezTo>
                <a:cubicBezTo>
                  <a:pt x="75990" y="259595"/>
                  <a:pt x="70146" y="265184"/>
                  <a:pt x="63328" y="265184"/>
                </a:cubicBezTo>
                <a:cubicBezTo>
                  <a:pt x="56267" y="265184"/>
                  <a:pt x="50666" y="259595"/>
                  <a:pt x="50666" y="252547"/>
                </a:cubicBezTo>
                <a:cubicBezTo>
                  <a:pt x="50666" y="141243"/>
                  <a:pt x="141493" y="50595"/>
                  <a:pt x="253017" y="50595"/>
                </a:cubicBezTo>
                <a:close/>
                <a:moveTo>
                  <a:pt x="253019" y="25282"/>
                </a:moveTo>
                <a:cubicBezTo>
                  <a:pt x="127362" y="25282"/>
                  <a:pt x="25326" y="127139"/>
                  <a:pt x="25326" y="252577"/>
                </a:cubicBezTo>
                <a:cubicBezTo>
                  <a:pt x="25326" y="378015"/>
                  <a:pt x="127362" y="479872"/>
                  <a:pt x="253019" y="479872"/>
                </a:cubicBezTo>
                <a:cubicBezTo>
                  <a:pt x="378676" y="479872"/>
                  <a:pt x="480711" y="378015"/>
                  <a:pt x="480711" y="252577"/>
                </a:cubicBezTo>
                <a:cubicBezTo>
                  <a:pt x="480711" y="127139"/>
                  <a:pt x="378676" y="25282"/>
                  <a:pt x="253019" y="25282"/>
                </a:cubicBezTo>
                <a:close/>
                <a:moveTo>
                  <a:pt x="253019" y="0"/>
                </a:moveTo>
                <a:cubicBezTo>
                  <a:pt x="392556" y="0"/>
                  <a:pt x="506037" y="113283"/>
                  <a:pt x="506037" y="252577"/>
                </a:cubicBezTo>
                <a:cubicBezTo>
                  <a:pt x="506037" y="317727"/>
                  <a:pt x="480955" y="377043"/>
                  <a:pt x="440286" y="421772"/>
                </a:cubicBezTo>
                <a:lnTo>
                  <a:pt x="606368" y="587321"/>
                </a:lnTo>
                <a:lnTo>
                  <a:pt x="588347" y="605310"/>
                </a:lnTo>
                <a:lnTo>
                  <a:pt x="422509" y="439518"/>
                </a:lnTo>
                <a:cubicBezTo>
                  <a:pt x="377702" y="480115"/>
                  <a:pt x="318282" y="505154"/>
                  <a:pt x="253019" y="505154"/>
                </a:cubicBezTo>
                <a:cubicBezTo>
                  <a:pt x="113481" y="505154"/>
                  <a:pt x="0" y="391871"/>
                  <a:pt x="0" y="252577"/>
                </a:cubicBezTo>
                <a:cubicBezTo>
                  <a:pt x="0" y="113283"/>
                  <a:pt x="113481" y="0"/>
                  <a:pt x="2530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3" name="矩形: 对角圆角 342">
            <a:extLst>
              <a:ext uri="{FF2B5EF4-FFF2-40B4-BE49-F238E27FC236}">
                <a16:creationId xmlns:a16="http://schemas.microsoft.com/office/drawing/2014/main" xmlns="" id="{C4FE62EF-D852-4324-9A56-3A8908D0EC1A}"/>
              </a:ext>
            </a:extLst>
          </p:cNvPr>
          <p:cNvSpPr/>
          <p:nvPr/>
        </p:nvSpPr>
        <p:spPr>
          <a:xfrm>
            <a:off x="10282843" y="865155"/>
            <a:ext cx="885344" cy="1411039"/>
          </a:xfrm>
          <a:prstGeom prst="round2DiagRect">
            <a:avLst>
              <a:gd name="adj1" fmla="val 34280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2032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7" name="图片 336" descr="图片包含 图形用户界面&#10;&#10;描述已自动生成">
            <a:extLst>
              <a:ext uri="{FF2B5EF4-FFF2-40B4-BE49-F238E27FC236}">
                <a16:creationId xmlns:a16="http://schemas.microsoft.com/office/drawing/2014/main" xmlns="" id="{B61C7BE0-F579-47B5-AFDE-32DE67C2F8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1785" y="1362906"/>
            <a:ext cx="4112904" cy="4657619"/>
          </a:xfrm>
          <a:prstGeom prst="rect">
            <a:avLst/>
          </a:prstGeom>
          <a:effectLst/>
        </p:spPr>
      </p:pic>
      <p:sp>
        <p:nvSpPr>
          <p:cNvPr id="209" name="文本框 208">
            <a:extLst>
              <a:ext uri="{FF2B5EF4-FFF2-40B4-BE49-F238E27FC236}">
                <a16:creationId xmlns:a16="http://schemas.microsoft.com/office/drawing/2014/main" xmlns="" id="{4E0AB679-09D0-41D3-8D75-633D38A7FCFF}"/>
              </a:ext>
            </a:extLst>
          </p:cNvPr>
          <p:cNvSpPr txBox="1"/>
          <p:nvPr/>
        </p:nvSpPr>
        <p:spPr>
          <a:xfrm>
            <a:off x="9579430" y="151014"/>
            <a:ext cx="1049966" cy="313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INTRODUCE</a:t>
            </a:r>
          </a:p>
        </p:txBody>
      </p:sp>
      <p:sp>
        <p:nvSpPr>
          <p:cNvPr id="210" name="文本框 209">
            <a:extLst>
              <a:ext uri="{FF2B5EF4-FFF2-40B4-BE49-F238E27FC236}">
                <a16:creationId xmlns:a16="http://schemas.microsoft.com/office/drawing/2014/main" xmlns="" id="{86EBC584-23E2-4710-B645-B34BD22A74C6}"/>
              </a:ext>
            </a:extLst>
          </p:cNvPr>
          <p:cNvSpPr txBox="1"/>
          <p:nvPr/>
        </p:nvSpPr>
        <p:spPr>
          <a:xfrm>
            <a:off x="10629395" y="151014"/>
            <a:ext cx="542303" cy="313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USER</a:t>
            </a:r>
          </a:p>
        </p:txBody>
      </p:sp>
      <p:sp>
        <p:nvSpPr>
          <p:cNvPr id="211" name="文本框 210">
            <a:extLst>
              <a:ext uri="{FF2B5EF4-FFF2-40B4-BE49-F238E27FC236}">
                <a16:creationId xmlns:a16="http://schemas.microsoft.com/office/drawing/2014/main" xmlns="" id="{E12A4027-3CD0-40DC-BD99-0B42818C385C}"/>
              </a:ext>
            </a:extLst>
          </p:cNvPr>
          <p:cNvSpPr txBox="1"/>
          <p:nvPr/>
        </p:nvSpPr>
        <p:spPr>
          <a:xfrm>
            <a:off x="11171698" y="151014"/>
            <a:ext cx="736689" cy="313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MORE</a:t>
            </a:r>
          </a:p>
        </p:txBody>
      </p:sp>
      <p:sp>
        <p:nvSpPr>
          <p:cNvPr id="212" name="文本框 211">
            <a:extLst>
              <a:ext uri="{FF2B5EF4-FFF2-40B4-BE49-F238E27FC236}">
                <a16:creationId xmlns:a16="http://schemas.microsoft.com/office/drawing/2014/main" xmlns="" id="{0D95260F-6EFB-4B9A-ABFA-928747747346}"/>
              </a:ext>
            </a:extLst>
          </p:cNvPr>
          <p:cNvSpPr txBox="1"/>
          <p:nvPr/>
        </p:nvSpPr>
        <p:spPr>
          <a:xfrm>
            <a:off x="10305005" y="988363"/>
            <a:ext cx="929684" cy="408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NEW</a:t>
            </a:r>
          </a:p>
        </p:txBody>
      </p:sp>
      <p:sp>
        <p:nvSpPr>
          <p:cNvPr id="213" name="search_174041">
            <a:extLst>
              <a:ext uri="{FF2B5EF4-FFF2-40B4-BE49-F238E27FC236}">
                <a16:creationId xmlns:a16="http://schemas.microsoft.com/office/drawing/2014/main" xmlns="" id="{2AA7E3AD-08AE-4DE9-ACB2-5DDDD7E10955}"/>
              </a:ext>
            </a:extLst>
          </p:cNvPr>
          <p:cNvSpPr/>
          <p:nvPr/>
        </p:nvSpPr>
        <p:spPr>
          <a:xfrm>
            <a:off x="10605291" y="1722121"/>
            <a:ext cx="329112" cy="328538"/>
          </a:xfrm>
          <a:custGeom>
            <a:avLst/>
            <a:gdLst>
              <a:gd name="connsiteX0" fmla="*/ 253017 w 606368"/>
              <a:gd name="connsiteY0" fmla="*/ 50595 h 605310"/>
              <a:gd name="connsiteX1" fmla="*/ 265679 w 606368"/>
              <a:gd name="connsiteY1" fmla="*/ 63232 h 605310"/>
              <a:gd name="connsiteX2" fmla="*/ 253017 w 606368"/>
              <a:gd name="connsiteY2" fmla="*/ 75869 h 605310"/>
              <a:gd name="connsiteX3" fmla="*/ 75990 w 606368"/>
              <a:gd name="connsiteY3" fmla="*/ 252547 h 605310"/>
              <a:gd name="connsiteX4" fmla="*/ 63328 w 606368"/>
              <a:gd name="connsiteY4" fmla="*/ 265184 h 605310"/>
              <a:gd name="connsiteX5" fmla="*/ 50666 w 606368"/>
              <a:gd name="connsiteY5" fmla="*/ 252547 h 605310"/>
              <a:gd name="connsiteX6" fmla="*/ 253017 w 606368"/>
              <a:gd name="connsiteY6" fmla="*/ 50595 h 605310"/>
              <a:gd name="connsiteX7" fmla="*/ 253019 w 606368"/>
              <a:gd name="connsiteY7" fmla="*/ 25282 h 605310"/>
              <a:gd name="connsiteX8" fmla="*/ 25326 w 606368"/>
              <a:gd name="connsiteY8" fmla="*/ 252577 h 605310"/>
              <a:gd name="connsiteX9" fmla="*/ 253019 w 606368"/>
              <a:gd name="connsiteY9" fmla="*/ 479872 h 605310"/>
              <a:gd name="connsiteX10" fmla="*/ 480711 w 606368"/>
              <a:gd name="connsiteY10" fmla="*/ 252577 h 605310"/>
              <a:gd name="connsiteX11" fmla="*/ 253019 w 606368"/>
              <a:gd name="connsiteY11" fmla="*/ 25282 h 605310"/>
              <a:gd name="connsiteX12" fmla="*/ 253019 w 606368"/>
              <a:gd name="connsiteY12" fmla="*/ 0 h 605310"/>
              <a:gd name="connsiteX13" fmla="*/ 506037 w 606368"/>
              <a:gd name="connsiteY13" fmla="*/ 252577 h 605310"/>
              <a:gd name="connsiteX14" fmla="*/ 440286 w 606368"/>
              <a:gd name="connsiteY14" fmla="*/ 421772 h 605310"/>
              <a:gd name="connsiteX15" fmla="*/ 606368 w 606368"/>
              <a:gd name="connsiteY15" fmla="*/ 587321 h 605310"/>
              <a:gd name="connsiteX16" fmla="*/ 588347 w 606368"/>
              <a:gd name="connsiteY16" fmla="*/ 605310 h 605310"/>
              <a:gd name="connsiteX17" fmla="*/ 422509 w 606368"/>
              <a:gd name="connsiteY17" fmla="*/ 439518 h 605310"/>
              <a:gd name="connsiteX18" fmla="*/ 253019 w 606368"/>
              <a:gd name="connsiteY18" fmla="*/ 505154 h 605310"/>
              <a:gd name="connsiteX19" fmla="*/ 0 w 606368"/>
              <a:gd name="connsiteY19" fmla="*/ 252577 h 605310"/>
              <a:gd name="connsiteX20" fmla="*/ 253019 w 606368"/>
              <a:gd name="connsiteY20" fmla="*/ 0 h 605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06368" h="605310">
                <a:moveTo>
                  <a:pt x="253017" y="50595"/>
                </a:moveTo>
                <a:cubicBezTo>
                  <a:pt x="260078" y="50595"/>
                  <a:pt x="265679" y="56185"/>
                  <a:pt x="265679" y="63232"/>
                </a:cubicBezTo>
                <a:cubicBezTo>
                  <a:pt x="265679" y="70037"/>
                  <a:pt x="260078" y="75869"/>
                  <a:pt x="253017" y="75869"/>
                </a:cubicBezTo>
                <a:cubicBezTo>
                  <a:pt x="155372" y="75869"/>
                  <a:pt x="75990" y="155095"/>
                  <a:pt x="75990" y="252547"/>
                </a:cubicBezTo>
                <a:cubicBezTo>
                  <a:pt x="75990" y="259595"/>
                  <a:pt x="70146" y="265184"/>
                  <a:pt x="63328" y="265184"/>
                </a:cubicBezTo>
                <a:cubicBezTo>
                  <a:pt x="56267" y="265184"/>
                  <a:pt x="50666" y="259595"/>
                  <a:pt x="50666" y="252547"/>
                </a:cubicBezTo>
                <a:cubicBezTo>
                  <a:pt x="50666" y="141243"/>
                  <a:pt x="141493" y="50595"/>
                  <a:pt x="253017" y="50595"/>
                </a:cubicBezTo>
                <a:close/>
                <a:moveTo>
                  <a:pt x="253019" y="25282"/>
                </a:moveTo>
                <a:cubicBezTo>
                  <a:pt x="127362" y="25282"/>
                  <a:pt x="25326" y="127139"/>
                  <a:pt x="25326" y="252577"/>
                </a:cubicBezTo>
                <a:cubicBezTo>
                  <a:pt x="25326" y="378015"/>
                  <a:pt x="127362" y="479872"/>
                  <a:pt x="253019" y="479872"/>
                </a:cubicBezTo>
                <a:cubicBezTo>
                  <a:pt x="378676" y="479872"/>
                  <a:pt x="480711" y="378015"/>
                  <a:pt x="480711" y="252577"/>
                </a:cubicBezTo>
                <a:cubicBezTo>
                  <a:pt x="480711" y="127139"/>
                  <a:pt x="378676" y="25282"/>
                  <a:pt x="253019" y="25282"/>
                </a:cubicBezTo>
                <a:close/>
                <a:moveTo>
                  <a:pt x="253019" y="0"/>
                </a:moveTo>
                <a:cubicBezTo>
                  <a:pt x="392556" y="0"/>
                  <a:pt x="506037" y="113283"/>
                  <a:pt x="506037" y="252577"/>
                </a:cubicBezTo>
                <a:cubicBezTo>
                  <a:pt x="506037" y="317727"/>
                  <a:pt x="480955" y="377043"/>
                  <a:pt x="440286" y="421772"/>
                </a:cubicBezTo>
                <a:lnTo>
                  <a:pt x="606368" y="587321"/>
                </a:lnTo>
                <a:lnTo>
                  <a:pt x="588347" y="605310"/>
                </a:lnTo>
                <a:lnTo>
                  <a:pt x="422509" y="439518"/>
                </a:lnTo>
                <a:cubicBezTo>
                  <a:pt x="377702" y="480115"/>
                  <a:pt x="318282" y="505154"/>
                  <a:pt x="253019" y="505154"/>
                </a:cubicBezTo>
                <a:cubicBezTo>
                  <a:pt x="113481" y="505154"/>
                  <a:pt x="0" y="391871"/>
                  <a:pt x="0" y="252577"/>
                </a:cubicBezTo>
                <a:cubicBezTo>
                  <a:pt x="0" y="113283"/>
                  <a:pt x="113481" y="0"/>
                  <a:pt x="253019" y="0"/>
                </a:cubicBezTo>
                <a:close/>
              </a:path>
            </a:pathLst>
          </a:custGeom>
          <a:solidFill>
            <a:srgbClr val="2A6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文本框 213">
            <a:extLst>
              <a:ext uri="{FF2B5EF4-FFF2-40B4-BE49-F238E27FC236}">
                <a16:creationId xmlns:a16="http://schemas.microsoft.com/office/drawing/2014/main" xmlns="" id="{0B07C2FE-DA2E-4410-964C-CAB8DDAB1E66}"/>
              </a:ext>
            </a:extLst>
          </p:cNvPr>
          <p:cNvSpPr txBox="1"/>
          <p:nvPr/>
        </p:nvSpPr>
        <p:spPr>
          <a:xfrm>
            <a:off x="10331804" y="1333958"/>
            <a:ext cx="787421" cy="313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DESIGN</a:t>
            </a:r>
          </a:p>
        </p:txBody>
      </p:sp>
      <p:graphicFrame>
        <p:nvGraphicFramePr>
          <p:cNvPr id="346" name="表格 346">
            <a:extLst>
              <a:ext uri="{FF2B5EF4-FFF2-40B4-BE49-F238E27FC236}">
                <a16:creationId xmlns:a16="http://schemas.microsoft.com/office/drawing/2014/main" xmlns="" id="{39C85EE4-8541-4625-8FD1-5A6B68FCD6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2220370"/>
              </p:ext>
            </p:extLst>
          </p:nvPr>
        </p:nvGraphicFramePr>
        <p:xfrm>
          <a:off x="-50976" y="5704755"/>
          <a:ext cx="2581016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2627">
                  <a:extLst>
                    <a:ext uri="{9D8B030D-6E8A-4147-A177-3AD203B41FA5}">
                      <a16:colId xmlns:a16="http://schemas.microsoft.com/office/drawing/2014/main" xmlns="" val="4014000814"/>
                    </a:ext>
                  </a:extLst>
                </a:gridCol>
                <a:gridCol w="322627">
                  <a:extLst>
                    <a:ext uri="{9D8B030D-6E8A-4147-A177-3AD203B41FA5}">
                      <a16:colId xmlns:a16="http://schemas.microsoft.com/office/drawing/2014/main" xmlns="" val="410473686"/>
                    </a:ext>
                  </a:extLst>
                </a:gridCol>
                <a:gridCol w="322627">
                  <a:extLst>
                    <a:ext uri="{9D8B030D-6E8A-4147-A177-3AD203B41FA5}">
                      <a16:colId xmlns:a16="http://schemas.microsoft.com/office/drawing/2014/main" xmlns="" val="3688221307"/>
                    </a:ext>
                  </a:extLst>
                </a:gridCol>
                <a:gridCol w="322627">
                  <a:extLst>
                    <a:ext uri="{9D8B030D-6E8A-4147-A177-3AD203B41FA5}">
                      <a16:colId xmlns:a16="http://schemas.microsoft.com/office/drawing/2014/main" xmlns="" val="380178872"/>
                    </a:ext>
                  </a:extLst>
                </a:gridCol>
                <a:gridCol w="322627">
                  <a:extLst>
                    <a:ext uri="{9D8B030D-6E8A-4147-A177-3AD203B41FA5}">
                      <a16:colId xmlns:a16="http://schemas.microsoft.com/office/drawing/2014/main" xmlns="" val="2128455233"/>
                    </a:ext>
                  </a:extLst>
                </a:gridCol>
                <a:gridCol w="322627">
                  <a:extLst>
                    <a:ext uri="{9D8B030D-6E8A-4147-A177-3AD203B41FA5}">
                      <a16:colId xmlns:a16="http://schemas.microsoft.com/office/drawing/2014/main" xmlns="" val="1878550809"/>
                    </a:ext>
                  </a:extLst>
                </a:gridCol>
                <a:gridCol w="322627">
                  <a:extLst>
                    <a:ext uri="{9D8B030D-6E8A-4147-A177-3AD203B41FA5}">
                      <a16:colId xmlns:a16="http://schemas.microsoft.com/office/drawing/2014/main" xmlns="" val="1974281844"/>
                    </a:ext>
                  </a:extLst>
                </a:gridCol>
                <a:gridCol w="322627">
                  <a:extLst>
                    <a:ext uri="{9D8B030D-6E8A-4147-A177-3AD203B41FA5}">
                      <a16:colId xmlns:a16="http://schemas.microsoft.com/office/drawing/2014/main" xmlns="" val="3299167776"/>
                    </a:ext>
                  </a:extLst>
                </a:gridCol>
              </a:tblGrid>
              <a:tr h="29001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709741886"/>
                  </a:ext>
                </a:extLst>
              </a:tr>
              <a:tr h="29001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38495783"/>
                  </a:ext>
                </a:extLst>
              </a:tr>
            </a:tbl>
          </a:graphicData>
        </a:graphic>
      </p:graphicFrame>
      <p:grpSp>
        <p:nvGrpSpPr>
          <p:cNvPr id="224" name="组合 223">
            <a:extLst>
              <a:ext uri="{FF2B5EF4-FFF2-40B4-BE49-F238E27FC236}">
                <a16:creationId xmlns:a16="http://schemas.microsoft.com/office/drawing/2014/main" xmlns="" id="{C9BB7DBA-5539-4E9B-95A2-F266779C29FC}"/>
              </a:ext>
            </a:extLst>
          </p:cNvPr>
          <p:cNvGrpSpPr/>
          <p:nvPr/>
        </p:nvGrpSpPr>
        <p:grpSpPr>
          <a:xfrm flipH="1">
            <a:off x="11298417" y="6445624"/>
            <a:ext cx="451033" cy="79829"/>
            <a:chOff x="3936999" y="1142191"/>
            <a:chExt cx="451033" cy="79829"/>
          </a:xfrm>
        </p:grpSpPr>
        <p:sp>
          <p:nvSpPr>
            <p:cNvPr id="347" name="矩形 346">
              <a:extLst>
                <a:ext uri="{FF2B5EF4-FFF2-40B4-BE49-F238E27FC236}">
                  <a16:creationId xmlns:a16="http://schemas.microsoft.com/office/drawing/2014/main" xmlns="" id="{77DD1915-2FBC-43F3-A0C6-07E277E9DF8E}"/>
                </a:ext>
              </a:extLst>
            </p:cNvPr>
            <p:cNvSpPr/>
            <p:nvPr/>
          </p:nvSpPr>
          <p:spPr>
            <a:xfrm>
              <a:off x="3936999" y="1142191"/>
              <a:ext cx="79829" cy="79829"/>
            </a:xfrm>
            <a:prstGeom prst="rect">
              <a:avLst/>
            </a:prstGeom>
            <a:solidFill>
              <a:srgbClr val="2A65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矩形 222">
              <a:extLst>
                <a:ext uri="{FF2B5EF4-FFF2-40B4-BE49-F238E27FC236}">
                  <a16:creationId xmlns:a16="http://schemas.microsoft.com/office/drawing/2014/main" xmlns="" id="{B3E083E4-2042-4EE1-97EA-C0B31FB45890}"/>
                </a:ext>
              </a:extLst>
            </p:cNvPr>
            <p:cNvSpPr/>
            <p:nvPr/>
          </p:nvSpPr>
          <p:spPr>
            <a:xfrm>
              <a:off x="4062185" y="1142191"/>
              <a:ext cx="79829" cy="7982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49" name="直接连接符 348">
              <a:extLst>
                <a:ext uri="{FF2B5EF4-FFF2-40B4-BE49-F238E27FC236}">
                  <a16:creationId xmlns:a16="http://schemas.microsoft.com/office/drawing/2014/main" xmlns="" id="{6781689D-E918-4DB8-892C-DD0187406731}"/>
                </a:ext>
              </a:extLst>
            </p:cNvPr>
            <p:cNvCxnSpPr/>
            <p:nvPr/>
          </p:nvCxnSpPr>
          <p:spPr>
            <a:xfrm>
              <a:off x="4203877" y="1222020"/>
              <a:ext cx="184155" cy="0"/>
            </a:xfrm>
            <a:prstGeom prst="line">
              <a:avLst/>
            </a:prstGeom>
            <a:ln w="9525">
              <a:solidFill>
                <a:srgbClr val="2A65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5" name="组合 224">
            <a:extLst>
              <a:ext uri="{FF2B5EF4-FFF2-40B4-BE49-F238E27FC236}">
                <a16:creationId xmlns:a16="http://schemas.microsoft.com/office/drawing/2014/main" xmlns="" id="{AF20A573-4853-4CDA-B984-20A534B56DE1}"/>
              </a:ext>
            </a:extLst>
          </p:cNvPr>
          <p:cNvGrpSpPr/>
          <p:nvPr/>
        </p:nvGrpSpPr>
        <p:grpSpPr>
          <a:xfrm>
            <a:off x="2779938" y="1903126"/>
            <a:ext cx="263981" cy="79826"/>
            <a:chOff x="3171075" y="1926474"/>
            <a:chExt cx="263981" cy="79826"/>
          </a:xfrm>
        </p:grpSpPr>
        <p:sp>
          <p:nvSpPr>
            <p:cNvPr id="351" name="椭圆 350">
              <a:extLst>
                <a:ext uri="{FF2B5EF4-FFF2-40B4-BE49-F238E27FC236}">
                  <a16:creationId xmlns:a16="http://schemas.microsoft.com/office/drawing/2014/main" xmlns="" id="{2D3A8B9C-8857-4327-9DE9-04F732B7489B}"/>
                </a:ext>
              </a:extLst>
            </p:cNvPr>
            <p:cNvSpPr/>
            <p:nvPr/>
          </p:nvSpPr>
          <p:spPr>
            <a:xfrm>
              <a:off x="3171075" y="1926474"/>
              <a:ext cx="79826" cy="79826"/>
            </a:xfrm>
            <a:prstGeom prst="ellipse">
              <a:avLst/>
            </a:prstGeom>
            <a:noFill/>
            <a:ln>
              <a:solidFill>
                <a:srgbClr val="2A65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7" name="直接连接符 226">
              <a:extLst>
                <a:ext uri="{FF2B5EF4-FFF2-40B4-BE49-F238E27FC236}">
                  <a16:creationId xmlns:a16="http://schemas.microsoft.com/office/drawing/2014/main" xmlns="" id="{7F56C81C-F8BA-403C-9D75-BB5EC6384A1B}"/>
                </a:ext>
              </a:extLst>
            </p:cNvPr>
            <p:cNvCxnSpPr/>
            <p:nvPr/>
          </p:nvCxnSpPr>
          <p:spPr>
            <a:xfrm>
              <a:off x="3250901" y="1959403"/>
              <a:ext cx="184155" cy="0"/>
            </a:xfrm>
            <a:prstGeom prst="line">
              <a:avLst/>
            </a:prstGeom>
            <a:ln w="12700">
              <a:solidFill>
                <a:srgbClr val="2A65FF"/>
              </a:soli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9" name="图文框 228">
            <a:extLst>
              <a:ext uri="{FF2B5EF4-FFF2-40B4-BE49-F238E27FC236}">
                <a16:creationId xmlns:a16="http://schemas.microsoft.com/office/drawing/2014/main" xmlns="" id="{3E367F7C-875D-4463-B8D3-5A9474FF515E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frame">
            <a:avLst>
              <a:gd name="adj1" fmla="val 436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372430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3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: 对角圆角 52">
            <a:extLst>
              <a:ext uri="{FF2B5EF4-FFF2-40B4-BE49-F238E27FC236}">
                <a16:creationId xmlns:a16="http://schemas.microsoft.com/office/drawing/2014/main" xmlns="" id="{0386694F-DB40-42D9-92C7-486EF24ADD14}"/>
              </a:ext>
            </a:extLst>
          </p:cNvPr>
          <p:cNvSpPr/>
          <p:nvPr/>
        </p:nvSpPr>
        <p:spPr>
          <a:xfrm>
            <a:off x="3891854" y="892629"/>
            <a:ext cx="885344" cy="1284345"/>
          </a:xfrm>
          <a:prstGeom prst="round2DiagRect">
            <a:avLst>
              <a:gd name="adj1" fmla="val 31206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2032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3294CB30-8732-4C5A-8A83-1BFE4745AC53}"/>
              </a:ext>
            </a:extLst>
          </p:cNvPr>
          <p:cNvSpPr txBox="1"/>
          <p:nvPr/>
        </p:nvSpPr>
        <p:spPr>
          <a:xfrm>
            <a:off x="3914016" y="942587"/>
            <a:ext cx="929684" cy="408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NEW</a:t>
            </a:r>
          </a:p>
        </p:txBody>
      </p:sp>
      <p:sp>
        <p:nvSpPr>
          <p:cNvPr id="58" name="search_174041">
            <a:extLst>
              <a:ext uri="{FF2B5EF4-FFF2-40B4-BE49-F238E27FC236}">
                <a16:creationId xmlns:a16="http://schemas.microsoft.com/office/drawing/2014/main" xmlns="" id="{E6FFA819-E36B-40AC-90C2-693F2E8E76DF}"/>
              </a:ext>
            </a:extLst>
          </p:cNvPr>
          <p:cNvSpPr/>
          <p:nvPr/>
        </p:nvSpPr>
        <p:spPr>
          <a:xfrm>
            <a:off x="4214302" y="1622901"/>
            <a:ext cx="329112" cy="328538"/>
          </a:xfrm>
          <a:custGeom>
            <a:avLst/>
            <a:gdLst>
              <a:gd name="connsiteX0" fmla="*/ 253017 w 606368"/>
              <a:gd name="connsiteY0" fmla="*/ 50595 h 605310"/>
              <a:gd name="connsiteX1" fmla="*/ 265679 w 606368"/>
              <a:gd name="connsiteY1" fmla="*/ 63232 h 605310"/>
              <a:gd name="connsiteX2" fmla="*/ 253017 w 606368"/>
              <a:gd name="connsiteY2" fmla="*/ 75869 h 605310"/>
              <a:gd name="connsiteX3" fmla="*/ 75990 w 606368"/>
              <a:gd name="connsiteY3" fmla="*/ 252547 h 605310"/>
              <a:gd name="connsiteX4" fmla="*/ 63328 w 606368"/>
              <a:gd name="connsiteY4" fmla="*/ 265184 h 605310"/>
              <a:gd name="connsiteX5" fmla="*/ 50666 w 606368"/>
              <a:gd name="connsiteY5" fmla="*/ 252547 h 605310"/>
              <a:gd name="connsiteX6" fmla="*/ 253017 w 606368"/>
              <a:gd name="connsiteY6" fmla="*/ 50595 h 605310"/>
              <a:gd name="connsiteX7" fmla="*/ 253019 w 606368"/>
              <a:gd name="connsiteY7" fmla="*/ 25282 h 605310"/>
              <a:gd name="connsiteX8" fmla="*/ 25326 w 606368"/>
              <a:gd name="connsiteY8" fmla="*/ 252577 h 605310"/>
              <a:gd name="connsiteX9" fmla="*/ 253019 w 606368"/>
              <a:gd name="connsiteY9" fmla="*/ 479872 h 605310"/>
              <a:gd name="connsiteX10" fmla="*/ 480711 w 606368"/>
              <a:gd name="connsiteY10" fmla="*/ 252577 h 605310"/>
              <a:gd name="connsiteX11" fmla="*/ 253019 w 606368"/>
              <a:gd name="connsiteY11" fmla="*/ 25282 h 605310"/>
              <a:gd name="connsiteX12" fmla="*/ 253019 w 606368"/>
              <a:gd name="connsiteY12" fmla="*/ 0 h 605310"/>
              <a:gd name="connsiteX13" fmla="*/ 506037 w 606368"/>
              <a:gd name="connsiteY13" fmla="*/ 252577 h 605310"/>
              <a:gd name="connsiteX14" fmla="*/ 440286 w 606368"/>
              <a:gd name="connsiteY14" fmla="*/ 421772 h 605310"/>
              <a:gd name="connsiteX15" fmla="*/ 606368 w 606368"/>
              <a:gd name="connsiteY15" fmla="*/ 587321 h 605310"/>
              <a:gd name="connsiteX16" fmla="*/ 588347 w 606368"/>
              <a:gd name="connsiteY16" fmla="*/ 605310 h 605310"/>
              <a:gd name="connsiteX17" fmla="*/ 422509 w 606368"/>
              <a:gd name="connsiteY17" fmla="*/ 439518 h 605310"/>
              <a:gd name="connsiteX18" fmla="*/ 253019 w 606368"/>
              <a:gd name="connsiteY18" fmla="*/ 505154 h 605310"/>
              <a:gd name="connsiteX19" fmla="*/ 0 w 606368"/>
              <a:gd name="connsiteY19" fmla="*/ 252577 h 605310"/>
              <a:gd name="connsiteX20" fmla="*/ 253019 w 606368"/>
              <a:gd name="connsiteY20" fmla="*/ 0 h 605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06368" h="605310">
                <a:moveTo>
                  <a:pt x="253017" y="50595"/>
                </a:moveTo>
                <a:cubicBezTo>
                  <a:pt x="260078" y="50595"/>
                  <a:pt x="265679" y="56185"/>
                  <a:pt x="265679" y="63232"/>
                </a:cubicBezTo>
                <a:cubicBezTo>
                  <a:pt x="265679" y="70037"/>
                  <a:pt x="260078" y="75869"/>
                  <a:pt x="253017" y="75869"/>
                </a:cubicBezTo>
                <a:cubicBezTo>
                  <a:pt x="155372" y="75869"/>
                  <a:pt x="75990" y="155095"/>
                  <a:pt x="75990" y="252547"/>
                </a:cubicBezTo>
                <a:cubicBezTo>
                  <a:pt x="75990" y="259595"/>
                  <a:pt x="70146" y="265184"/>
                  <a:pt x="63328" y="265184"/>
                </a:cubicBezTo>
                <a:cubicBezTo>
                  <a:pt x="56267" y="265184"/>
                  <a:pt x="50666" y="259595"/>
                  <a:pt x="50666" y="252547"/>
                </a:cubicBezTo>
                <a:cubicBezTo>
                  <a:pt x="50666" y="141243"/>
                  <a:pt x="141493" y="50595"/>
                  <a:pt x="253017" y="50595"/>
                </a:cubicBezTo>
                <a:close/>
                <a:moveTo>
                  <a:pt x="253019" y="25282"/>
                </a:moveTo>
                <a:cubicBezTo>
                  <a:pt x="127362" y="25282"/>
                  <a:pt x="25326" y="127139"/>
                  <a:pt x="25326" y="252577"/>
                </a:cubicBezTo>
                <a:cubicBezTo>
                  <a:pt x="25326" y="378015"/>
                  <a:pt x="127362" y="479872"/>
                  <a:pt x="253019" y="479872"/>
                </a:cubicBezTo>
                <a:cubicBezTo>
                  <a:pt x="378676" y="479872"/>
                  <a:pt x="480711" y="378015"/>
                  <a:pt x="480711" y="252577"/>
                </a:cubicBezTo>
                <a:cubicBezTo>
                  <a:pt x="480711" y="127139"/>
                  <a:pt x="378676" y="25282"/>
                  <a:pt x="253019" y="25282"/>
                </a:cubicBezTo>
                <a:close/>
                <a:moveTo>
                  <a:pt x="253019" y="0"/>
                </a:moveTo>
                <a:cubicBezTo>
                  <a:pt x="392556" y="0"/>
                  <a:pt x="506037" y="113283"/>
                  <a:pt x="506037" y="252577"/>
                </a:cubicBezTo>
                <a:cubicBezTo>
                  <a:pt x="506037" y="317727"/>
                  <a:pt x="480955" y="377043"/>
                  <a:pt x="440286" y="421772"/>
                </a:cubicBezTo>
                <a:lnTo>
                  <a:pt x="606368" y="587321"/>
                </a:lnTo>
                <a:lnTo>
                  <a:pt x="588347" y="605310"/>
                </a:lnTo>
                <a:lnTo>
                  <a:pt x="422509" y="439518"/>
                </a:lnTo>
                <a:cubicBezTo>
                  <a:pt x="377702" y="480115"/>
                  <a:pt x="318282" y="505154"/>
                  <a:pt x="253019" y="505154"/>
                </a:cubicBezTo>
                <a:cubicBezTo>
                  <a:pt x="113481" y="505154"/>
                  <a:pt x="0" y="391871"/>
                  <a:pt x="0" y="252577"/>
                </a:cubicBezTo>
                <a:cubicBezTo>
                  <a:pt x="0" y="113283"/>
                  <a:pt x="113481" y="0"/>
                  <a:pt x="253019" y="0"/>
                </a:cubicBezTo>
                <a:close/>
              </a:path>
            </a:pathLst>
          </a:custGeom>
          <a:solidFill>
            <a:srgbClr val="2A6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82232AA0-C065-4A45-BB5B-E1F322BD062E}"/>
              </a:ext>
            </a:extLst>
          </p:cNvPr>
          <p:cNvSpPr txBox="1"/>
          <p:nvPr/>
        </p:nvSpPr>
        <p:spPr>
          <a:xfrm>
            <a:off x="3940815" y="1263125"/>
            <a:ext cx="787421" cy="313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DESIGN</a:t>
            </a:r>
          </a:p>
        </p:txBody>
      </p: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xmlns="" id="{99BF00BE-0F5E-401A-80DF-2FDD37E05A9B}"/>
              </a:ext>
            </a:extLst>
          </p:cNvPr>
          <p:cNvSpPr/>
          <p:nvPr/>
        </p:nvSpPr>
        <p:spPr>
          <a:xfrm>
            <a:off x="5159828" y="979714"/>
            <a:ext cx="10907486" cy="4898572"/>
          </a:xfrm>
          <a:prstGeom prst="round2DiagRect">
            <a:avLst>
              <a:gd name="adj1" fmla="val 36740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254000"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4A38032A-F06B-45C3-AA55-7EAF2681887D}"/>
              </a:ext>
            </a:extLst>
          </p:cNvPr>
          <p:cNvSpPr txBox="1"/>
          <p:nvPr/>
        </p:nvSpPr>
        <p:spPr>
          <a:xfrm>
            <a:off x="6335603" y="2179061"/>
            <a:ext cx="53993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pc="300" dirty="0">
                <a:ln w="12700">
                  <a:solidFill>
                    <a:srgbClr val="2A65FF"/>
                  </a:solidFill>
                </a:ln>
                <a:noFill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众多新品款式发布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93C2E7EA-392B-400B-B0FB-0C3BE82D70EC}"/>
              </a:ext>
            </a:extLst>
          </p:cNvPr>
          <p:cNvSpPr/>
          <p:nvPr/>
        </p:nvSpPr>
        <p:spPr>
          <a:xfrm>
            <a:off x="5930901" y="2489065"/>
            <a:ext cx="5804016" cy="8114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C994AF95-7BC2-430B-B869-EDE7707B82B9}"/>
              </a:ext>
            </a:extLst>
          </p:cNvPr>
          <p:cNvSpPr txBox="1"/>
          <p:nvPr/>
        </p:nvSpPr>
        <p:spPr>
          <a:xfrm>
            <a:off x="6335603" y="2336794"/>
            <a:ext cx="53993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pc="300" dirty="0">
                <a:ln w="12700">
                  <a:solidFill>
                    <a:srgbClr val="2A65FF"/>
                  </a:solidFill>
                </a:ln>
                <a:noFill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众多新品款式发布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8951D107-A408-4961-A681-D9B37C3659F2}"/>
              </a:ext>
            </a:extLst>
          </p:cNvPr>
          <p:cNvSpPr/>
          <p:nvPr/>
        </p:nvSpPr>
        <p:spPr>
          <a:xfrm>
            <a:off x="5930901" y="2698235"/>
            <a:ext cx="5804016" cy="8114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71933042-64A8-4140-BCEF-CB261EC62F32}"/>
              </a:ext>
            </a:extLst>
          </p:cNvPr>
          <p:cNvSpPr txBox="1"/>
          <p:nvPr/>
        </p:nvSpPr>
        <p:spPr>
          <a:xfrm>
            <a:off x="6379779" y="1671767"/>
            <a:ext cx="2700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陈西设计之家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9D21C0F9-CA89-43BB-BDEC-040693E02FAD}"/>
              </a:ext>
            </a:extLst>
          </p:cNvPr>
          <p:cNvSpPr txBox="1"/>
          <p:nvPr/>
        </p:nvSpPr>
        <p:spPr>
          <a:xfrm>
            <a:off x="6335603" y="2586358"/>
            <a:ext cx="53993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pc="300" dirty="0">
                <a:solidFill>
                  <a:srgbClr val="2A65FF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众多新品款式发布</a:t>
            </a: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xmlns="" id="{E67406C1-1700-487E-8E5D-1FCF988EA3AA}"/>
              </a:ext>
            </a:extLst>
          </p:cNvPr>
          <p:cNvSpPr/>
          <p:nvPr/>
        </p:nvSpPr>
        <p:spPr>
          <a:xfrm>
            <a:off x="6476371" y="4955325"/>
            <a:ext cx="2372990" cy="330380"/>
          </a:xfrm>
          <a:prstGeom prst="roundRect">
            <a:avLst/>
          </a:prstGeom>
          <a:solidFill>
            <a:srgbClr val="2A65FF"/>
          </a:solidFill>
          <a:ln>
            <a:noFill/>
          </a:ln>
          <a:effectLst>
            <a:outerShdw blurRad="127000" sx="102000" sy="102000" algn="ctr" rotWithShape="0">
              <a:srgbClr val="2A65FF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F4B47EA3-BA6D-42D0-9A17-7D7FECCE3FB1}"/>
              </a:ext>
            </a:extLst>
          </p:cNvPr>
          <p:cNvSpPr txBox="1"/>
          <p:nvPr/>
        </p:nvSpPr>
        <p:spPr>
          <a:xfrm>
            <a:off x="6567083" y="4982014"/>
            <a:ext cx="19546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微信搜索：陈西设计之家</a:t>
            </a:r>
          </a:p>
        </p:txBody>
      </p:sp>
      <p:cxnSp>
        <p:nvCxnSpPr>
          <p:cNvPr id="45" name="Straight Connector 341">
            <a:extLst>
              <a:ext uri="{FF2B5EF4-FFF2-40B4-BE49-F238E27FC236}">
                <a16:creationId xmlns:a16="http://schemas.microsoft.com/office/drawing/2014/main" xmlns="" id="{A841F220-3C41-47A4-A9A0-DB8444E5C390}"/>
              </a:ext>
            </a:extLst>
          </p:cNvPr>
          <p:cNvCxnSpPr/>
          <p:nvPr/>
        </p:nvCxnSpPr>
        <p:spPr>
          <a:xfrm>
            <a:off x="8460469" y="5030163"/>
            <a:ext cx="0" cy="182336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search_174041">
            <a:extLst>
              <a:ext uri="{FF2B5EF4-FFF2-40B4-BE49-F238E27FC236}">
                <a16:creationId xmlns:a16="http://schemas.microsoft.com/office/drawing/2014/main" xmlns="" id="{62B850C8-B615-48EF-939A-193750AA1F85}"/>
              </a:ext>
            </a:extLst>
          </p:cNvPr>
          <p:cNvSpPr/>
          <p:nvPr/>
        </p:nvSpPr>
        <p:spPr>
          <a:xfrm>
            <a:off x="8569527" y="5025001"/>
            <a:ext cx="191358" cy="191024"/>
          </a:xfrm>
          <a:custGeom>
            <a:avLst/>
            <a:gdLst>
              <a:gd name="connsiteX0" fmla="*/ 253017 w 606368"/>
              <a:gd name="connsiteY0" fmla="*/ 50595 h 605310"/>
              <a:gd name="connsiteX1" fmla="*/ 265679 w 606368"/>
              <a:gd name="connsiteY1" fmla="*/ 63232 h 605310"/>
              <a:gd name="connsiteX2" fmla="*/ 253017 w 606368"/>
              <a:gd name="connsiteY2" fmla="*/ 75869 h 605310"/>
              <a:gd name="connsiteX3" fmla="*/ 75990 w 606368"/>
              <a:gd name="connsiteY3" fmla="*/ 252547 h 605310"/>
              <a:gd name="connsiteX4" fmla="*/ 63328 w 606368"/>
              <a:gd name="connsiteY4" fmla="*/ 265184 h 605310"/>
              <a:gd name="connsiteX5" fmla="*/ 50666 w 606368"/>
              <a:gd name="connsiteY5" fmla="*/ 252547 h 605310"/>
              <a:gd name="connsiteX6" fmla="*/ 253017 w 606368"/>
              <a:gd name="connsiteY6" fmla="*/ 50595 h 605310"/>
              <a:gd name="connsiteX7" fmla="*/ 253019 w 606368"/>
              <a:gd name="connsiteY7" fmla="*/ 25282 h 605310"/>
              <a:gd name="connsiteX8" fmla="*/ 25326 w 606368"/>
              <a:gd name="connsiteY8" fmla="*/ 252577 h 605310"/>
              <a:gd name="connsiteX9" fmla="*/ 253019 w 606368"/>
              <a:gd name="connsiteY9" fmla="*/ 479872 h 605310"/>
              <a:gd name="connsiteX10" fmla="*/ 480711 w 606368"/>
              <a:gd name="connsiteY10" fmla="*/ 252577 h 605310"/>
              <a:gd name="connsiteX11" fmla="*/ 253019 w 606368"/>
              <a:gd name="connsiteY11" fmla="*/ 25282 h 605310"/>
              <a:gd name="connsiteX12" fmla="*/ 253019 w 606368"/>
              <a:gd name="connsiteY12" fmla="*/ 0 h 605310"/>
              <a:gd name="connsiteX13" fmla="*/ 506037 w 606368"/>
              <a:gd name="connsiteY13" fmla="*/ 252577 h 605310"/>
              <a:gd name="connsiteX14" fmla="*/ 440286 w 606368"/>
              <a:gd name="connsiteY14" fmla="*/ 421772 h 605310"/>
              <a:gd name="connsiteX15" fmla="*/ 606368 w 606368"/>
              <a:gd name="connsiteY15" fmla="*/ 587321 h 605310"/>
              <a:gd name="connsiteX16" fmla="*/ 588347 w 606368"/>
              <a:gd name="connsiteY16" fmla="*/ 605310 h 605310"/>
              <a:gd name="connsiteX17" fmla="*/ 422509 w 606368"/>
              <a:gd name="connsiteY17" fmla="*/ 439518 h 605310"/>
              <a:gd name="connsiteX18" fmla="*/ 253019 w 606368"/>
              <a:gd name="connsiteY18" fmla="*/ 505154 h 605310"/>
              <a:gd name="connsiteX19" fmla="*/ 0 w 606368"/>
              <a:gd name="connsiteY19" fmla="*/ 252577 h 605310"/>
              <a:gd name="connsiteX20" fmla="*/ 253019 w 606368"/>
              <a:gd name="connsiteY20" fmla="*/ 0 h 605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06368" h="605310">
                <a:moveTo>
                  <a:pt x="253017" y="50595"/>
                </a:moveTo>
                <a:cubicBezTo>
                  <a:pt x="260078" y="50595"/>
                  <a:pt x="265679" y="56185"/>
                  <a:pt x="265679" y="63232"/>
                </a:cubicBezTo>
                <a:cubicBezTo>
                  <a:pt x="265679" y="70037"/>
                  <a:pt x="260078" y="75869"/>
                  <a:pt x="253017" y="75869"/>
                </a:cubicBezTo>
                <a:cubicBezTo>
                  <a:pt x="155372" y="75869"/>
                  <a:pt x="75990" y="155095"/>
                  <a:pt x="75990" y="252547"/>
                </a:cubicBezTo>
                <a:cubicBezTo>
                  <a:pt x="75990" y="259595"/>
                  <a:pt x="70146" y="265184"/>
                  <a:pt x="63328" y="265184"/>
                </a:cubicBezTo>
                <a:cubicBezTo>
                  <a:pt x="56267" y="265184"/>
                  <a:pt x="50666" y="259595"/>
                  <a:pt x="50666" y="252547"/>
                </a:cubicBezTo>
                <a:cubicBezTo>
                  <a:pt x="50666" y="141243"/>
                  <a:pt x="141493" y="50595"/>
                  <a:pt x="253017" y="50595"/>
                </a:cubicBezTo>
                <a:close/>
                <a:moveTo>
                  <a:pt x="253019" y="25282"/>
                </a:moveTo>
                <a:cubicBezTo>
                  <a:pt x="127362" y="25282"/>
                  <a:pt x="25326" y="127139"/>
                  <a:pt x="25326" y="252577"/>
                </a:cubicBezTo>
                <a:cubicBezTo>
                  <a:pt x="25326" y="378015"/>
                  <a:pt x="127362" y="479872"/>
                  <a:pt x="253019" y="479872"/>
                </a:cubicBezTo>
                <a:cubicBezTo>
                  <a:pt x="378676" y="479872"/>
                  <a:pt x="480711" y="378015"/>
                  <a:pt x="480711" y="252577"/>
                </a:cubicBezTo>
                <a:cubicBezTo>
                  <a:pt x="480711" y="127139"/>
                  <a:pt x="378676" y="25282"/>
                  <a:pt x="253019" y="25282"/>
                </a:cubicBezTo>
                <a:close/>
                <a:moveTo>
                  <a:pt x="253019" y="0"/>
                </a:moveTo>
                <a:cubicBezTo>
                  <a:pt x="392556" y="0"/>
                  <a:pt x="506037" y="113283"/>
                  <a:pt x="506037" y="252577"/>
                </a:cubicBezTo>
                <a:cubicBezTo>
                  <a:pt x="506037" y="317727"/>
                  <a:pt x="480955" y="377043"/>
                  <a:pt x="440286" y="421772"/>
                </a:cubicBezTo>
                <a:lnTo>
                  <a:pt x="606368" y="587321"/>
                </a:lnTo>
                <a:lnTo>
                  <a:pt x="588347" y="605310"/>
                </a:lnTo>
                <a:lnTo>
                  <a:pt x="422509" y="439518"/>
                </a:lnTo>
                <a:cubicBezTo>
                  <a:pt x="377702" y="480115"/>
                  <a:pt x="318282" y="505154"/>
                  <a:pt x="253019" y="505154"/>
                </a:cubicBezTo>
                <a:cubicBezTo>
                  <a:pt x="113481" y="505154"/>
                  <a:pt x="0" y="391871"/>
                  <a:pt x="0" y="252577"/>
                </a:cubicBezTo>
                <a:cubicBezTo>
                  <a:pt x="0" y="113283"/>
                  <a:pt x="113481" y="0"/>
                  <a:pt x="2530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7" name="表格 346">
            <a:extLst>
              <a:ext uri="{FF2B5EF4-FFF2-40B4-BE49-F238E27FC236}">
                <a16:creationId xmlns:a16="http://schemas.microsoft.com/office/drawing/2014/main" xmlns="" id="{DF1C6462-846B-4057-88AA-3B08E6D1F7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5409908"/>
              </p:ext>
            </p:extLst>
          </p:nvPr>
        </p:nvGraphicFramePr>
        <p:xfrm>
          <a:off x="1633286" y="5544941"/>
          <a:ext cx="2581016" cy="6852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2627">
                  <a:extLst>
                    <a:ext uri="{9D8B030D-6E8A-4147-A177-3AD203B41FA5}">
                      <a16:colId xmlns:a16="http://schemas.microsoft.com/office/drawing/2014/main" xmlns="" val="4014000814"/>
                    </a:ext>
                  </a:extLst>
                </a:gridCol>
                <a:gridCol w="322627">
                  <a:extLst>
                    <a:ext uri="{9D8B030D-6E8A-4147-A177-3AD203B41FA5}">
                      <a16:colId xmlns:a16="http://schemas.microsoft.com/office/drawing/2014/main" xmlns="" val="410473686"/>
                    </a:ext>
                  </a:extLst>
                </a:gridCol>
                <a:gridCol w="322627">
                  <a:extLst>
                    <a:ext uri="{9D8B030D-6E8A-4147-A177-3AD203B41FA5}">
                      <a16:colId xmlns:a16="http://schemas.microsoft.com/office/drawing/2014/main" xmlns="" val="3688221307"/>
                    </a:ext>
                  </a:extLst>
                </a:gridCol>
                <a:gridCol w="322627">
                  <a:extLst>
                    <a:ext uri="{9D8B030D-6E8A-4147-A177-3AD203B41FA5}">
                      <a16:colId xmlns:a16="http://schemas.microsoft.com/office/drawing/2014/main" xmlns="" val="380178872"/>
                    </a:ext>
                  </a:extLst>
                </a:gridCol>
                <a:gridCol w="322627">
                  <a:extLst>
                    <a:ext uri="{9D8B030D-6E8A-4147-A177-3AD203B41FA5}">
                      <a16:colId xmlns:a16="http://schemas.microsoft.com/office/drawing/2014/main" xmlns="" val="2128455233"/>
                    </a:ext>
                  </a:extLst>
                </a:gridCol>
                <a:gridCol w="322627">
                  <a:extLst>
                    <a:ext uri="{9D8B030D-6E8A-4147-A177-3AD203B41FA5}">
                      <a16:colId xmlns:a16="http://schemas.microsoft.com/office/drawing/2014/main" xmlns="" val="1878550809"/>
                    </a:ext>
                  </a:extLst>
                </a:gridCol>
                <a:gridCol w="322627">
                  <a:extLst>
                    <a:ext uri="{9D8B030D-6E8A-4147-A177-3AD203B41FA5}">
                      <a16:colId xmlns:a16="http://schemas.microsoft.com/office/drawing/2014/main" xmlns="" val="1974281844"/>
                    </a:ext>
                  </a:extLst>
                </a:gridCol>
                <a:gridCol w="322627">
                  <a:extLst>
                    <a:ext uri="{9D8B030D-6E8A-4147-A177-3AD203B41FA5}">
                      <a16:colId xmlns:a16="http://schemas.microsoft.com/office/drawing/2014/main" xmlns="" val="3299167776"/>
                    </a:ext>
                  </a:extLst>
                </a:gridCol>
              </a:tblGrid>
              <a:tr h="342614"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709741886"/>
                  </a:ext>
                </a:extLst>
              </a:tr>
              <a:tr h="342614">
                <a:tc>
                  <a:txBody>
                    <a:bodyPr/>
                    <a:lstStyle/>
                    <a:p>
                      <a:pPr algn="ctr"/>
                      <a:endParaRPr lang="zh-CN" altLang="en-US" sz="140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38495783"/>
                  </a:ext>
                </a:extLst>
              </a:tr>
            </a:tbl>
          </a:graphicData>
        </a:graphic>
      </p:graphicFrame>
      <p:pic>
        <p:nvPicPr>
          <p:cNvPr id="333" name="图片 332" descr="图片包含 游戏机&#10;&#10;描述已自动生成">
            <a:extLst>
              <a:ext uri="{FF2B5EF4-FFF2-40B4-BE49-F238E27FC236}">
                <a16:creationId xmlns:a16="http://schemas.microsoft.com/office/drawing/2014/main" xmlns="" id="{A445F539-B565-4629-80AF-01861A3B2A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39775" y="1198759"/>
            <a:ext cx="9925397" cy="4308081"/>
          </a:xfrm>
          <a:prstGeom prst="rect">
            <a:avLst/>
          </a:prstGeom>
        </p:spPr>
      </p:pic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6C864C2D-DFB7-4C9E-AB75-2BE0A2F7C879}"/>
              </a:ext>
            </a:extLst>
          </p:cNvPr>
          <p:cNvSpPr txBox="1"/>
          <p:nvPr/>
        </p:nvSpPr>
        <p:spPr>
          <a:xfrm>
            <a:off x="6369050" y="3693469"/>
            <a:ext cx="5355138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/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/>
              <a:t>urna</a:t>
            </a:r>
            <a:r>
              <a:rPr lang="en-US" altLang="zh-CN" sz="1200" dirty="0"/>
              <a:t>.</a:t>
            </a:r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xmlns="" id="{16395935-9BB9-417E-AE07-749AFCA6DA79}"/>
              </a:ext>
            </a:extLst>
          </p:cNvPr>
          <p:cNvSpPr/>
          <p:nvPr/>
        </p:nvSpPr>
        <p:spPr>
          <a:xfrm>
            <a:off x="517071" y="-152400"/>
            <a:ext cx="484415" cy="745671"/>
          </a:xfrm>
          <a:prstGeom prst="roundRect">
            <a:avLst/>
          </a:prstGeom>
          <a:solidFill>
            <a:srgbClr val="2A65FF"/>
          </a:solidFill>
          <a:ln>
            <a:noFill/>
          </a:ln>
          <a:effectLst>
            <a:outerShdw blurRad="127000" sx="102000" sy="102000" algn="ctr" rotWithShape="0">
              <a:srgbClr val="2A65FF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5A8B8CF9-0451-493F-B2E2-E68E02E72C87}"/>
              </a:ext>
            </a:extLst>
          </p:cNvPr>
          <p:cNvGrpSpPr/>
          <p:nvPr/>
        </p:nvGrpSpPr>
        <p:grpSpPr>
          <a:xfrm>
            <a:off x="651957" y="254725"/>
            <a:ext cx="214642" cy="163285"/>
            <a:chOff x="4490357" y="359229"/>
            <a:chExt cx="177437" cy="134982"/>
          </a:xfrm>
        </p:grpSpPr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ECEB87DF-3174-4B71-B446-AD9123877B7D}"/>
                </a:ext>
              </a:extLst>
            </p:cNvPr>
            <p:cNvCxnSpPr>
              <a:cxnSpLocks/>
            </p:cNvCxnSpPr>
            <p:nvPr/>
          </p:nvCxnSpPr>
          <p:spPr>
            <a:xfrm>
              <a:off x="4490357" y="359229"/>
              <a:ext cx="142603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xmlns="" id="{7108E024-1E33-455D-ABCF-5FF238006E9A}"/>
                </a:ext>
              </a:extLst>
            </p:cNvPr>
            <p:cNvCxnSpPr>
              <a:cxnSpLocks/>
            </p:cNvCxnSpPr>
            <p:nvPr/>
          </p:nvCxnSpPr>
          <p:spPr>
            <a:xfrm>
              <a:off x="4490357" y="426720"/>
              <a:ext cx="177437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xmlns="" id="{1D163953-F3BB-4066-B094-98F7A5B22981}"/>
                </a:ext>
              </a:extLst>
            </p:cNvPr>
            <p:cNvCxnSpPr>
              <a:cxnSpLocks/>
            </p:cNvCxnSpPr>
            <p:nvPr/>
          </p:nvCxnSpPr>
          <p:spPr>
            <a:xfrm>
              <a:off x="4490357" y="494211"/>
              <a:ext cx="142603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9AD13383-FD98-4A8E-B8C6-32AF280CD60D}"/>
              </a:ext>
            </a:extLst>
          </p:cNvPr>
          <p:cNvSpPr txBox="1"/>
          <p:nvPr/>
        </p:nvSpPr>
        <p:spPr>
          <a:xfrm>
            <a:off x="9579430" y="151014"/>
            <a:ext cx="1049966" cy="313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INTRODUCE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080F0F67-E912-4470-9C9F-B3FC4B14FAF2}"/>
              </a:ext>
            </a:extLst>
          </p:cNvPr>
          <p:cNvSpPr txBox="1"/>
          <p:nvPr/>
        </p:nvSpPr>
        <p:spPr>
          <a:xfrm>
            <a:off x="10629395" y="151014"/>
            <a:ext cx="542303" cy="313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USER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DA053BE4-2D25-4931-9F5D-0184D52B1D23}"/>
              </a:ext>
            </a:extLst>
          </p:cNvPr>
          <p:cNvSpPr txBox="1"/>
          <p:nvPr/>
        </p:nvSpPr>
        <p:spPr>
          <a:xfrm>
            <a:off x="11171698" y="151014"/>
            <a:ext cx="736689" cy="313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MORE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17524A22-C841-4345-BC8C-52BB0BC9EE82}"/>
              </a:ext>
            </a:extLst>
          </p:cNvPr>
          <p:cNvSpPr/>
          <p:nvPr/>
        </p:nvSpPr>
        <p:spPr>
          <a:xfrm>
            <a:off x="11455635" y="6364790"/>
            <a:ext cx="172811" cy="172811"/>
          </a:xfrm>
          <a:prstGeom prst="ellipse">
            <a:avLst/>
          </a:prstGeom>
          <a:solidFill>
            <a:srgbClr val="2A65FF"/>
          </a:solidFill>
          <a:ln>
            <a:solidFill>
              <a:srgbClr val="2A65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xmlns="" id="{775E3257-4879-4B59-A45F-7134C0B39D64}"/>
              </a:ext>
            </a:extLst>
          </p:cNvPr>
          <p:cNvSpPr/>
          <p:nvPr/>
        </p:nvSpPr>
        <p:spPr>
          <a:xfrm>
            <a:off x="11563132" y="6364790"/>
            <a:ext cx="172811" cy="172811"/>
          </a:xfrm>
          <a:prstGeom prst="ellipse">
            <a:avLst/>
          </a:prstGeom>
          <a:solidFill>
            <a:schemeClr val="bg1"/>
          </a:solidFill>
          <a:ln>
            <a:solidFill>
              <a:srgbClr val="2A65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337E67BC-9BB9-4619-90AC-BAA08181F5E4}"/>
              </a:ext>
            </a:extLst>
          </p:cNvPr>
          <p:cNvGrpSpPr/>
          <p:nvPr/>
        </p:nvGrpSpPr>
        <p:grpSpPr>
          <a:xfrm>
            <a:off x="8389710" y="1900113"/>
            <a:ext cx="263981" cy="79826"/>
            <a:chOff x="3171075" y="1926474"/>
            <a:chExt cx="263981" cy="79826"/>
          </a:xfrm>
        </p:grpSpPr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31A9DC31-CF07-4C31-A7AE-DE484BA984B1}"/>
                </a:ext>
              </a:extLst>
            </p:cNvPr>
            <p:cNvSpPr/>
            <p:nvPr/>
          </p:nvSpPr>
          <p:spPr>
            <a:xfrm>
              <a:off x="3171075" y="1926474"/>
              <a:ext cx="79826" cy="79826"/>
            </a:xfrm>
            <a:prstGeom prst="ellipse">
              <a:avLst/>
            </a:prstGeom>
            <a:noFill/>
            <a:ln>
              <a:solidFill>
                <a:srgbClr val="2A65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xmlns="" id="{549A73BB-DD95-4CD0-A039-983DC78DE34E}"/>
                </a:ext>
              </a:extLst>
            </p:cNvPr>
            <p:cNvCxnSpPr/>
            <p:nvPr/>
          </p:nvCxnSpPr>
          <p:spPr>
            <a:xfrm>
              <a:off x="3250901" y="1959403"/>
              <a:ext cx="184155" cy="0"/>
            </a:xfrm>
            <a:prstGeom prst="line">
              <a:avLst/>
            </a:prstGeom>
            <a:ln w="12700">
              <a:solidFill>
                <a:srgbClr val="2A65FF"/>
              </a:soli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图文框 66">
            <a:extLst>
              <a:ext uri="{FF2B5EF4-FFF2-40B4-BE49-F238E27FC236}">
                <a16:creationId xmlns:a16="http://schemas.microsoft.com/office/drawing/2014/main" xmlns="" id="{BE1CA3C2-3C5A-485A-8216-6EE7E91E21A5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frame">
            <a:avLst>
              <a:gd name="adj1" fmla="val 436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3223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3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矩形: 圆角 100">
            <a:extLst>
              <a:ext uri="{FF2B5EF4-FFF2-40B4-BE49-F238E27FC236}">
                <a16:creationId xmlns:a16="http://schemas.microsoft.com/office/drawing/2014/main" xmlns="" id="{DEDFABBE-E970-4359-8940-4F9420D50D41}"/>
              </a:ext>
            </a:extLst>
          </p:cNvPr>
          <p:cNvSpPr/>
          <p:nvPr/>
        </p:nvSpPr>
        <p:spPr>
          <a:xfrm>
            <a:off x="8248518" y="3220578"/>
            <a:ext cx="3341139" cy="2474686"/>
          </a:xfrm>
          <a:prstGeom prst="roundRect">
            <a:avLst>
              <a:gd name="adj" fmla="val 10234"/>
            </a:avLst>
          </a:prstGeom>
          <a:solidFill>
            <a:schemeClr val="bg1"/>
          </a:solidFill>
          <a:ln>
            <a:noFill/>
          </a:ln>
          <a:effectLst>
            <a:outerShdw blurRad="254000" dist="127000" dir="2700000" algn="tl" rotWithShape="0">
              <a:srgbClr val="2A65FF">
                <a:alpha val="2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任意多边形: 形状 101">
            <a:extLst>
              <a:ext uri="{FF2B5EF4-FFF2-40B4-BE49-F238E27FC236}">
                <a16:creationId xmlns:a16="http://schemas.microsoft.com/office/drawing/2014/main" xmlns="" id="{28E5D5CC-86BB-4EA7-95F9-5D4D63306C84}"/>
              </a:ext>
            </a:extLst>
          </p:cNvPr>
          <p:cNvSpPr/>
          <p:nvPr/>
        </p:nvSpPr>
        <p:spPr>
          <a:xfrm>
            <a:off x="8248518" y="3701142"/>
            <a:ext cx="3341139" cy="1994121"/>
          </a:xfrm>
          <a:custGeom>
            <a:avLst/>
            <a:gdLst>
              <a:gd name="connsiteX0" fmla="*/ 2651709 w 3341139"/>
              <a:gd name="connsiteY0" fmla="*/ 0 h 1994121"/>
              <a:gd name="connsiteX1" fmla="*/ 3341138 w 3341139"/>
              <a:gd name="connsiteY1" fmla="*/ 0 h 1994121"/>
              <a:gd name="connsiteX2" fmla="*/ 3341138 w 3341139"/>
              <a:gd name="connsiteY2" fmla="*/ 249700 h 1994121"/>
              <a:gd name="connsiteX3" fmla="*/ 3341139 w 3341139"/>
              <a:gd name="connsiteY3" fmla="*/ 249705 h 1994121"/>
              <a:gd name="connsiteX4" fmla="*/ 3341139 w 3341139"/>
              <a:gd name="connsiteY4" fmla="*/ 1744417 h 1994121"/>
              <a:gd name="connsiteX5" fmla="*/ 3091435 w 3341139"/>
              <a:gd name="connsiteY5" fmla="*/ 1994121 h 1994121"/>
              <a:gd name="connsiteX6" fmla="*/ 249704 w 3341139"/>
              <a:gd name="connsiteY6" fmla="*/ 1994121 h 1994121"/>
              <a:gd name="connsiteX7" fmla="*/ 0 w 3341139"/>
              <a:gd name="connsiteY7" fmla="*/ 1744417 h 1994121"/>
              <a:gd name="connsiteX8" fmla="*/ 0 w 3341139"/>
              <a:gd name="connsiteY8" fmla="*/ 249705 h 1994121"/>
              <a:gd name="connsiteX9" fmla="*/ 249704 w 3341139"/>
              <a:gd name="connsiteY9" fmla="*/ 1 h 1994121"/>
              <a:gd name="connsiteX10" fmla="*/ 2651709 w 3341139"/>
              <a:gd name="connsiteY10" fmla="*/ 1 h 1994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41139" h="1994121">
                <a:moveTo>
                  <a:pt x="2651709" y="0"/>
                </a:moveTo>
                <a:lnTo>
                  <a:pt x="3341138" y="0"/>
                </a:lnTo>
                <a:lnTo>
                  <a:pt x="3341138" y="249700"/>
                </a:lnTo>
                <a:lnTo>
                  <a:pt x="3341139" y="249705"/>
                </a:lnTo>
                <a:lnTo>
                  <a:pt x="3341139" y="1744417"/>
                </a:lnTo>
                <a:cubicBezTo>
                  <a:pt x="3341139" y="1882325"/>
                  <a:pt x="3229343" y="1994121"/>
                  <a:pt x="3091435" y="1994121"/>
                </a:cubicBezTo>
                <a:lnTo>
                  <a:pt x="249704" y="1994121"/>
                </a:lnTo>
                <a:cubicBezTo>
                  <a:pt x="111796" y="1994121"/>
                  <a:pt x="0" y="1882325"/>
                  <a:pt x="0" y="1744417"/>
                </a:cubicBezTo>
                <a:lnTo>
                  <a:pt x="0" y="249705"/>
                </a:lnTo>
                <a:cubicBezTo>
                  <a:pt x="0" y="111797"/>
                  <a:pt x="111796" y="1"/>
                  <a:pt x="249704" y="1"/>
                </a:cubicBezTo>
                <a:lnTo>
                  <a:pt x="2651709" y="1"/>
                </a:lnTo>
                <a:close/>
              </a:path>
            </a:pathLst>
          </a:custGeom>
          <a:solidFill>
            <a:srgbClr val="2A6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xmlns="" id="{65586213-BCF7-4B0E-8C8C-156D8B13FEE0}"/>
              </a:ext>
            </a:extLst>
          </p:cNvPr>
          <p:cNvGrpSpPr/>
          <p:nvPr/>
        </p:nvGrpSpPr>
        <p:grpSpPr>
          <a:xfrm>
            <a:off x="8248518" y="5313264"/>
            <a:ext cx="1251423" cy="381999"/>
            <a:chOff x="824461" y="5313264"/>
            <a:chExt cx="1251423" cy="381999"/>
          </a:xfrm>
        </p:grpSpPr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xmlns="" id="{AD7E05C7-E56D-454A-9761-22E7F216B935}"/>
                </a:ext>
              </a:extLst>
            </p:cNvPr>
            <p:cNvSpPr/>
            <p:nvPr/>
          </p:nvSpPr>
          <p:spPr>
            <a:xfrm>
              <a:off x="824461" y="5313264"/>
              <a:ext cx="962201" cy="381999"/>
            </a:xfrm>
            <a:custGeom>
              <a:avLst/>
              <a:gdLst>
                <a:gd name="connsiteX0" fmla="*/ 0 w 962201"/>
                <a:gd name="connsiteY0" fmla="*/ 0 h 381999"/>
                <a:gd name="connsiteX1" fmla="*/ 962201 w 962201"/>
                <a:gd name="connsiteY1" fmla="*/ 0 h 381999"/>
                <a:gd name="connsiteX2" fmla="*/ 962201 w 962201"/>
                <a:gd name="connsiteY2" fmla="*/ 381999 h 381999"/>
                <a:gd name="connsiteX3" fmla="*/ 249704 w 962201"/>
                <a:gd name="connsiteY3" fmla="*/ 381999 h 381999"/>
                <a:gd name="connsiteX4" fmla="*/ 0 w 962201"/>
                <a:gd name="connsiteY4" fmla="*/ 132295 h 381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2201" h="381999">
                  <a:moveTo>
                    <a:pt x="0" y="0"/>
                  </a:moveTo>
                  <a:lnTo>
                    <a:pt x="962201" y="0"/>
                  </a:lnTo>
                  <a:lnTo>
                    <a:pt x="962201" y="381999"/>
                  </a:lnTo>
                  <a:lnTo>
                    <a:pt x="249704" y="381999"/>
                  </a:lnTo>
                  <a:cubicBezTo>
                    <a:pt x="111796" y="381999"/>
                    <a:pt x="0" y="270203"/>
                    <a:pt x="0" y="1322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xmlns="" id="{1036CC65-1D00-45D5-AF0E-C5F2624934EE}"/>
                </a:ext>
              </a:extLst>
            </p:cNvPr>
            <p:cNvSpPr/>
            <p:nvPr/>
          </p:nvSpPr>
          <p:spPr>
            <a:xfrm flipH="1" flipV="1">
              <a:off x="1113683" y="5313264"/>
              <a:ext cx="962201" cy="381999"/>
            </a:xfrm>
            <a:custGeom>
              <a:avLst/>
              <a:gdLst>
                <a:gd name="connsiteX0" fmla="*/ 0 w 962201"/>
                <a:gd name="connsiteY0" fmla="*/ 0 h 381999"/>
                <a:gd name="connsiteX1" fmla="*/ 962201 w 962201"/>
                <a:gd name="connsiteY1" fmla="*/ 0 h 381999"/>
                <a:gd name="connsiteX2" fmla="*/ 962201 w 962201"/>
                <a:gd name="connsiteY2" fmla="*/ 381999 h 381999"/>
                <a:gd name="connsiteX3" fmla="*/ 249704 w 962201"/>
                <a:gd name="connsiteY3" fmla="*/ 381999 h 381999"/>
                <a:gd name="connsiteX4" fmla="*/ 0 w 962201"/>
                <a:gd name="connsiteY4" fmla="*/ 132295 h 381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2201" h="381999">
                  <a:moveTo>
                    <a:pt x="0" y="0"/>
                  </a:moveTo>
                  <a:lnTo>
                    <a:pt x="962201" y="0"/>
                  </a:lnTo>
                  <a:lnTo>
                    <a:pt x="962201" y="381999"/>
                  </a:lnTo>
                  <a:lnTo>
                    <a:pt x="249704" y="381999"/>
                  </a:lnTo>
                  <a:cubicBezTo>
                    <a:pt x="111796" y="381999"/>
                    <a:pt x="0" y="270203"/>
                    <a:pt x="0" y="1322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06" name="椭圆 105">
            <a:extLst>
              <a:ext uri="{FF2B5EF4-FFF2-40B4-BE49-F238E27FC236}">
                <a16:creationId xmlns:a16="http://schemas.microsoft.com/office/drawing/2014/main" xmlns="" id="{C35E5476-915C-4743-87A9-4F3677C9CDA0}"/>
              </a:ext>
            </a:extLst>
          </p:cNvPr>
          <p:cNvSpPr/>
          <p:nvPr/>
        </p:nvSpPr>
        <p:spPr>
          <a:xfrm>
            <a:off x="9282651" y="5313263"/>
            <a:ext cx="2234576" cy="351607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30000"/>
                </a:schemeClr>
              </a:gs>
              <a:gs pos="64000">
                <a:schemeClr val="tx1">
                  <a:lumMod val="95000"/>
                  <a:lumOff val="5000"/>
                  <a:alpha val="14000"/>
                </a:schemeClr>
              </a:gs>
              <a:gs pos="100000">
                <a:schemeClr val="tx1">
                  <a:lumMod val="95000"/>
                  <a:lumOff val="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xmlns="" id="{13857F30-B721-4F42-8956-881455D0D757}"/>
              </a:ext>
            </a:extLst>
          </p:cNvPr>
          <p:cNvSpPr txBox="1"/>
          <p:nvPr/>
        </p:nvSpPr>
        <p:spPr>
          <a:xfrm>
            <a:off x="8365504" y="5304400"/>
            <a:ext cx="10559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2A65FF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￥</a:t>
            </a:r>
            <a:r>
              <a:rPr lang="en-US" altLang="zh-CN" dirty="0">
                <a:solidFill>
                  <a:srgbClr val="2A65FF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3799</a:t>
            </a:r>
            <a:endParaRPr lang="zh-CN" altLang="en-US" dirty="0">
              <a:solidFill>
                <a:srgbClr val="2A65FF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08" name="iconfont-1018-792246">
            <a:extLst>
              <a:ext uri="{FF2B5EF4-FFF2-40B4-BE49-F238E27FC236}">
                <a16:creationId xmlns:a16="http://schemas.microsoft.com/office/drawing/2014/main" xmlns="" id="{71CABCDC-6131-4116-A1A3-81AD718570AA}"/>
              </a:ext>
            </a:extLst>
          </p:cNvPr>
          <p:cNvSpPr/>
          <p:nvPr/>
        </p:nvSpPr>
        <p:spPr>
          <a:xfrm>
            <a:off x="9104813" y="3374465"/>
            <a:ext cx="193740" cy="193740"/>
          </a:xfrm>
          <a:custGeom>
            <a:avLst/>
            <a:gdLst>
              <a:gd name="T0" fmla="*/ 343 w 12800"/>
              <a:gd name="T1" fmla="*/ 8457 h 12800"/>
              <a:gd name="T2" fmla="*/ 257 w 12800"/>
              <a:gd name="T3" fmla="*/ 4543 h 12800"/>
              <a:gd name="T4" fmla="*/ 714 w 12800"/>
              <a:gd name="T5" fmla="*/ 4685 h 12800"/>
              <a:gd name="T6" fmla="*/ 772 w 12800"/>
              <a:gd name="T7" fmla="*/ 8315 h 12800"/>
              <a:gd name="T8" fmla="*/ 600 w 12800"/>
              <a:gd name="T9" fmla="*/ 8628 h 12800"/>
              <a:gd name="T10" fmla="*/ 858 w 12800"/>
              <a:gd name="T11" fmla="*/ 3942 h 12800"/>
              <a:gd name="T12" fmla="*/ 628 w 12800"/>
              <a:gd name="T13" fmla="*/ 3599 h 12800"/>
              <a:gd name="T14" fmla="*/ 6314 w 12800"/>
              <a:gd name="T15" fmla="*/ 0 h 12800"/>
              <a:gd name="T16" fmla="*/ 6629 w 12800"/>
              <a:gd name="T17" fmla="*/ 229 h 12800"/>
              <a:gd name="T18" fmla="*/ 6342 w 12800"/>
              <a:gd name="T19" fmla="*/ 458 h 12800"/>
              <a:gd name="T20" fmla="*/ 1057 w 12800"/>
              <a:gd name="T21" fmla="*/ 3800 h 12800"/>
              <a:gd name="T22" fmla="*/ 1999 w 12800"/>
              <a:gd name="T23" fmla="*/ 10971 h 12800"/>
              <a:gd name="T24" fmla="*/ 1800 w 12800"/>
              <a:gd name="T25" fmla="*/ 10629 h 12800"/>
              <a:gd name="T26" fmla="*/ 2171 w 12800"/>
              <a:gd name="T27" fmla="*/ 7343 h 12800"/>
              <a:gd name="T28" fmla="*/ 3328 w 12800"/>
              <a:gd name="T29" fmla="*/ 3328 h 12800"/>
              <a:gd name="T30" fmla="*/ 7515 w 12800"/>
              <a:gd name="T31" fmla="*/ 2200 h 12800"/>
              <a:gd name="T32" fmla="*/ 7400 w 12800"/>
              <a:gd name="T33" fmla="*/ 2657 h 12800"/>
              <a:gd name="T34" fmla="*/ 3657 w 12800"/>
              <a:gd name="T35" fmla="*/ 3657 h 12800"/>
              <a:gd name="T36" fmla="*/ 2600 w 12800"/>
              <a:gd name="T37" fmla="*/ 7258 h 12800"/>
              <a:gd name="T38" fmla="*/ 2200 w 12800"/>
              <a:gd name="T39" fmla="*/ 10830 h 12800"/>
              <a:gd name="T40" fmla="*/ 3685 w 12800"/>
              <a:gd name="T41" fmla="*/ 12172 h 12800"/>
              <a:gd name="T42" fmla="*/ 3485 w 12800"/>
              <a:gd name="T43" fmla="*/ 11828 h 12800"/>
              <a:gd name="T44" fmla="*/ 4172 w 12800"/>
              <a:gd name="T45" fmla="*/ 6943 h 12800"/>
              <a:gd name="T46" fmla="*/ 4114 w 12800"/>
              <a:gd name="T47" fmla="*/ 6400 h 12800"/>
              <a:gd name="T48" fmla="*/ 5029 w 12800"/>
              <a:gd name="T49" fmla="*/ 4858 h 12800"/>
              <a:gd name="T50" fmla="*/ 4571 w 12800"/>
              <a:gd name="T51" fmla="*/ 6400 h 12800"/>
              <a:gd name="T52" fmla="*/ 4627 w 12800"/>
              <a:gd name="T53" fmla="*/ 6799 h 12800"/>
              <a:gd name="T54" fmla="*/ 3886 w 12800"/>
              <a:gd name="T55" fmla="*/ 12056 h 12800"/>
              <a:gd name="T56" fmla="*/ 8000 w 12800"/>
              <a:gd name="T57" fmla="*/ 12628 h 12800"/>
              <a:gd name="T58" fmla="*/ 7914 w 12800"/>
              <a:gd name="T59" fmla="*/ 12600 h 12800"/>
              <a:gd name="T60" fmla="*/ 8457 w 12800"/>
              <a:gd name="T61" fmla="*/ 8457 h 12800"/>
              <a:gd name="T62" fmla="*/ 7529 w 12800"/>
              <a:gd name="T63" fmla="*/ 4972 h 12800"/>
              <a:gd name="T64" fmla="*/ 5743 w 12800"/>
              <a:gd name="T65" fmla="*/ 4685 h 12800"/>
              <a:gd name="T66" fmla="*/ 5572 w 12800"/>
              <a:gd name="T67" fmla="*/ 4257 h 12800"/>
              <a:gd name="T68" fmla="*/ 7828 w 12800"/>
              <a:gd name="T69" fmla="*/ 4614 h 12800"/>
              <a:gd name="T70" fmla="*/ 8914 w 12800"/>
              <a:gd name="T71" fmla="*/ 8457 h 12800"/>
              <a:gd name="T72" fmla="*/ 8000 w 12800"/>
              <a:gd name="T73" fmla="*/ 12628 h 12800"/>
              <a:gd name="T74" fmla="*/ 5600 w 12800"/>
              <a:gd name="T75" fmla="*/ 12772 h 12800"/>
              <a:gd name="T76" fmla="*/ 5857 w 12800"/>
              <a:gd name="T77" fmla="*/ 11543 h 12800"/>
              <a:gd name="T78" fmla="*/ 6286 w 12800"/>
              <a:gd name="T79" fmla="*/ 11715 h 12800"/>
              <a:gd name="T80" fmla="*/ 5686 w 12800"/>
              <a:gd name="T81" fmla="*/ 12800 h 12800"/>
              <a:gd name="T82" fmla="*/ 6314 w 12800"/>
              <a:gd name="T83" fmla="*/ 10915 h 12800"/>
              <a:gd name="T84" fmla="*/ 6400 w 12800"/>
              <a:gd name="T85" fmla="*/ 8457 h 12800"/>
              <a:gd name="T86" fmla="*/ 6342 w 12800"/>
              <a:gd name="T87" fmla="*/ 6143 h 12800"/>
              <a:gd name="T88" fmla="*/ 6857 w 12800"/>
              <a:gd name="T89" fmla="*/ 8457 h 12800"/>
              <a:gd name="T90" fmla="*/ 6372 w 12800"/>
              <a:gd name="T91" fmla="*/ 10915 h 12800"/>
              <a:gd name="T92" fmla="*/ 10871 w 12800"/>
              <a:gd name="T93" fmla="*/ 2456 h 12800"/>
              <a:gd name="T94" fmla="*/ 7114 w 12800"/>
              <a:gd name="T95" fmla="*/ 257 h 12800"/>
              <a:gd name="T96" fmla="*/ 11200 w 12800"/>
              <a:gd name="T97" fmla="*/ 2171 h 12800"/>
              <a:gd name="T98" fmla="*/ 12571 w 12800"/>
              <a:gd name="T99" fmla="*/ 6486 h 12800"/>
              <a:gd name="T100" fmla="*/ 10486 w 12800"/>
              <a:gd name="T101" fmla="*/ 11286 h 12800"/>
              <a:gd name="T102" fmla="*/ 10257 w 12800"/>
              <a:gd name="T103" fmla="*/ 11000 h 12800"/>
              <a:gd name="T104" fmla="*/ 10199 w 12800"/>
              <a:gd name="T105" fmla="*/ 5572 h 12800"/>
              <a:gd name="T106" fmla="*/ 8143 w 12800"/>
              <a:gd name="T107" fmla="*/ 2657 h 12800"/>
              <a:gd name="T108" fmla="*/ 10629 w 12800"/>
              <a:gd name="T109" fmla="*/ 5457 h 12800"/>
              <a:gd name="T110" fmla="*/ 10715 w 12800"/>
              <a:gd name="T111" fmla="*/ 11114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800" h="12800">
                <a:moveTo>
                  <a:pt x="543" y="8628"/>
                </a:moveTo>
                <a:cubicBezTo>
                  <a:pt x="448" y="8628"/>
                  <a:pt x="381" y="8571"/>
                  <a:pt x="343" y="8457"/>
                </a:cubicBezTo>
                <a:cubicBezTo>
                  <a:pt x="114" y="7811"/>
                  <a:pt x="0" y="7124"/>
                  <a:pt x="0" y="6400"/>
                </a:cubicBezTo>
                <a:cubicBezTo>
                  <a:pt x="0" y="5752"/>
                  <a:pt x="86" y="5133"/>
                  <a:pt x="257" y="4543"/>
                </a:cubicBezTo>
                <a:cubicBezTo>
                  <a:pt x="315" y="4410"/>
                  <a:pt x="410" y="4362"/>
                  <a:pt x="543" y="4399"/>
                </a:cubicBezTo>
                <a:cubicBezTo>
                  <a:pt x="695" y="4438"/>
                  <a:pt x="753" y="4532"/>
                  <a:pt x="714" y="4685"/>
                </a:cubicBezTo>
                <a:cubicBezTo>
                  <a:pt x="543" y="5219"/>
                  <a:pt x="457" y="5791"/>
                  <a:pt x="457" y="6400"/>
                </a:cubicBezTo>
                <a:cubicBezTo>
                  <a:pt x="457" y="7011"/>
                  <a:pt x="562" y="7648"/>
                  <a:pt x="772" y="8315"/>
                </a:cubicBezTo>
                <a:cubicBezTo>
                  <a:pt x="810" y="8468"/>
                  <a:pt x="763" y="8562"/>
                  <a:pt x="628" y="8600"/>
                </a:cubicBezTo>
                <a:lnTo>
                  <a:pt x="600" y="8628"/>
                </a:lnTo>
                <a:lnTo>
                  <a:pt x="543" y="8628"/>
                </a:lnTo>
                <a:close/>
                <a:moveTo>
                  <a:pt x="858" y="3942"/>
                </a:moveTo>
                <a:cubicBezTo>
                  <a:pt x="800" y="3942"/>
                  <a:pt x="763" y="3933"/>
                  <a:pt x="744" y="3914"/>
                </a:cubicBezTo>
                <a:cubicBezTo>
                  <a:pt x="590" y="3839"/>
                  <a:pt x="553" y="3734"/>
                  <a:pt x="628" y="3599"/>
                </a:cubicBezTo>
                <a:cubicBezTo>
                  <a:pt x="1162" y="2496"/>
                  <a:pt x="1938" y="1624"/>
                  <a:pt x="2957" y="986"/>
                </a:cubicBezTo>
                <a:cubicBezTo>
                  <a:pt x="3976" y="348"/>
                  <a:pt x="5096" y="19"/>
                  <a:pt x="6314" y="0"/>
                </a:cubicBezTo>
                <a:lnTo>
                  <a:pt x="6400" y="0"/>
                </a:lnTo>
                <a:cubicBezTo>
                  <a:pt x="6552" y="0"/>
                  <a:pt x="6629" y="77"/>
                  <a:pt x="6629" y="229"/>
                </a:cubicBezTo>
                <a:cubicBezTo>
                  <a:pt x="6629" y="381"/>
                  <a:pt x="6552" y="458"/>
                  <a:pt x="6400" y="458"/>
                </a:cubicBezTo>
                <a:lnTo>
                  <a:pt x="6342" y="458"/>
                </a:lnTo>
                <a:cubicBezTo>
                  <a:pt x="5199" y="476"/>
                  <a:pt x="4157" y="786"/>
                  <a:pt x="3214" y="1386"/>
                </a:cubicBezTo>
                <a:cubicBezTo>
                  <a:pt x="2272" y="1985"/>
                  <a:pt x="1553" y="2790"/>
                  <a:pt x="1057" y="3800"/>
                </a:cubicBezTo>
                <a:cubicBezTo>
                  <a:pt x="1000" y="3896"/>
                  <a:pt x="933" y="3942"/>
                  <a:pt x="858" y="3942"/>
                </a:cubicBezTo>
                <a:close/>
                <a:moveTo>
                  <a:pt x="1999" y="10971"/>
                </a:moveTo>
                <a:cubicBezTo>
                  <a:pt x="1942" y="10971"/>
                  <a:pt x="1905" y="10961"/>
                  <a:pt x="1885" y="10943"/>
                </a:cubicBezTo>
                <a:cubicBezTo>
                  <a:pt x="1752" y="10885"/>
                  <a:pt x="1724" y="10781"/>
                  <a:pt x="1800" y="10629"/>
                </a:cubicBezTo>
                <a:cubicBezTo>
                  <a:pt x="2124" y="9925"/>
                  <a:pt x="2285" y="9201"/>
                  <a:pt x="2285" y="8458"/>
                </a:cubicBezTo>
                <a:cubicBezTo>
                  <a:pt x="2285" y="8040"/>
                  <a:pt x="2246" y="7668"/>
                  <a:pt x="2171" y="7343"/>
                </a:cubicBezTo>
                <a:cubicBezTo>
                  <a:pt x="2095" y="7057"/>
                  <a:pt x="2057" y="6743"/>
                  <a:pt x="2057" y="6400"/>
                </a:cubicBezTo>
                <a:cubicBezTo>
                  <a:pt x="2057" y="5199"/>
                  <a:pt x="2481" y="4177"/>
                  <a:pt x="3328" y="3328"/>
                </a:cubicBezTo>
                <a:cubicBezTo>
                  <a:pt x="4177" y="2482"/>
                  <a:pt x="5199" y="2057"/>
                  <a:pt x="6400" y="2057"/>
                </a:cubicBezTo>
                <a:cubicBezTo>
                  <a:pt x="6762" y="2057"/>
                  <a:pt x="7133" y="2104"/>
                  <a:pt x="7515" y="2200"/>
                </a:cubicBezTo>
                <a:cubicBezTo>
                  <a:pt x="7667" y="2239"/>
                  <a:pt x="7725" y="2333"/>
                  <a:pt x="7686" y="2486"/>
                </a:cubicBezTo>
                <a:cubicBezTo>
                  <a:pt x="7648" y="2638"/>
                  <a:pt x="7552" y="2696"/>
                  <a:pt x="7400" y="2657"/>
                </a:cubicBezTo>
                <a:cubicBezTo>
                  <a:pt x="7057" y="2561"/>
                  <a:pt x="6724" y="2514"/>
                  <a:pt x="6400" y="2514"/>
                </a:cubicBezTo>
                <a:cubicBezTo>
                  <a:pt x="5334" y="2514"/>
                  <a:pt x="4419" y="2895"/>
                  <a:pt x="3657" y="3657"/>
                </a:cubicBezTo>
                <a:cubicBezTo>
                  <a:pt x="2895" y="4419"/>
                  <a:pt x="2514" y="5334"/>
                  <a:pt x="2514" y="6400"/>
                </a:cubicBezTo>
                <a:cubicBezTo>
                  <a:pt x="2514" y="6685"/>
                  <a:pt x="2542" y="6971"/>
                  <a:pt x="2600" y="7258"/>
                </a:cubicBezTo>
                <a:cubicBezTo>
                  <a:pt x="2694" y="7697"/>
                  <a:pt x="2743" y="8096"/>
                  <a:pt x="2743" y="8458"/>
                </a:cubicBezTo>
                <a:cubicBezTo>
                  <a:pt x="2743" y="9316"/>
                  <a:pt x="2563" y="10106"/>
                  <a:pt x="2200" y="10830"/>
                </a:cubicBezTo>
                <a:cubicBezTo>
                  <a:pt x="2162" y="10925"/>
                  <a:pt x="2095" y="10971"/>
                  <a:pt x="1999" y="10971"/>
                </a:cubicBezTo>
                <a:close/>
                <a:moveTo>
                  <a:pt x="3685" y="12172"/>
                </a:moveTo>
                <a:cubicBezTo>
                  <a:pt x="3647" y="12172"/>
                  <a:pt x="3608" y="12163"/>
                  <a:pt x="3571" y="12143"/>
                </a:cubicBezTo>
                <a:cubicBezTo>
                  <a:pt x="3438" y="12086"/>
                  <a:pt x="3410" y="11982"/>
                  <a:pt x="3485" y="11828"/>
                </a:cubicBezTo>
                <a:cubicBezTo>
                  <a:pt x="4056" y="10799"/>
                  <a:pt x="4343" y="9676"/>
                  <a:pt x="4343" y="8457"/>
                </a:cubicBezTo>
                <a:cubicBezTo>
                  <a:pt x="4343" y="7924"/>
                  <a:pt x="4285" y="7419"/>
                  <a:pt x="4172" y="6943"/>
                </a:cubicBezTo>
                <a:lnTo>
                  <a:pt x="4172" y="6915"/>
                </a:lnTo>
                <a:cubicBezTo>
                  <a:pt x="4133" y="6685"/>
                  <a:pt x="4114" y="6514"/>
                  <a:pt x="4114" y="6400"/>
                </a:cubicBezTo>
                <a:cubicBezTo>
                  <a:pt x="4114" y="5791"/>
                  <a:pt x="4314" y="5276"/>
                  <a:pt x="4714" y="4858"/>
                </a:cubicBezTo>
                <a:cubicBezTo>
                  <a:pt x="4809" y="4744"/>
                  <a:pt x="4914" y="4744"/>
                  <a:pt x="5029" y="4858"/>
                </a:cubicBezTo>
                <a:cubicBezTo>
                  <a:pt x="5143" y="4972"/>
                  <a:pt x="5152" y="5076"/>
                  <a:pt x="5057" y="5171"/>
                </a:cubicBezTo>
                <a:cubicBezTo>
                  <a:pt x="4733" y="5533"/>
                  <a:pt x="4571" y="5943"/>
                  <a:pt x="4571" y="6400"/>
                </a:cubicBezTo>
                <a:cubicBezTo>
                  <a:pt x="4571" y="6572"/>
                  <a:pt x="4580" y="6696"/>
                  <a:pt x="4599" y="6771"/>
                </a:cubicBezTo>
                <a:lnTo>
                  <a:pt x="4627" y="6799"/>
                </a:lnTo>
                <a:cubicBezTo>
                  <a:pt x="4742" y="7333"/>
                  <a:pt x="4800" y="7886"/>
                  <a:pt x="4800" y="8457"/>
                </a:cubicBezTo>
                <a:cubicBezTo>
                  <a:pt x="4800" y="9733"/>
                  <a:pt x="4495" y="10932"/>
                  <a:pt x="3886" y="12056"/>
                </a:cubicBezTo>
                <a:cubicBezTo>
                  <a:pt x="3867" y="12133"/>
                  <a:pt x="3800" y="12172"/>
                  <a:pt x="3685" y="12172"/>
                </a:cubicBezTo>
                <a:close/>
                <a:moveTo>
                  <a:pt x="8000" y="12628"/>
                </a:moveTo>
                <a:lnTo>
                  <a:pt x="7972" y="12628"/>
                </a:lnTo>
                <a:cubicBezTo>
                  <a:pt x="7953" y="12609"/>
                  <a:pt x="7933" y="12600"/>
                  <a:pt x="7914" y="12600"/>
                </a:cubicBezTo>
                <a:cubicBezTo>
                  <a:pt x="7781" y="12562"/>
                  <a:pt x="7734" y="12467"/>
                  <a:pt x="7771" y="12314"/>
                </a:cubicBezTo>
                <a:cubicBezTo>
                  <a:pt x="8228" y="11076"/>
                  <a:pt x="8457" y="9789"/>
                  <a:pt x="8457" y="8457"/>
                </a:cubicBezTo>
                <a:cubicBezTo>
                  <a:pt x="8457" y="7581"/>
                  <a:pt x="8362" y="6762"/>
                  <a:pt x="8172" y="5999"/>
                </a:cubicBezTo>
                <a:cubicBezTo>
                  <a:pt x="8077" y="5582"/>
                  <a:pt x="7862" y="5239"/>
                  <a:pt x="7529" y="4972"/>
                </a:cubicBezTo>
                <a:cubicBezTo>
                  <a:pt x="7195" y="4705"/>
                  <a:pt x="6819" y="4571"/>
                  <a:pt x="6400" y="4571"/>
                </a:cubicBezTo>
                <a:cubicBezTo>
                  <a:pt x="6134" y="4571"/>
                  <a:pt x="5915" y="4609"/>
                  <a:pt x="5743" y="4685"/>
                </a:cubicBezTo>
                <a:cubicBezTo>
                  <a:pt x="5610" y="4762"/>
                  <a:pt x="5505" y="4723"/>
                  <a:pt x="5428" y="4571"/>
                </a:cubicBezTo>
                <a:cubicBezTo>
                  <a:pt x="5390" y="4419"/>
                  <a:pt x="5437" y="4314"/>
                  <a:pt x="5572" y="4257"/>
                </a:cubicBezTo>
                <a:cubicBezTo>
                  <a:pt x="5857" y="4161"/>
                  <a:pt x="6134" y="4114"/>
                  <a:pt x="6400" y="4114"/>
                </a:cubicBezTo>
                <a:cubicBezTo>
                  <a:pt x="6934" y="4114"/>
                  <a:pt x="7410" y="4282"/>
                  <a:pt x="7828" y="4614"/>
                </a:cubicBezTo>
                <a:cubicBezTo>
                  <a:pt x="8247" y="4947"/>
                  <a:pt x="8515" y="5381"/>
                  <a:pt x="8628" y="5915"/>
                </a:cubicBezTo>
                <a:cubicBezTo>
                  <a:pt x="8819" y="6696"/>
                  <a:pt x="8914" y="7543"/>
                  <a:pt x="8914" y="8457"/>
                </a:cubicBezTo>
                <a:cubicBezTo>
                  <a:pt x="8914" y="9868"/>
                  <a:pt x="8676" y="11200"/>
                  <a:pt x="8200" y="12457"/>
                </a:cubicBezTo>
                <a:cubicBezTo>
                  <a:pt x="8180" y="12571"/>
                  <a:pt x="8114" y="12628"/>
                  <a:pt x="8000" y="12628"/>
                </a:cubicBezTo>
                <a:close/>
                <a:moveTo>
                  <a:pt x="5686" y="12800"/>
                </a:moveTo>
                <a:cubicBezTo>
                  <a:pt x="5647" y="12800"/>
                  <a:pt x="5619" y="12790"/>
                  <a:pt x="5600" y="12772"/>
                </a:cubicBezTo>
                <a:cubicBezTo>
                  <a:pt x="5448" y="12695"/>
                  <a:pt x="5409" y="12590"/>
                  <a:pt x="5486" y="12457"/>
                </a:cubicBezTo>
                <a:cubicBezTo>
                  <a:pt x="5677" y="12019"/>
                  <a:pt x="5801" y="11715"/>
                  <a:pt x="5857" y="11543"/>
                </a:cubicBezTo>
                <a:cubicBezTo>
                  <a:pt x="5915" y="11410"/>
                  <a:pt x="6010" y="11363"/>
                  <a:pt x="6143" y="11400"/>
                </a:cubicBezTo>
                <a:cubicBezTo>
                  <a:pt x="6314" y="11457"/>
                  <a:pt x="6362" y="11562"/>
                  <a:pt x="6286" y="11715"/>
                </a:cubicBezTo>
                <a:cubicBezTo>
                  <a:pt x="6190" y="12038"/>
                  <a:pt x="6057" y="12353"/>
                  <a:pt x="5885" y="12657"/>
                </a:cubicBezTo>
                <a:cubicBezTo>
                  <a:pt x="5847" y="12753"/>
                  <a:pt x="5780" y="12800"/>
                  <a:pt x="5686" y="12800"/>
                </a:cubicBezTo>
                <a:close/>
                <a:moveTo>
                  <a:pt x="6372" y="10915"/>
                </a:moveTo>
                <a:lnTo>
                  <a:pt x="6314" y="10915"/>
                </a:lnTo>
                <a:cubicBezTo>
                  <a:pt x="6162" y="10876"/>
                  <a:pt x="6104" y="10781"/>
                  <a:pt x="6143" y="10629"/>
                </a:cubicBezTo>
                <a:cubicBezTo>
                  <a:pt x="6314" y="9924"/>
                  <a:pt x="6400" y="9199"/>
                  <a:pt x="6400" y="8457"/>
                </a:cubicBezTo>
                <a:cubicBezTo>
                  <a:pt x="6400" y="7811"/>
                  <a:pt x="6323" y="7124"/>
                  <a:pt x="6171" y="6400"/>
                </a:cubicBezTo>
                <a:cubicBezTo>
                  <a:pt x="6132" y="6267"/>
                  <a:pt x="6190" y="6181"/>
                  <a:pt x="6342" y="6143"/>
                </a:cubicBezTo>
                <a:cubicBezTo>
                  <a:pt x="6495" y="6104"/>
                  <a:pt x="6591" y="6162"/>
                  <a:pt x="6628" y="6314"/>
                </a:cubicBezTo>
                <a:cubicBezTo>
                  <a:pt x="6780" y="7039"/>
                  <a:pt x="6857" y="7753"/>
                  <a:pt x="6857" y="8457"/>
                </a:cubicBezTo>
                <a:cubicBezTo>
                  <a:pt x="6857" y="9276"/>
                  <a:pt x="6762" y="10039"/>
                  <a:pt x="6572" y="10743"/>
                </a:cubicBezTo>
                <a:cubicBezTo>
                  <a:pt x="6572" y="10857"/>
                  <a:pt x="6505" y="10915"/>
                  <a:pt x="6372" y="10915"/>
                </a:cubicBezTo>
                <a:close/>
                <a:moveTo>
                  <a:pt x="12343" y="6257"/>
                </a:moveTo>
                <a:cubicBezTo>
                  <a:pt x="12324" y="4810"/>
                  <a:pt x="11834" y="3542"/>
                  <a:pt x="10871" y="2456"/>
                </a:cubicBezTo>
                <a:cubicBezTo>
                  <a:pt x="9910" y="1371"/>
                  <a:pt x="8714" y="724"/>
                  <a:pt x="7286" y="515"/>
                </a:cubicBezTo>
                <a:cubicBezTo>
                  <a:pt x="7133" y="515"/>
                  <a:pt x="7076" y="429"/>
                  <a:pt x="7114" y="257"/>
                </a:cubicBezTo>
                <a:cubicBezTo>
                  <a:pt x="7114" y="105"/>
                  <a:pt x="7200" y="47"/>
                  <a:pt x="7372" y="86"/>
                </a:cubicBezTo>
                <a:cubicBezTo>
                  <a:pt x="8895" y="315"/>
                  <a:pt x="10172" y="1010"/>
                  <a:pt x="11200" y="2171"/>
                </a:cubicBezTo>
                <a:cubicBezTo>
                  <a:pt x="12229" y="3333"/>
                  <a:pt x="12762" y="4696"/>
                  <a:pt x="12800" y="6257"/>
                </a:cubicBezTo>
                <a:cubicBezTo>
                  <a:pt x="12800" y="6410"/>
                  <a:pt x="12723" y="6486"/>
                  <a:pt x="12571" y="6486"/>
                </a:cubicBezTo>
                <a:cubicBezTo>
                  <a:pt x="12419" y="6486"/>
                  <a:pt x="12343" y="6410"/>
                  <a:pt x="12343" y="6257"/>
                </a:cubicBezTo>
                <a:close/>
                <a:moveTo>
                  <a:pt x="10486" y="11286"/>
                </a:moveTo>
                <a:lnTo>
                  <a:pt x="10458" y="11286"/>
                </a:lnTo>
                <a:cubicBezTo>
                  <a:pt x="10324" y="11267"/>
                  <a:pt x="10257" y="11172"/>
                  <a:pt x="10257" y="11000"/>
                </a:cubicBezTo>
                <a:cubicBezTo>
                  <a:pt x="10428" y="10182"/>
                  <a:pt x="10514" y="9334"/>
                  <a:pt x="10514" y="8457"/>
                </a:cubicBezTo>
                <a:cubicBezTo>
                  <a:pt x="10514" y="7524"/>
                  <a:pt x="10409" y="6561"/>
                  <a:pt x="10199" y="5572"/>
                </a:cubicBezTo>
                <a:cubicBezTo>
                  <a:pt x="9933" y="4410"/>
                  <a:pt x="9285" y="3543"/>
                  <a:pt x="8257" y="2971"/>
                </a:cubicBezTo>
                <a:cubicBezTo>
                  <a:pt x="8105" y="2895"/>
                  <a:pt x="8067" y="2790"/>
                  <a:pt x="8143" y="2657"/>
                </a:cubicBezTo>
                <a:cubicBezTo>
                  <a:pt x="8220" y="2543"/>
                  <a:pt x="8324" y="2514"/>
                  <a:pt x="8458" y="2572"/>
                </a:cubicBezTo>
                <a:cubicBezTo>
                  <a:pt x="9638" y="3200"/>
                  <a:pt x="10362" y="4161"/>
                  <a:pt x="10629" y="5457"/>
                </a:cubicBezTo>
                <a:cubicBezTo>
                  <a:pt x="10858" y="6428"/>
                  <a:pt x="10972" y="7428"/>
                  <a:pt x="10972" y="8457"/>
                </a:cubicBezTo>
                <a:cubicBezTo>
                  <a:pt x="10972" y="9332"/>
                  <a:pt x="10886" y="10218"/>
                  <a:pt x="10715" y="11114"/>
                </a:cubicBezTo>
                <a:cubicBezTo>
                  <a:pt x="10676" y="11228"/>
                  <a:pt x="10600" y="11286"/>
                  <a:pt x="10486" y="11286"/>
                </a:cubicBezTo>
                <a:close/>
              </a:path>
            </a:pathLst>
          </a:custGeom>
          <a:solidFill>
            <a:srgbClr val="2A6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xmlns="" id="{80ECCE24-A193-44C5-ADB0-21A52491B010}"/>
              </a:ext>
            </a:extLst>
          </p:cNvPr>
          <p:cNvSpPr txBox="1"/>
          <p:nvPr/>
        </p:nvSpPr>
        <p:spPr>
          <a:xfrm>
            <a:off x="9276781" y="3228898"/>
            <a:ext cx="12846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>
                <a:solidFill>
                  <a:srgbClr val="2A65FF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黑色系列</a:t>
            </a:r>
          </a:p>
        </p:txBody>
      </p:sp>
      <p:sp>
        <p:nvSpPr>
          <p:cNvPr id="110" name="iconfont-1018-792246">
            <a:extLst>
              <a:ext uri="{FF2B5EF4-FFF2-40B4-BE49-F238E27FC236}">
                <a16:creationId xmlns:a16="http://schemas.microsoft.com/office/drawing/2014/main" xmlns="" id="{5C0272AC-9A55-4693-8810-5F8E6158F7B9}"/>
              </a:ext>
            </a:extLst>
          </p:cNvPr>
          <p:cNvSpPr/>
          <p:nvPr/>
        </p:nvSpPr>
        <p:spPr>
          <a:xfrm>
            <a:off x="10480852" y="3374465"/>
            <a:ext cx="193740" cy="193740"/>
          </a:xfrm>
          <a:custGeom>
            <a:avLst/>
            <a:gdLst>
              <a:gd name="T0" fmla="*/ 343 w 12800"/>
              <a:gd name="T1" fmla="*/ 8457 h 12800"/>
              <a:gd name="T2" fmla="*/ 257 w 12800"/>
              <a:gd name="T3" fmla="*/ 4543 h 12800"/>
              <a:gd name="T4" fmla="*/ 714 w 12800"/>
              <a:gd name="T5" fmla="*/ 4685 h 12800"/>
              <a:gd name="T6" fmla="*/ 772 w 12800"/>
              <a:gd name="T7" fmla="*/ 8315 h 12800"/>
              <a:gd name="T8" fmla="*/ 600 w 12800"/>
              <a:gd name="T9" fmla="*/ 8628 h 12800"/>
              <a:gd name="T10" fmla="*/ 858 w 12800"/>
              <a:gd name="T11" fmla="*/ 3942 h 12800"/>
              <a:gd name="T12" fmla="*/ 628 w 12800"/>
              <a:gd name="T13" fmla="*/ 3599 h 12800"/>
              <a:gd name="T14" fmla="*/ 6314 w 12800"/>
              <a:gd name="T15" fmla="*/ 0 h 12800"/>
              <a:gd name="T16" fmla="*/ 6629 w 12800"/>
              <a:gd name="T17" fmla="*/ 229 h 12800"/>
              <a:gd name="T18" fmla="*/ 6342 w 12800"/>
              <a:gd name="T19" fmla="*/ 458 h 12800"/>
              <a:gd name="T20" fmla="*/ 1057 w 12800"/>
              <a:gd name="T21" fmla="*/ 3800 h 12800"/>
              <a:gd name="T22" fmla="*/ 1999 w 12800"/>
              <a:gd name="T23" fmla="*/ 10971 h 12800"/>
              <a:gd name="T24" fmla="*/ 1800 w 12800"/>
              <a:gd name="T25" fmla="*/ 10629 h 12800"/>
              <a:gd name="T26" fmla="*/ 2171 w 12800"/>
              <a:gd name="T27" fmla="*/ 7343 h 12800"/>
              <a:gd name="T28" fmla="*/ 3328 w 12800"/>
              <a:gd name="T29" fmla="*/ 3328 h 12800"/>
              <a:gd name="T30" fmla="*/ 7515 w 12800"/>
              <a:gd name="T31" fmla="*/ 2200 h 12800"/>
              <a:gd name="T32" fmla="*/ 7400 w 12800"/>
              <a:gd name="T33" fmla="*/ 2657 h 12800"/>
              <a:gd name="T34" fmla="*/ 3657 w 12800"/>
              <a:gd name="T35" fmla="*/ 3657 h 12800"/>
              <a:gd name="T36" fmla="*/ 2600 w 12800"/>
              <a:gd name="T37" fmla="*/ 7258 h 12800"/>
              <a:gd name="T38" fmla="*/ 2200 w 12800"/>
              <a:gd name="T39" fmla="*/ 10830 h 12800"/>
              <a:gd name="T40" fmla="*/ 3685 w 12800"/>
              <a:gd name="T41" fmla="*/ 12172 h 12800"/>
              <a:gd name="T42" fmla="*/ 3485 w 12800"/>
              <a:gd name="T43" fmla="*/ 11828 h 12800"/>
              <a:gd name="T44" fmla="*/ 4172 w 12800"/>
              <a:gd name="T45" fmla="*/ 6943 h 12800"/>
              <a:gd name="T46" fmla="*/ 4114 w 12800"/>
              <a:gd name="T47" fmla="*/ 6400 h 12800"/>
              <a:gd name="T48" fmla="*/ 5029 w 12800"/>
              <a:gd name="T49" fmla="*/ 4858 h 12800"/>
              <a:gd name="T50" fmla="*/ 4571 w 12800"/>
              <a:gd name="T51" fmla="*/ 6400 h 12800"/>
              <a:gd name="T52" fmla="*/ 4627 w 12800"/>
              <a:gd name="T53" fmla="*/ 6799 h 12800"/>
              <a:gd name="T54" fmla="*/ 3886 w 12800"/>
              <a:gd name="T55" fmla="*/ 12056 h 12800"/>
              <a:gd name="T56" fmla="*/ 8000 w 12800"/>
              <a:gd name="T57" fmla="*/ 12628 h 12800"/>
              <a:gd name="T58" fmla="*/ 7914 w 12800"/>
              <a:gd name="T59" fmla="*/ 12600 h 12800"/>
              <a:gd name="T60" fmla="*/ 8457 w 12800"/>
              <a:gd name="T61" fmla="*/ 8457 h 12800"/>
              <a:gd name="T62" fmla="*/ 7529 w 12800"/>
              <a:gd name="T63" fmla="*/ 4972 h 12800"/>
              <a:gd name="T64" fmla="*/ 5743 w 12800"/>
              <a:gd name="T65" fmla="*/ 4685 h 12800"/>
              <a:gd name="T66" fmla="*/ 5572 w 12800"/>
              <a:gd name="T67" fmla="*/ 4257 h 12800"/>
              <a:gd name="T68" fmla="*/ 7828 w 12800"/>
              <a:gd name="T69" fmla="*/ 4614 h 12800"/>
              <a:gd name="T70" fmla="*/ 8914 w 12800"/>
              <a:gd name="T71" fmla="*/ 8457 h 12800"/>
              <a:gd name="T72" fmla="*/ 8000 w 12800"/>
              <a:gd name="T73" fmla="*/ 12628 h 12800"/>
              <a:gd name="T74" fmla="*/ 5600 w 12800"/>
              <a:gd name="T75" fmla="*/ 12772 h 12800"/>
              <a:gd name="T76" fmla="*/ 5857 w 12800"/>
              <a:gd name="T77" fmla="*/ 11543 h 12800"/>
              <a:gd name="T78" fmla="*/ 6286 w 12800"/>
              <a:gd name="T79" fmla="*/ 11715 h 12800"/>
              <a:gd name="T80" fmla="*/ 5686 w 12800"/>
              <a:gd name="T81" fmla="*/ 12800 h 12800"/>
              <a:gd name="T82" fmla="*/ 6314 w 12800"/>
              <a:gd name="T83" fmla="*/ 10915 h 12800"/>
              <a:gd name="T84" fmla="*/ 6400 w 12800"/>
              <a:gd name="T85" fmla="*/ 8457 h 12800"/>
              <a:gd name="T86" fmla="*/ 6342 w 12800"/>
              <a:gd name="T87" fmla="*/ 6143 h 12800"/>
              <a:gd name="T88" fmla="*/ 6857 w 12800"/>
              <a:gd name="T89" fmla="*/ 8457 h 12800"/>
              <a:gd name="T90" fmla="*/ 6372 w 12800"/>
              <a:gd name="T91" fmla="*/ 10915 h 12800"/>
              <a:gd name="T92" fmla="*/ 10871 w 12800"/>
              <a:gd name="T93" fmla="*/ 2456 h 12800"/>
              <a:gd name="T94" fmla="*/ 7114 w 12800"/>
              <a:gd name="T95" fmla="*/ 257 h 12800"/>
              <a:gd name="T96" fmla="*/ 11200 w 12800"/>
              <a:gd name="T97" fmla="*/ 2171 h 12800"/>
              <a:gd name="T98" fmla="*/ 12571 w 12800"/>
              <a:gd name="T99" fmla="*/ 6486 h 12800"/>
              <a:gd name="T100" fmla="*/ 10486 w 12800"/>
              <a:gd name="T101" fmla="*/ 11286 h 12800"/>
              <a:gd name="T102" fmla="*/ 10257 w 12800"/>
              <a:gd name="T103" fmla="*/ 11000 h 12800"/>
              <a:gd name="T104" fmla="*/ 10199 w 12800"/>
              <a:gd name="T105" fmla="*/ 5572 h 12800"/>
              <a:gd name="T106" fmla="*/ 8143 w 12800"/>
              <a:gd name="T107" fmla="*/ 2657 h 12800"/>
              <a:gd name="T108" fmla="*/ 10629 w 12800"/>
              <a:gd name="T109" fmla="*/ 5457 h 12800"/>
              <a:gd name="T110" fmla="*/ 10715 w 12800"/>
              <a:gd name="T111" fmla="*/ 11114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800" h="12800">
                <a:moveTo>
                  <a:pt x="543" y="8628"/>
                </a:moveTo>
                <a:cubicBezTo>
                  <a:pt x="448" y="8628"/>
                  <a:pt x="381" y="8571"/>
                  <a:pt x="343" y="8457"/>
                </a:cubicBezTo>
                <a:cubicBezTo>
                  <a:pt x="114" y="7811"/>
                  <a:pt x="0" y="7124"/>
                  <a:pt x="0" y="6400"/>
                </a:cubicBezTo>
                <a:cubicBezTo>
                  <a:pt x="0" y="5752"/>
                  <a:pt x="86" y="5133"/>
                  <a:pt x="257" y="4543"/>
                </a:cubicBezTo>
                <a:cubicBezTo>
                  <a:pt x="315" y="4410"/>
                  <a:pt x="410" y="4362"/>
                  <a:pt x="543" y="4399"/>
                </a:cubicBezTo>
                <a:cubicBezTo>
                  <a:pt x="695" y="4438"/>
                  <a:pt x="753" y="4532"/>
                  <a:pt x="714" y="4685"/>
                </a:cubicBezTo>
                <a:cubicBezTo>
                  <a:pt x="543" y="5219"/>
                  <a:pt x="457" y="5791"/>
                  <a:pt x="457" y="6400"/>
                </a:cubicBezTo>
                <a:cubicBezTo>
                  <a:pt x="457" y="7011"/>
                  <a:pt x="562" y="7648"/>
                  <a:pt x="772" y="8315"/>
                </a:cubicBezTo>
                <a:cubicBezTo>
                  <a:pt x="810" y="8468"/>
                  <a:pt x="763" y="8562"/>
                  <a:pt x="628" y="8600"/>
                </a:cubicBezTo>
                <a:lnTo>
                  <a:pt x="600" y="8628"/>
                </a:lnTo>
                <a:lnTo>
                  <a:pt x="543" y="8628"/>
                </a:lnTo>
                <a:close/>
                <a:moveTo>
                  <a:pt x="858" y="3942"/>
                </a:moveTo>
                <a:cubicBezTo>
                  <a:pt x="800" y="3942"/>
                  <a:pt x="763" y="3933"/>
                  <a:pt x="744" y="3914"/>
                </a:cubicBezTo>
                <a:cubicBezTo>
                  <a:pt x="590" y="3839"/>
                  <a:pt x="553" y="3734"/>
                  <a:pt x="628" y="3599"/>
                </a:cubicBezTo>
                <a:cubicBezTo>
                  <a:pt x="1162" y="2496"/>
                  <a:pt x="1938" y="1624"/>
                  <a:pt x="2957" y="986"/>
                </a:cubicBezTo>
                <a:cubicBezTo>
                  <a:pt x="3976" y="348"/>
                  <a:pt x="5096" y="19"/>
                  <a:pt x="6314" y="0"/>
                </a:cubicBezTo>
                <a:lnTo>
                  <a:pt x="6400" y="0"/>
                </a:lnTo>
                <a:cubicBezTo>
                  <a:pt x="6552" y="0"/>
                  <a:pt x="6629" y="77"/>
                  <a:pt x="6629" y="229"/>
                </a:cubicBezTo>
                <a:cubicBezTo>
                  <a:pt x="6629" y="381"/>
                  <a:pt x="6552" y="458"/>
                  <a:pt x="6400" y="458"/>
                </a:cubicBezTo>
                <a:lnTo>
                  <a:pt x="6342" y="458"/>
                </a:lnTo>
                <a:cubicBezTo>
                  <a:pt x="5199" y="476"/>
                  <a:pt x="4157" y="786"/>
                  <a:pt x="3214" y="1386"/>
                </a:cubicBezTo>
                <a:cubicBezTo>
                  <a:pt x="2272" y="1985"/>
                  <a:pt x="1553" y="2790"/>
                  <a:pt x="1057" y="3800"/>
                </a:cubicBezTo>
                <a:cubicBezTo>
                  <a:pt x="1000" y="3896"/>
                  <a:pt x="933" y="3942"/>
                  <a:pt x="858" y="3942"/>
                </a:cubicBezTo>
                <a:close/>
                <a:moveTo>
                  <a:pt x="1999" y="10971"/>
                </a:moveTo>
                <a:cubicBezTo>
                  <a:pt x="1942" y="10971"/>
                  <a:pt x="1905" y="10961"/>
                  <a:pt x="1885" y="10943"/>
                </a:cubicBezTo>
                <a:cubicBezTo>
                  <a:pt x="1752" y="10885"/>
                  <a:pt x="1724" y="10781"/>
                  <a:pt x="1800" y="10629"/>
                </a:cubicBezTo>
                <a:cubicBezTo>
                  <a:pt x="2124" y="9925"/>
                  <a:pt x="2285" y="9201"/>
                  <a:pt x="2285" y="8458"/>
                </a:cubicBezTo>
                <a:cubicBezTo>
                  <a:pt x="2285" y="8040"/>
                  <a:pt x="2246" y="7668"/>
                  <a:pt x="2171" y="7343"/>
                </a:cubicBezTo>
                <a:cubicBezTo>
                  <a:pt x="2095" y="7057"/>
                  <a:pt x="2057" y="6743"/>
                  <a:pt x="2057" y="6400"/>
                </a:cubicBezTo>
                <a:cubicBezTo>
                  <a:pt x="2057" y="5199"/>
                  <a:pt x="2481" y="4177"/>
                  <a:pt x="3328" y="3328"/>
                </a:cubicBezTo>
                <a:cubicBezTo>
                  <a:pt x="4177" y="2482"/>
                  <a:pt x="5199" y="2057"/>
                  <a:pt x="6400" y="2057"/>
                </a:cubicBezTo>
                <a:cubicBezTo>
                  <a:pt x="6762" y="2057"/>
                  <a:pt x="7133" y="2104"/>
                  <a:pt x="7515" y="2200"/>
                </a:cubicBezTo>
                <a:cubicBezTo>
                  <a:pt x="7667" y="2239"/>
                  <a:pt x="7725" y="2333"/>
                  <a:pt x="7686" y="2486"/>
                </a:cubicBezTo>
                <a:cubicBezTo>
                  <a:pt x="7648" y="2638"/>
                  <a:pt x="7552" y="2696"/>
                  <a:pt x="7400" y="2657"/>
                </a:cubicBezTo>
                <a:cubicBezTo>
                  <a:pt x="7057" y="2561"/>
                  <a:pt x="6724" y="2514"/>
                  <a:pt x="6400" y="2514"/>
                </a:cubicBezTo>
                <a:cubicBezTo>
                  <a:pt x="5334" y="2514"/>
                  <a:pt x="4419" y="2895"/>
                  <a:pt x="3657" y="3657"/>
                </a:cubicBezTo>
                <a:cubicBezTo>
                  <a:pt x="2895" y="4419"/>
                  <a:pt x="2514" y="5334"/>
                  <a:pt x="2514" y="6400"/>
                </a:cubicBezTo>
                <a:cubicBezTo>
                  <a:pt x="2514" y="6685"/>
                  <a:pt x="2542" y="6971"/>
                  <a:pt x="2600" y="7258"/>
                </a:cubicBezTo>
                <a:cubicBezTo>
                  <a:pt x="2694" y="7697"/>
                  <a:pt x="2743" y="8096"/>
                  <a:pt x="2743" y="8458"/>
                </a:cubicBezTo>
                <a:cubicBezTo>
                  <a:pt x="2743" y="9316"/>
                  <a:pt x="2563" y="10106"/>
                  <a:pt x="2200" y="10830"/>
                </a:cubicBezTo>
                <a:cubicBezTo>
                  <a:pt x="2162" y="10925"/>
                  <a:pt x="2095" y="10971"/>
                  <a:pt x="1999" y="10971"/>
                </a:cubicBezTo>
                <a:close/>
                <a:moveTo>
                  <a:pt x="3685" y="12172"/>
                </a:moveTo>
                <a:cubicBezTo>
                  <a:pt x="3647" y="12172"/>
                  <a:pt x="3608" y="12163"/>
                  <a:pt x="3571" y="12143"/>
                </a:cubicBezTo>
                <a:cubicBezTo>
                  <a:pt x="3438" y="12086"/>
                  <a:pt x="3410" y="11982"/>
                  <a:pt x="3485" y="11828"/>
                </a:cubicBezTo>
                <a:cubicBezTo>
                  <a:pt x="4056" y="10799"/>
                  <a:pt x="4343" y="9676"/>
                  <a:pt x="4343" y="8457"/>
                </a:cubicBezTo>
                <a:cubicBezTo>
                  <a:pt x="4343" y="7924"/>
                  <a:pt x="4285" y="7419"/>
                  <a:pt x="4172" y="6943"/>
                </a:cubicBezTo>
                <a:lnTo>
                  <a:pt x="4172" y="6915"/>
                </a:lnTo>
                <a:cubicBezTo>
                  <a:pt x="4133" y="6685"/>
                  <a:pt x="4114" y="6514"/>
                  <a:pt x="4114" y="6400"/>
                </a:cubicBezTo>
                <a:cubicBezTo>
                  <a:pt x="4114" y="5791"/>
                  <a:pt x="4314" y="5276"/>
                  <a:pt x="4714" y="4858"/>
                </a:cubicBezTo>
                <a:cubicBezTo>
                  <a:pt x="4809" y="4744"/>
                  <a:pt x="4914" y="4744"/>
                  <a:pt x="5029" y="4858"/>
                </a:cubicBezTo>
                <a:cubicBezTo>
                  <a:pt x="5143" y="4972"/>
                  <a:pt x="5152" y="5076"/>
                  <a:pt x="5057" y="5171"/>
                </a:cubicBezTo>
                <a:cubicBezTo>
                  <a:pt x="4733" y="5533"/>
                  <a:pt x="4571" y="5943"/>
                  <a:pt x="4571" y="6400"/>
                </a:cubicBezTo>
                <a:cubicBezTo>
                  <a:pt x="4571" y="6572"/>
                  <a:pt x="4580" y="6696"/>
                  <a:pt x="4599" y="6771"/>
                </a:cubicBezTo>
                <a:lnTo>
                  <a:pt x="4627" y="6799"/>
                </a:lnTo>
                <a:cubicBezTo>
                  <a:pt x="4742" y="7333"/>
                  <a:pt x="4800" y="7886"/>
                  <a:pt x="4800" y="8457"/>
                </a:cubicBezTo>
                <a:cubicBezTo>
                  <a:pt x="4800" y="9733"/>
                  <a:pt x="4495" y="10932"/>
                  <a:pt x="3886" y="12056"/>
                </a:cubicBezTo>
                <a:cubicBezTo>
                  <a:pt x="3867" y="12133"/>
                  <a:pt x="3800" y="12172"/>
                  <a:pt x="3685" y="12172"/>
                </a:cubicBezTo>
                <a:close/>
                <a:moveTo>
                  <a:pt x="8000" y="12628"/>
                </a:moveTo>
                <a:lnTo>
                  <a:pt x="7972" y="12628"/>
                </a:lnTo>
                <a:cubicBezTo>
                  <a:pt x="7953" y="12609"/>
                  <a:pt x="7933" y="12600"/>
                  <a:pt x="7914" y="12600"/>
                </a:cubicBezTo>
                <a:cubicBezTo>
                  <a:pt x="7781" y="12562"/>
                  <a:pt x="7734" y="12467"/>
                  <a:pt x="7771" y="12314"/>
                </a:cubicBezTo>
                <a:cubicBezTo>
                  <a:pt x="8228" y="11076"/>
                  <a:pt x="8457" y="9789"/>
                  <a:pt x="8457" y="8457"/>
                </a:cubicBezTo>
                <a:cubicBezTo>
                  <a:pt x="8457" y="7581"/>
                  <a:pt x="8362" y="6762"/>
                  <a:pt x="8172" y="5999"/>
                </a:cubicBezTo>
                <a:cubicBezTo>
                  <a:pt x="8077" y="5582"/>
                  <a:pt x="7862" y="5239"/>
                  <a:pt x="7529" y="4972"/>
                </a:cubicBezTo>
                <a:cubicBezTo>
                  <a:pt x="7195" y="4705"/>
                  <a:pt x="6819" y="4571"/>
                  <a:pt x="6400" y="4571"/>
                </a:cubicBezTo>
                <a:cubicBezTo>
                  <a:pt x="6134" y="4571"/>
                  <a:pt x="5915" y="4609"/>
                  <a:pt x="5743" y="4685"/>
                </a:cubicBezTo>
                <a:cubicBezTo>
                  <a:pt x="5610" y="4762"/>
                  <a:pt x="5505" y="4723"/>
                  <a:pt x="5428" y="4571"/>
                </a:cubicBezTo>
                <a:cubicBezTo>
                  <a:pt x="5390" y="4419"/>
                  <a:pt x="5437" y="4314"/>
                  <a:pt x="5572" y="4257"/>
                </a:cubicBezTo>
                <a:cubicBezTo>
                  <a:pt x="5857" y="4161"/>
                  <a:pt x="6134" y="4114"/>
                  <a:pt x="6400" y="4114"/>
                </a:cubicBezTo>
                <a:cubicBezTo>
                  <a:pt x="6934" y="4114"/>
                  <a:pt x="7410" y="4282"/>
                  <a:pt x="7828" y="4614"/>
                </a:cubicBezTo>
                <a:cubicBezTo>
                  <a:pt x="8247" y="4947"/>
                  <a:pt x="8515" y="5381"/>
                  <a:pt x="8628" y="5915"/>
                </a:cubicBezTo>
                <a:cubicBezTo>
                  <a:pt x="8819" y="6696"/>
                  <a:pt x="8914" y="7543"/>
                  <a:pt x="8914" y="8457"/>
                </a:cubicBezTo>
                <a:cubicBezTo>
                  <a:pt x="8914" y="9868"/>
                  <a:pt x="8676" y="11200"/>
                  <a:pt x="8200" y="12457"/>
                </a:cubicBezTo>
                <a:cubicBezTo>
                  <a:pt x="8180" y="12571"/>
                  <a:pt x="8114" y="12628"/>
                  <a:pt x="8000" y="12628"/>
                </a:cubicBezTo>
                <a:close/>
                <a:moveTo>
                  <a:pt x="5686" y="12800"/>
                </a:moveTo>
                <a:cubicBezTo>
                  <a:pt x="5647" y="12800"/>
                  <a:pt x="5619" y="12790"/>
                  <a:pt x="5600" y="12772"/>
                </a:cubicBezTo>
                <a:cubicBezTo>
                  <a:pt x="5448" y="12695"/>
                  <a:pt x="5409" y="12590"/>
                  <a:pt x="5486" y="12457"/>
                </a:cubicBezTo>
                <a:cubicBezTo>
                  <a:pt x="5677" y="12019"/>
                  <a:pt x="5801" y="11715"/>
                  <a:pt x="5857" y="11543"/>
                </a:cubicBezTo>
                <a:cubicBezTo>
                  <a:pt x="5915" y="11410"/>
                  <a:pt x="6010" y="11363"/>
                  <a:pt x="6143" y="11400"/>
                </a:cubicBezTo>
                <a:cubicBezTo>
                  <a:pt x="6314" y="11457"/>
                  <a:pt x="6362" y="11562"/>
                  <a:pt x="6286" y="11715"/>
                </a:cubicBezTo>
                <a:cubicBezTo>
                  <a:pt x="6190" y="12038"/>
                  <a:pt x="6057" y="12353"/>
                  <a:pt x="5885" y="12657"/>
                </a:cubicBezTo>
                <a:cubicBezTo>
                  <a:pt x="5847" y="12753"/>
                  <a:pt x="5780" y="12800"/>
                  <a:pt x="5686" y="12800"/>
                </a:cubicBezTo>
                <a:close/>
                <a:moveTo>
                  <a:pt x="6372" y="10915"/>
                </a:moveTo>
                <a:lnTo>
                  <a:pt x="6314" y="10915"/>
                </a:lnTo>
                <a:cubicBezTo>
                  <a:pt x="6162" y="10876"/>
                  <a:pt x="6104" y="10781"/>
                  <a:pt x="6143" y="10629"/>
                </a:cubicBezTo>
                <a:cubicBezTo>
                  <a:pt x="6314" y="9924"/>
                  <a:pt x="6400" y="9199"/>
                  <a:pt x="6400" y="8457"/>
                </a:cubicBezTo>
                <a:cubicBezTo>
                  <a:pt x="6400" y="7811"/>
                  <a:pt x="6323" y="7124"/>
                  <a:pt x="6171" y="6400"/>
                </a:cubicBezTo>
                <a:cubicBezTo>
                  <a:pt x="6132" y="6267"/>
                  <a:pt x="6190" y="6181"/>
                  <a:pt x="6342" y="6143"/>
                </a:cubicBezTo>
                <a:cubicBezTo>
                  <a:pt x="6495" y="6104"/>
                  <a:pt x="6591" y="6162"/>
                  <a:pt x="6628" y="6314"/>
                </a:cubicBezTo>
                <a:cubicBezTo>
                  <a:pt x="6780" y="7039"/>
                  <a:pt x="6857" y="7753"/>
                  <a:pt x="6857" y="8457"/>
                </a:cubicBezTo>
                <a:cubicBezTo>
                  <a:pt x="6857" y="9276"/>
                  <a:pt x="6762" y="10039"/>
                  <a:pt x="6572" y="10743"/>
                </a:cubicBezTo>
                <a:cubicBezTo>
                  <a:pt x="6572" y="10857"/>
                  <a:pt x="6505" y="10915"/>
                  <a:pt x="6372" y="10915"/>
                </a:cubicBezTo>
                <a:close/>
                <a:moveTo>
                  <a:pt x="12343" y="6257"/>
                </a:moveTo>
                <a:cubicBezTo>
                  <a:pt x="12324" y="4810"/>
                  <a:pt x="11834" y="3542"/>
                  <a:pt x="10871" y="2456"/>
                </a:cubicBezTo>
                <a:cubicBezTo>
                  <a:pt x="9910" y="1371"/>
                  <a:pt x="8714" y="724"/>
                  <a:pt x="7286" y="515"/>
                </a:cubicBezTo>
                <a:cubicBezTo>
                  <a:pt x="7133" y="515"/>
                  <a:pt x="7076" y="429"/>
                  <a:pt x="7114" y="257"/>
                </a:cubicBezTo>
                <a:cubicBezTo>
                  <a:pt x="7114" y="105"/>
                  <a:pt x="7200" y="47"/>
                  <a:pt x="7372" y="86"/>
                </a:cubicBezTo>
                <a:cubicBezTo>
                  <a:pt x="8895" y="315"/>
                  <a:pt x="10172" y="1010"/>
                  <a:pt x="11200" y="2171"/>
                </a:cubicBezTo>
                <a:cubicBezTo>
                  <a:pt x="12229" y="3333"/>
                  <a:pt x="12762" y="4696"/>
                  <a:pt x="12800" y="6257"/>
                </a:cubicBezTo>
                <a:cubicBezTo>
                  <a:pt x="12800" y="6410"/>
                  <a:pt x="12723" y="6486"/>
                  <a:pt x="12571" y="6486"/>
                </a:cubicBezTo>
                <a:cubicBezTo>
                  <a:pt x="12419" y="6486"/>
                  <a:pt x="12343" y="6410"/>
                  <a:pt x="12343" y="6257"/>
                </a:cubicBezTo>
                <a:close/>
                <a:moveTo>
                  <a:pt x="10486" y="11286"/>
                </a:moveTo>
                <a:lnTo>
                  <a:pt x="10458" y="11286"/>
                </a:lnTo>
                <a:cubicBezTo>
                  <a:pt x="10324" y="11267"/>
                  <a:pt x="10257" y="11172"/>
                  <a:pt x="10257" y="11000"/>
                </a:cubicBezTo>
                <a:cubicBezTo>
                  <a:pt x="10428" y="10182"/>
                  <a:pt x="10514" y="9334"/>
                  <a:pt x="10514" y="8457"/>
                </a:cubicBezTo>
                <a:cubicBezTo>
                  <a:pt x="10514" y="7524"/>
                  <a:pt x="10409" y="6561"/>
                  <a:pt x="10199" y="5572"/>
                </a:cubicBezTo>
                <a:cubicBezTo>
                  <a:pt x="9933" y="4410"/>
                  <a:pt x="9285" y="3543"/>
                  <a:pt x="8257" y="2971"/>
                </a:cubicBezTo>
                <a:cubicBezTo>
                  <a:pt x="8105" y="2895"/>
                  <a:pt x="8067" y="2790"/>
                  <a:pt x="8143" y="2657"/>
                </a:cubicBezTo>
                <a:cubicBezTo>
                  <a:pt x="8220" y="2543"/>
                  <a:pt x="8324" y="2514"/>
                  <a:pt x="8458" y="2572"/>
                </a:cubicBezTo>
                <a:cubicBezTo>
                  <a:pt x="9638" y="3200"/>
                  <a:pt x="10362" y="4161"/>
                  <a:pt x="10629" y="5457"/>
                </a:cubicBezTo>
                <a:cubicBezTo>
                  <a:pt x="10858" y="6428"/>
                  <a:pt x="10972" y="7428"/>
                  <a:pt x="10972" y="8457"/>
                </a:cubicBezTo>
                <a:cubicBezTo>
                  <a:pt x="10972" y="9332"/>
                  <a:pt x="10886" y="10218"/>
                  <a:pt x="10715" y="11114"/>
                </a:cubicBezTo>
                <a:cubicBezTo>
                  <a:pt x="10676" y="11228"/>
                  <a:pt x="10600" y="11286"/>
                  <a:pt x="10486" y="11286"/>
                </a:cubicBezTo>
                <a:close/>
              </a:path>
            </a:pathLst>
          </a:custGeom>
          <a:solidFill>
            <a:srgbClr val="2A6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矩形: 圆角 89">
            <a:extLst>
              <a:ext uri="{FF2B5EF4-FFF2-40B4-BE49-F238E27FC236}">
                <a16:creationId xmlns:a16="http://schemas.microsoft.com/office/drawing/2014/main" xmlns="" id="{D085F02A-C73C-4BF9-83A6-376F75763B00}"/>
              </a:ext>
            </a:extLst>
          </p:cNvPr>
          <p:cNvSpPr/>
          <p:nvPr/>
        </p:nvSpPr>
        <p:spPr>
          <a:xfrm>
            <a:off x="4536489" y="3220578"/>
            <a:ext cx="3341139" cy="2474686"/>
          </a:xfrm>
          <a:prstGeom prst="roundRect">
            <a:avLst>
              <a:gd name="adj" fmla="val 10234"/>
            </a:avLst>
          </a:prstGeom>
          <a:solidFill>
            <a:schemeClr val="bg1"/>
          </a:solidFill>
          <a:ln>
            <a:noFill/>
          </a:ln>
          <a:effectLst>
            <a:outerShdw blurRad="254000" dist="127000" dir="2700000" algn="tl" rotWithShape="0">
              <a:srgbClr val="2A65FF">
                <a:alpha val="2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任意多边形: 形状 90">
            <a:extLst>
              <a:ext uri="{FF2B5EF4-FFF2-40B4-BE49-F238E27FC236}">
                <a16:creationId xmlns:a16="http://schemas.microsoft.com/office/drawing/2014/main" xmlns="" id="{A69E7303-46B2-46BB-8013-72891EC94A09}"/>
              </a:ext>
            </a:extLst>
          </p:cNvPr>
          <p:cNvSpPr/>
          <p:nvPr/>
        </p:nvSpPr>
        <p:spPr>
          <a:xfrm>
            <a:off x="4536489" y="3701142"/>
            <a:ext cx="3341139" cy="1994121"/>
          </a:xfrm>
          <a:custGeom>
            <a:avLst/>
            <a:gdLst>
              <a:gd name="connsiteX0" fmla="*/ 2651709 w 3341139"/>
              <a:gd name="connsiteY0" fmla="*/ 0 h 1994121"/>
              <a:gd name="connsiteX1" fmla="*/ 3341138 w 3341139"/>
              <a:gd name="connsiteY1" fmla="*/ 0 h 1994121"/>
              <a:gd name="connsiteX2" fmla="*/ 3341138 w 3341139"/>
              <a:gd name="connsiteY2" fmla="*/ 249700 h 1994121"/>
              <a:gd name="connsiteX3" fmla="*/ 3341139 w 3341139"/>
              <a:gd name="connsiteY3" fmla="*/ 249705 h 1994121"/>
              <a:gd name="connsiteX4" fmla="*/ 3341139 w 3341139"/>
              <a:gd name="connsiteY4" fmla="*/ 1744417 h 1994121"/>
              <a:gd name="connsiteX5" fmla="*/ 3091435 w 3341139"/>
              <a:gd name="connsiteY5" fmla="*/ 1994121 h 1994121"/>
              <a:gd name="connsiteX6" fmla="*/ 249704 w 3341139"/>
              <a:gd name="connsiteY6" fmla="*/ 1994121 h 1994121"/>
              <a:gd name="connsiteX7" fmla="*/ 0 w 3341139"/>
              <a:gd name="connsiteY7" fmla="*/ 1744417 h 1994121"/>
              <a:gd name="connsiteX8" fmla="*/ 0 w 3341139"/>
              <a:gd name="connsiteY8" fmla="*/ 249705 h 1994121"/>
              <a:gd name="connsiteX9" fmla="*/ 249704 w 3341139"/>
              <a:gd name="connsiteY9" fmla="*/ 1 h 1994121"/>
              <a:gd name="connsiteX10" fmla="*/ 2651709 w 3341139"/>
              <a:gd name="connsiteY10" fmla="*/ 1 h 1994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41139" h="1994121">
                <a:moveTo>
                  <a:pt x="2651709" y="0"/>
                </a:moveTo>
                <a:lnTo>
                  <a:pt x="3341138" y="0"/>
                </a:lnTo>
                <a:lnTo>
                  <a:pt x="3341138" y="249700"/>
                </a:lnTo>
                <a:lnTo>
                  <a:pt x="3341139" y="249705"/>
                </a:lnTo>
                <a:lnTo>
                  <a:pt x="3341139" y="1744417"/>
                </a:lnTo>
                <a:cubicBezTo>
                  <a:pt x="3341139" y="1882325"/>
                  <a:pt x="3229343" y="1994121"/>
                  <a:pt x="3091435" y="1994121"/>
                </a:cubicBezTo>
                <a:lnTo>
                  <a:pt x="249704" y="1994121"/>
                </a:lnTo>
                <a:cubicBezTo>
                  <a:pt x="111796" y="1994121"/>
                  <a:pt x="0" y="1882325"/>
                  <a:pt x="0" y="1744417"/>
                </a:cubicBezTo>
                <a:lnTo>
                  <a:pt x="0" y="249705"/>
                </a:lnTo>
                <a:cubicBezTo>
                  <a:pt x="0" y="111797"/>
                  <a:pt x="111796" y="1"/>
                  <a:pt x="249704" y="1"/>
                </a:cubicBezTo>
                <a:lnTo>
                  <a:pt x="2651709" y="1"/>
                </a:lnTo>
                <a:close/>
              </a:path>
            </a:pathLst>
          </a:custGeom>
          <a:solidFill>
            <a:srgbClr val="2A6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92" name="组合 91">
            <a:extLst>
              <a:ext uri="{FF2B5EF4-FFF2-40B4-BE49-F238E27FC236}">
                <a16:creationId xmlns:a16="http://schemas.microsoft.com/office/drawing/2014/main" xmlns="" id="{177B817E-A3D5-4FE7-A2A7-D664018CBDBE}"/>
              </a:ext>
            </a:extLst>
          </p:cNvPr>
          <p:cNvGrpSpPr/>
          <p:nvPr/>
        </p:nvGrpSpPr>
        <p:grpSpPr>
          <a:xfrm>
            <a:off x="4536489" y="5313264"/>
            <a:ext cx="1251423" cy="381999"/>
            <a:chOff x="824461" y="5313264"/>
            <a:chExt cx="1251423" cy="381999"/>
          </a:xfrm>
        </p:grpSpPr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xmlns="" id="{1377CBB5-45CD-4C4F-8628-50227A35206D}"/>
                </a:ext>
              </a:extLst>
            </p:cNvPr>
            <p:cNvSpPr/>
            <p:nvPr/>
          </p:nvSpPr>
          <p:spPr>
            <a:xfrm>
              <a:off x="824461" y="5313264"/>
              <a:ext cx="962201" cy="381999"/>
            </a:xfrm>
            <a:custGeom>
              <a:avLst/>
              <a:gdLst>
                <a:gd name="connsiteX0" fmla="*/ 0 w 962201"/>
                <a:gd name="connsiteY0" fmla="*/ 0 h 381999"/>
                <a:gd name="connsiteX1" fmla="*/ 962201 w 962201"/>
                <a:gd name="connsiteY1" fmla="*/ 0 h 381999"/>
                <a:gd name="connsiteX2" fmla="*/ 962201 w 962201"/>
                <a:gd name="connsiteY2" fmla="*/ 381999 h 381999"/>
                <a:gd name="connsiteX3" fmla="*/ 249704 w 962201"/>
                <a:gd name="connsiteY3" fmla="*/ 381999 h 381999"/>
                <a:gd name="connsiteX4" fmla="*/ 0 w 962201"/>
                <a:gd name="connsiteY4" fmla="*/ 132295 h 381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2201" h="381999">
                  <a:moveTo>
                    <a:pt x="0" y="0"/>
                  </a:moveTo>
                  <a:lnTo>
                    <a:pt x="962201" y="0"/>
                  </a:lnTo>
                  <a:lnTo>
                    <a:pt x="962201" y="381999"/>
                  </a:lnTo>
                  <a:lnTo>
                    <a:pt x="249704" y="381999"/>
                  </a:lnTo>
                  <a:cubicBezTo>
                    <a:pt x="111796" y="381999"/>
                    <a:pt x="0" y="270203"/>
                    <a:pt x="0" y="1322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xmlns="" id="{10190E7B-0EA8-4FC7-BDC0-492F8D568A02}"/>
                </a:ext>
              </a:extLst>
            </p:cNvPr>
            <p:cNvSpPr/>
            <p:nvPr/>
          </p:nvSpPr>
          <p:spPr>
            <a:xfrm flipH="1" flipV="1">
              <a:off x="1113683" y="5313264"/>
              <a:ext cx="962201" cy="381999"/>
            </a:xfrm>
            <a:custGeom>
              <a:avLst/>
              <a:gdLst>
                <a:gd name="connsiteX0" fmla="*/ 0 w 962201"/>
                <a:gd name="connsiteY0" fmla="*/ 0 h 381999"/>
                <a:gd name="connsiteX1" fmla="*/ 962201 w 962201"/>
                <a:gd name="connsiteY1" fmla="*/ 0 h 381999"/>
                <a:gd name="connsiteX2" fmla="*/ 962201 w 962201"/>
                <a:gd name="connsiteY2" fmla="*/ 381999 h 381999"/>
                <a:gd name="connsiteX3" fmla="*/ 249704 w 962201"/>
                <a:gd name="connsiteY3" fmla="*/ 381999 h 381999"/>
                <a:gd name="connsiteX4" fmla="*/ 0 w 962201"/>
                <a:gd name="connsiteY4" fmla="*/ 132295 h 381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2201" h="381999">
                  <a:moveTo>
                    <a:pt x="0" y="0"/>
                  </a:moveTo>
                  <a:lnTo>
                    <a:pt x="962201" y="0"/>
                  </a:lnTo>
                  <a:lnTo>
                    <a:pt x="962201" y="381999"/>
                  </a:lnTo>
                  <a:lnTo>
                    <a:pt x="249704" y="381999"/>
                  </a:lnTo>
                  <a:cubicBezTo>
                    <a:pt x="111796" y="381999"/>
                    <a:pt x="0" y="270203"/>
                    <a:pt x="0" y="1322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95" name="椭圆 94">
            <a:extLst>
              <a:ext uri="{FF2B5EF4-FFF2-40B4-BE49-F238E27FC236}">
                <a16:creationId xmlns:a16="http://schemas.microsoft.com/office/drawing/2014/main" xmlns="" id="{AED9E2E9-C473-4616-A089-20982FE472C6}"/>
              </a:ext>
            </a:extLst>
          </p:cNvPr>
          <p:cNvSpPr/>
          <p:nvPr/>
        </p:nvSpPr>
        <p:spPr>
          <a:xfrm>
            <a:off x="5570622" y="5313263"/>
            <a:ext cx="2234576" cy="351607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70000"/>
                </a:schemeClr>
              </a:gs>
              <a:gs pos="64000">
                <a:schemeClr val="tx1">
                  <a:lumMod val="95000"/>
                  <a:lumOff val="5000"/>
                  <a:alpha val="14000"/>
                </a:schemeClr>
              </a:gs>
              <a:gs pos="100000">
                <a:schemeClr val="tx1">
                  <a:lumMod val="95000"/>
                  <a:lumOff val="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xmlns="" id="{A2C5891D-A0ED-42D7-A256-AD353D364B62}"/>
              </a:ext>
            </a:extLst>
          </p:cNvPr>
          <p:cNvSpPr txBox="1"/>
          <p:nvPr/>
        </p:nvSpPr>
        <p:spPr>
          <a:xfrm>
            <a:off x="4653475" y="5304400"/>
            <a:ext cx="10559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2A65FF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￥</a:t>
            </a:r>
            <a:r>
              <a:rPr lang="en-US" altLang="zh-CN" dirty="0">
                <a:solidFill>
                  <a:srgbClr val="2A65FF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3999</a:t>
            </a:r>
            <a:endParaRPr lang="zh-CN" altLang="en-US" dirty="0">
              <a:solidFill>
                <a:srgbClr val="2A65FF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98" name="iconfont-1018-792246">
            <a:extLst>
              <a:ext uri="{FF2B5EF4-FFF2-40B4-BE49-F238E27FC236}">
                <a16:creationId xmlns:a16="http://schemas.microsoft.com/office/drawing/2014/main" xmlns="" id="{88ABC399-3AA7-467F-AE4E-B99814870FF2}"/>
              </a:ext>
            </a:extLst>
          </p:cNvPr>
          <p:cNvSpPr/>
          <p:nvPr/>
        </p:nvSpPr>
        <p:spPr>
          <a:xfrm>
            <a:off x="5392784" y="3374465"/>
            <a:ext cx="193740" cy="193740"/>
          </a:xfrm>
          <a:custGeom>
            <a:avLst/>
            <a:gdLst>
              <a:gd name="T0" fmla="*/ 343 w 12800"/>
              <a:gd name="T1" fmla="*/ 8457 h 12800"/>
              <a:gd name="T2" fmla="*/ 257 w 12800"/>
              <a:gd name="T3" fmla="*/ 4543 h 12800"/>
              <a:gd name="T4" fmla="*/ 714 w 12800"/>
              <a:gd name="T5" fmla="*/ 4685 h 12800"/>
              <a:gd name="T6" fmla="*/ 772 w 12800"/>
              <a:gd name="T7" fmla="*/ 8315 h 12800"/>
              <a:gd name="T8" fmla="*/ 600 w 12800"/>
              <a:gd name="T9" fmla="*/ 8628 h 12800"/>
              <a:gd name="T10" fmla="*/ 858 w 12800"/>
              <a:gd name="T11" fmla="*/ 3942 h 12800"/>
              <a:gd name="T12" fmla="*/ 628 w 12800"/>
              <a:gd name="T13" fmla="*/ 3599 h 12800"/>
              <a:gd name="T14" fmla="*/ 6314 w 12800"/>
              <a:gd name="T15" fmla="*/ 0 h 12800"/>
              <a:gd name="T16" fmla="*/ 6629 w 12800"/>
              <a:gd name="T17" fmla="*/ 229 h 12800"/>
              <a:gd name="T18" fmla="*/ 6342 w 12800"/>
              <a:gd name="T19" fmla="*/ 458 h 12800"/>
              <a:gd name="T20" fmla="*/ 1057 w 12800"/>
              <a:gd name="T21" fmla="*/ 3800 h 12800"/>
              <a:gd name="T22" fmla="*/ 1999 w 12800"/>
              <a:gd name="T23" fmla="*/ 10971 h 12800"/>
              <a:gd name="T24" fmla="*/ 1800 w 12800"/>
              <a:gd name="T25" fmla="*/ 10629 h 12800"/>
              <a:gd name="T26" fmla="*/ 2171 w 12800"/>
              <a:gd name="T27" fmla="*/ 7343 h 12800"/>
              <a:gd name="T28" fmla="*/ 3328 w 12800"/>
              <a:gd name="T29" fmla="*/ 3328 h 12800"/>
              <a:gd name="T30" fmla="*/ 7515 w 12800"/>
              <a:gd name="T31" fmla="*/ 2200 h 12800"/>
              <a:gd name="T32" fmla="*/ 7400 w 12800"/>
              <a:gd name="T33" fmla="*/ 2657 h 12800"/>
              <a:gd name="T34" fmla="*/ 3657 w 12800"/>
              <a:gd name="T35" fmla="*/ 3657 h 12800"/>
              <a:gd name="T36" fmla="*/ 2600 w 12800"/>
              <a:gd name="T37" fmla="*/ 7258 h 12800"/>
              <a:gd name="T38" fmla="*/ 2200 w 12800"/>
              <a:gd name="T39" fmla="*/ 10830 h 12800"/>
              <a:gd name="T40" fmla="*/ 3685 w 12800"/>
              <a:gd name="T41" fmla="*/ 12172 h 12800"/>
              <a:gd name="T42" fmla="*/ 3485 w 12800"/>
              <a:gd name="T43" fmla="*/ 11828 h 12800"/>
              <a:gd name="T44" fmla="*/ 4172 w 12800"/>
              <a:gd name="T45" fmla="*/ 6943 h 12800"/>
              <a:gd name="T46" fmla="*/ 4114 w 12800"/>
              <a:gd name="T47" fmla="*/ 6400 h 12800"/>
              <a:gd name="T48" fmla="*/ 5029 w 12800"/>
              <a:gd name="T49" fmla="*/ 4858 h 12800"/>
              <a:gd name="T50" fmla="*/ 4571 w 12800"/>
              <a:gd name="T51" fmla="*/ 6400 h 12800"/>
              <a:gd name="T52" fmla="*/ 4627 w 12800"/>
              <a:gd name="T53" fmla="*/ 6799 h 12800"/>
              <a:gd name="T54" fmla="*/ 3886 w 12800"/>
              <a:gd name="T55" fmla="*/ 12056 h 12800"/>
              <a:gd name="T56" fmla="*/ 8000 w 12800"/>
              <a:gd name="T57" fmla="*/ 12628 h 12800"/>
              <a:gd name="T58" fmla="*/ 7914 w 12800"/>
              <a:gd name="T59" fmla="*/ 12600 h 12800"/>
              <a:gd name="T60" fmla="*/ 8457 w 12800"/>
              <a:gd name="T61" fmla="*/ 8457 h 12800"/>
              <a:gd name="T62" fmla="*/ 7529 w 12800"/>
              <a:gd name="T63" fmla="*/ 4972 h 12800"/>
              <a:gd name="T64" fmla="*/ 5743 w 12800"/>
              <a:gd name="T65" fmla="*/ 4685 h 12800"/>
              <a:gd name="T66" fmla="*/ 5572 w 12800"/>
              <a:gd name="T67" fmla="*/ 4257 h 12800"/>
              <a:gd name="T68" fmla="*/ 7828 w 12800"/>
              <a:gd name="T69" fmla="*/ 4614 h 12800"/>
              <a:gd name="T70" fmla="*/ 8914 w 12800"/>
              <a:gd name="T71" fmla="*/ 8457 h 12800"/>
              <a:gd name="T72" fmla="*/ 8000 w 12800"/>
              <a:gd name="T73" fmla="*/ 12628 h 12800"/>
              <a:gd name="T74" fmla="*/ 5600 w 12800"/>
              <a:gd name="T75" fmla="*/ 12772 h 12800"/>
              <a:gd name="T76" fmla="*/ 5857 w 12800"/>
              <a:gd name="T77" fmla="*/ 11543 h 12800"/>
              <a:gd name="T78" fmla="*/ 6286 w 12800"/>
              <a:gd name="T79" fmla="*/ 11715 h 12800"/>
              <a:gd name="T80" fmla="*/ 5686 w 12800"/>
              <a:gd name="T81" fmla="*/ 12800 h 12800"/>
              <a:gd name="T82" fmla="*/ 6314 w 12800"/>
              <a:gd name="T83" fmla="*/ 10915 h 12800"/>
              <a:gd name="T84" fmla="*/ 6400 w 12800"/>
              <a:gd name="T85" fmla="*/ 8457 h 12800"/>
              <a:gd name="T86" fmla="*/ 6342 w 12800"/>
              <a:gd name="T87" fmla="*/ 6143 h 12800"/>
              <a:gd name="T88" fmla="*/ 6857 w 12800"/>
              <a:gd name="T89" fmla="*/ 8457 h 12800"/>
              <a:gd name="T90" fmla="*/ 6372 w 12800"/>
              <a:gd name="T91" fmla="*/ 10915 h 12800"/>
              <a:gd name="T92" fmla="*/ 10871 w 12800"/>
              <a:gd name="T93" fmla="*/ 2456 h 12800"/>
              <a:gd name="T94" fmla="*/ 7114 w 12800"/>
              <a:gd name="T95" fmla="*/ 257 h 12800"/>
              <a:gd name="T96" fmla="*/ 11200 w 12800"/>
              <a:gd name="T97" fmla="*/ 2171 h 12800"/>
              <a:gd name="T98" fmla="*/ 12571 w 12800"/>
              <a:gd name="T99" fmla="*/ 6486 h 12800"/>
              <a:gd name="T100" fmla="*/ 10486 w 12800"/>
              <a:gd name="T101" fmla="*/ 11286 h 12800"/>
              <a:gd name="T102" fmla="*/ 10257 w 12800"/>
              <a:gd name="T103" fmla="*/ 11000 h 12800"/>
              <a:gd name="T104" fmla="*/ 10199 w 12800"/>
              <a:gd name="T105" fmla="*/ 5572 h 12800"/>
              <a:gd name="T106" fmla="*/ 8143 w 12800"/>
              <a:gd name="T107" fmla="*/ 2657 h 12800"/>
              <a:gd name="T108" fmla="*/ 10629 w 12800"/>
              <a:gd name="T109" fmla="*/ 5457 h 12800"/>
              <a:gd name="T110" fmla="*/ 10715 w 12800"/>
              <a:gd name="T111" fmla="*/ 11114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800" h="12800">
                <a:moveTo>
                  <a:pt x="543" y="8628"/>
                </a:moveTo>
                <a:cubicBezTo>
                  <a:pt x="448" y="8628"/>
                  <a:pt x="381" y="8571"/>
                  <a:pt x="343" y="8457"/>
                </a:cubicBezTo>
                <a:cubicBezTo>
                  <a:pt x="114" y="7811"/>
                  <a:pt x="0" y="7124"/>
                  <a:pt x="0" y="6400"/>
                </a:cubicBezTo>
                <a:cubicBezTo>
                  <a:pt x="0" y="5752"/>
                  <a:pt x="86" y="5133"/>
                  <a:pt x="257" y="4543"/>
                </a:cubicBezTo>
                <a:cubicBezTo>
                  <a:pt x="315" y="4410"/>
                  <a:pt x="410" y="4362"/>
                  <a:pt x="543" y="4399"/>
                </a:cubicBezTo>
                <a:cubicBezTo>
                  <a:pt x="695" y="4438"/>
                  <a:pt x="753" y="4532"/>
                  <a:pt x="714" y="4685"/>
                </a:cubicBezTo>
                <a:cubicBezTo>
                  <a:pt x="543" y="5219"/>
                  <a:pt x="457" y="5791"/>
                  <a:pt x="457" y="6400"/>
                </a:cubicBezTo>
                <a:cubicBezTo>
                  <a:pt x="457" y="7011"/>
                  <a:pt x="562" y="7648"/>
                  <a:pt x="772" y="8315"/>
                </a:cubicBezTo>
                <a:cubicBezTo>
                  <a:pt x="810" y="8468"/>
                  <a:pt x="763" y="8562"/>
                  <a:pt x="628" y="8600"/>
                </a:cubicBezTo>
                <a:lnTo>
                  <a:pt x="600" y="8628"/>
                </a:lnTo>
                <a:lnTo>
                  <a:pt x="543" y="8628"/>
                </a:lnTo>
                <a:close/>
                <a:moveTo>
                  <a:pt x="858" y="3942"/>
                </a:moveTo>
                <a:cubicBezTo>
                  <a:pt x="800" y="3942"/>
                  <a:pt x="763" y="3933"/>
                  <a:pt x="744" y="3914"/>
                </a:cubicBezTo>
                <a:cubicBezTo>
                  <a:pt x="590" y="3839"/>
                  <a:pt x="553" y="3734"/>
                  <a:pt x="628" y="3599"/>
                </a:cubicBezTo>
                <a:cubicBezTo>
                  <a:pt x="1162" y="2496"/>
                  <a:pt x="1938" y="1624"/>
                  <a:pt x="2957" y="986"/>
                </a:cubicBezTo>
                <a:cubicBezTo>
                  <a:pt x="3976" y="348"/>
                  <a:pt x="5096" y="19"/>
                  <a:pt x="6314" y="0"/>
                </a:cubicBezTo>
                <a:lnTo>
                  <a:pt x="6400" y="0"/>
                </a:lnTo>
                <a:cubicBezTo>
                  <a:pt x="6552" y="0"/>
                  <a:pt x="6629" y="77"/>
                  <a:pt x="6629" y="229"/>
                </a:cubicBezTo>
                <a:cubicBezTo>
                  <a:pt x="6629" y="381"/>
                  <a:pt x="6552" y="458"/>
                  <a:pt x="6400" y="458"/>
                </a:cubicBezTo>
                <a:lnTo>
                  <a:pt x="6342" y="458"/>
                </a:lnTo>
                <a:cubicBezTo>
                  <a:pt x="5199" y="476"/>
                  <a:pt x="4157" y="786"/>
                  <a:pt x="3214" y="1386"/>
                </a:cubicBezTo>
                <a:cubicBezTo>
                  <a:pt x="2272" y="1985"/>
                  <a:pt x="1553" y="2790"/>
                  <a:pt x="1057" y="3800"/>
                </a:cubicBezTo>
                <a:cubicBezTo>
                  <a:pt x="1000" y="3896"/>
                  <a:pt x="933" y="3942"/>
                  <a:pt x="858" y="3942"/>
                </a:cubicBezTo>
                <a:close/>
                <a:moveTo>
                  <a:pt x="1999" y="10971"/>
                </a:moveTo>
                <a:cubicBezTo>
                  <a:pt x="1942" y="10971"/>
                  <a:pt x="1905" y="10961"/>
                  <a:pt x="1885" y="10943"/>
                </a:cubicBezTo>
                <a:cubicBezTo>
                  <a:pt x="1752" y="10885"/>
                  <a:pt x="1724" y="10781"/>
                  <a:pt x="1800" y="10629"/>
                </a:cubicBezTo>
                <a:cubicBezTo>
                  <a:pt x="2124" y="9925"/>
                  <a:pt x="2285" y="9201"/>
                  <a:pt x="2285" y="8458"/>
                </a:cubicBezTo>
                <a:cubicBezTo>
                  <a:pt x="2285" y="8040"/>
                  <a:pt x="2246" y="7668"/>
                  <a:pt x="2171" y="7343"/>
                </a:cubicBezTo>
                <a:cubicBezTo>
                  <a:pt x="2095" y="7057"/>
                  <a:pt x="2057" y="6743"/>
                  <a:pt x="2057" y="6400"/>
                </a:cubicBezTo>
                <a:cubicBezTo>
                  <a:pt x="2057" y="5199"/>
                  <a:pt x="2481" y="4177"/>
                  <a:pt x="3328" y="3328"/>
                </a:cubicBezTo>
                <a:cubicBezTo>
                  <a:pt x="4177" y="2482"/>
                  <a:pt x="5199" y="2057"/>
                  <a:pt x="6400" y="2057"/>
                </a:cubicBezTo>
                <a:cubicBezTo>
                  <a:pt x="6762" y="2057"/>
                  <a:pt x="7133" y="2104"/>
                  <a:pt x="7515" y="2200"/>
                </a:cubicBezTo>
                <a:cubicBezTo>
                  <a:pt x="7667" y="2239"/>
                  <a:pt x="7725" y="2333"/>
                  <a:pt x="7686" y="2486"/>
                </a:cubicBezTo>
                <a:cubicBezTo>
                  <a:pt x="7648" y="2638"/>
                  <a:pt x="7552" y="2696"/>
                  <a:pt x="7400" y="2657"/>
                </a:cubicBezTo>
                <a:cubicBezTo>
                  <a:pt x="7057" y="2561"/>
                  <a:pt x="6724" y="2514"/>
                  <a:pt x="6400" y="2514"/>
                </a:cubicBezTo>
                <a:cubicBezTo>
                  <a:pt x="5334" y="2514"/>
                  <a:pt x="4419" y="2895"/>
                  <a:pt x="3657" y="3657"/>
                </a:cubicBezTo>
                <a:cubicBezTo>
                  <a:pt x="2895" y="4419"/>
                  <a:pt x="2514" y="5334"/>
                  <a:pt x="2514" y="6400"/>
                </a:cubicBezTo>
                <a:cubicBezTo>
                  <a:pt x="2514" y="6685"/>
                  <a:pt x="2542" y="6971"/>
                  <a:pt x="2600" y="7258"/>
                </a:cubicBezTo>
                <a:cubicBezTo>
                  <a:pt x="2694" y="7697"/>
                  <a:pt x="2743" y="8096"/>
                  <a:pt x="2743" y="8458"/>
                </a:cubicBezTo>
                <a:cubicBezTo>
                  <a:pt x="2743" y="9316"/>
                  <a:pt x="2563" y="10106"/>
                  <a:pt x="2200" y="10830"/>
                </a:cubicBezTo>
                <a:cubicBezTo>
                  <a:pt x="2162" y="10925"/>
                  <a:pt x="2095" y="10971"/>
                  <a:pt x="1999" y="10971"/>
                </a:cubicBezTo>
                <a:close/>
                <a:moveTo>
                  <a:pt x="3685" y="12172"/>
                </a:moveTo>
                <a:cubicBezTo>
                  <a:pt x="3647" y="12172"/>
                  <a:pt x="3608" y="12163"/>
                  <a:pt x="3571" y="12143"/>
                </a:cubicBezTo>
                <a:cubicBezTo>
                  <a:pt x="3438" y="12086"/>
                  <a:pt x="3410" y="11982"/>
                  <a:pt x="3485" y="11828"/>
                </a:cubicBezTo>
                <a:cubicBezTo>
                  <a:pt x="4056" y="10799"/>
                  <a:pt x="4343" y="9676"/>
                  <a:pt x="4343" y="8457"/>
                </a:cubicBezTo>
                <a:cubicBezTo>
                  <a:pt x="4343" y="7924"/>
                  <a:pt x="4285" y="7419"/>
                  <a:pt x="4172" y="6943"/>
                </a:cubicBezTo>
                <a:lnTo>
                  <a:pt x="4172" y="6915"/>
                </a:lnTo>
                <a:cubicBezTo>
                  <a:pt x="4133" y="6685"/>
                  <a:pt x="4114" y="6514"/>
                  <a:pt x="4114" y="6400"/>
                </a:cubicBezTo>
                <a:cubicBezTo>
                  <a:pt x="4114" y="5791"/>
                  <a:pt x="4314" y="5276"/>
                  <a:pt x="4714" y="4858"/>
                </a:cubicBezTo>
                <a:cubicBezTo>
                  <a:pt x="4809" y="4744"/>
                  <a:pt x="4914" y="4744"/>
                  <a:pt x="5029" y="4858"/>
                </a:cubicBezTo>
                <a:cubicBezTo>
                  <a:pt x="5143" y="4972"/>
                  <a:pt x="5152" y="5076"/>
                  <a:pt x="5057" y="5171"/>
                </a:cubicBezTo>
                <a:cubicBezTo>
                  <a:pt x="4733" y="5533"/>
                  <a:pt x="4571" y="5943"/>
                  <a:pt x="4571" y="6400"/>
                </a:cubicBezTo>
                <a:cubicBezTo>
                  <a:pt x="4571" y="6572"/>
                  <a:pt x="4580" y="6696"/>
                  <a:pt x="4599" y="6771"/>
                </a:cubicBezTo>
                <a:lnTo>
                  <a:pt x="4627" y="6799"/>
                </a:lnTo>
                <a:cubicBezTo>
                  <a:pt x="4742" y="7333"/>
                  <a:pt x="4800" y="7886"/>
                  <a:pt x="4800" y="8457"/>
                </a:cubicBezTo>
                <a:cubicBezTo>
                  <a:pt x="4800" y="9733"/>
                  <a:pt x="4495" y="10932"/>
                  <a:pt x="3886" y="12056"/>
                </a:cubicBezTo>
                <a:cubicBezTo>
                  <a:pt x="3867" y="12133"/>
                  <a:pt x="3800" y="12172"/>
                  <a:pt x="3685" y="12172"/>
                </a:cubicBezTo>
                <a:close/>
                <a:moveTo>
                  <a:pt x="8000" y="12628"/>
                </a:moveTo>
                <a:lnTo>
                  <a:pt x="7972" y="12628"/>
                </a:lnTo>
                <a:cubicBezTo>
                  <a:pt x="7953" y="12609"/>
                  <a:pt x="7933" y="12600"/>
                  <a:pt x="7914" y="12600"/>
                </a:cubicBezTo>
                <a:cubicBezTo>
                  <a:pt x="7781" y="12562"/>
                  <a:pt x="7734" y="12467"/>
                  <a:pt x="7771" y="12314"/>
                </a:cubicBezTo>
                <a:cubicBezTo>
                  <a:pt x="8228" y="11076"/>
                  <a:pt x="8457" y="9789"/>
                  <a:pt x="8457" y="8457"/>
                </a:cubicBezTo>
                <a:cubicBezTo>
                  <a:pt x="8457" y="7581"/>
                  <a:pt x="8362" y="6762"/>
                  <a:pt x="8172" y="5999"/>
                </a:cubicBezTo>
                <a:cubicBezTo>
                  <a:pt x="8077" y="5582"/>
                  <a:pt x="7862" y="5239"/>
                  <a:pt x="7529" y="4972"/>
                </a:cubicBezTo>
                <a:cubicBezTo>
                  <a:pt x="7195" y="4705"/>
                  <a:pt x="6819" y="4571"/>
                  <a:pt x="6400" y="4571"/>
                </a:cubicBezTo>
                <a:cubicBezTo>
                  <a:pt x="6134" y="4571"/>
                  <a:pt x="5915" y="4609"/>
                  <a:pt x="5743" y="4685"/>
                </a:cubicBezTo>
                <a:cubicBezTo>
                  <a:pt x="5610" y="4762"/>
                  <a:pt x="5505" y="4723"/>
                  <a:pt x="5428" y="4571"/>
                </a:cubicBezTo>
                <a:cubicBezTo>
                  <a:pt x="5390" y="4419"/>
                  <a:pt x="5437" y="4314"/>
                  <a:pt x="5572" y="4257"/>
                </a:cubicBezTo>
                <a:cubicBezTo>
                  <a:pt x="5857" y="4161"/>
                  <a:pt x="6134" y="4114"/>
                  <a:pt x="6400" y="4114"/>
                </a:cubicBezTo>
                <a:cubicBezTo>
                  <a:pt x="6934" y="4114"/>
                  <a:pt x="7410" y="4282"/>
                  <a:pt x="7828" y="4614"/>
                </a:cubicBezTo>
                <a:cubicBezTo>
                  <a:pt x="8247" y="4947"/>
                  <a:pt x="8515" y="5381"/>
                  <a:pt x="8628" y="5915"/>
                </a:cubicBezTo>
                <a:cubicBezTo>
                  <a:pt x="8819" y="6696"/>
                  <a:pt x="8914" y="7543"/>
                  <a:pt x="8914" y="8457"/>
                </a:cubicBezTo>
                <a:cubicBezTo>
                  <a:pt x="8914" y="9868"/>
                  <a:pt x="8676" y="11200"/>
                  <a:pt x="8200" y="12457"/>
                </a:cubicBezTo>
                <a:cubicBezTo>
                  <a:pt x="8180" y="12571"/>
                  <a:pt x="8114" y="12628"/>
                  <a:pt x="8000" y="12628"/>
                </a:cubicBezTo>
                <a:close/>
                <a:moveTo>
                  <a:pt x="5686" y="12800"/>
                </a:moveTo>
                <a:cubicBezTo>
                  <a:pt x="5647" y="12800"/>
                  <a:pt x="5619" y="12790"/>
                  <a:pt x="5600" y="12772"/>
                </a:cubicBezTo>
                <a:cubicBezTo>
                  <a:pt x="5448" y="12695"/>
                  <a:pt x="5409" y="12590"/>
                  <a:pt x="5486" y="12457"/>
                </a:cubicBezTo>
                <a:cubicBezTo>
                  <a:pt x="5677" y="12019"/>
                  <a:pt x="5801" y="11715"/>
                  <a:pt x="5857" y="11543"/>
                </a:cubicBezTo>
                <a:cubicBezTo>
                  <a:pt x="5915" y="11410"/>
                  <a:pt x="6010" y="11363"/>
                  <a:pt x="6143" y="11400"/>
                </a:cubicBezTo>
                <a:cubicBezTo>
                  <a:pt x="6314" y="11457"/>
                  <a:pt x="6362" y="11562"/>
                  <a:pt x="6286" y="11715"/>
                </a:cubicBezTo>
                <a:cubicBezTo>
                  <a:pt x="6190" y="12038"/>
                  <a:pt x="6057" y="12353"/>
                  <a:pt x="5885" y="12657"/>
                </a:cubicBezTo>
                <a:cubicBezTo>
                  <a:pt x="5847" y="12753"/>
                  <a:pt x="5780" y="12800"/>
                  <a:pt x="5686" y="12800"/>
                </a:cubicBezTo>
                <a:close/>
                <a:moveTo>
                  <a:pt x="6372" y="10915"/>
                </a:moveTo>
                <a:lnTo>
                  <a:pt x="6314" y="10915"/>
                </a:lnTo>
                <a:cubicBezTo>
                  <a:pt x="6162" y="10876"/>
                  <a:pt x="6104" y="10781"/>
                  <a:pt x="6143" y="10629"/>
                </a:cubicBezTo>
                <a:cubicBezTo>
                  <a:pt x="6314" y="9924"/>
                  <a:pt x="6400" y="9199"/>
                  <a:pt x="6400" y="8457"/>
                </a:cubicBezTo>
                <a:cubicBezTo>
                  <a:pt x="6400" y="7811"/>
                  <a:pt x="6323" y="7124"/>
                  <a:pt x="6171" y="6400"/>
                </a:cubicBezTo>
                <a:cubicBezTo>
                  <a:pt x="6132" y="6267"/>
                  <a:pt x="6190" y="6181"/>
                  <a:pt x="6342" y="6143"/>
                </a:cubicBezTo>
                <a:cubicBezTo>
                  <a:pt x="6495" y="6104"/>
                  <a:pt x="6591" y="6162"/>
                  <a:pt x="6628" y="6314"/>
                </a:cubicBezTo>
                <a:cubicBezTo>
                  <a:pt x="6780" y="7039"/>
                  <a:pt x="6857" y="7753"/>
                  <a:pt x="6857" y="8457"/>
                </a:cubicBezTo>
                <a:cubicBezTo>
                  <a:pt x="6857" y="9276"/>
                  <a:pt x="6762" y="10039"/>
                  <a:pt x="6572" y="10743"/>
                </a:cubicBezTo>
                <a:cubicBezTo>
                  <a:pt x="6572" y="10857"/>
                  <a:pt x="6505" y="10915"/>
                  <a:pt x="6372" y="10915"/>
                </a:cubicBezTo>
                <a:close/>
                <a:moveTo>
                  <a:pt x="12343" y="6257"/>
                </a:moveTo>
                <a:cubicBezTo>
                  <a:pt x="12324" y="4810"/>
                  <a:pt x="11834" y="3542"/>
                  <a:pt x="10871" y="2456"/>
                </a:cubicBezTo>
                <a:cubicBezTo>
                  <a:pt x="9910" y="1371"/>
                  <a:pt x="8714" y="724"/>
                  <a:pt x="7286" y="515"/>
                </a:cubicBezTo>
                <a:cubicBezTo>
                  <a:pt x="7133" y="515"/>
                  <a:pt x="7076" y="429"/>
                  <a:pt x="7114" y="257"/>
                </a:cubicBezTo>
                <a:cubicBezTo>
                  <a:pt x="7114" y="105"/>
                  <a:pt x="7200" y="47"/>
                  <a:pt x="7372" y="86"/>
                </a:cubicBezTo>
                <a:cubicBezTo>
                  <a:pt x="8895" y="315"/>
                  <a:pt x="10172" y="1010"/>
                  <a:pt x="11200" y="2171"/>
                </a:cubicBezTo>
                <a:cubicBezTo>
                  <a:pt x="12229" y="3333"/>
                  <a:pt x="12762" y="4696"/>
                  <a:pt x="12800" y="6257"/>
                </a:cubicBezTo>
                <a:cubicBezTo>
                  <a:pt x="12800" y="6410"/>
                  <a:pt x="12723" y="6486"/>
                  <a:pt x="12571" y="6486"/>
                </a:cubicBezTo>
                <a:cubicBezTo>
                  <a:pt x="12419" y="6486"/>
                  <a:pt x="12343" y="6410"/>
                  <a:pt x="12343" y="6257"/>
                </a:cubicBezTo>
                <a:close/>
                <a:moveTo>
                  <a:pt x="10486" y="11286"/>
                </a:moveTo>
                <a:lnTo>
                  <a:pt x="10458" y="11286"/>
                </a:lnTo>
                <a:cubicBezTo>
                  <a:pt x="10324" y="11267"/>
                  <a:pt x="10257" y="11172"/>
                  <a:pt x="10257" y="11000"/>
                </a:cubicBezTo>
                <a:cubicBezTo>
                  <a:pt x="10428" y="10182"/>
                  <a:pt x="10514" y="9334"/>
                  <a:pt x="10514" y="8457"/>
                </a:cubicBezTo>
                <a:cubicBezTo>
                  <a:pt x="10514" y="7524"/>
                  <a:pt x="10409" y="6561"/>
                  <a:pt x="10199" y="5572"/>
                </a:cubicBezTo>
                <a:cubicBezTo>
                  <a:pt x="9933" y="4410"/>
                  <a:pt x="9285" y="3543"/>
                  <a:pt x="8257" y="2971"/>
                </a:cubicBezTo>
                <a:cubicBezTo>
                  <a:pt x="8105" y="2895"/>
                  <a:pt x="8067" y="2790"/>
                  <a:pt x="8143" y="2657"/>
                </a:cubicBezTo>
                <a:cubicBezTo>
                  <a:pt x="8220" y="2543"/>
                  <a:pt x="8324" y="2514"/>
                  <a:pt x="8458" y="2572"/>
                </a:cubicBezTo>
                <a:cubicBezTo>
                  <a:pt x="9638" y="3200"/>
                  <a:pt x="10362" y="4161"/>
                  <a:pt x="10629" y="5457"/>
                </a:cubicBezTo>
                <a:cubicBezTo>
                  <a:pt x="10858" y="6428"/>
                  <a:pt x="10972" y="7428"/>
                  <a:pt x="10972" y="8457"/>
                </a:cubicBezTo>
                <a:cubicBezTo>
                  <a:pt x="10972" y="9332"/>
                  <a:pt x="10886" y="10218"/>
                  <a:pt x="10715" y="11114"/>
                </a:cubicBezTo>
                <a:cubicBezTo>
                  <a:pt x="10676" y="11228"/>
                  <a:pt x="10600" y="11286"/>
                  <a:pt x="10486" y="11286"/>
                </a:cubicBezTo>
                <a:close/>
              </a:path>
            </a:pathLst>
          </a:custGeom>
          <a:solidFill>
            <a:srgbClr val="2A6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xmlns="" id="{B219A8CC-5269-411D-AB97-AD0E813B535E}"/>
              </a:ext>
            </a:extLst>
          </p:cNvPr>
          <p:cNvSpPr txBox="1"/>
          <p:nvPr/>
        </p:nvSpPr>
        <p:spPr>
          <a:xfrm>
            <a:off x="5564752" y="3228898"/>
            <a:ext cx="12846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>
                <a:solidFill>
                  <a:srgbClr val="2A65FF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金色系列</a:t>
            </a:r>
          </a:p>
        </p:txBody>
      </p:sp>
      <p:sp>
        <p:nvSpPr>
          <p:cNvPr id="100" name="iconfont-1018-792246">
            <a:extLst>
              <a:ext uri="{FF2B5EF4-FFF2-40B4-BE49-F238E27FC236}">
                <a16:creationId xmlns:a16="http://schemas.microsoft.com/office/drawing/2014/main" xmlns="" id="{B42C65C7-E721-4643-84B8-A13EB1683F8E}"/>
              </a:ext>
            </a:extLst>
          </p:cNvPr>
          <p:cNvSpPr/>
          <p:nvPr/>
        </p:nvSpPr>
        <p:spPr>
          <a:xfrm>
            <a:off x="6768823" y="3374465"/>
            <a:ext cx="193740" cy="193740"/>
          </a:xfrm>
          <a:custGeom>
            <a:avLst/>
            <a:gdLst>
              <a:gd name="T0" fmla="*/ 343 w 12800"/>
              <a:gd name="T1" fmla="*/ 8457 h 12800"/>
              <a:gd name="T2" fmla="*/ 257 w 12800"/>
              <a:gd name="T3" fmla="*/ 4543 h 12800"/>
              <a:gd name="T4" fmla="*/ 714 w 12800"/>
              <a:gd name="T5" fmla="*/ 4685 h 12800"/>
              <a:gd name="T6" fmla="*/ 772 w 12800"/>
              <a:gd name="T7" fmla="*/ 8315 h 12800"/>
              <a:gd name="T8" fmla="*/ 600 w 12800"/>
              <a:gd name="T9" fmla="*/ 8628 h 12800"/>
              <a:gd name="T10" fmla="*/ 858 w 12800"/>
              <a:gd name="T11" fmla="*/ 3942 h 12800"/>
              <a:gd name="T12" fmla="*/ 628 w 12800"/>
              <a:gd name="T13" fmla="*/ 3599 h 12800"/>
              <a:gd name="T14" fmla="*/ 6314 w 12800"/>
              <a:gd name="T15" fmla="*/ 0 h 12800"/>
              <a:gd name="T16" fmla="*/ 6629 w 12800"/>
              <a:gd name="T17" fmla="*/ 229 h 12800"/>
              <a:gd name="T18" fmla="*/ 6342 w 12800"/>
              <a:gd name="T19" fmla="*/ 458 h 12800"/>
              <a:gd name="T20" fmla="*/ 1057 w 12800"/>
              <a:gd name="T21" fmla="*/ 3800 h 12800"/>
              <a:gd name="T22" fmla="*/ 1999 w 12800"/>
              <a:gd name="T23" fmla="*/ 10971 h 12800"/>
              <a:gd name="T24" fmla="*/ 1800 w 12800"/>
              <a:gd name="T25" fmla="*/ 10629 h 12800"/>
              <a:gd name="T26" fmla="*/ 2171 w 12800"/>
              <a:gd name="T27" fmla="*/ 7343 h 12800"/>
              <a:gd name="T28" fmla="*/ 3328 w 12800"/>
              <a:gd name="T29" fmla="*/ 3328 h 12800"/>
              <a:gd name="T30" fmla="*/ 7515 w 12800"/>
              <a:gd name="T31" fmla="*/ 2200 h 12800"/>
              <a:gd name="T32" fmla="*/ 7400 w 12800"/>
              <a:gd name="T33" fmla="*/ 2657 h 12800"/>
              <a:gd name="T34" fmla="*/ 3657 w 12800"/>
              <a:gd name="T35" fmla="*/ 3657 h 12800"/>
              <a:gd name="T36" fmla="*/ 2600 w 12800"/>
              <a:gd name="T37" fmla="*/ 7258 h 12800"/>
              <a:gd name="T38" fmla="*/ 2200 w 12800"/>
              <a:gd name="T39" fmla="*/ 10830 h 12800"/>
              <a:gd name="T40" fmla="*/ 3685 w 12800"/>
              <a:gd name="T41" fmla="*/ 12172 h 12800"/>
              <a:gd name="T42" fmla="*/ 3485 w 12800"/>
              <a:gd name="T43" fmla="*/ 11828 h 12800"/>
              <a:gd name="T44" fmla="*/ 4172 w 12800"/>
              <a:gd name="T45" fmla="*/ 6943 h 12800"/>
              <a:gd name="T46" fmla="*/ 4114 w 12800"/>
              <a:gd name="T47" fmla="*/ 6400 h 12800"/>
              <a:gd name="T48" fmla="*/ 5029 w 12800"/>
              <a:gd name="T49" fmla="*/ 4858 h 12800"/>
              <a:gd name="T50" fmla="*/ 4571 w 12800"/>
              <a:gd name="T51" fmla="*/ 6400 h 12800"/>
              <a:gd name="T52" fmla="*/ 4627 w 12800"/>
              <a:gd name="T53" fmla="*/ 6799 h 12800"/>
              <a:gd name="T54" fmla="*/ 3886 w 12800"/>
              <a:gd name="T55" fmla="*/ 12056 h 12800"/>
              <a:gd name="T56" fmla="*/ 8000 w 12800"/>
              <a:gd name="T57" fmla="*/ 12628 h 12800"/>
              <a:gd name="T58" fmla="*/ 7914 w 12800"/>
              <a:gd name="T59" fmla="*/ 12600 h 12800"/>
              <a:gd name="T60" fmla="*/ 8457 w 12800"/>
              <a:gd name="T61" fmla="*/ 8457 h 12800"/>
              <a:gd name="T62" fmla="*/ 7529 w 12800"/>
              <a:gd name="T63" fmla="*/ 4972 h 12800"/>
              <a:gd name="T64" fmla="*/ 5743 w 12800"/>
              <a:gd name="T65" fmla="*/ 4685 h 12800"/>
              <a:gd name="T66" fmla="*/ 5572 w 12800"/>
              <a:gd name="T67" fmla="*/ 4257 h 12800"/>
              <a:gd name="T68" fmla="*/ 7828 w 12800"/>
              <a:gd name="T69" fmla="*/ 4614 h 12800"/>
              <a:gd name="T70" fmla="*/ 8914 w 12800"/>
              <a:gd name="T71" fmla="*/ 8457 h 12800"/>
              <a:gd name="T72" fmla="*/ 8000 w 12800"/>
              <a:gd name="T73" fmla="*/ 12628 h 12800"/>
              <a:gd name="T74" fmla="*/ 5600 w 12800"/>
              <a:gd name="T75" fmla="*/ 12772 h 12800"/>
              <a:gd name="T76" fmla="*/ 5857 w 12800"/>
              <a:gd name="T77" fmla="*/ 11543 h 12800"/>
              <a:gd name="T78" fmla="*/ 6286 w 12800"/>
              <a:gd name="T79" fmla="*/ 11715 h 12800"/>
              <a:gd name="T80" fmla="*/ 5686 w 12800"/>
              <a:gd name="T81" fmla="*/ 12800 h 12800"/>
              <a:gd name="T82" fmla="*/ 6314 w 12800"/>
              <a:gd name="T83" fmla="*/ 10915 h 12800"/>
              <a:gd name="T84" fmla="*/ 6400 w 12800"/>
              <a:gd name="T85" fmla="*/ 8457 h 12800"/>
              <a:gd name="T86" fmla="*/ 6342 w 12800"/>
              <a:gd name="T87" fmla="*/ 6143 h 12800"/>
              <a:gd name="T88" fmla="*/ 6857 w 12800"/>
              <a:gd name="T89" fmla="*/ 8457 h 12800"/>
              <a:gd name="T90" fmla="*/ 6372 w 12800"/>
              <a:gd name="T91" fmla="*/ 10915 h 12800"/>
              <a:gd name="T92" fmla="*/ 10871 w 12800"/>
              <a:gd name="T93" fmla="*/ 2456 h 12800"/>
              <a:gd name="T94" fmla="*/ 7114 w 12800"/>
              <a:gd name="T95" fmla="*/ 257 h 12800"/>
              <a:gd name="T96" fmla="*/ 11200 w 12800"/>
              <a:gd name="T97" fmla="*/ 2171 h 12800"/>
              <a:gd name="T98" fmla="*/ 12571 w 12800"/>
              <a:gd name="T99" fmla="*/ 6486 h 12800"/>
              <a:gd name="T100" fmla="*/ 10486 w 12800"/>
              <a:gd name="T101" fmla="*/ 11286 h 12800"/>
              <a:gd name="T102" fmla="*/ 10257 w 12800"/>
              <a:gd name="T103" fmla="*/ 11000 h 12800"/>
              <a:gd name="T104" fmla="*/ 10199 w 12800"/>
              <a:gd name="T105" fmla="*/ 5572 h 12800"/>
              <a:gd name="T106" fmla="*/ 8143 w 12800"/>
              <a:gd name="T107" fmla="*/ 2657 h 12800"/>
              <a:gd name="T108" fmla="*/ 10629 w 12800"/>
              <a:gd name="T109" fmla="*/ 5457 h 12800"/>
              <a:gd name="T110" fmla="*/ 10715 w 12800"/>
              <a:gd name="T111" fmla="*/ 11114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800" h="12800">
                <a:moveTo>
                  <a:pt x="543" y="8628"/>
                </a:moveTo>
                <a:cubicBezTo>
                  <a:pt x="448" y="8628"/>
                  <a:pt x="381" y="8571"/>
                  <a:pt x="343" y="8457"/>
                </a:cubicBezTo>
                <a:cubicBezTo>
                  <a:pt x="114" y="7811"/>
                  <a:pt x="0" y="7124"/>
                  <a:pt x="0" y="6400"/>
                </a:cubicBezTo>
                <a:cubicBezTo>
                  <a:pt x="0" y="5752"/>
                  <a:pt x="86" y="5133"/>
                  <a:pt x="257" y="4543"/>
                </a:cubicBezTo>
                <a:cubicBezTo>
                  <a:pt x="315" y="4410"/>
                  <a:pt x="410" y="4362"/>
                  <a:pt x="543" y="4399"/>
                </a:cubicBezTo>
                <a:cubicBezTo>
                  <a:pt x="695" y="4438"/>
                  <a:pt x="753" y="4532"/>
                  <a:pt x="714" y="4685"/>
                </a:cubicBezTo>
                <a:cubicBezTo>
                  <a:pt x="543" y="5219"/>
                  <a:pt x="457" y="5791"/>
                  <a:pt x="457" y="6400"/>
                </a:cubicBezTo>
                <a:cubicBezTo>
                  <a:pt x="457" y="7011"/>
                  <a:pt x="562" y="7648"/>
                  <a:pt x="772" y="8315"/>
                </a:cubicBezTo>
                <a:cubicBezTo>
                  <a:pt x="810" y="8468"/>
                  <a:pt x="763" y="8562"/>
                  <a:pt x="628" y="8600"/>
                </a:cubicBezTo>
                <a:lnTo>
                  <a:pt x="600" y="8628"/>
                </a:lnTo>
                <a:lnTo>
                  <a:pt x="543" y="8628"/>
                </a:lnTo>
                <a:close/>
                <a:moveTo>
                  <a:pt x="858" y="3942"/>
                </a:moveTo>
                <a:cubicBezTo>
                  <a:pt x="800" y="3942"/>
                  <a:pt x="763" y="3933"/>
                  <a:pt x="744" y="3914"/>
                </a:cubicBezTo>
                <a:cubicBezTo>
                  <a:pt x="590" y="3839"/>
                  <a:pt x="553" y="3734"/>
                  <a:pt x="628" y="3599"/>
                </a:cubicBezTo>
                <a:cubicBezTo>
                  <a:pt x="1162" y="2496"/>
                  <a:pt x="1938" y="1624"/>
                  <a:pt x="2957" y="986"/>
                </a:cubicBezTo>
                <a:cubicBezTo>
                  <a:pt x="3976" y="348"/>
                  <a:pt x="5096" y="19"/>
                  <a:pt x="6314" y="0"/>
                </a:cubicBezTo>
                <a:lnTo>
                  <a:pt x="6400" y="0"/>
                </a:lnTo>
                <a:cubicBezTo>
                  <a:pt x="6552" y="0"/>
                  <a:pt x="6629" y="77"/>
                  <a:pt x="6629" y="229"/>
                </a:cubicBezTo>
                <a:cubicBezTo>
                  <a:pt x="6629" y="381"/>
                  <a:pt x="6552" y="458"/>
                  <a:pt x="6400" y="458"/>
                </a:cubicBezTo>
                <a:lnTo>
                  <a:pt x="6342" y="458"/>
                </a:lnTo>
                <a:cubicBezTo>
                  <a:pt x="5199" y="476"/>
                  <a:pt x="4157" y="786"/>
                  <a:pt x="3214" y="1386"/>
                </a:cubicBezTo>
                <a:cubicBezTo>
                  <a:pt x="2272" y="1985"/>
                  <a:pt x="1553" y="2790"/>
                  <a:pt x="1057" y="3800"/>
                </a:cubicBezTo>
                <a:cubicBezTo>
                  <a:pt x="1000" y="3896"/>
                  <a:pt x="933" y="3942"/>
                  <a:pt x="858" y="3942"/>
                </a:cubicBezTo>
                <a:close/>
                <a:moveTo>
                  <a:pt x="1999" y="10971"/>
                </a:moveTo>
                <a:cubicBezTo>
                  <a:pt x="1942" y="10971"/>
                  <a:pt x="1905" y="10961"/>
                  <a:pt x="1885" y="10943"/>
                </a:cubicBezTo>
                <a:cubicBezTo>
                  <a:pt x="1752" y="10885"/>
                  <a:pt x="1724" y="10781"/>
                  <a:pt x="1800" y="10629"/>
                </a:cubicBezTo>
                <a:cubicBezTo>
                  <a:pt x="2124" y="9925"/>
                  <a:pt x="2285" y="9201"/>
                  <a:pt x="2285" y="8458"/>
                </a:cubicBezTo>
                <a:cubicBezTo>
                  <a:pt x="2285" y="8040"/>
                  <a:pt x="2246" y="7668"/>
                  <a:pt x="2171" y="7343"/>
                </a:cubicBezTo>
                <a:cubicBezTo>
                  <a:pt x="2095" y="7057"/>
                  <a:pt x="2057" y="6743"/>
                  <a:pt x="2057" y="6400"/>
                </a:cubicBezTo>
                <a:cubicBezTo>
                  <a:pt x="2057" y="5199"/>
                  <a:pt x="2481" y="4177"/>
                  <a:pt x="3328" y="3328"/>
                </a:cubicBezTo>
                <a:cubicBezTo>
                  <a:pt x="4177" y="2482"/>
                  <a:pt x="5199" y="2057"/>
                  <a:pt x="6400" y="2057"/>
                </a:cubicBezTo>
                <a:cubicBezTo>
                  <a:pt x="6762" y="2057"/>
                  <a:pt x="7133" y="2104"/>
                  <a:pt x="7515" y="2200"/>
                </a:cubicBezTo>
                <a:cubicBezTo>
                  <a:pt x="7667" y="2239"/>
                  <a:pt x="7725" y="2333"/>
                  <a:pt x="7686" y="2486"/>
                </a:cubicBezTo>
                <a:cubicBezTo>
                  <a:pt x="7648" y="2638"/>
                  <a:pt x="7552" y="2696"/>
                  <a:pt x="7400" y="2657"/>
                </a:cubicBezTo>
                <a:cubicBezTo>
                  <a:pt x="7057" y="2561"/>
                  <a:pt x="6724" y="2514"/>
                  <a:pt x="6400" y="2514"/>
                </a:cubicBezTo>
                <a:cubicBezTo>
                  <a:pt x="5334" y="2514"/>
                  <a:pt x="4419" y="2895"/>
                  <a:pt x="3657" y="3657"/>
                </a:cubicBezTo>
                <a:cubicBezTo>
                  <a:pt x="2895" y="4419"/>
                  <a:pt x="2514" y="5334"/>
                  <a:pt x="2514" y="6400"/>
                </a:cubicBezTo>
                <a:cubicBezTo>
                  <a:pt x="2514" y="6685"/>
                  <a:pt x="2542" y="6971"/>
                  <a:pt x="2600" y="7258"/>
                </a:cubicBezTo>
                <a:cubicBezTo>
                  <a:pt x="2694" y="7697"/>
                  <a:pt x="2743" y="8096"/>
                  <a:pt x="2743" y="8458"/>
                </a:cubicBezTo>
                <a:cubicBezTo>
                  <a:pt x="2743" y="9316"/>
                  <a:pt x="2563" y="10106"/>
                  <a:pt x="2200" y="10830"/>
                </a:cubicBezTo>
                <a:cubicBezTo>
                  <a:pt x="2162" y="10925"/>
                  <a:pt x="2095" y="10971"/>
                  <a:pt x="1999" y="10971"/>
                </a:cubicBezTo>
                <a:close/>
                <a:moveTo>
                  <a:pt x="3685" y="12172"/>
                </a:moveTo>
                <a:cubicBezTo>
                  <a:pt x="3647" y="12172"/>
                  <a:pt x="3608" y="12163"/>
                  <a:pt x="3571" y="12143"/>
                </a:cubicBezTo>
                <a:cubicBezTo>
                  <a:pt x="3438" y="12086"/>
                  <a:pt x="3410" y="11982"/>
                  <a:pt x="3485" y="11828"/>
                </a:cubicBezTo>
                <a:cubicBezTo>
                  <a:pt x="4056" y="10799"/>
                  <a:pt x="4343" y="9676"/>
                  <a:pt x="4343" y="8457"/>
                </a:cubicBezTo>
                <a:cubicBezTo>
                  <a:pt x="4343" y="7924"/>
                  <a:pt x="4285" y="7419"/>
                  <a:pt x="4172" y="6943"/>
                </a:cubicBezTo>
                <a:lnTo>
                  <a:pt x="4172" y="6915"/>
                </a:lnTo>
                <a:cubicBezTo>
                  <a:pt x="4133" y="6685"/>
                  <a:pt x="4114" y="6514"/>
                  <a:pt x="4114" y="6400"/>
                </a:cubicBezTo>
                <a:cubicBezTo>
                  <a:pt x="4114" y="5791"/>
                  <a:pt x="4314" y="5276"/>
                  <a:pt x="4714" y="4858"/>
                </a:cubicBezTo>
                <a:cubicBezTo>
                  <a:pt x="4809" y="4744"/>
                  <a:pt x="4914" y="4744"/>
                  <a:pt x="5029" y="4858"/>
                </a:cubicBezTo>
                <a:cubicBezTo>
                  <a:pt x="5143" y="4972"/>
                  <a:pt x="5152" y="5076"/>
                  <a:pt x="5057" y="5171"/>
                </a:cubicBezTo>
                <a:cubicBezTo>
                  <a:pt x="4733" y="5533"/>
                  <a:pt x="4571" y="5943"/>
                  <a:pt x="4571" y="6400"/>
                </a:cubicBezTo>
                <a:cubicBezTo>
                  <a:pt x="4571" y="6572"/>
                  <a:pt x="4580" y="6696"/>
                  <a:pt x="4599" y="6771"/>
                </a:cubicBezTo>
                <a:lnTo>
                  <a:pt x="4627" y="6799"/>
                </a:lnTo>
                <a:cubicBezTo>
                  <a:pt x="4742" y="7333"/>
                  <a:pt x="4800" y="7886"/>
                  <a:pt x="4800" y="8457"/>
                </a:cubicBezTo>
                <a:cubicBezTo>
                  <a:pt x="4800" y="9733"/>
                  <a:pt x="4495" y="10932"/>
                  <a:pt x="3886" y="12056"/>
                </a:cubicBezTo>
                <a:cubicBezTo>
                  <a:pt x="3867" y="12133"/>
                  <a:pt x="3800" y="12172"/>
                  <a:pt x="3685" y="12172"/>
                </a:cubicBezTo>
                <a:close/>
                <a:moveTo>
                  <a:pt x="8000" y="12628"/>
                </a:moveTo>
                <a:lnTo>
                  <a:pt x="7972" y="12628"/>
                </a:lnTo>
                <a:cubicBezTo>
                  <a:pt x="7953" y="12609"/>
                  <a:pt x="7933" y="12600"/>
                  <a:pt x="7914" y="12600"/>
                </a:cubicBezTo>
                <a:cubicBezTo>
                  <a:pt x="7781" y="12562"/>
                  <a:pt x="7734" y="12467"/>
                  <a:pt x="7771" y="12314"/>
                </a:cubicBezTo>
                <a:cubicBezTo>
                  <a:pt x="8228" y="11076"/>
                  <a:pt x="8457" y="9789"/>
                  <a:pt x="8457" y="8457"/>
                </a:cubicBezTo>
                <a:cubicBezTo>
                  <a:pt x="8457" y="7581"/>
                  <a:pt x="8362" y="6762"/>
                  <a:pt x="8172" y="5999"/>
                </a:cubicBezTo>
                <a:cubicBezTo>
                  <a:pt x="8077" y="5582"/>
                  <a:pt x="7862" y="5239"/>
                  <a:pt x="7529" y="4972"/>
                </a:cubicBezTo>
                <a:cubicBezTo>
                  <a:pt x="7195" y="4705"/>
                  <a:pt x="6819" y="4571"/>
                  <a:pt x="6400" y="4571"/>
                </a:cubicBezTo>
                <a:cubicBezTo>
                  <a:pt x="6134" y="4571"/>
                  <a:pt x="5915" y="4609"/>
                  <a:pt x="5743" y="4685"/>
                </a:cubicBezTo>
                <a:cubicBezTo>
                  <a:pt x="5610" y="4762"/>
                  <a:pt x="5505" y="4723"/>
                  <a:pt x="5428" y="4571"/>
                </a:cubicBezTo>
                <a:cubicBezTo>
                  <a:pt x="5390" y="4419"/>
                  <a:pt x="5437" y="4314"/>
                  <a:pt x="5572" y="4257"/>
                </a:cubicBezTo>
                <a:cubicBezTo>
                  <a:pt x="5857" y="4161"/>
                  <a:pt x="6134" y="4114"/>
                  <a:pt x="6400" y="4114"/>
                </a:cubicBezTo>
                <a:cubicBezTo>
                  <a:pt x="6934" y="4114"/>
                  <a:pt x="7410" y="4282"/>
                  <a:pt x="7828" y="4614"/>
                </a:cubicBezTo>
                <a:cubicBezTo>
                  <a:pt x="8247" y="4947"/>
                  <a:pt x="8515" y="5381"/>
                  <a:pt x="8628" y="5915"/>
                </a:cubicBezTo>
                <a:cubicBezTo>
                  <a:pt x="8819" y="6696"/>
                  <a:pt x="8914" y="7543"/>
                  <a:pt x="8914" y="8457"/>
                </a:cubicBezTo>
                <a:cubicBezTo>
                  <a:pt x="8914" y="9868"/>
                  <a:pt x="8676" y="11200"/>
                  <a:pt x="8200" y="12457"/>
                </a:cubicBezTo>
                <a:cubicBezTo>
                  <a:pt x="8180" y="12571"/>
                  <a:pt x="8114" y="12628"/>
                  <a:pt x="8000" y="12628"/>
                </a:cubicBezTo>
                <a:close/>
                <a:moveTo>
                  <a:pt x="5686" y="12800"/>
                </a:moveTo>
                <a:cubicBezTo>
                  <a:pt x="5647" y="12800"/>
                  <a:pt x="5619" y="12790"/>
                  <a:pt x="5600" y="12772"/>
                </a:cubicBezTo>
                <a:cubicBezTo>
                  <a:pt x="5448" y="12695"/>
                  <a:pt x="5409" y="12590"/>
                  <a:pt x="5486" y="12457"/>
                </a:cubicBezTo>
                <a:cubicBezTo>
                  <a:pt x="5677" y="12019"/>
                  <a:pt x="5801" y="11715"/>
                  <a:pt x="5857" y="11543"/>
                </a:cubicBezTo>
                <a:cubicBezTo>
                  <a:pt x="5915" y="11410"/>
                  <a:pt x="6010" y="11363"/>
                  <a:pt x="6143" y="11400"/>
                </a:cubicBezTo>
                <a:cubicBezTo>
                  <a:pt x="6314" y="11457"/>
                  <a:pt x="6362" y="11562"/>
                  <a:pt x="6286" y="11715"/>
                </a:cubicBezTo>
                <a:cubicBezTo>
                  <a:pt x="6190" y="12038"/>
                  <a:pt x="6057" y="12353"/>
                  <a:pt x="5885" y="12657"/>
                </a:cubicBezTo>
                <a:cubicBezTo>
                  <a:pt x="5847" y="12753"/>
                  <a:pt x="5780" y="12800"/>
                  <a:pt x="5686" y="12800"/>
                </a:cubicBezTo>
                <a:close/>
                <a:moveTo>
                  <a:pt x="6372" y="10915"/>
                </a:moveTo>
                <a:lnTo>
                  <a:pt x="6314" y="10915"/>
                </a:lnTo>
                <a:cubicBezTo>
                  <a:pt x="6162" y="10876"/>
                  <a:pt x="6104" y="10781"/>
                  <a:pt x="6143" y="10629"/>
                </a:cubicBezTo>
                <a:cubicBezTo>
                  <a:pt x="6314" y="9924"/>
                  <a:pt x="6400" y="9199"/>
                  <a:pt x="6400" y="8457"/>
                </a:cubicBezTo>
                <a:cubicBezTo>
                  <a:pt x="6400" y="7811"/>
                  <a:pt x="6323" y="7124"/>
                  <a:pt x="6171" y="6400"/>
                </a:cubicBezTo>
                <a:cubicBezTo>
                  <a:pt x="6132" y="6267"/>
                  <a:pt x="6190" y="6181"/>
                  <a:pt x="6342" y="6143"/>
                </a:cubicBezTo>
                <a:cubicBezTo>
                  <a:pt x="6495" y="6104"/>
                  <a:pt x="6591" y="6162"/>
                  <a:pt x="6628" y="6314"/>
                </a:cubicBezTo>
                <a:cubicBezTo>
                  <a:pt x="6780" y="7039"/>
                  <a:pt x="6857" y="7753"/>
                  <a:pt x="6857" y="8457"/>
                </a:cubicBezTo>
                <a:cubicBezTo>
                  <a:pt x="6857" y="9276"/>
                  <a:pt x="6762" y="10039"/>
                  <a:pt x="6572" y="10743"/>
                </a:cubicBezTo>
                <a:cubicBezTo>
                  <a:pt x="6572" y="10857"/>
                  <a:pt x="6505" y="10915"/>
                  <a:pt x="6372" y="10915"/>
                </a:cubicBezTo>
                <a:close/>
                <a:moveTo>
                  <a:pt x="12343" y="6257"/>
                </a:moveTo>
                <a:cubicBezTo>
                  <a:pt x="12324" y="4810"/>
                  <a:pt x="11834" y="3542"/>
                  <a:pt x="10871" y="2456"/>
                </a:cubicBezTo>
                <a:cubicBezTo>
                  <a:pt x="9910" y="1371"/>
                  <a:pt x="8714" y="724"/>
                  <a:pt x="7286" y="515"/>
                </a:cubicBezTo>
                <a:cubicBezTo>
                  <a:pt x="7133" y="515"/>
                  <a:pt x="7076" y="429"/>
                  <a:pt x="7114" y="257"/>
                </a:cubicBezTo>
                <a:cubicBezTo>
                  <a:pt x="7114" y="105"/>
                  <a:pt x="7200" y="47"/>
                  <a:pt x="7372" y="86"/>
                </a:cubicBezTo>
                <a:cubicBezTo>
                  <a:pt x="8895" y="315"/>
                  <a:pt x="10172" y="1010"/>
                  <a:pt x="11200" y="2171"/>
                </a:cubicBezTo>
                <a:cubicBezTo>
                  <a:pt x="12229" y="3333"/>
                  <a:pt x="12762" y="4696"/>
                  <a:pt x="12800" y="6257"/>
                </a:cubicBezTo>
                <a:cubicBezTo>
                  <a:pt x="12800" y="6410"/>
                  <a:pt x="12723" y="6486"/>
                  <a:pt x="12571" y="6486"/>
                </a:cubicBezTo>
                <a:cubicBezTo>
                  <a:pt x="12419" y="6486"/>
                  <a:pt x="12343" y="6410"/>
                  <a:pt x="12343" y="6257"/>
                </a:cubicBezTo>
                <a:close/>
                <a:moveTo>
                  <a:pt x="10486" y="11286"/>
                </a:moveTo>
                <a:lnTo>
                  <a:pt x="10458" y="11286"/>
                </a:lnTo>
                <a:cubicBezTo>
                  <a:pt x="10324" y="11267"/>
                  <a:pt x="10257" y="11172"/>
                  <a:pt x="10257" y="11000"/>
                </a:cubicBezTo>
                <a:cubicBezTo>
                  <a:pt x="10428" y="10182"/>
                  <a:pt x="10514" y="9334"/>
                  <a:pt x="10514" y="8457"/>
                </a:cubicBezTo>
                <a:cubicBezTo>
                  <a:pt x="10514" y="7524"/>
                  <a:pt x="10409" y="6561"/>
                  <a:pt x="10199" y="5572"/>
                </a:cubicBezTo>
                <a:cubicBezTo>
                  <a:pt x="9933" y="4410"/>
                  <a:pt x="9285" y="3543"/>
                  <a:pt x="8257" y="2971"/>
                </a:cubicBezTo>
                <a:cubicBezTo>
                  <a:pt x="8105" y="2895"/>
                  <a:pt x="8067" y="2790"/>
                  <a:pt x="8143" y="2657"/>
                </a:cubicBezTo>
                <a:cubicBezTo>
                  <a:pt x="8220" y="2543"/>
                  <a:pt x="8324" y="2514"/>
                  <a:pt x="8458" y="2572"/>
                </a:cubicBezTo>
                <a:cubicBezTo>
                  <a:pt x="9638" y="3200"/>
                  <a:pt x="10362" y="4161"/>
                  <a:pt x="10629" y="5457"/>
                </a:cubicBezTo>
                <a:cubicBezTo>
                  <a:pt x="10858" y="6428"/>
                  <a:pt x="10972" y="7428"/>
                  <a:pt x="10972" y="8457"/>
                </a:cubicBezTo>
                <a:cubicBezTo>
                  <a:pt x="10972" y="9332"/>
                  <a:pt x="10886" y="10218"/>
                  <a:pt x="10715" y="11114"/>
                </a:cubicBezTo>
                <a:cubicBezTo>
                  <a:pt x="10676" y="11228"/>
                  <a:pt x="10600" y="11286"/>
                  <a:pt x="10486" y="11286"/>
                </a:cubicBezTo>
                <a:close/>
              </a:path>
            </a:pathLst>
          </a:custGeom>
          <a:solidFill>
            <a:srgbClr val="2A6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7002E243-7DAA-4375-8BA1-6BBD048CA3EF}"/>
              </a:ext>
            </a:extLst>
          </p:cNvPr>
          <p:cNvSpPr txBox="1"/>
          <p:nvPr/>
        </p:nvSpPr>
        <p:spPr>
          <a:xfrm>
            <a:off x="696686" y="1536058"/>
            <a:ext cx="4470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300" dirty="0">
                <a:ln w="12700">
                  <a:solidFill>
                    <a:srgbClr val="2A65FF"/>
                  </a:solidFill>
                </a:ln>
                <a:noFill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新品发布价格介绍</a:t>
            </a: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3506A9D8-54F1-48AE-85A6-4197AC90A66C}"/>
              </a:ext>
            </a:extLst>
          </p:cNvPr>
          <p:cNvSpPr/>
          <p:nvPr/>
        </p:nvSpPr>
        <p:spPr>
          <a:xfrm>
            <a:off x="291984" y="1836826"/>
            <a:ext cx="4766245" cy="811453"/>
          </a:xfrm>
          <a:prstGeom prst="rect">
            <a:avLst/>
          </a:prstGeom>
          <a:solidFill>
            <a:srgbClr val="F2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7A76E949-8D62-48EC-9CCC-BDAAF9C287AA}"/>
              </a:ext>
            </a:extLst>
          </p:cNvPr>
          <p:cNvSpPr txBox="1"/>
          <p:nvPr/>
        </p:nvSpPr>
        <p:spPr>
          <a:xfrm>
            <a:off x="696686" y="1703027"/>
            <a:ext cx="4470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300" dirty="0">
                <a:ln w="12700">
                  <a:solidFill>
                    <a:srgbClr val="2A65FF"/>
                  </a:solidFill>
                </a:ln>
                <a:noFill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新品发布价格介绍</a:t>
            </a: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xmlns="" id="{314C1E6C-FD04-4C15-A766-0193FEAB9246}"/>
              </a:ext>
            </a:extLst>
          </p:cNvPr>
          <p:cNvSpPr/>
          <p:nvPr/>
        </p:nvSpPr>
        <p:spPr>
          <a:xfrm>
            <a:off x="291984" y="2041378"/>
            <a:ext cx="4766245" cy="811453"/>
          </a:xfrm>
          <a:prstGeom prst="rect">
            <a:avLst/>
          </a:prstGeom>
          <a:solidFill>
            <a:srgbClr val="F2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0B6C0639-FA78-47B4-9952-8166DC289CE8}"/>
              </a:ext>
            </a:extLst>
          </p:cNvPr>
          <p:cNvSpPr txBox="1"/>
          <p:nvPr/>
        </p:nvSpPr>
        <p:spPr>
          <a:xfrm>
            <a:off x="740862" y="1000396"/>
            <a:ext cx="2700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陈西设计之家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E7A22AE4-B7DE-4C3E-81FA-F099B27CEC1C}"/>
              </a:ext>
            </a:extLst>
          </p:cNvPr>
          <p:cNvSpPr txBox="1"/>
          <p:nvPr/>
        </p:nvSpPr>
        <p:spPr>
          <a:xfrm>
            <a:off x="696686" y="1929501"/>
            <a:ext cx="4470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300" dirty="0">
                <a:solidFill>
                  <a:srgbClr val="2A65FF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新品发布价格介绍</a:t>
            </a: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AA7CD388-2D29-425E-AA6D-F60354C0E0DA}"/>
              </a:ext>
            </a:extLst>
          </p:cNvPr>
          <p:cNvGrpSpPr/>
          <p:nvPr/>
        </p:nvGrpSpPr>
        <p:grpSpPr>
          <a:xfrm>
            <a:off x="2750793" y="1229543"/>
            <a:ext cx="263981" cy="79826"/>
            <a:chOff x="3171075" y="1926474"/>
            <a:chExt cx="263981" cy="79826"/>
          </a:xfrm>
        </p:grpSpPr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F80C1940-568B-4D7D-B8F3-C1B5E0E2C4C2}"/>
                </a:ext>
              </a:extLst>
            </p:cNvPr>
            <p:cNvSpPr/>
            <p:nvPr/>
          </p:nvSpPr>
          <p:spPr>
            <a:xfrm>
              <a:off x="3171075" y="1926474"/>
              <a:ext cx="79826" cy="79826"/>
            </a:xfrm>
            <a:prstGeom prst="ellipse">
              <a:avLst/>
            </a:prstGeom>
            <a:noFill/>
            <a:ln>
              <a:solidFill>
                <a:srgbClr val="2A65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xmlns="" id="{28E60360-22DC-40A8-AC84-ED3A9CB593C3}"/>
                </a:ext>
              </a:extLst>
            </p:cNvPr>
            <p:cNvCxnSpPr/>
            <p:nvPr/>
          </p:nvCxnSpPr>
          <p:spPr>
            <a:xfrm>
              <a:off x="3250901" y="1959403"/>
              <a:ext cx="184155" cy="0"/>
            </a:xfrm>
            <a:prstGeom prst="line">
              <a:avLst/>
            </a:prstGeom>
            <a:ln w="12700">
              <a:solidFill>
                <a:srgbClr val="2A65FF"/>
              </a:soli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矩形: 圆角 72">
            <a:extLst>
              <a:ext uri="{FF2B5EF4-FFF2-40B4-BE49-F238E27FC236}">
                <a16:creationId xmlns:a16="http://schemas.microsoft.com/office/drawing/2014/main" xmlns="" id="{9540826B-F5BD-4541-9E56-D4A04FE3328C}"/>
              </a:ext>
            </a:extLst>
          </p:cNvPr>
          <p:cNvSpPr/>
          <p:nvPr/>
        </p:nvSpPr>
        <p:spPr>
          <a:xfrm>
            <a:off x="517071" y="-152400"/>
            <a:ext cx="484415" cy="745671"/>
          </a:xfrm>
          <a:prstGeom prst="roundRect">
            <a:avLst/>
          </a:prstGeom>
          <a:solidFill>
            <a:srgbClr val="2A65FF"/>
          </a:solidFill>
          <a:ln>
            <a:noFill/>
          </a:ln>
          <a:effectLst>
            <a:outerShdw blurRad="127000" sx="102000" sy="102000" algn="ctr" rotWithShape="0">
              <a:srgbClr val="2A65FF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4D3930EE-239C-4302-A87B-A775C7146D1E}"/>
              </a:ext>
            </a:extLst>
          </p:cNvPr>
          <p:cNvGrpSpPr/>
          <p:nvPr/>
        </p:nvGrpSpPr>
        <p:grpSpPr>
          <a:xfrm>
            <a:off x="651957" y="254725"/>
            <a:ext cx="214642" cy="163285"/>
            <a:chOff x="4490357" y="359229"/>
            <a:chExt cx="177437" cy="134982"/>
          </a:xfrm>
        </p:grpSpPr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xmlns="" id="{165A13E9-2425-4053-9100-280C9899F6F1}"/>
                </a:ext>
              </a:extLst>
            </p:cNvPr>
            <p:cNvCxnSpPr>
              <a:cxnSpLocks/>
            </p:cNvCxnSpPr>
            <p:nvPr/>
          </p:nvCxnSpPr>
          <p:spPr>
            <a:xfrm>
              <a:off x="4490357" y="359229"/>
              <a:ext cx="142603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xmlns="" id="{85F7C5D0-12A7-41EC-A6D6-51509BB8BDBF}"/>
                </a:ext>
              </a:extLst>
            </p:cNvPr>
            <p:cNvCxnSpPr>
              <a:cxnSpLocks/>
            </p:cNvCxnSpPr>
            <p:nvPr/>
          </p:nvCxnSpPr>
          <p:spPr>
            <a:xfrm>
              <a:off x="4490357" y="426720"/>
              <a:ext cx="177437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xmlns="" id="{352363CF-A3A5-4C65-9D4E-33E6452F6EB2}"/>
                </a:ext>
              </a:extLst>
            </p:cNvPr>
            <p:cNvCxnSpPr>
              <a:cxnSpLocks/>
            </p:cNvCxnSpPr>
            <p:nvPr/>
          </p:nvCxnSpPr>
          <p:spPr>
            <a:xfrm>
              <a:off x="4490357" y="494211"/>
              <a:ext cx="142603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19C32EC6-A749-4951-8373-0FF223E9C62C}"/>
              </a:ext>
            </a:extLst>
          </p:cNvPr>
          <p:cNvSpPr/>
          <p:nvPr/>
        </p:nvSpPr>
        <p:spPr>
          <a:xfrm>
            <a:off x="824461" y="3220578"/>
            <a:ext cx="3341139" cy="2474686"/>
          </a:xfrm>
          <a:prstGeom prst="roundRect">
            <a:avLst>
              <a:gd name="adj" fmla="val 10234"/>
            </a:avLst>
          </a:prstGeom>
          <a:solidFill>
            <a:schemeClr val="bg1"/>
          </a:solidFill>
          <a:ln>
            <a:noFill/>
          </a:ln>
          <a:effectLst>
            <a:outerShdw blurRad="254000" dist="127000" dir="2700000" algn="tl" rotWithShape="0">
              <a:srgbClr val="2A65FF">
                <a:alpha val="2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xmlns="" id="{CC25F636-E434-4195-8BCC-8FBB242404C5}"/>
              </a:ext>
            </a:extLst>
          </p:cNvPr>
          <p:cNvSpPr/>
          <p:nvPr/>
        </p:nvSpPr>
        <p:spPr>
          <a:xfrm>
            <a:off x="824461" y="3701142"/>
            <a:ext cx="3341139" cy="1994121"/>
          </a:xfrm>
          <a:custGeom>
            <a:avLst/>
            <a:gdLst>
              <a:gd name="connsiteX0" fmla="*/ 2651709 w 3341139"/>
              <a:gd name="connsiteY0" fmla="*/ 0 h 1994121"/>
              <a:gd name="connsiteX1" fmla="*/ 3341138 w 3341139"/>
              <a:gd name="connsiteY1" fmla="*/ 0 h 1994121"/>
              <a:gd name="connsiteX2" fmla="*/ 3341138 w 3341139"/>
              <a:gd name="connsiteY2" fmla="*/ 249700 h 1994121"/>
              <a:gd name="connsiteX3" fmla="*/ 3341139 w 3341139"/>
              <a:gd name="connsiteY3" fmla="*/ 249705 h 1994121"/>
              <a:gd name="connsiteX4" fmla="*/ 3341139 w 3341139"/>
              <a:gd name="connsiteY4" fmla="*/ 1744417 h 1994121"/>
              <a:gd name="connsiteX5" fmla="*/ 3091435 w 3341139"/>
              <a:gd name="connsiteY5" fmla="*/ 1994121 h 1994121"/>
              <a:gd name="connsiteX6" fmla="*/ 249704 w 3341139"/>
              <a:gd name="connsiteY6" fmla="*/ 1994121 h 1994121"/>
              <a:gd name="connsiteX7" fmla="*/ 0 w 3341139"/>
              <a:gd name="connsiteY7" fmla="*/ 1744417 h 1994121"/>
              <a:gd name="connsiteX8" fmla="*/ 0 w 3341139"/>
              <a:gd name="connsiteY8" fmla="*/ 249705 h 1994121"/>
              <a:gd name="connsiteX9" fmla="*/ 249704 w 3341139"/>
              <a:gd name="connsiteY9" fmla="*/ 1 h 1994121"/>
              <a:gd name="connsiteX10" fmla="*/ 2651709 w 3341139"/>
              <a:gd name="connsiteY10" fmla="*/ 1 h 1994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41139" h="1994121">
                <a:moveTo>
                  <a:pt x="2651709" y="0"/>
                </a:moveTo>
                <a:lnTo>
                  <a:pt x="3341138" y="0"/>
                </a:lnTo>
                <a:lnTo>
                  <a:pt x="3341138" y="249700"/>
                </a:lnTo>
                <a:lnTo>
                  <a:pt x="3341139" y="249705"/>
                </a:lnTo>
                <a:lnTo>
                  <a:pt x="3341139" y="1744417"/>
                </a:lnTo>
                <a:cubicBezTo>
                  <a:pt x="3341139" y="1882325"/>
                  <a:pt x="3229343" y="1994121"/>
                  <a:pt x="3091435" y="1994121"/>
                </a:cubicBezTo>
                <a:lnTo>
                  <a:pt x="249704" y="1994121"/>
                </a:lnTo>
                <a:cubicBezTo>
                  <a:pt x="111796" y="1994121"/>
                  <a:pt x="0" y="1882325"/>
                  <a:pt x="0" y="1744417"/>
                </a:cubicBezTo>
                <a:lnTo>
                  <a:pt x="0" y="249705"/>
                </a:lnTo>
                <a:cubicBezTo>
                  <a:pt x="0" y="111797"/>
                  <a:pt x="111796" y="1"/>
                  <a:pt x="249704" y="1"/>
                </a:cubicBezTo>
                <a:lnTo>
                  <a:pt x="2651709" y="1"/>
                </a:lnTo>
                <a:close/>
              </a:path>
            </a:pathLst>
          </a:custGeom>
          <a:solidFill>
            <a:srgbClr val="2A6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165CBB9C-194B-41DC-9DC9-DE47FBDF58D6}"/>
              </a:ext>
            </a:extLst>
          </p:cNvPr>
          <p:cNvGrpSpPr/>
          <p:nvPr/>
        </p:nvGrpSpPr>
        <p:grpSpPr>
          <a:xfrm>
            <a:off x="824461" y="5313264"/>
            <a:ext cx="1251423" cy="381999"/>
            <a:chOff x="824461" y="5313264"/>
            <a:chExt cx="1251423" cy="381999"/>
          </a:xfrm>
        </p:grpSpPr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xmlns="" id="{5A63CFDB-332B-4EAF-A680-DB034EF7CA39}"/>
                </a:ext>
              </a:extLst>
            </p:cNvPr>
            <p:cNvSpPr/>
            <p:nvPr/>
          </p:nvSpPr>
          <p:spPr>
            <a:xfrm>
              <a:off x="824461" y="5313264"/>
              <a:ext cx="962201" cy="381999"/>
            </a:xfrm>
            <a:custGeom>
              <a:avLst/>
              <a:gdLst>
                <a:gd name="connsiteX0" fmla="*/ 0 w 962201"/>
                <a:gd name="connsiteY0" fmla="*/ 0 h 381999"/>
                <a:gd name="connsiteX1" fmla="*/ 962201 w 962201"/>
                <a:gd name="connsiteY1" fmla="*/ 0 h 381999"/>
                <a:gd name="connsiteX2" fmla="*/ 962201 w 962201"/>
                <a:gd name="connsiteY2" fmla="*/ 381999 h 381999"/>
                <a:gd name="connsiteX3" fmla="*/ 249704 w 962201"/>
                <a:gd name="connsiteY3" fmla="*/ 381999 h 381999"/>
                <a:gd name="connsiteX4" fmla="*/ 0 w 962201"/>
                <a:gd name="connsiteY4" fmla="*/ 132295 h 381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2201" h="381999">
                  <a:moveTo>
                    <a:pt x="0" y="0"/>
                  </a:moveTo>
                  <a:lnTo>
                    <a:pt x="962201" y="0"/>
                  </a:lnTo>
                  <a:lnTo>
                    <a:pt x="962201" y="381999"/>
                  </a:lnTo>
                  <a:lnTo>
                    <a:pt x="249704" y="381999"/>
                  </a:lnTo>
                  <a:cubicBezTo>
                    <a:pt x="111796" y="381999"/>
                    <a:pt x="0" y="270203"/>
                    <a:pt x="0" y="1322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xmlns="" id="{F97A54D6-94F3-4247-B006-238553792AEB}"/>
                </a:ext>
              </a:extLst>
            </p:cNvPr>
            <p:cNvSpPr/>
            <p:nvPr/>
          </p:nvSpPr>
          <p:spPr>
            <a:xfrm flipH="1" flipV="1">
              <a:off x="1113683" y="5313264"/>
              <a:ext cx="962201" cy="381999"/>
            </a:xfrm>
            <a:custGeom>
              <a:avLst/>
              <a:gdLst>
                <a:gd name="connsiteX0" fmla="*/ 0 w 962201"/>
                <a:gd name="connsiteY0" fmla="*/ 0 h 381999"/>
                <a:gd name="connsiteX1" fmla="*/ 962201 w 962201"/>
                <a:gd name="connsiteY1" fmla="*/ 0 h 381999"/>
                <a:gd name="connsiteX2" fmla="*/ 962201 w 962201"/>
                <a:gd name="connsiteY2" fmla="*/ 381999 h 381999"/>
                <a:gd name="connsiteX3" fmla="*/ 249704 w 962201"/>
                <a:gd name="connsiteY3" fmla="*/ 381999 h 381999"/>
                <a:gd name="connsiteX4" fmla="*/ 0 w 962201"/>
                <a:gd name="connsiteY4" fmla="*/ 132295 h 381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2201" h="381999">
                  <a:moveTo>
                    <a:pt x="0" y="0"/>
                  </a:moveTo>
                  <a:lnTo>
                    <a:pt x="962201" y="0"/>
                  </a:lnTo>
                  <a:lnTo>
                    <a:pt x="962201" y="381999"/>
                  </a:lnTo>
                  <a:lnTo>
                    <a:pt x="249704" y="381999"/>
                  </a:lnTo>
                  <a:cubicBezTo>
                    <a:pt x="111796" y="381999"/>
                    <a:pt x="0" y="270203"/>
                    <a:pt x="0" y="1322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5" name="椭圆 84">
            <a:extLst>
              <a:ext uri="{FF2B5EF4-FFF2-40B4-BE49-F238E27FC236}">
                <a16:creationId xmlns:a16="http://schemas.microsoft.com/office/drawing/2014/main" xmlns="" id="{E0077502-9EE6-4490-A179-234529F56A3C}"/>
              </a:ext>
            </a:extLst>
          </p:cNvPr>
          <p:cNvSpPr/>
          <p:nvPr/>
        </p:nvSpPr>
        <p:spPr>
          <a:xfrm>
            <a:off x="1858594" y="5313263"/>
            <a:ext cx="2234576" cy="351607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70000"/>
                </a:schemeClr>
              </a:gs>
              <a:gs pos="64000">
                <a:schemeClr val="tx1">
                  <a:lumMod val="95000"/>
                  <a:lumOff val="5000"/>
                  <a:alpha val="14000"/>
                </a:schemeClr>
              </a:gs>
              <a:gs pos="100000">
                <a:schemeClr val="tx1">
                  <a:lumMod val="95000"/>
                  <a:lumOff val="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图片包含 图形用户界面&#10;&#10;描述已自动生成">
            <a:extLst>
              <a:ext uri="{FF2B5EF4-FFF2-40B4-BE49-F238E27FC236}">
                <a16:creationId xmlns:a16="http://schemas.microsoft.com/office/drawing/2014/main" xmlns="" id="{0F884BBE-0443-46DC-91B5-30980B037BB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4702" y="3882598"/>
            <a:ext cx="1455987" cy="1648819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51CECEE-5DB0-47DE-9827-0EAA62D13A10}"/>
              </a:ext>
            </a:extLst>
          </p:cNvPr>
          <p:cNvSpPr txBox="1"/>
          <p:nvPr/>
        </p:nvSpPr>
        <p:spPr>
          <a:xfrm>
            <a:off x="941447" y="5304400"/>
            <a:ext cx="10559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2A65FF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￥</a:t>
            </a:r>
            <a:r>
              <a:rPr lang="en-US" altLang="zh-CN" dirty="0">
                <a:solidFill>
                  <a:srgbClr val="2A65FF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3899</a:t>
            </a:r>
            <a:endParaRPr lang="zh-CN" altLang="en-US" dirty="0">
              <a:solidFill>
                <a:srgbClr val="2A65FF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86" name="iconfont-11253-5322195">
            <a:extLst>
              <a:ext uri="{FF2B5EF4-FFF2-40B4-BE49-F238E27FC236}">
                <a16:creationId xmlns:a16="http://schemas.microsoft.com/office/drawing/2014/main" xmlns="" id="{2730FA0D-EBC4-4709-AB4E-532BED656EAE}"/>
              </a:ext>
            </a:extLst>
          </p:cNvPr>
          <p:cNvSpPr/>
          <p:nvPr/>
        </p:nvSpPr>
        <p:spPr>
          <a:xfrm>
            <a:off x="10102996" y="-679675"/>
            <a:ext cx="2784636" cy="2620157"/>
          </a:xfrm>
          <a:custGeom>
            <a:avLst/>
            <a:gdLst>
              <a:gd name="T0" fmla="*/ 5253 w 10051"/>
              <a:gd name="T1" fmla="*/ 823 h 9457"/>
              <a:gd name="T2" fmla="*/ 9253 w 10051"/>
              <a:gd name="T3" fmla="*/ 3412 h 9457"/>
              <a:gd name="T4" fmla="*/ 9628 w 10051"/>
              <a:gd name="T5" fmla="*/ 2830 h 9457"/>
              <a:gd name="T6" fmla="*/ 3381 w 10051"/>
              <a:gd name="T7" fmla="*/ 380 h 9457"/>
              <a:gd name="T8" fmla="*/ 3703 w 10051"/>
              <a:gd name="T9" fmla="*/ 1138 h 9457"/>
              <a:gd name="T10" fmla="*/ 10051 w 10051"/>
              <a:gd name="T11" fmla="*/ 4680 h 9457"/>
              <a:gd name="T12" fmla="*/ 10032 w 10051"/>
              <a:gd name="T13" fmla="*/ 4380 h 9457"/>
              <a:gd name="T14" fmla="*/ 9212 w 10051"/>
              <a:gd name="T15" fmla="*/ 4450 h 9457"/>
              <a:gd name="T16" fmla="*/ 8127 w 10051"/>
              <a:gd name="T17" fmla="*/ 8295 h 9457"/>
              <a:gd name="T18" fmla="*/ 8468 w 10051"/>
              <a:gd name="T19" fmla="*/ 8937 h 9457"/>
              <a:gd name="T20" fmla="*/ 10048 w 10051"/>
              <a:gd name="T21" fmla="*/ 4844 h 9457"/>
              <a:gd name="T22" fmla="*/ 10051 w 10051"/>
              <a:gd name="T23" fmla="*/ 4757 h 9457"/>
              <a:gd name="T24" fmla="*/ 4037 w 10051"/>
              <a:gd name="T25" fmla="*/ 2485 h 9457"/>
              <a:gd name="T26" fmla="*/ 3622 w 10051"/>
              <a:gd name="T27" fmla="*/ 1775 h 9457"/>
              <a:gd name="T28" fmla="*/ 1934 w 10051"/>
              <a:gd name="T29" fmla="*/ 4567 h 9457"/>
              <a:gd name="T30" fmla="*/ 959 w 10051"/>
              <a:gd name="T31" fmla="*/ 6812 h 9457"/>
              <a:gd name="T32" fmla="*/ 1233 w 10051"/>
              <a:gd name="T33" fmla="*/ 7532 h 9457"/>
              <a:gd name="T34" fmla="*/ 2741 w 10051"/>
              <a:gd name="T35" fmla="*/ 4784 h 9457"/>
              <a:gd name="T36" fmla="*/ 7845 w 10051"/>
              <a:gd name="T37" fmla="*/ 6727 h 9457"/>
              <a:gd name="T38" fmla="*/ 6081 w 10051"/>
              <a:gd name="T39" fmla="*/ 8754 h 9457"/>
              <a:gd name="T40" fmla="*/ 6372 w 10051"/>
              <a:gd name="T41" fmla="*/ 9457 h 9457"/>
              <a:gd name="T42" fmla="*/ 8061 w 10051"/>
              <a:gd name="T43" fmla="*/ 7266 h 9457"/>
              <a:gd name="T44" fmla="*/ 7845 w 10051"/>
              <a:gd name="T45" fmla="*/ 6727 h 9457"/>
              <a:gd name="T46" fmla="*/ 7868 w 10051"/>
              <a:gd name="T47" fmla="*/ 6659 h 9457"/>
              <a:gd name="T48" fmla="*/ 8371 w 10051"/>
              <a:gd name="T49" fmla="*/ 6367 h 9457"/>
              <a:gd name="T50" fmla="*/ 8592 w 10051"/>
              <a:gd name="T51" fmla="*/ 4760 h 9457"/>
              <a:gd name="T52" fmla="*/ 4851 w 10051"/>
              <a:gd name="T53" fmla="*/ 1743 h 9457"/>
              <a:gd name="T54" fmla="*/ 7767 w 10051"/>
              <a:gd name="T55" fmla="*/ 4656 h 9457"/>
              <a:gd name="T56" fmla="*/ 7576 w 10051"/>
              <a:gd name="T57" fmla="*/ 6155 h 9457"/>
              <a:gd name="T58" fmla="*/ 7121 w 10051"/>
              <a:gd name="T59" fmla="*/ 4947 h 9457"/>
              <a:gd name="T60" fmla="*/ 5272 w 10051"/>
              <a:gd name="T61" fmla="*/ 2890 h 9457"/>
              <a:gd name="T62" fmla="*/ 3416 w 10051"/>
              <a:gd name="T63" fmla="*/ 4515 h 9457"/>
              <a:gd name="T64" fmla="*/ 3105 w 10051"/>
              <a:gd name="T65" fmla="*/ 6063 h 9457"/>
              <a:gd name="T66" fmla="*/ 3485 w 10051"/>
              <a:gd name="T67" fmla="*/ 6634 h 9457"/>
              <a:gd name="T68" fmla="*/ 4201 w 10051"/>
              <a:gd name="T69" fmla="*/ 4887 h 9457"/>
              <a:gd name="T70" fmla="*/ 5273 w 10051"/>
              <a:gd name="T71" fmla="*/ 3714 h 9457"/>
              <a:gd name="T72" fmla="*/ 6306 w 10051"/>
              <a:gd name="T73" fmla="*/ 4681 h 9457"/>
              <a:gd name="T74" fmla="*/ 4322 w 10051"/>
              <a:gd name="T75" fmla="*/ 9213 h 9457"/>
              <a:gd name="T76" fmla="*/ 4900 w 10051"/>
              <a:gd name="T77" fmla="*/ 9280 h 9457"/>
              <a:gd name="T78" fmla="*/ 7121 w 10051"/>
              <a:gd name="T79" fmla="*/ 4947 h 9457"/>
              <a:gd name="T80" fmla="*/ 5666 w 10051"/>
              <a:gd name="T81" fmla="*/ 4680 h 9457"/>
              <a:gd name="T82" fmla="*/ 4843 w 10051"/>
              <a:gd name="T83" fmla="*/ 4680 h 9457"/>
              <a:gd name="T84" fmla="*/ 2918 w 10051"/>
              <a:gd name="T85" fmla="*/ 8777 h 9457"/>
              <a:gd name="T86" fmla="*/ 3492 w 10051"/>
              <a:gd name="T87" fmla="*/ 8874 h 9457"/>
              <a:gd name="T88" fmla="*/ 5666 w 10051"/>
              <a:gd name="T89" fmla="*/ 4680 h 9457"/>
              <a:gd name="T90" fmla="*/ 3388 w 10051"/>
              <a:gd name="T91" fmla="*/ 7233 h 9457"/>
              <a:gd name="T92" fmla="*/ 2718 w 10051"/>
              <a:gd name="T93" fmla="*/ 6755 h 9457"/>
              <a:gd name="T94" fmla="*/ 1807 w 10051"/>
              <a:gd name="T95" fmla="*/ 8157 h 9457"/>
              <a:gd name="T96" fmla="*/ 2382 w 10051"/>
              <a:gd name="T97" fmla="*/ 8249 h 9457"/>
              <a:gd name="T98" fmla="*/ 1281 w 10051"/>
              <a:gd name="T99" fmla="*/ 4652 h 9457"/>
              <a:gd name="T100" fmla="*/ 2070 w 10051"/>
              <a:gd name="T101" fmla="*/ 1754 h 9457"/>
              <a:gd name="T102" fmla="*/ 456 w 10051"/>
              <a:gd name="T103" fmla="*/ 4677 h 9457"/>
              <a:gd name="T104" fmla="*/ 122 w 10051"/>
              <a:gd name="T105" fmla="*/ 5825 h 9457"/>
              <a:gd name="T106" fmla="*/ 468 w 10051"/>
              <a:gd name="T107" fmla="*/ 6460 h 9457"/>
              <a:gd name="T108" fmla="*/ 1282 w 10051"/>
              <a:gd name="T109" fmla="*/ 4683 h 9457"/>
              <a:gd name="T110" fmla="*/ 1281 w 10051"/>
              <a:gd name="T111" fmla="*/ 4652 h 9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0051" h="9457">
                <a:moveTo>
                  <a:pt x="3703" y="1138"/>
                </a:moveTo>
                <a:cubicBezTo>
                  <a:pt x="4195" y="929"/>
                  <a:pt x="4716" y="823"/>
                  <a:pt x="5253" y="823"/>
                </a:cubicBezTo>
                <a:cubicBezTo>
                  <a:pt x="6813" y="823"/>
                  <a:pt x="8236" y="1744"/>
                  <a:pt x="8878" y="3169"/>
                </a:cubicBezTo>
                <a:cubicBezTo>
                  <a:pt x="8947" y="3320"/>
                  <a:pt x="9097" y="3412"/>
                  <a:pt x="9253" y="3412"/>
                </a:cubicBezTo>
                <a:cubicBezTo>
                  <a:pt x="9311" y="3412"/>
                  <a:pt x="9367" y="3399"/>
                  <a:pt x="9422" y="3375"/>
                </a:cubicBezTo>
                <a:cubicBezTo>
                  <a:pt x="9630" y="3282"/>
                  <a:pt x="9721" y="3038"/>
                  <a:pt x="9628" y="2830"/>
                </a:cubicBezTo>
                <a:cubicBezTo>
                  <a:pt x="8855" y="1111"/>
                  <a:pt x="7136" y="0"/>
                  <a:pt x="5253" y="0"/>
                </a:cubicBezTo>
                <a:cubicBezTo>
                  <a:pt x="4605" y="0"/>
                  <a:pt x="3975" y="129"/>
                  <a:pt x="3381" y="380"/>
                </a:cubicBezTo>
                <a:cubicBezTo>
                  <a:pt x="3172" y="469"/>
                  <a:pt x="3075" y="710"/>
                  <a:pt x="3163" y="920"/>
                </a:cubicBezTo>
                <a:cubicBezTo>
                  <a:pt x="3252" y="1130"/>
                  <a:pt x="3495" y="1228"/>
                  <a:pt x="3703" y="1138"/>
                </a:cubicBezTo>
                <a:close/>
                <a:moveTo>
                  <a:pt x="10051" y="4757"/>
                </a:moveTo>
                <a:lnTo>
                  <a:pt x="10051" y="4680"/>
                </a:lnTo>
                <a:cubicBezTo>
                  <a:pt x="10051" y="4663"/>
                  <a:pt x="10050" y="4644"/>
                  <a:pt x="10047" y="4627"/>
                </a:cubicBezTo>
                <a:cubicBezTo>
                  <a:pt x="10043" y="4544"/>
                  <a:pt x="10040" y="4462"/>
                  <a:pt x="10032" y="4380"/>
                </a:cubicBezTo>
                <a:cubicBezTo>
                  <a:pt x="10012" y="4154"/>
                  <a:pt x="9813" y="3987"/>
                  <a:pt x="9587" y="4005"/>
                </a:cubicBezTo>
                <a:cubicBezTo>
                  <a:pt x="9361" y="4025"/>
                  <a:pt x="9193" y="4224"/>
                  <a:pt x="9212" y="4450"/>
                </a:cubicBezTo>
                <a:cubicBezTo>
                  <a:pt x="9220" y="4548"/>
                  <a:pt x="9226" y="4645"/>
                  <a:pt x="9227" y="4744"/>
                </a:cubicBezTo>
                <a:cubicBezTo>
                  <a:pt x="9215" y="6015"/>
                  <a:pt x="8835" y="7243"/>
                  <a:pt x="8127" y="8295"/>
                </a:cubicBezTo>
                <a:cubicBezTo>
                  <a:pt x="8000" y="8484"/>
                  <a:pt x="8051" y="8739"/>
                  <a:pt x="8240" y="8867"/>
                </a:cubicBezTo>
                <a:cubicBezTo>
                  <a:pt x="8310" y="8913"/>
                  <a:pt x="8391" y="8937"/>
                  <a:pt x="8468" y="8937"/>
                </a:cubicBezTo>
                <a:cubicBezTo>
                  <a:pt x="8601" y="8937"/>
                  <a:pt x="8731" y="8873"/>
                  <a:pt x="8811" y="8755"/>
                </a:cubicBezTo>
                <a:cubicBezTo>
                  <a:pt x="9591" y="7594"/>
                  <a:pt x="10017" y="6243"/>
                  <a:pt x="10048" y="4844"/>
                </a:cubicBezTo>
                <a:cubicBezTo>
                  <a:pt x="10050" y="4829"/>
                  <a:pt x="10051" y="4815"/>
                  <a:pt x="10051" y="4799"/>
                </a:cubicBezTo>
                <a:lnTo>
                  <a:pt x="10051" y="4757"/>
                </a:lnTo>
                <a:close/>
                <a:moveTo>
                  <a:pt x="2755" y="4692"/>
                </a:moveTo>
                <a:cubicBezTo>
                  <a:pt x="2777" y="3780"/>
                  <a:pt x="3268" y="2934"/>
                  <a:pt x="4037" y="2485"/>
                </a:cubicBezTo>
                <a:cubicBezTo>
                  <a:pt x="4233" y="2370"/>
                  <a:pt x="4300" y="2118"/>
                  <a:pt x="4185" y="1923"/>
                </a:cubicBezTo>
                <a:cubicBezTo>
                  <a:pt x="4070" y="1727"/>
                  <a:pt x="3817" y="1660"/>
                  <a:pt x="3622" y="1775"/>
                </a:cubicBezTo>
                <a:cubicBezTo>
                  <a:pt x="3130" y="2063"/>
                  <a:pt x="2713" y="2478"/>
                  <a:pt x="2417" y="2975"/>
                </a:cubicBezTo>
                <a:cubicBezTo>
                  <a:pt x="2131" y="3457"/>
                  <a:pt x="1966" y="4004"/>
                  <a:pt x="1934" y="4567"/>
                </a:cubicBezTo>
                <a:cubicBezTo>
                  <a:pt x="1924" y="4603"/>
                  <a:pt x="1919" y="4642"/>
                  <a:pt x="1919" y="4680"/>
                </a:cubicBezTo>
                <a:cubicBezTo>
                  <a:pt x="1919" y="5493"/>
                  <a:pt x="1571" y="6269"/>
                  <a:pt x="959" y="6812"/>
                </a:cubicBezTo>
                <a:cubicBezTo>
                  <a:pt x="789" y="6963"/>
                  <a:pt x="774" y="7223"/>
                  <a:pt x="926" y="7393"/>
                </a:cubicBezTo>
                <a:cubicBezTo>
                  <a:pt x="1007" y="7484"/>
                  <a:pt x="1119" y="7532"/>
                  <a:pt x="1233" y="7532"/>
                </a:cubicBezTo>
                <a:cubicBezTo>
                  <a:pt x="1331" y="7532"/>
                  <a:pt x="1428" y="7497"/>
                  <a:pt x="1507" y="7428"/>
                </a:cubicBezTo>
                <a:cubicBezTo>
                  <a:pt x="2266" y="6753"/>
                  <a:pt x="2712" y="5794"/>
                  <a:pt x="2741" y="4784"/>
                </a:cubicBezTo>
                <a:cubicBezTo>
                  <a:pt x="2748" y="4755"/>
                  <a:pt x="2754" y="4724"/>
                  <a:pt x="2755" y="4692"/>
                </a:cubicBezTo>
                <a:close/>
                <a:moveTo>
                  <a:pt x="7845" y="6727"/>
                </a:moveTo>
                <a:cubicBezTo>
                  <a:pt x="7636" y="6638"/>
                  <a:pt x="7393" y="6734"/>
                  <a:pt x="7305" y="6943"/>
                </a:cubicBezTo>
                <a:cubicBezTo>
                  <a:pt x="7016" y="7620"/>
                  <a:pt x="6603" y="8229"/>
                  <a:pt x="6081" y="8754"/>
                </a:cubicBezTo>
                <a:cubicBezTo>
                  <a:pt x="5920" y="8915"/>
                  <a:pt x="5921" y="9175"/>
                  <a:pt x="6082" y="9336"/>
                </a:cubicBezTo>
                <a:cubicBezTo>
                  <a:pt x="6162" y="9416"/>
                  <a:pt x="6267" y="9457"/>
                  <a:pt x="6372" y="9457"/>
                </a:cubicBezTo>
                <a:cubicBezTo>
                  <a:pt x="6478" y="9457"/>
                  <a:pt x="6583" y="9416"/>
                  <a:pt x="6663" y="9335"/>
                </a:cubicBezTo>
                <a:cubicBezTo>
                  <a:pt x="7261" y="8736"/>
                  <a:pt x="7730" y="8040"/>
                  <a:pt x="8061" y="7266"/>
                </a:cubicBezTo>
                <a:cubicBezTo>
                  <a:pt x="8150" y="7058"/>
                  <a:pt x="8053" y="6816"/>
                  <a:pt x="7845" y="6727"/>
                </a:cubicBezTo>
                <a:close/>
                <a:moveTo>
                  <a:pt x="7845" y="6727"/>
                </a:moveTo>
                <a:close/>
                <a:moveTo>
                  <a:pt x="7576" y="6155"/>
                </a:moveTo>
                <a:cubicBezTo>
                  <a:pt x="7518" y="6375"/>
                  <a:pt x="7648" y="6600"/>
                  <a:pt x="7868" y="6659"/>
                </a:cubicBezTo>
                <a:cubicBezTo>
                  <a:pt x="7905" y="6668"/>
                  <a:pt x="7938" y="6673"/>
                  <a:pt x="7973" y="6673"/>
                </a:cubicBezTo>
                <a:cubicBezTo>
                  <a:pt x="8155" y="6673"/>
                  <a:pt x="8322" y="6552"/>
                  <a:pt x="8371" y="6367"/>
                </a:cubicBezTo>
                <a:cubicBezTo>
                  <a:pt x="8503" y="5864"/>
                  <a:pt x="8576" y="5344"/>
                  <a:pt x="8587" y="4822"/>
                </a:cubicBezTo>
                <a:cubicBezTo>
                  <a:pt x="8591" y="4801"/>
                  <a:pt x="8592" y="4781"/>
                  <a:pt x="8592" y="4760"/>
                </a:cubicBezTo>
                <a:cubicBezTo>
                  <a:pt x="8592" y="2870"/>
                  <a:pt x="7098" y="1332"/>
                  <a:pt x="5262" y="1332"/>
                </a:cubicBezTo>
                <a:cubicBezTo>
                  <a:pt x="5034" y="1332"/>
                  <a:pt x="4851" y="1515"/>
                  <a:pt x="4851" y="1743"/>
                </a:cubicBezTo>
                <a:cubicBezTo>
                  <a:pt x="4851" y="1970"/>
                  <a:pt x="5034" y="2154"/>
                  <a:pt x="5262" y="2154"/>
                </a:cubicBezTo>
                <a:cubicBezTo>
                  <a:pt x="6612" y="2154"/>
                  <a:pt x="7716" y="3268"/>
                  <a:pt x="7767" y="4656"/>
                </a:cubicBezTo>
                <a:cubicBezTo>
                  <a:pt x="7767" y="4664"/>
                  <a:pt x="7766" y="4671"/>
                  <a:pt x="7766" y="4680"/>
                </a:cubicBezTo>
                <a:cubicBezTo>
                  <a:pt x="7766" y="5180"/>
                  <a:pt x="7702" y="5676"/>
                  <a:pt x="7576" y="6155"/>
                </a:cubicBezTo>
                <a:close/>
                <a:moveTo>
                  <a:pt x="7576" y="6155"/>
                </a:moveTo>
                <a:close/>
                <a:moveTo>
                  <a:pt x="7121" y="4947"/>
                </a:moveTo>
                <a:cubicBezTo>
                  <a:pt x="7138" y="4900"/>
                  <a:pt x="7148" y="4850"/>
                  <a:pt x="7148" y="4799"/>
                </a:cubicBezTo>
                <a:cubicBezTo>
                  <a:pt x="7148" y="3745"/>
                  <a:pt x="6307" y="2890"/>
                  <a:pt x="5272" y="2890"/>
                </a:cubicBezTo>
                <a:cubicBezTo>
                  <a:pt x="4778" y="2890"/>
                  <a:pt x="4311" y="3084"/>
                  <a:pt x="3958" y="3437"/>
                </a:cubicBezTo>
                <a:cubicBezTo>
                  <a:pt x="3663" y="3730"/>
                  <a:pt x="3476" y="4107"/>
                  <a:pt x="3416" y="4515"/>
                </a:cubicBezTo>
                <a:cubicBezTo>
                  <a:pt x="3393" y="4567"/>
                  <a:pt x="3381" y="4623"/>
                  <a:pt x="3381" y="4682"/>
                </a:cubicBezTo>
                <a:cubicBezTo>
                  <a:pt x="3381" y="5160"/>
                  <a:pt x="3287" y="5625"/>
                  <a:pt x="3105" y="6063"/>
                </a:cubicBezTo>
                <a:cubicBezTo>
                  <a:pt x="3016" y="6273"/>
                  <a:pt x="3116" y="6514"/>
                  <a:pt x="3325" y="6602"/>
                </a:cubicBezTo>
                <a:cubicBezTo>
                  <a:pt x="3377" y="6624"/>
                  <a:pt x="3431" y="6634"/>
                  <a:pt x="3485" y="6634"/>
                </a:cubicBezTo>
                <a:cubicBezTo>
                  <a:pt x="3646" y="6634"/>
                  <a:pt x="3798" y="6539"/>
                  <a:pt x="3863" y="6382"/>
                </a:cubicBezTo>
                <a:cubicBezTo>
                  <a:pt x="4063" y="5905"/>
                  <a:pt x="4176" y="5403"/>
                  <a:pt x="4201" y="4887"/>
                </a:cubicBezTo>
                <a:cubicBezTo>
                  <a:pt x="4212" y="4850"/>
                  <a:pt x="4220" y="4812"/>
                  <a:pt x="4220" y="4772"/>
                </a:cubicBezTo>
                <a:cubicBezTo>
                  <a:pt x="4235" y="4188"/>
                  <a:pt x="4706" y="3714"/>
                  <a:pt x="5273" y="3714"/>
                </a:cubicBezTo>
                <a:cubicBezTo>
                  <a:pt x="5793" y="3714"/>
                  <a:pt x="6225" y="4104"/>
                  <a:pt x="6311" y="4614"/>
                </a:cubicBezTo>
                <a:cubicBezTo>
                  <a:pt x="6307" y="4637"/>
                  <a:pt x="6306" y="4659"/>
                  <a:pt x="6306" y="4681"/>
                </a:cubicBezTo>
                <a:cubicBezTo>
                  <a:pt x="6306" y="6229"/>
                  <a:pt x="5607" y="7670"/>
                  <a:pt x="4390" y="8635"/>
                </a:cubicBezTo>
                <a:cubicBezTo>
                  <a:pt x="4211" y="8777"/>
                  <a:pt x="4182" y="9035"/>
                  <a:pt x="4322" y="9213"/>
                </a:cubicBezTo>
                <a:cubicBezTo>
                  <a:pt x="4403" y="9315"/>
                  <a:pt x="4525" y="9369"/>
                  <a:pt x="4645" y="9369"/>
                </a:cubicBezTo>
                <a:cubicBezTo>
                  <a:pt x="4733" y="9369"/>
                  <a:pt x="4825" y="9340"/>
                  <a:pt x="4900" y="9280"/>
                </a:cubicBezTo>
                <a:cubicBezTo>
                  <a:pt x="5578" y="8743"/>
                  <a:pt x="6140" y="8049"/>
                  <a:pt x="6522" y="7277"/>
                </a:cubicBezTo>
                <a:cubicBezTo>
                  <a:pt x="6885" y="6544"/>
                  <a:pt x="7086" y="5760"/>
                  <a:pt x="7121" y="4947"/>
                </a:cubicBezTo>
                <a:close/>
                <a:moveTo>
                  <a:pt x="7121" y="4947"/>
                </a:moveTo>
                <a:close/>
                <a:moveTo>
                  <a:pt x="5666" y="4680"/>
                </a:moveTo>
                <a:cubicBezTo>
                  <a:pt x="5666" y="4453"/>
                  <a:pt x="5482" y="4269"/>
                  <a:pt x="5255" y="4269"/>
                </a:cubicBezTo>
                <a:cubicBezTo>
                  <a:pt x="5027" y="4269"/>
                  <a:pt x="4843" y="4453"/>
                  <a:pt x="4843" y="4680"/>
                </a:cubicBezTo>
                <a:cubicBezTo>
                  <a:pt x="4843" y="6075"/>
                  <a:pt x="4161" y="7393"/>
                  <a:pt x="3017" y="8203"/>
                </a:cubicBezTo>
                <a:cubicBezTo>
                  <a:pt x="2832" y="8334"/>
                  <a:pt x="2788" y="8592"/>
                  <a:pt x="2918" y="8777"/>
                </a:cubicBezTo>
                <a:cubicBezTo>
                  <a:pt x="2998" y="8889"/>
                  <a:pt x="3126" y="8950"/>
                  <a:pt x="3255" y="8950"/>
                </a:cubicBezTo>
                <a:cubicBezTo>
                  <a:pt x="3337" y="8950"/>
                  <a:pt x="3420" y="8925"/>
                  <a:pt x="3492" y="8874"/>
                </a:cubicBezTo>
                <a:cubicBezTo>
                  <a:pt x="4150" y="8409"/>
                  <a:pt x="4695" y="7788"/>
                  <a:pt x="5071" y="7078"/>
                </a:cubicBezTo>
                <a:cubicBezTo>
                  <a:pt x="5460" y="6344"/>
                  <a:pt x="5666" y="5515"/>
                  <a:pt x="5666" y="4680"/>
                </a:cubicBezTo>
                <a:close/>
                <a:moveTo>
                  <a:pt x="5666" y="4680"/>
                </a:moveTo>
                <a:close/>
                <a:moveTo>
                  <a:pt x="3388" y="7233"/>
                </a:moveTo>
                <a:cubicBezTo>
                  <a:pt x="3520" y="7048"/>
                  <a:pt x="3477" y="6792"/>
                  <a:pt x="3292" y="6659"/>
                </a:cubicBezTo>
                <a:cubicBezTo>
                  <a:pt x="3107" y="6528"/>
                  <a:pt x="2851" y="6570"/>
                  <a:pt x="2718" y="6755"/>
                </a:cubicBezTo>
                <a:cubicBezTo>
                  <a:pt x="2491" y="7074"/>
                  <a:pt x="2215" y="7353"/>
                  <a:pt x="1898" y="7582"/>
                </a:cubicBezTo>
                <a:cubicBezTo>
                  <a:pt x="1715" y="7715"/>
                  <a:pt x="1675" y="7972"/>
                  <a:pt x="1807" y="8157"/>
                </a:cubicBezTo>
                <a:cubicBezTo>
                  <a:pt x="1887" y="8267"/>
                  <a:pt x="2013" y="8327"/>
                  <a:pt x="2141" y="8327"/>
                </a:cubicBezTo>
                <a:cubicBezTo>
                  <a:pt x="2225" y="8327"/>
                  <a:pt x="2310" y="8300"/>
                  <a:pt x="2382" y="8249"/>
                </a:cubicBezTo>
                <a:cubicBezTo>
                  <a:pt x="2771" y="7965"/>
                  <a:pt x="3110" y="7624"/>
                  <a:pt x="3388" y="7233"/>
                </a:cubicBezTo>
                <a:close/>
                <a:moveTo>
                  <a:pt x="1281" y="4652"/>
                </a:moveTo>
                <a:cubicBezTo>
                  <a:pt x="1312" y="3802"/>
                  <a:pt x="1608" y="3000"/>
                  <a:pt x="2137" y="2332"/>
                </a:cubicBezTo>
                <a:cubicBezTo>
                  <a:pt x="2278" y="2153"/>
                  <a:pt x="2248" y="1895"/>
                  <a:pt x="2070" y="1754"/>
                </a:cubicBezTo>
                <a:cubicBezTo>
                  <a:pt x="1891" y="1613"/>
                  <a:pt x="1633" y="1643"/>
                  <a:pt x="1492" y="1822"/>
                </a:cubicBezTo>
                <a:cubicBezTo>
                  <a:pt x="841" y="2642"/>
                  <a:pt x="482" y="3629"/>
                  <a:pt x="456" y="4677"/>
                </a:cubicBezTo>
                <a:cubicBezTo>
                  <a:pt x="456" y="4693"/>
                  <a:pt x="456" y="4709"/>
                  <a:pt x="457" y="4724"/>
                </a:cubicBezTo>
                <a:cubicBezTo>
                  <a:pt x="450" y="5115"/>
                  <a:pt x="334" y="5497"/>
                  <a:pt x="122" y="5825"/>
                </a:cubicBezTo>
                <a:cubicBezTo>
                  <a:pt x="0" y="6017"/>
                  <a:pt x="55" y="6270"/>
                  <a:pt x="246" y="6394"/>
                </a:cubicBezTo>
                <a:cubicBezTo>
                  <a:pt x="315" y="6439"/>
                  <a:pt x="392" y="6460"/>
                  <a:pt x="468" y="6460"/>
                </a:cubicBezTo>
                <a:cubicBezTo>
                  <a:pt x="603" y="6460"/>
                  <a:pt x="736" y="6393"/>
                  <a:pt x="816" y="6272"/>
                </a:cubicBezTo>
                <a:cubicBezTo>
                  <a:pt x="1120" y="5798"/>
                  <a:pt x="1282" y="5248"/>
                  <a:pt x="1282" y="4683"/>
                </a:cubicBezTo>
                <a:cubicBezTo>
                  <a:pt x="1282" y="4672"/>
                  <a:pt x="1282" y="4662"/>
                  <a:pt x="1281" y="4652"/>
                </a:cubicBezTo>
                <a:close/>
                <a:moveTo>
                  <a:pt x="1281" y="4652"/>
                </a:moveTo>
                <a:close/>
              </a:path>
            </a:pathLst>
          </a:custGeom>
          <a:solidFill>
            <a:srgbClr val="2A65FF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iconfont-1018-792246">
            <a:extLst>
              <a:ext uri="{FF2B5EF4-FFF2-40B4-BE49-F238E27FC236}">
                <a16:creationId xmlns:a16="http://schemas.microsoft.com/office/drawing/2014/main" xmlns="" id="{E9A36069-C3BD-47C7-A49F-1382A1F5D31A}"/>
              </a:ext>
            </a:extLst>
          </p:cNvPr>
          <p:cNvSpPr/>
          <p:nvPr/>
        </p:nvSpPr>
        <p:spPr>
          <a:xfrm>
            <a:off x="1680756" y="3374465"/>
            <a:ext cx="193740" cy="193740"/>
          </a:xfrm>
          <a:custGeom>
            <a:avLst/>
            <a:gdLst>
              <a:gd name="T0" fmla="*/ 343 w 12800"/>
              <a:gd name="T1" fmla="*/ 8457 h 12800"/>
              <a:gd name="T2" fmla="*/ 257 w 12800"/>
              <a:gd name="T3" fmla="*/ 4543 h 12800"/>
              <a:gd name="T4" fmla="*/ 714 w 12800"/>
              <a:gd name="T5" fmla="*/ 4685 h 12800"/>
              <a:gd name="T6" fmla="*/ 772 w 12800"/>
              <a:gd name="T7" fmla="*/ 8315 h 12800"/>
              <a:gd name="T8" fmla="*/ 600 w 12800"/>
              <a:gd name="T9" fmla="*/ 8628 h 12800"/>
              <a:gd name="T10" fmla="*/ 858 w 12800"/>
              <a:gd name="T11" fmla="*/ 3942 h 12800"/>
              <a:gd name="T12" fmla="*/ 628 w 12800"/>
              <a:gd name="T13" fmla="*/ 3599 h 12800"/>
              <a:gd name="T14" fmla="*/ 6314 w 12800"/>
              <a:gd name="T15" fmla="*/ 0 h 12800"/>
              <a:gd name="T16" fmla="*/ 6629 w 12800"/>
              <a:gd name="T17" fmla="*/ 229 h 12800"/>
              <a:gd name="T18" fmla="*/ 6342 w 12800"/>
              <a:gd name="T19" fmla="*/ 458 h 12800"/>
              <a:gd name="T20" fmla="*/ 1057 w 12800"/>
              <a:gd name="T21" fmla="*/ 3800 h 12800"/>
              <a:gd name="T22" fmla="*/ 1999 w 12800"/>
              <a:gd name="T23" fmla="*/ 10971 h 12800"/>
              <a:gd name="T24" fmla="*/ 1800 w 12800"/>
              <a:gd name="T25" fmla="*/ 10629 h 12800"/>
              <a:gd name="T26" fmla="*/ 2171 w 12800"/>
              <a:gd name="T27" fmla="*/ 7343 h 12800"/>
              <a:gd name="T28" fmla="*/ 3328 w 12800"/>
              <a:gd name="T29" fmla="*/ 3328 h 12800"/>
              <a:gd name="T30" fmla="*/ 7515 w 12800"/>
              <a:gd name="T31" fmla="*/ 2200 h 12800"/>
              <a:gd name="T32" fmla="*/ 7400 w 12800"/>
              <a:gd name="T33" fmla="*/ 2657 h 12800"/>
              <a:gd name="T34" fmla="*/ 3657 w 12800"/>
              <a:gd name="T35" fmla="*/ 3657 h 12800"/>
              <a:gd name="T36" fmla="*/ 2600 w 12800"/>
              <a:gd name="T37" fmla="*/ 7258 h 12800"/>
              <a:gd name="T38" fmla="*/ 2200 w 12800"/>
              <a:gd name="T39" fmla="*/ 10830 h 12800"/>
              <a:gd name="T40" fmla="*/ 3685 w 12800"/>
              <a:gd name="T41" fmla="*/ 12172 h 12800"/>
              <a:gd name="T42" fmla="*/ 3485 w 12800"/>
              <a:gd name="T43" fmla="*/ 11828 h 12800"/>
              <a:gd name="T44" fmla="*/ 4172 w 12800"/>
              <a:gd name="T45" fmla="*/ 6943 h 12800"/>
              <a:gd name="T46" fmla="*/ 4114 w 12800"/>
              <a:gd name="T47" fmla="*/ 6400 h 12800"/>
              <a:gd name="T48" fmla="*/ 5029 w 12800"/>
              <a:gd name="T49" fmla="*/ 4858 h 12800"/>
              <a:gd name="T50" fmla="*/ 4571 w 12800"/>
              <a:gd name="T51" fmla="*/ 6400 h 12800"/>
              <a:gd name="T52" fmla="*/ 4627 w 12800"/>
              <a:gd name="T53" fmla="*/ 6799 h 12800"/>
              <a:gd name="T54" fmla="*/ 3886 w 12800"/>
              <a:gd name="T55" fmla="*/ 12056 h 12800"/>
              <a:gd name="T56" fmla="*/ 8000 w 12800"/>
              <a:gd name="T57" fmla="*/ 12628 h 12800"/>
              <a:gd name="T58" fmla="*/ 7914 w 12800"/>
              <a:gd name="T59" fmla="*/ 12600 h 12800"/>
              <a:gd name="T60" fmla="*/ 8457 w 12800"/>
              <a:gd name="T61" fmla="*/ 8457 h 12800"/>
              <a:gd name="T62" fmla="*/ 7529 w 12800"/>
              <a:gd name="T63" fmla="*/ 4972 h 12800"/>
              <a:gd name="T64" fmla="*/ 5743 w 12800"/>
              <a:gd name="T65" fmla="*/ 4685 h 12800"/>
              <a:gd name="T66" fmla="*/ 5572 w 12800"/>
              <a:gd name="T67" fmla="*/ 4257 h 12800"/>
              <a:gd name="T68" fmla="*/ 7828 w 12800"/>
              <a:gd name="T69" fmla="*/ 4614 h 12800"/>
              <a:gd name="T70" fmla="*/ 8914 w 12800"/>
              <a:gd name="T71" fmla="*/ 8457 h 12800"/>
              <a:gd name="T72" fmla="*/ 8000 w 12800"/>
              <a:gd name="T73" fmla="*/ 12628 h 12800"/>
              <a:gd name="T74" fmla="*/ 5600 w 12800"/>
              <a:gd name="T75" fmla="*/ 12772 h 12800"/>
              <a:gd name="T76" fmla="*/ 5857 w 12800"/>
              <a:gd name="T77" fmla="*/ 11543 h 12800"/>
              <a:gd name="T78" fmla="*/ 6286 w 12800"/>
              <a:gd name="T79" fmla="*/ 11715 h 12800"/>
              <a:gd name="T80" fmla="*/ 5686 w 12800"/>
              <a:gd name="T81" fmla="*/ 12800 h 12800"/>
              <a:gd name="T82" fmla="*/ 6314 w 12800"/>
              <a:gd name="T83" fmla="*/ 10915 h 12800"/>
              <a:gd name="T84" fmla="*/ 6400 w 12800"/>
              <a:gd name="T85" fmla="*/ 8457 h 12800"/>
              <a:gd name="T86" fmla="*/ 6342 w 12800"/>
              <a:gd name="T87" fmla="*/ 6143 h 12800"/>
              <a:gd name="T88" fmla="*/ 6857 w 12800"/>
              <a:gd name="T89" fmla="*/ 8457 h 12800"/>
              <a:gd name="T90" fmla="*/ 6372 w 12800"/>
              <a:gd name="T91" fmla="*/ 10915 h 12800"/>
              <a:gd name="T92" fmla="*/ 10871 w 12800"/>
              <a:gd name="T93" fmla="*/ 2456 h 12800"/>
              <a:gd name="T94" fmla="*/ 7114 w 12800"/>
              <a:gd name="T95" fmla="*/ 257 h 12800"/>
              <a:gd name="T96" fmla="*/ 11200 w 12800"/>
              <a:gd name="T97" fmla="*/ 2171 h 12800"/>
              <a:gd name="T98" fmla="*/ 12571 w 12800"/>
              <a:gd name="T99" fmla="*/ 6486 h 12800"/>
              <a:gd name="T100" fmla="*/ 10486 w 12800"/>
              <a:gd name="T101" fmla="*/ 11286 h 12800"/>
              <a:gd name="T102" fmla="*/ 10257 w 12800"/>
              <a:gd name="T103" fmla="*/ 11000 h 12800"/>
              <a:gd name="T104" fmla="*/ 10199 w 12800"/>
              <a:gd name="T105" fmla="*/ 5572 h 12800"/>
              <a:gd name="T106" fmla="*/ 8143 w 12800"/>
              <a:gd name="T107" fmla="*/ 2657 h 12800"/>
              <a:gd name="T108" fmla="*/ 10629 w 12800"/>
              <a:gd name="T109" fmla="*/ 5457 h 12800"/>
              <a:gd name="T110" fmla="*/ 10715 w 12800"/>
              <a:gd name="T111" fmla="*/ 11114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800" h="12800">
                <a:moveTo>
                  <a:pt x="543" y="8628"/>
                </a:moveTo>
                <a:cubicBezTo>
                  <a:pt x="448" y="8628"/>
                  <a:pt x="381" y="8571"/>
                  <a:pt x="343" y="8457"/>
                </a:cubicBezTo>
                <a:cubicBezTo>
                  <a:pt x="114" y="7811"/>
                  <a:pt x="0" y="7124"/>
                  <a:pt x="0" y="6400"/>
                </a:cubicBezTo>
                <a:cubicBezTo>
                  <a:pt x="0" y="5752"/>
                  <a:pt x="86" y="5133"/>
                  <a:pt x="257" y="4543"/>
                </a:cubicBezTo>
                <a:cubicBezTo>
                  <a:pt x="315" y="4410"/>
                  <a:pt x="410" y="4362"/>
                  <a:pt x="543" y="4399"/>
                </a:cubicBezTo>
                <a:cubicBezTo>
                  <a:pt x="695" y="4438"/>
                  <a:pt x="753" y="4532"/>
                  <a:pt x="714" y="4685"/>
                </a:cubicBezTo>
                <a:cubicBezTo>
                  <a:pt x="543" y="5219"/>
                  <a:pt x="457" y="5791"/>
                  <a:pt x="457" y="6400"/>
                </a:cubicBezTo>
                <a:cubicBezTo>
                  <a:pt x="457" y="7011"/>
                  <a:pt x="562" y="7648"/>
                  <a:pt x="772" y="8315"/>
                </a:cubicBezTo>
                <a:cubicBezTo>
                  <a:pt x="810" y="8468"/>
                  <a:pt x="763" y="8562"/>
                  <a:pt x="628" y="8600"/>
                </a:cubicBezTo>
                <a:lnTo>
                  <a:pt x="600" y="8628"/>
                </a:lnTo>
                <a:lnTo>
                  <a:pt x="543" y="8628"/>
                </a:lnTo>
                <a:close/>
                <a:moveTo>
                  <a:pt x="858" y="3942"/>
                </a:moveTo>
                <a:cubicBezTo>
                  <a:pt x="800" y="3942"/>
                  <a:pt x="763" y="3933"/>
                  <a:pt x="744" y="3914"/>
                </a:cubicBezTo>
                <a:cubicBezTo>
                  <a:pt x="590" y="3839"/>
                  <a:pt x="553" y="3734"/>
                  <a:pt x="628" y="3599"/>
                </a:cubicBezTo>
                <a:cubicBezTo>
                  <a:pt x="1162" y="2496"/>
                  <a:pt x="1938" y="1624"/>
                  <a:pt x="2957" y="986"/>
                </a:cubicBezTo>
                <a:cubicBezTo>
                  <a:pt x="3976" y="348"/>
                  <a:pt x="5096" y="19"/>
                  <a:pt x="6314" y="0"/>
                </a:cubicBezTo>
                <a:lnTo>
                  <a:pt x="6400" y="0"/>
                </a:lnTo>
                <a:cubicBezTo>
                  <a:pt x="6552" y="0"/>
                  <a:pt x="6629" y="77"/>
                  <a:pt x="6629" y="229"/>
                </a:cubicBezTo>
                <a:cubicBezTo>
                  <a:pt x="6629" y="381"/>
                  <a:pt x="6552" y="458"/>
                  <a:pt x="6400" y="458"/>
                </a:cubicBezTo>
                <a:lnTo>
                  <a:pt x="6342" y="458"/>
                </a:lnTo>
                <a:cubicBezTo>
                  <a:pt x="5199" y="476"/>
                  <a:pt x="4157" y="786"/>
                  <a:pt x="3214" y="1386"/>
                </a:cubicBezTo>
                <a:cubicBezTo>
                  <a:pt x="2272" y="1985"/>
                  <a:pt x="1553" y="2790"/>
                  <a:pt x="1057" y="3800"/>
                </a:cubicBezTo>
                <a:cubicBezTo>
                  <a:pt x="1000" y="3896"/>
                  <a:pt x="933" y="3942"/>
                  <a:pt x="858" y="3942"/>
                </a:cubicBezTo>
                <a:close/>
                <a:moveTo>
                  <a:pt x="1999" y="10971"/>
                </a:moveTo>
                <a:cubicBezTo>
                  <a:pt x="1942" y="10971"/>
                  <a:pt x="1905" y="10961"/>
                  <a:pt x="1885" y="10943"/>
                </a:cubicBezTo>
                <a:cubicBezTo>
                  <a:pt x="1752" y="10885"/>
                  <a:pt x="1724" y="10781"/>
                  <a:pt x="1800" y="10629"/>
                </a:cubicBezTo>
                <a:cubicBezTo>
                  <a:pt x="2124" y="9925"/>
                  <a:pt x="2285" y="9201"/>
                  <a:pt x="2285" y="8458"/>
                </a:cubicBezTo>
                <a:cubicBezTo>
                  <a:pt x="2285" y="8040"/>
                  <a:pt x="2246" y="7668"/>
                  <a:pt x="2171" y="7343"/>
                </a:cubicBezTo>
                <a:cubicBezTo>
                  <a:pt x="2095" y="7057"/>
                  <a:pt x="2057" y="6743"/>
                  <a:pt x="2057" y="6400"/>
                </a:cubicBezTo>
                <a:cubicBezTo>
                  <a:pt x="2057" y="5199"/>
                  <a:pt x="2481" y="4177"/>
                  <a:pt x="3328" y="3328"/>
                </a:cubicBezTo>
                <a:cubicBezTo>
                  <a:pt x="4177" y="2482"/>
                  <a:pt x="5199" y="2057"/>
                  <a:pt x="6400" y="2057"/>
                </a:cubicBezTo>
                <a:cubicBezTo>
                  <a:pt x="6762" y="2057"/>
                  <a:pt x="7133" y="2104"/>
                  <a:pt x="7515" y="2200"/>
                </a:cubicBezTo>
                <a:cubicBezTo>
                  <a:pt x="7667" y="2239"/>
                  <a:pt x="7725" y="2333"/>
                  <a:pt x="7686" y="2486"/>
                </a:cubicBezTo>
                <a:cubicBezTo>
                  <a:pt x="7648" y="2638"/>
                  <a:pt x="7552" y="2696"/>
                  <a:pt x="7400" y="2657"/>
                </a:cubicBezTo>
                <a:cubicBezTo>
                  <a:pt x="7057" y="2561"/>
                  <a:pt x="6724" y="2514"/>
                  <a:pt x="6400" y="2514"/>
                </a:cubicBezTo>
                <a:cubicBezTo>
                  <a:pt x="5334" y="2514"/>
                  <a:pt x="4419" y="2895"/>
                  <a:pt x="3657" y="3657"/>
                </a:cubicBezTo>
                <a:cubicBezTo>
                  <a:pt x="2895" y="4419"/>
                  <a:pt x="2514" y="5334"/>
                  <a:pt x="2514" y="6400"/>
                </a:cubicBezTo>
                <a:cubicBezTo>
                  <a:pt x="2514" y="6685"/>
                  <a:pt x="2542" y="6971"/>
                  <a:pt x="2600" y="7258"/>
                </a:cubicBezTo>
                <a:cubicBezTo>
                  <a:pt x="2694" y="7697"/>
                  <a:pt x="2743" y="8096"/>
                  <a:pt x="2743" y="8458"/>
                </a:cubicBezTo>
                <a:cubicBezTo>
                  <a:pt x="2743" y="9316"/>
                  <a:pt x="2563" y="10106"/>
                  <a:pt x="2200" y="10830"/>
                </a:cubicBezTo>
                <a:cubicBezTo>
                  <a:pt x="2162" y="10925"/>
                  <a:pt x="2095" y="10971"/>
                  <a:pt x="1999" y="10971"/>
                </a:cubicBezTo>
                <a:close/>
                <a:moveTo>
                  <a:pt x="3685" y="12172"/>
                </a:moveTo>
                <a:cubicBezTo>
                  <a:pt x="3647" y="12172"/>
                  <a:pt x="3608" y="12163"/>
                  <a:pt x="3571" y="12143"/>
                </a:cubicBezTo>
                <a:cubicBezTo>
                  <a:pt x="3438" y="12086"/>
                  <a:pt x="3410" y="11982"/>
                  <a:pt x="3485" y="11828"/>
                </a:cubicBezTo>
                <a:cubicBezTo>
                  <a:pt x="4056" y="10799"/>
                  <a:pt x="4343" y="9676"/>
                  <a:pt x="4343" y="8457"/>
                </a:cubicBezTo>
                <a:cubicBezTo>
                  <a:pt x="4343" y="7924"/>
                  <a:pt x="4285" y="7419"/>
                  <a:pt x="4172" y="6943"/>
                </a:cubicBezTo>
                <a:lnTo>
                  <a:pt x="4172" y="6915"/>
                </a:lnTo>
                <a:cubicBezTo>
                  <a:pt x="4133" y="6685"/>
                  <a:pt x="4114" y="6514"/>
                  <a:pt x="4114" y="6400"/>
                </a:cubicBezTo>
                <a:cubicBezTo>
                  <a:pt x="4114" y="5791"/>
                  <a:pt x="4314" y="5276"/>
                  <a:pt x="4714" y="4858"/>
                </a:cubicBezTo>
                <a:cubicBezTo>
                  <a:pt x="4809" y="4744"/>
                  <a:pt x="4914" y="4744"/>
                  <a:pt x="5029" y="4858"/>
                </a:cubicBezTo>
                <a:cubicBezTo>
                  <a:pt x="5143" y="4972"/>
                  <a:pt x="5152" y="5076"/>
                  <a:pt x="5057" y="5171"/>
                </a:cubicBezTo>
                <a:cubicBezTo>
                  <a:pt x="4733" y="5533"/>
                  <a:pt x="4571" y="5943"/>
                  <a:pt x="4571" y="6400"/>
                </a:cubicBezTo>
                <a:cubicBezTo>
                  <a:pt x="4571" y="6572"/>
                  <a:pt x="4580" y="6696"/>
                  <a:pt x="4599" y="6771"/>
                </a:cubicBezTo>
                <a:lnTo>
                  <a:pt x="4627" y="6799"/>
                </a:lnTo>
                <a:cubicBezTo>
                  <a:pt x="4742" y="7333"/>
                  <a:pt x="4800" y="7886"/>
                  <a:pt x="4800" y="8457"/>
                </a:cubicBezTo>
                <a:cubicBezTo>
                  <a:pt x="4800" y="9733"/>
                  <a:pt x="4495" y="10932"/>
                  <a:pt x="3886" y="12056"/>
                </a:cubicBezTo>
                <a:cubicBezTo>
                  <a:pt x="3867" y="12133"/>
                  <a:pt x="3800" y="12172"/>
                  <a:pt x="3685" y="12172"/>
                </a:cubicBezTo>
                <a:close/>
                <a:moveTo>
                  <a:pt x="8000" y="12628"/>
                </a:moveTo>
                <a:lnTo>
                  <a:pt x="7972" y="12628"/>
                </a:lnTo>
                <a:cubicBezTo>
                  <a:pt x="7953" y="12609"/>
                  <a:pt x="7933" y="12600"/>
                  <a:pt x="7914" y="12600"/>
                </a:cubicBezTo>
                <a:cubicBezTo>
                  <a:pt x="7781" y="12562"/>
                  <a:pt x="7734" y="12467"/>
                  <a:pt x="7771" y="12314"/>
                </a:cubicBezTo>
                <a:cubicBezTo>
                  <a:pt x="8228" y="11076"/>
                  <a:pt x="8457" y="9789"/>
                  <a:pt x="8457" y="8457"/>
                </a:cubicBezTo>
                <a:cubicBezTo>
                  <a:pt x="8457" y="7581"/>
                  <a:pt x="8362" y="6762"/>
                  <a:pt x="8172" y="5999"/>
                </a:cubicBezTo>
                <a:cubicBezTo>
                  <a:pt x="8077" y="5582"/>
                  <a:pt x="7862" y="5239"/>
                  <a:pt x="7529" y="4972"/>
                </a:cubicBezTo>
                <a:cubicBezTo>
                  <a:pt x="7195" y="4705"/>
                  <a:pt x="6819" y="4571"/>
                  <a:pt x="6400" y="4571"/>
                </a:cubicBezTo>
                <a:cubicBezTo>
                  <a:pt x="6134" y="4571"/>
                  <a:pt x="5915" y="4609"/>
                  <a:pt x="5743" y="4685"/>
                </a:cubicBezTo>
                <a:cubicBezTo>
                  <a:pt x="5610" y="4762"/>
                  <a:pt x="5505" y="4723"/>
                  <a:pt x="5428" y="4571"/>
                </a:cubicBezTo>
                <a:cubicBezTo>
                  <a:pt x="5390" y="4419"/>
                  <a:pt x="5437" y="4314"/>
                  <a:pt x="5572" y="4257"/>
                </a:cubicBezTo>
                <a:cubicBezTo>
                  <a:pt x="5857" y="4161"/>
                  <a:pt x="6134" y="4114"/>
                  <a:pt x="6400" y="4114"/>
                </a:cubicBezTo>
                <a:cubicBezTo>
                  <a:pt x="6934" y="4114"/>
                  <a:pt x="7410" y="4282"/>
                  <a:pt x="7828" y="4614"/>
                </a:cubicBezTo>
                <a:cubicBezTo>
                  <a:pt x="8247" y="4947"/>
                  <a:pt x="8515" y="5381"/>
                  <a:pt x="8628" y="5915"/>
                </a:cubicBezTo>
                <a:cubicBezTo>
                  <a:pt x="8819" y="6696"/>
                  <a:pt x="8914" y="7543"/>
                  <a:pt x="8914" y="8457"/>
                </a:cubicBezTo>
                <a:cubicBezTo>
                  <a:pt x="8914" y="9868"/>
                  <a:pt x="8676" y="11200"/>
                  <a:pt x="8200" y="12457"/>
                </a:cubicBezTo>
                <a:cubicBezTo>
                  <a:pt x="8180" y="12571"/>
                  <a:pt x="8114" y="12628"/>
                  <a:pt x="8000" y="12628"/>
                </a:cubicBezTo>
                <a:close/>
                <a:moveTo>
                  <a:pt x="5686" y="12800"/>
                </a:moveTo>
                <a:cubicBezTo>
                  <a:pt x="5647" y="12800"/>
                  <a:pt x="5619" y="12790"/>
                  <a:pt x="5600" y="12772"/>
                </a:cubicBezTo>
                <a:cubicBezTo>
                  <a:pt x="5448" y="12695"/>
                  <a:pt x="5409" y="12590"/>
                  <a:pt x="5486" y="12457"/>
                </a:cubicBezTo>
                <a:cubicBezTo>
                  <a:pt x="5677" y="12019"/>
                  <a:pt x="5801" y="11715"/>
                  <a:pt x="5857" y="11543"/>
                </a:cubicBezTo>
                <a:cubicBezTo>
                  <a:pt x="5915" y="11410"/>
                  <a:pt x="6010" y="11363"/>
                  <a:pt x="6143" y="11400"/>
                </a:cubicBezTo>
                <a:cubicBezTo>
                  <a:pt x="6314" y="11457"/>
                  <a:pt x="6362" y="11562"/>
                  <a:pt x="6286" y="11715"/>
                </a:cubicBezTo>
                <a:cubicBezTo>
                  <a:pt x="6190" y="12038"/>
                  <a:pt x="6057" y="12353"/>
                  <a:pt x="5885" y="12657"/>
                </a:cubicBezTo>
                <a:cubicBezTo>
                  <a:pt x="5847" y="12753"/>
                  <a:pt x="5780" y="12800"/>
                  <a:pt x="5686" y="12800"/>
                </a:cubicBezTo>
                <a:close/>
                <a:moveTo>
                  <a:pt x="6372" y="10915"/>
                </a:moveTo>
                <a:lnTo>
                  <a:pt x="6314" y="10915"/>
                </a:lnTo>
                <a:cubicBezTo>
                  <a:pt x="6162" y="10876"/>
                  <a:pt x="6104" y="10781"/>
                  <a:pt x="6143" y="10629"/>
                </a:cubicBezTo>
                <a:cubicBezTo>
                  <a:pt x="6314" y="9924"/>
                  <a:pt x="6400" y="9199"/>
                  <a:pt x="6400" y="8457"/>
                </a:cubicBezTo>
                <a:cubicBezTo>
                  <a:pt x="6400" y="7811"/>
                  <a:pt x="6323" y="7124"/>
                  <a:pt x="6171" y="6400"/>
                </a:cubicBezTo>
                <a:cubicBezTo>
                  <a:pt x="6132" y="6267"/>
                  <a:pt x="6190" y="6181"/>
                  <a:pt x="6342" y="6143"/>
                </a:cubicBezTo>
                <a:cubicBezTo>
                  <a:pt x="6495" y="6104"/>
                  <a:pt x="6591" y="6162"/>
                  <a:pt x="6628" y="6314"/>
                </a:cubicBezTo>
                <a:cubicBezTo>
                  <a:pt x="6780" y="7039"/>
                  <a:pt x="6857" y="7753"/>
                  <a:pt x="6857" y="8457"/>
                </a:cubicBezTo>
                <a:cubicBezTo>
                  <a:pt x="6857" y="9276"/>
                  <a:pt x="6762" y="10039"/>
                  <a:pt x="6572" y="10743"/>
                </a:cubicBezTo>
                <a:cubicBezTo>
                  <a:pt x="6572" y="10857"/>
                  <a:pt x="6505" y="10915"/>
                  <a:pt x="6372" y="10915"/>
                </a:cubicBezTo>
                <a:close/>
                <a:moveTo>
                  <a:pt x="12343" y="6257"/>
                </a:moveTo>
                <a:cubicBezTo>
                  <a:pt x="12324" y="4810"/>
                  <a:pt x="11834" y="3542"/>
                  <a:pt x="10871" y="2456"/>
                </a:cubicBezTo>
                <a:cubicBezTo>
                  <a:pt x="9910" y="1371"/>
                  <a:pt x="8714" y="724"/>
                  <a:pt x="7286" y="515"/>
                </a:cubicBezTo>
                <a:cubicBezTo>
                  <a:pt x="7133" y="515"/>
                  <a:pt x="7076" y="429"/>
                  <a:pt x="7114" y="257"/>
                </a:cubicBezTo>
                <a:cubicBezTo>
                  <a:pt x="7114" y="105"/>
                  <a:pt x="7200" y="47"/>
                  <a:pt x="7372" y="86"/>
                </a:cubicBezTo>
                <a:cubicBezTo>
                  <a:pt x="8895" y="315"/>
                  <a:pt x="10172" y="1010"/>
                  <a:pt x="11200" y="2171"/>
                </a:cubicBezTo>
                <a:cubicBezTo>
                  <a:pt x="12229" y="3333"/>
                  <a:pt x="12762" y="4696"/>
                  <a:pt x="12800" y="6257"/>
                </a:cubicBezTo>
                <a:cubicBezTo>
                  <a:pt x="12800" y="6410"/>
                  <a:pt x="12723" y="6486"/>
                  <a:pt x="12571" y="6486"/>
                </a:cubicBezTo>
                <a:cubicBezTo>
                  <a:pt x="12419" y="6486"/>
                  <a:pt x="12343" y="6410"/>
                  <a:pt x="12343" y="6257"/>
                </a:cubicBezTo>
                <a:close/>
                <a:moveTo>
                  <a:pt x="10486" y="11286"/>
                </a:moveTo>
                <a:lnTo>
                  <a:pt x="10458" y="11286"/>
                </a:lnTo>
                <a:cubicBezTo>
                  <a:pt x="10324" y="11267"/>
                  <a:pt x="10257" y="11172"/>
                  <a:pt x="10257" y="11000"/>
                </a:cubicBezTo>
                <a:cubicBezTo>
                  <a:pt x="10428" y="10182"/>
                  <a:pt x="10514" y="9334"/>
                  <a:pt x="10514" y="8457"/>
                </a:cubicBezTo>
                <a:cubicBezTo>
                  <a:pt x="10514" y="7524"/>
                  <a:pt x="10409" y="6561"/>
                  <a:pt x="10199" y="5572"/>
                </a:cubicBezTo>
                <a:cubicBezTo>
                  <a:pt x="9933" y="4410"/>
                  <a:pt x="9285" y="3543"/>
                  <a:pt x="8257" y="2971"/>
                </a:cubicBezTo>
                <a:cubicBezTo>
                  <a:pt x="8105" y="2895"/>
                  <a:pt x="8067" y="2790"/>
                  <a:pt x="8143" y="2657"/>
                </a:cubicBezTo>
                <a:cubicBezTo>
                  <a:pt x="8220" y="2543"/>
                  <a:pt x="8324" y="2514"/>
                  <a:pt x="8458" y="2572"/>
                </a:cubicBezTo>
                <a:cubicBezTo>
                  <a:pt x="9638" y="3200"/>
                  <a:pt x="10362" y="4161"/>
                  <a:pt x="10629" y="5457"/>
                </a:cubicBezTo>
                <a:cubicBezTo>
                  <a:pt x="10858" y="6428"/>
                  <a:pt x="10972" y="7428"/>
                  <a:pt x="10972" y="8457"/>
                </a:cubicBezTo>
                <a:cubicBezTo>
                  <a:pt x="10972" y="9332"/>
                  <a:pt x="10886" y="10218"/>
                  <a:pt x="10715" y="11114"/>
                </a:cubicBezTo>
                <a:cubicBezTo>
                  <a:pt x="10676" y="11228"/>
                  <a:pt x="10600" y="11286"/>
                  <a:pt x="10486" y="11286"/>
                </a:cubicBezTo>
                <a:close/>
              </a:path>
            </a:pathLst>
          </a:custGeom>
          <a:solidFill>
            <a:srgbClr val="2A6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xmlns="" id="{D893BE11-93A6-4B69-934C-B659792675B5}"/>
              </a:ext>
            </a:extLst>
          </p:cNvPr>
          <p:cNvSpPr txBox="1"/>
          <p:nvPr/>
        </p:nvSpPr>
        <p:spPr>
          <a:xfrm>
            <a:off x="1852724" y="3228898"/>
            <a:ext cx="12846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>
                <a:solidFill>
                  <a:srgbClr val="2A65FF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紫色系列</a:t>
            </a:r>
          </a:p>
        </p:txBody>
      </p:sp>
      <p:sp>
        <p:nvSpPr>
          <p:cNvPr id="89" name="iconfont-1018-792246">
            <a:extLst>
              <a:ext uri="{FF2B5EF4-FFF2-40B4-BE49-F238E27FC236}">
                <a16:creationId xmlns:a16="http://schemas.microsoft.com/office/drawing/2014/main" xmlns="" id="{17030AAA-0AB7-4F48-A830-85C2765DAAE3}"/>
              </a:ext>
            </a:extLst>
          </p:cNvPr>
          <p:cNvSpPr/>
          <p:nvPr/>
        </p:nvSpPr>
        <p:spPr>
          <a:xfrm>
            <a:off x="3056795" y="3374465"/>
            <a:ext cx="193740" cy="193740"/>
          </a:xfrm>
          <a:custGeom>
            <a:avLst/>
            <a:gdLst>
              <a:gd name="T0" fmla="*/ 343 w 12800"/>
              <a:gd name="T1" fmla="*/ 8457 h 12800"/>
              <a:gd name="T2" fmla="*/ 257 w 12800"/>
              <a:gd name="T3" fmla="*/ 4543 h 12800"/>
              <a:gd name="T4" fmla="*/ 714 w 12800"/>
              <a:gd name="T5" fmla="*/ 4685 h 12800"/>
              <a:gd name="T6" fmla="*/ 772 w 12800"/>
              <a:gd name="T7" fmla="*/ 8315 h 12800"/>
              <a:gd name="T8" fmla="*/ 600 w 12800"/>
              <a:gd name="T9" fmla="*/ 8628 h 12800"/>
              <a:gd name="T10" fmla="*/ 858 w 12800"/>
              <a:gd name="T11" fmla="*/ 3942 h 12800"/>
              <a:gd name="T12" fmla="*/ 628 w 12800"/>
              <a:gd name="T13" fmla="*/ 3599 h 12800"/>
              <a:gd name="T14" fmla="*/ 6314 w 12800"/>
              <a:gd name="T15" fmla="*/ 0 h 12800"/>
              <a:gd name="T16" fmla="*/ 6629 w 12800"/>
              <a:gd name="T17" fmla="*/ 229 h 12800"/>
              <a:gd name="T18" fmla="*/ 6342 w 12800"/>
              <a:gd name="T19" fmla="*/ 458 h 12800"/>
              <a:gd name="T20" fmla="*/ 1057 w 12800"/>
              <a:gd name="T21" fmla="*/ 3800 h 12800"/>
              <a:gd name="T22" fmla="*/ 1999 w 12800"/>
              <a:gd name="T23" fmla="*/ 10971 h 12800"/>
              <a:gd name="T24" fmla="*/ 1800 w 12800"/>
              <a:gd name="T25" fmla="*/ 10629 h 12800"/>
              <a:gd name="T26" fmla="*/ 2171 w 12800"/>
              <a:gd name="T27" fmla="*/ 7343 h 12800"/>
              <a:gd name="T28" fmla="*/ 3328 w 12800"/>
              <a:gd name="T29" fmla="*/ 3328 h 12800"/>
              <a:gd name="T30" fmla="*/ 7515 w 12800"/>
              <a:gd name="T31" fmla="*/ 2200 h 12800"/>
              <a:gd name="T32" fmla="*/ 7400 w 12800"/>
              <a:gd name="T33" fmla="*/ 2657 h 12800"/>
              <a:gd name="T34" fmla="*/ 3657 w 12800"/>
              <a:gd name="T35" fmla="*/ 3657 h 12800"/>
              <a:gd name="T36" fmla="*/ 2600 w 12800"/>
              <a:gd name="T37" fmla="*/ 7258 h 12800"/>
              <a:gd name="T38" fmla="*/ 2200 w 12800"/>
              <a:gd name="T39" fmla="*/ 10830 h 12800"/>
              <a:gd name="T40" fmla="*/ 3685 w 12800"/>
              <a:gd name="T41" fmla="*/ 12172 h 12800"/>
              <a:gd name="T42" fmla="*/ 3485 w 12800"/>
              <a:gd name="T43" fmla="*/ 11828 h 12800"/>
              <a:gd name="T44" fmla="*/ 4172 w 12800"/>
              <a:gd name="T45" fmla="*/ 6943 h 12800"/>
              <a:gd name="T46" fmla="*/ 4114 w 12800"/>
              <a:gd name="T47" fmla="*/ 6400 h 12800"/>
              <a:gd name="T48" fmla="*/ 5029 w 12800"/>
              <a:gd name="T49" fmla="*/ 4858 h 12800"/>
              <a:gd name="T50" fmla="*/ 4571 w 12800"/>
              <a:gd name="T51" fmla="*/ 6400 h 12800"/>
              <a:gd name="T52" fmla="*/ 4627 w 12800"/>
              <a:gd name="T53" fmla="*/ 6799 h 12800"/>
              <a:gd name="T54" fmla="*/ 3886 w 12800"/>
              <a:gd name="T55" fmla="*/ 12056 h 12800"/>
              <a:gd name="T56" fmla="*/ 8000 w 12800"/>
              <a:gd name="T57" fmla="*/ 12628 h 12800"/>
              <a:gd name="T58" fmla="*/ 7914 w 12800"/>
              <a:gd name="T59" fmla="*/ 12600 h 12800"/>
              <a:gd name="T60" fmla="*/ 8457 w 12800"/>
              <a:gd name="T61" fmla="*/ 8457 h 12800"/>
              <a:gd name="T62" fmla="*/ 7529 w 12800"/>
              <a:gd name="T63" fmla="*/ 4972 h 12800"/>
              <a:gd name="T64" fmla="*/ 5743 w 12800"/>
              <a:gd name="T65" fmla="*/ 4685 h 12800"/>
              <a:gd name="T66" fmla="*/ 5572 w 12800"/>
              <a:gd name="T67" fmla="*/ 4257 h 12800"/>
              <a:gd name="T68" fmla="*/ 7828 w 12800"/>
              <a:gd name="T69" fmla="*/ 4614 h 12800"/>
              <a:gd name="T70" fmla="*/ 8914 w 12800"/>
              <a:gd name="T71" fmla="*/ 8457 h 12800"/>
              <a:gd name="T72" fmla="*/ 8000 w 12800"/>
              <a:gd name="T73" fmla="*/ 12628 h 12800"/>
              <a:gd name="T74" fmla="*/ 5600 w 12800"/>
              <a:gd name="T75" fmla="*/ 12772 h 12800"/>
              <a:gd name="T76" fmla="*/ 5857 w 12800"/>
              <a:gd name="T77" fmla="*/ 11543 h 12800"/>
              <a:gd name="T78" fmla="*/ 6286 w 12800"/>
              <a:gd name="T79" fmla="*/ 11715 h 12800"/>
              <a:gd name="T80" fmla="*/ 5686 w 12800"/>
              <a:gd name="T81" fmla="*/ 12800 h 12800"/>
              <a:gd name="T82" fmla="*/ 6314 w 12800"/>
              <a:gd name="T83" fmla="*/ 10915 h 12800"/>
              <a:gd name="T84" fmla="*/ 6400 w 12800"/>
              <a:gd name="T85" fmla="*/ 8457 h 12800"/>
              <a:gd name="T86" fmla="*/ 6342 w 12800"/>
              <a:gd name="T87" fmla="*/ 6143 h 12800"/>
              <a:gd name="T88" fmla="*/ 6857 w 12800"/>
              <a:gd name="T89" fmla="*/ 8457 h 12800"/>
              <a:gd name="T90" fmla="*/ 6372 w 12800"/>
              <a:gd name="T91" fmla="*/ 10915 h 12800"/>
              <a:gd name="T92" fmla="*/ 10871 w 12800"/>
              <a:gd name="T93" fmla="*/ 2456 h 12800"/>
              <a:gd name="T94" fmla="*/ 7114 w 12800"/>
              <a:gd name="T95" fmla="*/ 257 h 12800"/>
              <a:gd name="T96" fmla="*/ 11200 w 12800"/>
              <a:gd name="T97" fmla="*/ 2171 h 12800"/>
              <a:gd name="T98" fmla="*/ 12571 w 12800"/>
              <a:gd name="T99" fmla="*/ 6486 h 12800"/>
              <a:gd name="T100" fmla="*/ 10486 w 12800"/>
              <a:gd name="T101" fmla="*/ 11286 h 12800"/>
              <a:gd name="T102" fmla="*/ 10257 w 12800"/>
              <a:gd name="T103" fmla="*/ 11000 h 12800"/>
              <a:gd name="T104" fmla="*/ 10199 w 12800"/>
              <a:gd name="T105" fmla="*/ 5572 h 12800"/>
              <a:gd name="T106" fmla="*/ 8143 w 12800"/>
              <a:gd name="T107" fmla="*/ 2657 h 12800"/>
              <a:gd name="T108" fmla="*/ 10629 w 12800"/>
              <a:gd name="T109" fmla="*/ 5457 h 12800"/>
              <a:gd name="T110" fmla="*/ 10715 w 12800"/>
              <a:gd name="T111" fmla="*/ 11114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800" h="12800">
                <a:moveTo>
                  <a:pt x="543" y="8628"/>
                </a:moveTo>
                <a:cubicBezTo>
                  <a:pt x="448" y="8628"/>
                  <a:pt x="381" y="8571"/>
                  <a:pt x="343" y="8457"/>
                </a:cubicBezTo>
                <a:cubicBezTo>
                  <a:pt x="114" y="7811"/>
                  <a:pt x="0" y="7124"/>
                  <a:pt x="0" y="6400"/>
                </a:cubicBezTo>
                <a:cubicBezTo>
                  <a:pt x="0" y="5752"/>
                  <a:pt x="86" y="5133"/>
                  <a:pt x="257" y="4543"/>
                </a:cubicBezTo>
                <a:cubicBezTo>
                  <a:pt x="315" y="4410"/>
                  <a:pt x="410" y="4362"/>
                  <a:pt x="543" y="4399"/>
                </a:cubicBezTo>
                <a:cubicBezTo>
                  <a:pt x="695" y="4438"/>
                  <a:pt x="753" y="4532"/>
                  <a:pt x="714" y="4685"/>
                </a:cubicBezTo>
                <a:cubicBezTo>
                  <a:pt x="543" y="5219"/>
                  <a:pt x="457" y="5791"/>
                  <a:pt x="457" y="6400"/>
                </a:cubicBezTo>
                <a:cubicBezTo>
                  <a:pt x="457" y="7011"/>
                  <a:pt x="562" y="7648"/>
                  <a:pt x="772" y="8315"/>
                </a:cubicBezTo>
                <a:cubicBezTo>
                  <a:pt x="810" y="8468"/>
                  <a:pt x="763" y="8562"/>
                  <a:pt x="628" y="8600"/>
                </a:cubicBezTo>
                <a:lnTo>
                  <a:pt x="600" y="8628"/>
                </a:lnTo>
                <a:lnTo>
                  <a:pt x="543" y="8628"/>
                </a:lnTo>
                <a:close/>
                <a:moveTo>
                  <a:pt x="858" y="3942"/>
                </a:moveTo>
                <a:cubicBezTo>
                  <a:pt x="800" y="3942"/>
                  <a:pt x="763" y="3933"/>
                  <a:pt x="744" y="3914"/>
                </a:cubicBezTo>
                <a:cubicBezTo>
                  <a:pt x="590" y="3839"/>
                  <a:pt x="553" y="3734"/>
                  <a:pt x="628" y="3599"/>
                </a:cubicBezTo>
                <a:cubicBezTo>
                  <a:pt x="1162" y="2496"/>
                  <a:pt x="1938" y="1624"/>
                  <a:pt x="2957" y="986"/>
                </a:cubicBezTo>
                <a:cubicBezTo>
                  <a:pt x="3976" y="348"/>
                  <a:pt x="5096" y="19"/>
                  <a:pt x="6314" y="0"/>
                </a:cubicBezTo>
                <a:lnTo>
                  <a:pt x="6400" y="0"/>
                </a:lnTo>
                <a:cubicBezTo>
                  <a:pt x="6552" y="0"/>
                  <a:pt x="6629" y="77"/>
                  <a:pt x="6629" y="229"/>
                </a:cubicBezTo>
                <a:cubicBezTo>
                  <a:pt x="6629" y="381"/>
                  <a:pt x="6552" y="458"/>
                  <a:pt x="6400" y="458"/>
                </a:cubicBezTo>
                <a:lnTo>
                  <a:pt x="6342" y="458"/>
                </a:lnTo>
                <a:cubicBezTo>
                  <a:pt x="5199" y="476"/>
                  <a:pt x="4157" y="786"/>
                  <a:pt x="3214" y="1386"/>
                </a:cubicBezTo>
                <a:cubicBezTo>
                  <a:pt x="2272" y="1985"/>
                  <a:pt x="1553" y="2790"/>
                  <a:pt x="1057" y="3800"/>
                </a:cubicBezTo>
                <a:cubicBezTo>
                  <a:pt x="1000" y="3896"/>
                  <a:pt x="933" y="3942"/>
                  <a:pt x="858" y="3942"/>
                </a:cubicBezTo>
                <a:close/>
                <a:moveTo>
                  <a:pt x="1999" y="10971"/>
                </a:moveTo>
                <a:cubicBezTo>
                  <a:pt x="1942" y="10971"/>
                  <a:pt x="1905" y="10961"/>
                  <a:pt x="1885" y="10943"/>
                </a:cubicBezTo>
                <a:cubicBezTo>
                  <a:pt x="1752" y="10885"/>
                  <a:pt x="1724" y="10781"/>
                  <a:pt x="1800" y="10629"/>
                </a:cubicBezTo>
                <a:cubicBezTo>
                  <a:pt x="2124" y="9925"/>
                  <a:pt x="2285" y="9201"/>
                  <a:pt x="2285" y="8458"/>
                </a:cubicBezTo>
                <a:cubicBezTo>
                  <a:pt x="2285" y="8040"/>
                  <a:pt x="2246" y="7668"/>
                  <a:pt x="2171" y="7343"/>
                </a:cubicBezTo>
                <a:cubicBezTo>
                  <a:pt x="2095" y="7057"/>
                  <a:pt x="2057" y="6743"/>
                  <a:pt x="2057" y="6400"/>
                </a:cubicBezTo>
                <a:cubicBezTo>
                  <a:pt x="2057" y="5199"/>
                  <a:pt x="2481" y="4177"/>
                  <a:pt x="3328" y="3328"/>
                </a:cubicBezTo>
                <a:cubicBezTo>
                  <a:pt x="4177" y="2482"/>
                  <a:pt x="5199" y="2057"/>
                  <a:pt x="6400" y="2057"/>
                </a:cubicBezTo>
                <a:cubicBezTo>
                  <a:pt x="6762" y="2057"/>
                  <a:pt x="7133" y="2104"/>
                  <a:pt x="7515" y="2200"/>
                </a:cubicBezTo>
                <a:cubicBezTo>
                  <a:pt x="7667" y="2239"/>
                  <a:pt x="7725" y="2333"/>
                  <a:pt x="7686" y="2486"/>
                </a:cubicBezTo>
                <a:cubicBezTo>
                  <a:pt x="7648" y="2638"/>
                  <a:pt x="7552" y="2696"/>
                  <a:pt x="7400" y="2657"/>
                </a:cubicBezTo>
                <a:cubicBezTo>
                  <a:pt x="7057" y="2561"/>
                  <a:pt x="6724" y="2514"/>
                  <a:pt x="6400" y="2514"/>
                </a:cubicBezTo>
                <a:cubicBezTo>
                  <a:pt x="5334" y="2514"/>
                  <a:pt x="4419" y="2895"/>
                  <a:pt x="3657" y="3657"/>
                </a:cubicBezTo>
                <a:cubicBezTo>
                  <a:pt x="2895" y="4419"/>
                  <a:pt x="2514" y="5334"/>
                  <a:pt x="2514" y="6400"/>
                </a:cubicBezTo>
                <a:cubicBezTo>
                  <a:pt x="2514" y="6685"/>
                  <a:pt x="2542" y="6971"/>
                  <a:pt x="2600" y="7258"/>
                </a:cubicBezTo>
                <a:cubicBezTo>
                  <a:pt x="2694" y="7697"/>
                  <a:pt x="2743" y="8096"/>
                  <a:pt x="2743" y="8458"/>
                </a:cubicBezTo>
                <a:cubicBezTo>
                  <a:pt x="2743" y="9316"/>
                  <a:pt x="2563" y="10106"/>
                  <a:pt x="2200" y="10830"/>
                </a:cubicBezTo>
                <a:cubicBezTo>
                  <a:pt x="2162" y="10925"/>
                  <a:pt x="2095" y="10971"/>
                  <a:pt x="1999" y="10971"/>
                </a:cubicBezTo>
                <a:close/>
                <a:moveTo>
                  <a:pt x="3685" y="12172"/>
                </a:moveTo>
                <a:cubicBezTo>
                  <a:pt x="3647" y="12172"/>
                  <a:pt x="3608" y="12163"/>
                  <a:pt x="3571" y="12143"/>
                </a:cubicBezTo>
                <a:cubicBezTo>
                  <a:pt x="3438" y="12086"/>
                  <a:pt x="3410" y="11982"/>
                  <a:pt x="3485" y="11828"/>
                </a:cubicBezTo>
                <a:cubicBezTo>
                  <a:pt x="4056" y="10799"/>
                  <a:pt x="4343" y="9676"/>
                  <a:pt x="4343" y="8457"/>
                </a:cubicBezTo>
                <a:cubicBezTo>
                  <a:pt x="4343" y="7924"/>
                  <a:pt x="4285" y="7419"/>
                  <a:pt x="4172" y="6943"/>
                </a:cubicBezTo>
                <a:lnTo>
                  <a:pt x="4172" y="6915"/>
                </a:lnTo>
                <a:cubicBezTo>
                  <a:pt x="4133" y="6685"/>
                  <a:pt x="4114" y="6514"/>
                  <a:pt x="4114" y="6400"/>
                </a:cubicBezTo>
                <a:cubicBezTo>
                  <a:pt x="4114" y="5791"/>
                  <a:pt x="4314" y="5276"/>
                  <a:pt x="4714" y="4858"/>
                </a:cubicBezTo>
                <a:cubicBezTo>
                  <a:pt x="4809" y="4744"/>
                  <a:pt x="4914" y="4744"/>
                  <a:pt x="5029" y="4858"/>
                </a:cubicBezTo>
                <a:cubicBezTo>
                  <a:pt x="5143" y="4972"/>
                  <a:pt x="5152" y="5076"/>
                  <a:pt x="5057" y="5171"/>
                </a:cubicBezTo>
                <a:cubicBezTo>
                  <a:pt x="4733" y="5533"/>
                  <a:pt x="4571" y="5943"/>
                  <a:pt x="4571" y="6400"/>
                </a:cubicBezTo>
                <a:cubicBezTo>
                  <a:pt x="4571" y="6572"/>
                  <a:pt x="4580" y="6696"/>
                  <a:pt x="4599" y="6771"/>
                </a:cubicBezTo>
                <a:lnTo>
                  <a:pt x="4627" y="6799"/>
                </a:lnTo>
                <a:cubicBezTo>
                  <a:pt x="4742" y="7333"/>
                  <a:pt x="4800" y="7886"/>
                  <a:pt x="4800" y="8457"/>
                </a:cubicBezTo>
                <a:cubicBezTo>
                  <a:pt x="4800" y="9733"/>
                  <a:pt x="4495" y="10932"/>
                  <a:pt x="3886" y="12056"/>
                </a:cubicBezTo>
                <a:cubicBezTo>
                  <a:pt x="3867" y="12133"/>
                  <a:pt x="3800" y="12172"/>
                  <a:pt x="3685" y="12172"/>
                </a:cubicBezTo>
                <a:close/>
                <a:moveTo>
                  <a:pt x="8000" y="12628"/>
                </a:moveTo>
                <a:lnTo>
                  <a:pt x="7972" y="12628"/>
                </a:lnTo>
                <a:cubicBezTo>
                  <a:pt x="7953" y="12609"/>
                  <a:pt x="7933" y="12600"/>
                  <a:pt x="7914" y="12600"/>
                </a:cubicBezTo>
                <a:cubicBezTo>
                  <a:pt x="7781" y="12562"/>
                  <a:pt x="7734" y="12467"/>
                  <a:pt x="7771" y="12314"/>
                </a:cubicBezTo>
                <a:cubicBezTo>
                  <a:pt x="8228" y="11076"/>
                  <a:pt x="8457" y="9789"/>
                  <a:pt x="8457" y="8457"/>
                </a:cubicBezTo>
                <a:cubicBezTo>
                  <a:pt x="8457" y="7581"/>
                  <a:pt x="8362" y="6762"/>
                  <a:pt x="8172" y="5999"/>
                </a:cubicBezTo>
                <a:cubicBezTo>
                  <a:pt x="8077" y="5582"/>
                  <a:pt x="7862" y="5239"/>
                  <a:pt x="7529" y="4972"/>
                </a:cubicBezTo>
                <a:cubicBezTo>
                  <a:pt x="7195" y="4705"/>
                  <a:pt x="6819" y="4571"/>
                  <a:pt x="6400" y="4571"/>
                </a:cubicBezTo>
                <a:cubicBezTo>
                  <a:pt x="6134" y="4571"/>
                  <a:pt x="5915" y="4609"/>
                  <a:pt x="5743" y="4685"/>
                </a:cubicBezTo>
                <a:cubicBezTo>
                  <a:pt x="5610" y="4762"/>
                  <a:pt x="5505" y="4723"/>
                  <a:pt x="5428" y="4571"/>
                </a:cubicBezTo>
                <a:cubicBezTo>
                  <a:pt x="5390" y="4419"/>
                  <a:pt x="5437" y="4314"/>
                  <a:pt x="5572" y="4257"/>
                </a:cubicBezTo>
                <a:cubicBezTo>
                  <a:pt x="5857" y="4161"/>
                  <a:pt x="6134" y="4114"/>
                  <a:pt x="6400" y="4114"/>
                </a:cubicBezTo>
                <a:cubicBezTo>
                  <a:pt x="6934" y="4114"/>
                  <a:pt x="7410" y="4282"/>
                  <a:pt x="7828" y="4614"/>
                </a:cubicBezTo>
                <a:cubicBezTo>
                  <a:pt x="8247" y="4947"/>
                  <a:pt x="8515" y="5381"/>
                  <a:pt x="8628" y="5915"/>
                </a:cubicBezTo>
                <a:cubicBezTo>
                  <a:pt x="8819" y="6696"/>
                  <a:pt x="8914" y="7543"/>
                  <a:pt x="8914" y="8457"/>
                </a:cubicBezTo>
                <a:cubicBezTo>
                  <a:pt x="8914" y="9868"/>
                  <a:pt x="8676" y="11200"/>
                  <a:pt x="8200" y="12457"/>
                </a:cubicBezTo>
                <a:cubicBezTo>
                  <a:pt x="8180" y="12571"/>
                  <a:pt x="8114" y="12628"/>
                  <a:pt x="8000" y="12628"/>
                </a:cubicBezTo>
                <a:close/>
                <a:moveTo>
                  <a:pt x="5686" y="12800"/>
                </a:moveTo>
                <a:cubicBezTo>
                  <a:pt x="5647" y="12800"/>
                  <a:pt x="5619" y="12790"/>
                  <a:pt x="5600" y="12772"/>
                </a:cubicBezTo>
                <a:cubicBezTo>
                  <a:pt x="5448" y="12695"/>
                  <a:pt x="5409" y="12590"/>
                  <a:pt x="5486" y="12457"/>
                </a:cubicBezTo>
                <a:cubicBezTo>
                  <a:pt x="5677" y="12019"/>
                  <a:pt x="5801" y="11715"/>
                  <a:pt x="5857" y="11543"/>
                </a:cubicBezTo>
                <a:cubicBezTo>
                  <a:pt x="5915" y="11410"/>
                  <a:pt x="6010" y="11363"/>
                  <a:pt x="6143" y="11400"/>
                </a:cubicBezTo>
                <a:cubicBezTo>
                  <a:pt x="6314" y="11457"/>
                  <a:pt x="6362" y="11562"/>
                  <a:pt x="6286" y="11715"/>
                </a:cubicBezTo>
                <a:cubicBezTo>
                  <a:pt x="6190" y="12038"/>
                  <a:pt x="6057" y="12353"/>
                  <a:pt x="5885" y="12657"/>
                </a:cubicBezTo>
                <a:cubicBezTo>
                  <a:pt x="5847" y="12753"/>
                  <a:pt x="5780" y="12800"/>
                  <a:pt x="5686" y="12800"/>
                </a:cubicBezTo>
                <a:close/>
                <a:moveTo>
                  <a:pt x="6372" y="10915"/>
                </a:moveTo>
                <a:lnTo>
                  <a:pt x="6314" y="10915"/>
                </a:lnTo>
                <a:cubicBezTo>
                  <a:pt x="6162" y="10876"/>
                  <a:pt x="6104" y="10781"/>
                  <a:pt x="6143" y="10629"/>
                </a:cubicBezTo>
                <a:cubicBezTo>
                  <a:pt x="6314" y="9924"/>
                  <a:pt x="6400" y="9199"/>
                  <a:pt x="6400" y="8457"/>
                </a:cubicBezTo>
                <a:cubicBezTo>
                  <a:pt x="6400" y="7811"/>
                  <a:pt x="6323" y="7124"/>
                  <a:pt x="6171" y="6400"/>
                </a:cubicBezTo>
                <a:cubicBezTo>
                  <a:pt x="6132" y="6267"/>
                  <a:pt x="6190" y="6181"/>
                  <a:pt x="6342" y="6143"/>
                </a:cubicBezTo>
                <a:cubicBezTo>
                  <a:pt x="6495" y="6104"/>
                  <a:pt x="6591" y="6162"/>
                  <a:pt x="6628" y="6314"/>
                </a:cubicBezTo>
                <a:cubicBezTo>
                  <a:pt x="6780" y="7039"/>
                  <a:pt x="6857" y="7753"/>
                  <a:pt x="6857" y="8457"/>
                </a:cubicBezTo>
                <a:cubicBezTo>
                  <a:pt x="6857" y="9276"/>
                  <a:pt x="6762" y="10039"/>
                  <a:pt x="6572" y="10743"/>
                </a:cubicBezTo>
                <a:cubicBezTo>
                  <a:pt x="6572" y="10857"/>
                  <a:pt x="6505" y="10915"/>
                  <a:pt x="6372" y="10915"/>
                </a:cubicBezTo>
                <a:close/>
                <a:moveTo>
                  <a:pt x="12343" y="6257"/>
                </a:moveTo>
                <a:cubicBezTo>
                  <a:pt x="12324" y="4810"/>
                  <a:pt x="11834" y="3542"/>
                  <a:pt x="10871" y="2456"/>
                </a:cubicBezTo>
                <a:cubicBezTo>
                  <a:pt x="9910" y="1371"/>
                  <a:pt x="8714" y="724"/>
                  <a:pt x="7286" y="515"/>
                </a:cubicBezTo>
                <a:cubicBezTo>
                  <a:pt x="7133" y="515"/>
                  <a:pt x="7076" y="429"/>
                  <a:pt x="7114" y="257"/>
                </a:cubicBezTo>
                <a:cubicBezTo>
                  <a:pt x="7114" y="105"/>
                  <a:pt x="7200" y="47"/>
                  <a:pt x="7372" y="86"/>
                </a:cubicBezTo>
                <a:cubicBezTo>
                  <a:pt x="8895" y="315"/>
                  <a:pt x="10172" y="1010"/>
                  <a:pt x="11200" y="2171"/>
                </a:cubicBezTo>
                <a:cubicBezTo>
                  <a:pt x="12229" y="3333"/>
                  <a:pt x="12762" y="4696"/>
                  <a:pt x="12800" y="6257"/>
                </a:cubicBezTo>
                <a:cubicBezTo>
                  <a:pt x="12800" y="6410"/>
                  <a:pt x="12723" y="6486"/>
                  <a:pt x="12571" y="6486"/>
                </a:cubicBezTo>
                <a:cubicBezTo>
                  <a:pt x="12419" y="6486"/>
                  <a:pt x="12343" y="6410"/>
                  <a:pt x="12343" y="6257"/>
                </a:cubicBezTo>
                <a:close/>
                <a:moveTo>
                  <a:pt x="10486" y="11286"/>
                </a:moveTo>
                <a:lnTo>
                  <a:pt x="10458" y="11286"/>
                </a:lnTo>
                <a:cubicBezTo>
                  <a:pt x="10324" y="11267"/>
                  <a:pt x="10257" y="11172"/>
                  <a:pt x="10257" y="11000"/>
                </a:cubicBezTo>
                <a:cubicBezTo>
                  <a:pt x="10428" y="10182"/>
                  <a:pt x="10514" y="9334"/>
                  <a:pt x="10514" y="8457"/>
                </a:cubicBezTo>
                <a:cubicBezTo>
                  <a:pt x="10514" y="7524"/>
                  <a:pt x="10409" y="6561"/>
                  <a:pt x="10199" y="5572"/>
                </a:cubicBezTo>
                <a:cubicBezTo>
                  <a:pt x="9933" y="4410"/>
                  <a:pt x="9285" y="3543"/>
                  <a:pt x="8257" y="2971"/>
                </a:cubicBezTo>
                <a:cubicBezTo>
                  <a:pt x="8105" y="2895"/>
                  <a:pt x="8067" y="2790"/>
                  <a:pt x="8143" y="2657"/>
                </a:cubicBezTo>
                <a:cubicBezTo>
                  <a:pt x="8220" y="2543"/>
                  <a:pt x="8324" y="2514"/>
                  <a:pt x="8458" y="2572"/>
                </a:cubicBezTo>
                <a:cubicBezTo>
                  <a:pt x="9638" y="3200"/>
                  <a:pt x="10362" y="4161"/>
                  <a:pt x="10629" y="5457"/>
                </a:cubicBezTo>
                <a:cubicBezTo>
                  <a:pt x="10858" y="6428"/>
                  <a:pt x="10972" y="7428"/>
                  <a:pt x="10972" y="8457"/>
                </a:cubicBezTo>
                <a:cubicBezTo>
                  <a:pt x="10972" y="9332"/>
                  <a:pt x="10886" y="10218"/>
                  <a:pt x="10715" y="11114"/>
                </a:cubicBezTo>
                <a:cubicBezTo>
                  <a:pt x="10676" y="11228"/>
                  <a:pt x="10600" y="11286"/>
                  <a:pt x="10486" y="11286"/>
                </a:cubicBezTo>
                <a:close/>
              </a:path>
            </a:pathLst>
          </a:custGeom>
          <a:solidFill>
            <a:srgbClr val="2A6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图片 13" descr="徽标, 公司名称&#10;&#10;描述已自动生成">
            <a:extLst>
              <a:ext uri="{FF2B5EF4-FFF2-40B4-BE49-F238E27FC236}">
                <a16:creationId xmlns:a16="http://schemas.microsoft.com/office/drawing/2014/main" xmlns="" id="{9BEAC2A4-EE69-4EDF-B5AB-41A1FBC13B8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73"/>
          <a:stretch/>
        </p:blipFill>
        <p:spPr>
          <a:xfrm>
            <a:off x="9546465" y="3795210"/>
            <a:ext cx="1821074" cy="1848710"/>
          </a:xfrm>
          <a:prstGeom prst="rect">
            <a:avLst/>
          </a:prstGeom>
        </p:spPr>
      </p:pic>
      <p:pic>
        <p:nvPicPr>
          <p:cNvPr id="16" name="图片 15" descr="手表是蓝色的&#10;&#10;描述已自动生成">
            <a:extLst>
              <a:ext uri="{FF2B5EF4-FFF2-40B4-BE49-F238E27FC236}">
                <a16:creationId xmlns:a16="http://schemas.microsoft.com/office/drawing/2014/main" xmlns="" id="{459B13F5-321D-48EA-BC8A-C6800067373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22" t="12311" r="22249" b="12520"/>
          <a:stretch/>
        </p:blipFill>
        <p:spPr>
          <a:xfrm rot="20954955">
            <a:off x="5990049" y="3797604"/>
            <a:ext cx="1530527" cy="1739784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C5980FA1-E73C-4736-AB44-0902E2F73DA0}"/>
              </a:ext>
            </a:extLst>
          </p:cNvPr>
          <p:cNvSpPr txBox="1"/>
          <p:nvPr/>
        </p:nvSpPr>
        <p:spPr>
          <a:xfrm>
            <a:off x="1011145" y="3910709"/>
            <a:ext cx="10014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>
                    <a:alpha val="10000"/>
                  </a:schemeClr>
                </a:solidFill>
                <a:latin typeface="等线" panose="02010600030101010101" pitchFamily="2" charset="-122"/>
              </a:rPr>
              <a:t>P</a:t>
            </a:r>
            <a:endParaRPr lang="zh-CN" altLang="en-US" sz="8000" dirty="0">
              <a:solidFill>
                <a:schemeClr val="bg1">
                  <a:alpha val="10000"/>
                </a:schemeClr>
              </a:solidFill>
              <a:latin typeface="等线" panose="02010600030101010101" pitchFamily="2" charset="-122"/>
            </a:endParaRP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xmlns="" id="{5E8569A2-54F0-4BE6-B49E-4B1475FB2BAA}"/>
              </a:ext>
            </a:extLst>
          </p:cNvPr>
          <p:cNvSpPr txBox="1"/>
          <p:nvPr/>
        </p:nvSpPr>
        <p:spPr>
          <a:xfrm>
            <a:off x="4704810" y="3910709"/>
            <a:ext cx="10014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>
                    <a:alpha val="10000"/>
                  </a:schemeClr>
                </a:solidFill>
                <a:latin typeface="等线" panose="02010600030101010101" pitchFamily="2" charset="-122"/>
              </a:rPr>
              <a:t>G</a:t>
            </a:r>
            <a:endParaRPr lang="zh-CN" altLang="en-US" sz="8000" dirty="0">
              <a:solidFill>
                <a:schemeClr val="bg1">
                  <a:alpha val="10000"/>
                </a:schemeClr>
              </a:solidFill>
              <a:latin typeface="等线" panose="02010600030101010101" pitchFamily="2" charset="-122"/>
            </a:endParaRP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xmlns="" id="{3F516EBE-5B50-4E94-8DD2-A2184425C850}"/>
              </a:ext>
            </a:extLst>
          </p:cNvPr>
          <p:cNvSpPr txBox="1"/>
          <p:nvPr/>
        </p:nvSpPr>
        <p:spPr>
          <a:xfrm>
            <a:off x="8518097" y="3910709"/>
            <a:ext cx="10014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>
                    <a:alpha val="10000"/>
                  </a:schemeClr>
                </a:solidFill>
                <a:latin typeface="等线" panose="02010600030101010101" pitchFamily="2" charset="-122"/>
              </a:rPr>
              <a:t>B</a:t>
            </a:r>
            <a:endParaRPr lang="zh-CN" altLang="en-US" sz="8000" dirty="0">
              <a:solidFill>
                <a:schemeClr val="bg1">
                  <a:alpha val="10000"/>
                </a:schemeClr>
              </a:solidFill>
              <a:latin typeface="等线" panose="02010600030101010101" pitchFamily="2" charset="-122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E99C9CEE-2F35-4111-8B14-D708625CF877}"/>
              </a:ext>
            </a:extLst>
          </p:cNvPr>
          <p:cNvCxnSpPr>
            <a:cxnSpLocks/>
          </p:cNvCxnSpPr>
          <p:nvPr/>
        </p:nvCxnSpPr>
        <p:spPr>
          <a:xfrm>
            <a:off x="824461" y="6223661"/>
            <a:ext cx="10765196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5B6A9205-2EB4-4082-BCBC-B4557C9603AF}"/>
              </a:ext>
            </a:extLst>
          </p:cNvPr>
          <p:cNvCxnSpPr>
            <a:cxnSpLocks/>
          </p:cNvCxnSpPr>
          <p:nvPr/>
        </p:nvCxnSpPr>
        <p:spPr>
          <a:xfrm>
            <a:off x="2010476" y="6223661"/>
            <a:ext cx="885030" cy="0"/>
          </a:xfrm>
          <a:prstGeom prst="line">
            <a:avLst/>
          </a:prstGeom>
          <a:ln w="25400">
            <a:solidFill>
              <a:srgbClr val="2A65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>
            <a:extLst>
              <a:ext uri="{FF2B5EF4-FFF2-40B4-BE49-F238E27FC236}">
                <a16:creationId xmlns:a16="http://schemas.microsoft.com/office/drawing/2014/main" xmlns="" id="{2A320092-BBB2-4D32-ADA2-D0BD7FD3DF00}"/>
              </a:ext>
            </a:extLst>
          </p:cNvPr>
          <p:cNvCxnSpPr>
            <a:cxnSpLocks/>
          </p:cNvCxnSpPr>
          <p:nvPr/>
        </p:nvCxnSpPr>
        <p:spPr>
          <a:xfrm>
            <a:off x="5787912" y="6223661"/>
            <a:ext cx="885030" cy="0"/>
          </a:xfrm>
          <a:prstGeom prst="line">
            <a:avLst/>
          </a:prstGeom>
          <a:ln w="25400">
            <a:solidFill>
              <a:srgbClr val="2A65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>
            <a:extLst>
              <a:ext uri="{FF2B5EF4-FFF2-40B4-BE49-F238E27FC236}">
                <a16:creationId xmlns:a16="http://schemas.microsoft.com/office/drawing/2014/main" xmlns="" id="{FE158F11-8F09-4F24-AC51-46AAFEF2FB8A}"/>
              </a:ext>
            </a:extLst>
          </p:cNvPr>
          <p:cNvCxnSpPr>
            <a:cxnSpLocks/>
          </p:cNvCxnSpPr>
          <p:nvPr/>
        </p:nvCxnSpPr>
        <p:spPr>
          <a:xfrm>
            <a:off x="9511633" y="6223661"/>
            <a:ext cx="885030" cy="0"/>
          </a:xfrm>
          <a:prstGeom prst="line">
            <a:avLst/>
          </a:prstGeom>
          <a:ln w="25400">
            <a:solidFill>
              <a:srgbClr val="2A65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6" name="表格 346">
            <a:extLst>
              <a:ext uri="{FF2B5EF4-FFF2-40B4-BE49-F238E27FC236}">
                <a16:creationId xmlns:a16="http://schemas.microsoft.com/office/drawing/2014/main" xmlns="" id="{15E86B16-B321-4D64-AFA6-EB0252F93B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1729730"/>
              </p:ext>
            </p:extLst>
          </p:nvPr>
        </p:nvGraphicFramePr>
        <p:xfrm>
          <a:off x="6150429" y="1081075"/>
          <a:ext cx="3051256" cy="1145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407">
                  <a:extLst>
                    <a:ext uri="{9D8B030D-6E8A-4147-A177-3AD203B41FA5}">
                      <a16:colId xmlns:a16="http://schemas.microsoft.com/office/drawing/2014/main" xmlns="" val="4014000814"/>
                    </a:ext>
                  </a:extLst>
                </a:gridCol>
                <a:gridCol w="381407">
                  <a:extLst>
                    <a:ext uri="{9D8B030D-6E8A-4147-A177-3AD203B41FA5}">
                      <a16:colId xmlns:a16="http://schemas.microsoft.com/office/drawing/2014/main" xmlns="" val="410473686"/>
                    </a:ext>
                  </a:extLst>
                </a:gridCol>
                <a:gridCol w="381407">
                  <a:extLst>
                    <a:ext uri="{9D8B030D-6E8A-4147-A177-3AD203B41FA5}">
                      <a16:colId xmlns:a16="http://schemas.microsoft.com/office/drawing/2014/main" xmlns="" val="3688221307"/>
                    </a:ext>
                  </a:extLst>
                </a:gridCol>
                <a:gridCol w="381407">
                  <a:extLst>
                    <a:ext uri="{9D8B030D-6E8A-4147-A177-3AD203B41FA5}">
                      <a16:colId xmlns:a16="http://schemas.microsoft.com/office/drawing/2014/main" xmlns="" val="380178872"/>
                    </a:ext>
                  </a:extLst>
                </a:gridCol>
                <a:gridCol w="381407">
                  <a:extLst>
                    <a:ext uri="{9D8B030D-6E8A-4147-A177-3AD203B41FA5}">
                      <a16:colId xmlns:a16="http://schemas.microsoft.com/office/drawing/2014/main" xmlns="" val="2128455233"/>
                    </a:ext>
                  </a:extLst>
                </a:gridCol>
                <a:gridCol w="381407">
                  <a:extLst>
                    <a:ext uri="{9D8B030D-6E8A-4147-A177-3AD203B41FA5}">
                      <a16:colId xmlns:a16="http://schemas.microsoft.com/office/drawing/2014/main" xmlns="" val="1878550809"/>
                    </a:ext>
                  </a:extLst>
                </a:gridCol>
                <a:gridCol w="381407">
                  <a:extLst>
                    <a:ext uri="{9D8B030D-6E8A-4147-A177-3AD203B41FA5}">
                      <a16:colId xmlns:a16="http://schemas.microsoft.com/office/drawing/2014/main" xmlns="" val="1974281844"/>
                    </a:ext>
                  </a:extLst>
                </a:gridCol>
                <a:gridCol w="381407">
                  <a:extLst>
                    <a:ext uri="{9D8B030D-6E8A-4147-A177-3AD203B41FA5}">
                      <a16:colId xmlns:a16="http://schemas.microsoft.com/office/drawing/2014/main" xmlns="" val="3299167776"/>
                    </a:ext>
                  </a:extLst>
                </a:gridCol>
              </a:tblGrid>
              <a:tr h="572632"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709741886"/>
                  </a:ext>
                </a:extLst>
              </a:tr>
              <a:tr h="572632">
                <a:tc>
                  <a:txBody>
                    <a:bodyPr/>
                    <a:lstStyle/>
                    <a:p>
                      <a:pPr algn="ctr"/>
                      <a:endParaRPr lang="zh-CN" altLang="en-US" sz="140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38495783"/>
                  </a:ext>
                </a:extLst>
              </a:tr>
            </a:tbl>
          </a:graphicData>
        </a:graphic>
      </p:graphicFrame>
      <p:sp>
        <p:nvSpPr>
          <p:cNvPr id="117" name="文本框 116">
            <a:extLst>
              <a:ext uri="{FF2B5EF4-FFF2-40B4-BE49-F238E27FC236}">
                <a16:creationId xmlns:a16="http://schemas.microsoft.com/office/drawing/2014/main" xmlns="" id="{090C3B2B-3D53-401B-81DA-9FADF0A32092}"/>
              </a:ext>
            </a:extLst>
          </p:cNvPr>
          <p:cNvSpPr txBox="1"/>
          <p:nvPr/>
        </p:nvSpPr>
        <p:spPr>
          <a:xfrm>
            <a:off x="9579430" y="151014"/>
            <a:ext cx="1049966" cy="313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INTRODUCE</a:t>
            </a: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xmlns="" id="{F828CC08-1BC5-479A-9C72-F14EC964777A}"/>
              </a:ext>
            </a:extLst>
          </p:cNvPr>
          <p:cNvSpPr txBox="1"/>
          <p:nvPr/>
        </p:nvSpPr>
        <p:spPr>
          <a:xfrm>
            <a:off x="10629395" y="151014"/>
            <a:ext cx="542303" cy="313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USER</a:t>
            </a: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xmlns="" id="{7DC9AA88-638D-4EEA-AB2A-D3E142562E2D}"/>
              </a:ext>
            </a:extLst>
          </p:cNvPr>
          <p:cNvSpPr txBox="1"/>
          <p:nvPr/>
        </p:nvSpPr>
        <p:spPr>
          <a:xfrm>
            <a:off x="11171698" y="151014"/>
            <a:ext cx="736689" cy="313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MORE</a:t>
            </a:r>
          </a:p>
        </p:txBody>
      </p:sp>
      <p:sp>
        <p:nvSpPr>
          <p:cNvPr id="120" name="椭圆 119">
            <a:extLst>
              <a:ext uri="{FF2B5EF4-FFF2-40B4-BE49-F238E27FC236}">
                <a16:creationId xmlns:a16="http://schemas.microsoft.com/office/drawing/2014/main" xmlns="" id="{9AF1CDD3-44D5-4275-BA6F-5203CFE32A0C}"/>
              </a:ext>
            </a:extLst>
          </p:cNvPr>
          <p:cNvSpPr/>
          <p:nvPr/>
        </p:nvSpPr>
        <p:spPr>
          <a:xfrm>
            <a:off x="11453811" y="555885"/>
            <a:ext cx="172811" cy="172811"/>
          </a:xfrm>
          <a:prstGeom prst="ellipse">
            <a:avLst/>
          </a:prstGeom>
          <a:solidFill>
            <a:srgbClr val="2A65FF"/>
          </a:solidFill>
          <a:ln>
            <a:solidFill>
              <a:srgbClr val="2A65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>
            <a:extLst>
              <a:ext uri="{FF2B5EF4-FFF2-40B4-BE49-F238E27FC236}">
                <a16:creationId xmlns:a16="http://schemas.microsoft.com/office/drawing/2014/main" xmlns="" id="{31AD883C-B4FB-4F0A-BB0B-F712156FB81C}"/>
              </a:ext>
            </a:extLst>
          </p:cNvPr>
          <p:cNvSpPr/>
          <p:nvPr/>
        </p:nvSpPr>
        <p:spPr>
          <a:xfrm>
            <a:off x="11561308" y="555885"/>
            <a:ext cx="172811" cy="172811"/>
          </a:xfrm>
          <a:prstGeom prst="ellipse">
            <a:avLst/>
          </a:prstGeom>
          <a:solidFill>
            <a:schemeClr val="bg1"/>
          </a:solidFill>
          <a:ln>
            <a:solidFill>
              <a:srgbClr val="2A65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图文框 121">
            <a:extLst>
              <a:ext uri="{FF2B5EF4-FFF2-40B4-BE49-F238E27FC236}">
                <a16:creationId xmlns:a16="http://schemas.microsoft.com/office/drawing/2014/main" xmlns="" id="{7AC978AE-3758-4315-9C31-93D79677A917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frame">
            <a:avLst>
              <a:gd name="adj1" fmla="val 436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837309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3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椭圆 56">
            <a:extLst>
              <a:ext uri="{FF2B5EF4-FFF2-40B4-BE49-F238E27FC236}">
                <a16:creationId xmlns:a16="http://schemas.microsoft.com/office/drawing/2014/main" xmlns="" id="{48B59DE1-9B2B-425A-9C7D-2AD0C6E4B435}"/>
              </a:ext>
            </a:extLst>
          </p:cNvPr>
          <p:cNvSpPr/>
          <p:nvPr/>
        </p:nvSpPr>
        <p:spPr>
          <a:xfrm>
            <a:off x="929248" y="-1501593"/>
            <a:ext cx="10333506" cy="10333508"/>
          </a:xfrm>
          <a:prstGeom prst="ellipse">
            <a:avLst/>
          </a:prstGeom>
          <a:noFill/>
          <a:ln w="9525" cap="rnd">
            <a:gradFill>
              <a:gsLst>
                <a:gs pos="0">
                  <a:srgbClr val="2A65FF">
                    <a:alpha val="60000"/>
                  </a:srgbClr>
                </a:gs>
                <a:gs pos="10000">
                  <a:srgbClr val="2A65FF">
                    <a:alpha val="0"/>
                  </a:srgbClr>
                </a:gs>
              </a:gsLst>
              <a:lin ang="0" scaled="0"/>
            </a:gra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xmlns="" id="{4F29F36B-E39A-4C94-A539-1FA9991E5FF8}"/>
              </a:ext>
            </a:extLst>
          </p:cNvPr>
          <p:cNvSpPr/>
          <p:nvPr/>
        </p:nvSpPr>
        <p:spPr>
          <a:xfrm>
            <a:off x="4076535" y="1014022"/>
            <a:ext cx="5067264" cy="5067264"/>
          </a:xfrm>
          <a:prstGeom prst="ellipse">
            <a:avLst/>
          </a:prstGeom>
          <a:noFill/>
          <a:ln w="9525" cap="rnd">
            <a:solidFill>
              <a:srgbClr val="2A65FF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2221297A-B56C-4F6D-BE52-1E1EA88CB3E0}"/>
              </a:ext>
            </a:extLst>
          </p:cNvPr>
          <p:cNvSpPr/>
          <p:nvPr/>
        </p:nvSpPr>
        <p:spPr>
          <a:xfrm>
            <a:off x="3865878" y="803365"/>
            <a:ext cx="5488578" cy="5488578"/>
          </a:xfrm>
          <a:prstGeom prst="ellipse">
            <a:avLst/>
          </a:prstGeom>
          <a:noFill/>
          <a:ln>
            <a:solidFill>
              <a:srgbClr val="2A65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32F4355E-6561-43FB-95EE-D1404A3F0CC3}"/>
              </a:ext>
            </a:extLst>
          </p:cNvPr>
          <p:cNvSpPr/>
          <p:nvPr/>
        </p:nvSpPr>
        <p:spPr>
          <a:xfrm>
            <a:off x="4259448" y="1196935"/>
            <a:ext cx="4701439" cy="4701439"/>
          </a:xfrm>
          <a:prstGeom prst="ellipse">
            <a:avLst/>
          </a:prstGeom>
          <a:solidFill>
            <a:srgbClr val="2A6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图片包含 徽标&#10;&#10;描述已自动生成">
            <a:extLst>
              <a:ext uri="{FF2B5EF4-FFF2-40B4-BE49-F238E27FC236}">
                <a16:creationId xmlns:a16="http://schemas.microsoft.com/office/drawing/2014/main" xmlns="" id="{CC0B102D-DB69-478F-99DB-72072393EA1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2" t="14261" r="8159" b="8165"/>
          <a:stretch/>
        </p:blipFill>
        <p:spPr>
          <a:xfrm>
            <a:off x="3865878" y="2286000"/>
            <a:ext cx="8131628" cy="4136571"/>
          </a:xfrm>
          <a:prstGeom prst="rect">
            <a:avLst/>
          </a:prstGeom>
        </p:spPr>
      </p:pic>
      <p:sp>
        <p:nvSpPr>
          <p:cNvPr id="9" name="椭圆 8">
            <a:extLst>
              <a:ext uri="{FF2B5EF4-FFF2-40B4-BE49-F238E27FC236}">
                <a16:creationId xmlns:a16="http://schemas.microsoft.com/office/drawing/2014/main" xmlns="" id="{3FFED6D7-CDFD-4C3D-8519-E7AEB9B1AF8C}"/>
              </a:ext>
            </a:extLst>
          </p:cNvPr>
          <p:cNvSpPr/>
          <p:nvPr/>
        </p:nvSpPr>
        <p:spPr>
          <a:xfrm>
            <a:off x="4793344" y="1377220"/>
            <a:ext cx="129784" cy="129784"/>
          </a:xfrm>
          <a:prstGeom prst="ellipse">
            <a:avLst/>
          </a:prstGeom>
          <a:solidFill>
            <a:schemeClr val="bg1"/>
          </a:solidFill>
          <a:ln>
            <a:solidFill>
              <a:srgbClr val="2A65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D601802B-3F74-4B65-9C52-D3193FFE1997}"/>
              </a:ext>
            </a:extLst>
          </p:cNvPr>
          <p:cNvSpPr txBox="1"/>
          <p:nvPr/>
        </p:nvSpPr>
        <p:spPr>
          <a:xfrm>
            <a:off x="2498341" y="1190771"/>
            <a:ext cx="2033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spc="300" dirty="0">
                <a:solidFill>
                  <a:srgbClr val="2A65FF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多种颜色可选</a:t>
            </a: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3E66D68C-24E7-4E5B-8152-58397E057A5F}"/>
              </a:ext>
            </a:extLst>
          </p:cNvPr>
          <p:cNvSpPr/>
          <p:nvPr/>
        </p:nvSpPr>
        <p:spPr>
          <a:xfrm>
            <a:off x="4042571" y="2356271"/>
            <a:ext cx="129784" cy="129784"/>
          </a:xfrm>
          <a:prstGeom prst="ellipse">
            <a:avLst/>
          </a:prstGeom>
          <a:solidFill>
            <a:schemeClr val="bg1"/>
          </a:solidFill>
          <a:ln>
            <a:solidFill>
              <a:srgbClr val="2A65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7C756367-6035-4C52-B5C1-718BFF411022}"/>
              </a:ext>
            </a:extLst>
          </p:cNvPr>
          <p:cNvSpPr txBox="1"/>
          <p:nvPr/>
        </p:nvSpPr>
        <p:spPr>
          <a:xfrm>
            <a:off x="1744847" y="2169822"/>
            <a:ext cx="2033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spc="300" dirty="0">
                <a:solidFill>
                  <a:srgbClr val="2A65FF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强大的监测功能</a:t>
            </a: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4E8F54CF-EA67-41E1-9647-B95AD69DD060}"/>
              </a:ext>
            </a:extLst>
          </p:cNvPr>
          <p:cNvSpPr/>
          <p:nvPr/>
        </p:nvSpPr>
        <p:spPr>
          <a:xfrm>
            <a:off x="3803230" y="3371173"/>
            <a:ext cx="129784" cy="129784"/>
          </a:xfrm>
          <a:prstGeom prst="ellipse">
            <a:avLst/>
          </a:prstGeom>
          <a:solidFill>
            <a:schemeClr val="bg1"/>
          </a:solidFill>
          <a:ln>
            <a:solidFill>
              <a:srgbClr val="2A65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2244F528-67E0-4483-BFF3-82296C443D8F}"/>
              </a:ext>
            </a:extLst>
          </p:cNvPr>
          <p:cNvSpPr txBox="1"/>
          <p:nvPr/>
        </p:nvSpPr>
        <p:spPr>
          <a:xfrm>
            <a:off x="1505506" y="3184724"/>
            <a:ext cx="2033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spc="300" dirty="0">
                <a:solidFill>
                  <a:srgbClr val="2A65FF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简约高级的外观</a:t>
            </a: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D23CDE9D-A293-4862-B03F-C39DFBD01447}"/>
              </a:ext>
            </a:extLst>
          </p:cNvPr>
          <p:cNvSpPr/>
          <p:nvPr/>
        </p:nvSpPr>
        <p:spPr>
          <a:xfrm>
            <a:off x="3960263" y="4396146"/>
            <a:ext cx="129784" cy="129784"/>
          </a:xfrm>
          <a:prstGeom prst="ellipse">
            <a:avLst/>
          </a:prstGeom>
          <a:solidFill>
            <a:schemeClr val="bg1"/>
          </a:solidFill>
          <a:ln>
            <a:solidFill>
              <a:srgbClr val="2A65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44ED65C5-4811-4CBF-B321-9CD9F14CC670}"/>
              </a:ext>
            </a:extLst>
          </p:cNvPr>
          <p:cNvSpPr txBox="1"/>
          <p:nvPr/>
        </p:nvSpPr>
        <p:spPr>
          <a:xfrm>
            <a:off x="1662539" y="4209697"/>
            <a:ext cx="2033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spc="300" dirty="0">
                <a:solidFill>
                  <a:srgbClr val="2A65FF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超长续航的能力</a:t>
            </a: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7BECA1E3-D8C5-4654-99C6-296122701EAA}"/>
              </a:ext>
            </a:extLst>
          </p:cNvPr>
          <p:cNvSpPr/>
          <p:nvPr/>
        </p:nvSpPr>
        <p:spPr>
          <a:xfrm>
            <a:off x="4551795" y="5383298"/>
            <a:ext cx="129784" cy="129784"/>
          </a:xfrm>
          <a:prstGeom prst="ellipse">
            <a:avLst/>
          </a:prstGeom>
          <a:solidFill>
            <a:schemeClr val="bg1"/>
          </a:solidFill>
          <a:ln>
            <a:solidFill>
              <a:srgbClr val="2A65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9D7963E3-AB65-4602-BB6F-047467B9196E}"/>
              </a:ext>
            </a:extLst>
          </p:cNvPr>
          <p:cNvSpPr txBox="1"/>
          <p:nvPr/>
        </p:nvSpPr>
        <p:spPr>
          <a:xfrm>
            <a:off x="2254071" y="5196849"/>
            <a:ext cx="2033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spc="300" dirty="0">
                <a:solidFill>
                  <a:srgbClr val="2A65FF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多种款式风格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323A8359-1218-4A0B-848F-4F96CB1060E9}"/>
              </a:ext>
            </a:extLst>
          </p:cNvPr>
          <p:cNvSpPr/>
          <p:nvPr/>
        </p:nvSpPr>
        <p:spPr>
          <a:xfrm>
            <a:off x="7478936" y="1336222"/>
            <a:ext cx="2472874" cy="38508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54000" dist="127000" dir="2700000" algn="tl" rotWithShape="0">
              <a:srgbClr val="2A65FF">
                <a:alpha val="2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FBE4F5C8-9DB5-4CA8-8047-4FC7A67703AC}"/>
              </a:ext>
            </a:extLst>
          </p:cNvPr>
          <p:cNvSpPr txBox="1"/>
          <p:nvPr/>
        </p:nvSpPr>
        <p:spPr>
          <a:xfrm>
            <a:off x="7582767" y="1391284"/>
            <a:ext cx="19546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2A65FF"/>
                </a:solidFill>
              </a:rPr>
              <a:t>微信搜索：陈西设计之家</a:t>
            </a:r>
          </a:p>
        </p:txBody>
      </p:sp>
      <p:cxnSp>
        <p:nvCxnSpPr>
          <p:cNvPr id="40" name="Straight Connector 341">
            <a:extLst>
              <a:ext uri="{FF2B5EF4-FFF2-40B4-BE49-F238E27FC236}">
                <a16:creationId xmlns:a16="http://schemas.microsoft.com/office/drawing/2014/main" xmlns="" id="{62FBD476-6E9A-4E8C-A438-2CC495DD8FAA}"/>
              </a:ext>
            </a:extLst>
          </p:cNvPr>
          <p:cNvCxnSpPr/>
          <p:nvPr/>
        </p:nvCxnSpPr>
        <p:spPr>
          <a:xfrm>
            <a:off x="9476153" y="1439433"/>
            <a:ext cx="0" cy="182336"/>
          </a:xfrm>
          <a:prstGeom prst="line">
            <a:avLst/>
          </a:prstGeom>
          <a:ln w="6350">
            <a:solidFill>
              <a:srgbClr val="2A65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search_174041">
            <a:extLst>
              <a:ext uri="{FF2B5EF4-FFF2-40B4-BE49-F238E27FC236}">
                <a16:creationId xmlns:a16="http://schemas.microsoft.com/office/drawing/2014/main" xmlns="" id="{1D7F0F4B-F347-49F8-8B1F-78D6D8F0F5DA}"/>
              </a:ext>
            </a:extLst>
          </p:cNvPr>
          <p:cNvSpPr/>
          <p:nvPr/>
        </p:nvSpPr>
        <p:spPr>
          <a:xfrm>
            <a:off x="9585211" y="1434271"/>
            <a:ext cx="191358" cy="191024"/>
          </a:xfrm>
          <a:custGeom>
            <a:avLst/>
            <a:gdLst>
              <a:gd name="connsiteX0" fmla="*/ 253017 w 606368"/>
              <a:gd name="connsiteY0" fmla="*/ 50595 h 605310"/>
              <a:gd name="connsiteX1" fmla="*/ 265679 w 606368"/>
              <a:gd name="connsiteY1" fmla="*/ 63232 h 605310"/>
              <a:gd name="connsiteX2" fmla="*/ 253017 w 606368"/>
              <a:gd name="connsiteY2" fmla="*/ 75869 h 605310"/>
              <a:gd name="connsiteX3" fmla="*/ 75990 w 606368"/>
              <a:gd name="connsiteY3" fmla="*/ 252547 h 605310"/>
              <a:gd name="connsiteX4" fmla="*/ 63328 w 606368"/>
              <a:gd name="connsiteY4" fmla="*/ 265184 h 605310"/>
              <a:gd name="connsiteX5" fmla="*/ 50666 w 606368"/>
              <a:gd name="connsiteY5" fmla="*/ 252547 h 605310"/>
              <a:gd name="connsiteX6" fmla="*/ 253017 w 606368"/>
              <a:gd name="connsiteY6" fmla="*/ 50595 h 605310"/>
              <a:gd name="connsiteX7" fmla="*/ 253019 w 606368"/>
              <a:gd name="connsiteY7" fmla="*/ 25282 h 605310"/>
              <a:gd name="connsiteX8" fmla="*/ 25326 w 606368"/>
              <a:gd name="connsiteY8" fmla="*/ 252577 h 605310"/>
              <a:gd name="connsiteX9" fmla="*/ 253019 w 606368"/>
              <a:gd name="connsiteY9" fmla="*/ 479872 h 605310"/>
              <a:gd name="connsiteX10" fmla="*/ 480711 w 606368"/>
              <a:gd name="connsiteY10" fmla="*/ 252577 h 605310"/>
              <a:gd name="connsiteX11" fmla="*/ 253019 w 606368"/>
              <a:gd name="connsiteY11" fmla="*/ 25282 h 605310"/>
              <a:gd name="connsiteX12" fmla="*/ 253019 w 606368"/>
              <a:gd name="connsiteY12" fmla="*/ 0 h 605310"/>
              <a:gd name="connsiteX13" fmla="*/ 506037 w 606368"/>
              <a:gd name="connsiteY13" fmla="*/ 252577 h 605310"/>
              <a:gd name="connsiteX14" fmla="*/ 440286 w 606368"/>
              <a:gd name="connsiteY14" fmla="*/ 421772 h 605310"/>
              <a:gd name="connsiteX15" fmla="*/ 606368 w 606368"/>
              <a:gd name="connsiteY15" fmla="*/ 587321 h 605310"/>
              <a:gd name="connsiteX16" fmla="*/ 588347 w 606368"/>
              <a:gd name="connsiteY16" fmla="*/ 605310 h 605310"/>
              <a:gd name="connsiteX17" fmla="*/ 422509 w 606368"/>
              <a:gd name="connsiteY17" fmla="*/ 439518 h 605310"/>
              <a:gd name="connsiteX18" fmla="*/ 253019 w 606368"/>
              <a:gd name="connsiteY18" fmla="*/ 505154 h 605310"/>
              <a:gd name="connsiteX19" fmla="*/ 0 w 606368"/>
              <a:gd name="connsiteY19" fmla="*/ 252577 h 605310"/>
              <a:gd name="connsiteX20" fmla="*/ 253019 w 606368"/>
              <a:gd name="connsiteY20" fmla="*/ 0 h 605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06368" h="605310">
                <a:moveTo>
                  <a:pt x="253017" y="50595"/>
                </a:moveTo>
                <a:cubicBezTo>
                  <a:pt x="260078" y="50595"/>
                  <a:pt x="265679" y="56185"/>
                  <a:pt x="265679" y="63232"/>
                </a:cubicBezTo>
                <a:cubicBezTo>
                  <a:pt x="265679" y="70037"/>
                  <a:pt x="260078" y="75869"/>
                  <a:pt x="253017" y="75869"/>
                </a:cubicBezTo>
                <a:cubicBezTo>
                  <a:pt x="155372" y="75869"/>
                  <a:pt x="75990" y="155095"/>
                  <a:pt x="75990" y="252547"/>
                </a:cubicBezTo>
                <a:cubicBezTo>
                  <a:pt x="75990" y="259595"/>
                  <a:pt x="70146" y="265184"/>
                  <a:pt x="63328" y="265184"/>
                </a:cubicBezTo>
                <a:cubicBezTo>
                  <a:pt x="56267" y="265184"/>
                  <a:pt x="50666" y="259595"/>
                  <a:pt x="50666" y="252547"/>
                </a:cubicBezTo>
                <a:cubicBezTo>
                  <a:pt x="50666" y="141243"/>
                  <a:pt x="141493" y="50595"/>
                  <a:pt x="253017" y="50595"/>
                </a:cubicBezTo>
                <a:close/>
                <a:moveTo>
                  <a:pt x="253019" y="25282"/>
                </a:moveTo>
                <a:cubicBezTo>
                  <a:pt x="127362" y="25282"/>
                  <a:pt x="25326" y="127139"/>
                  <a:pt x="25326" y="252577"/>
                </a:cubicBezTo>
                <a:cubicBezTo>
                  <a:pt x="25326" y="378015"/>
                  <a:pt x="127362" y="479872"/>
                  <a:pt x="253019" y="479872"/>
                </a:cubicBezTo>
                <a:cubicBezTo>
                  <a:pt x="378676" y="479872"/>
                  <a:pt x="480711" y="378015"/>
                  <a:pt x="480711" y="252577"/>
                </a:cubicBezTo>
                <a:cubicBezTo>
                  <a:pt x="480711" y="127139"/>
                  <a:pt x="378676" y="25282"/>
                  <a:pt x="253019" y="25282"/>
                </a:cubicBezTo>
                <a:close/>
                <a:moveTo>
                  <a:pt x="253019" y="0"/>
                </a:moveTo>
                <a:cubicBezTo>
                  <a:pt x="392556" y="0"/>
                  <a:pt x="506037" y="113283"/>
                  <a:pt x="506037" y="252577"/>
                </a:cubicBezTo>
                <a:cubicBezTo>
                  <a:pt x="506037" y="317727"/>
                  <a:pt x="480955" y="377043"/>
                  <a:pt x="440286" y="421772"/>
                </a:cubicBezTo>
                <a:lnTo>
                  <a:pt x="606368" y="587321"/>
                </a:lnTo>
                <a:lnTo>
                  <a:pt x="588347" y="605310"/>
                </a:lnTo>
                <a:lnTo>
                  <a:pt x="422509" y="439518"/>
                </a:lnTo>
                <a:cubicBezTo>
                  <a:pt x="377702" y="480115"/>
                  <a:pt x="318282" y="505154"/>
                  <a:pt x="253019" y="505154"/>
                </a:cubicBezTo>
                <a:cubicBezTo>
                  <a:pt x="113481" y="505154"/>
                  <a:pt x="0" y="391871"/>
                  <a:pt x="0" y="252577"/>
                </a:cubicBezTo>
                <a:cubicBezTo>
                  <a:pt x="0" y="113283"/>
                  <a:pt x="113481" y="0"/>
                  <a:pt x="253019" y="0"/>
                </a:cubicBezTo>
                <a:close/>
              </a:path>
            </a:pathLst>
          </a:custGeom>
          <a:solidFill>
            <a:srgbClr val="2A6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A65FF"/>
              </a:solidFill>
            </a:endParaRP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xmlns="" id="{3C0FA1B7-A615-46E6-8A03-E0F9917DA395}"/>
              </a:ext>
            </a:extLst>
          </p:cNvPr>
          <p:cNvSpPr/>
          <p:nvPr/>
        </p:nvSpPr>
        <p:spPr>
          <a:xfrm>
            <a:off x="517071" y="-152400"/>
            <a:ext cx="484415" cy="745671"/>
          </a:xfrm>
          <a:prstGeom prst="roundRect">
            <a:avLst/>
          </a:prstGeom>
          <a:solidFill>
            <a:srgbClr val="2A65FF"/>
          </a:solidFill>
          <a:ln>
            <a:noFill/>
          </a:ln>
          <a:effectLst>
            <a:outerShdw blurRad="127000" sx="102000" sy="102000" algn="ctr" rotWithShape="0">
              <a:srgbClr val="2A65FF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3D41232D-84AD-41BE-B786-F3DB96590394}"/>
              </a:ext>
            </a:extLst>
          </p:cNvPr>
          <p:cNvGrpSpPr/>
          <p:nvPr/>
        </p:nvGrpSpPr>
        <p:grpSpPr>
          <a:xfrm>
            <a:off x="651957" y="254725"/>
            <a:ext cx="214642" cy="163285"/>
            <a:chOff x="4490357" y="359229"/>
            <a:chExt cx="177437" cy="134982"/>
          </a:xfrm>
        </p:grpSpPr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E97B6E9F-8CB5-4BF3-91AA-103D3F7DC30E}"/>
                </a:ext>
              </a:extLst>
            </p:cNvPr>
            <p:cNvCxnSpPr>
              <a:cxnSpLocks/>
            </p:cNvCxnSpPr>
            <p:nvPr/>
          </p:nvCxnSpPr>
          <p:spPr>
            <a:xfrm>
              <a:off x="4490357" y="359229"/>
              <a:ext cx="142603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xmlns="" id="{101F16F3-F38C-4151-8E13-FF63A1B2294A}"/>
                </a:ext>
              </a:extLst>
            </p:cNvPr>
            <p:cNvCxnSpPr>
              <a:cxnSpLocks/>
            </p:cNvCxnSpPr>
            <p:nvPr/>
          </p:nvCxnSpPr>
          <p:spPr>
            <a:xfrm>
              <a:off x="4490357" y="426720"/>
              <a:ext cx="177437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xmlns="" id="{6D9F6C2E-6909-4CC9-A469-3DFA106E00FD}"/>
                </a:ext>
              </a:extLst>
            </p:cNvPr>
            <p:cNvCxnSpPr>
              <a:cxnSpLocks/>
            </p:cNvCxnSpPr>
            <p:nvPr/>
          </p:nvCxnSpPr>
          <p:spPr>
            <a:xfrm>
              <a:off x="4490357" y="494211"/>
              <a:ext cx="142603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iconfont-11253-5322195">
            <a:extLst>
              <a:ext uri="{FF2B5EF4-FFF2-40B4-BE49-F238E27FC236}">
                <a16:creationId xmlns:a16="http://schemas.microsoft.com/office/drawing/2014/main" xmlns="" id="{08A0A793-DA0B-41A2-A1A5-1804D03CEBD7}"/>
              </a:ext>
            </a:extLst>
          </p:cNvPr>
          <p:cNvSpPr/>
          <p:nvPr/>
        </p:nvSpPr>
        <p:spPr>
          <a:xfrm>
            <a:off x="10102996" y="-679675"/>
            <a:ext cx="2784636" cy="2620157"/>
          </a:xfrm>
          <a:custGeom>
            <a:avLst/>
            <a:gdLst>
              <a:gd name="T0" fmla="*/ 5253 w 10051"/>
              <a:gd name="T1" fmla="*/ 823 h 9457"/>
              <a:gd name="T2" fmla="*/ 9253 w 10051"/>
              <a:gd name="T3" fmla="*/ 3412 h 9457"/>
              <a:gd name="T4" fmla="*/ 9628 w 10051"/>
              <a:gd name="T5" fmla="*/ 2830 h 9457"/>
              <a:gd name="T6" fmla="*/ 3381 w 10051"/>
              <a:gd name="T7" fmla="*/ 380 h 9457"/>
              <a:gd name="T8" fmla="*/ 3703 w 10051"/>
              <a:gd name="T9" fmla="*/ 1138 h 9457"/>
              <a:gd name="T10" fmla="*/ 10051 w 10051"/>
              <a:gd name="T11" fmla="*/ 4680 h 9457"/>
              <a:gd name="T12" fmla="*/ 10032 w 10051"/>
              <a:gd name="T13" fmla="*/ 4380 h 9457"/>
              <a:gd name="T14" fmla="*/ 9212 w 10051"/>
              <a:gd name="T15" fmla="*/ 4450 h 9457"/>
              <a:gd name="T16" fmla="*/ 8127 w 10051"/>
              <a:gd name="T17" fmla="*/ 8295 h 9457"/>
              <a:gd name="T18" fmla="*/ 8468 w 10051"/>
              <a:gd name="T19" fmla="*/ 8937 h 9457"/>
              <a:gd name="T20" fmla="*/ 10048 w 10051"/>
              <a:gd name="T21" fmla="*/ 4844 h 9457"/>
              <a:gd name="T22" fmla="*/ 10051 w 10051"/>
              <a:gd name="T23" fmla="*/ 4757 h 9457"/>
              <a:gd name="T24" fmla="*/ 4037 w 10051"/>
              <a:gd name="T25" fmla="*/ 2485 h 9457"/>
              <a:gd name="T26" fmla="*/ 3622 w 10051"/>
              <a:gd name="T27" fmla="*/ 1775 h 9457"/>
              <a:gd name="T28" fmla="*/ 1934 w 10051"/>
              <a:gd name="T29" fmla="*/ 4567 h 9457"/>
              <a:gd name="T30" fmla="*/ 959 w 10051"/>
              <a:gd name="T31" fmla="*/ 6812 h 9457"/>
              <a:gd name="T32" fmla="*/ 1233 w 10051"/>
              <a:gd name="T33" fmla="*/ 7532 h 9457"/>
              <a:gd name="T34" fmla="*/ 2741 w 10051"/>
              <a:gd name="T35" fmla="*/ 4784 h 9457"/>
              <a:gd name="T36" fmla="*/ 7845 w 10051"/>
              <a:gd name="T37" fmla="*/ 6727 h 9457"/>
              <a:gd name="T38" fmla="*/ 6081 w 10051"/>
              <a:gd name="T39" fmla="*/ 8754 h 9457"/>
              <a:gd name="T40" fmla="*/ 6372 w 10051"/>
              <a:gd name="T41" fmla="*/ 9457 h 9457"/>
              <a:gd name="T42" fmla="*/ 8061 w 10051"/>
              <a:gd name="T43" fmla="*/ 7266 h 9457"/>
              <a:gd name="T44" fmla="*/ 7845 w 10051"/>
              <a:gd name="T45" fmla="*/ 6727 h 9457"/>
              <a:gd name="T46" fmla="*/ 7868 w 10051"/>
              <a:gd name="T47" fmla="*/ 6659 h 9457"/>
              <a:gd name="T48" fmla="*/ 8371 w 10051"/>
              <a:gd name="T49" fmla="*/ 6367 h 9457"/>
              <a:gd name="T50" fmla="*/ 8592 w 10051"/>
              <a:gd name="T51" fmla="*/ 4760 h 9457"/>
              <a:gd name="T52" fmla="*/ 4851 w 10051"/>
              <a:gd name="T53" fmla="*/ 1743 h 9457"/>
              <a:gd name="T54" fmla="*/ 7767 w 10051"/>
              <a:gd name="T55" fmla="*/ 4656 h 9457"/>
              <a:gd name="T56" fmla="*/ 7576 w 10051"/>
              <a:gd name="T57" fmla="*/ 6155 h 9457"/>
              <a:gd name="T58" fmla="*/ 7121 w 10051"/>
              <a:gd name="T59" fmla="*/ 4947 h 9457"/>
              <a:gd name="T60" fmla="*/ 5272 w 10051"/>
              <a:gd name="T61" fmla="*/ 2890 h 9457"/>
              <a:gd name="T62" fmla="*/ 3416 w 10051"/>
              <a:gd name="T63" fmla="*/ 4515 h 9457"/>
              <a:gd name="T64" fmla="*/ 3105 w 10051"/>
              <a:gd name="T65" fmla="*/ 6063 h 9457"/>
              <a:gd name="T66" fmla="*/ 3485 w 10051"/>
              <a:gd name="T67" fmla="*/ 6634 h 9457"/>
              <a:gd name="T68" fmla="*/ 4201 w 10051"/>
              <a:gd name="T69" fmla="*/ 4887 h 9457"/>
              <a:gd name="T70" fmla="*/ 5273 w 10051"/>
              <a:gd name="T71" fmla="*/ 3714 h 9457"/>
              <a:gd name="T72" fmla="*/ 6306 w 10051"/>
              <a:gd name="T73" fmla="*/ 4681 h 9457"/>
              <a:gd name="T74" fmla="*/ 4322 w 10051"/>
              <a:gd name="T75" fmla="*/ 9213 h 9457"/>
              <a:gd name="T76" fmla="*/ 4900 w 10051"/>
              <a:gd name="T77" fmla="*/ 9280 h 9457"/>
              <a:gd name="T78" fmla="*/ 7121 w 10051"/>
              <a:gd name="T79" fmla="*/ 4947 h 9457"/>
              <a:gd name="T80" fmla="*/ 5666 w 10051"/>
              <a:gd name="T81" fmla="*/ 4680 h 9457"/>
              <a:gd name="T82" fmla="*/ 4843 w 10051"/>
              <a:gd name="T83" fmla="*/ 4680 h 9457"/>
              <a:gd name="T84" fmla="*/ 2918 w 10051"/>
              <a:gd name="T85" fmla="*/ 8777 h 9457"/>
              <a:gd name="T86" fmla="*/ 3492 w 10051"/>
              <a:gd name="T87" fmla="*/ 8874 h 9457"/>
              <a:gd name="T88" fmla="*/ 5666 w 10051"/>
              <a:gd name="T89" fmla="*/ 4680 h 9457"/>
              <a:gd name="T90" fmla="*/ 3388 w 10051"/>
              <a:gd name="T91" fmla="*/ 7233 h 9457"/>
              <a:gd name="T92" fmla="*/ 2718 w 10051"/>
              <a:gd name="T93" fmla="*/ 6755 h 9457"/>
              <a:gd name="T94" fmla="*/ 1807 w 10051"/>
              <a:gd name="T95" fmla="*/ 8157 h 9457"/>
              <a:gd name="T96" fmla="*/ 2382 w 10051"/>
              <a:gd name="T97" fmla="*/ 8249 h 9457"/>
              <a:gd name="T98" fmla="*/ 1281 w 10051"/>
              <a:gd name="T99" fmla="*/ 4652 h 9457"/>
              <a:gd name="T100" fmla="*/ 2070 w 10051"/>
              <a:gd name="T101" fmla="*/ 1754 h 9457"/>
              <a:gd name="T102" fmla="*/ 456 w 10051"/>
              <a:gd name="T103" fmla="*/ 4677 h 9457"/>
              <a:gd name="T104" fmla="*/ 122 w 10051"/>
              <a:gd name="T105" fmla="*/ 5825 h 9457"/>
              <a:gd name="T106" fmla="*/ 468 w 10051"/>
              <a:gd name="T107" fmla="*/ 6460 h 9457"/>
              <a:gd name="T108" fmla="*/ 1282 w 10051"/>
              <a:gd name="T109" fmla="*/ 4683 h 9457"/>
              <a:gd name="T110" fmla="*/ 1281 w 10051"/>
              <a:gd name="T111" fmla="*/ 4652 h 9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0051" h="9457">
                <a:moveTo>
                  <a:pt x="3703" y="1138"/>
                </a:moveTo>
                <a:cubicBezTo>
                  <a:pt x="4195" y="929"/>
                  <a:pt x="4716" y="823"/>
                  <a:pt x="5253" y="823"/>
                </a:cubicBezTo>
                <a:cubicBezTo>
                  <a:pt x="6813" y="823"/>
                  <a:pt x="8236" y="1744"/>
                  <a:pt x="8878" y="3169"/>
                </a:cubicBezTo>
                <a:cubicBezTo>
                  <a:pt x="8947" y="3320"/>
                  <a:pt x="9097" y="3412"/>
                  <a:pt x="9253" y="3412"/>
                </a:cubicBezTo>
                <a:cubicBezTo>
                  <a:pt x="9311" y="3412"/>
                  <a:pt x="9367" y="3399"/>
                  <a:pt x="9422" y="3375"/>
                </a:cubicBezTo>
                <a:cubicBezTo>
                  <a:pt x="9630" y="3282"/>
                  <a:pt x="9721" y="3038"/>
                  <a:pt x="9628" y="2830"/>
                </a:cubicBezTo>
                <a:cubicBezTo>
                  <a:pt x="8855" y="1111"/>
                  <a:pt x="7136" y="0"/>
                  <a:pt x="5253" y="0"/>
                </a:cubicBezTo>
                <a:cubicBezTo>
                  <a:pt x="4605" y="0"/>
                  <a:pt x="3975" y="129"/>
                  <a:pt x="3381" y="380"/>
                </a:cubicBezTo>
                <a:cubicBezTo>
                  <a:pt x="3172" y="469"/>
                  <a:pt x="3075" y="710"/>
                  <a:pt x="3163" y="920"/>
                </a:cubicBezTo>
                <a:cubicBezTo>
                  <a:pt x="3252" y="1130"/>
                  <a:pt x="3495" y="1228"/>
                  <a:pt x="3703" y="1138"/>
                </a:cubicBezTo>
                <a:close/>
                <a:moveTo>
                  <a:pt x="10051" y="4757"/>
                </a:moveTo>
                <a:lnTo>
                  <a:pt x="10051" y="4680"/>
                </a:lnTo>
                <a:cubicBezTo>
                  <a:pt x="10051" y="4663"/>
                  <a:pt x="10050" y="4644"/>
                  <a:pt x="10047" y="4627"/>
                </a:cubicBezTo>
                <a:cubicBezTo>
                  <a:pt x="10043" y="4544"/>
                  <a:pt x="10040" y="4462"/>
                  <a:pt x="10032" y="4380"/>
                </a:cubicBezTo>
                <a:cubicBezTo>
                  <a:pt x="10012" y="4154"/>
                  <a:pt x="9813" y="3987"/>
                  <a:pt x="9587" y="4005"/>
                </a:cubicBezTo>
                <a:cubicBezTo>
                  <a:pt x="9361" y="4025"/>
                  <a:pt x="9193" y="4224"/>
                  <a:pt x="9212" y="4450"/>
                </a:cubicBezTo>
                <a:cubicBezTo>
                  <a:pt x="9220" y="4548"/>
                  <a:pt x="9226" y="4645"/>
                  <a:pt x="9227" y="4744"/>
                </a:cubicBezTo>
                <a:cubicBezTo>
                  <a:pt x="9215" y="6015"/>
                  <a:pt x="8835" y="7243"/>
                  <a:pt x="8127" y="8295"/>
                </a:cubicBezTo>
                <a:cubicBezTo>
                  <a:pt x="8000" y="8484"/>
                  <a:pt x="8051" y="8739"/>
                  <a:pt x="8240" y="8867"/>
                </a:cubicBezTo>
                <a:cubicBezTo>
                  <a:pt x="8310" y="8913"/>
                  <a:pt x="8391" y="8937"/>
                  <a:pt x="8468" y="8937"/>
                </a:cubicBezTo>
                <a:cubicBezTo>
                  <a:pt x="8601" y="8937"/>
                  <a:pt x="8731" y="8873"/>
                  <a:pt x="8811" y="8755"/>
                </a:cubicBezTo>
                <a:cubicBezTo>
                  <a:pt x="9591" y="7594"/>
                  <a:pt x="10017" y="6243"/>
                  <a:pt x="10048" y="4844"/>
                </a:cubicBezTo>
                <a:cubicBezTo>
                  <a:pt x="10050" y="4829"/>
                  <a:pt x="10051" y="4815"/>
                  <a:pt x="10051" y="4799"/>
                </a:cubicBezTo>
                <a:lnTo>
                  <a:pt x="10051" y="4757"/>
                </a:lnTo>
                <a:close/>
                <a:moveTo>
                  <a:pt x="2755" y="4692"/>
                </a:moveTo>
                <a:cubicBezTo>
                  <a:pt x="2777" y="3780"/>
                  <a:pt x="3268" y="2934"/>
                  <a:pt x="4037" y="2485"/>
                </a:cubicBezTo>
                <a:cubicBezTo>
                  <a:pt x="4233" y="2370"/>
                  <a:pt x="4300" y="2118"/>
                  <a:pt x="4185" y="1923"/>
                </a:cubicBezTo>
                <a:cubicBezTo>
                  <a:pt x="4070" y="1727"/>
                  <a:pt x="3817" y="1660"/>
                  <a:pt x="3622" y="1775"/>
                </a:cubicBezTo>
                <a:cubicBezTo>
                  <a:pt x="3130" y="2063"/>
                  <a:pt x="2713" y="2478"/>
                  <a:pt x="2417" y="2975"/>
                </a:cubicBezTo>
                <a:cubicBezTo>
                  <a:pt x="2131" y="3457"/>
                  <a:pt x="1966" y="4004"/>
                  <a:pt x="1934" y="4567"/>
                </a:cubicBezTo>
                <a:cubicBezTo>
                  <a:pt x="1924" y="4603"/>
                  <a:pt x="1919" y="4642"/>
                  <a:pt x="1919" y="4680"/>
                </a:cubicBezTo>
                <a:cubicBezTo>
                  <a:pt x="1919" y="5493"/>
                  <a:pt x="1571" y="6269"/>
                  <a:pt x="959" y="6812"/>
                </a:cubicBezTo>
                <a:cubicBezTo>
                  <a:pt x="789" y="6963"/>
                  <a:pt x="774" y="7223"/>
                  <a:pt x="926" y="7393"/>
                </a:cubicBezTo>
                <a:cubicBezTo>
                  <a:pt x="1007" y="7484"/>
                  <a:pt x="1119" y="7532"/>
                  <a:pt x="1233" y="7532"/>
                </a:cubicBezTo>
                <a:cubicBezTo>
                  <a:pt x="1331" y="7532"/>
                  <a:pt x="1428" y="7497"/>
                  <a:pt x="1507" y="7428"/>
                </a:cubicBezTo>
                <a:cubicBezTo>
                  <a:pt x="2266" y="6753"/>
                  <a:pt x="2712" y="5794"/>
                  <a:pt x="2741" y="4784"/>
                </a:cubicBezTo>
                <a:cubicBezTo>
                  <a:pt x="2748" y="4755"/>
                  <a:pt x="2754" y="4724"/>
                  <a:pt x="2755" y="4692"/>
                </a:cubicBezTo>
                <a:close/>
                <a:moveTo>
                  <a:pt x="7845" y="6727"/>
                </a:moveTo>
                <a:cubicBezTo>
                  <a:pt x="7636" y="6638"/>
                  <a:pt x="7393" y="6734"/>
                  <a:pt x="7305" y="6943"/>
                </a:cubicBezTo>
                <a:cubicBezTo>
                  <a:pt x="7016" y="7620"/>
                  <a:pt x="6603" y="8229"/>
                  <a:pt x="6081" y="8754"/>
                </a:cubicBezTo>
                <a:cubicBezTo>
                  <a:pt x="5920" y="8915"/>
                  <a:pt x="5921" y="9175"/>
                  <a:pt x="6082" y="9336"/>
                </a:cubicBezTo>
                <a:cubicBezTo>
                  <a:pt x="6162" y="9416"/>
                  <a:pt x="6267" y="9457"/>
                  <a:pt x="6372" y="9457"/>
                </a:cubicBezTo>
                <a:cubicBezTo>
                  <a:pt x="6478" y="9457"/>
                  <a:pt x="6583" y="9416"/>
                  <a:pt x="6663" y="9335"/>
                </a:cubicBezTo>
                <a:cubicBezTo>
                  <a:pt x="7261" y="8736"/>
                  <a:pt x="7730" y="8040"/>
                  <a:pt x="8061" y="7266"/>
                </a:cubicBezTo>
                <a:cubicBezTo>
                  <a:pt x="8150" y="7058"/>
                  <a:pt x="8053" y="6816"/>
                  <a:pt x="7845" y="6727"/>
                </a:cubicBezTo>
                <a:close/>
                <a:moveTo>
                  <a:pt x="7845" y="6727"/>
                </a:moveTo>
                <a:close/>
                <a:moveTo>
                  <a:pt x="7576" y="6155"/>
                </a:moveTo>
                <a:cubicBezTo>
                  <a:pt x="7518" y="6375"/>
                  <a:pt x="7648" y="6600"/>
                  <a:pt x="7868" y="6659"/>
                </a:cubicBezTo>
                <a:cubicBezTo>
                  <a:pt x="7905" y="6668"/>
                  <a:pt x="7938" y="6673"/>
                  <a:pt x="7973" y="6673"/>
                </a:cubicBezTo>
                <a:cubicBezTo>
                  <a:pt x="8155" y="6673"/>
                  <a:pt x="8322" y="6552"/>
                  <a:pt x="8371" y="6367"/>
                </a:cubicBezTo>
                <a:cubicBezTo>
                  <a:pt x="8503" y="5864"/>
                  <a:pt x="8576" y="5344"/>
                  <a:pt x="8587" y="4822"/>
                </a:cubicBezTo>
                <a:cubicBezTo>
                  <a:pt x="8591" y="4801"/>
                  <a:pt x="8592" y="4781"/>
                  <a:pt x="8592" y="4760"/>
                </a:cubicBezTo>
                <a:cubicBezTo>
                  <a:pt x="8592" y="2870"/>
                  <a:pt x="7098" y="1332"/>
                  <a:pt x="5262" y="1332"/>
                </a:cubicBezTo>
                <a:cubicBezTo>
                  <a:pt x="5034" y="1332"/>
                  <a:pt x="4851" y="1515"/>
                  <a:pt x="4851" y="1743"/>
                </a:cubicBezTo>
                <a:cubicBezTo>
                  <a:pt x="4851" y="1970"/>
                  <a:pt x="5034" y="2154"/>
                  <a:pt x="5262" y="2154"/>
                </a:cubicBezTo>
                <a:cubicBezTo>
                  <a:pt x="6612" y="2154"/>
                  <a:pt x="7716" y="3268"/>
                  <a:pt x="7767" y="4656"/>
                </a:cubicBezTo>
                <a:cubicBezTo>
                  <a:pt x="7767" y="4664"/>
                  <a:pt x="7766" y="4671"/>
                  <a:pt x="7766" y="4680"/>
                </a:cubicBezTo>
                <a:cubicBezTo>
                  <a:pt x="7766" y="5180"/>
                  <a:pt x="7702" y="5676"/>
                  <a:pt x="7576" y="6155"/>
                </a:cubicBezTo>
                <a:close/>
                <a:moveTo>
                  <a:pt x="7576" y="6155"/>
                </a:moveTo>
                <a:close/>
                <a:moveTo>
                  <a:pt x="7121" y="4947"/>
                </a:moveTo>
                <a:cubicBezTo>
                  <a:pt x="7138" y="4900"/>
                  <a:pt x="7148" y="4850"/>
                  <a:pt x="7148" y="4799"/>
                </a:cubicBezTo>
                <a:cubicBezTo>
                  <a:pt x="7148" y="3745"/>
                  <a:pt x="6307" y="2890"/>
                  <a:pt x="5272" y="2890"/>
                </a:cubicBezTo>
                <a:cubicBezTo>
                  <a:pt x="4778" y="2890"/>
                  <a:pt x="4311" y="3084"/>
                  <a:pt x="3958" y="3437"/>
                </a:cubicBezTo>
                <a:cubicBezTo>
                  <a:pt x="3663" y="3730"/>
                  <a:pt x="3476" y="4107"/>
                  <a:pt x="3416" y="4515"/>
                </a:cubicBezTo>
                <a:cubicBezTo>
                  <a:pt x="3393" y="4567"/>
                  <a:pt x="3381" y="4623"/>
                  <a:pt x="3381" y="4682"/>
                </a:cubicBezTo>
                <a:cubicBezTo>
                  <a:pt x="3381" y="5160"/>
                  <a:pt x="3287" y="5625"/>
                  <a:pt x="3105" y="6063"/>
                </a:cubicBezTo>
                <a:cubicBezTo>
                  <a:pt x="3016" y="6273"/>
                  <a:pt x="3116" y="6514"/>
                  <a:pt x="3325" y="6602"/>
                </a:cubicBezTo>
                <a:cubicBezTo>
                  <a:pt x="3377" y="6624"/>
                  <a:pt x="3431" y="6634"/>
                  <a:pt x="3485" y="6634"/>
                </a:cubicBezTo>
                <a:cubicBezTo>
                  <a:pt x="3646" y="6634"/>
                  <a:pt x="3798" y="6539"/>
                  <a:pt x="3863" y="6382"/>
                </a:cubicBezTo>
                <a:cubicBezTo>
                  <a:pt x="4063" y="5905"/>
                  <a:pt x="4176" y="5403"/>
                  <a:pt x="4201" y="4887"/>
                </a:cubicBezTo>
                <a:cubicBezTo>
                  <a:pt x="4212" y="4850"/>
                  <a:pt x="4220" y="4812"/>
                  <a:pt x="4220" y="4772"/>
                </a:cubicBezTo>
                <a:cubicBezTo>
                  <a:pt x="4235" y="4188"/>
                  <a:pt x="4706" y="3714"/>
                  <a:pt x="5273" y="3714"/>
                </a:cubicBezTo>
                <a:cubicBezTo>
                  <a:pt x="5793" y="3714"/>
                  <a:pt x="6225" y="4104"/>
                  <a:pt x="6311" y="4614"/>
                </a:cubicBezTo>
                <a:cubicBezTo>
                  <a:pt x="6307" y="4637"/>
                  <a:pt x="6306" y="4659"/>
                  <a:pt x="6306" y="4681"/>
                </a:cubicBezTo>
                <a:cubicBezTo>
                  <a:pt x="6306" y="6229"/>
                  <a:pt x="5607" y="7670"/>
                  <a:pt x="4390" y="8635"/>
                </a:cubicBezTo>
                <a:cubicBezTo>
                  <a:pt x="4211" y="8777"/>
                  <a:pt x="4182" y="9035"/>
                  <a:pt x="4322" y="9213"/>
                </a:cubicBezTo>
                <a:cubicBezTo>
                  <a:pt x="4403" y="9315"/>
                  <a:pt x="4525" y="9369"/>
                  <a:pt x="4645" y="9369"/>
                </a:cubicBezTo>
                <a:cubicBezTo>
                  <a:pt x="4733" y="9369"/>
                  <a:pt x="4825" y="9340"/>
                  <a:pt x="4900" y="9280"/>
                </a:cubicBezTo>
                <a:cubicBezTo>
                  <a:pt x="5578" y="8743"/>
                  <a:pt x="6140" y="8049"/>
                  <a:pt x="6522" y="7277"/>
                </a:cubicBezTo>
                <a:cubicBezTo>
                  <a:pt x="6885" y="6544"/>
                  <a:pt x="7086" y="5760"/>
                  <a:pt x="7121" y="4947"/>
                </a:cubicBezTo>
                <a:close/>
                <a:moveTo>
                  <a:pt x="7121" y="4947"/>
                </a:moveTo>
                <a:close/>
                <a:moveTo>
                  <a:pt x="5666" y="4680"/>
                </a:moveTo>
                <a:cubicBezTo>
                  <a:pt x="5666" y="4453"/>
                  <a:pt x="5482" y="4269"/>
                  <a:pt x="5255" y="4269"/>
                </a:cubicBezTo>
                <a:cubicBezTo>
                  <a:pt x="5027" y="4269"/>
                  <a:pt x="4843" y="4453"/>
                  <a:pt x="4843" y="4680"/>
                </a:cubicBezTo>
                <a:cubicBezTo>
                  <a:pt x="4843" y="6075"/>
                  <a:pt x="4161" y="7393"/>
                  <a:pt x="3017" y="8203"/>
                </a:cubicBezTo>
                <a:cubicBezTo>
                  <a:pt x="2832" y="8334"/>
                  <a:pt x="2788" y="8592"/>
                  <a:pt x="2918" y="8777"/>
                </a:cubicBezTo>
                <a:cubicBezTo>
                  <a:pt x="2998" y="8889"/>
                  <a:pt x="3126" y="8950"/>
                  <a:pt x="3255" y="8950"/>
                </a:cubicBezTo>
                <a:cubicBezTo>
                  <a:pt x="3337" y="8950"/>
                  <a:pt x="3420" y="8925"/>
                  <a:pt x="3492" y="8874"/>
                </a:cubicBezTo>
                <a:cubicBezTo>
                  <a:pt x="4150" y="8409"/>
                  <a:pt x="4695" y="7788"/>
                  <a:pt x="5071" y="7078"/>
                </a:cubicBezTo>
                <a:cubicBezTo>
                  <a:pt x="5460" y="6344"/>
                  <a:pt x="5666" y="5515"/>
                  <a:pt x="5666" y="4680"/>
                </a:cubicBezTo>
                <a:close/>
                <a:moveTo>
                  <a:pt x="5666" y="4680"/>
                </a:moveTo>
                <a:close/>
                <a:moveTo>
                  <a:pt x="3388" y="7233"/>
                </a:moveTo>
                <a:cubicBezTo>
                  <a:pt x="3520" y="7048"/>
                  <a:pt x="3477" y="6792"/>
                  <a:pt x="3292" y="6659"/>
                </a:cubicBezTo>
                <a:cubicBezTo>
                  <a:pt x="3107" y="6528"/>
                  <a:pt x="2851" y="6570"/>
                  <a:pt x="2718" y="6755"/>
                </a:cubicBezTo>
                <a:cubicBezTo>
                  <a:pt x="2491" y="7074"/>
                  <a:pt x="2215" y="7353"/>
                  <a:pt x="1898" y="7582"/>
                </a:cubicBezTo>
                <a:cubicBezTo>
                  <a:pt x="1715" y="7715"/>
                  <a:pt x="1675" y="7972"/>
                  <a:pt x="1807" y="8157"/>
                </a:cubicBezTo>
                <a:cubicBezTo>
                  <a:pt x="1887" y="8267"/>
                  <a:pt x="2013" y="8327"/>
                  <a:pt x="2141" y="8327"/>
                </a:cubicBezTo>
                <a:cubicBezTo>
                  <a:pt x="2225" y="8327"/>
                  <a:pt x="2310" y="8300"/>
                  <a:pt x="2382" y="8249"/>
                </a:cubicBezTo>
                <a:cubicBezTo>
                  <a:pt x="2771" y="7965"/>
                  <a:pt x="3110" y="7624"/>
                  <a:pt x="3388" y="7233"/>
                </a:cubicBezTo>
                <a:close/>
                <a:moveTo>
                  <a:pt x="1281" y="4652"/>
                </a:moveTo>
                <a:cubicBezTo>
                  <a:pt x="1312" y="3802"/>
                  <a:pt x="1608" y="3000"/>
                  <a:pt x="2137" y="2332"/>
                </a:cubicBezTo>
                <a:cubicBezTo>
                  <a:pt x="2278" y="2153"/>
                  <a:pt x="2248" y="1895"/>
                  <a:pt x="2070" y="1754"/>
                </a:cubicBezTo>
                <a:cubicBezTo>
                  <a:pt x="1891" y="1613"/>
                  <a:pt x="1633" y="1643"/>
                  <a:pt x="1492" y="1822"/>
                </a:cubicBezTo>
                <a:cubicBezTo>
                  <a:pt x="841" y="2642"/>
                  <a:pt x="482" y="3629"/>
                  <a:pt x="456" y="4677"/>
                </a:cubicBezTo>
                <a:cubicBezTo>
                  <a:pt x="456" y="4693"/>
                  <a:pt x="456" y="4709"/>
                  <a:pt x="457" y="4724"/>
                </a:cubicBezTo>
                <a:cubicBezTo>
                  <a:pt x="450" y="5115"/>
                  <a:pt x="334" y="5497"/>
                  <a:pt x="122" y="5825"/>
                </a:cubicBezTo>
                <a:cubicBezTo>
                  <a:pt x="0" y="6017"/>
                  <a:pt x="55" y="6270"/>
                  <a:pt x="246" y="6394"/>
                </a:cubicBezTo>
                <a:cubicBezTo>
                  <a:pt x="315" y="6439"/>
                  <a:pt x="392" y="6460"/>
                  <a:pt x="468" y="6460"/>
                </a:cubicBezTo>
                <a:cubicBezTo>
                  <a:pt x="603" y="6460"/>
                  <a:pt x="736" y="6393"/>
                  <a:pt x="816" y="6272"/>
                </a:cubicBezTo>
                <a:cubicBezTo>
                  <a:pt x="1120" y="5798"/>
                  <a:pt x="1282" y="5248"/>
                  <a:pt x="1282" y="4683"/>
                </a:cubicBezTo>
                <a:cubicBezTo>
                  <a:pt x="1282" y="4672"/>
                  <a:pt x="1282" y="4662"/>
                  <a:pt x="1281" y="4652"/>
                </a:cubicBezTo>
                <a:close/>
                <a:moveTo>
                  <a:pt x="1281" y="4652"/>
                </a:moveTo>
                <a:close/>
              </a:path>
            </a:pathLst>
          </a:custGeom>
          <a:solidFill>
            <a:srgbClr val="2A65FF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0C6074DF-03B7-420D-BD27-A6B57ED35768}"/>
              </a:ext>
            </a:extLst>
          </p:cNvPr>
          <p:cNvSpPr txBox="1"/>
          <p:nvPr/>
        </p:nvSpPr>
        <p:spPr>
          <a:xfrm>
            <a:off x="9579430" y="151014"/>
            <a:ext cx="1049966" cy="313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INTRODUCE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0A211533-23EF-4665-A10D-88AE4151A50A}"/>
              </a:ext>
            </a:extLst>
          </p:cNvPr>
          <p:cNvSpPr txBox="1"/>
          <p:nvPr/>
        </p:nvSpPr>
        <p:spPr>
          <a:xfrm>
            <a:off x="10629395" y="151014"/>
            <a:ext cx="542303" cy="313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USER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C03E4EAC-FEE9-4274-A338-FAE7F23B44A6}"/>
              </a:ext>
            </a:extLst>
          </p:cNvPr>
          <p:cNvSpPr txBox="1"/>
          <p:nvPr/>
        </p:nvSpPr>
        <p:spPr>
          <a:xfrm>
            <a:off x="11171698" y="151014"/>
            <a:ext cx="736689" cy="313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MORE</a:t>
            </a:r>
          </a:p>
        </p:txBody>
      </p:sp>
      <p:graphicFrame>
        <p:nvGraphicFramePr>
          <p:cNvPr id="53" name="表格 346">
            <a:extLst>
              <a:ext uri="{FF2B5EF4-FFF2-40B4-BE49-F238E27FC236}">
                <a16:creationId xmlns:a16="http://schemas.microsoft.com/office/drawing/2014/main" xmlns="" id="{66999FF5-9DAC-4777-9AAC-95BC3F76CD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9869286"/>
              </p:ext>
            </p:extLst>
          </p:nvPr>
        </p:nvGraphicFramePr>
        <p:xfrm>
          <a:off x="570876" y="5721088"/>
          <a:ext cx="2581016" cy="6852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2627">
                  <a:extLst>
                    <a:ext uri="{9D8B030D-6E8A-4147-A177-3AD203B41FA5}">
                      <a16:colId xmlns:a16="http://schemas.microsoft.com/office/drawing/2014/main" xmlns="" val="4014000814"/>
                    </a:ext>
                  </a:extLst>
                </a:gridCol>
                <a:gridCol w="322627">
                  <a:extLst>
                    <a:ext uri="{9D8B030D-6E8A-4147-A177-3AD203B41FA5}">
                      <a16:colId xmlns:a16="http://schemas.microsoft.com/office/drawing/2014/main" xmlns="" val="410473686"/>
                    </a:ext>
                  </a:extLst>
                </a:gridCol>
                <a:gridCol w="322627">
                  <a:extLst>
                    <a:ext uri="{9D8B030D-6E8A-4147-A177-3AD203B41FA5}">
                      <a16:colId xmlns:a16="http://schemas.microsoft.com/office/drawing/2014/main" xmlns="" val="3688221307"/>
                    </a:ext>
                  </a:extLst>
                </a:gridCol>
                <a:gridCol w="322627">
                  <a:extLst>
                    <a:ext uri="{9D8B030D-6E8A-4147-A177-3AD203B41FA5}">
                      <a16:colId xmlns:a16="http://schemas.microsoft.com/office/drawing/2014/main" xmlns="" val="380178872"/>
                    </a:ext>
                  </a:extLst>
                </a:gridCol>
                <a:gridCol w="322627">
                  <a:extLst>
                    <a:ext uri="{9D8B030D-6E8A-4147-A177-3AD203B41FA5}">
                      <a16:colId xmlns:a16="http://schemas.microsoft.com/office/drawing/2014/main" xmlns="" val="2128455233"/>
                    </a:ext>
                  </a:extLst>
                </a:gridCol>
                <a:gridCol w="322627">
                  <a:extLst>
                    <a:ext uri="{9D8B030D-6E8A-4147-A177-3AD203B41FA5}">
                      <a16:colId xmlns:a16="http://schemas.microsoft.com/office/drawing/2014/main" xmlns="" val="1878550809"/>
                    </a:ext>
                  </a:extLst>
                </a:gridCol>
                <a:gridCol w="322627">
                  <a:extLst>
                    <a:ext uri="{9D8B030D-6E8A-4147-A177-3AD203B41FA5}">
                      <a16:colId xmlns:a16="http://schemas.microsoft.com/office/drawing/2014/main" xmlns="" val="1974281844"/>
                    </a:ext>
                  </a:extLst>
                </a:gridCol>
                <a:gridCol w="322627">
                  <a:extLst>
                    <a:ext uri="{9D8B030D-6E8A-4147-A177-3AD203B41FA5}">
                      <a16:colId xmlns:a16="http://schemas.microsoft.com/office/drawing/2014/main" xmlns="" val="3299167776"/>
                    </a:ext>
                  </a:extLst>
                </a:gridCol>
              </a:tblGrid>
              <a:tr h="342614"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709741886"/>
                  </a:ext>
                </a:extLst>
              </a:tr>
              <a:tr h="342614">
                <a:tc>
                  <a:txBody>
                    <a:bodyPr/>
                    <a:lstStyle/>
                    <a:p>
                      <a:pPr algn="ctr"/>
                      <a:endParaRPr lang="zh-CN" altLang="en-US" sz="140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38495783"/>
                  </a:ext>
                </a:extLst>
              </a:tr>
            </a:tbl>
          </a:graphicData>
        </a:graphic>
      </p:graphicFrame>
      <p:sp>
        <p:nvSpPr>
          <p:cNvPr id="54" name="椭圆 53">
            <a:extLst>
              <a:ext uri="{FF2B5EF4-FFF2-40B4-BE49-F238E27FC236}">
                <a16:creationId xmlns:a16="http://schemas.microsoft.com/office/drawing/2014/main" xmlns="" id="{FA471078-3911-421B-B678-6A816314E1AD}"/>
              </a:ext>
            </a:extLst>
          </p:cNvPr>
          <p:cNvSpPr/>
          <p:nvPr/>
        </p:nvSpPr>
        <p:spPr>
          <a:xfrm>
            <a:off x="11455635" y="6364790"/>
            <a:ext cx="172811" cy="172811"/>
          </a:xfrm>
          <a:prstGeom prst="ellipse">
            <a:avLst/>
          </a:prstGeom>
          <a:solidFill>
            <a:srgbClr val="2A65FF"/>
          </a:solidFill>
          <a:ln>
            <a:solidFill>
              <a:srgbClr val="2A65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xmlns="" id="{74A283A2-F2F8-4D1C-89BD-0EA3C534CB3A}"/>
              </a:ext>
            </a:extLst>
          </p:cNvPr>
          <p:cNvSpPr/>
          <p:nvPr/>
        </p:nvSpPr>
        <p:spPr>
          <a:xfrm>
            <a:off x="11563132" y="6364790"/>
            <a:ext cx="172811" cy="172811"/>
          </a:xfrm>
          <a:prstGeom prst="ellipse">
            <a:avLst/>
          </a:prstGeom>
          <a:solidFill>
            <a:schemeClr val="bg1"/>
          </a:solidFill>
          <a:ln>
            <a:solidFill>
              <a:srgbClr val="2A65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图文框 58">
            <a:extLst>
              <a:ext uri="{FF2B5EF4-FFF2-40B4-BE49-F238E27FC236}">
                <a16:creationId xmlns:a16="http://schemas.microsoft.com/office/drawing/2014/main" xmlns="" id="{7B1FEE04-5BF3-4B13-BA31-A48EDE73BBA0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frame">
            <a:avLst>
              <a:gd name="adj1" fmla="val 436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476985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公众号：陈西设计之家。微信搜索即可" descr="图片包含 游戏机, 桌子&#10;&#10;描述已自动生成">
            <a:extLst>
              <a:ext uri="{FF2B5EF4-FFF2-40B4-BE49-F238E27FC236}">
                <a16:creationId xmlns:a16="http://schemas.microsoft.com/office/drawing/2014/main" xmlns="" id="{B618B432-CC89-4D61-8B15-04FD794FE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" y="854503"/>
            <a:ext cx="12188203" cy="514899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6181FED-3CC9-49C4-852F-960BE978A3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521" y="4177865"/>
            <a:ext cx="1615580" cy="164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12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A402EEF-4A71-4AD3-9FC4-1232BCE232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074" y="4878160"/>
            <a:ext cx="4346825" cy="75597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410DFCF-428E-463F-9DBC-E5B195FEB7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611" y="782410"/>
            <a:ext cx="4095750" cy="4095750"/>
          </a:xfrm>
          <a:prstGeom prst="rect">
            <a:avLst/>
          </a:prstGeom>
        </p:spPr>
      </p:pic>
      <p:pic>
        <p:nvPicPr>
          <p:cNvPr id="11" name="图片 10" descr="文本, 白板&#10;&#10;描述已自动生成">
            <a:extLst>
              <a:ext uri="{FF2B5EF4-FFF2-40B4-BE49-F238E27FC236}">
                <a16:creationId xmlns:a16="http://schemas.microsoft.com/office/drawing/2014/main" xmlns="" id="{F6C26831-E16A-4C8B-90E2-5E5119B73F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165" y="1374592"/>
            <a:ext cx="4108816" cy="410881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DA19A74-5E39-48F8-839D-8D9CF3E9E4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73" y="5925843"/>
            <a:ext cx="11498053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534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:a16="http://schemas.microsoft.com/office/drawing/2014/main" xmlns="" id="{6C789A12-FB1B-4559-B0E6-C695D8397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C927B44-2072-4D7B-B199-4E6875D51CAC}"/>
              </a:ext>
            </a:extLst>
          </p:cNvPr>
          <p:cNvSpPr txBox="1"/>
          <p:nvPr/>
        </p:nvSpPr>
        <p:spPr>
          <a:xfrm>
            <a:off x="3804458" y="5524500"/>
            <a:ext cx="4583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B</a:t>
            </a:r>
            <a:r>
              <a:rPr lang="zh-CN" altLang="en-US" sz="3200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站：陈西设计之家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2A2D68E-BC96-4E6C-B4AF-738F65932D6F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74588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11170" y="3244334"/>
            <a:ext cx="509787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陈西设计之</a:t>
            </a:r>
            <a:r>
              <a:rPr lang="zh-CN" altLang="en-US" dirty="0" smtClean="0">
                <a:hlinkClick r:id="rId2"/>
              </a:rPr>
              <a:t>家</a:t>
            </a:r>
            <a:r>
              <a:rPr lang="zh-CN" altLang="en-US" dirty="0" smtClean="0"/>
              <a:t> 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934887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2277</TotalTime>
  <Words>699</Words>
  <Application>Microsoft Office PowerPoint</Application>
  <PresentationFormat>宽屏</PresentationFormat>
  <Paragraphs>70</Paragraphs>
  <Slides>9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等线</vt:lpstr>
      <vt:lpstr>Arial</vt:lpstr>
      <vt:lpstr>字体圈欣意冠黑体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发布会</dc:subject>
  <dc:creator>陈 西;公众号：陈西设计之家。微信搜索即可。更多免费PPT模版教程等都可以在公众号内获取。PPT定制微信：2090298045【陈西】</dc:creator>
  <cp:keywords>51PPT模板网</cp:keywords>
  <dc:description>www.51pptmoban.com</dc:description>
  <cp:lastModifiedBy>YANGs</cp:lastModifiedBy>
  <cp:revision>180</cp:revision>
  <dcterms:created xsi:type="dcterms:W3CDTF">2021-07-03T02:27:44Z</dcterms:created>
  <dcterms:modified xsi:type="dcterms:W3CDTF">2021-07-11T15:17:32Z</dcterms:modified>
  <cp:category>公众号：陈西设计之家。微信搜索即可。更多免费PPT模版教程等都可以在公众号内获取。PPT定制微信：2090298045【陈西】</cp:category>
</cp:coreProperties>
</file>