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30"/>
  </p:notesMasterIdLst>
  <p:sldIdLst>
    <p:sldId id="410" r:id="rId3"/>
    <p:sldId id="411" r:id="rId4"/>
    <p:sldId id="413" r:id="rId5"/>
    <p:sldId id="380" r:id="rId6"/>
    <p:sldId id="366" r:id="rId7"/>
    <p:sldId id="387" r:id="rId8"/>
    <p:sldId id="389" r:id="rId9"/>
    <p:sldId id="414" r:id="rId10"/>
    <p:sldId id="388" r:id="rId11"/>
    <p:sldId id="405" r:id="rId12"/>
    <p:sldId id="391" r:id="rId13"/>
    <p:sldId id="390" r:id="rId14"/>
    <p:sldId id="392" r:id="rId15"/>
    <p:sldId id="415" r:id="rId16"/>
    <p:sldId id="406" r:id="rId17"/>
    <p:sldId id="393" r:id="rId18"/>
    <p:sldId id="398" r:id="rId19"/>
    <p:sldId id="397" r:id="rId20"/>
    <p:sldId id="399" r:id="rId21"/>
    <p:sldId id="416" r:id="rId22"/>
    <p:sldId id="395" r:id="rId23"/>
    <p:sldId id="404" r:id="rId24"/>
    <p:sldId id="400" r:id="rId25"/>
    <p:sldId id="401" r:id="rId26"/>
    <p:sldId id="407" r:id="rId27"/>
    <p:sldId id="417" r:id="rId28"/>
    <p:sldId id="41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D0DCF0"/>
    <a:srgbClr val="5D7DB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6314" autoAdjust="0"/>
  </p:normalViewPr>
  <p:slideViewPr>
    <p:cSldViewPr snapToGrid="0">
      <p:cViewPr>
        <p:scale>
          <a:sx n="66" d="100"/>
          <a:sy n="66" d="100"/>
        </p:scale>
        <p:origin x="600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B2E4C-0070-47C5-825D-1B4A568F26C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CFEF6E-AA88-4EFA-B2EE-922C92261B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184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altLang="zh-CN" dirty="0"/>
              <a:t>5-1-P-P-T-</a:t>
            </a:r>
            <a:r>
              <a:rPr lang="zh-CN" altLang="pl-PL" dirty="0"/>
              <a:t>模  板 网   </a:t>
            </a:r>
            <a:r>
              <a:rPr lang="pl-PL" altLang="zh-CN" dirty="0"/>
              <a:t>w w  w.5 1 p p t m   ob an.c o 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CFEF6E-AA88-4EFA-B2EE-922C92261B1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6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072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FEF6E-AA88-4EFA-B2EE-922C92261B1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997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CFEF6E-AA88-4EFA-B2EE-922C92261B1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5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D18FB5-6DCB-451F-94F0-3345343F4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E678125-5174-4E2A-8249-D60625977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D07CCD-BD47-4B78-AA3E-E88AA80A6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1E3B-4889-452A-A628-BD62FA40F833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05A2BC-34AB-4DBB-8AFB-07B12ACCF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8743F5-5C8A-4D72-8D67-45FB1BAE5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94B0-CFDA-4883-BF25-FD63E7A55B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7636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57C555-8594-423D-9273-C79160A6C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6F8E0A-5877-40EA-8D43-00A6C95320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2F085F-B951-4377-9728-483138E40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1E3B-4889-452A-A628-BD62FA40F833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8F0A4A-8128-46C0-B5C1-FECE82940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C38EC0-1F7A-4566-B769-28E2E293A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94B0-CFDA-4883-BF25-FD63E7A55B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41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675DE15-D691-4E84-B9A3-6FDDB9E97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1E3B-4889-452A-A628-BD62FA40F833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12DACD8-A4B9-4EFB-A83B-5F10C1B7E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330A1B3-3D06-4AFC-A823-EE5D9A036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94B0-CFDA-4883-BF25-FD63E7A55BA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6200000" flipV="1">
            <a:off x="-2251" y="2251"/>
            <a:ext cx="303966" cy="299463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6410726" y="5991600"/>
            <a:ext cx="6281938" cy="1197049"/>
            <a:chOff x="9906723" y="6148911"/>
            <a:chExt cx="2178331" cy="415090"/>
          </a:xfrm>
        </p:grpSpPr>
        <p:sp>
          <p:nvSpPr>
            <p:cNvPr id="7" name="平行四边形 6"/>
            <p:cNvSpPr/>
            <p:nvPr/>
          </p:nvSpPr>
          <p:spPr>
            <a:xfrm rot="21200937">
              <a:off x="11279065" y="6148911"/>
              <a:ext cx="805989" cy="187646"/>
            </a:xfrm>
            <a:prstGeom prst="parallelogram">
              <a:avLst>
                <a:gd name="adj" fmla="val 88061"/>
              </a:avLst>
            </a:prstGeom>
            <a:gradFill flip="none" rotWithShape="1">
              <a:gsLst>
                <a:gs pos="100000">
                  <a:srgbClr val="4472C4">
                    <a:alpha val="0"/>
                  </a:srgbClr>
                </a:gs>
                <a:gs pos="0">
                  <a:srgbClr val="4472C4">
                    <a:alpha val="58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平行四边形 7"/>
            <p:cNvSpPr/>
            <p:nvPr/>
          </p:nvSpPr>
          <p:spPr>
            <a:xfrm rot="21200937">
              <a:off x="9906723" y="6376355"/>
              <a:ext cx="1904227" cy="187646"/>
            </a:xfrm>
            <a:prstGeom prst="parallelogram">
              <a:avLst>
                <a:gd name="adj" fmla="val 88061"/>
              </a:avLst>
            </a:prstGeom>
            <a:gradFill flip="none" rotWithShape="1">
              <a:gsLst>
                <a:gs pos="100000">
                  <a:srgbClr val="4472C4">
                    <a:alpha val="0"/>
                  </a:srgbClr>
                </a:gs>
                <a:gs pos="15000">
                  <a:srgbClr val="4472C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8204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BD83B02-DFD7-432F-A449-ED5C66680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3B2B09-1EA1-45E6-AF47-8403B5077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B117D6-069A-4D7B-B090-A5FF965D23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E1E3B-4889-452A-A628-BD62FA40F833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FC0DDD-053D-4C90-B185-6290C738DF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1A4026-DDD6-4630-83BF-99334B1D4F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894B0-CFDA-4883-BF25-FD63E7A55B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15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50640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1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7D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3199" b="29301"/>
          <a:stretch/>
        </p:blipFill>
        <p:spPr>
          <a:xfrm>
            <a:off x="1666" y="0"/>
            <a:ext cx="12190334" cy="6858000"/>
          </a:xfrm>
          <a:prstGeom prst="rect">
            <a:avLst/>
          </a:prstGeom>
        </p:spPr>
      </p:pic>
      <p:sp>
        <p:nvSpPr>
          <p:cNvPr id="22" name="矩形 259">
            <a:extLst>
              <a:ext uri="{FF2B5EF4-FFF2-40B4-BE49-F238E27FC236}">
                <a16:creationId xmlns:a16="http://schemas.microsoft.com/office/drawing/2014/main" id="{B88B45B8-0AC9-4E3D-BCE1-671BDB18D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880" y="2254760"/>
            <a:ext cx="7800019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商业项目计划书</a:t>
            </a:r>
            <a:endParaRPr lang="en-US" altLang="zh-CN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8EBB3766-456F-4FCA-A73A-CA4CBA0CECF2}"/>
              </a:ext>
            </a:extLst>
          </p:cNvPr>
          <p:cNvSpPr/>
          <p:nvPr/>
        </p:nvSpPr>
        <p:spPr>
          <a:xfrm>
            <a:off x="1048736" y="3447766"/>
            <a:ext cx="5593363" cy="554006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5" name="矩形 259">
            <a:extLst>
              <a:ext uri="{FF2B5EF4-FFF2-40B4-BE49-F238E27FC236}">
                <a16:creationId xmlns:a16="http://schemas.microsoft.com/office/drawing/2014/main" id="{88C84915-DC7E-460A-B1D8-B772854D8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881" y="854445"/>
            <a:ext cx="540060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1500" b="1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2021</a:t>
            </a:r>
          </a:p>
        </p:txBody>
      </p:sp>
      <p:sp>
        <p:nvSpPr>
          <p:cNvPr id="8" name="等腰三角形 7"/>
          <p:cNvSpPr/>
          <p:nvPr/>
        </p:nvSpPr>
        <p:spPr>
          <a:xfrm rot="5400000" flipV="1">
            <a:off x="5384800" y="50800"/>
            <a:ext cx="6858000" cy="6756400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666" y="3794552"/>
            <a:ext cx="6450815" cy="2124746"/>
          </a:xfrm>
          <a:prstGeom prst="line">
            <a:avLst/>
          </a:prstGeom>
          <a:ln w="127000">
            <a:gradFill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40795" y="-15902"/>
            <a:ext cx="958740" cy="6642100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-203200" y="-15902"/>
            <a:ext cx="12600066" cy="1172396"/>
          </a:xfrm>
          <a:prstGeom prst="line">
            <a:avLst/>
          </a:prstGeom>
          <a:ln w="2540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610100" y="-457200"/>
            <a:ext cx="5849037" cy="7271204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FE73162-389F-4281-A7DD-A2382609B873}"/>
              </a:ext>
            </a:extLst>
          </p:cNvPr>
          <p:cNvGrpSpPr/>
          <p:nvPr/>
        </p:nvGrpSpPr>
        <p:grpSpPr>
          <a:xfrm>
            <a:off x="1174568" y="4148938"/>
            <a:ext cx="2292824" cy="436878"/>
            <a:chOff x="8222965" y="7595340"/>
            <a:chExt cx="3061547" cy="678712"/>
          </a:xfrm>
          <a:gradFill>
            <a:gsLst>
              <a:gs pos="100000">
                <a:srgbClr val="61C9D4">
                  <a:alpha val="90000"/>
                </a:srgbClr>
              </a:gs>
              <a:gs pos="33000">
                <a:srgbClr val="418EAA">
                  <a:alpha val="90000"/>
                </a:srgbClr>
              </a:gs>
            </a:gsLst>
            <a:lin ang="2700000" scaled="1"/>
          </a:gradFill>
        </p:grpSpPr>
        <p:sp>
          <p:nvSpPr>
            <p:cNvPr id="24" name="圆角矩形 16">
              <a:extLst>
                <a:ext uri="{FF2B5EF4-FFF2-40B4-BE49-F238E27FC236}">
                  <a16:creationId xmlns:a16="http://schemas.microsoft.com/office/drawing/2014/main" id="{B754B60E-0581-4687-B9F9-6D19298E72C4}"/>
                </a:ext>
              </a:extLst>
            </p:cNvPr>
            <p:cNvSpPr/>
            <p:nvPr/>
          </p:nvSpPr>
          <p:spPr>
            <a:xfrm>
              <a:off x="8222965" y="7595340"/>
              <a:ext cx="3061547" cy="678712"/>
            </a:xfrm>
            <a:prstGeom prst="roundRect">
              <a:avLst>
                <a:gd name="adj" fmla="val 0"/>
              </a:avLst>
            </a:prstGeom>
            <a:solidFill>
              <a:srgbClr val="4472C4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7B5D02-321D-4887-A30E-6F07B3A62486}"/>
                </a:ext>
              </a:extLst>
            </p:cNvPr>
            <p:cNvSpPr txBox="1"/>
            <p:nvPr/>
          </p:nvSpPr>
          <p:spPr>
            <a:xfrm>
              <a:off x="8222965" y="7684831"/>
              <a:ext cx="3061547" cy="430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iconfont-11253-5330413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5400000">
            <a:off x="10614741" y="5614456"/>
            <a:ext cx="590198" cy="609685"/>
          </a:xfrm>
          <a:custGeom>
            <a:avLst/>
            <a:gdLst>
              <a:gd name="T0" fmla="*/ 3460 w 5741"/>
              <a:gd name="T1" fmla="*/ 2966 h 5932"/>
              <a:gd name="T2" fmla="*/ 3400 w 5741"/>
              <a:gd name="T3" fmla="*/ 3102 h 5932"/>
              <a:gd name="T4" fmla="*/ 630 w 5741"/>
              <a:gd name="T5" fmla="*/ 5872 h 5932"/>
              <a:gd name="T6" fmla="*/ 494 w 5741"/>
              <a:gd name="T7" fmla="*/ 5932 h 5932"/>
              <a:gd name="T8" fmla="*/ 357 w 5741"/>
              <a:gd name="T9" fmla="*/ 5872 h 5932"/>
              <a:gd name="T10" fmla="*/ 60 w 5741"/>
              <a:gd name="T11" fmla="*/ 5575 h 5932"/>
              <a:gd name="T12" fmla="*/ 0 w 5741"/>
              <a:gd name="T13" fmla="*/ 5439 h 5932"/>
              <a:gd name="T14" fmla="*/ 60 w 5741"/>
              <a:gd name="T15" fmla="*/ 5302 h 5932"/>
              <a:gd name="T16" fmla="*/ 2396 w 5741"/>
              <a:gd name="T17" fmla="*/ 2966 h 5932"/>
              <a:gd name="T18" fmla="*/ 60 w 5741"/>
              <a:gd name="T19" fmla="*/ 630 h 5932"/>
              <a:gd name="T20" fmla="*/ 0 w 5741"/>
              <a:gd name="T21" fmla="*/ 494 h 5932"/>
              <a:gd name="T22" fmla="*/ 60 w 5741"/>
              <a:gd name="T23" fmla="*/ 357 h 5932"/>
              <a:gd name="T24" fmla="*/ 357 w 5741"/>
              <a:gd name="T25" fmla="*/ 60 h 5932"/>
              <a:gd name="T26" fmla="*/ 494 w 5741"/>
              <a:gd name="T27" fmla="*/ 0 h 5932"/>
              <a:gd name="T28" fmla="*/ 630 w 5741"/>
              <a:gd name="T29" fmla="*/ 60 h 5932"/>
              <a:gd name="T30" fmla="*/ 3400 w 5741"/>
              <a:gd name="T31" fmla="*/ 2830 h 5932"/>
              <a:gd name="T32" fmla="*/ 3460 w 5741"/>
              <a:gd name="T33" fmla="*/ 2966 h 5932"/>
              <a:gd name="T34" fmla="*/ 5741 w 5741"/>
              <a:gd name="T35" fmla="*/ 2966 h 5932"/>
              <a:gd name="T36" fmla="*/ 5681 w 5741"/>
              <a:gd name="T37" fmla="*/ 3102 h 5932"/>
              <a:gd name="T38" fmla="*/ 2912 w 5741"/>
              <a:gd name="T39" fmla="*/ 5872 h 5932"/>
              <a:gd name="T40" fmla="*/ 2776 w 5741"/>
              <a:gd name="T41" fmla="*/ 5932 h 5932"/>
              <a:gd name="T42" fmla="*/ 2640 w 5741"/>
              <a:gd name="T43" fmla="*/ 5872 h 5932"/>
              <a:gd name="T44" fmla="*/ 2342 w 5741"/>
              <a:gd name="T45" fmla="*/ 5575 h 5932"/>
              <a:gd name="T46" fmla="*/ 2282 w 5741"/>
              <a:gd name="T47" fmla="*/ 5439 h 5932"/>
              <a:gd name="T48" fmla="*/ 2342 w 5741"/>
              <a:gd name="T49" fmla="*/ 5302 h 5932"/>
              <a:gd name="T50" fmla="*/ 4679 w 5741"/>
              <a:gd name="T51" fmla="*/ 2966 h 5932"/>
              <a:gd name="T52" fmla="*/ 2342 w 5741"/>
              <a:gd name="T53" fmla="*/ 630 h 5932"/>
              <a:gd name="T54" fmla="*/ 2282 w 5741"/>
              <a:gd name="T55" fmla="*/ 494 h 5932"/>
              <a:gd name="T56" fmla="*/ 2342 w 5741"/>
              <a:gd name="T57" fmla="*/ 357 h 5932"/>
              <a:gd name="T58" fmla="*/ 2640 w 5741"/>
              <a:gd name="T59" fmla="*/ 60 h 5932"/>
              <a:gd name="T60" fmla="*/ 2776 w 5741"/>
              <a:gd name="T61" fmla="*/ 0 h 5932"/>
              <a:gd name="T62" fmla="*/ 2912 w 5741"/>
              <a:gd name="T63" fmla="*/ 60 h 5932"/>
              <a:gd name="T64" fmla="*/ 5682 w 5741"/>
              <a:gd name="T65" fmla="*/ 2830 h 5932"/>
              <a:gd name="T66" fmla="*/ 5741 w 5741"/>
              <a:gd name="T67" fmla="*/ 2966 h 5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41" h="5932">
                <a:moveTo>
                  <a:pt x="3460" y="2966"/>
                </a:moveTo>
                <a:cubicBezTo>
                  <a:pt x="3460" y="3017"/>
                  <a:pt x="3440" y="3063"/>
                  <a:pt x="3400" y="3102"/>
                </a:cubicBezTo>
                <a:lnTo>
                  <a:pt x="630" y="5872"/>
                </a:lnTo>
                <a:cubicBezTo>
                  <a:pt x="590" y="5912"/>
                  <a:pt x="545" y="5932"/>
                  <a:pt x="494" y="5932"/>
                </a:cubicBezTo>
                <a:cubicBezTo>
                  <a:pt x="442" y="5932"/>
                  <a:pt x="396" y="5912"/>
                  <a:pt x="357" y="5872"/>
                </a:cubicBezTo>
                <a:lnTo>
                  <a:pt x="60" y="5575"/>
                </a:lnTo>
                <a:cubicBezTo>
                  <a:pt x="20" y="5535"/>
                  <a:pt x="0" y="5490"/>
                  <a:pt x="0" y="5439"/>
                </a:cubicBezTo>
                <a:cubicBezTo>
                  <a:pt x="0" y="5387"/>
                  <a:pt x="20" y="5341"/>
                  <a:pt x="60" y="5302"/>
                </a:cubicBezTo>
                <a:lnTo>
                  <a:pt x="2396" y="2966"/>
                </a:lnTo>
                <a:lnTo>
                  <a:pt x="60" y="630"/>
                </a:lnTo>
                <a:cubicBezTo>
                  <a:pt x="20" y="590"/>
                  <a:pt x="0" y="545"/>
                  <a:pt x="0" y="494"/>
                </a:cubicBezTo>
                <a:cubicBezTo>
                  <a:pt x="0" y="442"/>
                  <a:pt x="20" y="396"/>
                  <a:pt x="60" y="357"/>
                </a:cubicBezTo>
                <a:lnTo>
                  <a:pt x="357" y="60"/>
                </a:lnTo>
                <a:cubicBezTo>
                  <a:pt x="397" y="20"/>
                  <a:pt x="442" y="0"/>
                  <a:pt x="494" y="0"/>
                </a:cubicBezTo>
                <a:cubicBezTo>
                  <a:pt x="545" y="0"/>
                  <a:pt x="591" y="20"/>
                  <a:pt x="630" y="60"/>
                </a:cubicBezTo>
                <a:lnTo>
                  <a:pt x="3400" y="2830"/>
                </a:lnTo>
                <a:cubicBezTo>
                  <a:pt x="3440" y="2869"/>
                  <a:pt x="3460" y="2915"/>
                  <a:pt x="3460" y="2966"/>
                </a:cubicBezTo>
                <a:close/>
                <a:moveTo>
                  <a:pt x="5741" y="2966"/>
                </a:moveTo>
                <a:cubicBezTo>
                  <a:pt x="5741" y="3017"/>
                  <a:pt x="5721" y="3063"/>
                  <a:pt x="5681" y="3102"/>
                </a:cubicBezTo>
                <a:lnTo>
                  <a:pt x="2912" y="5872"/>
                </a:lnTo>
                <a:cubicBezTo>
                  <a:pt x="2872" y="5912"/>
                  <a:pt x="2827" y="5932"/>
                  <a:pt x="2776" y="5932"/>
                </a:cubicBezTo>
                <a:cubicBezTo>
                  <a:pt x="2725" y="5932"/>
                  <a:pt x="2679" y="5912"/>
                  <a:pt x="2640" y="5872"/>
                </a:cubicBezTo>
                <a:lnTo>
                  <a:pt x="2342" y="5575"/>
                </a:lnTo>
                <a:cubicBezTo>
                  <a:pt x="2302" y="5535"/>
                  <a:pt x="2282" y="5490"/>
                  <a:pt x="2282" y="5439"/>
                </a:cubicBezTo>
                <a:cubicBezTo>
                  <a:pt x="2282" y="5387"/>
                  <a:pt x="2302" y="5341"/>
                  <a:pt x="2342" y="5302"/>
                </a:cubicBezTo>
                <a:lnTo>
                  <a:pt x="4679" y="2966"/>
                </a:lnTo>
                <a:lnTo>
                  <a:pt x="2342" y="630"/>
                </a:lnTo>
                <a:cubicBezTo>
                  <a:pt x="2302" y="590"/>
                  <a:pt x="2282" y="545"/>
                  <a:pt x="2282" y="494"/>
                </a:cubicBezTo>
                <a:cubicBezTo>
                  <a:pt x="2282" y="442"/>
                  <a:pt x="2302" y="396"/>
                  <a:pt x="2342" y="357"/>
                </a:cubicBezTo>
                <a:lnTo>
                  <a:pt x="2640" y="60"/>
                </a:lnTo>
                <a:cubicBezTo>
                  <a:pt x="2680" y="20"/>
                  <a:pt x="2725" y="0"/>
                  <a:pt x="2776" y="0"/>
                </a:cubicBezTo>
                <a:cubicBezTo>
                  <a:pt x="2827" y="0"/>
                  <a:pt x="2874" y="20"/>
                  <a:pt x="2912" y="60"/>
                </a:cubicBezTo>
                <a:lnTo>
                  <a:pt x="5682" y="2830"/>
                </a:lnTo>
                <a:cubicBezTo>
                  <a:pt x="5722" y="2869"/>
                  <a:pt x="5741" y="2915"/>
                  <a:pt x="5741" y="29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矩形 60"/>
          <p:cNvSpPr/>
          <p:nvPr/>
        </p:nvSpPr>
        <p:spPr>
          <a:xfrm rot="21257363">
            <a:off x="1838578" y="711743"/>
            <a:ext cx="23952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85750"/>
            <a:r>
              <a:rPr lang="en-US" altLang="zh-CN" sz="1200" spc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BUSINESS PLAN </a:t>
            </a:r>
            <a:endParaRPr lang="id-ID" altLang="zh-CN" sz="1200" spc="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 rot="21257363">
            <a:off x="4413071" y="497034"/>
            <a:ext cx="23952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85750"/>
            <a:r>
              <a:rPr lang="en-US" altLang="zh-CN" sz="1200" spc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BUSINESS PLAN </a:t>
            </a:r>
            <a:endParaRPr lang="id-ID" altLang="zh-CN" sz="1200" spc="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 rot="21257363">
            <a:off x="7147235" y="240054"/>
            <a:ext cx="23952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85750"/>
            <a:r>
              <a:rPr lang="en-US" altLang="zh-CN" sz="1200" spc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BUSINESS PLAN </a:t>
            </a:r>
            <a:endParaRPr lang="id-ID" altLang="zh-CN" sz="1200" spc="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394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3">
            <a:extLst>
              <a:ext uri="{FF2B5EF4-FFF2-40B4-BE49-F238E27FC236}">
                <a16:creationId xmlns:a16="http://schemas.microsoft.com/office/drawing/2014/main" id="{D698DA2E-1C19-4677-8B85-48D2B0CD6F3F}"/>
              </a:ext>
            </a:extLst>
          </p:cNvPr>
          <p:cNvGrpSpPr/>
          <p:nvPr/>
        </p:nvGrpSpPr>
        <p:grpSpPr>
          <a:xfrm>
            <a:off x="1576434" y="4109066"/>
            <a:ext cx="9285035" cy="1851986"/>
            <a:chOff x="774273" y="3145321"/>
            <a:chExt cx="7823700" cy="1560029"/>
          </a:xfrm>
        </p:grpSpPr>
        <p:grpSp>
          <p:nvGrpSpPr>
            <p:cNvPr id="55" name="Group 4">
              <a:extLst>
                <a:ext uri="{FF2B5EF4-FFF2-40B4-BE49-F238E27FC236}">
                  <a16:creationId xmlns:a16="http://schemas.microsoft.com/office/drawing/2014/main" id="{84157DA6-2EC8-4CF4-A23C-C4B40E2A44F8}"/>
                </a:ext>
              </a:extLst>
            </p:cNvPr>
            <p:cNvGrpSpPr/>
            <p:nvPr/>
          </p:nvGrpSpPr>
          <p:grpSpPr>
            <a:xfrm>
              <a:off x="774273" y="4208962"/>
              <a:ext cx="1401958" cy="447873"/>
              <a:chOff x="2193925" y="3784600"/>
              <a:chExt cx="1182688" cy="377825"/>
            </a:xfrm>
            <a:solidFill>
              <a:srgbClr val="000000">
                <a:lumMod val="65000"/>
                <a:lumOff val="35000"/>
              </a:srgbClr>
            </a:solidFill>
          </p:grpSpPr>
          <p:sp>
            <p:nvSpPr>
              <p:cNvPr id="67" name="Oval 11">
                <a:extLst>
                  <a:ext uri="{FF2B5EF4-FFF2-40B4-BE49-F238E27FC236}">
                    <a16:creationId xmlns:a16="http://schemas.microsoft.com/office/drawing/2014/main" id="{18911FB1-74A7-4EAD-A80A-B1F7966F8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8275" y="3894138"/>
                <a:ext cx="165100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12">
                <a:extLst>
                  <a:ext uri="{FF2B5EF4-FFF2-40B4-BE49-F238E27FC236}">
                    <a16:creationId xmlns:a16="http://schemas.microsoft.com/office/drawing/2014/main" id="{5CB0F51B-CCF0-423E-9A28-DCDC04FA64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3500" y="3784600"/>
                <a:ext cx="379413" cy="377825"/>
              </a:xfrm>
              <a:custGeom>
                <a:avLst/>
                <a:gdLst>
                  <a:gd name="T0" fmla="*/ 50 w 101"/>
                  <a:gd name="T1" fmla="*/ 0 h 100"/>
                  <a:gd name="T2" fmla="*/ 101 w 101"/>
                  <a:gd name="T3" fmla="*/ 50 h 100"/>
                  <a:gd name="T4" fmla="*/ 50 w 101"/>
                  <a:gd name="T5" fmla="*/ 100 h 100"/>
                  <a:gd name="T6" fmla="*/ 0 w 101"/>
                  <a:gd name="T7" fmla="*/ 50 h 100"/>
                  <a:gd name="T8" fmla="*/ 50 w 101"/>
                  <a:gd name="T9" fmla="*/ 0 h 100"/>
                  <a:gd name="T10" fmla="*/ 50 w 101"/>
                  <a:gd name="T11" fmla="*/ 77 h 100"/>
                  <a:gd name="T12" fmla="*/ 78 w 101"/>
                  <a:gd name="T13" fmla="*/ 50 h 100"/>
                  <a:gd name="T14" fmla="*/ 50 w 101"/>
                  <a:gd name="T15" fmla="*/ 23 h 100"/>
                  <a:gd name="T16" fmla="*/ 23 w 101"/>
                  <a:gd name="T17" fmla="*/ 50 h 100"/>
                  <a:gd name="T18" fmla="*/ 50 w 101"/>
                  <a:gd name="T19" fmla="*/ 7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0" y="0"/>
                    </a:moveTo>
                    <a:cubicBezTo>
                      <a:pt x="78" y="0"/>
                      <a:pt x="101" y="23"/>
                      <a:pt x="101" y="50"/>
                    </a:cubicBezTo>
                    <a:cubicBezTo>
                      <a:pt x="101" y="78"/>
                      <a:pt x="78" y="100"/>
                      <a:pt x="50" y="100"/>
                    </a:cubicBezTo>
                    <a:cubicBezTo>
                      <a:pt x="23" y="100"/>
                      <a:pt x="0" y="78"/>
                      <a:pt x="0" y="50"/>
                    </a:cubicBezTo>
                    <a:cubicBezTo>
                      <a:pt x="0" y="23"/>
                      <a:pt x="23" y="0"/>
                      <a:pt x="50" y="0"/>
                    </a:cubicBezTo>
                    <a:close/>
                    <a:moveTo>
                      <a:pt x="50" y="77"/>
                    </a:moveTo>
                    <a:cubicBezTo>
                      <a:pt x="65" y="77"/>
                      <a:pt x="78" y="65"/>
                      <a:pt x="78" y="50"/>
                    </a:cubicBezTo>
                    <a:cubicBezTo>
                      <a:pt x="78" y="35"/>
                      <a:pt x="65" y="23"/>
                      <a:pt x="50" y="23"/>
                    </a:cubicBezTo>
                    <a:cubicBezTo>
                      <a:pt x="35" y="23"/>
                      <a:pt x="23" y="35"/>
                      <a:pt x="23" y="50"/>
                    </a:cubicBezTo>
                    <a:cubicBezTo>
                      <a:pt x="23" y="65"/>
                      <a:pt x="35" y="77"/>
                      <a:pt x="50" y="7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Oval 13">
                <a:extLst>
                  <a:ext uri="{FF2B5EF4-FFF2-40B4-BE49-F238E27FC236}">
                    <a16:creationId xmlns:a16="http://schemas.microsoft.com/office/drawing/2014/main" id="{33C458AB-E001-483A-8DF6-7324B593A4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6738" y="3894138"/>
                <a:ext cx="165100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14">
                <a:extLst>
                  <a:ext uri="{FF2B5EF4-FFF2-40B4-BE49-F238E27FC236}">
                    <a16:creationId xmlns:a16="http://schemas.microsoft.com/office/drawing/2014/main" id="{CFF5AEB1-624B-43AF-8CE2-C1FB3F4CD2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01963" y="3784600"/>
                <a:ext cx="374650" cy="377825"/>
              </a:xfrm>
              <a:custGeom>
                <a:avLst/>
                <a:gdLst>
                  <a:gd name="T0" fmla="*/ 50 w 100"/>
                  <a:gd name="T1" fmla="*/ 0 h 100"/>
                  <a:gd name="T2" fmla="*/ 100 w 100"/>
                  <a:gd name="T3" fmla="*/ 50 h 100"/>
                  <a:gd name="T4" fmla="*/ 50 w 100"/>
                  <a:gd name="T5" fmla="*/ 100 h 100"/>
                  <a:gd name="T6" fmla="*/ 0 w 100"/>
                  <a:gd name="T7" fmla="*/ 50 h 100"/>
                  <a:gd name="T8" fmla="*/ 50 w 100"/>
                  <a:gd name="T9" fmla="*/ 0 h 100"/>
                  <a:gd name="T10" fmla="*/ 50 w 100"/>
                  <a:gd name="T11" fmla="*/ 77 h 100"/>
                  <a:gd name="T12" fmla="*/ 77 w 100"/>
                  <a:gd name="T13" fmla="*/ 50 h 100"/>
                  <a:gd name="T14" fmla="*/ 50 w 100"/>
                  <a:gd name="T15" fmla="*/ 23 h 100"/>
                  <a:gd name="T16" fmla="*/ 23 w 100"/>
                  <a:gd name="T17" fmla="*/ 50 h 100"/>
                  <a:gd name="T18" fmla="*/ 50 w 100"/>
                  <a:gd name="T19" fmla="*/ 7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100">
                    <a:moveTo>
                      <a:pt x="50" y="0"/>
                    </a:moveTo>
                    <a:cubicBezTo>
                      <a:pt x="78" y="0"/>
                      <a:pt x="100" y="23"/>
                      <a:pt x="100" y="50"/>
                    </a:cubicBezTo>
                    <a:cubicBezTo>
                      <a:pt x="100" y="78"/>
                      <a:pt x="78" y="100"/>
                      <a:pt x="50" y="100"/>
                    </a:cubicBezTo>
                    <a:cubicBezTo>
                      <a:pt x="22" y="100"/>
                      <a:pt x="0" y="78"/>
                      <a:pt x="0" y="50"/>
                    </a:cubicBezTo>
                    <a:cubicBezTo>
                      <a:pt x="0" y="23"/>
                      <a:pt x="22" y="0"/>
                      <a:pt x="50" y="0"/>
                    </a:cubicBezTo>
                    <a:close/>
                    <a:moveTo>
                      <a:pt x="50" y="77"/>
                    </a:moveTo>
                    <a:cubicBezTo>
                      <a:pt x="65" y="77"/>
                      <a:pt x="77" y="65"/>
                      <a:pt x="77" y="50"/>
                    </a:cubicBezTo>
                    <a:cubicBezTo>
                      <a:pt x="77" y="35"/>
                      <a:pt x="65" y="23"/>
                      <a:pt x="50" y="23"/>
                    </a:cubicBezTo>
                    <a:cubicBezTo>
                      <a:pt x="35" y="23"/>
                      <a:pt x="23" y="35"/>
                      <a:pt x="23" y="50"/>
                    </a:cubicBezTo>
                    <a:cubicBezTo>
                      <a:pt x="23" y="65"/>
                      <a:pt x="35" y="77"/>
                      <a:pt x="50" y="7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Oval 15">
                <a:extLst>
                  <a:ext uri="{FF2B5EF4-FFF2-40B4-BE49-F238E27FC236}">
                    <a16:creationId xmlns:a16="http://schemas.microsoft.com/office/drawing/2014/main" id="{E6DB486F-F0BD-48EE-A518-3313223AF8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3463" y="3894138"/>
                <a:ext cx="165100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Freeform 16">
                <a:extLst>
                  <a:ext uri="{FF2B5EF4-FFF2-40B4-BE49-F238E27FC236}">
                    <a16:creationId xmlns:a16="http://schemas.microsoft.com/office/drawing/2014/main" id="{8C396D33-906C-43B6-B986-FA2B7CBEB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3925" y="3784600"/>
                <a:ext cx="379413" cy="377825"/>
              </a:xfrm>
              <a:custGeom>
                <a:avLst/>
                <a:gdLst>
                  <a:gd name="T0" fmla="*/ 51 w 101"/>
                  <a:gd name="T1" fmla="*/ 0 h 100"/>
                  <a:gd name="T2" fmla="*/ 101 w 101"/>
                  <a:gd name="T3" fmla="*/ 50 h 100"/>
                  <a:gd name="T4" fmla="*/ 51 w 101"/>
                  <a:gd name="T5" fmla="*/ 100 h 100"/>
                  <a:gd name="T6" fmla="*/ 0 w 101"/>
                  <a:gd name="T7" fmla="*/ 50 h 100"/>
                  <a:gd name="T8" fmla="*/ 51 w 101"/>
                  <a:gd name="T9" fmla="*/ 0 h 100"/>
                  <a:gd name="T10" fmla="*/ 51 w 101"/>
                  <a:gd name="T11" fmla="*/ 77 h 100"/>
                  <a:gd name="T12" fmla="*/ 78 w 101"/>
                  <a:gd name="T13" fmla="*/ 50 h 100"/>
                  <a:gd name="T14" fmla="*/ 51 w 101"/>
                  <a:gd name="T15" fmla="*/ 23 h 100"/>
                  <a:gd name="T16" fmla="*/ 24 w 101"/>
                  <a:gd name="T17" fmla="*/ 50 h 100"/>
                  <a:gd name="T18" fmla="*/ 51 w 101"/>
                  <a:gd name="T19" fmla="*/ 7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1" y="0"/>
                    </a:moveTo>
                    <a:cubicBezTo>
                      <a:pt x="78" y="0"/>
                      <a:pt x="101" y="23"/>
                      <a:pt x="101" y="50"/>
                    </a:cubicBezTo>
                    <a:cubicBezTo>
                      <a:pt x="101" y="78"/>
                      <a:pt x="78" y="100"/>
                      <a:pt x="51" y="100"/>
                    </a:cubicBezTo>
                    <a:cubicBezTo>
                      <a:pt x="23" y="100"/>
                      <a:pt x="0" y="78"/>
                      <a:pt x="0" y="50"/>
                    </a:cubicBezTo>
                    <a:cubicBezTo>
                      <a:pt x="0" y="23"/>
                      <a:pt x="23" y="0"/>
                      <a:pt x="51" y="0"/>
                    </a:cubicBezTo>
                    <a:close/>
                    <a:moveTo>
                      <a:pt x="51" y="77"/>
                    </a:moveTo>
                    <a:cubicBezTo>
                      <a:pt x="66" y="77"/>
                      <a:pt x="78" y="65"/>
                      <a:pt x="78" y="50"/>
                    </a:cubicBezTo>
                    <a:cubicBezTo>
                      <a:pt x="78" y="35"/>
                      <a:pt x="66" y="23"/>
                      <a:pt x="51" y="23"/>
                    </a:cubicBezTo>
                    <a:cubicBezTo>
                      <a:pt x="36" y="23"/>
                      <a:pt x="24" y="35"/>
                      <a:pt x="24" y="50"/>
                    </a:cubicBezTo>
                    <a:cubicBezTo>
                      <a:pt x="24" y="65"/>
                      <a:pt x="36" y="77"/>
                      <a:pt x="51" y="7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6">
              <a:extLst>
                <a:ext uri="{FF2B5EF4-FFF2-40B4-BE49-F238E27FC236}">
                  <a16:creationId xmlns:a16="http://schemas.microsoft.com/office/drawing/2014/main" id="{2B36874F-335C-4A1C-BB1C-F994052C44E1}"/>
                </a:ext>
              </a:extLst>
            </p:cNvPr>
            <p:cNvGrpSpPr/>
            <p:nvPr/>
          </p:nvGrpSpPr>
          <p:grpSpPr>
            <a:xfrm>
              <a:off x="6352958" y="3145321"/>
              <a:ext cx="2245015" cy="1560029"/>
              <a:chOff x="5256213" y="2846388"/>
              <a:chExt cx="1893888" cy="1316037"/>
            </a:xfrm>
            <a:solidFill>
              <a:srgbClr val="000000">
                <a:lumMod val="65000"/>
                <a:lumOff val="35000"/>
              </a:srgbClr>
            </a:solidFill>
          </p:grpSpPr>
          <p:sp>
            <p:nvSpPr>
              <p:cNvPr id="57" name="Freeform 5">
                <a:extLst>
                  <a:ext uri="{FF2B5EF4-FFF2-40B4-BE49-F238E27FC236}">
                    <a16:creationId xmlns:a16="http://schemas.microsoft.com/office/drawing/2014/main" id="{B7F0DE16-A906-4DC0-BC8A-CE368F90F5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43663" y="3179763"/>
                <a:ext cx="706438" cy="857250"/>
              </a:xfrm>
              <a:custGeom>
                <a:avLst/>
                <a:gdLst>
                  <a:gd name="T0" fmla="*/ 7 w 188"/>
                  <a:gd name="T1" fmla="*/ 165 h 227"/>
                  <a:gd name="T2" fmla="*/ 32 w 188"/>
                  <a:gd name="T3" fmla="*/ 134 h 227"/>
                  <a:gd name="T4" fmla="*/ 39 w 188"/>
                  <a:gd name="T5" fmla="*/ 125 h 227"/>
                  <a:gd name="T6" fmla="*/ 46 w 188"/>
                  <a:gd name="T7" fmla="*/ 15 h 227"/>
                  <a:gd name="T8" fmla="*/ 50 w 188"/>
                  <a:gd name="T9" fmla="*/ 0 h 227"/>
                  <a:gd name="T10" fmla="*/ 152 w 188"/>
                  <a:gd name="T11" fmla="*/ 5 h 227"/>
                  <a:gd name="T12" fmla="*/ 168 w 188"/>
                  <a:gd name="T13" fmla="*/ 11 h 227"/>
                  <a:gd name="T14" fmla="*/ 172 w 188"/>
                  <a:gd name="T15" fmla="*/ 24 h 227"/>
                  <a:gd name="T16" fmla="*/ 165 w 188"/>
                  <a:gd name="T17" fmla="*/ 25 h 227"/>
                  <a:gd name="T18" fmla="*/ 179 w 188"/>
                  <a:gd name="T19" fmla="*/ 84 h 227"/>
                  <a:gd name="T20" fmla="*/ 185 w 188"/>
                  <a:gd name="T21" fmla="*/ 88 h 227"/>
                  <a:gd name="T22" fmla="*/ 185 w 188"/>
                  <a:gd name="T23" fmla="*/ 134 h 227"/>
                  <a:gd name="T24" fmla="*/ 181 w 188"/>
                  <a:gd name="T25" fmla="*/ 154 h 227"/>
                  <a:gd name="T26" fmla="*/ 181 w 188"/>
                  <a:gd name="T27" fmla="*/ 159 h 227"/>
                  <a:gd name="T28" fmla="*/ 188 w 188"/>
                  <a:gd name="T29" fmla="*/ 165 h 227"/>
                  <a:gd name="T30" fmla="*/ 187 w 188"/>
                  <a:gd name="T31" fmla="*/ 191 h 227"/>
                  <a:gd name="T32" fmla="*/ 180 w 188"/>
                  <a:gd name="T33" fmla="*/ 202 h 227"/>
                  <a:gd name="T34" fmla="*/ 166 w 188"/>
                  <a:gd name="T35" fmla="*/ 202 h 227"/>
                  <a:gd name="T36" fmla="*/ 162 w 188"/>
                  <a:gd name="T37" fmla="*/ 202 h 227"/>
                  <a:gd name="T38" fmla="*/ 163 w 188"/>
                  <a:gd name="T39" fmla="*/ 221 h 227"/>
                  <a:gd name="T40" fmla="*/ 163 w 188"/>
                  <a:gd name="T41" fmla="*/ 221 h 227"/>
                  <a:gd name="T42" fmla="*/ 161 w 188"/>
                  <a:gd name="T43" fmla="*/ 225 h 227"/>
                  <a:gd name="T44" fmla="*/ 155 w 188"/>
                  <a:gd name="T45" fmla="*/ 227 h 227"/>
                  <a:gd name="T46" fmla="*/ 155 w 188"/>
                  <a:gd name="T47" fmla="*/ 227 h 227"/>
                  <a:gd name="T48" fmla="*/ 131 w 188"/>
                  <a:gd name="T49" fmla="*/ 227 h 227"/>
                  <a:gd name="T50" fmla="*/ 131 w 188"/>
                  <a:gd name="T51" fmla="*/ 227 h 227"/>
                  <a:gd name="T52" fmla="*/ 130 w 188"/>
                  <a:gd name="T53" fmla="*/ 227 h 227"/>
                  <a:gd name="T54" fmla="*/ 128 w 188"/>
                  <a:gd name="T55" fmla="*/ 225 h 227"/>
                  <a:gd name="T56" fmla="*/ 127 w 188"/>
                  <a:gd name="T57" fmla="*/ 220 h 227"/>
                  <a:gd name="T58" fmla="*/ 127 w 188"/>
                  <a:gd name="T59" fmla="*/ 219 h 227"/>
                  <a:gd name="T60" fmla="*/ 127 w 188"/>
                  <a:gd name="T61" fmla="*/ 202 h 227"/>
                  <a:gd name="T62" fmla="*/ 117 w 188"/>
                  <a:gd name="T63" fmla="*/ 202 h 227"/>
                  <a:gd name="T64" fmla="*/ 110 w 188"/>
                  <a:gd name="T65" fmla="*/ 172 h 227"/>
                  <a:gd name="T66" fmla="*/ 85 w 188"/>
                  <a:gd name="T67" fmla="*/ 146 h 227"/>
                  <a:gd name="T68" fmla="*/ 43 w 188"/>
                  <a:gd name="T69" fmla="*/ 144 h 227"/>
                  <a:gd name="T70" fmla="*/ 16 w 188"/>
                  <a:gd name="T71" fmla="*/ 170 h 227"/>
                  <a:gd name="T72" fmla="*/ 6 w 188"/>
                  <a:gd name="T73" fmla="*/ 215 h 227"/>
                  <a:gd name="T74" fmla="*/ 0 w 188"/>
                  <a:gd name="T75" fmla="*/ 215 h 227"/>
                  <a:gd name="T76" fmla="*/ 7 w 188"/>
                  <a:gd name="T77" fmla="*/ 165 h 227"/>
                  <a:gd name="T78" fmla="*/ 147 w 188"/>
                  <a:gd name="T79" fmla="*/ 15 h 227"/>
                  <a:gd name="T80" fmla="*/ 133 w 188"/>
                  <a:gd name="T81" fmla="*/ 14 h 227"/>
                  <a:gd name="T82" fmla="*/ 135 w 188"/>
                  <a:gd name="T83" fmla="*/ 112 h 227"/>
                  <a:gd name="T84" fmla="*/ 161 w 188"/>
                  <a:gd name="T85" fmla="*/ 112 h 227"/>
                  <a:gd name="T86" fmla="*/ 161 w 188"/>
                  <a:gd name="T87" fmla="*/ 80 h 227"/>
                  <a:gd name="T88" fmla="*/ 147 w 188"/>
                  <a:gd name="T89" fmla="*/ 15 h 227"/>
                  <a:gd name="T90" fmla="*/ 132 w 188"/>
                  <a:gd name="T91" fmla="*/ 219 h 227"/>
                  <a:gd name="T92" fmla="*/ 132 w 188"/>
                  <a:gd name="T93" fmla="*/ 220 h 227"/>
                  <a:gd name="T94" fmla="*/ 132 w 188"/>
                  <a:gd name="T95" fmla="*/ 222 h 227"/>
                  <a:gd name="T96" fmla="*/ 141 w 188"/>
                  <a:gd name="T97" fmla="*/ 222 h 227"/>
                  <a:gd name="T98" fmla="*/ 155 w 188"/>
                  <a:gd name="T99" fmla="*/ 222 h 227"/>
                  <a:gd name="T100" fmla="*/ 157 w 188"/>
                  <a:gd name="T101" fmla="*/ 222 h 227"/>
                  <a:gd name="T102" fmla="*/ 158 w 188"/>
                  <a:gd name="T103" fmla="*/ 221 h 227"/>
                  <a:gd name="T104" fmla="*/ 158 w 188"/>
                  <a:gd name="T105" fmla="*/ 221 h 227"/>
                  <a:gd name="T106" fmla="*/ 157 w 188"/>
                  <a:gd name="T107" fmla="*/ 202 h 227"/>
                  <a:gd name="T108" fmla="*/ 132 w 188"/>
                  <a:gd name="T109" fmla="*/ 202 h 227"/>
                  <a:gd name="T110" fmla="*/ 132 w 188"/>
                  <a:gd name="T111" fmla="*/ 219 h 227"/>
                  <a:gd name="T112" fmla="*/ 131 w 188"/>
                  <a:gd name="T113" fmla="*/ 81 h 227"/>
                  <a:gd name="T114" fmla="*/ 129 w 188"/>
                  <a:gd name="T115" fmla="*/ 15 h 227"/>
                  <a:gd name="T116" fmla="*/ 79 w 188"/>
                  <a:gd name="T117" fmla="*/ 13 h 227"/>
                  <a:gd name="T118" fmla="*/ 78 w 188"/>
                  <a:gd name="T119" fmla="*/ 65 h 227"/>
                  <a:gd name="T120" fmla="*/ 131 w 188"/>
                  <a:gd name="T121" fmla="*/ 8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8" h="227">
                    <a:moveTo>
                      <a:pt x="7" y="165"/>
                    </a:moveTo>
                    <a:cubicBezTo>
                      <a:pt x="11" y="154"/>
                      <a:pt x="25" y="139"/>
                      <a:pt x="32" y="134"/>
                    </a:cubicBezTo>
                    <a:cubicBezTo>
                      <a:pt x="39" y="128"/>
                      <a:pt x="39" y="125"/>
                      <a:pt x="39" y="125"/>
                    </a:cubicBezTo>
                    <a:cubicBezTo>
                      <a:pt x="39" y="125"/>
                      <a:pt x="44" y="30"/>
                      <a:pt x="46" y="15"/>
                    </a:cubicBezTo>
                    <a:cubicBezTo>
                      <a:pt x="48" y="0"/>
                      <a:pt x="50" y="0"/>
                      <a:pt x="50" y="0"/>
                    </a:cubicBezTo>
                    <a:cubicBezTo>
                      <a:pt x="50" y="0"/>
                      <a:pt x="137" y="4"/>
                      <a:pt x="152" y="5"/>
                    </a:cubicBezTo>
                    <a:cubicBezTo>
                      <a:pt x="166" y="5"/>
                      <a:pt x="165" y="8"/>
                      <a:pt x="168" y="11"/>
                    </a:cubicBezTo>
                    <a:cubicBezTo>
                      <a:pt x="171" y="13"/>
                      <a:pt x="172" y="22"/>
                      <a:pt x="172" y="24"/>
                    </a:cubicBezTo>
                    <a:cubicBezTo>
                      <a:pt x="172" y="26"/>
                      <a:pt x="165" y="25"/>
                      <a:pt x="165" y="25"/>
                    </a:cubicBezTo>
                    <a:cubicBezTo>
                      <a:pt x="165" y="25"/>
                      <a:pt x="179" y="82"/>
                      <a:pt x="179" y="84"/>
                    </a:cubicBezTo>
                    <a:cubicBezTo>
                      <a:pt x="179" y="86"/>
                      <a:pt x="185" y="88"/>
                      <a:pt x="185" y="88"/>
                    </a:cubicBezTo>
                    <a:cubicBezTo>
                      <a:pt x="185" y="88"/>
                      <a:pt x="184" y="113"/>
                      <a:pt x="185" y="134"/>
                    </a:cubicBezTo>
                    <a:cubicBezTo>
                      <a:pt x="185" y="155"/>
                      <a:pt x="181" y="154"/>
                      <a:pt x="181" y="154"/>
                    </a:cubicBezTo>
                    <a:cubicBezTo>
                      <a:pt x="181" y="154"/>
                      <a:pt x="177" y="159"/>
                      <a:pt x="181" y="159"/>
                    </a:cubicBezTo>
                    <a:cubicBezTo>
                      <a:pt x="186" y="159"/>
                      <a:pt x="188" y="165"/>
                      <a:pt x="188" y="165"/>
                    </a:cubicBezTo>
                    <a:cubicBezTo>
                      <a:pt x="188" y="165"/>
                      <a:pt x="187" y="181"/>
                      <a:pt x="187" y="191"/>
                    </a:cubicBezTo>
                    <a:cubicBezTo>
                      <a:pt x="187" y="202"/>
                      <a:pt x="180" y="202"/>
                      <a:pt x="180" y="202"/>
                    </a:cubicBezTo>
                    <a:cubicBezTo>
                      <a:pt x="166" y="202"/>
                      <a:pt x="166" y="202"/>
                      <a:pt x="166" y="202"/>
                    </a:cubicBezTo>
                    <a:cubicBezTo>
                      <a:pt x="162" y="202"/>
                      <a:pt x="162" y="202"/>
                      <a:pt x="162" y="202"/>
                    </a:cubicBezTo>
                    <a:cubicBezTo>
                      <a:pt x="163" y="221"/>
                      <a:pt x="163" y="221"/>
                      <a:pt x="163" y="221"/>
                    </a:cubicBezTo>
                    <a:cubicBezTo>
                      <a:pt x="163" y="221"/>
                      <a:pt x="163" y="221"/>
                      <a:pt x="163" y="221"/>
                    </a:cubicBezTo>
                    <a:cubicBezTo>
                      <a:pt x="163" y="222"/>
                      <a:pt x="162" y="223"/>
                      <a:pt x="161" y="225"/>
                    </a:cubicBezTo>
                    <a:cubicBezTo>
                      <a:pt x="160" y="226"/>
                      <a:pt x="158" y="227"/>
                      <a:pt x="155" y="227"/>
                    </a:cubicBezTo>
                    <a:cubicBezTo>
                      <a:pt x="155" y="227"/>
                      <a:pt x="155" y="227"/>
                      <a:pt x="155" y="227"/>
                    </a:cubicBezTo>
                    <a:cubicBezTo>
                      <a:pt x="151" y="227"/>
                      <a:pt x="131" y="227"/>
                      <a:pt x="131" y="227"/>
                    </a:cubicBezTo>
                    <a:cubicBezTo>
                      <a:pt x="131" y="227"/>
                      <a:pt x="131" y="227"/>
                      <a:pt x="131" y="227"/>
                    </a:cubicBezTo>
                    <a:cubicBezTo>
                      <a:pt x="130" y="227"/>
                      <a:pt x="130" y="227"/>
                      <a:pt x="130" y="227"/>
                    </a:cubicBezTo>
                    <a:cubicBezTo>
                      <a:pt x="130" y="227"/>
                      <a:pt x="129" y="226"/>
                      <a:pt x="128" y="225"/>
                    </a:cubicBezTo>
                    <a:cubicBezTo>
                      <a:pt x="127" y="224"/>
                      <a:pt x="127" y="222"/>
                      <a:pt x="127" y="220"/>
                    </a:cubicBezTo>
                    <a:cubicBezTo>
                      <a:pt x="127" y="219"/>
                      <a:pt x="127" y="219"/>
                      <a:pt x="127" y="219"/>
                    </a:cubicBezTo>
                    <a:cubicBezTo>
                      <a:pt x="127" y="216"/>
                      <a:pt x="127" y="207"/>
                      <a:pt x="127" y="202"/>
                    </a:cubicBezTo>
                    <a:cubicBezTo>
                      <a:pt x="117" y="202"/>
                      <a:pt x="117" y="202"/>
                      <a:pt x="117" y="202"/>
                    </a:cubicBezTo>
                    <a:cubicBezTo>
                      <a:pt x="117" y="202"/>
                      <a:pt x="114" y="193"/>
                      <a:pt x="110" y="172"/>
                    </a:cubicBezTo>
                    <a:cubicBezTo>
                      <a:pt x="106" y="152"/>
                      <a:pt x="85" y="146"/>
                      <a:pt x="85" y="146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4"/>
                      <a:pt x="27" y="149"/>
                      <a:pt x="16" y="170"/>
                    </a:cubicBezTo>
                    <a:cubicBezTo>
                      <a:pt x="6" y="190"/>
                      <a:pt x="6" y="215"/>
                      <a:pt x="6" y="215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15"/>
                      <a:pt x="4" y="177"/>
                      <a:pt x="7" y="165"/>
                    </a:cubicBezTo>
                    <a:close/>
                    <a:moveTo>
                      <a:pt x="147" y="15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61" y="112"/>
                      <a:pt x="161" y="112"/>
                      <a:pt x="161" y="112"/>
                    </a:cubicBezTo>
                    <a:cubicBezTo>
                      <a:pt x="161" y="112"/>
                      <a:pt x="161" y="90"/>
                      <a:pt x="161" y="80"/>
                    </a:cubicBezTo>
                    <a:cubicBezTo>
                      <a:pt x="161" y="69"/>
                      <a:pt x="147" y="15"/>
                      <a:pt x="147" y="15"/>
                    </a:cubicBezTo>
                    <a:close/>
                    <a:moveTo>
                      <a:pt x="132" y="219"/>
                    </a:moveTo>
                    <a:cubicBezTo>
                      <a:pt x="132" y="219"/>
                      <a:pt x="132" y="219"/>
                      <a:pt x="132" y="220"/>
                    </a:cubicBezTo>
                    <a:cubicBezTo>
                      <a:pt x="132" y="221"/>
                      <a:pt x="132" y="221"/>
                      <a:pt x="132" y="222"/>
                    </a:cubicBezTo>
                    <a:cubicBezTo>
                      <a:pt x="134" y="222"/>
                      <a:pt x="137" y="222"/>
                      <a:pt x="141" y="222"/>
                    </a:cubicBezTo>
                    <a:cubicBezTo>
                      <a:pt x="147" y="222"/>
                      <a:pt x="153" y="222"/>
                      <a:pt x="155" y="222"/>
                    </a:cubicBezTo>
                    <a:cubicBezTo>
                      <a:pt x="157" y="222"/>
                      <a:pt x="157" y="222"/>
                      <a:pt x="157" y="222"/>
                    </a:cubicBezTo>
                    <a:cubicBezTo>
                      <a:pt x="157" y="221"/>
                      <a:pt x="158" y="221"/>
                      <a:pt x="158" y="221"/>
                    </a:cubicBezTo>
                    <a:cubicBezTo>
                      <a:pt x="158" y="221"/>
                      <a:pt x="158" y="221"/>
                      <a:pt x="158" y="221"/>
                    </a:cubicBezTo>
                    <a:cubicBezTo>
                      <a:pt x="157" y="202"/>
                      <a:pt x="157" y="202"/>
                      <a:pt x="157" y="202"/>
                    </a:cubicBezTo>
                    <a:cubicBezTo>
                      <a:pt x="132" y="202"/>
                      <a:pt x="132" y="202"/>
                      <a:pt x="132" y="202"/>
                    </a:cubicBezTo>
                    <a:cubicBezTo>
                      <a:pt x="132" y="207"/>
                      <a:pt x="132" y="216"/>
                      <a:pt x="132" y="219"/>
                    </a:cubicBezTo>
                    <a:close/>
                    <a:moveTo>
                      <a:pt x="131" y="81"/>
                    </a:moveTo>
                    <a:cubicBezTo>
                      <a:pt x="129" y="15"/>
                      <a:pt x="129" y="15"/>
                      <a:pt x="129" y="15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8" y="65"/>
                      <a:pt x="78" y="65"/>
                      <a:pt x="78" y="65"/>
                    </a:cubicBezTo>
                    <a:lnTo>
                      <a:pt x="131" y="8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6">
                <a:extLst>
                  <a:ext uri="{FF2B5EF4-FFF2-40B4-BE49-F238E27FC236}">
                    <a16:creationId xmlns:a16="http://schemas.microsoft.com/office/drawing/2014/main" id="{B27719F8-AA4C-4D14-ADD7-4211522FB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88113" y="3784600"/>
                <a:ext cx="376238" cy="377825"/>
              </a:xfrm>
              <a:custGeom>
                <a:avLst/>
                <a:gdLst>
                  <a:gd name="T0" fmla="*/ 50 w 100"/>
                  <a:gd name="T1" fmla="*/ 0 h 100"/>
                  <a:gd name="T2" fmla="*/ 100 w 100"/>
                  <a:gd name="T3" fmla="*/ 50 h 100"/>
                  <a:gd name="T4" fmla="*/ 50 w 100"/>
                  <a:gd name="T5" fmla="*/ 100 h 100"/>
                  <a:gd name="T6" fmla="*/ 0 w 100"/>
                  <a:gd name="T7" fmla="*/ 50 h 100"/>
                  <a:gd name="T8" fmla="*/ 50 w 100"/>
                  <a:gd name="T9" fmla="*/ 0 h 100"/>
                  <a:gd name="T10" fmla="*/ 50 w 100"/>
                  <a:gd name="T11" fmla="*/ 77 h 100"/>
                  <a:gd name="T12" fmla="*/ 77 w 100"/>
                  <a:gd name="T13" fmla="*/ 50 h 100"/>
                  <a:gd name="T14" fmla="*/ 50 w 100"/>
                  <a:gd name="T15" fmla="*/ 23 h 100"/>
                  <a:gd name="T16" fmla="*/ 23 w 100"/>
                  <a:gd name="T17" fmla="*/ 50 h 100"/>
                  <a:gd name="T18" fmla="*/ 50 w 100"/>
                  <a:gd name="T19" fmla="*/ 7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100">
                    <a:moveTo>
                      <a:pt x="50" y="0"/>
                    </a:moveTo>
                    <a:cubicBezTo>
                      <a:pt x="78" y="0"/>
                      <a:pt x="100" y="23"/>
                      <a:pt x="100" y="50"/>
                    </a:cubicBezTo>
                    <a:cubicBezTo>
                      <a:pt x="100" y="78"/>
                      <a:pt x="78" y="100"/>
                      <a:pt x="50" y="100"/>
                    </a:cubicBezTo>
                    <a:cubicBezTo>
                      <a:pt x="23" y="100"/>
                      <a:pt x="0" y="78"/>
                      <a:pt x="0" y="50"/>
                    </a:cubicBezTo>
                    <a:cubicBezTo>
                      <a:pt x="0" y="23"/>
                      <a:pt x="23" y="0"/>
                      <a:pt x="50" y="0"/>
                    </a:cubicBezTo>
                    <a:close/>
                    <a:moveTo>
                      <a:pt x="50" y="77"/>
                    </a:moveTo>
                    <a:cubicBezTo>
                      <a:pt x="65" y="77"/>
                      <a:pt x="77" y="65"/>
                      <a:pt x="77" y="50"/>
                    </a:cubicBezTo>
                    <a:cubicBezTo>
                      <a:pt x="77" y="35"/>
                      <a:pt x="65" y="23"/>
                      <a:pt x="50" y="23"/>
                    </a:cubicBezTo>
                    <a:cubicBezTo>
                      <a:pt x="35" y="23"/>
                      <a:pt x="23" y="35"/>
                      <a:pt x="23" y="50"/>
                    </a:cubicBezTo>
                    <a:cubicBezTo>
                      <a:pt x="23" y="65"/>
                      <a:pt x="35" y="77"/>
                      <a:pt x="50" y="7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Oval 7">
                <a:extLst>
                  <a:ext uri="{FF2B5EF4-FFF2-40B4-BE49-F238E27FC236}">
                    <a16:creationId xmlns:a16="http://schemas.microsoft.com/office/drawing/2014/main" id="{69C522F8-40BC-46DD-9DB3-4D9DCEEF1E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888" y="3894138"/>
                <a:ext cx="165100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Oval 8">
                <a:extLst>
                  <a:ext uri="{FF2B5EF4-FFF2-40B4-BE49-F238E27FC236}">
                    <a16:creationId xmlns:a16="http://schemas.microsoft.com/office/drawing/2014/main" id="{DB0AA1FD-2A2D-43A2-9C99-E4C8C6736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99088" y="3894138"/>
                <a:ext cx="160338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Freeform 9">
                <a:extLst>
                  <a:ext uri="{FF2B5EF4-FFF2-40B4-BE49-F238E27FC236}">
                    <a16:creationId xmlns:a16="http://schemas.microsoft.com/office/drawing/2014/main" id="{578EA36B-A39E-4169-9089-6D029614D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7000" y="3152775"/>
                <a:ext cx="123825" cy="615950"/>
              </a:xfrm>
              <a:custGeom>
                <a:avLst/>
                <a:gdLst>
                  <a:gd name="T0" fmla="*/ 2 w 33"/>
                  <a:gd name="T1" fmla="*/ 35 h 163"/>
                  <a:gd name="T2" fmla="*/ 4 w 33"/>
                  <a:gd name="T3" fmla="*/ 36 h 163"/>
                  <a:gd name="T4" fmla="*/ 5 w 33"/>
                  <a:gd name="T5" fmla="*/ 8 h 163"/>
                  <a:gd name="T6" fmla="*/ 15 w 33"/>
                  <a:gd name="T7" fmla="*/ 7 h 163"/>
                  <a:gd name="T8" fmla="*/ 16 w 33"/>
                  <a:gd name="T9" fmla="*/ 36 h 163"/>
                  <a:gd name="T10" fmla="*/ 19 w 33"/>
                  <a:gd name="T11" fmla="*/ 37 h 163"/>
                  <a:gd name="T12" fmla="*/ 33 w 33"/>
                  <a:gd name="T13" fmla="*/ 38 h 163"/>
                  <a:gd name="T14" fmla="*/ 27 w 33"/>
                  <a:gd name="T15" fmla="*/ 133 h 163"/>
                  <a:gd name="T16" fmla="*/ 10 w 33"/>
                  <a:gd name="T17" fmla="*/ 150 h 163"/>
                  <a:gd name="T18" fmla="*/ 0 w 33"/>
                  <a:gd name="T19" fmla="*/ 163 h 163"/>
                  <a:gd name="T20" fmla="*/ 2 w 33"/>
                  <a:gd name="T21" fmla="*/ 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63">
                    <a:moveTo>
                      <a:pt x="2" y="35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10" y="0"/>
                      <a:pt x="15" y="7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27" y="133"/>
                      <a:pt x="27" y="133"/>
                      <a:pt x="27" y="133"/>
                    </a:cubicBezTo>
                    <a:cubicBezTo>
                      <a:pt x="27" y="133"/>
                      <a:pt x="19" y="139"/>
                      <a:pt x="10" y="150"/>
                    </a:cubicBezTo>
                    <a:cubicBezTo>
                      <a:pt x="1" y="160"/>
                      <a:pt x="0" y="163"/>
                      <a:pt x="0" y="163"/>
                    </a:cubicBezTo>
                    <a:lnTo>
                      <a:pt x="2" y="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 10">
                <a:extLst>
                  <a:ext uri="{FF2B5EF4-FFF2-40B4-BE49-F238E27FC236}">
                    <a16:creationId xmlns:a16="http://schemas.microsoft.com/office/drawing/2014/main" id="{60354DB3-AD13-4516-9307-B3AF2ADA7B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9550" y="3784600"/>
                <a:ext cx="379413" cy="377825"/>
              </a:xfrm>
              <a:custGeom>
                <a:avLst/>
                <a:gdLst>
                  <a:gd name="T0" fmla="*/ 51 w 101"/>
                  <a:gd name="T1" fmla="*/ 0 h 100"/>
                  <a:gd name="T2" fmla="*/ 101 w 101"/>
                  <a:gd name="T3" fmla="*/ 50 h 100"/>
                  <a:gd name="T4" fmla="*/ 51 w 101"/>
                  <a:gd name="T5" fmla="*/ 100 h 100"/>
                  <a:gd name="T6" fmla="*/ 0 w 101"/>
                  <a:gd name="T7" fmla="*/ 50 h 100"/>
                  <a:gd name="T8" fmla="*/ 51 w 101"/>
                  <a:gd name="T9" fmla="*/ 0 h 100"/>
                  <a:gd name="T10" fmla="*/ 51 w 101"/>
                  <a:gd name="T11" fmla="*/ 77 h 100"/>
                  <a:gd name="T12" fmla="*/ 78 w 101"/>
                  <a:gd name="T13" fmla="*/ 50 h 100"/>
                  <a:gd name="T14" fmla="*/ 51 w 101"/>
                  <a:gd name="T15" fmla="*/ 23 h 100"/>
                  <a:gd name="T16" fmla="*/ 23 w 101"/>
                  <a:gd name="T17" fmla="*/ 50 h 100"/>
                  <a:gd name="T18" fmla="*/ 51 w 101"/>
                  <a:gd name="T19" fmla="*/ 7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1" y="0"/>
                    </a:moveTo>
                    <a:cubicBezTo>
                      <a:pt x="78" y="0"/>
                      <a:pt x="101" y="23"/>
                      <a:pt x="101" y="50"/>
                    </a:cubicBezTo>
                    <a:cubicBezTo>
                      <a:pt x="101" y="78"/>
                      <a:pt x="78" y="100"/>
                      <a:pt x="51" y="100"/>
                    </a:cubicBezTo>
                    <a:cubicBezTo>
                      <a:pt x="23" y="100"/>
                      <a:pt x="0" y="78"/>
                      <a:pt x="0" y="50"/>
                    </a:cubicBezTo>
                    <a:cubicBezTo>
                      <a:pt x="0" y="23"/>
                      <a:pt x="23" y="0"/>
                      <a:pt x="51" y="0"/>
                    </a:cubicBezTo>
                    <a:close/>
                    <a:moveTo>
                      <a:pt x="51" y="77"/>
                    </a:moveTo>
                    <a:cubicBezTo>
                      <a:pt x="66" y="77"/>
                      <a:pt x="78" y="65"/>
                      <a:pt x="78" y="50"/>
                    </a:cubicBezTo>
                    <a:cubicBezTo>
                      <a:pt x="78" y="35"/>
                      <a:pt x="66" y="23"/>
                      <a:pt x="51" y="23"/>
                    </a:cubicBezTo>
                    <a:cubicBezTo>
                      <a:pt x="36" y="23"/>
                      <a:pt x="23" y="35"/>
                      <a:pt x="23" y="50"/>
                    </a:cubicBezTo>
                    <a:cubicBezTo>
                      <a:pt x="23" y="65"/>
                      <a:pt x="36" y="77"/>
                      <a:pt x="51" y="7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Oval 17">
                <a:extLst>
                  <a:ext uri="{FF2B5EF4-FFF2-40B4-BE49-F238E27FC236}">
                    <a16:creationId xmlns:a16="http://schemas.microsoft.com/office/drawing/2014/main" id="{49EAAB19-CB3F-4A65-8928-DB7A92872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0725" y="3894138"/>
                <a:ext cx="165100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18">
                <a:extLst>
                  <a:ext uri="{FF2B5EF4-FFF2-40B4-BE49-F238E27FC236}">
                    <a16:creationId xmlns:a16="http://schemas.microsoft.com/office/drawing/2014/main" id="{51F211B1-BB20-4F96-884C-65FE5AB11E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95950" y="3784600"/>
                <a:ext cx="379413" cy="377825"/>
              </a:xfrm>
              <a:custGeom>
                <a:avLst/>
                <a:gdLst>
                  <a:gd name="T0" fmla="*/ 50 w 101"/>
                  <a:gd name="T1" fmla="*/ 0 h 100"/>
                  <a:gd name="T2" fmla="*/ 101 w 101"/>
                  <a:gd name="T3" fmla="*/ 50 h 100"/>
                  <a:gd name="T4" fmla="*/ 50 w 101"/>
                  <a:gd name="T5" fmla="*/ 100 h 100"/>
                  <a:gd name="T6" fmla="*/ 0 w 101"/>
                  <a:gd name="T7" fmla="*/ 50 h 100"/>
                  <a:gd name="T8" fmla="*/ 50 w 101"/>
                  <a:gd name="T9" fmla="*/ 0 h 100"/>
                  <a:gd name="T10" fmla="*/ 50 w 101"/>
                  <a:gd name="T11" fmla="*/ 77 h 100"/>
                  <a:gd name="T12" fmla="*/ 78 w 101"/>
                  <a:gd name="T13" fmla="*/ 50 h 100"/>
                  <a:gd name="T14" fmla="*/ 50 w 101"/>
                  <a:gd name="T15" fmla="*/ 23 h 100"/>
                  <a:gd name="T16" fmla="*/ 23 w 101"/>
                  <a:gd name="T17" fmla="*/ 50 h 100"/>
                  <a:gd name="T18" fmla="*/ 50 w 101"/>
                  <a:gd name="T19" fmla="*/ 7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0" y="0"/>
                    </a:moveTo>
                    <a:cubicBezTo>
                      <a:pt x="78" y="0"/>
                      <a:pt x="101" y="23"/>
                      <a:pt x="101" y="50"/>
                    </a:cubicBezTo>
                    <a:cubicBezTo>
                      <a:pt x="101" y="78"/>
                      <a:pt x="78" y="100"/>
                      <a:pt x="50" y="100"/>
                    </a:cubicBezTo>
                    <a:cubicBezTo>
                      <a:pt x="23" y="100"/>
                      <a:pt x="0" y="78"/>
                      <a:pt x="0" y="50"/>
                    </a:cubicBezTo>
                    <a:cubicBezTo>
                      <a:pt x="0" y="23"/>
                      <a:pt x="23" y="0"/>
                      <a:pt x="50" y="0"/>
                    </a:cubicBezTo>
                    <a:close/>
                    <a:moveTo>
                      <a:pt x="50" y="77"/>
                    </a:moveTo>
                    <a:cubicBezTo>
                      <a:pt x="65" y="77"/>
                      <a:pt x="78" y="65"/>
                      <a:pt x="78" y="50"/>
                    </a:cubicBezTo>
                    <a:cubicBezTo>
                      <a:pt x="78" y="35"/>
                      <a:pt x="65" y="23"/>
                      <a:pt x="50" y="23"/>
                    </a:cubicBezTo>
                    <a:cubicBezTo>
                      <a:pt x="35" y="23"/>
                      <a:pt x="23" y="35"/>
                      <a:pt x="23" y="50"/>
                    </a:cubicBezTo>
                    <a:cubicBezTo>
                      <a:pt x="23" y="65"/>
                      <a:pt x="35" y="77"/>
                      <a:pt x="50" y="7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19">
                <a:extLst>
                  <a:ext uri="{FF2B5EF4-FFF2-40B4-BE49-F238E27FC236}">
                    <a16:creationId xmlns:a16="http://schemas.microsoft.com/office/drawing/2014/main" id="{5544BADB-9623-412C-A62A-5FD43F81D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6213" y="3757613"/>
                <a:ext cx="1176338" cy="234950"/>
              </a:xfrm>
              <a:custGeom>
                <a:avLst/>
                <a:gdLst>
                  <a:gd name="T0" fmla="*/ 8 w 313"/>
                  <a:gd name="T1" fmla="*/ 0 h 62"/>
                  <a:gd name="T2" fmla="*/ 304 w 313"/>
                  <a:gd name="T3" fmla="*/ 0 h 62"/>
                  <a:gd name="T4" fmla="*/ 313 w 313"/>
                  <a:gd name="T5" fmla="*/ 9 h 62"/>
                  <a:gd name="T6" fmla="*/ 313 w 313"/>
                  <a:gd name="T7" fmla="*/ 54 h 62"/>
                  <a:gd name="T8" fmla="*/ 304 w 313"/>
                  <a:gd name="T9" fmla="*/ 62 h 62"/>
                  <a:gd name="T10" fmla="*/ 223 w 313"/>
                  <a:gd name="T11" fmla="*/ 62 h 62"/>
                  <a:gd name="T12" fmla="*/ 224 w 313"/>
                  <a:gd name="T13" fmla="*/ 58 h 62"/>
                  <a:gd name="T14" fmla="*/ 167 w 313"/>
                  <a:gd name="T15" fmla="*/ 2 h 62"/>
                  <a:gd name="T16" fmla="*/ 113 w 313"/>
                  <a:gd name="T17" fmla="*/ 43 h 62"/>
                  <a:gd name="T18" fmla="*/ 59 w 313"/>
                  <a:gd name="T19" fmla="*/ 2 h 62"/>
                  <a:gd name="T20" fmla="*/ 3 w 313"/>
                  <a:gd name="T21" fmla="*/ 58 h 62"/>
                  <a:gd name="T22" fmla="*/ 3 w 313"/>
                  <a:gd name="T23" fmla="*/ 60 h 62"/>
                  <a:gd name="T24" fmla="*/ 0 w 313"/>
                  <a:gd name="T25" fmla="*/ 54 h 62"/>
                  <a:gd name="T26" fmla="*/ 0 w 313"/>
                  <a:gd name="T27" fmla="*/ 9 h 62"/>
                  <a:gd name="T28" fmla="*/ 8 w 313"/>
                  <a:gd name="T2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3" h="62">
                    <a:moveTo>
                      <a:pt x="8" y="0"/>
                    </a:moveTo>
                    <a:cubicBezTo>
                      <a:pt x="304" y="0"/>
                      <a:pt x="304" y="0"/>
                      <a:pt x="304" y="0"/>
                    </a:cubicBezTo>
                    <a:cubicBezTo>
                      <a:pt x="309" y="0"/>
                      <a:pt x="313" y="4"/>
                      <a:pt x="313" y="9"/>
                    </a:cubicBezTo>
                    <a:cubicBezTo>
                      <a:pt x="313" y="54"/>
                      <a:pt x="313" y="54"/>
                      <a:pt x="313" y="54"/>
                    </a:cubicBezTo>
                    <a:cubicBezTo>
                      <a:pt x="313" y="58"/>
                      <a:pt x="309" y="62"/>
                      <a:pt x="304" y="62"/>
                    </a:cubicBezTo>
                    <a:cubicBezTo>
                      <a:pt x="223" y="62"/>
                      <a:pt x="223" y="62"/>
                      <a:pt x="223" y="62"/>
                    </a:cubicBezTo>
                    <a:cubicBezTo>
                      <a:pt x="224" y="60"/>
                      <a:pt x="224" y="59"/>
                      <a:pt x="224" y="58"/>
                    </a:cubicBezTo>
                    <a:cubicBezTo>
                      <a:pt x="224" y="27"/>
                      <a:pt x="198" y="2"/>
                      <a:pt x="167" y="2"/>
                    </a:cubicBezTo>
                    <a:cubicBezTo>
                      <a:pt x="141" y="2"/>
                      <a:pt x="120" y="19"/>
                      <a:pt x="113" y="43"/>
                    </a:cubicBezTo>
                    <a:cubicBezTo>
                      <a:pt x="107" y="19"/>
                      <a:pt x="85" y="2"/>
                      <a:pt x="59" y="2"/>
                    </a:cubicBezTo>
                    <a:cubicBezTo>
                      <a:pt x="28" y="2"/>
                      <a:pt x="3" y="27"/>
                      <a:pt x="3" y="58"/>
                    </a:cubicBezTo>
                    <a:cubicBezTo>
                      <a:pt x="3" y="58"/>
                      <a:pt x="3" y="59"/>
                      <a:pt x="3" y="60"/>
                    </a:cubicBezTo>
                    <a:cubicBezTo>
                      <a:pt x="1" y="58"/>
                      <a:pt x="0" y="56"/>
                      <a:pt x="0" y="5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21">
                <a:extLst>
                  <a:ext uri="{FF2B5EF4-FFF2-40B4-BE49-F238E27FC236}">
                    <a16:creationId xmlns:a16="http://schemas.microsoft.com/office/drawing/2014/main" id="{76E9A30B-D4D8-48CC-8654-38549F104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3838" y="2846388"/>
                <a:ext cx="290513" cy="333375"/>
              </a:xfrm>
              <a:custGeom>
                <a:avLst/>
                <a:gdLst>
                  <a:gd name="T0" fmla="*/ 77 w 77"/>
                  <a:gd name="T1" fmla="*/ 88 h 88"/>
                  <a:gd name="T2" fmla="*/ 34 w 77"/>
                  <a:gd name="T3" fmla="*/ 23 h 88"/>
                  <a:gd name="T4" fmla="*/ 0 w 77"/>
                  <a:gd name="T5" fmla="*/ 0 h 88"/>
                  <a:gd name="T6" fmla="*/ 12 w 77"/>
                  <a:gd name="T7" fmla="*/ 85 h 88"/>
                  <a:gd name="T8" fmla="*/ 77 w 77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8">
                    <a:moveTo>
                      <a:pt x="77" y="88"/>
                    </a:moveTo>
                    <a:cubicBezTo>
                      <a:pt x="77" y="88"/>
                      <a:pt x="49" y="40"/>
                      <a:pt x="34" y="23"/>
                    </a:cubicBezTo>
                    <a:cubicBezTo>
                      <a:pt x="20" y="7"/>
                      <a:pt x="0" y="0"/>
                      <a:pt x="0" y="0"/>
                    </a:cubicBezTo>
                    <a:cubicBezTo>
                      <a:pt x="12" y="85"/>
                      <a:pt x="12" y="85"/>
                      <a:pt x="12" y="85"/>
                    </a:cubicBezTo>
                    <a:lnTo>
                      <a:pt x="77" y="8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10" tIns="81255" rIns="162510" bIns="8125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Rectangle 28">
            <a:extLst>
              <a:ext uri="{FF2B5EF4-FFF2-40B4-BE49-F238E27FC236}">
                <a16:creationId xmlns:a16="http://schemas.microsoft.com/office/drawing/2014/main" id="{8E750651-00E9-471C-9A3A-0FD00560BF91}"/>
              </a:ext>
            </a:extLst>
          </p:cNvPr>
          <p:cNvSpPr/>
          <p:nvPr/>
        </p:nvSpPr>
        <p:spPr>
          <a:xfrm flipH="1">
            <a:off x="1323706" y="3924393"/>
            <a:ext cx="2303289" cy="1411187"/>
          </a:xfrm>
          <a:prstGeom prst="rect">
            <a:avLst/>
          </a:prstGeom>
          <a:solidFill>
            <a:srgbClr val="4472C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Rectangle 29">
            <a:extLst>
              <a:ext uri="{FF2B5EF4-FFF2-40B4-BE49-F238E27FC236}">
                <a16:creationId xmlns:a16="http://schemas.microsoft.com/office/drawing/2014/main" id="{C750A0BE-D302-43D8-8106-BCF9046B0523}"/>
              </a:ext>
            </a:extLst>
          </p:cNvPr>
          <p:cNvSpPr/>
          <p:nvPr/>
        </p:nvSpPr>
        <p:spPr>
          <a:xfrm flipH="1">
            <a:off x="3697886" y="3924393"/>
            <a:ext cx="1799445" cy="1411187"/>
          </a:xfrm>
          <a:prstGeom prst="rect">
            <a:avLst/>
          </a:prstGeom>
          <a:solidFill>
            <a:srgbClr val="4472C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Rectangle 30">
            <a:extLst>
              <a:ext uri="{FF2B5EF4-FFF2-40B4-BE49-F238E27FC236}">
                <a16:creationId xmlns:a16="http://schemas.microsoft.com/office/drawing/2014/main" id="{91AF637F-86B7-44A7-A4C9-BB9075D87254}"/>
              </a:ext>
            </a:extLst>
          </p:cNvPr>
          <p:cNvSpPr/>
          <p:nvPr/>
        </p:nvSpPr>
        <p:spPr>
          <a:xfrm flipH="1">
            <a:off x="5568222" y="3924393"/>
            <a:ext cx="1799445" cy="1411187"/>
          </a:xfrm>
          <a:prstGeom prst="rect">
            <a:avLst/>
          </a:prstGeom>
          <a:solidFill>
            <a:srgbClr val="4472C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Rectangle 31">
            <a:extLst>
              <a:ext uri="{FF2B5EF4-FFF2-40B4-BE49-F238E27FC236}">
                <a16:creationId xmlns:a16="http://schemas.microsoft.com/office/drawing/2014/main" id="{37D719FD-8720-4B60-8BF5-A3266627F359}"/>
              </a:ext>
            </a:extLst>
          </p:cNvPr>
          <p:cNvSpPr/>
          <p:nvPr/>
        </p:nvSpPr>
        <p:spPr>
          <a:xfrm flipH="1">
            <a:off x="7438558" y="3924393"/>
            <a:ext cx="2303289" cy="1411187"/>
          </a:xfrm>
          <a:prstGeom prst="rect">
            <a:avLst/>
          </a:prstGeom>
          <a:solidFill>
            <a:srgbClr val="4472C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3" name="肘形连接符 28">
            <a:extLst>
              <a:ext uri="{FF2B5EF4-FFF2-40B4-BE49-F238E27FC236}">
                <a16:creationId xmlns:a16="http://schemas.microsoft.com/office/drawing/2014/main" id="{91B15B1A-252B-476D-8E56-78F7A75C065D}"/>
              </a:ext>
            </a:extLst>
          </p:cNvPr>
          <p:cNvCxnSpPr>
            <a:cxnSpLocks/>
            <a:stCxn id="51" idx="0"/>
            <a:endCxn id="90" idx="2"/>
          </p:cNvCxnSpPr>
          <p:nvPr/>
        </p:nvCxnSpPr>
        <p:spPr>
          <a:xfrm rot="16200000" flipV="1">
            <a:off x="2025781" y="3474823"/>
            <a:ext cx="762214" cy="136925"/>
          </a:xfrm>
          <a:prstGeom prst="curvedConnector3">
            <a:avLst>
              <a:gd name="adj1" fmla="val 50000"/>
            </a:avLst>
          </a:prstGeom>
          <a:noFill/>
          <a:ln w="1270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oval" w="lg" len="lg"/>
          </a:ln>
          <a:effectLst/>
        </p:spPr>
      </p:cxnSp>
      <p:cxnSp>
        <p:nvCxnSpPr>
          <p:cNvPr id="84" name="肘形连接符 29">
            <a:extLst>
              <a:ext uri="{FF2B5EF4-FFF2-40B4-BE49-F238E27FC236}">
                <a16:creationId xmlns:a16="http://schemas.microsoft.com/office/drawing/2014/main" id="{3DA287EB-E1B8-4B4A-97DE-6F3BDA1E6F24}"/>
              </a:ext>
            </a:extLst>
          </p:cNvPr>
          <p:cNvCxnSpPr>
            <a:cxnSpLocks/>
            <a:stCxn id="52" idx="0"/>
          </p:cNvCxnSpPr>
          <p:nvPr/>
        </p:nvCxnSpPr>
        <p:spPr>
          <a:xfrm rot="5400000" flipH="1" flipV="1">
            <a:off x="4304636" y="3455159"/>
            <a:ext cx="762206" cy="176263"/>
          </a:xfrm>
          <a:prstGeom prst="curvedConnector3">
            <a:avLst>
              <a:gd name="adj1" fmla="val 50000"/>
            </a:avLst>
          </a:prstGeom>
          <a:noFill/>
          <a:ln w="1270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oval" w="lg" len="lg"/>
          </a:ln>
          <a:effectLst/>
        </p:spPr>
      </p:cxnSp>
      <p:cxnSp>
        <p:nvCxnSpPr>
          <p:cNvPr id="85" name="肘形连接符 30">
            <a:extLst>
              <a:ext uri="{FF2B5EF4-FFF2-40B4-BE49-F238E27FC236}">
                <a16:creationId xmlns:a16="http://schemas.microsoft.com/office/drawing/2014/main" id="{0700D83C-8925-45CD-9F77-0D123EAAED41}"/>
              </a:ext>
            </a:extLst>
          </p:cNvPr>
          <p:cNvCxnSpPr>
            <a:stCxn id="54" idx="0"/>
            <a:endCxn id="87" idx="2"/>
          </p:cNvCxnSpPr>
          <p:nvPr/>
        </p:nvCxnSpPr>
        <p:spPr>
          <a:xfrm rot="5400000" flipH="1" flipV="1">
            <a:off x="8784917" y="2967464"/>
            <a:ext cx="762214" cy="1151645"/>
          </a:xfrm>
          <a:prstGeom prst="curvedConnector3">
            <a:avLst>
              <a:gd name="adj1" fmla="val 50000"/>
            </a:avLst>
          </a:prstGeom>
          <a:noFill/>
          <a:ln w="1270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oval" w="lg" len="lg"/>
          </a:ln>
          <a:effectLst/>
        </p:spPr>
      </p:cxnSp>
      <p:cxnSp>
        <p:nvCxnSpPr>
          <p:cNvPr id="86" name="直接连接符 35">
            <a:extLst>
              <a:ext uri="{FF2B5EF4-FFF2-40B4-BE49-F238E27FC236}">
                <a16:creationId xmlns:a16="http://schemas.microsoft.com/office/drawing/2014/main" id="{59E06F26-2756-42E9-BEE0-F35598C5CED2}"/>
              </a:ext>
            </a:extLst>
          </p:cNvPr>
          <p:cNvCxnSpPr>
            <a:cxnSpLocks/>
            <a:stCxn id="53" idx="0"/>
          </p:cNvCxnSpPr>
          <p:nvPr/>
        </p:nvCxnSpPr>
        <p:spPr>
          <a:xfrm rot="5400000" flipH="1" flipV="1">
            <a:off x="6473705" y="3156422"/>
            <a:ext cx="762211" cy="773733"/>
          </a:xfrm>
          <a:prstGeom prst="curvedConnector2">
            <a:avLst/>
          </a:prstGeom>
          <a:noFill/>
          <a:ln w="1270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oval" w="lg" len="lg"/>
          </a:ln>
          <a:effectLst/>
        </p:spPr>
      </p:cxnSp>
      <p:sp>
        <p:nvSpPr>
          <p:cNvPr id="87" name="圆角矩形 36">
            <a:extLst>
              <a:ext uri="{FF2B5EF4-FFF2-40B4-BE49-F238E27FC236}">
                <a16:creationId xmlns:a16="http://schemas.microsoft.com/office/drawing/2014/main" id="{DA1F008A-51E4-47EB-B6A9-B36976256B87}"/>
              </a:ext>
            </a:extLst>
          </p:cNvPr>
          <p:cNvSpPr/>
          <p:nvPr/>
        </p:nvSpPr>
        <p:spPr>
          <a:xfrm>
            <a:off x="8730919" y="1603285"/>
            <a:ext cx="2021855" cy="1558894"/>
          </a:xfrm>
          <a:prstGeom prst="roundRect">
            <a:avLst>
              <a:gd name="adj" fmla="val 13000"/>
            </a:avLst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  <a:effectLst/>
        </p:spPr>
        <p:txBody>
          <a:bodyPr wrap="none" lIns="91412" tIns="45706" rIns="91412" bIns="45706" anchor="ctr"/>
          <a:lstStyle/>
          <a:p>
            <a:pPr marL="0" marR="0" lvl="0" indent="0" defTabSz="1218804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39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圆角矩形 37">
            <a:extLst>
              <a:ext uri="{FF2B5EF4-FFF2-40B4-BE49-F238E27FC236}">
                <a16:creationId xmlns:a16="http://schemas.microsoft.com/office/drawing/2014/main" id="{557D6BF6-2718-4928-B85D-64739A7BFBBB}"/>
              </a:ext>
            </a:extLst>
          </p:cNvPr>
          <p:cNvSpPr/>
          <p:nvPr/>
        </p:nvSpPr>
        <p:spPr>
          <a:xfrm>
            <a:off x="6263111" y="1603285"/>
            <a:ext cx="2021855" cy="1558894"/>
          </a:xfrm>
          <a:prstGeom prst="roundRect">
            <a:avLst>
              <a:gd name="adj" fmla="val 13000"/>
            </a:avLst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  <a:effectLst/>
        </p:spPr>
        <p:txBody>
          <a:bodyPr wrap="none" lIns="91412" tIns="45706" rIns="91412" bIns="45706" anchor="ctr"/>
          <a:lstStyle/>
          <a:p>
            <a:pPr marL="0" marR="0" lvl="0" indent="0" defTabSz="1218804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39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圆角矩形 38">
            <a:extLst>
              <a:ext uri="{FF2B5EF4-FFF2-40B4-BE49-F238E27FC236}">
                <a16:creationId xmlns:a16="http://schemas.microsoft.com/office/drawing/2014/main" id="{539CF89A-F30E-4505-A0D8-EA14180F1A8B}"/>
              </a:ext>
            </a:extLst>
          </p:cNvPr>
          <p:cNvSpPr/>
          <p:nvPr/>
        </p:nvSpPr>
        <p:spPr>
          <a:xfrm>
            <a:off x="3795303" y="1603285"/>
            <a:ext cx="2021855" cy="1558894"/>
          </a:xfrm>
          <a:prstGeom prst="roundRect">
            <a:avLst>
              <a:gd name="adj" fmla="val 13000"/>
            </a:avLst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  <a:effectLst/>
        </p:spPr>
        <p:txBody>
          <a:bodyPr wrap="none" lIns="91412" tIns="45706" rIns="91412" bIns="45706" anchor="ctr"/>
          <a:lstStyle/>
          <a:p>
            <a:pPr marL="0" marR="0" lvl="0" indent="0" defTabSz="1218804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39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圆角矩形 39">
            <a:extLst>
              <a:ext uri="{FF2B5EF4-FFF2-40B4-BE49-F238E27FC236}">
                <a16:creationId xmlns:a16="http://schemas.microsoft.com/office/drawing/2014/main" id="{E053037D-3444-4247-B083-9A4FAE073515}"/>
              </a:ext>
            </a:extLst>
          </p:cNvPr>
          <p:cNvSpPr/>
          <p:nvPr/>
        </p:nvSpPr>
        <p:spPr>
          <a:xfrm>
            <a:off x="1327497" y="1603285"/>
            <a:ext cx="2021855" cy="1558894"/>
          </a:xfrm>
          <a:prstGeom prst="roundRect">
            <a:avLst>
              <a:gd name="adj" fmla="val 13000"/>
            </a:avLst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  <a:effectLst/>
        </p:spPr>
        <p:txBody>
          <a:bodyPr wrap="none" lIns="91412" tIns="45706" rIns="91412" bIns="45706" anchor="ctr"/>
          <a:lstStyle/>
          <a:p>
            <a:pPr marL="0" marR="0" lvl="0" indent="0" defTabSz="1218804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39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1" name="TextBox 59">
            <a:extLst>
              <a:ext uri="{FF2B5EF4-FFF2-40B4-BE49-F238E27FC236}">
                <a16:creationId xmlns:a16="http://schemas.microsoft.com/office/drawing/2014/main" id="{41B96BF1-CD22-4172-B034-86DDF390B595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467834" y="1723998"/>
            <a:ext cx="1861892" cy="338398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8804"/>
            <a:r>
              <a:rPr lang="zh-CN" altLang="en-US" sz="1599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2" name="矩形 17">
            <a:extLst>
              <a:ext uri="{FF2B5EF4-FFF2-40B4-BE49-F238E27FC236}">
                <a16:creationId xmlns:a16="http://schemas.microsoft.com/office/drawing/2014/main" id="{24F1C73B-CBAC-4A60-879C-1A7AAAD66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2944" y="2108975"/>
            <a:ext cx="1614915" cy="82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/>
          <a:p>
            <a:pPr algn="ctr" defTabSz="1218804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93" name="TextBox 59">
            <a:extLst>
              <a:ext uri="{FF2B5EF4-FFF2-40B4-BE49-F238E27FC236}">
                <a16:creationId xmlns:a16="http://schemas.microsoft.com/office/drawing/2014/main" id="{DD99753E-1D75-4DF3-815F-7E68F2CACF96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935642" y="1754916"/>
            <a:ext cx="1861892" cy="338398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8804"/>
            <a:r>
              <a:rPr lang="zh-CN" altLang="en-US" sz="1599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4" name="矩形 17">
            <a:extLst>
              <a:ext uri="{FF2B5EF4-FFF2-40B4-BE49-F238E27FC236}">
                <a16:creationId xmlns:a16="http://schemas.microsoft.com/office/drawing/2014/main" id="{53F2D828-3E3B-43C1-BCD5-F5B7244E4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0751" y="2139893"/>
            <a:ext cx="1614915" cy="83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/>
          <a:p>
            <a:pPr algn="ctr" defTabSz="1218804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95" name="TextBox 59">
            <a:extLst>
              <a:ext uri="{FF2B5EF4-FFF2-40B4-BE49-F238E27FC236}">
                <a16:creationId xmlns:a16="http://schemas.microsoft.com/office/drawing/2014/main" id="{CA4F0E48-A074-45E1-B33C-5F1181F4D9C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403449" y="1754916"/>
            <a:ext cx="1861892" cy="338398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8804"/>
            <a:r>
              <a:rPr lang="zh-CN" altLang="en-US" sz="1599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6" name="矩形 17">
            <a:extLst>
              <a:ext uri="{FF2B5EF4-FFF2-40B4-BE49-F238E27FC236}">
                <a16:creationId xmlns:a16="http://schemas.microsoft.com/office/drawing/2014/main" id="{D7B9BFE5-ED11-4409-A0F2-D4549E86EE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559" y="2139893"/>
            <a:ext cx="1614915" cy="83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/>
          <a:p>
            <a:pPr algn="ctr" defTabSz="1218804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97" name="TextBox 59">
            <a:extLst>
              <a:ext uri="{FF2B5EF4-FFF2-40B4-BE49-F238E27FC236}">
                <a16:creationId xmlns:a16="http://schemas.microsoft.com/office/drawing/2014/main" id="{DFC588FE-7D17-472A-A36E-3D29DFBABFA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8871256" y="1754916"/>
            <a:ext cx="1861892" cy="338398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8804"/>
            <a:r>
              <a:rPr lang="zh-CN" altLang="en-US" sz="1599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8" name="矩形 17">
            <a:extLst>
              <a:ext uri="{FF2B5EF4-FFF2-40B4-BE49-F238E27FC236}">
                <a16:creationId xmlns:a16="http://schemas.microsoft.com/office/drawing/2014/main" id="{E2A902F6-318D-4383-9223-D3B9118B1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6365" y="2139893"/>
            <a:ext cx="1614915" cy="83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/>
          <a:p>
            <a:pPr algn="ctr" defTabSz="1218804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99" name="Freeform 156">
            <a:extLst>
              <a:ext uri="{FF2B5EF4-FFF2-40B4-BE49-F238E27FC236}">
                <a16:creationId xmlns:a16="http://schemas.microsoft.com/office/drawing/2014/main" id="{F435311A-0002-45FF-B50E-9BB0B318814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187260" y="4364426"/>
            <a:ext cx="568083" cy="518936"/>
          </a:xfrm>
          <a:custGeom>
            <a:avLst/>
            <a:gdLst>
              <a:gd name="T0" fmla="*/ 37 w 112"/>
              <a:gd name="T1" fmla="*/ 58 h 102"/>
              <a:gd name="T2" fmla="*/ 69 w 112"/>
              <a:gd name="T3" fmla="*/ 52 h 102"/>
              <a:gd name="T4" fmla="*/ 70 w 112"/>
              <a:gd name="T5" fmla="*/ 32 h 102"/>
              <a:gd name="T6" fmla="*/ 80 w 112"/>
              <a:gd name="T7" fmla="*/ 0 h 102"/>
              <a:gd name="T8" fmla="*/ 103 w 112"/>
              <a:gd name="T9" fmla="*/ 24 h 102"/>
              <a:gd name="T10" fmla="*/ 73 w 112"/>
              <a:gd name="T11" fmla="*/ 65 h 102"/>
              <a:gd name="T12" fmla="*/ 42 w 112"/>
              <a:gd name="T13" fmla="*/ 72 h 102"/>
              <a:gd name="T14" fmla="*/ 21 w 112"/>
              <a:gd name="T15" fmla="*/ 101 h 102"/>
              <a:gd name="T16" fmla="*/ 0 w 112"/>
              <a:gd name="T17" fmla="*/ 40 h 102"/>
              <a:gd name="T18" fmla="*/ 1 w 112"/>
              <a:gd name="T19" fmla="*/ 56 h 102"/>
              <a:gd name="T20" fmla="*/ 13 w 112"/>
              <a:gd name="T21" fmla="*/ 49 h 102"/>
              <a:gd name="T22" fmla="*/ 27 w 112"/>
              <a:gd name="T23" fmla="*/ 57 h 102"/>
              <a:gd name="T24" fmla="*/ 29 w 112"/>
              <a:gd name="T25" fmla="*/ 37 h 102"/>
              <a:gd name="T26" fmla="*/ 13 w 112"/>
              <a:gd name="T27" fmla="*/ 40 h 102"/>
              <a:gd name="T28" fmla="*/ 96 w 112"/>
              <a:gd name="T29" fmla="*/ 62 h 102"/>
              <a:gd name="T30" fmla="*/ 81 w 112"/>
              <a:gd name="T31" fmla="*/ 77 h 102"/>
              <a:gd name="T32" fmla="*/ 96 w 112"/>
              <a:gd name="T33" fmla="*/ 92 h 102"/>
              <a:gd name="T34" fmla="*/ 112 w 112"/>
              <a:gd name="T35" fmla="*/ 77 h 102"/>
              <a:gd name="T36" fmla="*/ 96 w 112"/>
              <a:gd name="T37" fmla="*/ 62 h 102"/>
              <a:gd name="T38" fmla="*/ 96 w 112"/>
              <a:gd name="T39" fmla="*/ 70 h 102"/>
              <a:gd name="T40" fmla="*/ 89 w 112"/>
              <a:gd name="T41" fmla="*/ 77 h 102"/>
              <a:gd name="T42" fmla="*/ 96 w 112"/>
              <a:gd name="T43" fmla="*/ 84 h 102"/>
              <a:gd name="T44" fmla="*/ 103 w 112"/>
              <a:gd name="T45" fmla="*/ 77 h 102"/>
              <a:gd name="T46" fmla="*/ 70 w 112"/>
              <a:gd name="T47" fmla="*/ 74 h 102"/>
              <a:gd name="T48" fmla="*/ 60 w 112"/>
              <a:gd name="T49" fmla="*/ 82 h 102"/>
              <a:gd name="T50" fmla="*/ 45 w 112"/>
              <a:gd name="T51" fmla="*/ 83 h 102"/>
              <a:gd name="T52" fmla="*/ 46 w 112"/>
              <a:gd name="T53" fmla="*/ 97 h 102"/>
              <a:gd name="T54" fmla="*/ 62 w 112"/>
              <a:gd name="T55" fmla="*/ 92 h 102"/>
              <a:gd name="T56" fmla="*/ 77 w 112"/>
              <a:gd name="T57" fmla="*/ 98 h 102"/>
              <a:gd name="T58" fmla="*/ 70 w 112"/>
              <a:gd name="T59" fmla="*/ 74 h 102"/>
              <a:gd name="T60" fmla="*/ 40 w 112"/>
              <a:gd name="T61" fmla="*/ 21 h 102"/>
              <a:gd name="T62" fmla="*/ 40 w 112"/>
              <a:gd name="T63" fmla="*/ 43 h 102"/>
              <a:gd name="T64" fmla="*/ 62 w 112"/>
              <a:gd name="T65" fmla="*/ 43 h 102"/>
              <a:gd name="T66" fmla="*/ 62 w 112"/>
              <a:gd name="T67" fmla="*/ 21 h 102"/>
              <a:gd name="T68" fmla="*/ 56 w 112"/>
              <a:gd name="T69" fmla="*/ 27 h 102"/>
              <a:gd name="T70" fmla="*/ 46 w 112"/>
              <a:gd name="T71" fmla="*/ 27 h 102"/>
              <a:gd name="T72" fmla="*/ 46 w 112"/>
              <a:gd name="T73" fmla="*/ 36 h 102"/>
              <a:gd name="T74" fmla="*/ 56 w 112"/>
              <a:gd name="T75" fmla="*/ 36 h 102"/>
              <a:gd name="T76" fmla="*/ 56 w 112"/>
              <a:gd name="T77" fmla="*/ 2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02">
                <a:moveTo>
                  <a:pt x="21" y="101"/>
                </a:moveTo>
                <a:cubicBezTo>
                  <a:pt x="12" y="74"/>
                  <a:pt x="22" y="64"/>
                  <a:pt x="37" y="58"/>
                </a:cubicBezTo>
                <a:cubicBezTo>
                  <a:pt x="43" y="57"/>
                  <a:pt x="49" y="56"/>
                  <a:pt x="55" y="55"/>
                </a:cubicBezTo>
                <a:cubicBezTo>
                  <a:pt x="60" y="54"/>
                  <a:pt x="65" y="53"/>
                  <a:pt x="69" y="52"/>
                </a:cubicBezTo>
                <a:cubicBezTo>
                  <a:pt x="78" y="50"/>
                  <a:pt x="84" y="44"/>
                  <a:pt x="81" y="30"/>
                </a:cubicBezTo>
                <a:cubicBezTo>
                  <a:pt x="70" y="32"/>
                  <a:pt x="70" y="32"/>
                  <a:pt x="70" y="32"/>
                </a:cubicBezTo>
                <a:cubicBezTo>
                  <a:pt x="75" y="16"/>
                  <a:pt x="75" y="16"/>
                  <a:pt x="75" y="16"/>
                </a:cubicBezTo>
                <a:cubicBezTo>
                  <a:pt x="80" y="0"/>
                  <a:pt x="80" y="0"/>
                  <a:pt x="80" y="0"/>
                </a:cubicBezTo>
                <a:cubicBezTo>
                  <a:pt x="91" y="12"/>
                  <a:pt x="91" y="12"/>
                  <a:pt x="91" y="12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94" y="26"/>
                  <a:pt x="94" y="26"/>
                  <a:pt x="94" y="26"/>
                </a:cubicBezTo>
                <a:cubicBezTo>
                  <a:pt x="100" y="52"/>
                  <a:pt x="89" y="61"/>
                  <a:pt x="73" y="65"/>
                </a:cubicBezTo>
                <a:cubicBezTo>
                  <a:pt x="68" y="67"/>
                  <a:pt x="62" y="68"/>
                  <a:pt x="57" y="68"/>
                </a:cubicBezTo>
                <a:cubicBezTo>
                  <a:pt x="52" y="69"/>
                  <a:pt x="46" y="70"/>
                  <a:pt x="42" y="72"/>
                </a:cubicBezTo>
                <a:cubicBezTo>
                  <a:pt x="33" y="74"/>
                  <a:pt x="29" y="80"/>
                  <a:pt x="34" y="97"/>
                </a:cubicBezTo>
                <a:cubicBezTo>
                  <a:pt x="21" y="101"/>
                  <a:pt x="21" y="101"/>
                  <a:pt x="21" y="101"/>
                </a:cubicBezTo>
                <a:close/>
                <a:moveTo>
                  <a:pt x="2" y="34"/>
                </a:moveTo>
                <a:cubicBezTo>
                  <a:pt x="0" y="40"/>
                  <a:pt x="0" y="40"/>
                  <a:pt x="0" y="40"/>
                </a:cubicBezTo>
                <a:cubicBezTo>
                  <a:pt x="3" y="41"/>
                  <a:pt x="6" y="43"/>
                  <a:pt x="8" y="45"/>
                </a:cubicBezTo>
                <a:cubicBezTo>
                  <a:pt x="6" y="48"/>
                  <a:pt x="3" y="52"/>
                  <a:pt x="1" y="56"/>
                </a:cubicBezTo>
                <a:cubicBezTo>
                  <a:pt x="7" y="59"/>
                  <a:pt x="7" y="59"/>
                  <a:pt x="7" y="59"/>
                </a:cubicBezTo>
                <a:cubicBezTo>
                  <a:pt x="9" y="56"/>
                  <a:pt x="11" y="52"/>
                  <a:pt x="13" y="49"/>
                </a:cubicBezTo>
                <a:cubicBezTo>
                  <a:pt x="16" y="53"/>
                  <a:pt x="19" y="56"/>
                  <a:pt x="21" y="60"/>
                </a:cubicBezTo>
                <a:cubicBezTo>
                  <a:pt x="27" y="57"/>
                  <a:pt x="27" y="57"/>
                  <a:pt x="27" y="57"/>
                </a:cubicBezTo>
                <a:cubicBezTo>
                  <a:pt x="24" y="52"/>
                  <a:pt x="22" y="48"/>
                  <a:pt x="18" y="44"/>
                </a:cubicBezTo>
                <a:cubicBezTo>
                  <a:pt x="21" y="41"/>
                  <a:pt x="25" y="39"/>
                  <a:pt x="29" y="37"/>
                </a:cubicBezTo>
                <a:cubicBezTo>
                  <a:pt x="26" y="30"/>
                  <a:pt x="26" y="30"/>
                  <a:pt x="26" y="30"/>
                </a:cubicBezTo>
                <a:cubicBezTo>
                  <a:pt x="21" y="33"/>
                  <a:pt x="17" y="36"/>
                  <a:pt x="13" y="40"/>
                </a:cubicBezTo>
                <a:cubicBezTo>
                  <a:pt x="10" y="37"/>
                  <a:pt x="6" y="35"/>
                  <a:pt x="2" y="34"/>
                </a:cubicBezTo>
                <a:close/>
                <a:moveTo>
                  <a:pt x="96" y="62"/>
                </a:moveTo>
                <a:cubicBezTo>
                  <a:pt x="92" y="62"/>
                  <a:pt x="88" y="63"/>
                  <a:pt x="85" y="66"/>
                </a:cubicBezTo>
                <a:cubicBezTo>
                  <a:pt x="82" y="69"/>
                  <a:pt x="81" y="73"/>
                  <a:pt x="81" y="77"/>
                </a:cubicBezTo>
                <a:cubicBezTo>
                  <a:pt x="81" y="81"/>
                  <a:pt x="82" y="85"/>
                  <a:pt x="85" y="88"/>
                </a:cubicBezTo>
                <a:cubicBezTo>
                  <a:pt x="88" y="91"/>
                  <a:pt x="92" y="92"/>
                  <a:pt x="96" y="92"/>
                </a:cubicBezTo>
                <a:cubicBezTo>
                  <a:pt x="100" y="92"/>
                  <a:pt x="104" y="91"/>
                  <a:pt x="107" y="88"/>
                </a:cubicBezTo>
                <a:cubicBezTo>
                  <a:pt x="110" y="85"/>
                  <a:pt x="112" y="81"/>
                  <a:pt x="112" y="77"/>
                </a:cubicBezTo>
                <a:cubicBezTo>
                  <a:pt x="112" y="73"/>
                  <a:pt x="110" y="69"/>
                  <a:pt x="107" y="66"/>
                </a:cubicBezTo>
                <a:cubicBezTo>
                  <a:pt x="104" y="63"/>
                  <a:pt x="100" y="62"/>
                  <a:pt x="96" y="62"/>
                </a:cubicBezTo>
                <a:close/>
                <a:moveTo>
                  <a:pt x="101" y="72"/>
                </a:moveTo>
                <a:cubicBezTo>
                  <a:pt x="100" y="71"/>
                  <a:pt x="98" y="70"/>
                  <a:pt x="96" y="70"/>
                </a:cubicBezTo>
                <a:cubicBezTo>
                  <a:pt x="94" y="70"/>
                  <a:pt x="93" y="71"/>
                  <a:pt x="91" y="72"/>
                </a:cubicBezTo>
                <a:cubicBezTo>
                  <a:pt x="90" y="73"/>
                  <a:pt x="89" y="75"/>
                  <a:pt x="89" y="77"/>
                </a:cubicBezTo>
                <a:cubicBezTo>
                  <a:pt x="89" y="79"/>
                  <a:pt x="90" y="81"/>
                  <a:pt x="91" y="82"/>
                </a:cubicBezTo>
                <a:cubicBezTo>
                  <a:pt x="93" y="83"/>
                  <a:pt x="94" y="84"/>
                  <a:pt x="96" y="84"/>
                </a:cubicBezTo>
                <a:cubicBezTo>
                  <a:pt x="98" y="84"/>
                  <a:pt x="100" y="83"/>
                  <a:pt x="101" y="82"/>
                </a:cubicBezTo>
                <a:cubicBezTo>
                  <a:pt x="102" y="81"/>
                  <a:pt x="103" y="79"/>
                  <a:pt x="103" y="77"/>
                </a:cubicBezTo>
                <a:cubicBezTo>
                  <a:pt x="103" y="75"/>
                  <a:pt x="102" y="73"/>
                  <a:pt x="101" y="72"/>
                </a:cubicBezTo>
                <a:close/>
                <a:moveTo>
                  <a:pt x="70" y="74"/>
                </a:moveTo>
                <a:cubicBezTo>
                  <a:pt x="63" y="73"/>
                  <a:pt x="63" y="73"/>
                  <a:pt x="63" y="73"/>
                </a:cubicBezTo>
                <a:cubicBezTo>
                  <a:pt x="62" y="76"/>
                  <a:pt x="61" y="79"/>
                  <a:pt x="60" y="82"/>
                </a:cubicBezTo>
                <a:cubicBezTo>
                  <a:pt x="56" y="80"/>
                  <a:pt x="52" y="78"/>
                  <a:pt x="48" y="77"/>
                </a:cubicBezTo>
                <a:cubicBezTo>
                  <a:pt x="45" y="83"/>
                  <a:pt x="45" y="83"/>
                  <a:pt x="45" y="83"/>
                </a:cubicBezTo>
                <a:cubicBezTo>
                  <a:pt x="49" y="84"/>
                  <a:pt x="53" y="86"/>
                  <a:pt x="56" y="88"/>
                </a:cubicBezTo>
                <a:cubicBezTo>
                  <a:pt x="53" y="91"/>
                  <a:pt x="50" y="94"/>
                  <a:pt x="46" y="97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4" y="99"/>
                  <a:pt x="58" y="96"/>
                  <a:pt x="62" y="92"/>
                </a:cubicBezTo>
                <a:cubicBezTo>
                  <a:pt x="65" y="94"/>
                  <a:pt x="68" y="98"/>
                  <a:pt x="71" y="102"/>
                </a:cubicBezTo>
                <a:cubicBezTo>
                  <a:pt x="77" y="98"/>
                  <a:pt x="77" y="98"/>
                  <a:pt x="77" y="98"/>
                </a:cubicBezTo>
                <a:cubicBezTo>
                  <a:pt x="73" y="93"/>
                  <a:pt x="70" y="89"/>
                  <a:pt x="65" y="86"/>
                </a:cubicBezTo>
                <a:cubicBezTo>
                  <a:pt x="67" y="82"/>
                  <a:pt x="69" y="78"/>
                  <a:pt x="70" y="74"/>
                </a:cubicBezTo>
                <a:close/>
                <a:moveTo>
                  <a:pt x="51" y="16"/>
                </a:moveTo>
                <a:cubicBezTo>
                  <a:pt x="47" y="16"/>
                  <a:pt x="43" y="18"/>
                  <a:pt x="40" y="21"/>
                </a:cubicBezTo>
                <a:cubicBezTo>
                  <a:pt x="37" y="23"/>
                  <a:pt x="36" y="27"/>
                  <a:pt x="36" y="32"/>
                </a:cubicBezTo>
                <a:cubicBezTo>
                  <a:pt x="36" y="36"/>
                  <a:pt x="37" y="40"/>
                  <a:pt x="40" y="43"/>
                </a:cubicBezTo>
                <a:cubicBezTo>
                  <a:pt x="43" y="45"/>
                  <a:pt x="47" y="47"/>
                  <a:pt x="51" y="47"/>
                </a:cubicBezTo>
                <a:cubicBezTo>
                  <a:pt x="55" y="47"/>
                  <a:pt x="59" y="45"/>
                  <a:pt x="62" y="43"/>
                </a:cubicBezTo>
                <a:cubicBezTo>
                  <a:pt x="65" y="40"/>
                  <a:pt x="67" y="36"/>
                  <a:pt x="67" y="32"/>
                </a:cubicBezTo>
                <a:cubicBezTo>
                  <a:pt x="67" y="27"/>
                  <a:pt x="65" y="23"/>
                  <a:pt x="62" y="21"/>
                </a:cubicBezTo>
                <a:cubicBezTo>
                  <a:pt x="59" y="18"/>
                  <a:pt x="55" y="16"/>
                  <a:pt x="51" y="16"/>
                </a:cubicBezTo>
                <a:close/>
                <a:moveTo>
                  <a:pt x="56" y="27"/>
                </a:moveTo>
                <a:cubicBezTo>
                  <a:pt x="55" y="26"/>
                  <a:pt x="53" y="25"/>
                  <a:pt x="51" y="25"/>
                </a:cubicBezTo>
                <a:cubicBezTo>
                  <a:pt x="49" y="25"/>
                  <a:pt x="48" y="26"/>
                  <a:pt x="46" y="27"/>
                </a:cubicBezTo>
                <a:cubicBezTo>
                  <a:pt x="45" y="28"/>
                  <a:pt x="44" y="30"/>
                  <a:pt x="44" y="32"/>
                </a:cubicBezTo>
                <a:cubicBezTo>
                  <a:pt x="44" y="33"/>
                  <a:pt x="45" y="35"/>
                  <a:pt x="46" y="36"/>
                </a:cubicBezTo>
                <a:cubicBezTo>
                  <a:pt x="48" y="38"/>
                  <a:pt x="49" y="38"/>
                  <a:pt x="51" y="38"/>
                </a:cubicBezTo>
                <a:cubicBezTo>
                  <a:pt x="53" y="38"/>
                  <a:pt x="55" y="38"/>
                  <a:pt x="56" y="36"/>
                </a:cubicBezTo>
                <a:cubicBezTo>
                  <a:pt x="57" y="35"/>
                  <a:pt x="58" y="33"/>
                  <a:pt x="58" y="32"/>
                </a:cubicBezTo>
                <a:cubicBezTo>
                  <a:pt x="58" y="30"/>
                  <a:pt x="57" y="28"/>
                  <a:pt x="56" y="27"/>
                </a:cubicBezTo>
                <a:close/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  <a:effectLst/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80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Freeform 122">
            <a:extLst>
              <a:ext uri="{FF2B5EF4-FFF2-40B4-BE49-F238E27FC236}">
                <a16:creationId xmlns:a16="http://schemas.microsoft.com/office/drawing/2014/main" id="{83C99AA6-186A-435C-AF17-89D8FE887B8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82727" y="4344488"/>
            <a:ext cx="371596" cy="570998"/>
          </a:xfrm>
          <a:custGeom>
            <a:avLst/>
            <a:gdLst>
              <a:gd name="T0" fmla="*/ 31 w 70"/>
              <a:gd name="T1" fmla="*/ 20 h 108"/>
              <a:gd name="T2" fmla="*/ 36 w 70"/>
              <a:gd name="T3" fmla="*/ 20 h 108"/>
              <a:gd name="T4" fmla="*/ 51 w 70"/>
              <a:gd name="T5" fmla="*/ 32 h 108"/>
              <a:gd name="T6" fmla="*/ 62 w 70"/>
              <a:gd name="T7" fmla="*/ 51 h 108"/>
              <a:gd name="T8" fmla="*/ 64 w 70"/>
              <a:gd name="T9" fmla="*/ 69 h 108"/>
              <a:gd name="T10" fmla="*/ 63 w 70"/>
              <a:gd name="T11" fmla="*/ 74 h 108"/>
              <a:gd name="T12" fmla="*/ 54 w 70"/>
              <a:gd name="T13" fmla="*/ 60 h 108"/>
              <a:gd name="T14" fmla="*/ 49 w 70"/>
              <a:gd name="T15" fmla="*/ 55 h 108"/>
              <a:gd name="T16" fmla="*/ 41 w 70"/>
              <a:gd name="T17" fmla="*/ 42 h 108"/>
              <a:gd name="T18" fmla="*/ 40 w 70"/>
              <a:gd name="T19" fmla="*/ 34 h 108"/>
              <a:gd name="T20" fmla="*/ 31 w 70"/>
              <a:gd name="T21" fmla="*/ 20 h 108"/>
              <a:gd name="T22" fmla="*/ 39 w 70"/>
              <a:gd name="T23" fmla="*/ 60 h 108"/>
              <a:gd name="T24" fmla="*/ 36 w 70"/>
              <a:gd name="T25" fmla="*/ 70 h 108"/>
              <a:gd name="T26" fmla="*/ 54 w 70"/>
              <a:gd name="T27" fmla="*/ 103 h 108"/>
              <a:gd name="T28" fmla="*/ 65 w 70"/>
              <a:gd name="T29" fmla="*/ 106 h 108"/>
              <a:gd name="T30" fmla="*/ 65 w 70"/>
              <a:gd name="T31" fmla="*/ 106 h 108"/>
              <a:gd name="T32" fmla="*/ 68 w 70"/>
              <a:gd name="T33" fmla="*/ 95 h 108"/>
              <a:gd name="T34" fmla="*/ 49 w 70"/>
              <a:gd name="T35" fmla="*/ 63 h 108"/>
              <a:gd name="T36" fmla="*/ 39 w 70"/>
              <a:gd name="T37" fmla="*/ 60 h 108"/>
              <a:gd name="T38" fmla="*/ 39 w 70"/>
              <a:gd name="T39" fmla="*/ 60 h 108"/>
              <a:gd name="T40" fmla="*/ 5 w 70"/>
              <a:gd name="T41" fmla="*/ 2 h 108"/>
              <a:gd name="T42" fmla="*/ 2 w 70"/>
              <a:gd name="T43" fmla="*/ 13 h 108"/>
              <a:gd name="T44" fmla="*/ 21 w 70"/>
              <a:gd name="T45" fmla="*/ 45 h 108"/>
              <a:gd name="T46" fmla="*/ 32 w 70"/>
              <a:gd name="T47" fmla="*/ 48 h 108"/>
              <a:gd name="T48" fmla="*/ 32 w 70"/>
              <a:gd name="T49" fmla="*/ 48 h 108"/>
              <a:gd name="T50" fmla="*/ 35 w 70"/>
              <a:gd name="T51" fmla="*/ 37 h 108"/>
              <a:gd name="T52" fmla="*/ 16 w 70"/>
              <a:gd name="T53" fmla="*/ 5 h 108"/>
              <a:gd name="T54" fmla="*/ 5 w 70"/>
              <a:gd name="T55" fmla="*/ 2 h 108"/>
              <a:gd name="T56" fmla="*/ 5 w 70"/>
              <a:gd name="T57" fmla="*/ 2 h 108"/>
              <a:gd name="T58" fmla="*/ 39 w 70"/>
              <a:gd name="T59" fmla="*/ 88 h 108"/>
              <a:gd name="T60" fmla="*/ 31 w 70"/>
              <a:gd name="T61" fmla="*/ 73 h 108"/>
              <a:gd name="T62" fmla="*/ 29 w 70"/>
              <a:gd name="T63" fmla="*/ 66 h 108"/>
              <a:gd name="T64" fmla="*/ 22 w 70"/>
              <a:gd name="T65" fmla="*/ 53 h 108"/>
              <a:gd name="T66" fmla="*/ 16 w 70"/>
              <a:gd name="T67" fmla="*/ 48 h 108"/>
              <a:gd name="T68" fmla="*/ 8 w 70"/>
              <a:gd name="T69" fmla="*/ 33 h 108"/>
              <a:gd name="T70" fmla="*/ 6 w 70"/>
              <a:gd name="T71" fmla="*/ 38 h 108"/>
              <a:gd name="T72" fmla="*/ 8 w 70"/>
              <a:gd name="T73" fmla="*/ 57 h 108"/>
              <a:gd name="T74" fmla="*/ 19 w 70"/>
              <a:gd name="T75" fmla="*/ 75 h 108"/>
              <a:gd name="T76" fmla="*/ 34 w 70"/>
              <a:gd name="T77" fmla="*/ 87 h 108"/>
              <a:gd name="T78" fmla="*/ 39 w 70"/>
              <a:gd name="T79" fmla="*/ 8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108">
                <a:moveTo>
                  <a:pt x="31" y="20"/>
                </a:moveTo>
                <a:cubicBezTo>
                  <a:pt x="33" y="20"/>
                  <a:pt x="34" y="20"/>
                  <a:pt x="36" y="20"/>
                </a:cubicBezTo>
                <a:cubicBezTo>
                  <a:pt x="42" y="22"/>
                  <a:pt x="48" y="26"/>
                  <a:pt x="51" y="32"/>
                </a:cubicBezTo>
                <a:cubicBezTo>
                  <a:pt x="62" y="51"/>
                  <a:pt x="62" y="51"/>
                  <a:pt x="62" y="51"/>
                </a:cubicBezTo>
                <a:cubicBezTo>
                  <a:pt x="65" y="56"/>
                  <a:pt x="66" y="63"/>
                  <a:pt x="64" y="69"/>
                </a:cubicBezTo>
                <a:cubicBezTo>
                  <a:pt x="64" y="71"/>
                  <a:pt x="63" y="73"/>
                  <a:pt x="63" y="74"/>
                </a:cubicBezTo>
                <a:cubicBezTo>
                  <a:pt x="54" y="60"/>
                  <a:pt x="54" y="60"/>
                  <a:pt x="54" y="60"/>
                </a:cubicBezTo>
                <a:cubicBezTo>
                  <a:pt x="53" y="58"/>
                  <a:pt x="51" y="56"/>
                  <a:pt x="49" y="55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39"/>
                  <a:pt x="41" y="37"/>
                  <a:pt x="40" y="34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39" y="60"/>
                </a:moveTo>
                <a:cubicBezTo>
                  <a:pt x="35" y="62"/>
                  <a:pt x="34" y="67"/>
                  <a:pt x="36" y="70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7" y="107"/>
                  <a:pt x="61" y="108"/>
                  <a:pt x="65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4"/>
                  <a:pt x="70" y="99"/>
                  <a:pt x="68" y="95"/>
                </a:cubicBezTo>
                <a:cubicBezTo>
                  <a:pt x="49" y="63"/>
                  <a:pt x="49" y="63"/>
                  <a:pt x="49" y="63"/>
                </a:cubicBezTo>
                <a:cubicBezTo>
                  <a:pt x="47" y="59"/>
                  <a:pt x="42" y="57"/>
                  <a:pt x="39" y="60"/>
                </a:cubicBezTo>
                <a:cubicBezTo>
                  <a:pt x="39" y="60"/>
                  <a:pt x="39" y="60"/>
                  <a:pt x="39" y="60"/>
                </a:cubicBezTo>
                <a:close/>
                <a:moveTo>
                  <a:pt x="5" y="2"/>
                </a:moveTo>
                <a:cubicBezTo>
                  <a:pt x="2" y="4"/>
                  <a:pt x="0" y="9"/>
                  <a:pt x="2" y="13"/>
                </a:cubicBezTo>
                <a:cubicBezTo>
                  <a:pt x="21" y="45"/>
                  <a:pt x="21" y="45"/>
                  <a:pt x="21" y="45"/>
                </a:cubicBezTo>
                <a:cubicBezTo>
                  <a:pt x="23" y="49"/>
                  <a:pt x="28" y="50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6" y="46"/>
                  <a:pt x="37" y="41"/>
                  <a:pt x="35" y="37"/>
                </a:cubicBezTo>
                <a:cubicBezTo>
                  <a:pt x="16" y="5"/>
                  <a:pt x="16" y="5"/>
                  <a:pt x="16" y="5"/>
                </a:cubicBezTo>
                <a:cubicBezTo>
                  <a:pt x="14" y="1"/>
                  <a:pt x="9" y="0"/>
                  <a:pt x="5" y="2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39" y="88"/>
                </a:moveTo>
                <a:cubicBezTo>
                  <a:pt x="31" y="73"/>
                  <a:pt x="31" y="73"/>
                  <a:pt x="31" y="73"/>
                </a:cubicBezTo>
                <a:cubicBezTo>
                  <a:pt x="30" y="71"/>
                  <a:pt x="29" y="69"/>
                  <a:pt x="29" y="66"/>
                </a:cubicBezTo>
                <a:cubicBezTo>
                  <a:pt x="22" y="53"/>
                  <a:pt x="22" y="53"/>
                  <a:pt x="22" y="53"/>
                </a:cubicBezTo>
                <a:cubicBezTo>
                  <a:pt x="19" y="52"/>
                  <a:pt x="18" y="50"/>
                  <a:pt x="16" y="48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4"/>
                  <a:pt x="6" y="36"/>
                  <a:pt x="6" y="38"/>
                </a:cubicBezTo>
                <a:cubicBezTo>
                  <a:pt x="4" y="44"/>
                  <a:pt x="5" y="51"/>
                  <a:pt x="8" y="57"/>
                </a:cubicBezTo>
                <a:cubicBezTo>
                  <a:pt x="19" y="75"/>
                  <a:pt x="19" y="75"/>
                  <a:pt x="19" y="75"/>
                </a:cubicBezTo>
                <a:cubicBezTo>
                  <a:pt x="22" y="81"/>
                  <a:pt x="28" y="85"/>
                  <a:pt x="34" y="87"/>
                </a:cubicBezTo>
                <a:cubicBezTo>
                  <a:pt x="36" y="87"/>
                  <a:pt x="38" y="88"/>
                  <a:pt x="39" y="88"/>
                </a:cubicBezTo>
                <a:close/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  <a:effectLst/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80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Freeform 151">
            <a:extLst>
              <a:ext uri="{FF2B5EF4-FFF2-40B4-BE49-F238E27FC236}">
                <a16:creationId xmlns:a16="http://schemas.microsoft.com/office/drawing/2014/main" id="{D5D45580-CA24-4376-B269-3B4A1B7CE36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332802" y="4352550"/>
            <a:ext cx="529239" cy="554871"/>
          </a:xfrm>
          <a:custGeom>
            <a:avLst/>
            <a:gdLst>
              <a:gd name="T0" fmla="*/ 93 w 123"/>
              <a:gd name="T1" fmla="*/ 129 h 129"/>
              <a:gd name="T2" fmla="*/ 62 w 123"/>
              <a:gd name="T3" fmla="*/ 111 h 129"/>
              <a:gd name="T4" fmla="*/ 89 w 123"/>
              <a:gd name="T5" fmla="*/ 84 h 129"/>
              <a:gd name="T6" fmla="*/ 91 w 123"/>
              <a:gd name="T7" fmla="*/ 98 h 129"/>
              <a:gd name="T8" fmla="*/ 111 w 123"/>
              <a:gd name="T9" fmla="*/ 70 h 129"/>
              <a:gd name="T10" fmla="*/ 109 w 123"/>
              <a:gd name="T11" fmla="*/ 62 h 129"/>
              <a:gd name="T12" fmla="*/ 114 w 123"/>
              <a:gd name="T13" fmla="*/ 59 h 129"/>
              <a:gd name="T14" fmla="*/ 122 w 123"/>
              <a:gd name="T15" fmla="*/ 79 h 129"/>
              <a:gd name="T16" fmla="*/ 92 w 123"/>
              <a:gd name="T17" fmla="*/ 118 h 129"/>
              <a:gd name="T18" fmla="*/ 93 w 123"/>
              <a:gd name="T19" fmla="*/ 129 h 129"/>
              <a:gd name="T20" fmla="*/ 0 w 123"/>
              <a:gd name="T21" fmla="*/ 58 h 129"/>
              <a:gd name="T22" fmla="*/ 30 w 123"/>
              <a:gd name="T23" fmla="*/ 38 h 129"/>
              <a:gd name="T24" fmla="*/ 42 w 123"/>
              <a:gd name="T25" fmla="*/ 74 h 129"/>
              <a:gd name="T26" fmla="*/ 29 w 123"/>
              <a:gd name="T27" fmla="*/ 69 h 129"/>
              <a:gd name="T28" fmla="*/ 45 w 123"/>
              <a:gd name="T29" fmla="*/ 99 h 129"/>
              <a:gd name="T30" fmla="*/ 53 w 123"/>
              <a:gd name="T31" fmla="*/ 101 h 129"/>
              <a:gd name="T32" fmla="*/ 53 w 123"/>
              <a:gd name="T33" fmla="*/ 107 h 129"/>
              <a:gd name="T34" fmla="*/ 33 w 123"/>
              <a:gd name="T35" fmla="*/ 105 h 129"/>
              <a:gd name="T36" fmla="*/ 11 w 123"/>
              <a:gd name="T37" fmla="*/ 62 h 129"/>
              <a:gd name="T38" fmla="*/ 0 w 123"/>
              <a:gd name="T39" fmla="*/ 58 h 129"/>
              <a:gd name="T40" fmla="*/ 111 w 123"/>
              <a:gd name="T41" fmla="*/ 9 h 129"/>
              <a:gd name="T42" fmla="*/ 102 w 123"/>
              <a:gd name="T43" fmla="*/ 16 h 129"/>
              <a:gd name="T44" fmla="*/ 54 w 123"/>
              <a:gd name="T45" fmla="*/ 12 h 129"/>
              <a:gd name="T46" fmla="*/ 41 w 123"/>
              <a:gd name="T47" fmla="*/ 28 h 129"/>
              <a:gd name="T48" fmla="*/ 46 w 123"/>
              <a:gd name="T49" fmla="*/ 32 h 129"/>
              <a:gd name="T50" fmla="*/ 52 w 123"/>
              <a:gd name="T51" fmla="*/ 26 h 129"/>
              <a:gd name="T52" fmla="*/ 86 w 123"/>
              <a:gd name="T53" fmla="*/ 28 h 129"/>
              <a:gd name="T54" fmla="*/ 75 w 123"/>
              <a:gd name="T55" fmla="*/ 37 h 129"/>
              <a:gd name="T56" fmla="*/ 112 w 123"/>
              <a:gd name="T57" fmla="*/ 46 h 129"/>
              <a:gd name="T58" fmla="*/ 111 w 123"/>
              <a:gd name="T59" fmla="*/ 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3" h="129">
                <a:moveTo>
                  <a:pt x="93" y="129"/>
                </a:moveTo>
                <a:cubicBezTo>
                  <a:pt x="62" y="111"/>
                  <a:pt x="62" y="111"/>
                  <a:pt x="62" y="111"/>
                </a:cubicBezTo>
                <a:cubicBezTo>
                  <a:pt x="89" y="84"/>
                  <a:pt x="89" y="84"/>
                  <a:pt x="89" y="84"/>
                </a:cubicBezTo>
                <a:cubicBezTo>
                  <a:pt x="91" y="98"/>
                  <a:pt x="91" y="98"/>
                  <a:pt x="91" y="98"/>
                </a:cubicBezTo>
                <a:cubicBezTo>
                  <a:pt x="103" y="95"/>
                  <a:pt x="112" y="83"/>
                  <a:pt x="111" y="70"/>
                </a:cubicBezTo>
                <a:cubicBezTo>
                  <a:pt x="110" y="67"/>
                  <a:pt x="110" y="64"/>
                  <a:pt x="109" y="62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8" y="65"/>
                  <a:pt x="121" y="71"/>
                  <a:pt x="122" y="79"/>
                </a:cubicBezTo>
                <a:cubicBezTo>
                  <a:pt x="123" y="98"/>
                  <a:pt x="111" y="114"/>
                  <a:pt x="92" y="118"/>
                </a:cubicBezTo>
                <a:cubicBezTo>
                  <a:pt x="93" y="129"/>
                  <a:pt x="93" y="129"/>
                  <a:pt x="93" y="129"/>
                </a:cubicBezTo>
                <a:close/>
                <a:moveTo>
                  <a:pt x="0" y="58"/>
                </a:moveTo>
                <a:cubicBezTo>
                  <a:pt x="30" y="38"/>
                  <a:pt x="30" y="38"/>
                  <a:pt x="30" y="38"/>
                </a:cubicBezTo>
                <a:cubicBezTo>
                  <a:pt x="42" y="74"/>
                  <a:pt x="42" y="74"/>
                  <a:pt x="42" y="74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82"/>
                  <a:pt x="33" y="95"/>
                  <a:pt x="45" y="99"/>
                </a:cubicBezTo>
                <a:cubicBezTo>
                  <a:pt x="48" y="100"/>
                  <a:pt x="51" y="101"/>
                  <a:pt x="53" y="101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47" y="108"/>
                  <a:pt x="39" y="108"/>
                  <a:pt x="33" y="105"/>
                </a:cubicBezTo>
                <a:cubicBezTo>
                  <a:pt x="15" y="99"/>
                  <a:pt x="6" y="80"/>
                  <a:pt x="11" y="62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11" y="9"/>
                </a:moveTo>
                <a:cubicBezTo>
                  <a:pt x="102" y="16"/>
                  <a:pt x="102" y="16"/>
                  <a:pt x="102" y="16"/>
                </a:cubicBezTo>
                <a:cubicBezTo>
                  <a:pt x="90" y="3"/>
                  <a:pt x="69" y="0"/>
                  <a:pt x="54" y="12"/>
                </a:cubicBezTo>
                <a:cubicBezTo>
                  <a:pt x="48" y="16"/>
                  <a:pt x="44" y="22"/>
                  <a:pt x="41" y="28"/>
                </a:cubicBezTo>
                <a:cubicBezTo>
                  <a:pt x="46" y="32"/>
                  <a:pt x="46" y="32"/>
                  <a:pt x="46" y="32"/>
                </a:cubicBezTo>
                <a:cubicBezTo>
                  <a:pt x="48" y="29"/>
                  <a:pt x="49" y="27"/>
                  <a:pt x="52" y="26"/>
                </a:cubicBezTo>
                <a:cubicBezTo>
                  <a:pt x="62" y="18"/>
                  <a:pt x="77" y="19"/>
                  <a:pt x="86" y="28"/>
                </a:cubicBezTo>
                <a:cubicBezTo>
                  <a:pt x="75" y="37"/>
                  <a:pt x="75" y="37"/>
                  <a:pt x="75" y="37"/>
                </a:cubicBezTo>
                <a:cubicBezTo>
                  <a:pt x="112" y="46"/>
                  <a:pt x="112" y="46"/>
                  <a:pt x="112" y="46"/>
                </a:cubicBezTo>
                <a:lnTo>
                  <a:pt x="111" y="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  <a:effectLst/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80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2" name="组合 67">
            <a:extLst>
              <a:ext uri="{FF2B5EF4-FFF2-40B4-BE49-F238E27FC236}">
                <a16:creationId xmlns:a16="http://schemas.microsoft.com/office/drawing/2014/main" id="{1C510BDE-3133-487A-9A19-BF2CC3B6F9E7}"/>
              </a:ext>
            </a:extLst>
          </p:cNvPr>
          <p:cNvGrpSpPr>
            <a:grpSpLocks noChangeAspect="1"/>
          </p:cNvGrpSpPr>
          <p:nvPr/>
        </p:nvGrpSpPr>
        <p:grpSpPr>
          <a:xfrm>
            <a:off x="8334358" y="4336091"/>
            <a:ext cx="488960" cy="587793"/>
            <a:chOff x="5072479" y="2378340"/>
            <a:chExt cx="239649" cy="288000"/>
          </a:xfrm>
          <a:solidFill>
            <a:srgbClr val="FFFFFF"/>
          </a:solidFill>
          <a:effectLst/>
        </p:grpSpPr>
        <p:sp>
          <p:nvSpPr>
            <p:cNvPr id="103" name="Freeform 846">
              <a:extLst>
                <a:ext uri="{FF2B5EF4-FFF2-40B4-BE49-F238E27FC236}">
                  <a16:creationId xmlns:a16="http://schemas.microsoft.com/office/drawing/2014/main" id="{77920DE8-0292-4C93-9852-2154DCE4B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2479" y="2432997"/>
              <a:ext cx="239649" cy="233343"/>
            </a:xfrm>
            <a:custGeom>
              <a:avLst/>
              <a:gdLst>
                <a:gd name="T0" fmla="*/ 29 w 48"/>
                <a:gd name="T1" fmla="*/ 0 h 47"/>
                <a:gd name="T2" fmla="*/ 29 w 48"/>
                <a:gd name="T3" fmla="*/ 7 h 47"/>
                <a:gd name="T4" fmla="*/ 41 w 48"/>
                <a:gd name="T5" fmla="*/ 23 h 47"/>
                <a:gd name="T6" fmla="*/ 24 w 48"/>
                <a:gd name="T7" fmla="*/ 41 h 47"/>
                <a:gd name="T8" fmla="*/ 6 w 48"/>
                <a:gd name="T9" fmla="*/ 23 h 47"/>
                <a:gd name="T10" fmla="*/ 18 w 48"/>
                <a:gd name="T11" fmla="*/ 7 h 47"/>
                <a:gd name="T12" fmla="*/ 18 w 48"/>
                <a:gd name="T13" fmla="*/ 0 h 47"/>
                <a:gd name="T14" fmla="*/ 0 w 48"/>
                <a:gd name="T15" fmla="*/ 23 h 47"/>
                <a:gd name="T16" fmla="*/ 24 w 48"/>
                <a:gd name="T17" fmla="*/ 47 h 47"/>
                <a:gd name="T18" fmla="*/ 48 w 48"/>
                <a:gd name="T19" fmla="*/ 23 h 47"/>
                <a:gd name="T20" fmla="*/ 29 w 48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7">
                  <a:moveTo>
                    <a:pt x="29" y="0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36" y="9"/>
                    <a:pt x="41" y="16"/>
                    <a:pt x="41" y="23"/>
                  </a:cubicBezTo>
                  <a:cubicBezTo>
                    <a:pt x="41" y="33"/>
                    <a:pt x="33" y="41"/>
                    <a:pt x="24" y="41"/>
                  </a:cubicBezTo>
                  <a:cubicBezTo>
                    <a:pt x="14" y="41"/>
                    <a:pt x="6" y="33"/>
                    <a:pt x="6" y="23"/>
                  </a:cubicBezTo>
                  <a:cubicBezTo>
                    <a:pt x="6" y="16"/>
                    <a:pt x="11" y="9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7" y="2"/>
                    <a:pt x="0" y="12"/>
                    <a:pt x="0" y="23"/>
                  </a:cubicBezTo>
                  <a:cubicBezTo>
                    <a:pt x="0" y="37"/>
                    <a:pt x="10" y="47"/>
                    <a:pt x="24" y="47"/>
                  </a:cubicBezTo>
                  <a:cubicBezTo>
                    <a:pt x="37" y="47"/>
                    <a:pt x="48" y="37"/>
                    <a:pt x="48" y="23"/>
                  </a:cubicBezTo>
                  <a:cubicBezTo>
                    <a:pt x="48" y="12"/>
                    <a:pt x="40" y="2"/>
                    <a:pt x="29" y="0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  <a:effec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80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847">
              <a:extLst>
                <a:ext uri="{FF2B5EF4-FFF2-40B4-BE49-F238E27FC236}">
                  <a16:creationId xmlns:a16="http://schemas.microsoft.com/office/drawing/2014/main" id="{48D55834-994F-42BC-A585-C27C9E44A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078" y="2378340"/>
              <a:ext cx="44147" cy="138744"/>
            </a:xfrm>
            <a:custGeom>
              <a:avLst/>
              <a:gdLst>
                <a:gd name="T0" fmla="*/ 7 w 9"/>
                <a:gd name="T1" fmla="*/ 0 h 28"/>
                <a:gd name="T2" fmla="*/ 2 w 9"/>
                <a:gd name="T3" fmla="*/ 0 h 28"/>
                <a:gd name="T4" fmla="*/ 0 w 9"/>
                <a:gd name="T5" fmla="*/ 2 h 28"/>
                <a:gd name="T6" fmla="*/ 0 w 9"/>
                <a:gd name="T7" fmla="*/ 10 h 28"/>
                <a:gd name="T8" fmla="*/ 0 w 9"/>
                <a:gd name="T9" fmla="*/ 16 h 28"/>
                <a:gd name="T10" fmla="*/ 0 w 9"/>
                <a:gd name="T11" fmla="*/ 26 h 28"/>
                <a:gd name="T12" fmla="*/ 2 w 9"/>
                <a:gd name="T13" fmla="*/ 28 h 28"/>
                <a:gd name="T14" fmla="*/ 7 w 9"/>
                <a:gd name="T15" fmla="*/ 28 h 28"/>
                <a:gd name="T16" fmla="*/ 9 w 9"/>
                <a:gd name="T17" fmla="*/ 26 h 28"/>
                <a:gd name="T18" fmla="*/ 9 w 9"/>
                <a:gd name="T19" fmla="*/ 16 h 28"/>
                <a:gd name="T20" fmla="*/ 9 w 9"/>
                <a:gd name="T21" fmla="*/ 10 h 28"/>
                <a:gd name="T22" fmla="*/ 9 w 9"/>
                <a:gd name="T23" fmla="*/ 2 h 28"/>
                <a:gd name="T24" fmla="*/ 7 w 9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8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9" y="27"/>
                    <a:pt x="9" y="2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  <a:effec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80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66723984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同心圆 2">
            <a:extLst>
              <a:ext uri="{FF2B5EF4-FFF2-40B4-BE49-F238E27FC236}">
                <a16:creationId xmlns:a16="http://schemas.microsoft.com/office/drawing/2014/main" id="{D313CA19-F230-4A26-BC23-DF06021692A5}"/>
              </a:ext>
            </a:extLst>
          </p:cNvPr>
          <p:cNvSpPr/>
          <p:nvPr/>
        </p:nvSpPr>
        <p:spPr>
          <a:xfrm>
            <a:off x="-2203869" y="1132151"/>
            <a:ext cx="5256043" cy="5256043"/>
          </a:xfrm>
          <a:prstGeom prst="donut">
            <a:avLst>
              <a:gd name="adj" fmla="val 17949"/>
            </a:avLst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E5ABE99-5EF1-4FF2-959D-67CDEE871AB5}"/>
              </a:ext>
            </a:extLst>
          </p:cNvPr>
          <p:cNvGrpSpPr/>
          <p:nvPr/>
        </p:nvGrpSpPr>
        <p:grpSpPr>
          <a:xfrm>
            <a:off x="1401087" y="1796071"/>
            <a:ext cx="2197330" cy="3930458"/>
            <a:chOff x="1525184" y="1798272"/>
            <a:chExt cx="2197330" cy="3930458"/>
          </a:xfrm>
        </p:grpSpPr>
        <p:sp>
          <p:nvSpPr>
            <p:cNvPr id="22" name="iŝliḑe">
              <a:extLst>
                <a:ext uri="{FF2B5EF4-FFF2-40B4-BE49-F238E27FC236}">
                  <a16:creationId xmlns:a16="http://schemas.microsoft.com/office/drawing/2014/main" id="{3598BE3C-39EF-4D25-8DDA-33D9AA2370F9}"/>
                </a:ext>
              </a:extLst>
            </p:cNvPr>
            <p:cNvSpPr/>
            <p:nvPr/>
          </p:nvSpPr>
          <p:spPr>
            <a:xfrm>
              <a:off x="3557227" y="3121239"/>
              <a:ext cx="165287" cy="41516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4827" y="120000"/>
                  </a:moveTo>
                  <a:cubicBezTo>
                    <a:pt x="28966" y="120000"/>
                    <a:pt x="0" y="99600"/>
                    <a:pt x="0" y="85561"/>
                  </a:cubicBezTo>
                  <a:lnTo>
                    <a:pt x="0" y="34438"/>
                  </a:lnTo>
                  <a:cubicBezTo>
                    <a:pt x="0" y="20661"/>
                    <a:pt x="28966" y="0"/>
                    <a:pt x="64827" y="0"/>
                  </a:cubicBezTo>
                  <a:cubicBezTo>
                    <a:pt x="95172" y="0"/>
                    <a:pt x="120000" y="9538"/>
                    <a:pt x="120000" y="21194"/>
                  </a:cubicBezTo>
                  <a:lnTo>
                    <a:pt x="120000" y="98805"/>
                  </a:lnTo>
                  <a:cubicBezTo>
                    <a:pt x="120000" y="110727"/>
                    <a:pt x="95172" y="120000"/>
                    <a:pt x="64827" y="12000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r>
                <a:rPr lang="de-DE" sz="4200" b="0" i="0" u="none" strike="noStrike" cap="none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23" name="ïṡḷíḑé">
              <a:extLst>
                <a:ext uri="{FF2B5EF4-FFF2-40B4-BE49-F238E27FC236}">
                  <a16:creationId xmlns:a16="http://schemas.microsoft.com/office/drawing/2014/main" id="{43D9FB62-E7B1-4ED7-BEE9-EB858C5716B0}"/>
                </a:ext>
              </a:extLst>
            </p:cNvPr>
            <p:cNvSpPr/>
            <p:nvPr/>
          </p:nvSpPr>
          <p:spPr>
            <a:xfrm>
              <a:off x="3640060" y="3832221"/>
              <a:ext cx="65530" cy="62119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7644" y="120000"/>
                  </a:moveTo>
                  <a:lnTo>
                    <a:pt x="0" y="120000"/>
                  </a:lnTo>
                  <a:lnTo>
                    <a:pt x="0" y="0"/>
                  </a:lnTo>
                  <a:lnTo>
                    <a:pt x="77644" y="0"/>
                  </a:lnTo>
                  <a:cubicBezTo>
                    <a:pt x="100588" y="0"/>
                    <a:pt x="120000" y="1938"/>
                    <a:pt x="120000" y="4061"/>
                  </a:cubicBezTo>
                  <a:lnTo>
                    <a:pt x="120000" y="115938"/>
                  </a:lnTo>
                  <a:cubicBezTo>
                    <a:pt x="120000" y="118061"/>
                    <a:pt x="100588" y="120000"/>
                    <a:pt x="77644" y="12000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93000"/>
                </a:lnSpc>
                <a:buClr>
                  <a:srgbClr val="000000"/>
                </a:buClr>
                <a:buSzPct val="25000"/>
                <a:buFont typeface="Arial"/>
                <a:buNone/>
              </a:pPr>
              <a:endParaRPr sz="4200" dirty="0">
                <a:cs typeface="+mn-ea"/>
                <a:sym typeface="+mn-lt"/>
              </a:endParaRPr>
            </a:p>
          </p:txBody>
        </p:sp>
        <p:sp>
          <p:nvSpPr>
            <p:cNvPr id="24" name="íṧḷiḑè">
              <a:extLst>
                <a:ext uri="{FF2B5EF4-FFF2-40B4-BE49-F238E27FC236}">
                  <a16:creationId xmlns:a16="http://schemas.microsoft.com/office/drawing/2014/main" id="{ABF8B384-41F2-43A6-A76F-63AB63402B4E}"/>
                </a:ext>
              </a:extLst>
            </p:cNvPr>
            <p:cNvSpPr/>
            <p:nvPr/>
          </p:nvSpPr>
          <p:spPr>
            <a:xfrm>
              <a:off x="1741730" y="4918890"/>
              <a:ext cx="1702982" cy="80984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5133" y="99993"/>
                  </a:moveTo>
                  <a:cubicBezTo>
                    <a:pt x="16127" y="106239"/>
                    <a:pt x="16527" y="118741"/>
                    <a:pt x="59733" y="119960"/>
                  </a:cubicBezTo>
                  <a:cubicBezTo>
                    <a:pt x="102011" y="120777"/>
                    <a:pt x="102477" y="107732"/>
                    <a:pt x="103538" y="100804"/>
                  </a:cubicBezTo>
                  <a:cubicBezTo>
                    <a:pt x="104800" y="93468"/>
                    <a:pt x="104138" y="14537"/>
                    <a:pt x="120000" y="1084"/>
                  </a:cubicBezTo>
                  <a:cubicBezTo>
                    <a:pt x="92988" y="816"/>
                    <a:pt x="59866" y="542"/>
                    <a:pt x="59866" y="542"/>
                  </a:cubicBezTo>
                  <a:cubicBezTo>
                    <a:pt x="27677" y="273"/>
                    <a:pt x="28538" y="273"/>
                    <a:pt x="0" y="0"/>
                  </a:cubicBezTo>
                  <a:cubicBezTo>
                    <a:pt x="14466" y="10730"/>
                    <a:pt x="14205" y="94010"/>
                    <a:pt x="15133" y="99993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defTabSz="914377"/>
              <a:endParaRPr sz="14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ïṣḻiḑè">
              <a:extLst>
                <a:ext uri="{FF2B5EF4-FFF2-40B4-BE49-F238E27FC236}">
                  <a16:creationId xmlns:a16="http://schemas.microsoft.com/office/drawing/2014/main" id="{65E9317F-A836-4034-9CA4-073F5BA875FD}"/>
                </a:ext>
              </a:extLst>
            </p:cNvPr>
            <p:cNvSpPr/>
            <p:nvPr/>
          </p:nvSpPr>
          <p:spPr>
            <a:xfrm>
              <a:off x="1741730" y="1798272"/>
              <a:ext cx="1702982" cy="8090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4866" y="20021"/>
                  </a:moveTo>
                  <a:cubicBezTo>
                    <a:pt x="103872" y="13634"/>
                    <a:pt x="103472" y="1136"/>
                    <a:pt x="60266" y="50"/>
                  </a:cubicBezTo>
                  <a:cubicBezTo>
                    <a:pt x="17988" y="-901"/>
                    <a:pt x="17522" y="12274"/>
                    <a:pt x="16461" y="19069"/>
                  </a:cubicBezTo>
                  <a:cubicBezTo>
                    <a:pt x="15200" y="26536"/>
                    <a:pt x="15861" y="105463"/>
                    <a:pt x="0" y="118779"/>
                  </a:cubicBezTo>
                  <a:cubicBezTo>
                    <a:pt x="27011" y="119182"/>
                    <a:pt x="60133" y="119457"/>
                    <a:pt x="60133" y="119457"/>
                  </a:cubicBezTo>
                  <a:cubicBezTo>
                    <a:pt x="92322" y="119725"/>
                    <a:pt x="91461" y="119725"/>
                    <a:pt x="120000" y="120000"/>
                  </a:cubicBezTo>
                  <a:cubicBezTo>
                    <a:pt x="105533" y="109130"/>
                    <a:pt x="105794" y="25993"/>
                    <a:pt x="104866" y="20021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defTabSz="914377"/>
              <a:endParaRPr sz="14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îśḻiḓè">
              <a:extLst>
                <a:ext uri="{FF2B5EF4-FFF2-40B4-BE49-F238E27FC236}">
                  <a16:creationId xmlns:a16="http://schemas.microsoft.com/office/drawing/2014/main" id="{BBA92B94-09C4-4F49-AB53-A2054896BDCA}"/>
                </a:ext>
              </a:extLst>
            </p:cNvPr>
            <p:cNvSpPr/>
            <p:nvPr/>
          </p:nvSpPr>
          <p:spPr>
            <a:xfrm>
              <a:off x="1525184" y="2545388"/>
              <a:ext cx="2136073" cy="24493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5507" y="120000"/>
                  </a:moveTo>
                  <a:lnTo>
                    <a:pt x="23757" y="119727"/>
                  </a:lnTo>
                  <a:cubicBezTo>
                    <a:pt x="10539" y="119638"/>
                    <a:pt x="-105" y="110448"/>
                    <a:pt x="0" y="98949"/>
                  </a:cubicBezTo>
                  <a:lnTo>
                    <a:pt x="417" y="20504"/>
                  </a:lnTo>
                  <a:cubicBezTo>
                    <a:pt x="523" y="9100"/>
                    <a:pt x="11224" y="-89"/>
                    <a:pt x="24542" y="0"/>
                  </a:cubicBezTo>
                  <a:lnTo>
                    <a:pt x="96237" y="272"/>
                  </a:lnTo>
                  <a:cubicBezTo>
                    <a:pt x="109454" y="361"/>
                    <a:pt x="120155" y="9595"/>
                    <a:pt x="119999" y="21094"/>
                  </a:cubicBezTo>
                  <a:lnTo>
                    <a:pt x="119576" y="99495"/>
                  </a:lnTo>
                  <a:cubicBezTo>
                    <a:pt x="119476" y="110899"/>
                    <a:pt x="108669" y="120133"/>
                    <a:pt x="95507" y="12000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3500" b="0" i="0" u="none" strike="noStrike" cap="none" dirty="0">
                <a:cs typeface="+mn-ea"/>
                <a:sym typeface="+mn-lt"/>
              </a:endParaRPr>
            </a:p>
          </p:txBody>
        </p:sp>
        <p:sp>
          <p:nvSpPr>
            <p:cNvPr id="27" name="íṧ1idè">
              <a:extLst>
                <a:ext uri="{FF2B5EF4-FFF2-40B4-BE49-F238E27FC236}">
                  <a16:creationId xmlns:a16="http://schemas.microsoft.com/office/drawing/2014/main" id="{970C78D1-1788-4A0B-BD09-036EB28FA3B9}"/>
                </a:ext>
              </a:extLst>
            </p:cNvPr>
            <p:cNvSpPr/>
            <p:nvPr/>
          </p:nvSpPr>
          <p:spPr>
            <a:xfrm>
              <a:off x="1616252" y="2644341"/>
              <a:ext cx="1953936" cy="22514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885" y="120000"/>
                  </a:moveTo>
                  <a:lnTo>
                    <a:pt x="18412" y="119705"/>
                  </a:lnTo>
                  <a:cubicBezTo>
                    <a:pt x="8187" y="119705"/>
                    <a:pt x="-116" y="112621"/>
                    <a:pt x="0" y="104020"/>
                  </a:cubicBezTo>
                  <a:lnTo>
                    <a:pt x="461" y="15489"/>
                  </a:lnTo>
                  <a:cubicBezTo>
                    <a:pt x="461" y="6844"/>
                    <a:pt x="8883" y="-94"/>
                    <a:pt x="19108" y="5"/>
                  </a:cubicBezTo>
                  <a:lnTo>
                    <a:pt x="101642" y="294"/>
                  </a:lnTo>
                  <a:cubicBezTo>
                    <a:pt x="111862" y="294"/>
                    <a:pt x="120111" y="7383"/>
                    <a:pt x="119994" y="15979"/>
                  </a:cubicBezTo>
                  <a:lnTo>
                    <a:pt x="119532" y="104560"/>
                  </a:lnTo>
                  <a:cubicBezTo>
                    <a:pt x="119415" y="113061"/>
                    <a:pt x="111110" y="120000"/>
                    <a:pt x="100885" y="12000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3500" b="0" i="0" u="none" strike="noStrike" cap="none" dirty="0">
                <a:cs typeface="+mn-ea"/>
                <a:sym typeface="+mn-lt"/>
              </a:endParaRPr>
            </a:p>
          </p:txBody>
        </p:sp>
        <p:sp>
          <p:nvSpPr>
            <p:cNvPr id="28" name="îṡ1iďè">
              <a:extLst>
                <a:ext uri="{FF2B5EF4-FFF2-40B4-BE49-F238E27FC236}">
                  <a16:creationId xmlns:a16="http://schemas.microsoft.com/office/drawing/2014/main" id="{D5E6B25F-50E6-42E4-8FFA-21B5FC90780D}"/>
                </a:ext>
              </a:extLst>
            </p:cNvPr>
            <p:cNvSpPr/>
            <p:nvPr/>
          </p:nvSpPr>
          <p:spPr>
            <a:xfrm>
              <a:off x="1731401" y="2755900"/>
              <a:ext cx="1713699" cy="2012949"/>
            </a:xfrm>
            <a:prstGeom prst="round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íSlïḍè">
            <a:extLst>
              <a:ext uri="{FF2B5EF4-FFF2-40B4-BE49-F238E27FC236}">
                <a16:creationId xmlns:a16="http://schemas.microsoft.com/office/drawing/2014/main" id="{FA1B18D0-432F-40F4-A343-C0EE1E527038}"/>
              </a:ext>
            </a:extLst>
          </p:cNvPr>
          <p:cNvSpPr/>
          <p:nvPr/>
        </p:nvSpPr>
        <p:spPr>
          <a:xfrm>
            <a:off x="4879723" y="1894076"/>
            <a:ext cx="753588" cy="75358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48" name="iṧļídê">
            <a:extLst>
              <a:ext uri="{FF2B5EF4-FFF2-40B4-BE49-F238E27FC236}">
                <a16:creationId xmlns:a16="http://schemas.microsoft.com/office/drawing/2014/main" id="{F516EA26-BAD9-49AA-A567-E92D01D0F86F}"/>
              </a:ext>
            </a:extLst>
          </p:cNvPr>
          <p:cNvSpPr/>
          <p:nvPr/>
        </p:nvSpPr>
        <p:spPr>
          <a:xfrm>
            <a:off x="5072919" y="2070874"/>
            <a:ext cx="367195" cy="39999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56973" h="606722">
                <a:moveTo>
                  <a:pt x="480190" y="505602"/>
                </a:moveTo>
                <a:cubicBezTo>
                  <a:pt x="522897" y="505602"/>
                  <a:pt x="556973" y="537147"/>
                  <a:pt x="556973" y="556162"/>
                </a:cubicBezTo>
                <a:lnTo>
                  <a:pt x="556439" y="586996"/>
                </a:lnTo>
                <a:cubicBezTo>
                  <a:pt x="556261" y="597925"/>
                  <a:pt x="547364" y="606722"/>
                  <a:pt x="536420" y="606722"/>
                </a:cubicBezTo>
                <a:lnTo>
                  <a:pt x="425206" y="606722"/>
                </a:lnTo>
                <a:cubicBezTo>
                  <a:pt x="414173" y="606722"/>
                  <a:pt x="405187" y="597748"/>
                  <a:pt x="405187" y="586640"/>
                </a:cubicBezTo>
                <a:lnTo>
                  <a:pt x="405187" y="556162"/>
                </a:lnTo>
                <a:cubicBezTo>
                  <a:pt x="405187" y="537147"/>
                  <a:pt x="437573" y="505602"/>
                  <a:pt x="480190" y="505602"/>
                </a:cubicBezTo>
                <a:close/>
                <a:moveTo>
                  <a:pt x="277711" y="505602"/>
                </a:moveTo>
                <a:cubicBezTo>
                  <a:pt x="320343" y="505602"/>
                  <a:pt x="354520" y="537147"/>
                  <a:pt x="354520" y="556162"/>
                </a:cubicBezTo>
                <a:lnTo>
                  <a:pt x="353986" y="586996"/>
                </a:lnTo>
                <a:cubicBezTo>
                  <a:pt x="353808" y="597925"/>
                  <a:pt x="344908" y="606722"/>
                  <a:pt x="333960" y="606722"/>
                </a:cubicBezTo>
                <a:lnTo>
                  <a:pt x="222619" y="606722"/>
                </a:lnTo>
                <a:cubicBezTo>
                  <a:pt x="211582" y="606722"/>
                  <a:pt x="202593" y="597748"/>
                  <a:pt x="202593" y="586640"/>
                </a:cubicBezTo>
                <a:lnTo>
                  <a:pt x="202593" y="556162"/>
                </a:lnTo>
                <a:cubicBezTo>
                  <a:pt x="202593" y="537147"/>
                  <a:pt x="234990" y="505602"/>
                  <a:pt x="277711" y="505602"/>
                </a:cubicBezTo>
                <a:close/>
                <a:moveTo>
                  <a:pt x="75118" y="505602"/>
                </a:moveTo>
                <a:cubicBezTo>
                  <a:pt x="117839" y="505602"/>
                  <a:pt x="151927" y="537147"/>
                  <a:pt x="151927" y="556162"/>
                </a:cubicBezTo>
                <a:lnTo>
                  <a:pt x="151393" y="586996"/>
                </a:lnTo>
                <a:cubicBezTo>
                  <a:pt x="151215" y="597925"/>
                  <a:pt x="142315" y="606722"/>
                  <a:pt x="131367" y="606722"/>
                </a:cubicBezTo>
                <a:lnTo>
                  <a:pt x="20115" y="606722"/>
                </a:lnTo>
                <a:cubicBezTo>
                  <a:pt x="8989" y="606722"/>
                  <a:pt x="0" y="597748"/>
                  <a:pt x="0" y="586640"/>
                </a:cubicBezTo>
                <a:lnTo>
                  <a:pt x="0" y="556162"/>
                </a:lnTo>
                <a:cubicBezTo>
                  <a:pt x="0" y="537147"/>
                  <a:pt x="32486" y="505602"/>
                  <a:pt x="75118" y="505602"/>
                </a:cubicBezTo>
                <a:close/>
                <a:moveTo>
                  <a:pt x="481080" y="379219"/>
                </a:moveTo>
                <a:cubicBezTo>
                  <a:pt x="509043" y="379219"/>
                  <a:pt x="531711" y="401840"/>
                  <a:pt x="531711" y="429744"/>
                </a:cubicBezTo>
                <a:cubicBezTo>
                  <a:pt x="531711" y="457648"/>
                  <a:pt x="509043" y="480269"/>
                  <a:pt x="481080" y="480269"/>
                </a:cubicBezTo>
                <a:cubicBezTo>
                  <a:pt x="453117" y="480269"/>
                  <a:pt x="430449" y="457648"/>
                  <a:pt x="430449" y="429744"/>
                </a:cubicBezTo>
                <a:cubicBezTo>
                  <a:pt x="430449" y="401840"/>
                  <a:pt x="453117" y="379219"/>
                  <a:pt x="481080" y="379219"/>
                </a:cubicBezTo>
                <a:close/>
                <a:moveTo>
                  <a:pt x="278522" y="379219"/>
                </a:moveTo>
                <a:cubicBezTo>
                  <a:pt x="306465" y="379219"/>
                  <a:pt x="329118" y="401840"/>
                  <a:pt x="329118" y="429744"/>
                </a:cubicBezTo>
                <a:cubicBezTo>
                  <a:pt x="329118" y="457648"/>
                  <a:pt x="306465" y="480269"/>
                  <a:pt x="278522" y="480269"/>
                </a:cubicBezTo>
                <a:cubicBezTo>
                  <a:pt x="250579" y="480269"/>
                  <a:pt x="227926" y="457648"/>
                  <a:pt x="227926" y="429744"/>
                </a:cubicBezTo>
                <a:cubicBezTo>
                  <a:pt x="227926" y="401840"/>
                  <a:pt x="250579" y="379219"/>
                  <a:pt x="278522" y="379219"/>
                </a:cubicBezTo>
                <a:close/>
                <a:moveTo>
                  <a:pt x="76035" y="379219"/>
                </a:moveTo>
                <a:cubicBezTo>
                  <a:pt x="103998" y="379219"/>
                  <a:pt x="126666" y="401840"/>
                  <a:pt x="126666" y="429744"/>
                </a:cubicBezTo>
                <a:cubicBezTo>
                  <a:pt x="126666" y="457648"/>
                  <a:pt x="103998" y="480269"/>
                  <a:pt x="76035" y="480269"/>
                </a:cubicBezTo>
                <a:cubicBezTo>
                  <a:pt x="48072" y="480269"/>
                  <a:pt x="25404" y="457648"/>
                  <a:pt x="25404" y="429744"/>
                </a:cubicBezTo>
                <a:cubicBezTo>
                  <a:pt x="25404" y="401840"/>
                  <a:pt x="48072" y="379219"/>
                  <a:pt x="76035" y="379219"/>
                </a:cubicBezTo>
                <a:close/>
                <a:moveTo>
                  <a:pt x="353886" y="80445"/>
                </a:moveTo>
                <a:lnTo>
                  <a:pt x="360298" y="80445"/>
                </a:lnTo>
                <a:cubicBezTo>
                  <a:pt x="362435" y="80445"/>
                  <a:pt x="364216" y="80712"/>
                  <a:pt x="365552" y="81424"/>
                </a:cubicBezTo>
                <a:cubicBezTo>
                  <a:pt x="366888" y="82136"/>
                  <a:pt x="367956" y="82936"/>
                  <a:pt x="368669" y="84004"/>
                </a:cubicBezTo>
                <a:cubicBezTo>
                  <a:pt x="369381" y="84982"/>
                  <a:pt x="369916" y="86139"/>
                  <a:pt x="370183" y="87206"/>
                </a:cubicBezTo>
                <a:cubicBezTo>
                  <a:pt x="370361" y="88363"/>
                  <a:pt x="370539" y="89341"/>
                  <a:pt x="370539" y="90142"/>
                </a:cubicBezTo>
                <a:cubicBezTo>
                  <a:pt x="370539" y="92277"/>
                  <a:pt x="370272" y="94145"/>
                  <a:pt x="369738" y="95569"/>
                </a:cubicBezTo>
                <a:cubicBezTo>
                  <a:pt x="369203" y="96992"/>
                  <a:pt x="368491" y="98149"/>
                  <a:pt x="367600" y="98949"/>
                </a:cubicBezTo>
                <a:cubicBezTo>
                  <a:pt x="366799" y="99750"/>
                  <a:pt x="365819" y="100373"/>
                  <a:pt x="364840" y="100728"/>
                </a:cubicBezTo>
                <a:cubicBezTo>
                  <a:pt x="363860" y="101084"/>
                  <a:pt x="362791" y="101262"/>
                  <a:pt x="361723" y="101262"/>
                </a:cubicBezTo>
                <a:lnTo>
                  <a:pt x="353886" y="101262"/>
                </a:lnTo>
                <a:close/>
                <a:moveTo>
                  <a:pt x="288104" y="75802"/>
                </a:moveTo>
                <a:lnTo>
                  <a:pt x="288104" y="81667"/>
                </a:lnTo>
                <a:lnTo>
                  <a:pt x="303770" y="81667"/>
                </a:lnTo>
                <a:lnTo>
                  <a:pt x="303770" y="128321"/>
                </a:lnTo>
                <a:lnTo>
                  <a:pt x="312404" y="128321"/>
                </a:lnTo>
                <a:lnTo>
                  <a:pt x="312404" y="81667"/>
                </a:lnTo>
                <a:lnTo>
                  <a:pt x="328159" y="81667"/>
                </a:lnTo>
                <a:lnTo>
                  <a:pt x="328159" y="75802"/>
                </a:lnTo>
                <a:close/>
                <a:moveTo>
                  <a:pt x="233896" y="75802"/>
                </a:moveTo>
                <a:lnTo>
                  <a:pt x="233896" y="81667"/>
                </a:lnTo>
                <a:lnTo>
                  <a:pt x="249562" y="81667"/>
                </a:lnTo>
                <a:lnTo>
                  <a:pt x="249562" y="128321"/>
                </a:lnTo>
                <a:lnTo>
                  <a:pt x="258196" y="128321"/>
                </a:lnTo>
                <a:lnTo>
                  <a:pt x="258196" y="81667"/>
                </a:lnTo>
                <a:lnTo>
                  <a:pt x="273951" y="81667"/>
                </a:lnTo>
                <a:lnTo>
                  <a:pt x="273951" y="75802"/>
                </a:lnTo>
                <a:close/>
                <a:moveTo>
                  <a:pt x="183516" y="75802"/>
                </a:moveTo>
                <a:lnTo>
                  <a:pt x="183516" y="128321"/>
                </a:lnTo>
                <a:lnTo>
                  <a:pt x="192239" y="128321"/>
                </a:lnTo>
                <a:lnTo>
                  <a:pt x="192239" y="104683"/>
                </a:lnTo>
                <a:lnTo>
                  <a:pt x="215026" y="104683"/>
                </a:lnTo>
                <a:lnTo>
                  <a:pt x="215026" y="128321"/>
                </a:lnTo>
                <a:lnTo>
                  <a:pt x="223571" y="128321"/>
                </a:lnTo>
                <a:lnTo>
                  <a:pt x="223571" y="75802"/>
                </a:lnTo>
                <a:lnTo>
                  <a:pt x="215026" y="75802"/>
                </a:lnTo>
                <a:lnTo>
                  <a:pt x="215026" y="98818"/>
                </a:lnTo>
                <a:lnTo>
                  <a:pt x="192239" y="98818"/>
                </a:lnTo>
                <a:lnTo>
                  <a:pt x="192239" y="75802"/>
                </a:lnTo>
                <a:close/>
                <a:moveTo>
                  <a:pt x="345338" y="73935"/>
                </a:moveTo>
                <a:lnTo>
                  <a:pt x="345338" y="126366"/>
                </a:lnTo>
                <a:lnTo>
                  <a:pt x="353883" y="126366"/>
                </a:lnTo>
                <a:lnTo>
                  <a:pt x="353883" y="107438"/>
                </a:lnTo>
                <a:lnTo>
                  <a:pt x="360203" y="107438"/>
                </a:lnTo>
                <a:cubicBezTo>
                  <a:pt x="362962" y="107438"/>
                  <a:pt x="365544" y="107083"/>
                  <a:pt x="367769" y="106283"/>
                </a:cubicBezTo>
                <a:cubicBezTo>
                  <a:pt x="370083" y="105394"/>
                  <a:pt x="372041" y="104328"/>
                  <a:pt x="373644" y="102817"/>
                </a:cubicBezTo>
                <a:cubicBezTo>
                  <a:pt x="375246" y="101306"/>
                  <a:pt x="376492" y="99529"/>
                  <a:pt x="377382" y="97396"/>
                </a:cubicBezTo>
                <a:cubicBezTo>
                  <a:pt x="378361" y="95264"/>
                  <a:pt x="378717" y="92775"/>
                  <a:pt x="378717" y="90109"/>
                </a:cubicBezTo>
                <a:cubicBezTo>
                  <a:pt x="378717" y="87621"/>
                  <a:pt x="378183" y="85400"/>
                  <a:pt x="377115" y="83356"/>
                </a:cubicBezTo>
                <a:cubicBezTo>
                  <a:pt x="376136" y="81312"/>
                  <a:pt x="374712" y="79623"/>
                  <a:pt x="372932" y="78201"/>
                </a:cubicBezTo>
                <a:cubicBezTo>
                  <a:pt x="371240" y="76779"/>
                  <a:pt x="369282" y="75713"/>
                  <a:pt x="367057" y="75002"/>
                </a:cubicBezTo>
                <a:cubicBezTo>
                  <a:pt x="364921" y="74291"/>
                  <a:pt x="362695" y="73935"/>
                  <a:pt x="360381" y="73935"/>
                </a:cubicBezTo>
                <a:close/>
                <a:moveTo>
                  <a:pt x="177285" y="0"/>
                </a:moveTo>
                <a:lnTo>
                  <a:pt x="379785" y="0"/>
                </a:lnTo>
                <a:cubicBezTo>
                  <a:pt x="435684" y="0"/>
                  <a:pt x="481080" y="45321"/>
                  <a:pt x="481080" y="101129"/>
                </a:cubicBezTo>
                <a:cubicBezTo>
                  <a:pt x="481080" y="156847"/>
                  <a:pt x="435684" y="202257"/>
                  <a:pt x="379785" y="202257"/>
                </a:cubicBezTo>
                <a:lnTo>
                  <a:pt x="303859" y="202257"/>
                </a:lnTo>
                <a:lnTo>
                  <a:pt x="303859" y="227495"/>
                </a:lnTo>
                <a:lnTo>
                  <a:pt x="481080" y="227495"/>
                </a:lnTo>
                <a:cubicBezTo>
                  <a:pt x="495055" y="227495"/>
                  <a:pt x="506448" y="238781"/>
                  <a:pt x="506448" y="252732"/>
                </a:cubicBezTo>
                <a:lnTo>
                  <a:pt x="506448" y="303297"/>
                </a:lnTo>
                <a:cubicBezTo>
                  <a:pt x="506448" y="317249"/>
                  <a:pt x="495055" y="328623"/>
                  <a:pt x="481080" y="328623"/>
                </a:cubicBezTo>
                <a:cubicBezTo>
                  <a:pt x="467105" y="328623"/>
                  <a:pt x="455801" y="317249"/>
                  <a:pt x="455801" y="303297"/>
                </a:cubicBezTo>
                <a:lnTo>
                  <a:pt x="455801" y="278059"/>
                </a:lnTo>
                <a:lnTo>
                  <a:pt x="303859" y="278059"/>
                </a:lnTo>
                <a:lnTo>
                  <a:pt x="303859" y="303297"/>
                </a:lnTo>
                <a:cubicBezTo>
                  <a:pt x="303859" y="317249"/>
                  <a:pt x="292555" y="328623"/>
                  <a:pt x="278580" y="328623"/>
                </a:cubicBezTo>
                <a:cubicBezTo>
                  <a:pt x="264516" y="328623"/>
                  <a:pt x="253212" y="317249"/>
                  <a:pt x="253212" y="303297"/>
                </a:cubicBezTo>
                <a:lnTo>
                  <a:pt x="253212" y="278059"/>
                </a:lnTo>
                <a:lnTo>
                  <a:pt x="102160" y="278059"/>
                </a:lnTo>
                <a:lnTo>
                  <a:pt x="102160" y="303297"/>
                </a:lnTo>
                <a:cubicBezTo>
                  <a:pt x="102160" y="317249"/>
                  <a:pt x="90856" y="328623"/>
                  <a:pt x="76881" y="328623"/>
                </a:cubicBezTo>
                <a:cubicBezTo>
                  <a:pt x="62817" y="328623"/>
                  <a:pt x="51513" y="317249"/>
                  <a:pt x="51513" y="303297"/>
                </a:cubicBezTo>
                <a:lnTo>
                  <a:pt x="51513" y="252732"/>
                </a:lnTo>
                <a:cubicBezTo>
                  <a:pt x="51513" y="238781"/>
                  <a:pt x="62817" y="227495"/>
                  <a:pt x="76881" y="227495"/>
                </a:cubicBezTo>
                <a:lnTo>
                  <a:pt x="253212" y="227495"/>
                </a:lnTo>
                <a:lnTo>
                  <a:pt x="253212" y="202257"/>
                </a:lnTo>
                <a:lnTo>
                  <a:pt x="177285" y="202257"/>
                </a:lnTo>
                <a:cubicBezTo>
                  <a:pt x="121387" y="202257"/>
                  <a:pt x="75991" y="156847"/>
                  <a:pt x="75991" y="101129"/>
                </a:cubicBezTo>
                <a:cubicBezTo>
                  <a:pt x="75991" y="45321"/>
                  <a:pt x="121387" y="0"/>
                  <a:pt x="177285" y="0"/>
                </a:cubicBezTo>
                <a:close/>
              </a:path>
            </a:pathLst>
          </a:custGeom>
          <a:solidFill>
            <a:schemeClr val="bg1"/>
          </a:soli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2" name="îŝlïdè">
            <a:extLst>
              <a:ext uri="{FF2B5EF4-FFF2-40B4-BE49-F238E27FC236}">
                <a16:creationId xmlns:a16="http://schemas.microsoft.com/office/drawing/2014/main" id="{3AE64EA5-2C36-4048-AD2A-DDA17C89AE98}"/>
              </a:ext>
            </a:extLst>
          </p:cNvPr>
          <p:cNvSpPr/>
          <p:nvPr/>
        </p:nvSpPr>
        <p:spPr>
          <a:xfrm>
            <a:off x="7259696" y="1894076"/>
            <a:ext cx="753588" cy="75358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53" name="ïşľîďê">
            <a:extLst>
              <a:ext uri="{FF2B5EF4-FFF2-40B4-BE49-F238E27FC236}">
                <a16:creationId xmlns:a16="http://schemas.microsoft.com/office/drawing/2014/main" id="{92F08148-5B2E-4977-81F9-E3FAF39B4D9B}"/>
              </a:ext>
            </a:extLst>
          </p:cNvPr>
          <p:cNvSpPr/>
          <p:nvPr/>
        </p:nvSpPr>
        <p:spPr>
          <a:xfrm>
            <a:off x="7436494" y="2103308"/>
            <a:ext cx="399993" cy="335125"/>
          </a:xfrm>
          <a:custGeom>
            <a:avLst/>
            <a:gdLst>
              <a:gd name="connsiteX0" fmla="*/ 552739 w 609615"/>
              <a:gd name="connsiteY0" fmla="*/ 397213 h 510753"/>
              <a:gd name="connsiteX1" fmla="*/ 609615 w 609615"/>
              <a:gd name="connsiteY1" fmla="*/ 453983 h 510753"/>
              <a:gd name="connsiteX2" fmla="*/ 552739 w 609615"/>
              <a:gd name="connsiteY2" fmla="*/ 510753 h 510753"/>
              <a:gd name="connsiteX3" fmla="*/ 495863 w 609615"/>
              <a:gd name="connsiteY3" fmla="*/ 453983 h 510753"/>
              <a:gd name="connsiteX4" fmla="*/ 552739 w 609615"/>
              <a:gd name="connsiteY4" fmla="*/ 397213 h 510753"/>
              <a:gd name="connsiteX5" fmla="*/ 547870 w 609615"/>
              <a:gd name="connsiteY5" fmla="*/ 198571 h 510753"/>
              <a:gd name="connsiteX6" fmla="*/ 604746 w 609615"/>
              <a:gd name="connsiteY6" fmla="*/ 255341 h 510753"/>
              <a:gd name="connsiteX7" fmla="*/ 547870 w 609615"/>
              <a:gd name="connsiteY7" fmla="*/ 312111 h 510753"/>
              <a:gd name="connsiteX8" fmla="*/ 490994 w 609615"/>
              <a:gd name="connsiteY8" fmla="*/ 255341 h 510753"/>
              <a:gd name="connsiteX9" fmla="*/ 547870 w 609615"/>
              <a:gd name="connsiteY9" fmla="*/ 198571 h 510753"/>
              <a:gd name="connsiteX10" fmla="*/ 119644 w 609615"/>
              <a:gd name="connsiteY10" fmla="*/ 191797 h 510753"/>
              <a:gd name="connsiteX11" fmla="*/ 127891 w 609615"/>
              <a:gd name="connsiteY11" fmla="*/ 196674 h 510753"/>
              <a:gd name="connsiteX12" fmla="*/ 121502 w 609615"/>
              <a:gd name="connsiteY12" fmla="*/ 203292 h 510753"/>
              <a:gd name="connsiteX13" fmla="*/ 129982 w 609615"/>
              <a:gd name="connsiteY13" fmla="*/ 212233 h 510753"/>
              <a:gd name="connsiteX14" fmla="*/ 122664 w 609615"/>
              <a:gd name="connsiteY14" fmla="*/ 226050 h 510753"/>
              <a:gd name="connsiteX15" fmla="*/ 115462 w 609615"/>
              <a:gd name="connsiteY15" fmla="*/ 225702 h 510753"/>
              <a:gd name="connsiteX16" fmla="*/ 109306 w 609615"/>
              <a:gd name="connsiteY16" fmla="*/ 211652 h 510753"/>
              <a:gd name="connsiteX17" fmla="*/ 117669 w 609615"/>
              <a:gd name="connsiteY17" fmla="*/ 203176 h 510753"/>
              <a:gd name="connsiteX18" fmla="*/ 111513 w 609615"/>
              <a:gd name="connsiteY18" fmla="*/ 196441 h 510753"/>
              <a:gd name="connsiteX19" fmla="*/ 88250 w 609615"/>
              <a:gd name="connsiteY19" fmla="*/ 191374 h 510753"/>
              <a:gd name="connsiteX20" fmla="*/ 111272 w 609615"/>
              <a:gd name="connsiteY20" fmla="*/ 231774 h 510753"/>
              <a:gd name="connsiteX21" fmla="*/ 119760 w 609615"/>
              <a:gd name="connsiteY21" fmla="*/ 238160 h 510753"/>
              <a:gd name="connsiteX22" fmla="*/ 128364 w 609615"/>
              <a:gd name="connsiteY22" fmla="*/ 231891 h 510753"/>
              <a:gd name="connsiteX23" fmla="*/ 152316 w 609615"/>
              <a:gd name="connsiteY23" fmla="*/ 191490 h 510753"/>
              <a:gd name="connsiteX24" fmla="*/ 195918 w 609615"/>
              <a:gd name="connsiteY24" fmla="*/ 193812 h 510753"/>
              <a:gd name="connsiteX25" fmla="*/ 228241 w 609615"/>
              <a:gd name="connsiteY25" fmla="*/ 204725 h 510753"/>
              <a:gd name="connsiteX26" fmla="*/ 239287 w 609615"/>
              <a:gd name="connsiteY26" fmla="*/ 236302 h 510753"/>
              <a:gd name="connsiteX27" fmla="*/ 239287 w 609615"/>
              <a:gd name="connsiteY27" fmla="*/ 249653 h 510753"/>
              <a:gd name="connsiteX28" fmla="*/ 183360 w 609615"/>
              <a:gd name="connsiteY28" fmla="*/ 461987 h 510753"/>
              <a:gd name="connsiteX29" fmla="*/ 132433 w 609615"/>
              <a:gd name="connsiteY29" fmla="*/ 501227 h 510753"/>
              <a:gd name="connsiteX30" fmla="*/ 122085 w 609615"/>
              <a:gd name="connsiteY30" fmla="*/ 501227 h 510753"/>
              <a:gd name="connsiteX31" fmla="*/ 68949 w 609615"/>
              <a:gd name="connsiteY31" fmla="*/ 462568 h 510753"/>
              <a:gd name="connsiteX32" fmla="*/ 0 w 609615"/>
              <a:gd name="connsiteY32" fmla="*/ 249769 h 510753"/>
              <a:gd name="connsiteX33" fmla="*/ 0 w 609615"/>
              <a:gd name="connsiteY33" fmla="*/ 236302 h 510753"/>
              <a:gd name="connsiteX34" fmla="*/ 11046 w 609615"/>
              <a:gd name="connsiteY34" fmla="*/ 204725 h 510753"/>
              <a:gd name="connsiteX35" fmla="*/ 43369 w 609615"/>
              <a:gd name="connsiteY35" fmla="*/ 193812 h 510753"/>
              <a:gd name="connsiteX36" fmla="*/ 138106 w 609615"/>
              <a:gd name="connsiteY36" fmla="*/ 151894 h 510753"/>
              <a:gd name="connsiteX37" fmla="*/ 143448 w 609615"/>
              <a:gd name="connsiteY37" fmla="*/ 154218 h 510753"/>
              <a:gd name="connsiteX38" fmla="*/ 141125 w 609615"/>
              <a:gd name="connsiteY38" fmla="*/ 159679 h 510753"/>
              <a:gd name="connsiteX39" fmla="*/ 118014 w 609615"/>
              <a:gd name="connsiteY39" fmla="*/ 164559 h 510753"/>
              <a:gd name="connsiteX40" fmla="*/ 98271 w 609615"/>
              <a:gd name="connsiteY40" fmla="*/ 158982 h 510753"/>
              <a:gd name="connsiteX41" fmla="*/ 97691 w 609615"/>
              <a:gd name="connsiteY41" fmla="*/ 153172 h 510753"/>
              <a:gd name="connsiteX42" fmla="*/ 103497 w 609615"/>
              <a:gd name="connsiteY42" fmla="*/ 152591 h 510753"/>
              <a:gd name="connsiteX43" fmla="*/ 138106 w 609615"/>
              <a:gd name="connsiteY43" fmla="*/ 151894 h 510753"/>
              <a:gd name="connsiteX44" fmla="*/ 139648 w 609615"/>
              <a:gd name="connsiteY44" fmla="*/ 119739 h 510753"/>
              <a:gd name="connsiteX45" fmla="*/ 149316 w 609615"/>
              <a:gd name="connsiteY45" fmla="*/ 134921 h 510753"/>
              <a:gd name="connsiteX46" fmla="*/ 129981 w 609615"/>
              <a:gd name="connsiteY46" fmla="*/ 134921 h 510753"/>
              <a:gd name="connsiteX47" fmla="*/ 139648 w 609615"/>
              <a:gd name="connsiteY47" fmla="*/ 119739 h 510753"/>
              <a:gd name="connsiteX48" fmla="*/ 91170 w 609615"/>
              <a:gd name="connsiteY48" fmla="*/ 119739 h 510753"/>
              <a:gd name="connsiteX49" fmla="*/ 100838 w 609615"/>
              <a:gd name="connsiteY49" fmla="*/ 134921 h 510753"/>
              <a:gd name="connsiteX50" fmla="*/ 81503 w 609615"/>
              <a:gd name="connsiteY50" fmla="*/ 134921 h 510753"/>
              <a:gd name="connsiteX51" fmla="*/ 91170 w 609615"/>
              <a:gd name="connsiteY51" fmla="*/ 119739 h 510753"/>
              <a:gd name="connsiteX52" fmla="*/ 95591 w 609615"/>
              <a:gd name="connsiteY52" fmla="*/ 95554 h 510753"/>
              <a:gd name="connsiteX53" fmla="*/ 67686 w 609615"/>
              <a:gd name="connsiteY53" fmla="*/ 130042 h 510753"/>
              <a:gd name="connsiteX54" fmla="*/ 67686 w 609615"/>
              <a:gd name="connsiteY54" fmla="*/ 157679 h 510753"/>
              <a:gd name="connsiteX55" fmla="*/ 84313 w 609615"/>
              <a:gd name="connsiteY55" fmla="*/ 174168 h 510753"/>
              <a:gd name="connsiteX56" fmla="*/ 153379 w 609615"/>
              <a:gd name="connsiteY56" fmla="*/ 174168 h 510753"/>
              <a:gd name="connsiteX57" fmla="*/ 169890 w 609615"/>
              <a:gd name="connsiteY57" fmla="*/ 157562 h 510753"/>
              <a:gd name="connsiteX58" fmla="*/ 169890 w 609615"/>
              <a:gd name="connsiteY58" fmla="*/ 112043 h 510753"/>
              <a:gd name="connsiteX59" fmla="*/ 100359 w 609615"/>
              <a:gd name="connsiteY59" fmla="*/ 95554 h 510753"/>
              <a:gd name="connsiteX60" fmla="*/ 305807 w 609615"/>
              <a:gd name="connsiteY60" fmla="*/ 35565 h 510753"/>
              <a:gd name="connsiteX61" fmla="*/ 415442 w 609615"/>
              <a:gd name="connsiteY61" fmla="*/ 35565 h 510753"/>
              <a:gd name="connsiteX62" fmla="*/ 433695 w 609615"/>
              <a:gd name="connsiteY62" fmla="*/ 53792 h 510753"/>
              <a:gd name="connsiteX63" fmla="*/ 415442 w 609615"/>
              <a:gd name="connsiteY63" fmla="*/ 72018 h 510753"/>
              <a:gd name="connsiteX64" fmla="*/ 324060 w 609615"/>
              <a:gd name="connsiteY64" fmla="*/ 72018 h 510753"/>
              <a:gd name="connsiteX65" fmla="*/ 324060 w 609615"/>
              <a:gd name="connsiteY65" fmla="*/ 237103 h 510753"/>
              <a:gd name="connsiteX66" fmla="*/ 415442 w 609615"/>
              <a:gd name="connsiteY66" fmla="*/ 237103 h 510753"/>
              <a:gd name="connsiteX67" fmla="*/ 433695 w 609615"/>
              <a:gd name="connsiteY67" fmla="*/ 255330 h 510753"/>
              <a:gd name="connsiteX68" fmla="*/ 415442 w 609615"/>
              <a:gd name="connsiteY68" fmla="*/ 273556 h 510753"/>
              <a:gd name="connsiteX69" fmla="*/ 324060 w 609615"/>
              <a:gd name="connsiteY69" fmla="*/ 273556 h 510753"/>
              <a:gd name="connsiteX70" fmla="*/ 324060 w 609615"/>
              <a:gd name="connsiteY70" fmla="*/ 469290 h 510753"/>
              <a:gd name="connsiteX71" fmla="*/ 415442 w 609615"/>
              <a:gd name="connsiteY71" fmla="*/ 469290 h 510753"/>
              <a:gd name="connsiteX72" fmla="*/ 433695 w 609615"/>
              <a:gd name="connsiteY72" fmla="*/ 487516 h 510753"/>
              <a:gd name="connsiteX73" fmla="*/ 415442 w 609615"/>
              <a:gd name="connsiteY73" fmla="*/ 505743 h 510753"/>
              <a:gd name="connsiteX74" fmla="*/ 305807 w 609615"/>
              <a:gd name="connsiteY74" fmla="*/ 505743 h 510753"/>
              <a:gd name="connsiteX75" fmla="*/ 287554 w 609615"/>
              <a:gd name="connsiteY75" fmla="*/ 487516 h 510753"/>
              <a:gd name="connsiteX76" fmla="*/ 287554 w 609615"/>
              <a:gd name="connsiteY76" fmla="*/ 53792 h 510753"/>
              <a:gd name="connsiteX77" fmla="*/ 305807 w 609615"/>
              <a:gd name="connsiteY77" fmla="*/ 35565 h 510753"/>
              <a:gd name="connsiteX78" fmla="*/ 117102 w 609615"/>
              <a:gd name="connsiteY78" fmla="*/ 32037 h 510753"/>
              <a:gd name="connsiteX79" fmla="*/ 179890 w 609615"/>
              <a:gd name="connsiteY79" fmla="*/ 108676 h 510753"/>
              <a:gd name="connsiteX80" fmla="*/ 178262 w 609615"/>
              <a:gd name="connsiteY80" fmla="*/ 109373 h 510753"/>
              <a:gd name="connsiteX81" fmla="*/ 178262 w 609615"/>
              <a:gd name="connsiteY81" fmla="*/ 157679 h 510753"/>
              <a:gd name="connsiteX82" fmla="*/ 153379 w 609615"/>
              <a:gd name="connsiteY82" fmla="*/ 182412 h 510753"/>
              <a:gd name="connsiteX83" fmla="*/ 84313 w 609615"/>
              <a:gd name="connsiteY83" fmla="*/ 182412 h 510753"/>
              <a:gd name="connsiteX84" fmla="*/ 59430 w 609615"/>
              <a:gd name="connsiteY84" fmla="*/ 157562 h 510753"/>
              <a:gd name="connsiteX85" fmla="*/ 59430 w 609615"/>
              <a:gd name="connsiteY85" fmla="*/ 133642 h 510753"/>
              <a:gd name="connsiteX86" fmla="*/ 55593 w 609615"/>
              <a:gd name="connsiteY86" fmla="*/ 134803 h 510753"/>
              <a:gd name="connsiteX87" fmla="*/ 117102 w 609615"/>
              <a:gd name="connsiteY87" fmla="*/ 32037 h 510753"/>
              <a:gd name="connsiteX88" fmla="*/ 543107 w 609615"/>
              <a:gd name="connsiteY88" fmla="*/ 0 h 510753"/>
              <a:gd name="connsiteX89" fmla="*/ 599948 w 609615"/>
              <a:gd name="connsiteY89" fmla="*/ 56770 h 510753"/>
              <a:gd name="connsiteX90" fmla="*/ 543107 w 609615"/>
              <a:gd name="connsiteY90" fmla="*/ 113540 h 510753"/>
              <a:gd name="connsiteX91" fmla="*/ 486266 w 609615"/>
              <a:gd name="connsiteY91" fmla="*/ 56770 h 510753"/>
              <a:gd name="connsiteX92" fmla="*/ 543107 w 609615"/>
              <a:gd name="connsiteY92" fmla="*/ 0 h 51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9615" h="510753">
                <a:moveTo>
                  <a:pt x="552739" y="397213"/>
                </a:moveTo>
                <a:cubicBezTo>
                  <a:pt x="584151" y="397213"/>
                  <a:pt x="609615" y="422630"/>
                  <a:pt x="609615" y="453983"/>
                </a:cubicBezTo>
                <a:cubicBezTo>
                  <a:pt x="609615" y="485336"/>
                  <a:pt x="584151" y="510753"/>
                  <a:pt x="552739" y="510753"/>
                </a:cubicBezTo>
                <a:cubicBezTo>
                  <a:pt x="521327" y="510753"/>
                  <a:pt x="495863" y="485336"/>
                  <a:pt x="495863" y="453983"/>
                </a:cubicBezTo>
                <a:cubicBezTo>
                  <a:pt x="495863" y="422630"/>
                  <a:pt x="521327" y="397213"/>
                  <a:pt x="552739" y="397213"/>
                </a:cubicBezTo>
                <a:close/>
                <a:moveTo>
                  <a:pt x="547870" y="198571"/>
                </a:moveTo>
                <a:cubicBezTo>
                  <a:pt x="579282" y="198571"/>
                  <a:pt x="604746" y="223988"/>
                  <a:pt x="604746" y="255341"/>
                </a:cubicBezTo>
                <a:cubicBezTo>
                  <a:pt x="604746" y="286694"/>
                  <a:pt x="579282" y="312111"/>
                  <a:pt x="547870" y="312111"/>
                </a:cubicBezTo>
                <a:cubicBezTo>
                  <a:pt x="516458" y="312111"/>
                  <a:pt x="490994" y="286694"/>
                  <a:pt x="490994" y="255341"/>
                </a:cubicBezTo>
                <a:cubicBezTo>
                  <a:pt x="490994" y="223988"/>
                  <a:pt x="516458" y="198571"/>
                  <a:pt x="547870" y="198571"/>
                </a:cubicBezTo>
                <a:close/>
                <a:moveTo>
                  <a:pt x="119644" y="191797"/>
                </a:moveTo>
                <a:lnTo>
                  <a:pt x="127891" y="196674"/>
                </a:lnTo>
                <a:lnTo>
                  <a:pt x="121502" y="203292"/>
                </a:lnTo>
                <a:lnTo>
                  <a:pt x="129982" y="212233"/>
                </a:lnTo>
                <a:lnTo>
                  <a:pt x="122664" y="226050"/>
                </a:lnTo>
                <a:cubicBezTo>
                  <a:pt x="120573" y="230114"/>
                  <a:pt x="117321" y="229998"/>
                  <a:pt x="115462" y="225702"/>
                </a:cubicBezTo>
                <a:lnTo>
                  <a:pt x="109306" y="211652"/>
                </a:lnTo>
                <a:lnTo>
                  <a:pt x="117669" y="203176"/>
                </a:lnTo>
                <a:lnTo>
                  <a:pt x="111513" y="196441"/>
                </a:lnTo>
                <a:close/>
                <a:moveTo>
                  <a:pt x="88250" y="191374"/>
                </a:moveTo>
                <a:lnTo>
                  <a:pt x="111272" y="231774"/>
                </a:lnTo>
                <a:cubicBezTo>
                  <a:pt x="113597" y="235954"/>
                  <a:pt x="116620" y="238160"/>
                  <a:pt x="119760" y="238160"/>
                </a:cubicBezTo>
                <a:cubicBezTo>
                  <a:pt x="123015" y="238160"/>
                  <a:pt x="126038" y="235954"/>
                  <a:pt x="128364" y="231891"/>
                </a:cubicBezTo>
                <a:lnTo>
                  <a:pt x="152316" y="191490"/>
                </a:lnTo>
                <a:lnTo>
                  <a:pt x="195918" y="193812"/>
                </a:lnTo>
                <a:cubicBezTo>
                  <a:pt x="207894" y="194392"/>
                  <a:pt x="222195" y="199268"/>
                  <a:pt x="228241" y="204725"/>
                </a:cubicBezTo>
                <a:cubicBezTo>
                  <a:pt x="234520" y="210297"/>
                  <a:pt x="239287" y="224112"/>
                  <a:pt x="239287" y="236302"/>
                </a:cubicBezTo>
                <a:lnTo>
                  <a:pt x="239287" y="249653"/>
                </a:lnTo>
                <a:lnTo>
                  <a:pt x="183360" y="461987"/>
                </a:lnTo>
                <a:cubicBezTo>
                  <a:pt x="177663" y="483581"/>
                  <a:pt x="154874" y="501227"/>
                  <a:pt x="132433" y="501227"/>
                </a:cubicBezTo>
                <a:lnTo>
                  <a:pt x="122085" y="501227"/>
                </a:lnTo>
                <a:cubicBezTo>
                  <a:pt x="99645" y="501227"/>
                  <a:pt x="75925" y="483929"/>
                  <a:pt x="68949" y="462568"/>
                </a:cubicBezTo>
                <a:lnTo>
                  <a:pt x="0" y="249769"/>
                </a:lnTo>
                <a:lnTo>
                  <a:pt x="0" y="236302"/>
                </a:lnTo>
                <a:cubicBezTo>
                  <a:pt x="0" y="224112"/>
                  <a:pt x="4883" y="210297"/>
                  <a:pt x="11046" y="204725"/>
                </a:cubicBezTo>
                <a:cubicBezTo>
                  <a:pt x="17208" y="199268"/>
                  <a:pt x="31393" y="194509"/>
                  <a:pt x="43369" y="193812"/>
                </a:cubicBezTo>
                <a:close/>
                <a:moveTo>
                  <a:pt x="138106" y="151894"/>
                </a:moveTo>
                <a:cubicBezTo>
                  <a:pt x="140196" y="151081"/>
                  <a:pt x="142635" y="152127"/>
                  <a:pt x="143448" y="154218"/>
                </a:cubicBezTo>
                <a:cubicBezTo>
                  <a:pt x="144377" y="156426"/>
                  <a:pt x="143332" y="158866"/>
                  <a:pt x="141125" y="159679"/>
                </a:cubicBezTo>
                <a:cubicBezTo>
                  <a:pt x="131950" y="163281"/>
                  <a:pt x="124286" y="164559"/>
                  <a:pt x="118014" y="164559"/>
                </a:cubicBezTo>
                <a:cubicBezTo>
                  <a:pt x="105239" y="164559"/>
                  <a:pt x="98620" y="159330"/>
                  <a:pt x="98271" y="158982"/>
                </a:cubicBezTo>
                <a:cubicBezTo>
                  <a:pt x="96529" y="157588"/>
                  <a:pt x="96181" y="154915"/>
                  <a:pt x="97691" y="153172"/>
                </a:cubicBezTo>
                <a:cubicBezTo>
                  <a:pt x="99084" y="151430"/>
                  <a:pt x="101639" y="151081"/>
                  <a:pt x="103497" y="152591"/>
                </a:cubicBezTo>
                <a:cubicBezTo>
                  <a:pt x="103962" y="152940"/>
                  <a:pt x="114995" y="161073"/>
                  <a:pt x="138106" y="151894"/>
                </a:cubicBezTo>
                <a:close/>
                <a:moveTo>
                  <a:pt x="139648" y="119739"/>
                </a:moveTo>
                <a:cubicBezTo>
                  <a:pt x="147918" y="120435"/>
                  <a:pt x="149316" y="134921"/>
                  <a:pt x="149316" y="134921"/>
                </a:cubicBezTo>
                <a:lnTo>
                  <a:pt x="129981" y="134921"/>
                </a:lnTo>
                <a:cubicBezTo>
                  <a:pt x="129981" y="134921"/>
                  <a:pt x="131379" y="119044"/>
                  <a:pt x="139648" y="119739"/>
                </a:cubicBezTo>
                <a:close/>
                <a:moveTo>
                  <a:pt x="91170" y="119739"/>
                </a:moveTo>
                <a:cubicBezTo>
                  <a:pt x="99440" y="120435"/>
                  <a:pt x="100838" y="134921"/>
                  <a:pt x="100838" y="134921"/>
                </a:cubicBezTo>
                <a:lnTo>
                  <a:pt x="81503" y="134921"/>
                </a:lnTo>
                <a:cubicBezTo>
                  <a:pt x="81503" y="134921"/>
                  <a:pt x="82901" y="119044"/>
                  <a:pt x="91170" y="119739"/>
                </a:cubicBezTo>
                <a:close/>
                <a:moveTo>
                  <a:pt x="95591" y="95554"/>
                </a:moveTo>
                <a:cubicBezTo>
                  <a:pt x="92685" y="103451"/>
                  <a:pt x="84429" y="120752"/>
                  <a:pt x="67686" y="130042"/>
                </a:cubicBezTo>
                <a:lnTo>
                  <a:pt x="67686" y="157679"/>
                </a:lnTo>
                <a:cubicBezTo>
                  <a:pt x="67686" y="166736"/>
                  <a:pt x="75127" y="174168"/>
                  <a:pt x="84313" y="174168"/>
                </a:cubicBezTo>
                <a:lnTo>
                  <a:pt x="153379" y="174168"/>
                </a:lnTo>
                <a:cubicBezTo>
                  <a:pt x="162449" y="174168"/>
                  <a:pt x="169890" y="166736"/>
                  <a:pt x="169890" y="157562"/>
                </a:cubicBezTo>
                <a:lnTo>
                  <a:pt x="169890" y="112043"/>
                </a:lnTo>
                <a:cubicBezTo>
                  <a:pt x="153961" y="116340"/>
                  <a:pt x="122102" y="120752"/>
                  <a:pt x="100359" y="95554"/>
                </a:cubicBezTo>
                <a:close/>
                <a:moveTo>
                  <a:pt x="305807" y="35565"/>
                </a:moveTo>
                <a:lnTo>
                  <a:pt x="415442" y="35565"/>
                </a:lnTo>
                <a:cubicBezTo>
                  <a:pt x="425557" y="35565"/>
                  <a:pt x="433695" y="43692"/>
                  <a:pt x="433695" y="53792"/>
                </a:cubicBezTo>
                <a:cubicBezTo>
                  <a:pt x="433695" y="63892"/>
                  <a:pt x="425557" y="72018"/>
                  <a:pt x="415442" y="72018"/>
                </a:cubicBezTo>
                <a:lnTo>
                  <a:pt x="324060" y="72018"/>
                </a:lnTo>
                <a:lnTo>
                  <a:pt x="324060" y="237103"/>
                </a:lnTo>
                <a:lnTo>
                  <a:pt x="415442" y="237103"/>
                </a:lnTo>
                <a:cubicBezTo>
                  <a:pt x="425557" y="237103"/>
                  <a:pt x="433695" y="245346"/>
                  <a:pt x="433695" y="255330"/>
                </a:cubicBezTo>
                <a:cubicBezTo>
                  <a:pt x="433695" y="265430"/>
                  <a:pt x="425557" y="273556"/>
                  <a:pt x="415442" y="273556"/>
                </a:cubicBezTo>
                <a:lnTo>
                  <a:pt x="324060" y="273556"/>
                </a:lnTo>
                <a:lnTo>
                  <a:pt x="324060" y="469290"/>
                </a:lnTo>
                <a:lnTo>
                  <a:pt x="415442" y="469290"/>
                </a:lnTo>
                <a:cubicBezTo>
                  <a:pt x="425557" y="469290"/>
                  <a:pt x="433695" y="477416"/>
                  <a:pt x="433695" y="487516"/>
                </a:cubicBezTo>
                <a:cubicBezTo>
                  <a:pt x="433695" y="497617"/>
                  <a:pt x="425557" y="505743"/>
                  <a:pt x="415442" y="505743"/>
                </a:cubicBezTo>
                <a:lnTo>
                  <a:pt x="305807" y="505743"/>
                </a:lnTo>
                <a:cubicBezTo>
                  <a:pt x="295692" y="505743"/>
                  <a:pt x="287554" y="497617"/>
                  <a:pt x="287554" y="487516"/>
                </a:cubicBezTo>
                <a:lnTo>
                  <a:pt x="287554" y="53792"/>
                </a:lnTo>
                <a:cubicBezTo>
                  <a:pt x="287554" y="43692"/>
                  <a:pt x="295692" y="35565"/>
                  <a:pt x="305807" y="35565"/>
                </a:cubicBezTo>
                <a:close/>
                <a:moveTo>
                  <a:pt x="117102" y="32037"/>
                </a:moveTo>
                <a:cubicBezTo>
                  <a:pt x="195819" y="32037"/>
                  <a:pt x="179890" y="108676"/>
                  <a:pt x="179890" y="108676"/>
                </a:cubicBezTo>
                <a:cubicBezTo>
                  <a:pt x="179890" y="108676"/>
                  <a:pt x="179308" y="108908"/>
                  <a:pt x="178262" y="109373"/>
                </a:cubicBezTo>
                <a:lnTo>
                  <a:pt x="178262" y="157679"/>
                </a:lnTo>
                <a:cubicBezTo>
                  <a:pt x="178262" y="171381"/>
                  <a:pt x="167099" y="182412"/>
                  <a:pt x="153379" y="182412"/>
                </a:cubicBezTo>
                <a:lnTo>
                  <a:pt x="84313" y="182412"/>
                </a:lnTo>
                <a:cubicBezTo>
                  <a:pt x="70593" y="182412"/>
                  <a:pt x="59430" y="171265"/>
                  <a:pt x="59430" y="157562"/>
                </a:cubicBezTo>
                <a:lnTo>
                  <a:pt x="59430" y="133642"/>
                </a:lnTo>
                <a:cubicBezTo>
                  <a:pt x="58151" y="134106"/>
                  <a:pt x="56872" y="134571"/>
                  <a:pt x="55593" y="134803"/>
                </a:cubicBezTo>
                <a:cubicBezTo>
                  <a:pt x="55593" y="134803"/>
                  <a:pt x="34083" y="32153"/>
                  <a:pt x="117102" y="32037"/>
                </a:cubicBezTo>
                <a:close/>
                <a:moveTo>
                  <a:pt x="543107" y="0"/>
                </a:moveTo>
                <a:cubicBezTo>
                  <a:pt x="574499" y="0"/>
                  <a:pt x="599948" y="25417"/>
                  <a:pt x="599948" y="56770"/>
                </a:cubicBezTo>
                <a:cubicBezTo>
                  <a:pt x="599948" y="88123"/>
                  <a:pt x="574499" y="113540"/>
                  <a:pt x="543107" y="113540"/>
                </a:cubicBezTo>
                <a:cubicBezTo>
                  <a:pt x="511715" y="113540"/>
                  <a:pt x="486266" y="88123"/>
                  <a:pt x="486266" y="56770"/>
                </a:cubicBezTo>
                <a:cubicBezTo>
                  <a:pt x="486266" y="25417"/>
                  <a:pt x="511715" y="0"/>
                  <a:pt x="543107" y="0"/>
                </a:cubicBezTo>
                <a:close/>
              </a:path>
            </a:pathLst>
          </a:custGeom>
          <a:solidFill>
            <a:schemeClr val="bg1"/>
          </a:soli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îṧḻidé">
            <a:extLst>
              <a:ext uri="{FF2B5EF4-FFF2-40B4-BE49-F238E27FC236}">
                <a16:creationId xmlns:a16="http://schemas.microsoft.com/office/drawing/2014/main" id="{546B3BBC-979D-4330-B75C-DADA2F587E9C}"/>
              </a:ext>
            </a:extLst>
          </p:cNvPr>
          <p:cNvSpPr/>
          <p:nvPr/>
        </p:nvSpPr>
        <p:spPr>
          <a:xfrm>
            <a:off x="9639669" y="1894076"/>
            <a:ext cx="753588" cy="75358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58" name="ïşļidé">
            <a:extLst>
              <a:ext uri="{FF2B5EF4-FFF2-40B4-BE49-F238E27FC236}">
                <a16:creationId xmlns:a16="http://schemas.microsoft.com/office/drawing/2014/main" id="{1C418E22-0CEE-426A-A27A-C73486084DF6}"/>
              </a:ext>
            </a:extLst>
          </p:cNvPr>
          <p:cNvSpPr/>
          <p:nvPr/>
        </p:nvSpPr>
        <p:spPr>
          <a:xfrm>
            <a:off x="9830162" y="2070874"/>
            <a:ext cx="372600" cy="399991"/>
          </a:xfrm>
          <a:custGeom>
            <a:avLst/>
            <a:gdLst>
              <a:gd name="connsiteX0" fmla="*/ 266761 w 565186"/>
              <a:gd name="connsiteY0" fmla="*/ 383537 h 606735"/>
              <a:gd name="connsiteX1" fmla="*/ 298145 w 565186"/>
              <a:gd name="connsiteY1" fmla="*/ 383537 h 606735"/>
              <a:gd name="connsiteX2" fmla="*/ 298145 w 565186"/>
              <a:gd name="connsiteY2" fmla="*/ 426731 h 606735"/>
              <a:gd name="connsiteX3" fmla="*/ 485518 w 565186"/>
              <a:gd name="connsiteY3" fmla="*/ 426731 h 606735"/>
              <a:gd name="connsiteX4" fmla="*/ 513188 w 565186"/>
              <a:gd name="connsiteY4" fmla="*/ 454352 h 606735"/>
              <a:gd name="connsiteX5" fmla="*/ 513188 w 565186"/>
              <a:gd name="connsiteY5" fmla="*/ 503015 h 606735"/>
              <a:gd name="connsiteX6" fmla="*/ 537793 w 565186"/>
              <a:gd name="connsiteY6" fmla="*/ 503015 h 606735"/>
              <a:gd name="connsiteX7" fmla="*/ 565184 w 565186"/>
              <a:gd name="connsiteY7" fmla="*/ 530729 h 606735"/>
              <a:gd name="connsiteX8" fmla="*/ 565184 w 565186"/>
              <a:gd name="connsiteY8" fmla="*/ 579021 h 606735"/>
              <a:gd name="connsiteX9" fmla="*/ 537422 w 565186"/>
              <a:gd name="connsiteY9" fmla="*/ 606735 h 606735"/>
              <a:gd name="connsiteX10" fmla="*/ 456920 w 565186"/>
              <a:gd name="connsiteY10" fmla="*/ 606735 h 606735"/>
              <a:gd name="connsiteX11" fmla="*/ 429250 w 565186"/>
              <a:gd name="connsiteY11" fmla="*/ 579021 h 606735"/>
              <a:gd name="connsiteX12" fmla="*/ 429250 w 565186"/>
              <a:gd name="connsiteY12" fmla="*/ 530729 h 606735"/>
              <a:gd name="connsiteX13" fmla="*/ 456920 w 565186"/>
              <a:gd name="connsiteY13" fmla="*/ 503015 h 606735"/>
              <a:gd name="connsiteX14" fmla="*/ 481618 w 565186"/>
              <a:gd name="connsiteY14" fmla="*/ 503015 h 606735"/>
              <a:gd name="connsiteX15" fmla="*/ 481618 w 565186"/>
              <a:gd name="connsiteY15" fmla="*/ 458060 h 606735"/>
              <a:gd name="connsiteX16" fmla="*/ 297959 w 565186"/>
              <a:gd name="connsiteY16" fmla="*/ 458060 h 606735"/>
              <a:gd name="connsiteX17" fmla="*/ 297959 w 565186"/>
              <a:gd name="connsiteY17" fmla="*/ 503015 h 606735"/>
              <a:gd name="connsiteX18" fmla="*/ 322843 w 565186"/>
              <a:gd name="connsiteY18" fmla="*/ 503015 h 606735"/>
              <a:gd name="connsiteX19" fmla="*/ 350606 w 565186"/>
              <a:gd name="connsiteY19" fmla="*/ 530729 h 606735"/>
              <a:gd name="connsiteX20" fmla="*/ 350606 w 565186"/>
              <a:gd name="connsiteY20" fmla="*/ 579021 h 606735"/>
              <a:gd name="connsiteX21" fmla="*/ 322843 w 565186"/>
              <a:gd name="connsiteY21" fmla="*/ 606735 h 606735"/>
              <a:gd name="connsiteX22" fmla="*/ 242434 w 565186"/>
              <a:gd name="connsiteY22" fmla="*/ 606735 h 606735"/>
              <a:gd name="connsiteX23" fmla="*/ 214672 w 565186"/>
              <a:gd name="connsiteY23" fmla="*/ 579021 h 606735"/>
              <a:gd name="connsiteX24" fmla="*/ 214672 w 565186"/>
              <a:gd name="connsiteY24" fmla="*/ 530729 h 606735"/>
              <a:gd name="connsiteX25" fmla="*/ 242434 w 565186"/>
              <a:gd name="connsiteY25" fmla="*/ 503015 h 606735"/>
              <a:gd name="connsiteX26" fmla="*/ 266761 w 565186"/>
              <a:gd name="connsiteY26" fmla="*/ 503015 h 606735"/>
              <a:gd name="connsiteX27" fmla="*/ 266761 w 565186"/>
              <a:gd name="connsiteY27" fmla="*/ 458060 h 606735"/>
              <a:gd name="connsiteX28" fmla="*/ 83659 w 565186"/>
              <a:gd name="connsiteY28" fmla="*/ 458060 h 606735"/>
              <a:gd name="connsiteX29" fmla="*/ 83659 w 565186"/>
              <a:gd name="connsiteY29" fmla="*/ 503015 h 606735"/>
              <a:gd name="connsiteX30" fmla="*/ 108171 w 565186"/>
              <a:gd name="connsiteY30" fmla="*/ 503015 h 606735"/>
              <a:gd name="connsiteX31" fmla="*/ 135934 w 565186"/>
              <a:gd name="connsiteY31" fmla="*/ 530729 h 606735"/>
              <a:gd name="connsiteX32" fmla="*/ 135934 w 565186"/>
              <a:gd name="connsiteY32" fmla="*/ 579021 h 606735"/>
              <a:gd name="connsiteX33" fmla="*/ 108171 w 565186"/>
              <a:gd name="connsiteY33" fmla="*/ 606735 h 606735"/>
              <a:gd name="connsiteX34" fmla="*/ 27762 w 565186"/>
              <a:gd name="connsiteY34" fmla="*/ 606735 h 606735"/>
              <a:gd name="connsiteX35" fmla="*/ 0 w 565186"/>
              <a:gd name="connsiteY35" fmla="*/ 579021 h 606735"/>
              <a:gd name="connsiteX36" fmla="*/ 0 w 565186"/>
              <a:gd name="connsiteY36" fmla="*/ 530729 h 606735"/>
              <a:gd name="connsiteX37" fmla="*/ 27762 w 565186"/>
              <a:gd name="connsiteY37" fmla="*/ 503015 h 606735"/>
              <a:gd name="connsiteX38" fmla="*/ 52368 w 565186"/>
              <a:gd name="connsiteY38" fmla="*/ 503015 h 606735"/>
              <a:gd name="connsiteX39" fmla="*/ 52368 w 565186"/>
              <a:gd name="connsiteY39" fmla="*/ 454352 h 606735"/>
              <a:gd name="connsiteX40" fmla="*/ 79945 w 565186"/>
              <a:gd name="connsiteY40" fmla="*/ 426731 h 606735"/>
              <a:gd name="connsiteX41" fmla="*/ 266761 w 565186"/>
              <a:gd name="connsiteY41" fmla="*/ 426731 h 606735"/>
              <a:gd name="connsiteX42" fmla="*/ 228875 w 565186"/>
              <a:gd name="connsiteY42" fmla="*/ 210792 h 606735"/>
              <a:gd name="connsiteX43" fmla="*/ 257747 w 565186"/>
              <a:gd name="connsiteY43" fmla="*/ 301729 h 606735"/>
              <a:gd name="connsiteX44" fmla="*/ 261739 w 565186"/>
              <a:gd name="connsiteY44" fmla="*/ 314150 h 606735"/>
              <a:gd name="connsiteX45" fmla="*/ 274551 w 565186"/>
              <a:gd name="connsiteY45" fmla="*/ 277535 h 606735"/>
              <a:gd name="connsiteX46" fmla="*/ 282349 w 565186"/>
              <a:gd name="connsiteY46" fmla="*/ 234152 h 606735"/>
              <a:gd name="connsiteX47" fmla="*/ 282535 w 565186"/>
              <a:gd name="connsiteY47" fmla="*/ 234152 h 606735"/>
              <a:gd name="connsiteX48" fmla="*/ 282628 w 565186"/>
              <a:gd name="connsiteY48" fmla="*/ 234152 h 606735"/>
              <a:gd name="connsiteX49" fmla="*/ 282721 w 565186"/>
              <a:gd name="connsiteY49" fmla="*/ 234152 h 606735"/>
              <a:gd name="connsiteX50" fmla="*/ 282906 w 565186"/>
              <a:gd name="connsiteY50" fmla="*/ 234152 h 606735"/>
              <a:gd name="connsiteX51" fmla="*/ 290704 w 565186"/>
              <a:gd name="connsiteY51" fmla="*/ 277535 h 606735"/>
              <a:gd name="connsiteX52" fmla="*/ 303516 w 565186"/>
              <a:gd name="connsiteY52" fmla="*/ 314150 h 606735"/>
              <a:gd name="connsiteX53" fmla="*/ 307508 w 565186"/>
              <a:gd name="connsiteY53" fmla="*/ 301729 h 606735"/>
              <a:gd name="connsiteX54" fmla="*/ 336380 w 565186"/>
              <a:gd name="connsiteY54" fmla="*/ 210792 h 606735"/>
              <a:gd name="connsiteX55" fmla="*/ 396167 w 565186"/>
              <a:gd name="connsiteY55" fmla="*/ 239714 h 606735"/>
              <a:gd name="connsiteX56" fmla="*/ 435344 w 565186"/>
              <a:gd name="connsiteY56" fmla="*/ 334173 h 606735"/>
              <a:gd name="connsiteX57" fmla="*/ 417705 w 565186"/>
              <a:gd name="connsiteY57" fmla="*/ 352064 h 606735"/>
              <a:gd name="connsiteX58" fmla="*/ 282906 w 565186"/>
              <a:gd name="connsiteY58" fmla="*/ 352064 h 606735"/>
              <a:gd name="connsiteX59" fmla="*/ 274922 w 565186"/>
              <a:gd name="connsiteY59" fmla="*/ 352064 h 606735"/>
              <a:gd name="connsiteX60" fmla="*/ 147736 w 565186"/>
              <a:gd name="connsiteY60" fmla="*/ 352064 h 606735"/>
              <a:gd name="connsiteX61" fmla="*/ 130004 w 565186"/>
              <a:gd name="connsiteY61" fmla="*/ 334173 h 606735"/>
              <a:gd name="connsiteX62" fmla="*/ 169088 w 565186"/>
              <a:gd name="connsiteY62" fmla="*/ 239714 h 606735"/>
              <a:gd name="connsiteX63" fmla="*/ 228875 w 565186"/>
              <a:gd name="connsiteY63" fmla="*/ 210792 h 606735"/>
              <a:gd name="connsiteX64" fmla="*/ 277351 w 565186"/>
              <a:gd name="connsiteY64" fmla="*/ 297 h 606735"/>
              <a:gd name="connsiteX65" fmla="*/ 316167 w 565186"/>
              <a:gd name="connsiteY65" fmla="*/ 8453 h 606735"/>
              <a:gd name="connsiteX66" fmla="*/ 335110 w 565186"/>
              <a:gd name="connsiteY66" fmla="*/ 26064 h 606735"/>
              <a:gd name="connsiteX67" fmla="*/ 355911 w 565186"/>
              <a:gd name="connsiteY67" fmla="*/ 91872 h 606735"/>
              <a:gd name="connsiteX68" fmla="*/ 353218 w 565186"/>
              <a:gd name="connsiteY68" fmla="*/ 102067 h 606735"/>
              <a:gd name="connsiteX69" fmla="*/ 359904 w 565186"/>
              <a:gd name="connsiteY69" fmla="*/ 129688 h 606735"/>
              <a:gd name="connsiteX70" fmla="*/ 346532 w 565186"/>
              <a:gd name="connsiteY70" fmla="*/ 153045 h 606735"/>
              <a:gd name="connsiteX71" fmla="*/ 299359 w 565186"/>
              <a:gd name="connsiteY71" fmla="*/ 211160 h 606735"/>
              <a:gd name="connsiteX72" fmla="*/ 264907 w 565186"/>
              <a:gd name="connsiteY72" fmla="*/ 211252 h 606735"/>
              <a:gd name="connsiteX73" fmla="*/ 217920 w 565186"/>
              <a:gd name="connsiteY73" fmla="*/ 153230 h 606735"/>
              <a:gd name="connsiteX74" fmla="*/ 204548 w 565186"/>
              <a:gd name="connsiteY74" fmla="*/ 129873 h 606735"/>
              <a:gd name="connsiteX75" fmla="*/ 211048 w 565186"/>
              <a:gd name="connsiteY75" fmla="*/ 102067 h 606735"/>
              <a:gd name="connsiteX76" fmla="*/ 208355 w 565186"/>
              <a:gd name="connsiteY76" fmla="*/ 91872 h 606735"/>
              <a:gd name="connsiteX77" fmla="*/ 208262 w 565186"/>
              <a:gd name="connsiteY77" fmla="*/ 59524 h 606735"/>
              <a:gd name="connsiteX78" fmla="*/ 227206 w 565186"/>
              <a:gd name="connsiteY78" fmla="*/ 26435 h 606735"/>
              <a:gd name="connsiteX79" fmla="*/ 244757 w 565186"/>
              <a:gd name="connsiteY79" fmla="*/ 11975 h 606735"/>
              <a:gd name="connsiteX80" fmla="*/ 261843 w 565186"/>
              <a:gd name="connsiteY80" fmla="*/ 3263 h 606735"/>
              <a:gd name="connsiteX81" fmla="*/ 277351 w 565186"/>
              <a:gd name="connsiteY81" fmla="*/ 297 h 6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65186" h="606735">
                <a:moveTo>
                  <a:pt x="266761" y="383537"/>
                </a:moveTo>
                <a:lnTo>
                  <a:pt x="298145" y="383537"/>
                </a:lnTo>
                <a:lnTo>
                  <a:pt x="298145" y="426731"/>
                </a:lnTo>
                <a:lnTo>
                  <a:pt x="485518" y="426731"/>
                </a:lnTo>
                <a:cubicBezTo>
                  <a:pt x="500746" y="426731"/>
                  <a:pt x="513188" y="439151"/>
                  <a:pt x="513188" y="454352"/>
                </a:cubicBezTo>
                <a:lnTo>
                  <a:pt x="513188" y="503015"/>
                </a:lnTo>
                <a:lnTo>
                  <a:pt x="537793" y="503015"/>
                </a:lnTo>
                <a:cubicBezTo>
                  <a:pt x="553021" y="503015"/>
                  <a:pt x="565370" y="515528"/>
                  <a:pt x="565184" y="530729"/>
                </a:cubicBezTo>
                <a:lnTo>
                  <a:pt x="565184" y="579021"/>
                </a:lnTo>
                <a:cubicBezTo>
                  <a:pt x="565184" y="594315"/>
                  <a:pt x="552742" y="606735"/>
                  <a:pt x="537422" y="606735"/>
                </a:cubicBezTo>
                <a:lnTo>
                  <a:pt x="456920" y="606735"/>
                </a:lnTo>
                <a:cubicBezTo>
                  <a:pt x="441600" y="606735"/>
                  <a:pt x="429250" y="594315"/>
                  <a:pt x="429250" y="579021"/>
                </a:cubicBezTo>
                <a:lnTo>
                  <a:pt x="429250" y="530729"/>
                </a:lnTo>
                <a:cubicBezTo>
                  <a:pt x="429250" y="515343"/>
                  <a:pt x="441600" y="503015"/>
                  <a:pt x="456920" y="503015"/>
                </a:cubicBezTo>
                <a:lnTo>
                  <a:pt x="481618" y="503015"/>
                </a:lnTo>
                <a:lnTo>
                  <a:pt x="481618" y="458060"/>
                </a:lnTo>
                <a:lnTo>
                  <a:pt x="297959" y="458060"/>
                </a:lnTo>
                <a:lnTo>
                  <a:pt x="297959" y="503015"/>
                </a:lnTo>
                <a:lnTo>
                  <a:pt x="322843" y="503015"/>
                </a:lnTo>
                <a:cubicBezTo>
                  <a:pt x="338256" y="503015"/>
                  <a:pt x="350606" y="515343"/>
                  <a:pt x="350606" y="530729"/>
                </a:cubicBezTo>
                <a:lnTo>
                  <a:pt x="350606" y="579021"/>
                </a:lnTo>
                <a:cubicBezTo>
                  <a:pt x="350606" y="594315"/>
                  <a:pt x="338256" y="606735"/>
                  <a:pt x="322843" y="606735"/>
                </a:cubicBezTo>
                <a:lnTo>
                  <a:pt x="242434" y="606735"/>
                </a:lnTo>
                <a:cubicBezTo>
                  <a:pt x="227021" y="606735"/>
                  <a:pt x="214672" y="594315"/>
                  <a:pt x="214672" y="579021"/>
                </a:cubicBezTo>
                <a:lnTo>
                  <a:pt x="214672" y="530729"/>
                </a:lnTo>
                <a:cubicBezTo>
                  <a:pt x="214672" y="515343"/>
                  <a:pt x="227021" y="503015"/>
                  <a:pt x="242434" y="503015"/>
                </a:cubicBezTo>
                <a:lnTo>
                  <a:pt x="266761" y="503015"/>
                </a:lnTo>
                <a:lnTo>
                  <a:pt x="266761" y="458060"/>
                </a:lnTo>
                <a:lnTo>
                  <a:pt x="83659" y="458060"/>
                </a:lnTo>
                <a:lnTo>
                  <a:pt x="83659" y="503015"/>
                </a:lnTo>
                <a:lnTo>
                  <a:pt x="108171" y="503015"/>
                </a:lnTo>
                <a:cubicBezTo>
                  <a:pt x="123585" y="503015"/>
                  <a:pt x="135934" y="515343"/>
                  <a:pt x="135934" y="530729"/>
                </a:cubicBezTo>
                <a:lnTo>
                  <a:pt x="135934" y="579021"/>
                </a:lnTo>
                <a:cubicBezTo>
                  <a:pt x="135934" y="594315"/>
                  <a:pt x="123585" y="606735"/>
                  <a:pt x="108171" y="606735"/>
                </a:cubicBezTo>
                <a:lnTo>
                  <a:pt x="27762" y="606735"/>
                </a:lnTo>
                <a:cubicBezTo>
                  <a:pt x="12349" y="606735"/>
                  <a:pt x="0" y="594315"/>
                  <a:pt x="0" y="579021"/>
                </a:cubicBezTo>
                <a:lnTo>
                  <a:pt x="0" y="530729"/>
                </a:lnTo>
                <a:cubicBezTo>
                  <a:pt x="0" y="515343"/>
                  <a:pt x="12349" y="503015"/>
                  <a:pt x="27762" y="503015"/>
                </a:cubicBezTo>
                <a:lnTo>
                  <a:pt x="52368" y="503015"/>
                </a:lnTo>
                <a:lnTo>
                  <a:pt x="52368" y="454352"/>
                </a:lnTo>
                <a:cubicBezTo>
                  <a:pt x="52368" y="439151"/>
                  <a:pt x="64717" y="426731"/>
                  <a:pt x="79945" y="426731"/>
                </a:cubicBezTo>
                <a:lnTo>
                  <a:pt x="266761" y="426731"/>
                </a:lnTo>
                <a:close/>
                <a:moveTo>
                  <a:pt x="228875" y="210792"/>
                </a:moveTo>
                <a:lnTo>
                  <a:pt x="257747" y="301729"/>
                </a:lnTo>
                <a:lnTo>
                  <a:pt x="261739" y="314150"/>
                </a:lnTo>
                <a:lnTo>
                  <a:pt x="274551" y="277535"/>
                </a:lnTo>
                <a:cubicBezTo>
                  <a:pt x="245029" y="236098"/>
                  <a:pt x="276779" y="234152"/>
                  <a:pt x="282349" y="234152"/>
                </a:cubicBezTo>
                <a:lnTo>
                  <a:pt x="282535" y="234152"/>
                </a:lnTo>
                <a:lnTo>
                  <a:pt x="282628" y="234152"/>
                </a:lnTo>
                <a:lnTo>
                  <a:pt x="282721" y="234152"/>
                </a:lnTo>
                <a:lnTo>
                  <a:pt x="282906" y="234152"/>
                </a:lnTo>
                <a:cubicBezTo>
                  <a:pt x="288476" y="234245"/>
                  <a:pt x="320412" y="236284"/>
                  <a:pt x="290704" y="277535"/>
                </a:cubicBezTo>
                <a:lnTo>
                  <a:pt x="303516" y="314150"/>
                </a:lnTo>
                <a:lnTo>
                  <a:pt x="307508" y="301729"/>
                </a:lnTo>
                <a:lnTo>
                  <a:pt x="336380" y="210792"/>
                </a:lnTo>
                <a:cubicBezTo>
                  <a:pt x="336380" y="210792"/>
                  <a:pt x="358754" y="225531"/>
                  <a:pt x="396167" y="239714"/>
                </a:cubicBezTo>
                <a:cubicBezTo>
                  <a:pt x="433302" y="253155"/>
                  <a:pt x="434880" y="282077"/>
                  <a:pt x="435344" y="334173"/>
                </a:cubicBezTo>
                <a:cubicBezTo>
                  <a:pt x="435530" y="343999"/>
                  <a:pt x="427546" y="352064"/>
                  <a:pt x="417705" y="352064"/>
                </a:cubicBezTo>
                <a:lnTo>
                  <a:pt x="282906" y="352064"/>
                </a:lnTo>
                <a:lnTo>
                  <a:pt x="274922" y="352064"/>
                </a:lnTo>
                <a:lnTo>
                  <a:pt x="147736" y="352064"/>
                </a:lnTo>
                <a:cubicBezTo>
                  <a:pt x="137895" y="352064"/>
                  <a:pt x="129911" y="343999"/>
                  <a:pt x="130004" y="334173"/>
                </a:cubicBezTo>
                <a:cubicBezTo>
                  <a:pt x="130654" y="282077"/>
                  <a:pt x="132139" y="253155"/>
                  <a:pt x="169088" y="239714"/>
                </a:cubicBezTo>
                <a:cubicBezTo>
                  <a:pt x="206501" y="225345"/>
                  <a:pt x="228875" y="210792"/>
                  <a:pt x="228875" y="210792"/>
                </a:cubicBezTo>
                <a:close/>
                <a:moveTo>
                  <a:pt x="277351" y="297"/>
                </a:moveTo>
                <a:cubicBezTo>
                  <a:pt x="294159" y="-1186"/>
                  <a:pt x="307066" y="3077"/>
                  <a:pt x="316167" y="8453"/>
                </a:cubicBezTo>
                <a:cubicBezTo>
                  <a:pt x="329910" y="16054"/>
                  <a:pt x="335110" y="26064"/>
                  <a:pt x="335110" y="26064"/>
                </a:cubicBezTo>
                <a:cubicBezTo>
                  <a:pt x="335110" y="26064"/>
                  <a:pt x="366590" y="28288"/>
                  <a:pt x="355911" y="91872"/>
                </a:cubicBezTo>
                <a:cubicBezTo>
                  <a:pt x="355354" y="95208"/>
                  <a:pt x="354426" y="98730"/>
                  <a:pt x="353218" y="102067"/>
                </a:cubicBezTo>
                <a:cubicBezTo>
                  <a:pt x="359533" y="101511"/>
                  <a:pt x="366869" y="105126"/>
                  <a:pt x="359904" y="129688"/>
                </a:cubicBezTo>
                <a:cubicBezTo>
                  <a:pt x="354797" y="147762"/>
                  <a:pt x="350154" y="152860"/>
                  <a:pt x="346532" y="153045"/>
                </a:cubicBezTo>
                <a:cubicBezTo>
                  <a:pt x="343189" y="174456"/>
                  <a:pt x="326103" y="201520"/>
                  <a:pt x="299359" y="211160"/>
                </a:cubicBezTo>
                <a:cubicBezTo>
                  <a:pt x="288308" y="215238"/>
                  <a:pt x="276051" y="215238"/>
                  <a:pt x="264907" y="211252"/>
                </a:cubicBezTo>
                <a:cubicBezTo>
                  <a:pt x="237699" y="201798"/>
                  <a:pt x="221263" y="174548"/>
                  <a:pt x="217920" y="153230"/>
                </a:cubicBezTo>
                <a:cubicBezTo>
                  <a:pt x="214298" y="152860"/>
                  <a:pt x="209562" y="147762"/>
                  <a:pt x="204548" y="129873"/>
                </a:cubicBezTo>
                <a:cubicBezTo>
                  <a:pt x="197583" y="105218"/>
                  <a:pt x="204919" y="101696"/>
                  <a:pt x="211048" y="102067"/>
                </a:cubicBezTo>
                <a:cubicBezTo>
                  <a:pt x="209841" y="98545"/>
                  <a:pt x="209005" y="95208"/>
                  <a:pt x="208355" y="91872"/>
                </a:cubicBezTo>
                <a:cubicBezTo>
                  <a:pt x="206126" y="80378"/>
                  <a:pt x="205476" y="69812"/>
                  <a:pt x="208262" y="59524"/>
                </a:cubicBezTo>
                <a:cubicBezTo>
                  <a:pt x="211419" y="45806"/>
                  <a:pt x="218848" y="34962"/>
                  <a:pt x="227206" y="26435"/>
                </a:cubicBezTo>
                <a:cubicBezTo>
                  <a:pt x="232499" y="20873"/>
                  <a:pt x="238442" y="15868"/>
                  <a:pt x="244757" y="11975"/>
                </a:cubicBezTo>
                <a:cubicBezTo>
                  <a:pt x="249957" y="8453"/>
                  <a:pt x="255621" y="5395"/>
                  <a:pt x="261843" y="3263"/>
                </a:cubicBezTo>
                <a:cubicBezTo>
                  <a:pt x="266672" y="1687"/>
                  <a:pt x="271872" y="575"/>
                  <a:pt x="277351" y="297"/>
                </a:cubicBezTo>
                <a:close/>
              </a:path>
            </a:pathLst>
          </a:custGeom>
          <a:solidFill>
            <a:schemeClr val="bg1"/>
          </a:soli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446504" y="2050713"/>
            <a:ext cx="2379972" cy="3421174"/>
            <a:chOff x="6446504" y="2050712"/>
            <a:chExt cx="2379972" cy="4058405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E28E7EC6-7047-411A-AAF6-C5197008F7F6}"/>
                </a:ext>
              </a:extLst>
            </p:cNvPr>
            <p:cNvCxnSpPr/>
            <p:nvPr/>
          </p:nvCxnSpPr>
          <p:spPr>
            <a:xfrm>
              <a:off x="6446504" y="2050712"/>
              <a:ext cx="0" cy="405840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8DC915F9-7319-4E0B-96FE-F24CCC171472}"/>
                </a:ext>
              </a:extLst>
            </p:cNvPr>
            <p:cNvCxnSpPr/>
            <p:nvPr/>
          </p:nvCxnSpPr>
          <p:spPr>
            <a:xfrm>
              <a:off x="8826476" y="2050712"/>
              <a:ext cx="0" cy="405840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 Placeholder 32">
            <a:extLst>
              <a:ext uri="{FF2B5EF4-FFF2-40B4-BE49-F238E27FC236}">
                <a16:creationId xmlns:a16="http://schemas.microsoft.com/office/drawing/2014/main" id="{77E71147-AE87-4316-B985-691687D71081}"/>
              </a:ext>
            </a:extLst>
          </p:cNvPr>
          <p:cNvSpPr txBox="1">
            <a:spLocks/>
          </p:cNvSpPr>
          <p:nvPr/>
        </p:nvSpPr>
        <p:spPr>
          <a:xfrm>
            <a:off x="4590682" y="3573652"/>
            <a:ext cx="1331672" cy="8127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2" name="Text Placeholder 33">
            <a:extLst>
              <a:ext uri="{FF2B5EF4-FFF2-40B4-BE49-F238E27FC236}">
                <a16:creationId xmlns:a16="http://schemas.microsoft.com/office/drawing/2014/main" id="{3D6E1BE2-485A-4A46-A281-34643EA2D5C1}"/>
              </a:ext>
            </a:extLst>
          </p:cNvPr>
          <p:cNvSpPr txBox="1">
            <a:spLocks/>
          </p:cNvSpPr>
          <p:nvPr/>
        </p:nvSpPr>
        <p:spPr>
          <a:xfrm>
            <a:off x="4404173" y="3247469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文字内容</a:t>
            </a:r>
            <a:endParaRPr lang="en-AU" sz="1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 Placeholder 32">
            <a:extLst>
              <a:ext uri="{FF2B5EF4-FFF2-40B4-BE49-F238E27FC236}">
                <a16:creationId xmlns:a16="http://schemas.microsoft.com/office/drawing/2014/main" id="{5BDDBA19-F980-4CD6-8197-7A05BAC56E5B}"/>
              </a:ext>
            </a:extLst>
          </p:cNvPr>
          <p:cNvSpPr txBox="1">
            <a:spLocks/>
          </p:cNvSpPr>
          <p:nvPr/>
        </p:nvSpPr>
        <p:spPr>
          <a:xfrm>
            <a:off x="6970655" y="3573652"/>
            <a:ext cx="1331672" cy="8127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4" name="Text Placeholder 33">
            <a:extLst>
              <a:ext uri="{FF2B5EF4-FFF2-40B4-BE49-F238E27FC236}">
                <a16:creationId xmlns:a16="http://schemas.microsoft.com/office/drawing/2014/main" id="{20F9F146-C753-42ED-84D3-B28D2F0D7B44}"/>
              </a:ext>
            </a:extLst>
          </p:cNvPr>
          <p:cNvSpPr txBox="1">
            <a:spLocks/>
          </p:cNvSpPr>
          <p:nvPr/>
        </p:nvSpPr>
        <p:spPr>
          <a:xfrm>
            <a:off x="6784146" y="3247469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文字内容</a:t>
            </a:r>
            <a:endParaRPr lang="en-AU" sz="1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Text Placeholder 32">
            <a:extLst>
              <a:ext uri="{FF2B5EF4-FFF2-40B4-BE49-F238E27FC236}">
                <a16:creationId xmlns:a16="http://schemas.microsoft.com/office/drawing/2014/main" id="{38239727-EDBB-4426-A3CB-13019CD0FB0E}"/>
              </a:ext>
            </a:extLst>
          </p:cNvPr>
          <p:cNvSpPr txBox="1">
            <a:spLocks/>
          </p:cNvSpPr>
          <p:nvPr/>
        </p:nvSpPr>
        <p:spPr>
          <a:xfrm>
            <a:off x="9350626" y="3573652"/>
            <a:ext cx="1331672" cy="8127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6" name="Text Placeholder 33">
            <a:extLst>
              <a:ext uri="{FF2B5EF4-FFF2-40B4-BE49-F238E27FC236}">
                <a16:creationId xmlns:a16="http://schemas.microsoft.com/office/drawing/2014/main" id="{6F638450-E805-4F78-8F9E-6193C967321F}"/>
              </a:ext>
            </a:extLst>
          </p:cNvPr>
          <p:cNvSpPr txBox="1">
            <a:spLocks/>
          </p:cNvSpPr>
          <p:nvPr/>
        </p:nvSpPr>
        <p:spPr>
          <a:xfrm>
            <a:off x="9164117" y="3247469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文字内容</a:t>
            </a:r>
            <a:endParaRPr lang="en-AU" sz="1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67" name="组 5">
            <a:extLst>
              <a:ext uri="{FF2B5EF4-FFF2-40B4-BE49-F238E27FC236}">
                <a16:creationId xmlns:a16="http://schemas.microsoft.com/office/drawing/2014/main" id="{08F25918-6973-4E3F-9618-895D965F68E6}"/>
              </a:ext>
            </a:extLst>
          </p:cNvPr>
          <p:cNvGrpSpPr/>
          <p:nvPr/>
        </p:nvGrpSpPr>
        <p:grpSpPr>
          <a:xfrm>
            <a:off x="4299072" y="4815576"/>
            <a:ext cx="1740835" cy="255180"/>
            <a:chOff x="1506361" y="5550641"/>
            <a:chExt cx="2076628" cy="304402"/>
          </a:xfrm>
        </p:grpSpPr>
        <p:sp>
          <p:nvSpPr>
            <p:cNvPr id="68" name="Shape 2637">
              <a:extLst>
                <a:ext uri="{FF2B5EF4-FFF2-40B4-BE49-F238E27FC236}">
                  <a16:creationId xmlns:a16="http://schemas.microsoft.com/office/drawing/2014/main" id="{EF44D725-CB2E-4875-B269-F06AE2FB5E74}"/>
                </a:ext>
              </a:extLst>
            </p:cNvPr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  <p:sp>
          <p:nvSpPr>
            <p:cNvPr id="69" name="Shape 2639">
              <a:extLst>
                <a:ext uri="{FF2B5EF4-FFF2-40B4-BE49-F238E27FC236}">
                  <a16:creationId xmlns:a16="http://schemas.microsoft.com/office/drawing/2014/main" id="{9F5644AD-CC39-46AB-BD6E-1DB0B9BFB36E}"/>
                </a:ext>
              </a:extLst>
            </p:cNvPr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  <p:sp>
          <p:nvSpPr>
            <p:cNvPr id="70" name="Shape 2645">
              <a:extLst>
                <a:ext uri="{FF2B5EF4-FFF2-40B4-BE49-F238E27FC236}">
                  <a16:creationId xmlns:a16="http://schemas.microsoft.com/office/drawing/2014/main" id="{16A13B97-37BC-48BD-AAFA-051501C82274}"/>
                </a:ext>
              </a:extLst>
            </p:cNvPr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grpSp>
        <p:nvGrpSpPr>
          <p:cNvPr id="71" name="组 5">
            <a:extLst>
              <a:ext uri="{FF2B5EF4-FFF2-40B4-BE49-F238E27FC236}">
                <a16:creationId xmlns:a16="http://schemas.microsoft.com/office/drawing/2014/main" id="{BC334C20-6174-489A-8FBA-F0B97675B73C}"/>
              </a:ext>
            </a:extLst>
          </p:cNvPr>
          <p:cNvGrpSpPr/>
          <p:nvPr/>
        </p:nvGrpSpPr>
        <p:grpSpPr>
          <a:xfrm>
            <a:off x="6808507" y="4815576"/>
            <a:ext cx="1740835" cy="255180"/>
            <a:chOff x="1506361" y="5550641"/>
            <a:chExt cx="2076628" cy="304402"/>
          </a:xfrm>
        </p:grpSpPr>
        <p:sp>
          <p:nvSpPr>
            <p:cNvPr id="72" name="Shape 2637">
              <a:extLst>
                <a:ext uri="{FF2B5EF4-FFF2-40B4-BE49-F238E27FC236}">
                  <a16:creationId xmlns:a16="http://schemas.microsoft.com/office/drawing/2014/main" id="{313600B5-B40A-4FA9-A42A-31EB3C563157}"/>
                </a:ext>
              </a:extLst>
            </p:cNvPr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  <p:sp>
          <p:nvSpPr>
            <p:cNvPr id="73" name="Shape 2639">
              <a:extLst>
                <a:ext uri="{FF2B5EF4-FFF2-40B4-BE49-F238E27FC236}">
                  <a16:creationId xmlns:a16="http://schemas.microsoft.com/office/drawing/2014/main" id="{0D13436C-966B-4350-A8D3-B446672E4ACD}"/>
                </a:ext>
              </a:extLst>
            </p:cNvPr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  <p:sp>
          <p:nvSpPr>
            <p:cNvPr id="74" name="Shape 2645">
              <a:extLst>
                <a:ext uri="{FF2B5EF4-FFF2-40B4-BE49-F238E27FC236}">
                  <a16:creationId xmlns:a16="http://schemas.microsoft.com/office/drawing/2014/main" id="{F3036F04-ACF6-432B-B2B9-7D70FF1D406D}"/>
                </a:ext>
              </a:extLst>
            </p:cNvPr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grpSp>
        <p:nvGrpSpPr>
          <p:cNvPr id="75" name="组 5">
            <a:extLst>
              <a:ext uri="{FF2B5EF4-FFF2-40B4-BE49-F238E27FC236}">
                <a16:creationId xmlns:a16="http://schemas.microsoft.com/office/drawing/2014/main" id="{43B51965-3C71-452B-BC95-4026E9DE8BEF}"/>
              </a:ext>
            </a:extLst>
          </p:cNvPr>
          <p:cNvGrpSpPr/>
          <p:nvPr/>
        </p:nvGrpSpPr>
        <p:grpSpPr>
          <a:xfrm>
            <a:off x="9317941" y="4815576"/>
            <a:ext cx="1740835" cy="255180"/>
            <a:chOff x="1506361" y="5550641"/>
            <a:chExt cx="2076628" cy="304402"/>
          </a:xfrm>
        </p:grpSpPr>
        <p:sp>
          <p:nvSpPr>
            <p:cNvPr id="76" name="Shape 2637">
              <a:extLst>
                <a:ext uri="{FF2B5EF4-FFF2-40B4-BE49-F238E27FC236}">
                  <a16:creationId xmlns:a16="http://schemas.microsoft.com/office/drawing/2014/main" id="{29A724EF-92EA-47B6-8276-E19A2A7CD6CD}"/>
                </a:ext>
              </a:extLst>
            </p:cNvPr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  <p:sp>
          <p:nvSpPr>
            <p:cNvPr id="77" name="Shape 2639">
              <a:extLst>
                <a:ext uri="{FF2B5EF4-FFF2-40B4-BE49-F238E27FC236}">
                  <a16:creationId xmlns:a16="http://schemas.microsoft.com/office/drawing/2014/main" id="{7E83B054-1C1F-4826-9C77-D9810B8685D7}"/>
                </a:ext>
              </a:extLst>
            </p:cNvPr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  <p:sp>
          <p:nvSpPr>
            <p:cNvPr id="78" name="Shape 2645">
              <a:extLst>
                <a:ext uri="{FF2B5EF4-FFF2-40B4-BE49-F238E27FC236}">
                  <a16:creationId xmlns:a16="http://schemas.microsoft.com/office/drawing/2014/main" id="{8D85DBE5-A198-4F44-9428-226A7AB969F2}"/>
                </a:ext>
              </a:extLst>
            </p:cNvPr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58157220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8CCD2BC9-8F71-4B30-8397-A722A8D22845}"/>
              </a:ext>
            </a:extLst>
          </p:cNvPr>
          <p:cNvSpPr/>
          <p:nvPr/>
        </p:nvSpPr>
        <p:spPr>
          <a:xfrm rot="5400000">
            <a:off x="1355246" y="1751979"/>
            <a:ext cx="900410" cy="776214"/>
          </a:xfrm>
          <a:prstGeom prst="hexagon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Oval 7">
            <a:extLst>
              <a:ext uri="{FF2B5EF4-FFF2-40B4-BE49-F238E27FC236}">
                <a16:creationId xmlns:a16="http://schemas.microsoft.com/office/drawing/2014/main" id="{01B22387-5372-439B-9C7E-8014AB82D1CE}"/>
              </a:ext>
            </a:extLst>
          </p:cNvPr>
          <p:cNvSpPr/>
          <p:nvPr/>
        </p:nvSpPr>
        <p:spPr>
          <a:xfrm>
            <a:off x="1614334" y="1949280"/>
            <a:ext cx="382235" cy="381612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266555CB-9ED9-45C0-856B-B709AA9C153A}"/>
              </a:ext>
            </a:extLst>
          </p:cNvPr>
          <p:cNvSpPr/>
          <p:nvPr/>
        </p:nvSpPr>
        <p:spPr>
          <a:xfrm rot="5400000">
            <a:off x="1355246" y="3192858"/>
            <a:ext cx="900410" cy="776214"/>
          </a:xfrm>
          <a:prstGeom prst="hexagon">
            <a:avLst/>
          </a:prstGeom>
          <a:solidFill>
            <a:srgbClr val="D0DC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Oval 13">
            <a:extLst>
              <a:ext uri="{FF2B5EF4-FFF2-40B4-BE49-F238E27FC236}">
                <a16:creationId xmlns:a16="http://schemas.microsoft.com/office/drawing/2014/main" id="{BC17EC8E-9AB5-4E50-9396-60411839CC0F}"/>
              </a:ext>
            </a:extLst>
          </p:cNvPr>
          <p:cNvSpPr/>
          <p:nvPr/>
        </p:nvSpPr>
        <p:spPr>
          <a:xfrm>
            <a:off x="1614334" y="3426272"/>
            <a:ext cx="382235" cy="309385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CDF3E38C-C0C5-4951-8E5A-A727B48BB312}"/>
              </a:ext>
            </a:extLst>
          </p:cNvPr>
          <p:cNvSpPr/>
          <p:nvPr/>
        </p:nvSpPr>
        <p:spPr>
          <a:xfrm rot="5400000">
            <a:off x="1355246" y="4646800"/>
            <a:ext cx="900410" cy="776214"/>
          </a:xfrm>
          <a:prstGeom prst="hexagon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Oval 19">
            <a:extLst>
              <a:ext uri="{FF2B5EF4-FFF2-40B4-BE49-F238E27FC236}">
                <a16:creationId xmlns:a16="http://schemas.microsoft.com/office/drawing/2014/main" id="{092F57E8-09DE-4858-A96A-30A344E4EDFC}"/>
              </a:ext>
            </a:extLst>
          </p:cNvPr>
          <p:cNvSpPr/>
          <p:nvPr/>
        </p:nvSpPr>
        <p:spPr>
          <a:xfrm>
            <a:off x="1614334" y="4831084"/>
            <a:ext cx="382235" cy="381519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Text Placeholder 32">
            <a:extLst>
              <a:ext uri="{FF2B5EF4-FFF2-40B4-BE49-F238E27FC236}">
                <a16:creationId xmlns:a16="http://schemas.microsoft.com/office/drawing/2014/main" id="{01EEBC05-4CAC-4C38-813C-F78A6F3C012B}"/>
              </a:ext>
            </a:extLst>
          </p:cNvPr>
          <p:cNvSpPr txBox="1">
            <a:spLocks/>
          </p:cNvSpPr>
          <p:nvPr/>
        </p:nvSpPr>
        <p:spPr>
          <a:xfrm>
            <a:off x="2635486" y="2071772"/>
            <a:ext cx="2973765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0" name="Text Placeholder 33">
            <a:extLst>
              <a:ext uri="{FF2B5EF4-FFF2-40B4-BE49-F238E27FC236}">
                <a16:creationId xmlns:a16="http://schemas.microsoft.com/office/drawing/2014/main" id="{DD56D80F-AF19-410C-A61E-73646B0279A6}"/>
              </a:ext>
            </a:extLst>
          </p:cNvPr>
          <p:cNvSpPr txBox="1">
            <a:spLocks/>
          </p:cNvSpPr>
          <p:nvPr/>
        </p:nvSpPr>
        <p:spPr>
          <a:xfrm>
            <a:off x="2635485" y="1790381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Text Placeholder 32">
            <a:extLst>
              <a:ext uri="{FF2B5EF4-FFF2-40B4-BE49-F238E27FC236}">
                <a16:creationId xmlns:a16="http://schemas.microsoft.com/office/drawing/2014/main" id="{47BC43B8-D07F-4D07-A8A0-8574AB59D20C}"/>
              </a:ext>
            </a:extLst>
          </p:cNvPr>
          <p:cNvSpPr txBox="1">
            <a:spLocks/>
          </p:cNvSpPr>
          <p:nvPr/>
        </p:nvSpPr>
        <p:spPr>
          <a:xfrm>
            <a:off x="2635486" y="3491570"/>
            <a:ext cx="2973765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2" name="Text Placeholder 33">
            <a:extLst>
              <a:ext uri="{FF2B5EF4-FFF2-40B4-BE49-F238E27FC236}">
                <a16:creationId xmlns:a16="http://schemas.microsoft.com/office/drawing/2014/main" id="{E67BFFD6-7FBC-4A0B-933D-5948DDF9583E}"/>
              </a:ext>
            </a:extLst>
          </p:cNvPr>
          <p:cNvSpPr txBox="1">
            <a:spLocks/>
          </p:cNvSpPr>
          <p:nvPr/>
        </p:nvSpPr>
        <p:spPr>
          <a:xfrm>
            <a:off x="2635485" y="3210179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Text Placeholder 32">
            <a:extLst>
              <a:ext uri="{FF2B5EF4-FFF2-40B4-BE49-F238E27FC236}">
                <a16:creationId xmlns:a16="http://schemas.microsoft.com/office/drawing/2014/main" id="{1085ABE8-C0B9-4E49-BCC9-4FA2D4E7D0F6}"/>
              </a:ext>
            </a:extLst>
          </p:cNvPr>
          <p:cNvSpPr txBox="1">
            <a:spLocks/>
          </p:cNvSpPr>
          <p:nvPr/>
        </p:nvSpPr>
        <p:spPr>
          <a:xfrm>
            <a:off x="2635486" y="4911368"/>
            <a:ext cx="2973765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4" name="Text Placeholder 33">
            <a:extLst>
              <a:ext uri="{FF2B5EF4-FFF2-40B4-BE49-F238E27FC236}">
                <a16:creationId xmlns:a16="http://schemas.microsoft.com/office/drawing/2014/main" id="{E42EFB72-5724-46C2-86F3-FD3E77B87A5F}"/>
              </a:ext>
            </a:extLst>
          </p:cNvPr>
          <p:cNvSpPr txBox="1">
            <a:spLocks/>
          </p:cNvSpPr>
          <p:nvPr/>
        </p:nvSpPr>
        <p:spPr>
          <a:xfrm>
            <a:off x="2635485" y="4629977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3F5C128-06D5-48F1-B38B-891218E27E4E}"/>
              </a:ext>
            </a:extLst>
          </p:cNvPr>
          <p:cNvGrpSpPr/>
          <p:nvPr/>
        </p:nvGrpSpPr>
        <p:grpSpPr>
          <a:xfrm>
            <a:off x="6533838" y="1418992"/>
            <a:ext cx="7561864" cy="4292633"/>
            <a:chOff x="5046278" y="950652"/>
            <a:chExt cx="9292385" cy="5077857"/>
          </a:xfrm>
        </p:grpSpPr>
        <p:pic>
          <p:nvPicPr>
            <p:cNvPr id="20" name="pasted-image.tiff">
              <a:extLst>
                <a:ext uri="{FF2B5EF4-FFF2-40B4-BE49-F238E27FC236}">
                  <a16:creationId xmlns:a16="http://schemas.microsoft.com/office/drawing/2014/main" id="{5D7B281C-C383-4E8E-A3C0-FF1031875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46278" y="950652"/>
              <a:ext cx="9292385" cy="5077857"/>
            </a:xfrm>
            <a:prstGeom prst="rect">
              <a:avLst/>
            </a:prstGeom>
            <a:ln w="12700">
              <a:miter lim="400000"/>
            </a:ln>
            <a:effectLst>
              <a:outerShdw blurRad="1270000" dist="635000" dir="3300000" rotWithShape="0">
                <a:schemeClr val="accent6">
                  <a:hueOff val="-2214564"/>
                  <a:satOff val="-18455"/>
                  <a:lumOff val="-82930"/>
                  <a:alpha val="24538"/>
                </a:schemeClr>
              </a:outerShdw>
            </a:effectLst>
          </p:spPr>
        </p:pic>
        <p:pic>
          <p:nvPicPr>
            <p:cNvPr id="21" name="图片占位符 1">
              <a:extLst>
                <a:ext uri="{FF2B5EF4-FFF2-40B4-BE49-F238E27FC236}">
                  <a16:creationId xmlns:a16="http://schemas.microsoft.com/office/drawing/2014/main" id="{1EA29871-8B12-4568-BF45-4E7EAC9C9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18581" y="1271093"/>
              <a:ext cx="6773167" cy="4180357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</p:pic>
      </p:grpSp>
      <p:sp>
        <p:nvSpPr>
          <p:cNvPr id="22" name="矩形 21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03888139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弧形 6">
            <a:extLst>
              <a:ext uri="{FF2B5EF4-FFF2-40B4-BE49-F238E27FC236}">
                <a16:creationId xmlns:a16="http://schemas.microsoft.com/office/drawing/2014/main" id="{28FBB8DD-0D85-4D32-8EE4-3516DEE14CDE}"/>
              </a:ext>
            </a:extLst>
          </p:cNvPr>
          <p:cNvSpPr/>
          <p:nvPr/>
        </p:nvSpPr>
        <p:spPr>
          <a:xfrm>
            <a:off x="1776900" y="1854015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弧形 7">
            <a:extLst>
              <a:ext uri="{FF2B5EF4-FFF2-40B4-BE49-F238E27FC236}">
                <a16:creationId xmlns:a16="http://schemas.microsoft.com/office/drawing/2014/main" id="{FF16D0AB-0A67-404E-BF82-521A66D994A1}"/>
              </a:ext>
            </a:extLst>
          </p:cNvPr>
          <p:cNvSpPr/>
          <p:nvPr/>
        </p:nvSpPr>
        <p:spPr>
          <a:xfrm>
            <a:off x="1776900" y="1854015"/>
            <a:ext cx="2101328" cy="2101328"/>
          </a:xfrm>
          <a:prstGeom prst="arc">
            <a:avLst>
              <a:gd name="adj1" fmla="val 16200000"/>
              <a:gd name="adj2" fmla="val 7098700"/>
            </a:avLst>
          </a:prstGeom>
          <a:ln w="1143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732827B-D87C-4947-9D0E-70B4A53BAEAF}"/>
              </a:ext>
            </a:extLst>
          </p:cNvPr>
          <p:cNvSpPr txBox="1"/>
          <p:nvPr/>
        </p:nvSpPr>
        <p:spPr bwMode="auto">
          <a:xfrm>
            <a:off x="1778910" y="2836323"/>
            <a:ext cx="2090429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42%</a:t>
            </a:r>
          </a:p>
        </p:txBody>
      </p:sp>
      <p:sp>
        <p:nvSpPr>
          <p:cNvPr id="26" name="Oval 10">
            <a:extLst>
              <a:ext uri="{FF2B5EF4-FFF2-40B4-BE49-F238E27FC236}">
                <a16:creationId xmlns:a16="http://schemas.microsoft.com/office/drawing/2014/main" id="{F042710C-EC50-403F-8482-6A7435B1382E}"/>
              </a:ext>
            </a:extLst>
          </p:cNvPr>
          <p:cNvSpPr/>
          <p:nvPr/>
        </p:nvSpPr>
        <p:spPr>
          <a:xfrm>
            <a:off x="2580821" y="2234445"/>
            <a:ext cx="493486" cy="445007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弧形 17">
            <a:extLst>
              <a:ext uri="{FF2B5EF4-FFF2-40B4-BE49-F238E27FC236}">
                <a16:creationId xmlns:a16="http://schemas.microsoft.com/office/drawing/2014/main" id="{CBB26289-4870-41EB-813D-2946A2166640}"/>
              </a:ext>
            </a:extLst>
          </p:cNvPr>
          <p:cNvSpPr/>
          <p:nvPr/>
        </p:nvSpPr>
        <p:spPr>
          <a:xfrm>
            <a:off x="5153188" y="1854015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弧形 18">
            <a:extLst>
              <a:ext uri="{FF2B5EF4-FFF2-40B4-BE49-F238E27FC236}">
                <a16:creationId xmlns:a16="http://schemas.microsoft.com/office/drawing/2014/main" id="{D0FEA18C-F6BE-4B53-83C6-FC4193404E92}"/>
              </a:ext>
            </a:extLst>
          </p:cNvPr>
          <p:cNvSpPr/>
          <p:nvPr/>
        </p:nvSpPr>
        <p:spPr>
          <a:xfrm>
            <a:off x="5153188" y="1854015"/>
            <a:ext cx="2101328" cy="2101328"/>
          </a:xfrm>
          <a:prstGeom prst="arc">
            <a:avLst>
              <a:gd name="adj1" fmla="val 16200000"/>
              <a:gd name="adj2" fmla="val 10971703"/>
            </a:avLst>
          </a:prstGeom>
          <a:ln w="114300">
            <a:solidFill>
              <a:srgbClr val="4472C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DE82679-0D55-4E30-BBE6-A999E750F4D1}"/>
              </a:ext>
            </a:extLst>
          </p:cNvPr>
          <p:cNvSpPr txBox="1"/>
          <p:nvPr/>
        </p:nvSpPr>
        <p:spPr bwMode="auto">
          <a:xfrm>
            <a:off x="5155198" y="2836323"/>
            <a:ext cx="2090429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75%</a:t>
            </a:r>
          </a:p>
        </p:txBody>
      </p:sp>
      <p:sp>
        <p:nvSpPr>
          <p:cNvPr id="45" name="Oval 14">
            <a:extLst>
              <a:ext uri="{FF2B5EF4-FFF2-40B4-BE49-F238E27FC236}">
                <a16:creationId xmlns:a16="http://schemas.microsoft.com/office/drawing/2014/main" id="{63AB0E0A-08A6-41A3-B74A-9827E9832D7B}"/>
              </a:ext>
            </a:extLst>
          </p:cNvPr>
          <p:cNvSpPr/>
          <p:nvPr/>
        </p:nvSpPr>
        <p:spPr>
          <a:xfrm>
            <a:off x="5957109" y="2233060"/>
            <a:ext cx="493486" cy="447776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弧形 24">
            <a:extLst>
              <a:ext uri="{FF2B5EF4-FFF2-40B4-BE49-F238E27FC236}">
                <a16:creationId xmlns:a16="http://schemas.microsoft.com/office/drawing/2014/main" id="{10FC6FBB-273E-4CAE-994D-7AEA3307FB56}"/>
              </a:ext>
            </a:extLst>
          </p:cNvPr>
          <p:cNvSpPr/>
          <p:nvPr/>
        </p:nvSpPr>
        <p:spPr>
          <a:xfrm>
            <a:off x="8529476" y="1854015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弧形 25">
            <a:extLst>
              <a:ext uri="{FF2B5EF4-FFF2-40B4-BE49-F238E27FC236}">
                <a16:creationId xmlns:a16="http://schemas.microsoft.com/office/drawing/2014/main" id="{433AE727-B7EA-41D1-B838-885530EAF5BF}"/>
              </a:ext>
            </a:extLst>
          </p:cNvPr>
          <p:cNvSpPr/>
          <p:nvPr/>
        </p:nvSpPr>
        <p:spPr>
          <a:xfrm>
            <a:off x="8529476" y="1854015"/>
            <a:ext cx="2101328" cy="2101328"/>
          </a:xfrm>
          <a:prstGeom prst="arc">
            <a:avLst>
              <a:gd name="adj1" fmla="val 16200000"/>
              <a:gd name="adj2" fmla="val 4194235"/>
            </a:avLst>
          </a:prstGeom>
          <a:ln w="1143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1548C06-A8C0-4181-AE2F-CCBFBF5959E1}"/>
              </a:ext>
            </a:extLst>
          </p:cNvPr>
          <p:cNvSpPr txBox="1"/>
          <p:nvPr/>
        </p:nvSpPr>
        <p:spPr bwMode="auto">
          <a:xfrm>
            <a:off x="8531486" y="2836323"/>
            <a:ext cx="2090429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</a:p>
        </p:txBody>
      </p:sp>
      <p:sp>
        <p:nvSpPr>
          <p:cNvPr id="49" name="Oval 21">
            <a:extLst>
              <a:ext uri="{FF2B5EF4-FFF2-40B4-BE49-F238E27FC236}">
                <a16:creationId xmlns:a16="http://schemas.microsoft.com/office/drawing/2014/main" id="{D1408073-B4D9-492D-BFBE-33198F03FAD2}"/>
              </a:ext>
            </a:extLst>
          </p:cNvPr>
          <p:cNvSpPr/>
          <p:nvPr/>
        </p:nvSpPr>
        <p:spPr>
          <a:xfrm>
            <a:off x="9333397" y="2210667"/>
            <a:ext cx="493486" cy="492562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TextBox 47">
            <a:extLst>
              <a:ext uri="{FF2B5EF4-FFF2-40B4-BE49-F238E27FC236}">
                <a16:creationId xmlns:a16="http://schemas.microsoft.com/office/drawing/2014/main" id="{A1421D63-DF8A-45DE-A281-1A6C43B6B3DD}"/>
              </a:ext>
            </a:extLst>
          </p:cNvPr>
          <p:cNvSpPr txBox="1"/>
          <p:nvPr/>
        </p:nvSpPr>
        <p:spPr>
          <a:xfrm>
            <a:off x="1716034" y="4758223"/>
            <a:ext cx="24662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48">
            <a:extLst>
              <a:ext uri="{FF2B5EF4-FFF2-40B4-BE49-F238E27FC236}">
                <a16:creationId xmlns:a16="http://schemas.microsoft.com/office/drawing/2014/main" id="{4244E40D-41C3-43B1-A62F-3E729AA3D187}"/>
              </a:ext>
            </a:extLst>
          </p:cNvPr>
          <p:cNvSpPr txBox="1"/>
          <p:nvPr/>
        </p:nvSpPr>
        <p:spPr>
          <a:xfrm>
            <a:off x="2240688" y="4311995"/>
            <a:ext cx="1396536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TextBox 47">
            <a:extLst>
              <a:ext uri="{FF2B5EF4-FFF2-40B4-BE49-F238E27FC236}">
                <a16:creationId xmlns:a16="http://schemas.microsoft.com/office/drawing/2014/main" id="{08B7191B-A9AC-417C-BEEF-581C3F6F2D76}"/>
              </a:ext>
            </a:extLst>
          </p:cNvPr>
          <p:cNvSpPr txBox="1"/>
          <p:nvPr/>
        </p:nvSpPr>
        <p:spPr>
          <a:xfrm>
            <a:off x="4967455" y="4758223"/>
            <a:ext cx="24662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id="{CF5A807F-FE54-4F72-9601-DC3353D9039A}"/>
              </a:ext>
            </a:extLst>
          </p:cNvPr>
          <p:cNvSpPr txBox="1"/>
          <p:nvPr/>
        </p:nvSpPr>
        <p:spPr>
          <a:xfrm>
            <a:off x="5502312" y="4311995"/>
            <a:ext cx="1396536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4" name="TextBox 47">
            <a:extLst>
              <a:ext uri="{FF2B5EF4-FFF2-40B4-BE49-F238E27FC236}">
                <a16:creationId xmlns:a16="http://schemas.microsoft.com/office/drawing/2014/main" id="{7F0B7D2A-3759-43D0-8992-FA72762F492C}"/>
              </a:ext>
            </a:extLst>
          </p:cNvPr>
          <p:cNvSpPr txBox="1"/>
          <p:nvPr/>
        </p:nvSpPr>
        <p:spPr>
          <a:xfrm>
            <a:off x="8424959" y="4758223"/>
            <a:ext cx="24662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id="{E8373959-DB7F-48DC-921B-5677F745B0E1}"/>
              </a:ext>
            </a:extLst>
          </p:cNvPr>
          <p:cNvSpPr txBox="1"/>
          <p:nvPr/>
        </p:nvSpPr>
        <p:spPr>
          <a:xfrm>
            <a:off x="8959816" y="4311995"/>
            <a:ext cx="1396536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8713977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3199" b="29301"/>
          <a:stretch/>
        </p:blipFill>
        <p:spPr>
          <a:xfrm>
            <a:off x="1666" y="0"/>
            <a:ext cx="12190334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666" y="5190454"/>
            <a:ext cx="6450815" cy="2124746"/>
          </a:xfrm>
          <a:prstGeom prst="line">
            <a:avLst/>
          </a:prstGeom>
          <a:ln w="127000">
            <a:gradFill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40795" y="-15902"/>
            <a:ext cx="958740" cy="6642100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/>
        </p:nvSpPr>
        <p:spPr>
          <a:xfrm rot="8748243">
            <a:off x="2950319" y="1724672"/>
            <a:ext cx="249258" cy="393337"/>
          </a:xfrm>
          <a:prstGeom prst="triangle">
            <a:avLst/>
          </a:prstGeom>
          <a:solidFill>
            <a:srgbClr val="4472C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2590185" y="2070364"/>
            <a:ext cx="7233377" cy="828587"/>
          </a:xfrm>
          <a:prstGeom prst="parallelogram">
            <a:avLst>
              <a:gd name="adj" fmla="val 88061"/>
            </a:avLst>
          </a:prstGeom>
          <a:gradFill flip="none" rotWithShape="1">
            <a:gsLst>
              <a:gs pos="100000">
                <a:srgbClr val="4472C4">
                  <a:alpha val="0"/>
                </a:srgbClr>
              </a:gs>
              <a:gs pos="0">
                <a:srgbClr val="4472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746177" y="1760805"/>
            <a:ext cx="261724" cy="648211"/>
          </a:xfrm>
          <a:prstGeom prst="triangle">
            <a:avLst/>
          </a:prstGeom>
          <a:solidFill>
            <a:srgbClr val="4472C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3848" y="2146918"/>
            <a:ext cx="3483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业务和市场分析</a:t>
            </a: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-203200" y="-15902"/>
            <a:ext cx="12600066" cy="1172396"/>
          </a:xfrm>
          <a:prstGeom prst="line">
            <a:avLst/>
          </a:prstGeom>
          <a:ln w="2540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711973" y="3131159"/>
            <a:ext cx="6096000" cy="8867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等腰三角形 31"/>
          <p:cNvSpPr/>
          <p:nvPr/>
        </p:nvSpPr>
        <p:spPr>
          <a:xfrm rot="5400000" flipV="1">
            <a:off x="5384800" y="50800"/>
            <a:ext cx="6858000" cy="6756400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269960" y="3233368"/>
            <a:ext cx="386836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199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704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H_Other_1">
            <a:extLst>
              <a:ext uri="{FF2B5EF4-FFF2-40B4-BE49-F238E27FC236}">
                <a16:creationId xmlns:a16="http://schemas.microsoft.com/office/drawing/2014/main" id="{1A1DCF07-3CEB-490C-8E1F-23A7D581179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blackWhite">
          <a:xfrm flipH="1">
            <a:off x="2782030" y="2212579"/>
            <a:ext cx="1612004" cy="3302457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rgbClr val="FFFFFF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square" lIns="91412" tIns="45706" rIns="91412" bIns="45706" rtlCol="0" anchor="ctr">
            <a:noAutofit/>
          </a:bodyPr>
          <a:lstStyle/>
          <a:p>
            <a:pPr marL="0" marR="0" lvl="0" indent="0" algn="ctr" defTabSz="121880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D75B34B-92C6-453D-B79F-3E7D130F31C5}"/>
              </a:ext>
            </a:extLst>
          </p:cNvPr>
          <p:cNvGrpSpPr/>
          <p:nvPr/>
        </p:nvGrpSpPr>
        <p:grpSpPr>
          <a:xfrm>
            <a:off x="1622892" y="1696204"/>
            <a:ext cx="3801228" cy="1424728"/>
            <a:chOff x="1611809" y="1816853"/>
            <a:chExt cx="3802401" cy="1424728"/>
          </a:xfrm>
        </p:grpSpPr>
        <p:sp>
          <p:nvSpPr>
            <p:cNvPr id="77" name="MH_Other_2">
              <a:extLst>
                <a:ext uri="{FF2B5EF4-FFF2-40B4-BE49-F238E27FC236}">
                  <a16:creationId xmlns:a16="http://schemas.microsoft.com/office/drawing/2014/main" id="{E6023B5D-52AE-4793-80C5-F28A27CC848C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blackWhite">
            <a:xfrm flipH="1">
              <a:off x="1611809" y="1816853"/>
              <a:ext cx="3802401" cy="1424728"/>
            </a:xfrm>
            <a:custGeom>
              <a:avLst/>
              <a:gdLst>
                <a:gd name="T0" fmla="*/ 0 w 2042"/>
                <a:gd name="T1" fmla="*/ 788 h 789"/>
                <a:gd name="T2" fmla="*/ 2041 w 2042"/>
                <a:gd name="T3" fmla="*/ 78 h 789"/>
                <a:gd name="T4" fmla="*/ 1996 w 2042"/>
                <a:gd name="T5" fmla="*/ 0 h 789"/>
                <a:gd name="T6" fmla="*/ 985 w 2042"/>
                <a:gd name="T7" fmla="*/ 178 h 789"/>
                <a:gd name="T8" fmla="*/ 834 w 2042"/>
                <a:gd name="T9" fmla="*/ 230 h 789"/>
                <a:gd name="T10" fmla="*/ 8 w 2042"/>
                <a:gd name="T11" fmla="*/ 682 h 789"/>
                <a:gd name="T12" fmla="*/ 0 w 2042"/>
                <a:gd name="T13" fmla="*/ 788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2" h="789">
                  <a:moveTo>
                    <a:pt x="0" y="788"/>
                  </a:moveTo>
                  <a:lnTo>
                    <a:pt x="2041" y="78"/>
                  </a:lnTo>
                  <a:lnTo>
                    <a:pt x="1996" y="0"/>
                  </a:lnTo>
                  <a:lnTo>
                    <a:pt x="985" y="178"/>
                  </a:lnTo>
                  <a:lnTo>
                    <a:pt x="834" y="230"/>
                  </a:lnTo>
                  <a:lnTo>
                    <a:pt x="8" y="682"/>
                  </a:lnTo>
                  <a:lnTo>
                    <a:pt x="0" y="788"/>
                  </a:lnTo>
                </a:path>
              </a:pathLst>
            </a:custGeom>
            <a:solidFill>
              <a:srgbClr val="FFFFFF">
                <a:lumMod val="95000"/>
              </a:srgbClr>
            </a:solidFill>
            <a:ln w="31750" cap="flat">
              <a:gradFill flip="none"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3600000" scaled="0"/>
                <a:tileRect/>
              </a:gra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80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8" name="组合 35">
              <a:extLst>
                <a:ext uri="{FF2B5EF4-FFF2-40B4-BE49-F238E27FC236}">
                  <a16:creationId xmlns:a16="http://schemas.microsoft.com/office/drawing/2014/main" id="{62F5D17B-1BE6-42E6-9A0D-C03E2D9651FB}"/>
                </a:ext>
              </a:extLst>
            </p:cNvPr>
            <p:cNvGrpSpPr/>
            <p:nvPr/>
          </p:nvGrpSpPr>
          <p:grpSpPr>
            <a:xfrm flipH="1">
              <a:off x="3463272" y="2255651"/>
              <a:ext cx="272406" cy="272406"/>
              <a:chOff x="3558865" y="2324655"/>
              <a:chExt cx="344726" cy="344726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B21B8189-922E-4130-9674-5B85FED74254}"/>
                  </a:ext>
                </a:extLst>
              </p:cNvPr>
              <p:cNvSpPr/>
              <p:nvPr/>
            </p:nvSpPr>
            <p:spPr>
              <a:xfrm>
                <a:off x="3558865" y="2324655"/>
                <a:ext cx="344726" cy="344726"/>
              </a:xfrm>
              <a:prstGeom prst="ellipse">
                <a:avLst/>
              </a:prstGeom>
              <a:solidFill>
                <a:srgbClr val="4472C4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99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KSO_Shape">
                <a:extLst>
                  <a:ext uri="{FF2B5EF4-FFF2-40B4-BE49-F238E27FC236}">
                    <a16:creationId xmlns:a16="http://schemas.microsoft.com/office/drawing/2014/main" id="{0D486F4E-C686-4F77-BC6A-8630365A5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8484" y="2417523"/>
                <a:ext cx="185488" cy="158990"/>
              </a:xfrm>
              <a:custGeom>
                <a:avLst/>
                <a:gdLst>
                  <a:gd name="T0" fmla="*/ 354482 w 1812925"/>
                  <a:gd name="T1" fmla="*/ 872801 h 1511300"/>
                  <a:gd name="T2" fmla="*/ 380318 w 1812925"/>
                  <a:gd name="T3" fmla="*/ 984699 h 1511300"/>
                  <a:gd name="T4" fmla="*/ 425879 w 1812925"/>
                  <a:gd name="T5" fmla="*/ 1087433 h 1511300"/>
                  <a:gd name="T6" fmla="*/ 488386 w 1812925"/>
                  <a:gd name="T7" fmla="*/ 1179061 h 1511300"/>
                  <a:gd name="T8" fmla="*/ 591174 w 1812925"/>
                  <a:gd name="T9" fmla="*/ 1276520 h 1511300"/>
                  <a:gd name="T10" fmla="*/ 711743 w 1812925"/>
                  <a:gd name="T11" fmla="*/ 1346213 h 1511300"/>
                  <a:gd name="T12" fmla="*/ 796474 w 1812925"/>
                  <a:gd name="T13" fmla="*/ 1375922 h 1511300"/>
                  <a:gd name="T14" fmla="*/ 907876 w 1812925"/>
                  <a:gd name="T15" fmla="*/ 1394804 h 1511300"/>
                  <a:gd name="T16" fmla="*/ 1015110 w 1812925"/>
                  <a:gd name="T17" fmla="*/ 1393415 h 1511300"/>
                  <a:gd name="T18" fmla="*/ 1118176 w 1812925"/>
                  <a:gd name="T19" fmla="*/ 1373702 h 1511300"/>
                  <a:gd name="T20" fmla="*/ 1216519 w 1812925"/>
                  <a:gd name="T21" fmla="*/ 1335939 h 1511300"/>
                  <a:gd name="T22" fmla="*/ 1302085 w 1812925"/>
                  <a:gd name="T23" fmla="*/ 1285127 h 1511300"/>
                  <a:gd name="T24" fmla="*/ 1341811 w 1812925"/>
                  <a:gd name="T25" fmla="*/ 1271245 h 1511300"/>
                  <a:gd name="T26" fmla="*/ 1382649 w 1812925"/>
                  <a:gd name="T27" fmla="*/ 1275131 h 1511300"/>
                  <a:gd name="T28" fmla="*/ 1417930 w 1812925"/>
                  <a:gd name="T29" fmla="*/ 1296789 h 1511300"/>
                  <a:gd name="T30" fmla="*/ 1441822 w 1812925"/>
                  <a:gd name="T31" fmla="*/ 1332607 h 1511300"/>
                  <a:gd name="T32" fmla="*/ 1447378 w 1812925"/>
                  <a:gd name="T33" fmla="*/ 1373146 h 1511300"/>
                  <a:gd name="T34" fmla="*/ 1435710 w 1812925"/>
                  <a:gd name="T35" fmla="*/ 1412574 h 1511300"/>
                  <a:gd name="T36" fmla="*/ 1407374 w 1812925"/>
                  <a:gd name="T37" fmla="*/ 1443950 h 1511300"/>
                  <a:gd name="T38" fmla="*/ 1288472 w 1812925"/>
                  <a:gd name="T39" fmla="*/ 1512532 h 1511300"/>
                  <a:gd name="T40" fmla="*/ 1161792 w 1812925"/>
                  <a:gd name="T41" fmla="*/ 1559734 h 1511300"/>
                  <a:gd name="T42" fmla="*/ 1028722 w 1812925"/>
                  <a:gd name="T43" fmla="*/ 1583891 h 1511300"/>
                  <a:gd name="T44" fmla="*/ 874538 w 1812925"/>
                  <a:gd name="T45" fmla="*/ 1583335 h 1511300"/>
                  <a:gd name="T46" fmla="*/ 770639 w 1812925"/>
                  <a:gd name="T47" fmla="*/ 1565565 h 1511300"/>
                  <a:gd name="T48" fmla="*/ 648125 w 1812925"/>
                  <a:gd name="T49" fmla="*/ 1526415 h 1511300"/>
                  <a:gd name="T50" fmla="*/ 534502 w 1812925"/>
                  <a:gd name="T51" fmla="*/ 1468106 h 1511300"/>
                  <a:gd name="T52" fmla="*/ 433380 w 1812925"/>
                  <a:gd name="T53" fmla="*/ 1393693 h 1511300"/>
                  <a:gd name="T54" fmla="*/ 342258 w 1812925"/>
                  <a:gd name="T55" fmla="*/ 1300954 h 1511300"/>
                  <a:gd name="T56" fmla="*/ 283085 w 1812925"/>
                  <a:gd name="T57" fmla="*/ 1219322 h 1511300"/>
                  <a:gd name="T58" fmla="*/ 221690 w 1812925"/>
                  <a:gd name="T59" fmla="*/ 1102705 h 1511300"/>
                  <a:gd name="T60" fmla="*/ 180019 w 1812925"/>
                  <a:gd name="T61" fmla="*/ 976091 h 1511300"/>
                  <a:gd name="T62" fmla="*/ 160017 w 1812925"/>
                  <a:gd name="T63" fmla="*/ 840871 h 1511300"/>
                  <a:gd name="T64" fmla="*/ 979901 w 1812925"/>
                  <a:gd name="T65" fmla="*/ 833 h 1511300"/>
                  <a:gd name="T66" fmla="*/ 1097691 w 1812925"/>
                  <a:gd name="T67" fmla="*/ 13331 h 1511300"/>
                  <a:gd name="T68" fmla="*/ 1216593 w 1812925"/>
                  <a:gd name="T69" fmla="*/ 45825 h 1511300"/>
                  <a:gd name="T70" fmla="*/ 1371054 w 1812925"/>
                  <a:gd name="T71" fmla="*/ 119422 h 1511300"/>
                  <a:gd name="T72" fmla="*/ 1533016 w 1812925"/>
                  <a:gd name="T73" fmla="*/ 252454 h 1511300"/>
                  <a:gd name="T74" fmla="*/ 1614691 w 1812925"/>
                  <a:gd name="T75" fmla="*/ 356878 h 1511300"/>
                  <a:gd name="T76" fmla="*/ 1678032 w 1812925"/>
                  <a:gd name="T77" fmla="*/ 471857 h 1511300"/>
                  <a:gd name="T78" fmla="*/ 1721370 w 1812925"/>
                  <a:gd name="T79" fmla="*/ 597112 h 1511300"/>
                  <a:gd name="T80" fmla="*/ 1743872 w 1812925"/>
                  <a:gd name="T81" fmla="*/ 731254 h 1511300"/>
                  <a:gd name="T82" fmla="*/ 1555796 w 1812925"/>
                  <a:gd name="T83" fmla="*/ 779578 h 1511300"/>
                  <a:gd name="T84" fmla="*/ 1541350 w 1812925"/>
                  <a:gd name="T85" fmla="*/ 661544 h 1511300"/>
                  <a:gd name="T86" fmla="*/ 1505235 w 1812925"/>
                  <a:gd name="T87" fmla="*/ 551287 h 1511300"/>
                  <a:gd name="T88" fmla="*/ 1449396 w 1812925"/>
                  <a:gd name="T89" fmla="*/ 451583 h 1511300"/>
                  <a:gd name="T90" fmla="*/ 1369110 w 1812925"/>
                  <a:gd name="T91" fmla="*/ 357434 h 1511300"/>
                  <a:gd name="T92" fmla="*/ 1239096 w 1812925"/>
                  <a:gd name="T93" fmla="*/ 263007 h 1511300"/>
                  <a:gd name="T94" fmla="*/ 1127973 w 1812925"/>
                  <a:gd name="T95" fmla="*/ 216627 h 1511300"/>
                  <a:gd name="T96" fmla="*/ 1010181 w 1812925"/>
                  <a:gd name="T97" fmla="*/ 193297 h 1511300"/>
                  <a:gd name="T98" fmla="*/ 899058 w 1812925"/>
                  <a:gd name="T99" fmla="*/ 193020 h 1511300"/>
                  <a:gd name="T100" fmla="*/ 796825 w 1812925"/>
                  <a:gd name="T101" fmla="*/ 210794 h 1511300"/>
                  <a:gd name="T102" fmla="*/ 698759 w 1812925"/>
                  <a:gd name="T103" fmla="*/ 246343 h 1511300"/>
                  <a:gd name="T104" fmla="*/ 606805 w 1812925"/>
                  <a:gd name="T105" fmla="*/ 299667 h 1511300"/>
                  <a:gd name="T106" fmla="*/ 567912 w 1812925"/>
                  <a:gd name="T107" fmla="*/ 315497 h 1511300"/>
                  <a:gd name="T108" fmla="*/ 526797 w 1812925"/>
                  <a:gd name="T109" fmla="*/ 313275 h 1511300"/>
                  <a:gd name="T110" fmla="*/ 490404 w 1812925"/>
                  <a:gd name="T111" fmla="*/ 293835 h 1511300"/>
                  <a:gd name="T112" fmla="*/ 465123 w 1812925"/>
                  <a:gd name="T113" fmla="*/ 259119 h 1511300"/>
                  <a:gd name="T114" fmla="*/ 457067 w 1812925"/>
                  <a:gd name="T115" fmla="*/ 218570 h 1511300"/>
                  <a:gd name="T116" fmla="*/ 467345 w 1812925"/>
                  <a:gd name="T117" fmla="*/ 178856 h 1511300"/>
                  <a:gd name="T118" fmla="*/ 494015 w 1812925"/>
                  <a:gd name="T119" fmla="*/ 146640 h 1511300"/>
                  <a:gd name="T120" fmla="*/ 602639 w 1812925"/>
                  <a:gd name="T121" fmla="*/ 81374 h 1511300"/>
                  <a:gd name="T122" fmla="*/ 728763 w 1812925"/>
                  <a:gd name="T123" fmla="*/ 32216 h 1511300"/>
                  <a:gd name="T124" fmla="*/ 860722 w 1812925"/>
                  <a:gd name="T125" fmla="*/ 5555 h 15113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12925" h="1511300">
                    <a:moveTo>
                      <a:pt x="241643" y="393700"/>
                    </a:moveTo>
                    <a:lnTo>
                      <a:pt x="483287" y="755836"/>
                    </a:lnTo>
                    <a:lnTo>
                      <a:pt x="332326" y="755836"/>
                    </a:lnTo>
                    <a:lnTo>
                      <a:pt x="332326" y="768789"/>
                    </a:lnTo>
                    <a:lnTo>
                      <a:pt x="332590" y="781212"/>
                    </a:lnTo>
                    <a:lnTo>
                      <a:pt x="333648" y="793636"/>
                    </a:lnTo>
                    <a:lnTo>
                      <a:pt x="334441" y="806324"/>
                    </a:lnTo>
                    <a:lnTo>
                      <a:pt x="335763" y="818748"/>
                    </a:lnTo>
                    <a:lnTo>
                      <a:pt x="337349" y="830907"/>
                    </a:lnTo>
                    <a:lnTo>
                      <a:pt x="338671" y="843066"/>
                    </a:lnTo>
                    <a:lnTo>
                      <a:pt x="340786" y="855225"/>
                    </a:lnTo>
                    <a:lnTo>
                      <a:pt x="343165" y="867120"/>
                    </a:lnTo>
                    <a:lnTo>
                      <a:pt x="345809" y="879015"/>
                    </a:lnTo>
                    <a:lnTo>
                      <a:pt x="348453" y="890910"/>
                    </a:lnTo>
                    <a:lnTo>
                      <a:pt x="351361" y="902805"/>
                    </a:lnTo>
                    <a:lnTo>
                      <a:pt x="354534" y="914436"/>
                    </a:lnTo>
                    <a:lnTo>
                      <a:pt x="357971" y="925802"/>
                    </a:lnTo>
                    <a:lnTo>
                      <a:pt x="361936" y="937433"/>
                    </a:lnTo>
                    <a:lnTo>
                      <a:pt x="365902" y="948799"/>
                    </a:lnTo>
                    <a:lnTo>
                      <a:pt x="369868" y="959901"/>
                    </a:lnTo>
                    <a:lnTo>
                      <a:pt x="374362" y="971003"/>
                    </a:lnTo>
                    <a:lnTo>
                      <a:pt x="379121" y="981841"/>
                    </a:lnTo>
                    <a:lnTo>
                      <a:pt x="383880" y="992943"/>
                    </a:lnTo>
                    <a:lnTo>
                      <a:pt x="388639" y="1003781"/>
                    </a:lnTo>
                    <a:lnTo>
                      <a:pt x="394191" y="1014354"/>
                    </a:lnTo>
                    <a:lnTo>
                      <a:pt x="399743" y="1024927"/>
                    </a:lnTo>
                    <a:lnTo>
                      <a:pt x="405295" y="1035236"/>
                    </a:lnTo>
                    <a:lnTo>
                      <a:pt x="411375" y="1045545"/>
                    </a:lnTo>
                    <a:lnTo>
                      <a:pt x="417456" y="1055590"/>
                    </a:lnTo>
                    <a:lnTo>
                      <a:pt x="423537" y="1065635"/>
                    </a:lnTo>
                    <a:lnTo>
                      <a:pt x="430146" y="1075415"/>
                    </a:lnTo>
                    <a:lnTo>
                      <a:pt x="436756" y="1085195"/>
                    </a:lnTo>
                    <a:lnTo>
                      <a:pt x="443630" y="1094976"/>
                    </a:lnTo>
                    <a:lnTo>
                      <a:pt x="450769" y="1104492"/>
                    </a:lnTo>
                    <a:lnTo>
                      <a:pt x="458171" y="1113479"/>
                    </a:lnTo>
                    <a:lnTo>
                      <a:pt x="464781" y="1122466"/>
                    </a:lnTo>
                    <a:lnTo>
                      <a:pt x="473241" y="1132247"/>
                    </a:lnTo>
                    <a:lnTo>
                      <a:pt x="481701" y="1141498"/>
                    </a:lnTo>
                    <a:lnTo>
                      <a:pt x="490161" y="1150750"/>
                    </a:lnTo>
                    <a:lnTo>
                      <a:pt x="498886" y="1159737"/>
                    </a:lnTo>
                    <a:lnTo>
                      <a:pt x="500736" y="1161852"/>
                    </a:lnTo>
                    <a:lnTo>
                      <a:pt x="515806" y="1175861"/>
                    </a:lnTo>
                    <a:lnTo>
                      <a:pt x="530876" y="1189607"/>
                    </a:lnTo>
                    <a:lnTo>
                      <a:pt x="546474" y="1202823"/>
                    </a:lnTo>
                    <a:lnTo>
                      <a:pt x="562601" y="1215247"/>
                    </a:lnTo>
                    <a:lnTo>
                      <a:pt x="579257" y="1227406"/>
                    </a:lnTo>
                    <a:lnTo>
                      <a:pt x="596178" y="1238773"/>
                    </a:lnTo>
                    <a:lnTo>
                      <a:pt x="613627" y="1249346"/>
                    </a:lnTo>
                    <a:lnTo>
                      <a:pt x="631605" y="1259655"/>
                    </a:lnTo>
                    <a:lnTo>
                      <a:pt x="633455" y="1260712"/>
                    </a:lnTo>
                    <a:lnTo>
                      <a:pt x="644031" y="1266528"/>
                    </a:lnTo>
                    <a:lnTo>
                      <a:pt x="654870" y="1271550"/>
                    </a:lnTo>
                    <a:lnTo>
                      <a:pt x="665974" y="1276837"/>
                    </a:lnTo>
                    <a:lnTo>
                      <a:pt x="677342" y="1281595"/>
                    </a:lnTo>
                    <a:lnTo>
                      <a:pt x="681573" y="1283709"/>
                    </a:lnTo>
                    <a:lnTo>
                      <a:pt x="685803" y="1285560"/>
                    </a:lnTo>
                    <a:lnTo>
                      <a:pt x="695320" y="1289525"/>
                    </a:lnTo>
                    <a:lnTo>
                      <a:pt x="704838" y="1292961"/>
                    </a:lnTo>
                    <a:lnTo>
                      <a:pt x="724402" y="1299834"/>
                    </a:lnTo>
                    <a:lnTo>
                      <a:pt x="732598" y="1302741"/>
                    </a:lnTo>
                    <a:lnTo>
                      <a:pt x="740794" y="1305385"/>
                    </a:lnTo>
                    <a:lnTo>
                      <a:pt x="749518" y="1307764"/>
                    </a:lnTo>
                    <a:lnTo>
                      <a:pt x="757978" y="1309878"/>
                    </a:lnTo>
                    <a:lnTo>
                      <a:pt x="775428" y="1314372"/>
                    </a:lnTo>
                    <a:lnTo>
                      <a:pt x="786267" y="1316751"/>
                    </a:lnTo>
                    <a:lnTo>
                      <a:pt x="796842" y="1319130"/>
                    </a:lnTo>
                    <a:lnTo>
                      <a:pt x="806096" y="1320716"/>
                    </a:lnTo>
                    <a:lnTo>
                      <a:pt x="815085" y="1322302"/>
                    </a:lnTo>
                    <a:lnTo>
                      <a:pt x="833591" y="1324681"/>
                    </a:lnTo>
                    <a:lnTo>
                      <a:pt x="842845" y="1325738"/>
                    </a:lnTo>
                    <a:lnTo>
                      <a:pt x="852362" y="1327060"/>
                    </a:lnTo>
                    <a:lnTo>
                      <a:pt x="863995" y="1327853"/>
                    </a:lnTo>
                    <a:lnTo>
                      <a:pt x="875892" y="1328646"/>
                    </a:lnTo>
                    <a:lnTo>
                      <a:pt x="887525" y="1329175"/>
                    </a:lnTo>
                    <a:lnTo>
                      <a:pt x="899158" y="1329439"/>
                    </a:lnTo>
                    <a:lnTo>
                      <a:pt x="910526" y="1329439"/>
                    </a:lnTo>
                    <a:lnTo>
                      <a:pt x="921894" y="1329175"/>
                    </a:lnTo>
                    <a:lnTo>
                      <a:pt x="932734" y="1328910"/>
                    </a:lnTo>
                    <a:lnTo>
                      <a:pt x="944102" y="1328382"/>
                    </a:lnTo>
                    <a:lnTo>
                      <a:pt x="954942" y="1327589"/>
                    </a:lnTo>
                    <a:lnTo>
                      <a:pt x="966046" y="1326531"/>
                    </a:lnTo>
                    <a:lnTo>
                      <a:pt x="977150" y="1325210"/>
                    </a:lnTo>
                    <a:lnTo>
                      <a:pt x="988254" y="1323624"/>
                    </a:lnTo>
                    <a:lnTo>
                      <a:pt x="999093" y="1322302"/>
                    </a:lnTo>
                    <a:lnTo>
                      <a:pt x="1010197" y="1320452"/>
                    </a:lnTo>
                    <a:lnTo>
                      <a:pt x="1020772" y="1318337"/>
                    </a:lnTo>
                    <a:lnTo>
                      <a:pt x="1031876" y="1315694"/>
                    </a:lnTo>
                    <a:lnTo>
                      <a:pt x="1042452" y="1313315"/>
                    </a:lnTo>
                    <a:lnTo>
                      <a:pt x="1053556" y="1310671"/>
                    </a:lnTo>
                    <a:lnTo>
                      <a:pt x="1064131" y="1307764"/>
                    </a:lnTo>
                    <a:lnTo>
                      <a:pt x="1074706" y="1304592"/>
                    </a:lnTo>
                    <a:lnTo>
                      <a:pt x="1085281" y="1301155"/>
                    </a:lnTo>
                    <a:lnTo>
                      <a:pt x="1095856" y="1297719"/>
                    </a:lnTo>
                    <a:lnTo>
                      <a:pt x="1106167" y="1293754"/>
                    </a:lnTo>
                    <a:lnTo>
                      <a:pt x="1116742" y="1289789"/>
                    </a:lnTo>
                    <a:lnTo>
                      <a:pt x="1126789" y="1285560"/>
                    </a:lnTo>
                    <a:lnTo>
                      <a:pt x="1137100" y="1281330"/>
                    </a:lnTo>
                    <a:lnTo>
                      <a:pt x="1147675" y="1276837"/>
                    </a:lnTo>
                    <a:lnTo>
                      <a:pt x="1157721" y="1271814"/>
                    </a:lnTo>
                    <a:lnTo>
                      <a:pt x="1167768" y="1267056"/>
                    </a:lnTo>
                    <a:lnTo>
                      <a:pt x="1177286" y="1261770"/>
                    </a:lnTo>
                    <a:lnTo>
                      <a:pt x="1187332" y="1256483"/>
                    </a:lnTo>
                    <a:lnTo>
                      <a:pt x="1197114" y="1250668"/>
                    </a:lnTo>
                    <a:lnTo>
                      <a:pt x="1206896" y="1244852"/>
                    </a:lnTo>
                    <a:lnTo>
                      <a:pt x="1216414" y="1238773"/>
                    </a:lnTo>
                    <a:lnTo>
                      <a:pt x="1225932" y="1232693"/>
                    </a:lnTo>
                    <a:lnTo>
                      <a:pt x="1235185" y="1225820"/>
                    </a:lnTo>
                    <a:lnTo>
                      <a:pt x="1239151" y="1223441"/>
                    </a:lnTo>
                    <a:lnTo>
                      <a:pt x="1243116" y="1221062"/>
                    </a:lnTo>
                    <a:lnTo>
                      <a:pt x="1247082" y="1218948"/>
                    </a:lnTo>
                    <a:lnTo>
                      <a:pt x="1251312" y="1217097"/>
                    </a:lnTo>
                    <a:lnTo>
                      <a:pt x="1255278" y="1215247"/>
                    </a:lnTo>
                    <a:lnTo>
                      <a:pt x="1259772" y="1213925"/>
                    </a:lnTo>
                    <a:lnTo>
                      <a:pt x="1264002" y="1212604"/>
                    </a:lnTo>
                    <a:lnTo>
                      <a:pt x="1268232" y="1211546"/>
                    </a:lnTo>
                    <a:lnTo>
                      <a:pt x="1272727" y="1210753"/>
                    </a:lnTo>
                    <a:lnTo>
                      <a:pt x="1276957" y="1210225"/>
                    </a:lnTo>
                    <a:lnTo>
                      <a:pt x="1281187" y="1209696"/>
                    </a:lnTo>
                    <a:lnTo>
                      <a:pt x="1285417" y="1209696"/>
                    </a:lnTo>
                    <a:lnTo>
                      <a:pt x="1290176" y="1209696"/>
                    </a:lnTo>
                    <a:lnTo>
                      <a:pt x="1294406" y="1209696"/>
                    </a:lnTo>
                    <a:lnTo>
                      <a:pt x="1298636" y="1210489"/>
                    </a:lnTo>
                    <a:lnTo>
                      <a:pt x="1302866" y="1211018"/>
                    </a:lnTo>
                    <a:lnTo>
                      <a:pt x="1307096" y="1211811"/>
                    </a:lnTo>
                    <a:lnTo>
                      <a:pt x="1311326" y="1212868"/>
                    </a:lnTo>
                    <a:lnTo>
                      <a:pt x="1315821" y="1213925"/>
                    </a:lnTo>
                    <a:lnTo>
                      <a:pt x="1319787" y="1215511"/>
                    </a:lnTo>
                    <a:lnTo>
                      <a:pt x="1324017" y="1217362"/>
                    </a:lnTo>
                    <a:lnTo>
                      <a:pt x="1327982" y="1219212"/>
                    </a:lnTo>
                    <a:lnTo>
                      <a:pt x="1331419" y="1221062"/>
                    </a:lnTo>
                    <a:lnTo>
                      <a:pt x="1335385" y="1223441"/>
                    </a:lnTo>
                    <a:lnTo>
                      <a:pt x="1339086" y="1225820"/>
                    </a:lnTo>
                    <a:lnTo>
                      <a:pt x="1342788" y="1228728"/>
                    </a:lnTo>
                    <a:lnTo>
                      <a:pt x="1346225" y="1231371"/>
                    </a:lnTo>
                    <a:lnTo>
                      <a:pt x="1349397" y="1234543"/>
                    </a:lnTo>
                    <a:lnTo>
                      <a:pt x="1352834" y="1237451"/>
                    </a:lnTo>
                    <a:lnTo>
                      <a:pt x="1356007" y="1240887"/>
                    </a:lnTo>
                    <a:lnTo>
                      <a:pt x="1358650" y="1244588"/>
                    </a:lnTo>
                    <a:lnTo>
                      <a:pt x="1361294" y="1248289"/>
                    </a:lnTo>
                    <a:lnTo>
                      <a:pt x="1364202" y="1252254"/>
                    </a:lnTo>
                    <a:lnTo>
                      <a:pt x="1366582" y="1256219"/>
                    </a:lnTo>
                    <a:lnTo>
                      <a:pt x="1368697" y="1260448"/>
                    </a:lnTo>
                    <a:lnTo>
                      <a:pt x="1370548" y="1264413"/>
                    </a:lnTo>
                    <a:lnTo>
                      <a:pt x="1372134" y="1268642"/>
                    </a:lnTo>
                    <a:lnTo>
                      <a:pt x="1373456" y="1272872"/>
                    </a:lnTo>
                    <a:lnTo>
                      <a:pt x="1374778" y="1277101"/>
                    </a:lnTo>
                    <a:lnTo>
                      <a:pt x="1376100" y="1281330"/>
                    </a:lnTo>
                    <a:lnTo>
                      <a:pt x="1376628" y="1285560"/>
                    </a:lnTo>
                    <a:lnTo>
                      <a:pt x="1377157" y="1289789"/>
                    </a:lnTo>
                    <a:lnTo>
                      <a:pt x="1377950" y="1294283"/>
                    </a:lnTo>
                    <a:lnTo>
                      <a:pt x="1377950" y="1298776"/>
                    </a:lnTo>
                    <a:lnTo>
                      <a:pt x="1377950" y="1303006"/>
                    </a:lnTo>
                    <a:lnTo>
                      <a:pt x="1377421" y="1307235"/>
                    </a:lnTo>
                    <a:lnTo>
                      <a:pt x="1377157" y="1311729"/>
                    </a:lnTo>
                    <a:lnTo>
                      <a:pt x="1376628" y="1316222"/>
                    </a:lnTo>
                    <a:lnTo>
                      <a:pt x="1375835" y="1320452"/>
                    </a:lnTo>
                    <a:lnTo>
                      <a:pt x="1374513" y="1324417"/>
                    </a:lnTo>
                    <a:lnTo>
                      <a:pt x="1373191" y="1328646"/>
                    </a:lnTo>
                    <a:lnTo>
                      <a:pt x="1372134" y="1332875"/>
                    </a:lnTo>
                    <a:lnTo>
                      <a:pt x="1370283" y="1336840"/>
                    </a:lnTo>
                    <a:lnTo>
                      <a:pt x="1368432" y="1340805"/>
                    </a:lnTo>
                    <a:lnTo>
                      <a:pt x="1366317" y="1344770"/>
                    </a:lnTo>
                    <a:lnTo>
                      <a:pt x="1364202" y="1348471"/>
                    </a:lnTo>
                    <a:lnTo>
                      <a:pt x="1361823" y="1351907"/>
                    </a:lnTo>
                    <a:lnTo>
                      <a:pt x="1358915" y="1355608"/>
                    </a:lnTo>
                    <a:lnTo>
                      <a:pt x="1356271" y="1359044"/>
                    </a:lnTo>
                    <a:lnTo>
                      <a:pt x="1353098" y="1362481"/>
                    </a:lnTo>
                    <a:lnTo>
                      <a:pt x="1350190" y="1365653"/>
                    </a:lnTo>
                    <a:lnTo>
                      <a:pt x="1346753" y="1368825"/>
                    </a:lnTo>
                    <a:lnTo>
                      <a:pt x="1343052" y="1371732"/>
                    </a:lnTo>
                    <a:lnTo>
                      <a:pt x="1339351" y="1374640"/>
                    </a:lnTo>
                    <a:lnTo>
                      <a:pt x="1327189" y="1382834"/>
                    </a:lnTo>
                    <a:lnTo>
                      <a:pt x="1315028" y="1390764"/>
                    </a:lnTo>
                    <a:lnTo>
                      <a:pt x="1302602" y="1398694"/>
                    </a:lnTo>
                    <a:lnTo>
                      <a:pt x="1290176" y="1406360"/>
                    </a:lnTo>
                    <a:lnTo>
                      <a:pt x="1277750" y="1413497"/>
                    </a:lnTo>
                    <a:lnTo>
                      <a:pt x="1264795" y="1420634"/>
                    </a:lnTo>
                    <a:lnTo>
                      <a:pt x="1252105" y="1427242"/>
                    </a:lnTo>
                    <a:lnTo>
                      <a:pt x="1239151" y="1433851"/>
                    </a:lnTo>
                    <a:lnTo>
                      <a:pt x="1226196" y="1439930"/>
                    </a:lnTo>
                    <a:lnTo>
                      <a:pt x="1212977" y="1446274"/>
                    </a:lnTo>
                    <a:lnTo>
                      <a:pt x="1200022" y="1451825"/>
                    </a:lnTo>
                    <a:lnTo>
                      <a:pt x="1186803" y="1457376"/>
                    </a:lnTo>
                    <a:lnTo>
                      <a:pt x="1173320" y="1462663"/>
                    </a:lnTo>
                    <a:lnTo>
                      <a:pt x="1160101" y="1467421"/>
                    </a:lnTo>
                    <a:lnTo>
                      <a:pt x="1146353" y="1472443"/>
                    </a:lnTo>
                    <a:lnTo>
                      <a:pt x="1132870" y="1476672"/>
                    </a:lnTo>
                    <a:lnTo>
                      <a:pt x="1119122" y="1480902"/>
                    </a:lnTo>
                    <a:lnTo>
                      <a:pt x="1105639" y="1484867"/>
                    </a:lnTo>
                    <a:lnTo>
                      <a:pt x="1091626" y="1488567"/>
                    </a:lnTo>
                    <a:lnTo>
                      <a:pt x="1077879" y="1491739"/>
                    </a:lnTo>
                    <a:lnTo>
                      <a:pt x="1063866" y="1494911"/>
                    </a:lnTo>
                    <a:lnTo>
                      <a:pt x="1049854" y="1497555"/>
                    </a:lnTo>
                    <a:lnTo>
                      <a:pt x="1035842" y="1500462"/>
                    </a:lnTo>
                    <a:lnTo>
                      <a:pt x="1021830" y="1502841"/>
                    </a:lnTo>
                    <a:lnTo>
                      <a:pt x="1007818" y="1504692"/>
                    </a:lnTo>
                    <a:lnTo>
                      <a:pt x="993541" y="1506542"/>
                    </a:lnTo>
                    <a:lnTo>
                      <a:pt x="979000" y="1507864"/>
                    </a:lnTo>
                    <a:lnTo>
                      <a:pt x="964988" y="1509185"/>
                    </a:lnTo>
                    <a:lnTo>
                      <a:pt x="950712" y="1510243"/>
                    </a:lnTo>
                    <a:lnTo>
                      <a:pt x="936435" y="1510771"/>
                    </a:lnTo>
                    <a:lnTo>
                      <a:pt x="922159" y="1511300"/>
                    </a:lnTo>
                    <a:lnTo>
                      <a:pt x="907618" y="1511300"/>
                    </a:lnTo>
                    <a:lnTo>
                      <a:pt x="888847" y="1511036"/>
                    </a:lnTo>
                    <a:lnTo>
                      <a:pt x="870076" y="1510507"/>
                    </a:lnTo>
                    <a:lnTo>
                      <a:pt x="851040" y="1508921"/>
                    </a:lnTo>
                    <a:lnTo>
                      <a:pt x="832269" y="1507335"/>
                    </a:lnTo>
                    <a:lnTo>
                      <a:pt x="816935" y="1505220"/>
                    </a:lnTo>
                    <a:lnTo>
                      <a:pt x="796049" y="1502841"/>
                    </a:lnTo>
                    <a:lnTo>
                      <a:pt x="785738" y="1501255"/>
                    </a:lnTo>
                    <a:lnTo>
                      <a:pt x="774899" y="1499669"/>
                    </a:lnTo>
                    <a:lnTo>
                      <a:pt x="768818" y="1498612"/>
                    </a:lnTo>
                    <a:lnTo>
                      <a:pt x="762737" y="1497026"/>
                    </a:lnTo>
                    <a:lnTo>
                      <a:pt x="755335" y="1495440"/>
                    </a:lnTo>
                    <a:lnTo>
                      <a:pt x="747932" y="1493590"/>
                    </a:lnTo>
                    <a:lnTo>
                      <a:pt x="733391" y="1490418"/>
                    </a:lnTo>
                    <a:lnTo>
                      <a:pt x="710919" y="1484867"/>
                    </a:lnTo>
                    <a:lnTo>
                      <a:pt x="700079" y="1482223"/>
                    </a:lnTo>
                    <a:lnTo>
                      <a:pt x="688975" y="1478787"/>
                    </a:lnTo>
                    <a:lnTo>
                      <a:pt x="677342" y="1475086"/>
                    </a:lnTo>
                    <a:lnTo>
                      <a:pt x="665710" y="1471121"/>
                    </a:lnTo>
                    <a:lnTo>
                      <a:pt x="653548" y="1466892"/>
                    </a:lnTo>
                    <a:lnTo>
                      <a:pt x="640858" y="1462663"/>
                    </a:lnTo>
                    <a:lnTo>
                      <a:pt x="628697" y="1457905"/>
                    </a:lnTo>
                    <a:lnTo>
                      <a:pt x="616799" y="1453147"/>
                    </a:lnTo>
                    <a:lnTo>
                      <a:pt x="602787" y="1447067"/>
                    </a:lnTo>
                    <a:lnTo>
                      <a:pt x="589304" y="1440723"/>
                    </a:lnTo>
                    <a:lnTo>
                      <a:pt x="575292" y="1434379"/>
                    </a:lnTo>
                    <a:lnTo>
                      <a:pt x="561544" y="1427507"/>
                    </a:lnTo>
                    <a:lnTo>
                      <a:pt x="548061" y="1420634"/>
                    </a:lnTo>
                    <a:lnTo>
                      <a:pt x="543302" y="1417462"/>
                    </a:lnTo>
                    <a:lnTo>
                      <a:pt x="531669" y="1411118"/>
                    </a:lnTo>
                    <a:lnTo>
                      <a:pt x="520036" y="1404510"/>
                    </a:lnTo>
                    <a:lnTo>
                      <a:pt x="508668" y="1397637"/>
                    </a:lnTo>
                    <a:lnTo>
                      <a:pt x="497564" y="1390500"/>
                    </a:lnTo>
                    <a:lnTo>
                      <a:pt x="486196" y="1383099"/>
                    </a:lnTo>
                    <a:lnTo>
                      <a:pt x="475356" y="1375697"/>
                    </a:lnTo>
                    <a:lnTo>
                      <a:pt x="464516" y="1368296"/>
                    </a:lnTo>
                    <a:lnTo>
                      <a:pt x="453941" y="1360366"/>
                    </a:lnTo>
                    <a:lnTo>
                      <a:pt x="443366" y="1351907"/>
                    </a:lnTo>
                    <a:lnTo>
                      <a:pt x="432790" y="1343713"/>
                    </a:lnTo>
                    <a:lnTo>
                      <a:pt x="422479" y="1335519"/>
                    </a:lnTo>
                    <a:lnTo>
                      <a:pt x="412433" y="1326796"/>
                    </a:lnTo>
                    <a:lnTo>
                      <a:pt x="402387" y="1317808"/>
                    </a:lnTo>
                    <a:lnTo>
                      <a:pt x="392604" y="1309085"/>
                    </a:lnTo>
                    <a:lnTo>
                      <a:pt x="383087" y="1299834"/>
                    </a:lnTo>
                    <a:lnTo>
                      <a:pt x="373569" y="1290582"/>
                    </a:lnTo>
                    <a:lnTo>
                      <a:pt x="369339" y="1285824"/>
                    </a:lnTo>
                    <a:lnTo>
                      <a:pt x="357971" y="1274458"/>
                    </a:lnTo>
                    <a:lnTo>
                      <a:pt x="347131" y="1262827"/>
                    </a:lnTo>
                    <a:lnTo>
                      <a:pt x="336291" y="1250668"/>
                    </a:lnTo>
                    <a:lnTo>
                      <a:pt x="325716" y="1238508"/>
                    </a:lnTo>
                    <a:lnTo>
                      <a:pt x="320429" y="1231636"/>
                    </a:lnTo>
                    <a:lnTo>
                      <a:pt x="315405" y="1224763"/>
                    </a:lnTo>
                    <a:lnTo>
                      <a:pt x="301393" y="1207317"/>
                    </a:lnTo>
                    <a:lnTo>
                      <a:pt x="294255" y="1198330"/>
                    </a:lnTo>
                    <a:lnTo>
                      <a:pt x="287646" y="1189078"/>
                    </a:lnTo>
                    <a:lnTo>
                      <a:pt x="286059" y="1186699"/>
                    </a:lnTo>
                    <a:lnTo>
                      <a:pt x="284737" y="1183791"/>
                    </a:lnTo>
                    <a:lnTo>
                      <a:pt x="277070" y="1172425"/>
                    </a:lnTo>
                    <a:lnTo>
                      <a:pt x="269403" y="1160795"/>
                    </a:lnTo>
                    <a:lnTo>
                      <a:pt x="262001" y="1149164"/>
                    </a:lnTo>
                    <a:lnTo>
                      <a:pt x="255127" y="1137005"/>
                    </a:lnTo>
                    <a:lnTo>
                      <a:pt x="247988" y="1125110"/>
                    </a:lnTo>
                    <a:lnTo>
                      <a:pt x="241379" y="1112950"/>
                    </a:lnTo>
                    <a:lnTo>
                      <a:pt x="234505" y="1100527"/>
                    </a:lnTo>
                    <a:lnTo>
                      <a:pt x="228424" y="1087839"/>
                    </a:lnTo>
                    <a:lnTo>
                      <a:pt x="222344" y="1075415"/>
                    </a:lnTo>
                    <a:lnTo>
                      <a:pt x="216263" y="1062727"/>
                    </a:lnTo>
                    <a:lnTo>
                      <a:pt x="210975" y="1049775"/>
                    </a:lnTo>
                    <a:lnTo>
                      <a:pt x="205423" y="1037087"/>
                    </a:lnTo>
                    <a:lnTo>
                      <a:pt x="200400" y="1023870"/>
                    </a:lnTo>
                    <a:lnTo>
                      <a:pt x="195377" y="1010653"/>
                    </a:lnTo>
                    <a:lnTo>
                      <a:pt x="190618" y="997437"/>
                    </a:lnTo>
                    <a:lnTo>
                      <a:pt x="186388" y="983956"/>
                    </a:lnTo>
                    <a:lnTo>
                      <a:pt x="182158" y="970475"/>
                    </a:lnTo>
                    <a:lnTo>
                      <a:pt x="178192" y="956729"/>
                    </a:lnTo>
                    <a:lnTo>
                      <a:pt x="174491" y="942984"/>
                    </a:lnTo>
                    <a:lnTo>
                      <a:pt x="171318" y="929239"/>
                    </a:lnTo>
                    <a:lnTo>
                      <a:pt x="167881" y="915229"/>
                    </a:lnTo>
                    <a:lnTo>
                      <a:pt x="165237" y="901219"/>
                    </a:lnTo>
                    <a:lnTo>
                      <a:pt x="162329" y="887210"/>
                    </a:lnTo>
                    <a:lnTo>
                      <a:pt x="160214" y="872936"/>
                    </a:lnTo>
                    <a:lnTo>
                      <a:pt x="158099" y="858662"/>
                    </a:lnTo>
                    <a:lnTo>
                      <a:pt x="156249" y="844388"/>
                    </a:lnTo>
                    <a:lnTo>
                      <a:pt x="154662" y="829585"/>
                    </a:lnTo>
                    <a:lnTo>
                      <a:pt x="153340" y="815047"/>
                    </a:lnTo>
                    <a:lnTo>
                      <a:pt x="152283" y="800509"/>
                    </a:lnTo>
                    <a:lnTo>
                      <a:pt x="151754" y="785706"/>
                    </a:lnTo>
                    <a:lnTo>
                      <a:pt x="151225" y="770903"/>
                    </a:lnTo>
                    <a:lnTo>
                      <a:pt x="151225" y="755836"/>
                    </a:lnTo>
                    <a:lnTo>
                      <a:pt x="0" y="755836"/>
                    </a:lnTo>
                    <a:lnTo>
                      <a:pt x="241643" y="393700"/>
                    </a:lnTo>
                    <a:close/>
                    <a:moveTo>
                      <a:pt x="906894" y="0"/>
                    </a:moveTo>
                    <a:lnTo>
                      <a:pt x="912182" y="264"/>
                    </a:lnTo>
                    <a:lnTo>
                      <a:pt x="917469" y="529"/>
                    </a:lnTo>
                    <a:lnTo>
                      <a:pt x="932539" y="793"/>
                    </a:lnTo>
                    <a:lnTo>
                      <a:pt x="947344" y="1586"/>
                    </a:lnTo>
                    <a:lnTo>
                      <a:pt x="962414" y="2380"/>
                    </a:lnTo>
                    <a:lnTo>
                      <a:pt x="977484" y="3702"/>
                    </a:lnTo>
                    <a:lnTo>
                      <a:pt x="989645" y="5288"/>
                    </a:lnTo>
                    <a:lnTo>
                      <a:pt x="1002335" y="6610"/>
                    </a:lnTo>
                    <a:lnTo>
                      <a:pt x="1020313" y="8725"/>
                    </a:lnTo>
                    <a:lnTo>
                      <a:pt x="1029038" y="10047"/>
                    </a:lnTo>
                    <a:lnTo>
                      <a:pt x="1038291" y="11369"/>
                    </a:lnTo>
                    <a:lnTo>
                      <a:pt x="1044636" y="12691"/>
                    </a:lnTo>
                    <a:lnTo>
                      <a:pt x="1050981" y="14277"/>
                    </a:lnTo>
                    <a:lnTo>
                      <a:pt x="1064465" y="17186"/>
                    </a:lnTo>
                    <a:lnTo>
                      <a:pt x="1077419" y="20358"/>
                    </a:lnTo>
                    <a:lnTo>
                      <a:pt x="1101478" y="26175"/>
                    </a:lnTo>
                    <a:lnTo>
                      <a:pt x="1113375" y="29348"/>
                    </a:lnTo>
                    <a:lnTo>
                      <a:pt x="1125008" y="32521"/>
                    </a:lnTo>
                    <a:lnTo>
                      <a:pt x="1134790" y="35693"/>
                    </a:lnTo>
                    <a:lnTo>
                      <a:pt x="1144572" y="38866"/>
                    </a:lnTo>
                    <a:lnTo>
                      <a:pt x="1157791" y="43625"/>
                    </a:lnTo>
                    <a:lnTo>
                      <a:pt x="1171274" y="48384"/>
                    </a:lnTo>
                    <a:lnTo>
                      <a:pt x="1184493" y="53408"/>
                    </a:lnTo>
                    <a:lnTo>
                      <a:pt x="1197448" y="58431"/>
                    </a:lnTo>
                    <a:lnTo>
                      <a:pt x="1206701" y="62397"/>
                    </a:lnTo>
                    <a:lnTo>
                      <a:pt x="1226794" y="71651"/>
                    </a:lnTo>
                    <a:lnTo>
                      <a:pt x="1246887" y="81434"/>
                    </a:lnTo>
                    <a:lnTo>
                      <a:pt x="1266716" y="91745"/>
                    </a:lnTo>
                    <a:lnTo>
                      <a:pt x="1285751" y="102321"/>
                    </a:lnTo>
                    <a:lnTo>
                      <a:pt x="1304786" y="113690"/>
                    </a:lnTo>
                    <a:lnTo>
                      <a:pt x="1323557" y="125588"/>
                    </a:lnTo>
                    <a:lnTo>
                      <a:pt x="1341800" y="138015"/>
                    </a:lnTo>
                    <a:lnTo>
                      <a:pt x="1359513" y="151234"/>
                    </a:lnTo>
                    <a:lnTo>
                      <a:pt x="1377227" y="164718"/>
                    </a:lnTo>
                    <a:lnTo>
                      <a:pt x="1394411" y="178731"/>
                    </a:lnTo>
                    <a:lnTo>
                      <a:pt x="1411067" y="193538"/>
                    </a:lnTo>
                    <a:lnTo>
                      <a:pt x="1427459" y="208608"/>
                    </a:lnTo>
                    <a:lnTo>
                      <a:pt x="1443322" y="224207"/>
                    </a:lnTo>
                    <a:lnTo>
                      <a:pt x="1458920" y="240336"/>
                    </a:lnTo>
                    <a:lnTo>
                      <a:pt x="1473725" y="257257"/>
                    </a:lnTo>
                    <a:lnTo>
                      <a:pt x="1488531" y="274178"/>
                    </a:lnTo>
                    <a:lnTo>
                      <a:pt x="1492496" y="279466"/>
                    </a:lnTo>
                    <a:lnTo>
                      <a:pt x="1509152" y="300353"/>
                    </a:lnTo>
                    <a:lnTo>
                      <a:pt x="1517348" y="311194"/>
                    </a:lnTo>
                    <a:lnTo>
                      <a:pt x="1525544" y="322034"/>
                    </a:lnTo>
                    <a:lnTo>
                      <a:pt x="1527130" y="325207"/>
                    </a:lnTo>
                    <a:lnTo>
                      <a:pt x="1528981" y="328115"/>
                    </a:lnTo>
                    <a:lnTo>
                      <a:pt x="1536648" y="339748"/>
                    </a:lnTo>
                    <a:lnTo>
                      <a:pt x="1544050" y="351382"/>
                    </a:lnTo>
                    <a:lnTo>
                      <a:pt x="1551453" y="362751"/>
                    </a:lnTo>
                    <a:lnTo>
                      <a:pt x="1558591" y="374913"/>
                    </a:lnTo>
                    <a:lnTo>
                      <a:pt x="1565465" y="386811"/>
                    </a:lnTo>
                    <a:lnTo>
                      <a:pt x="1572075" y="399237"/>
                    </a:lnTo>
                    <a:lnTo>
                      <a:pt x="1578684" y="411400"/>
                    </a:lnTo>
                    <a:lnTo>
                      <a:pt x="1585029" y="423826"/>
                    </a:lnTo>
                    <a:lnTo>
                      <a:pt x="1591110" y="436253"/>
                    </a:lnTo>
                    <a:lnTo>
                      <a:pt x="1596927" y="449208"/>
                    </a:lnTo>
                    <a:lnTo>
                      <a:pt x="1602214" y="461899"/>
                    </a:lnTo>
                    <a:lnTo>
                      <a:pt x="1607766" y="474854"/>
                    </a:lnTo>
                    <a:lnTo>
                      <a:pt x="1612789" y="488074"/>
                    </a:lnTo>
                    <a:lnTo>
                      <a:pt x="1617548" y="501294"/>
                    </a:lnTo>
                    <a:lnTo>
                      <a:pt x="1622571" y="514249"/>
                    </a:lnTo>
                    <a:lnTo>
                      <a:pt x="1626801" y="527734"/>
                    </a:lnTo>
                    <a:lnTo>
                      <a:pt x="1631032" y="541482"/>
                    </a:lnTo>
                    <a:lnTo>
                      <a:pt x="1634997" y="554702"/>
                    </a:lnTo>
                    <a:lnTo>
                      <a:pt x="1638170" y="568451"/>
                    </a:lnTo>
                    <a:lnTo>
                      <a:pt x="1641871" y="582463"/>
                    </a:lnTo>
                    <a:lnTo>
                      <a:pt x="1645044" y="596212"/>
                    </a:lnTo>
                    <a:lnTo>
                      <a:pt x="1647688" y="610225"/>
                    </a:lnTo>
                    <a:lnTo>
                      <a:pt x="1650596" y="624502"/>
                    </a:lnTo>
                    <a:lnTo>
                      <a:pt x="1652975" y="638515"/>
                    </a:lnTo>
                    <a:lnTo>
                      <a:pt x="1655090" y="652793"/>
                    </a:lnTo>
                    <a:lnTo>
                      <a:pt x="1656941" y="667334"/>
                    </a:lnTo>
                    <a:lnTo>
                      <a:pt x="1658263" y="681876"/>
                    </a:lnTo>
                    <a:lnTo>
                      <a:pt x="1659585" y="696154"/>
                    </a:lnTo>
                    <a:lnTo>
                      <a:pt x="1660642" y="710695"/>
                    </a:lnTo>
                    <a:lnTo>
                      <a:pt x="1661435" y="725501"/>
                    </a:lnTo>
                    <a:lnTo>
                      <a:pt x="1661700" y="740308"/>
                    </a:lnTo>
                    <a:lnTo>
                      <a:pt x="1661700" y="754849"/>
                    </a:lnTo>
                    <a:lnTo>
                      <a:pt x="1812925" y="754849"/>
                    </a:lnTo>
                    <a:lnTo>
                      <a:pt x="1571282" y="1117600"/>
                    </a:lnTo>
                    <a:lnTo>
                      <a:pt x="1329638" y="754849"/>
                    </a:lnTo>
                    <a:lnTo>
                      <a:pt x="1480864" y="754849"/>
                    </a:lnTo>
                    <a:lnTo>
                      <a:pt x="1480599" y="742158"/>
                    </a:lnTo>
                    <a:lnTo>
                      <a:pt x="1480070" y="729467"/>
                    </a:lnTo>
                    <a:lnTo>
                      <a:pt x="1479277" y="716512"/>
                    </a:lnTo>
                    <a:lnTo>
                      <a:pt x="1478484" y="704085"/>
                    </a:lnTo>
                    <a:lnTo>
                      <a:pt x="1477162" y="691394"/>
                    </a:lnTo>
                    <a:lnTo>
                      <a:pt x="1475576" y="678703"/>
                    </a:lnTo>
                    <a:lnTo>
                      <a:pt x="1473725" y="666277"/>
                    </a:lnTo>
                    <a:lnTo>
                      <a:pt x="1471610" y="654115"/>
                    </a:lnTo>
                    <a:lnTo>
                      <a:pt x="1469231" y="641952"/>
                    </a:lnTo>
                    <a:lnTo>
                      <a:pt x="1466851" y="629790"/>
                    </a:lnTo>
                    <a:lnTo>
                      <a:pt x="1463943" y="617628"/>
                    </a:lnTo>
                    <a:lnTo>
                      <a:pt x="1460771" y="605730"/>
                    </a:lnTo>
                    <a:lnTo>
                      <a:pt x="1457334" y="593832"/>
                    </a:lnTo>
                    <a:lnTo>
                      <a:pt x="1453897" y="581935"/>
                    </a:lnTo>
                    <a:lnTo>
                      <a:pt x="1449931" y="570301"/>
                    </a:lnTo>
                    <a:lnTo>
                      <a:pt x="1445965" y="558668"/>
                    </a:lnTo>
                    <a:lnTo>
                      <a:pt x="1441471" y="547299"/>
                    </a:lnTo>
                    <a:lnTo>
                      <a:pt x="1436976" y="535930"/>
                    </a:lnTo>
                    <a:lnTo>
                      <a:pt x="1432482" y="524825"/>
                    </a:lnTo>
                    <a:lnTo>
                      <a:pt x="1427194" y="513721"/>
                    </a:lnTo>
                    <a:lnTo>
                      <a:pt x="1421907" y="502616"/>
                    </a:lnTo>
                    <a:lnTo>
                      <a:pt x="1416619" y="492040"/>
                    </a:lnTo>
                    <a:lnTo>
                      <a:pt x="1410803" y="481464"/>
                    </a:lnTo>
                    <a:lnTo>
                      <a:pt x="1404986" y="470624"/>
                    </a:lnTo>
                    <a:lnTo>
                      <a:pt x="1398906" y="460313"/>
                    </a:lnTo>
                    <a:lnTo>
                      <a:pt x="1392561" y="450001"/>
                    </a:lnTo>
                    <a:lnTo>
                      <a:pt x="1385951" y="439954"/>
                    </a:lnTo>
                    <a:lnTo>
                      <a:pt x="1379342" y="429907"/>
                    </a:lnTo>
                    <a:lnTo>
                      <a:pt x="1372468" y="420125"/>
                    </a:lnTo>
                    <a:lnTo>
                      <a:pt x="1365065" y="410342"/>
                    </a:lnTo>
                    <a:lnTo>
                      <a:pt x="1357662" y="400824"/>
                    </a:lnTo>
                    <a:lnTo>
                      <a:pt x="1350524" y="391570"/>
                    </a:lnTo>
                    <a:lnTo>
                      <a:pt x="1349202" y="390248"/>
                    </a:lnTo>
                    <a:lnTo>
                      <a:pt x="1338363" y="377293"/>
                    </a:lnTo>
                    <a:lnTo>
                      <a:pt x="1326730" y="364602"/>
                    </a:lnTo>
                    <a:lnTo>
                      <a:pt x="1315097" y="352175"/>
                    </a:lnTo>
                    <a:lnTo>
                      <a:pt x="1302936" y="340277"/>
                    </a:lnTo>
                    <a:lnTo>
                      <a:pt x="1290510" y="328644"/>
                    </a:lnTo>
                    <a:lnTo>
                      <a:pt x="1277555" y="317804"/>
                    </a:lnTo>
                    <a:lnTo>
                      <a:pt x="1264601" y="306699"/>
                    </a:lnTo>
                    <a:lnTo>
                      <a:pt x="1251117" y="296387"/>
                    </a:lnTo>
                    <a:lnTo>
                      <a:pt x="1237369" y="286340"/>
                    </a:lnTo>
                    <a:lnTo>
                      <a:pt x="1223093" y="276822"/>
                    </a:lnTo>
                    <a:lnTo>
                      <a:pt x="1208816" y="267568"/>
                    </a:lnTo>
                    <a:lnTo>
                      <a:pt x="1194275" y="258579"/>
                    </a:lnTo>
                    <a:lnTo>
                      <a:pt x="1179206" y="250383"/>
                    </a:lnTo>
                    <a:lnTo>
                      <a:pt x="1163872" y="242451"/>
                    </a:lnTo>
                    <a:lnTo>
                      <a:pt x="1148802" y="234783"/>
                    </a:lnTo>
                    <a:lnTo>
                      <a:pt x="1132939" y="227909"/>
                    </a:lnTo>
                    <a:lnTo>
                      <a:pt x="1128709" y="226058"/>
                    </a:lnTo>
                    <a:lnTo>
                      <a:pt x="1117869" y="221828"/>
                    </a:lnTo>
                    <a:lnTo>
                      <a:pt x="1107294" y="217862"/>
                    </a:lnTo>
                    <a:lnTo>
                      <a:pt x="1096455" y="213896"/>
                    </a:lnTo>
                    <a:lnTo>
                      <a:pt x="1085615" y="210194"/>
                    </a:lnTo>
                    <a:lnTo>
                      <a:pt x="1073454" y="206229"/>
                    </a:lnTo>
                    <a:lnTo>
                      <a:pt x="1063672" y="203585"/>
                    </a:lnTo>
                    <a:lnTo>
                      <a:pt x="1054418" y="200676"/>
                    </a:lnTo>
                    <a:lnTo>
                      <a:pt x="1034590" y="196182"/>
                    </a:lnTo>
                    <a:lnTo>
                      <a:pt x="1026130" y="194066"/>
                    </a:lnTo>
                    <a:lnTo>
                      <a:pt x="1017141" y="192216"/>
                    </a:lnTo>
                    <a:lnTo>
                      <a:pt x="1007094" y="190365"/>
                    </a:lnTo>
                    <a:lnTo>
                      <a:pt x="997048" y="188778"/>
                    </a:lnTo>
                    <a:lnTo>
                      <a:pt x="976690" y="186134"/>
                    </a:lnTo>
                    <a:lnTo>
                      <a:pt x="961356" y="184019"/>
                    </a:lnTo>
                    <a:lnTo>
                      <a:pt x="948930" y="183226"/>
                    </a:lnTo>
                    <a:lnTo>
                      <a:pt x="936505" y="182169"/>
                    </a:lnTo>
                    <a:lnTo>
                      <a:pt x="923550" y="181904"/>
                    </a:lnTo>
                    <a:lnTo>
                      <a:pt x="911124" y="181640"/>
                    </a:lnTo>
                    <a:lnTo>
                      <a:pt x="899756" y="181640"/>
                    </a:lnTo>
                    <a:lnTo>
                      <a:pt x="888916" y="181904"/>
                    </a:lnTo>
                    <a:lnTo>
                      <a:pt x="877548" y="182169"/>
                    </a:lnTo>
                    <a:lnTo>
                      <a:pt x="866708" y="182697"/>
                    </a:lnTo>
                    <a:lnTo>
                      <a:pt x="855604" y="183755"/>
                    </a:lnTo>
                    <a:lnTo>
                      <a:pt x="844765" y="184548"/>
                    </a:lnTo>
                    <a:lnTo>
                      <a:pt x="833661" y="186134"/>
                    </a:lnTo>
                    <a:lnTo>
                      <a:pt x="822821" y="187721"/>
                    </a:lnTo>
                    <a:lnTo>
                      <a:pt x="811982" y="189307"/>
                    </a:lnTo>
                    <a:lnTo>
                      <a:pt x="801142" y="190894"/>
                    </a:lnTo>
                    <a:lnTo>
                      <a:pt x="790302" y="193273"/>
                    </a:lnTo>
                    <a:lnTo>
                      <a:pt x="779463" y="195653"/>
                    </a:lnTo>
                    <a:lnTo>
                      <a:pt x="768888" y="198032"/>
                    </a:lnTo>
                    <a:lnTo>
                      <a:pt x="758312" y="200676"/>
                    </a:lnTo>
                    <a:lnTo>
                      <a:pt x="747473" y="203849"/>
                    </a:lnTo>
                    <a:lnTo>
                      <a:pt x="737162" y="206757"/>
                    </a:lnTo>
                    <a:lnTo>
                      <a:pt x="726587" y="210194"/>
                    </a:lnTo>
                    <a:lnTo>
                      <a:pt x="716276" y="213896"/>
                    </a:lnTo>
                    <a:lnTo>
                      <a:pt x="705965" y="217598"/>
                    </a:lnTo>
                    <a:lnTo>
                      <a:pt x="695390" y="221563"/>
                    </a:lnTo>
                    <a:lnTo>
                      <a:pt x="685079" y="225794"/>
                    </a:lnTo>
                    <a:lnTo>
                      <a:pt x="675033" y="230024"/>
                    </a:lnTo>
                    <a:lnTo>
                      <a:pt x="664986" y="234519"/>
                    </a:lnTo>
                    <a:lnTo>
                      <a:pt x="654940" y="239542"/>
                    </a:lnTo>
                    <a:lnTo>
                      <a:pt x="644893" y="244302"/>
                    </a:lnTo>
                    <a:lnTo>
                      <a:pt x="635111" y="249589"/>
                    </a:lnTo>
                    <a:lnTo>
                      <a:pt x="625329" y="254877"/>
                    </a:lnTo>
                    <a:lnTo>
                      <a:pt x="615547" y="260430"/>
                    </a:lnTo>
                    <a:lnTo>
                      <a:pt x="606029" y="266511"/>
                    </a:lnTo>
                    <a:lnTo>
                      <a:pt x="596512" y="272327"/>
                    </a:lnTo>
                    <a:lnTo>
                      <a:pt x="586994" y="278673"/>
                    </a:lnTo>
                    <a:lnTo>
                      <a:pt x="577476" y="285283"/>
                    </a:lnTo>
                    <a:lnTo>
                      <a:pt x="574039" y="287662"/>
                    </a:lnTo>
                    <a:lnTo>
                      <a:pt x="570074" y="290042"/>
                    </a:lnTo>
                    <a:lnTo>
                      <a:pt x="565843" y="292157"/>
                    </a:lnTo>
                    <a:lnTo>
                      <a:pt x="561878" y="294008"/>
                    </a:lnTo>
                    <a:lnTo>
                      <a:pt x="557383" y="295859"/>
                    </a:lnTo>
                    <a:lnTo>
                      <a:pt x="553153" y="296916"/>
                    </a:lnTo>
                    <a:lnTo>
                      <a:pt x="548923" y="298503"/>
                    </a:lnTo>
                    <a:lnTo>
                      <a:pt x="544693" y="299560"/>
                    </a:lnTo>
                    <a:lnTo>
                      <a:pt x="540463" y="300353"/>
                    </a:lnTo>
                    <a:lnTo>
                      <a:pt x="536233" y="300882"/>
                    </a:lnTo>
                    <a:lnTo>
                      <a:pt x="531474" y="301411"/>
                    </a:lnTo>
                    <a:lnTo>
                      <a:pt x="527244" y="301675"/>
                    </a:lnTo>
                    <a:lnTo>
                      <a:pt x="523014" y="301411"/>
                    </a:lnTo>
                    <a:lnTo>
                      <a:pt x="518519" y="301411"/>
                    </a:lnTo>
                    <a:lnTo>
                      <a:pt x="514289" y="300618"/>
                    </a:lnTo>
                    <a:lnTo>
                      <a:pt x="510059" y="300089"/>
                    </a:lnTo>
                    <a:lnTo>
                      <a:pt x="505829" y="299296"/>
                    </a:lnTo>
                    <a:lnTo>
                      <a:pt x="501335" y="298238"/>
                    </a:lnTo>
                    <a:lnTo>
                      <a:pt x="497369" y="296916"/>
                    </a:lnTo>
                    <a:lnTo>
                      <a:pt x="493139" y="295594"/>
                    </a:lnTo>
                    <a:lnTo>
                      <a:pt x="489173" y="293744"/>
                    </a:lnTo>
                    <a:lnTo>
                      <a:pt x="485208" y="291893"/>
                    </a:lnTo>
                    <a:lnTo>
                      <a:pt x="481242" y="290042"/>
                    </a:lnTo>
                    <a:lnTo>
                      <a:pt x="477805" y="287662"/>
                    </a:lnTo>
                    <a:lnTo>
                      <a:pt x="474104" y="285283"/>
                    </a:lnTo>
                    <a:lnTo>
                      <a:pt x="470402" y="282639"/>
                    </a:lnTo>
                    <a:lnTo>
                      <a:pt x="466701" y="279731"/>
                    </a:lnTo>
                    <a:lnTo>
                      <a:pt x="463264" y="276558"/>
                    </a:lnTo>
                    <a:lnTo>
                      <a:pt x="460356" y="273649"/>
                    </a:lnTo>
                    <a:lnTo>
                      <a:pt x="457183" y="270212"/>
                    </a:lnTo>
                    <a:lnTo>
                      <a:pt x="454275" y="266511"/>
                    </a:lnTo>
                    <a:lnTo>
                      <a:pt x="451367" y="262809"/>
                    </a:lnTo>
                    <a:lnTo>
                      <a:pt x="448987" y="258843"/>
                    </a:lnTo>
                    <a:lnTo>
                      <a:pt x="446608" y="254877"/>
                    </a:lnTo>
                    <a:lnTo>
                      <a:pt x="444493" y="251176"/>
                    </a:lnTo>
                    <a:lnTo>
                      <a:pt x="442642" y="246681"/>
                    </a:lnTo>
                    <a:lnTo>
                      <a:pt x="440792" y="242451"/>
                    </a:lnTo>
                    <a:lnTo>
                      <a:pt x="439205" y="238220"/>
                    </a:lnTo>
                    <a:lnTo>
                      <a:pt x="438148" y="233990"/>
                    </a:lnTo>
                    <a:lnTo>
                      <a:pt x="437090" y="229760"/>
                    </a:lnTo>
                    <a:lnTo>
                      <a:pt x="436297" y="225529"/>
                    </a:lnTo>
                    <a:lnTo>
                      <a:pt x="435768" y="221299"/>
                    </a:lnTo>
                    <a:lnTo>
                      <a:pt x="435240" y="216804"/>
                    </a:lnTo>
                    <a:lnTo>
                      <a:pt x="434975" y="212310"/>
                    </a:lnTo>
                    <a:lnTo>
                      <a:pt x="434975" y="208079"/>
                    </a:lnTo>
                    <a:lnTo>
                      <a:pt x="435240" y="203849"/>
                    </a:lnTo>
                    <a:lnTo>
                      <a:pt x="436033" y="199354"/>
                    </a:lnTo>
                    <a:lnTo>
                      <a:pt x="436562" y="194860"/>
                    </a:lnTo>
                    <a:lnTo>
                      <a:pt x="437355" y="190629"/>
                    </a:lnTo>
                    <a:lnTo>
                      <a:pt x="438412" y="186663"/>
                    </a:lnTo>
                    <a:lnTo>
                      <a:pt x="439734" y="182433"/>
                    </a:lnTo>
                    <a:lnTo>
                      <a:pt x="441056" y="178203"/>
                    </a:lnTo>
                    <a:lnTo>
                      <a:pt x="442907" y="174237"/>
                    </a:lnTo>
                    <a:lnTo>
                      <a:pt x="444757" y="170271"/>
                    </a:lnTo>
                    <a:lnTo>
                      <a:pt x="446608" y="166305"/>
                    </a:lnTo>
                    <a:lnTo>
                      <a:pt x="448987" y="162603"/>
                    </a:lnTo>
                    <a:lnTo>
                      <a:pt x="451367" y="159166"/>
                    </a:lnTo>
                    <a:lnTo>
                      <a:pt x="454011" y="155465"/>
                    </a:lnTo>
                    <a:lnTo>
                      <a:pt x="456919" y="152027"/>
                    </a:lnTo>
                    <a:lnTo>
                      <a:pt x="460091" y="148590"/>
                    </a:lnTo>
                    <a:lnTo>
                      <a:pt x="463000" y="145418"/>
                    </a:lnTo>
                    <a:lnTo>
                      <a:pt x="466437" y="142245"/>
                    </a:lnTo>
                    <a:lnTo>
                      <a:pt x="470138" y="139601"/>
                    </a:lnTo>
                    <a:lnTo>
                      <a:pt x="473839" y="136693"/>
                    </a:lnTo>
                    <a:lnTo>
                      <a:pt x="486001" y="128232"/>
                    </a:lnTo>
                    <a:lnTo>
                      <a:pt x="498162" y="120300"/>
                    </a:lnTo>
                    <a:lnTo>
                      <a:pt x="510588" y="112368"/>
                    </a:lnTo>
                    <a:lnTo>
                      <a:pt x="522749" y="105229"/>
                    </a:lnTo>
                    <a:lnTo>
                      <a:pt x="535440" y="97826"/>
                    </a:lnTo>
                    <a:lnTo>
                      <a:pt x="548130" y="90688"/>
                    </a:lnTo>
                    <a:lnTo>
                      <a:pt x="560820" y="83813"/>
                    </a:lnTo>
                    <a:lnTo>
                      <a:pt x="573511" y="77468"/>
                    </a:lnTo>
                    <a:lnTo>
                      <a:pt x="586730" y="71387"/>
                    </a:lnTo>
                    <a:lnTo>
                      <a:pt x="599949" y="65306"/>
                    </a:lnTo>
                    <a:lnTo>
                      <a:pt x="612903" y="59489"/>
                    </a:lnTo>
                    <a:lnTo>
                      <a:pt x="626122" y="53937"/>
                    </a:lnTo>
                    <a:lnTo>
                      <a:pt x="639341" y="48649"/>
                    </a:lnTo>
                    <a:lnTo>
                      <a:pt x="652825" y="43890"/>
                    </a:lnTo>
                    <a:lnTo>
                      <a:pt x="666572" y="39395"/>
                    </a:lnTo>
                    <a:lnTo>
                      <a:pt x="680056" y="34636"/>
                    </a:lnTo>
                    <a:lnTo>
                      <a:pt x="693539" y="30670"/>
                    </a:lnTo>
                    <a:lnTo>
                      <a:pt x="707287" y="26704"/>
                    </a:lnTo>
                    <a:lnTo>
                      <a:pt x="721035" y="23267"/>
                    </a:lnTo>
                    <a:lnTo>
                      <a:pt x="735047" y="19830"/>
                    </a:lnTo>
                    <a:lnTo>
                      <a:pt x="748795" y="16657"/>
                    </a:lnTo>
                    <a:lnTo>
                      <a:pt x="762807" y="14013"/>
                    </a:lnTo>
                    <a:lnTo>
                      <a:pt x="776819" y="11369"/>
                    </a:lnTo>
                    <a:lnTo>
                      <a:pt x="790831" y="9254"/>
                    </a:lnTo>
                    <a:lnTo>
                      <a:pt x="805108" y="7139"/>
                    </a:lnTo>
                    <a:lnTo>
                      <a:pt x="819120" y="5288"/>
                    </a:lnTo>
                    <a:lnTo>
                      <a:pt x="833396" y="3702"/>
                    </a:lnTo>
                    <a:lnTo>
                      <a:pt x="847408" y="2380"/>
                    </a:lnTo>
                    <a:lnTo>
                      <a:pt x="861685" y="1586"/>
                    </a:lnTo>
                    <a:lnTo>
                      <a:pt x="876226" y="793"/>
                    </a:lnTo>
                    <a:lnTo>
                      <a:pt x="890502" y="264"/>
                    </a:lnTo>
                    <a:lnTo>
                      <a:pt x="904779" y="264"/>
                    </a:lnTo>
                    <a:lnTo>
                      <a:pt x="90689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121880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99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5">
            <a:extLst>
              <a:ext uri="{FF2B5EF4-FFF2-40B4-BE49-F238E27FC236}">
                <a16:creationId xmlns:a16="http://schemas.microsoft.com/office/drawing/2014/main" id="{B49BE6E1-B899-4539-8A34-6E937C53C28E}"/>
              </a:ext>
            </a:extLst>
          </p:cNvPr>
          <p:cNvGrpSpPr/>
          <p:nvPr/>
        </p:nvGrpSpPr>
        <p:grpSpPr>
          <a:xfrm>
            <a:off x="1026895" y="1874588"/>
            <a:ext cx="1543955" cy="2100708"/>
            <a:chOff x="1015628" y="1995237"/>
            <a:chExt cx="1544432" cy="2100709"/>
          </a:xfrm>
        </p:grpSpPr>
        <p:sp>
          <p:nvSpPr>
            <p:cNvPr id="72" name="MH_Other_4">
              <a:extLst>
                <a:ext uri="{FF2B5EF4-FFF2-40B4-BE49-F238E27FC236}">
                  <a16:creationId xmlns:a16="http://schemas.microsoft.com/office/drawing/2014/main" id="{59E4732A-F77E-4784-B6BB-3D3633CA7300}"/>
                </a:ext>
              </a:extLst>
            </p:cNvPr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blackWhite">
            <a:xfrm flipH="1">
              <a:off x="1055532" y="1995237"/>
              <a:ext cx="685371" cy="1640666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/>
          </p:spPr>
          <p:txBody>
            <a:bodyPr lIns="93267" tIns="46634" rIns="93267" bIns="46634" anchor="ctr"/>
            <a:lstStyle/>
            <a:p>
              <a:pPr marL="0" marR="0" lvl="0" indent="0" defTabSz="1218804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33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MH_Other_5">
              <a:extLst>
                <a:ext uri="{FF2B5EF4-FFF2-40B4-BE49-F238E27FC236}">
                  <a16:creationId xmlns:a16="http://schemas.microsoft.com/office/drawing/2014/main" id="{00F79EA4-33A6-4756-A9C5-C73AB2C7AFF0}"/>
                </a:ext>
              </a:extLst>
            </p:cNvPr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blackWhite">
            <a:xfrm flipH="1">
              <a:off x="1754986" y="1995237"/>
              <a:ext cx="0" cy="1631278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/>
          </p:spPr>
          <p:txBody>
            <a:bodyPr lIns="93267" tIns="46634" rIns="93267" bIns="46634" anchor="ctr"/>
            <a:lstStyle/>
            <a:p>
              <a:pPr marL="0" marR="0" lvl="0" indent="0" defTabSz="1218804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33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MH_Other_6">
              <a:extLst>
                <a:ext uri="{FF2B5EF4-FFF2-40B4-BE49-F238E27FC236}">
                  <a16:creationId xmlns:a16="http://schemas.microsoft.com/office/drawing/2014/main" id="{24C7EC28-89EB-4390-AF1C-9C2F993E8C1C}"/>
                </a:ext>
              </a:extLst>
            </p:cNvPr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blackWhite">
            <a:xfrm>
              <a:off x="1762027" y="1999929"/>
              <a:ext cx="713537" cy="1589029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/>
          </p:spPr>
          <p:txBody>
            <a:bodyPr lIns="93267" tIns="46634" rIns="93267" bIns="46634" anchor="ctr"/>
            <a:lstStyle/>
            <a:p>
              <a:pPr marL="0" marR="0" lvl="0" indent="0" defTabSz="1218804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33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MH_SubTitle_2">
              <a:extLst>
                <a:ext uri="{FF2B5EF4-FFF2-40B4-BE49-F238E27FC236}">
                  <a16:creationId xmlns:a16="http://schemas.microsoft.com/office/drawing/2014/main" id="{4823E667-137F-4E0F-AD97-5E27FEA1673B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blackWhite">
            <a:xfrm flipH="1">
              <a:off x="1015628" y="3598348"/>
              <a:ext cx="1544432" cy="497598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80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9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zh-CN" altLang="en-US" sz="2399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4F1C0EB9-43F8-49DE-8467-9709363820C0}"/>
                </a:ext>
              </a:extLst>
            </p:cNvPr>
            <p:cNvSpPr txBox="1"/>
            <p:nvPr/>
          </p:nvSpPr>
          <p:spPr>
            <a:xfrm>
              <a:off x="1376455" y="3654953"/>
              <a:ext cx="879038" cy="399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80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99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500</a:t>
              </a:r>
              <a:r>
                <a:rPr kumimoji="0" lang="zh-CN" altLang="en-US" sz="1999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万</a:t>
              </a:r>
            </a:p>
          </p:txBody>
        </p:sp>
      </p:grpSp>
      <p:grpSp>
        <p:nvGrpSpPr>
          <p:cNvPr id="43" name="组合 6">
            <a:extLst>
              <a:ext uri="{FF2B5EF4-FFF2-40B4-BE49-F238E27FC236}">
                <a16:creationId xmlns:a16="http://schemas.microsoft.com/office/drawing/2014/main" id="{D0845074-0AE9-4B49-9B33-5C0A0FD65541}"/>
              </a:ext>
            </a:extLst>
          </p:cNvPr>
          <p:cNvGrpSpPr/>
          <p:nvPr/>
        </p:nvGrpSpPr>
        <p:grpSpPr>
          <a:xfrm>
            <a:off x="4518393" y="3052863"/>
            <a:ext cx="1546303" cy="2098359"/>
            <a:chOff x="4508204" y="3173512"/>
            <a:chExt cx="1546780" cy="2098360"/>
          </a:xfrm>
        </p:grpSpPr>
        <p:sp>
          <p:nvSpPr>
            <p:cNvPr id="44" name="MH_Other_7">
              <a:extLst>
                <a:ext uri="{FF2B5EF4-FFF2-40B4-BE49-F238E27FC236}">
                  <a16:creationId xmlns:a16="http://schemas.microsoft.com/office/drawing/2014/main" id="{C3EE1505-256E-415D-B484-D7B478051065}"/>
                </a:ext>
              </a:extLst>
            </p:cNvPr>
            <p:cNvSpPr>
              <a:spLocks noChangeShapeType="1"/>
            </p:cNvSpPr>
            <p:nvPr>
              <p:custDataLst>
                <p:tags r:id="rId2"/>
              </p:custDataLst>
            </p:nvPr>
          </p:nvSpPr>
          <p:spPr bwMode="blackWhite">
            <a:xfrm flipH="1">
              <a:off x="4552801" y="3173512"/>
              <a:ext cx="683024" cy="1638318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/>
          </p:spPr>
          <p:txBody>
            <a:bodyPr lIns="93267" tIns="46634" rIns="93267" bIns="46634" anchor="ctr"/>
            <a:lstStyle/>
            <a:p>
              <a:pPr marL="0" marR="0" lvl="0" indent="0" defTabSz="1218804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33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MH_Other_8">
              <a:extLst>
                <a:ext uri="{FF2B5EF4-FFF2-40B4-BE49-F238E27FC236}">
                  <a16:creationId xmlns:a16="http://schemas.microsoft.com/office/drawing/2014/main" id="{2C605B54-8549-43E8-8436-66529EE4653A}"/>
                </a:ext>
              </a:extLst>
            </p:cNvPr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blackWhite">
            <a:xfrm flipH="1">
              <a:off x="5247562" y="3173512"/>
              <a:ext cx="0" cy="1628930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/>
          </p:spPr>
          <p:txBody>
            <a:bodyPr lIns="93267" tIns="46634" rIns="93267" bIns="46634" anchor="ctr"/>
            <a:lstStyle/>
            <a:p>
              <a:pPr marL="0" marR="0" lvl="0" indent="0" defTabSz="1218804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33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MH_Other_9">
              <a:extLst>
                <a:ext uri="{FF2B5EF4-FFF2-40B4-BE49-F238E27FC236}">
                  <a16:creationId xmlns:a16="http://schemas.microsoft.com/office/drawing/2014/main" id="{A34C260E-3F88-4261-83C8-EAABCB3C1BC0}"/>
                </a:ext>
              </a:extLst>
            </p:cNvPr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blackWhite">
            <a:xfrm>
              <a:off x="5256950" y="3175861"/>
              <a:ext cx="722926" cy="1598416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/>
          </p:spPr>
          <p:txBody>
            <a:bodyPr lIns="93267" tIns="46634" rIns="93267" bIns="46634" anchor="ctr"/>
            <a:lstStyle/>
            <a:p>
              <a:pPr marL="0" marR="0" lvl="0" indent="0" defTabSz="1218804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33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MH_SubTitle_1">
              <a:extLst>
                <a:ext uri="{FF2B5EF4-FFF2-40B4-BE49-F238E27FC236}">
                  <a16:creationId xmlns:a16="http://schemas.microsoft.com/office/drawing/2014/main" id="{E3022193-ABD0-4BCB-AB82-08A1DF157BFB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blackWhite">
            <a:xfrm flipH="1">
              <a:off x="4508204" y="4774274"/>
              <a:ext cx="1546780" cy="497598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solidFill>
              <a:srgbClr val="4472C4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80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5E32333-C976-4D87-9757-EB4A30D22C61}"/>
                </a:ext>
              </a:extLst>
            </p:cNvPr>
            <p:cNvSpPr txBox="1"/>
            <p:nvPr/>
          </p:nvSpPr>
          <p:spPr>
            <a:xfrm>
              <a:off x="4908615" y="4816932"/>
              <a:ext cx="879038" cy="399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80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99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800</a:t>
              </a:r>
              <a:r>
                <a:rPr kumimoji="0" lang="zh-CN" altLang="en-US" sz="1999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万</a:t>
              </a: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CE30F9F7-FE5E-449E-8CBD-9FA3767E71FD}"/>
              </a:ext>
            </a:extLst>
          </p:cNvPr>
          <p:cNvSpPr txBox="1"/>
          <p:nvPr/>
        </p:nvSpPr>
        <p:spPr>
          <a:xfrm>
            <a:off x="1276801" y="4284292"/>
            <a:ext cx="992523" cy="338398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pPr algn="just" defTabSz="1187593"/>
            <a:r>
              <a:rPr lang="zh-CN" altLang="en-US" sz="1599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8C176D33-BA08-4E50-8EC6-8CE39FDF9560}"/>
              </a:ext>
            </a:extLst>
          </p:cNvPr>
          <p:cNvSpPr txBox="1"/>
          <p:nvPr/>
        </p:nvSpPr>
        <p:spPr>
          <a:xfrm>
            <a:off x="4770646" y="5340858"/>
            <a:ext cx="992523" cy="338398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pPr algn="just" defTabSz="1187593"/>
            <a:r>
              <a:rPr lang="zh-CN" altLang="en-US" sz="1599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3" name="组合 110">
            <a:extLst>
              <a:ext uri="{FF2B5EF4-FFF2-40B4-BE49-F238E27FC236}">
                <a16:creationId xmlns:a16="http://schemas.microsoft.com/office/drawing/2014/main" id="{2292D1DD-379D-4E75-BF9E-0519F853D9F1}"/>
              </a:ext>
            </a:extLst>
          </p:cNvPr>
          <p:cNvGrpSpPr>
            <a:grpSpLocks/>
          </p:cNvGrpSpPr>
          <p:nvPr/>
        </p:nvGrpSpPr>
        <p:grpSpPr bwMode="auto">
          <a:xfrm>
            <a:off x="6989206" y="1765114"/>
            <a:ext cx="2322513" cy="369888"/>
            <a:chOff x="1574602" y="3235045"/>
            <a:chExt cx="2322150" cy="37095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4" name="五边形 21">
              <a:extLst>
                <a:ext uri="{FF2B5EF4-FFF2-40B4-BE49-F238E27FC236}">
                  <a16:creationId xmlns:a16="http://schemas.microsoft.com/office/drawing/2014/main" id="{57B88BC1-26A3-4B90-9E0F-70348C8543D7}"/>
                </a:ext>
              </a:extLst>
            </p:cNvPr>
            <p:cNvSpPr/>
            <p:nvPr/>
          </p:nvSpPr>
          <p:spPr>
            <a:xfrm>
              <a:off x="1574602" y="3235045"/>
              <a:ext cx="2322150" cy="370957"/>
            </a:xfrm>
            <a:prstGeom prst="homePlate">
              <a:avLst/>
            </a:prstGeom>
            <a:solidFill>
              <a:srgbClr val="4472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5" name="Title 3">
              <a:extLst>
                <a:ext uri="{FF2B5EF4-FFF2-40B4-BE49-F238E27FC236}">
                  <a16:creationId xmlns:a16="http://schemas.microsoft.com/office/drawing/2014/main" id="{6E5A18CE-A833-453D-8549-E7AE1FDC03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5999" y="3245856"/>
              <a:ext cx="1947614" cy="3185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 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单击填加标题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6" name="TextBox 113">
            <a:extLst>
              <a:ext uri="{FF2B5EF4-FFF2-40B4-BE49-F238E27FC236}">
                <a16:creationId xmlns:a16="http://schemas.microsoft.com/office/drawing/2014/main" id="{A2081B4D-BFC2-4356-8F77-69119264B044}"/>
              </a:ext>
            </a:extLst>
          </p:cNvPr>
          <p:cNvSpPr txBox="1"/>
          <p:nvPr/>
        </p:nvSpPr>
        <p:spPr>
          <a:xfrm>
            <a:off x="6989206" y="2276428"/>
            <a:ext cx="3894694" cy="650344"/>
          </a:xfrm>
          <a:prstGeom prst="rect">
            <a:avLst/>
          </a:prstGeom>
          <a:noFill/>
        </p:spPr>
        <p:txBody>
          <a:bodyPr wrap="square" lIns="72556" tIns="36277" rIns="72556" bIns="36277">
            <a:spAutoFit/>
          </a:bodyPr>
          <a:lstStyle/>
          <a:p>
            <a:pPr defTabSz="718590">
              <a:lnSpc>
                <a:spcPts val="15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718590">
              <a:lnSpc>
                <a:spcPts val="1500"/>
              </a:lnSpc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7" name="组合 110">
            <a:extLst>
              <a:ext uri="{FF2B5EF4-FFF2-40B4-BE49-F238E27FC236}">
                <a16:creationId xmlns:a16="http://schemas.microsoft.com/office/drawing/2014/main" id="{DFC99A39-F0F7-48C5-AC21-20FD0276A3C9}"/>
              </a:ext>
            </a:extLst>
          </p:cNvPr>
          <p:cNvGrpSpPr>
            <a:grpSpLocks/>
          </p:cNvGrpSpPr>
          <p:nvPr/>
        </p:nvGrpSpPr>
        <p:grpSpPr bwMode="auto">
          <a:xfrm>
            <a:off x="6989206" y="3003768"/>
            <a:ext cx="2322513" cy="369888"/>
            <a:chOff x="1574602" y="3235045"/>
            <a:chExt cx="2322150" cy="37095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8" name="五边形 21">
              <a:extLst>
                <a:ext uri="{FF2B5EF4-FFF2-40B4-BE49-F238E27FC236}">
                  <a16:creationId xmlns:a16="http://schemas.microsoft.com/office/drawing/2014/main" id="{D9A5C1BC-CBDD-412E-8D49-11FFB9EC1F1E}"/>
                </a:ext>
              </a:extLst>
            </p:cNvPr>
            <p:cNvSpPr/>
            <p:nvPr/>
          </p:nvSpPr>
          <p:spPr>
            <a:xfrm>
              <a:off x="1574602" y="3235045"/>
              <a:ext cx="2322150" cy="370957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Title 3">
              <a:extLst>
                <a:ext uri="{FF2B5EF4-FFF2-40B4-BE49-F238E27FC236}">
                  <a16:creationId xmlns:a16="http://schemas.microsoft.com/office/drawing/2014/main" id="{4CE18CEA-21FF-49B4-900C-507D53B2AB1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5999" y="3245856"/>
              <a:ext cx="1947614" cy="3185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 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单击填加标题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0" name="TextBox 113">
            <a:extLst>
              <a:ext uri="{FF2B5EF4-FFF2-40B4-BE49-F238E27FC236}">
                <a16:creationId xmlns:a16="http://schemas.microsoft.com/office/drawing/2014/main" id="{3BE99498-A8DE-44F0-8150-1A2646660E3D}"/>
              </a:ext>
            </a:extLst>
          </p:cNvPr>
          <p:cNvSpPr txBox="1"/>
          <p:nvPr/>
        </p:nvSpPr>
        <p:spPr>
          <a:xfrm>
            <a:off x="6989206" y="3515082"/>
            <a:ext cx="3894694" cy="650344"/>
          </a:xfrm>
          <a:prstGeom prst="rect">
            <a:avLst/>
          </a:prstGeom>
          <a:noFill/>
        </p:spPr>
        <p:txBody>
          <a:bodyPr wrap="square" lIns="72556" tIns="36277" rIns="72556" bIns="36277">
            <a:spAutoFit/>
          </a:bodyPr>
          <a:lstStyle/>
          <a:p>
            <a:pPr defTabSz="718590">
              <a:lnSpc>
                <a:spcPts val="15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718590">
              <a:lnSpc>
                <a:spcPts val="1500"/>
              </a:lnSpc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1" name="组合 110">
            <a:extLst>
              <a:ext uri="{FF2B5EF4-FFF2-40B4-BE49-F238E27FC236}">
                <a16:creationId xmlns:a16="http://schemas.microsoft.com/office/drawing/2014/main" id="{89D589EF-0883-46CA-9472-DC91EBFBEBD9}"/>
              </a:ext>
            </a:extLst>
          </p:cNvPr>
          <p:cNvGrpSpPr>
            <a:grpSpLocks/>
          </p:cNvGrpSpPr>
          <p:nvPr/>
        </p:nvGrpSpPr>
        <p:grpSpPr bwMode="auto">
          <a:xfrm>
            <a:off x="6989206" y="4306852"/>
            <a:ext cx="2322513" cy="369888"/>
            <a:chOff x="1574602" y="3235045"/>
            <a:chExt cx="2322150" cy="37095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92" name="五边形 21">
              <a:extLst>
                <a:ext uri="{FF2B5EF4-FFF2-40B4-BE49-F238E27FC236}">
                  <a16:creationId xmlns:a16="http://schemas.microsoft.com/office/drawing/2014/main" id="{DF3FB782-F12C-4765-BF4E-FFF4CB30753D}"/>
                </a:ext>
              </a:extLst>
            </p:cNvPr>
            <p:cNvSpPr/>
            <p:nvPr/>
          </p:nvSpPr>
          <p:spPr>
            <a:xfrm>
              <a:off x="1574602" y="3235045"/>
              <a:ext cx="2322150" cy="370957"/>
            </a:xfrm>
            <a:prstGeom prst="homePlate">
              <a:avLst/>
            </a:prstGeom>
            <a:solidFill>
              <a:srgbClr val="4472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3" name="Title 3">
              <a:extLst>
                <a:ext uri="{FF2B5EF4-FFF2-40B4-BE49-F238E27FC236}">
                  <a16:creationId xmlns:a16="http://schemas.microsoft.com/office/drawing/2014/main" id="{9929C993-4D22-43D8-841A-220C5F3F1A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5999" y="3245856"/>
              <a:ext cx="1947614" cy="3185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 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单击填加标题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4" name="TextBox 113">
            <a:extLst>
              <a:ext uri="{FF2B5EF4-FFF2-40B4-BE49-F238E27FC236}">
                <a16:creationId xmlns:a16="http://schemas.microsoft.com/office/drawing/2014/main" id="{F4EFA1CD-2D1B-4335-B163-4BCDD1BD5ECC}"/>
              </a:ext>
            </a:extLst>
          </p:cNvPr>
          <p:cNvSpPr txBox="1"/>
          <p:nvPr/>
        </p:nvSpPr>
        <p:spPr>
          <a:xfrm>
            <a:off x="6989206" y="4818166"/>
            <a:ext cx="3894694" cy="650344"/>
          </a:xfrm>
          <a:prstGeom prst="rect">
            <a:avLst/>
          </a:prstGeom>
          <a:noFill/>
        </p:spPr>
        <p:txBody>
          <a:bodyPr wrap="square" lIns="72556" tIns="36277" rIns="72556" bIns="36277">
            <a:spAutoFit/>
          </a:bodyPr>
          <a:lstStyle/>
          <a:p>
            <a:pPr defTabSz="718590">
              <a:lnSpc>
                <a:spcPts val="15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718590">
              <a:lnSpc>
                <a:spcPts val="1500"/>
              </a:lnSpc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29846067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同心圆 2">
            <a:extLst>
              <a:ext uri="{FF2B5EF4-FFF2-40B4-BE49-F238E27FC236}">
                <a16:creationId xmlns:a16="http://schemas.microsoft.com/office/drawing/2014/main" id="{D313CA19-F230-4A26-BC23-DF06021692A5}"/>
              </a:ext>
            </a:extLst>
          </p:cNvPr>
          <p:cNvSpPr/>
          <p:nvPr/>
        </p:nvSpPr>
        <p:spPr>
          <a:xfrm>
            <a:off x="-1984652" y="2323940"/>
            <a:ext cx="7405267" cy="7405267"/>
          </a:xfrm>
          <a:prstGeom prst="donut">
            <a:avLst>
              <a:gd name="adj" fmla="val 17949"/>
            </a:avLst>
          </a:prstGeom>
          <a:solidFill>
            <a:srgbClr val="D0DC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1EBC961-6849-4ADE-BFD6-A7EAEEE5C96F}"/>
              </a:ext>
            </a:extLst>
          </p:cNvPr>
          <p:cNvSpPr/>
          <p:nvPr/>
        </p:nvSpPr>
        <p:spPr>
          <a:xfrm>
            <a:off x="1870171" y="1578584"/>
            <a:ext cx="2946400" cy="3976914"/>
          </a:xfrm>
          <a:prstGeom prst="rect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6FA734B-8ED7-45E4-AED9-EE49E20E1666}"/>
              </a:ext>
            </a:extLst>
          </p:cNvPr>
          <p:cNvSpPr/>
          <p:nvPr/>
        </p:nvSpPr>
        <p:spPr>
          <a:xfrm>
            <a:off x="1572628" y="1876127"/>
            <a:ext cx="2946400" cy="397691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357902D7-D6AF-4BAA-B13E-8E63CA0CA8AA}"/>
              </a:ext>
            </a:extLst>
          </p:cNvPr>
          <p:cNvSpPr/>
          <p:nvPr/>
        </p:nvSpPr>
        <p:spPr>
          <a:xfrm>
            <a:off x="6145309" y="1662166"/>
            <a:ext cx="285750" cy="2857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921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2A90122-7AB8-41A4-915B-C94F29B41D84}"/>
              </a:ext>
            </a:extLst>
          </p:cNvPr>
          <p:cNvCxnSpPr/>
          <p:nvPr/>
        </p:nvCxnSpPr>
        <p:spPr>
          <a:xfrm>
            <a:off x="6297709" y="2090790"/>
            <a:ext cx="0" cy="6731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>
            <a:extLst>
              <a:ext uri="{FF2B5EF4-FFF2-40B4-BE49-F238E27FC236}">
                <a16:creationId xmlns:a16="http://schemas.microsoft.com/office/drawing/2014/main" id="{5B74A817-0BF5-4B30-9C1A-CFACC44B5659}"/>
              </a:ext>
            </a:extLst>
          </p:cNvPr>
          <p:cNvSpPr/>
          <p:nvPr/>
        </p:nvSpPr>
        <p:spPr>
          <a:xfrm>
            <a:off x="6154834" y="2867141"/>
            <a:ext cx="285750" cy="2857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4F5FB233-DAD6-48F3-A735-9117D56F6CF5}"/>
              </a:ext>
            </a:extLst>
          </p:cNvPr>
          <p:cNvSpPr/>
          <p:nvPr/>
        </p:nvSpPr>
        <p:spPr>
          <a:xfrm>
            <a:off x="6161184" y="4116943"/>
            <a:ext cx="285750" cy="2857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921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DC428F0C-EEF4-4BD1-98D3-FF7E6AC2C76F}"/>
              </a:ext>
            </a:extLst>
          </p:cNvPr>
          <p:cNvCxnSpPr/>
          <p:nvPr/>
        </p:nvCxnSpPr>
        <p:spPr>
          <a:xfrm>
            <a:off x="6313584" y="4545567"/>
            <a:ext cx="0" cy="6731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>
            <a:extLst>
              <a:ext uri="{FF2B5EF4-FFF2-40B4-BE49-F238E27FC236}">
                <a16:creationId xmlns:a16="http://schemas.microsoft.com/office/drawing/2014/main" id="{10A44BEB-F569-4331-ADD6-8D4BDDF45788}"/>
              </a:ext>
            </a:extLst>
          </p:cNvPr>
          <p:cNvSpPr/>
          <p:nvPr/>
        </p:nvSpPr>
        <p:spPr>
          <a:xfrm>
            <a:off x="6170709" y="5321918"/>
            <a:ext cx="285750" cy="2857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07825FFA-3CF2-4247-B4CF-0723AC506344}"/>
              </a:ext>
            </a:extLst>
          </p:cNvPr>
          <p:cNvCxnSpPr/>
          <p:nvPr/>
        </p:nvCxnSpPr>
        <p:spPr>
          <a:xfrm>
            <a:off x="6303113" y="3281342"/>
            <a:ext cx="0" cy="6731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73B10C4B-7106-4C8F-8B16-9C158DA6B21D}"/>
              </a:ext>
            </a:extLst>
          </p:cNvPr>
          <p:cNvSpPr txBox="1"/>
          <p:nvPr/>
        </p:nvSpPr>
        <p:spPr>
          <a:xfrm>
            <a:off x="6514517" y="1578584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E12E91A4-8963-45C1-9CC5-84634F4F5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846" y="1864120"/>
            <a:ext cx="3621825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ts val="1600"/>
              </a:lnSpc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12274B45-7E04-4D1E-811E-62BB0E2881CA}"/>
              </a:ext>
            </a:extLst>
          </p:cNvPr>
          <p:cNvSpPr txBox="1"/>
          <p:nvPr/>
        </p:nvSpPr>
        <p:spPr>
          <a:xfrm>
            <a:off x="6514517" y="2783559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4346E9AF-A0EF-44EA-BE12-84114B306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846" y="3069095"/>
            <a:ext cx="3621825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ts val="1600"/>
              </a:lnSpc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88CD6725-D7E4-4A5C-816E-6869DC49445B}"/>
              </a:ext>
            </a:extLst>
          </p:cNvPr>
          <p:cNvSpPr txBox="1"/>
          <p:nvPr/>
        </p:nvSpPr>
        <p:spPr>
          <a:xfrm>
            <a:off x="6530846" y="3988534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AF2D9F2B-5095-4A47-8DAF-390C62E5E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7175" y="4274070"/>
            <a:ext cx="3621825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ts val="1600"/>
              </a:lnSpc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A2DC7FC0-9FBD-4CCB-AC8D-29A9B58910C5}"/>
              </a:ext>
            </a:extLst>
          </p:cNvPr>
          <p:cNvSpPr txBox="1"/>
          <p:nvPr/>
        </p:nvSpPr>
        <p:spPr>
          <a:xfrm>
            <a:off x="6547175" y="5238336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6B05C90-4FB4-40C8-958C-FFB1DBF86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3504" y="5523872"/>
            <a:ext cx="3621825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ts val="1600"/>
              </a:lnSpc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27912846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5D9107A8-7C2D-40AF-BC8A-D4CE4AC1AE7B}"/>
              </a:ext>
            </a:extLst>
          </p:cNvPr>
          <p:cNvSpPr>
            <a:spLocks/>
          </p:cNvSpPr>
          <p:nvPr/>
        </p:nvSpPr>
        <p:spPr bwMode="auto">
          <a:xfrm>
            <a:off x="0" y="4398721"/>
            <a:ext cx="12192000" cy="2459279"/>
          </a:xfrm>
          <a:custGeom>
            <a:avLst/>
            <a:gdLst>
              <a:gd name="T0" fmla="*/ 0 w 1082"/>
              <a:gd name="T1" fmla="*/ 0 h 303"/>
              <a:gd name="T2" fmla="*/ 148 w 1082"/>
              <a:gd name="T3" fmla="*/ 73 h 303"/>
              <a:gd name="T4" fmla="*/ 321 w 1082"/>
              <a:gd name="T5" fmla="*/ 32 h 303"/>
              <a:gd name="T6" fmla="*/ 433 w 1082"/>
              <a:gd name="T7" fmla="*/ 94 h 303"/>
              <a:gd name="T8" fmla="*/ 570 w 1082"/>
              <a:gd name="T9" fmla="*/ 151 h 303"/>
              <a:gd name="T10" fmla="*/ 749 w 1082"/>
              <a:gd name="T11" fmla="*/ 25 h 303"/>
              <a:gd name="T12" fmla="*/ 970 w 1082"/>
              <a:gd name="T13" fmla="*/ 56 h 303"/>
              <a:gd name="T14" fmla="*/ 1082 w 1082"/>
              <a:gd name="T15" fmla="*/ 60 h 303"/>
              <a:gd name="T16" fmla="*/ 1082 w 1082"/>
              <a:gd name="T17" fmla="*/ 303 h 303"/>
              <a:gd name="T18" fmla="*/ 0 w 1082"/>
              <a:gd name="T19" fmla="*/ 303 h 303"/>
              <a:gd name="T20" fmla="*/ 0 w 1082"/>
              <a:gd name="T2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82" h="303">
                <a:moveTo>
                  <a:pt x="0" y="0"/>
                </a:moveTo>
                <a:cubicBezTo>
                  <a:pt x="0" y="0"/>
                  <a:pt x="81" y="74"/>
                  <a:pt x="148" y="73"/>
                </a:cubicBezTo>
                <a:cubicBezTo>
                  <a:pt x="215" y="72"/>
                  <a:pt x="261" y="33"/>
                  <a:pt x="321" y="32"/>
                </a:cubicBezTo>
                <a:cubicBezTo>
                  <a:pt x="381" y="31"/>
                  <a:pt x="418" y="81"/>
                  <a:pt x="433" y="94"/>
                </a:cubicBezTo>
                <a:cubicBezTo>
                  <a:pt x="448" y="107"/>
                  <a:pt x="527" y="163"/>
                  <a:pt x="570" y="151"/>
                </a:cubicBezTo>
                <a:cubicBezTo>
                  <a:pt x="613" y="139"/>
                  <a:pt x="685" y="43"/>
                  <a:pt x="749" y="25"/>
                </a:cubicBezTo>
                <a:cubicBezTo>
                  <a:pt x="813" y="7"/>
                  <a:pt x="898" y="30"/>
                  <a:pt x="970" y="56"/>
                </a:cubicBezTo>
                <a:cubicBezTo>
                  <a:pt x="1042" y="82"/>
                  <a:pt x="1082" y="60"/>
                  <a:pt x="1082" y="60"/>
                </a:cubicBezTo>
                <a:cubicBezTo>
                  <a:pt x="1082" y="303"/>
                  <a:pt x="1082" y="303"/>
                  <a:pt x="1082" y="303"/>
                </a:cubicBezTo>
                <a:cubicBezTo>
                  <a:pt x="0" y="303"/>
                  <a:pt x="0" y="303"/>
                  <a:pt x="0" y="303"/>
                </a:cubicBezTo>
                <a:lnTo>
                  <a:pt x="0" y="0"/>
                </a:lnTo>
                <a:close/>
              </a:path>
            </a:pathLst>
          </a:custGeom>
          <a:solidFill>
            <a:srgbClr val="D0DCF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4EDAE8DC-C399-4199-B9F3-2B6299AEEE9F}"/>
              </a:ext>
            </a:extLst>
          </p:cNvPr>
          <p:cNvSpPr>
            <a:spLocks/>
          </p:cNvSpPr>
          <p:nvPr/>
        </p:nvSpPr>
        <p:spPr bwMode="auto">
          <a:xfrm>
            <a:off x="0" y="4722573"/>
            <a:ext cx="12192000" cy="2135427"/>
          </a:xfrm>
          <a:custGeom>
            <a:avLst/>
            <a:gdLst>
              <a:gd name="T0" fmla="*/ 0 w 1082"/>
              <a:gd name="T1" fmla="*/ 16 h 260"/>
              <a:gd name="T2" fmla="*/ 56 w 1082"/>
              <a:gd name="T3" fmla="*/ 34 h 260"/>
              <a:gd name="T4" fmla="*/ 216 w 1082"/>
              <a:gd name="T5" fmla="*/ 115 h 260"/>
              <a:gd name="T6" fmla="*/ 362 w 1082"/>
              <a:gd name="T7" fmla="*/ 48 h 260"/>
              <a:gd name="T8" fmla="*/ 554 w 1082"/>
              <a:gd name="T9" fmla="*/ 49 h 260"/>
              <a:gd name="T10" fmla="*/ 683 w 1082"/>
              <a:gd name="T11" fmla="*/ 139 h 260"/>
              <a:gd name="T12" fmla="*/ 852 w 1082"/>
              <a:gd name="T13" fmla="*/ 98 h 260"/>
              <a:gd name="T14" fmla="*/ 986 w 1082"/>
              <a:gd name="T15" fmla="*/ 93 h 260"/>
              <a:gd name="T16" fmla="*/ 1082 w 1082"/>
              <a:gd name="T17" fmla="*/ 121 h 260"/>
              <a:gd name="T18" fmla="*/ 1082 w 1082"/>
              <a:gd name="T19" fmla="*/ 260 h 260"/>
              <a:gd name="T20" fmla="*/ 0 w 1082"/>
              <a:gd name="T21" fmla="*/ 260 h 260"/>
              <a:gd name="T22" fmla="*/ 0 w 1082"/>
              <a:gd name="T23" fmla="*/ 16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82" h="260">
                <a:moveTo>
                  <a:pt x="0" y="16"/>
                </a:moveTo>
                <a:cubicBezTo>
                  <a:pt x="0" y="16"/>
                  <a:pt x="26" y="13"/>
                  <a:pt x="56" y="34"/>
                </a:cubicBezTo>
                <a:cubicBezTo>
                  <a:pt x="86" y="55"/>
                  <a:pt x="156" y="120"/>
                  <a:pt x="216" y="115"/>
                </a:cubicBezTo>
                <a:cubicBezTo>
                  <a:pt x="276" y="110"/>
                  <a:pt x="325" y="68"/>
                  <a:pt x="362" y="48"/>
                </a:cubicBezTo>
                <a:cubicBezTo>
                  <a:pt x="408" y="23"/>
                  <a:pt x="494" y="0"/>
                  <a:pt x="554" y="49"/>
                </a:cubicBezTo>
                <a:cubicBezTo>
                  <a:pt x="620" y="103"/>
                  <a:pt x="661" y="136"/>
                  <a:pt x="683" y="139"/>
                </a:cubicBezTo>
                <a:cubicBezTo>
                  <a:pt x="735" y="145"/>
                  <a:pt x="790" y="119"/>
                  <a:pt x="852" y="98"/>
                </a:cubicBezTo>
                <a:cubicBezTo>
                  <a:pt x="914" y="77"/>
                  <a:pt x="963" y="87"/>
                  <a:pt x="986" y="93"/>
                </a:cubicBezTo>
                <a:cubicBezTo>
                  <a:pt x="1027" y="104"/>
                  <a:pt x="1082" y="121"/>
                  <a:pt x="1082" y="121"/>
                </a:cubicBezTo>
                <a:cubicBezTo>
                  <a:pt x="1082" y="260"/>
                  <a:pt x="1082" y="260"/>
                  <a:pt x="1082" y="260"/>
                </a:cubicBezTo>
                <a:cubicBezTo>
                  <a:pt x="0" y="260"/>
                  <a:pt x="0" y="260"/>
                  <a:pt x="0" y="260"/>
                </a:cubicBezTo>
                <a:lnTo>
                  <a:pt x="0" y="16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任意多边形 4">
            <a:extLst>
              <a:ext uri="{FF2B5EF4-FFF2-40B4-BE49-F238E27FC236}">
                <a16:creationId xmlns:a16="http://schemas.microsoft.com/office/drawing/2014/main" id="{DD30A347-6379-401D-B36C-8A319BC2B4A7}"/>
              </a:ext>
            </a:extLst>
          </p:cNvPr>
          <p:cNvSpPr/>
          <p:nvPr/>
        </p:nvSpPr>
        <p:spPr>
          <a:xfrm>
            <a:off x="4928343" y="3522858"/>
            <a:ext cx="45719" cy="1582829"/>
          </a:xfrm>
          <a:custGeom>
            <a:avLst/>
            <a:gdLst>
              <a:gd name="connsiteX0" fmla="*/ 0 w 0"/>
              <a:gd name="connsiteY0" fmla="*/ 1495425 h 1495425"/>
              <a:gd name="connsiteX1" fmla="*/ 0 w 0"/>
              <a:gd name="connsiteY1" fmla="*/ 0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95425">
                <a:moveTo>
                  <a:pt x="0" y="1495425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</a:schemeClr>
            </a:solidFill>
            <a:head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5">
            <a:extLst>
              <a:ext uri="{FF2B5EF4-FFF2-40B4-BE49-F238E27FC236}">
                <a16:creationId xmlns:a16="http://schemas.microsoft.com/office/drawing/2014/main" id="{F714B35C-8511-45F1-8CD5-75DE83457984}"/>
              </a:ext>
            </a:extLst>
          </p:cNvPr>
          <p:cNvSpPr/>
          <p:nvPr/>
        </p:nvSpPr>
        <p:spPr>
          <a:xfrm>
            <a:off x="6929862" y="2451388"/>
            <a:ext cx="0" cy="3200400"/>
          </a:xfrm>
          <a:custGeom>
            <a:avLst/>
            <a:gdLst>
              <a:gd name="connsiteX0" fmla="*/ 0 w 0"/>
              <a:gd name="connsiteY0" fmla="*/ 2400300 h 2400300"/>
              <a:gd name="connsiteX1" fmla="*/ 0 w 0"/>
              <a:gd name="connsiteY1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400300">
                <a:moveTo>
                  <a:pt x="0" y="240030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</a:schemeClr>
            </a:solidFill>
            <a:head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任意多边形 6">
            <a:extLst>
              <a:ext uri="{FF2B5EF4-FFF2-40B4-BE49-F238E27FC236}">
                <a16:creationId xmlns:a16="http://schemas.microsoft.com/office/drawing/2014/main" id="{3F5B4BC0-69D8-4C9C-96B2-1E9CF46BD732}"/>
              </a:ext>
            </a:extLst>
          </p:cNvPr>
          <p:cNvSpPr/>
          <p:nvPr/>
        </p:nvSpPr>
        <p:spPr>
          <a:xfrm>
            <a:off x="8911062" y="2984788"/>
            <a:ext cx="0" cy="1993900"/>
          </a:xfrm>
          <a:custGeom>
            <a:avLst/>
            <a:gdLst>
              <a:gd name="connsiteX0" fmla="*/ 0 w 0"/>
              <a:gd name="connsiteY0" fmla="*/ 1495425 h 1495425"/>
              <a:gd name="connsiteX1" fmla="*/ 0 w 0"/>
              <a:gd name="connsiteY1" fmla="*/ 0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95425">
                <a:moveTo>
                  <a:pt x="0" y="1495425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</a:schemeClr>
            </a:solidFill>
            <a:head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任意多边形 7">
            <a:extLst>
              <a:ext uri="{FF2B5EF4-FFF2-40B4-BE49-F238E27FC236}">
                <a16:creationId xmlns:a16="http://schemas.microsoft.com/office/drawing/2014/main" id="{A1C99A64-69AC-4271-9F90-5F7C58E91065}"/>
              </a:ext>
            </a:extLst>
          </p:cNvPr>
          <p:cNvSpPr/>
          <p:nvPr/>
        </p:nvSpPr>
        <p:spPr>
          <a:xfrm>
            <a:off x="1964162" y="2451388"/>
            <a:ext cx="0" cy="2692400"/>
          </a:xfrm>
          <a:custGeom>
            <a:avLst/>
            <a:gdLst>
              <a:gd name="connsiteX0" fmla="*/ 0 w 0"/>
              <a:gd name="connsiteY0" fmla="*/ 2019300 h 2019300"/>
              <a:gd name="connsiteX1" fmla="*/ 0 w 0"/>
              <a:gd name="connsiteY1" fmla="*/ 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019300">
                <a:moveTo>
                  <a:pt x="0" y="201930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</a:schemeClr>
            </a:solidFill>
            <a:head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任意多边形 20">
            <a:extLst>
              <a:ext uri="{FF2B5EF4-FFF2-40B4-BE49-F238E27FC236}">
                <a16:creationId xmlns:a16="http://schemas.microsoft.com/office/drawing/2014/main" id="{CBFEDB65-B0D1-48F7-8B7A-CB24AD80A3AE}"/>
              </a:ext>
            </a:extLst>
          </p:cNvPr>
          <p:cNvSpPr/>
          <p:nvPr/>
        </p:nvSpPr>
        <p:spPr>
          <a:xfrm>
            <a:off x="3970762" y="1203435"/>
            <a:ext cx="0" cy="4495800"/>
          </a:xfrm>
          <a:custGeom>
            <a:avLst/>
            <a:gdLst>
              <a:gd name="connsiteX0" fmla="*/ 0 w 0"/>
              <a:gd name="connsiteY0" fmla="*/ 3371850 h 3371850"/>
              <a:gd name="connsiteX1" fmla="*/ 0 w 0"/>
              <a:gd name="connsiteY1" fmla="*/ 0 h 337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371850">
                <a:moveTo>
                  <a:pt x="0" y="337185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</a:schemeClr>
            </a:solidFill>
            <a:head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" name="Group 14">
            <a:extLst>
              <a:ext uri="{FF2B5EF4-FFF2-40B4-BE49-F238E27FC236}">
                <a16:creationId xmlns:a16="http://schemas.microsoft.com/office/drawing/2014/main" id="{A98CDE84-D5A8-4B81-BA32-8DF77535FFE5}"/>
              </a:ext>
            </a:extLst>
          </p:cNvPr>
          <p:cNvGrpSpPr/>
          <p:nvPr/>
        </p:nvGrpSpPr>
        <p:grpSpPr>
          <a:xfrm>
            <a:off x="2114102" y="2360051"/>
            <a:ext cx="1543498" cy="1097626"/>
            <a:chOff x="8508024" y="2034687"/>
            <a:chExt cx="2972326" cy="104082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2CB5D13-EBCC-4361-8E12-E2E5B6CEEB9E}"/>
                </a:ext>
              </a:extLst>
            </p:cNvPr>
            <p:cNvSpPr txBox="1"/>
            <p:nvPr/>
          </p:nvSpPr>
          <p:spPr>
            <a:xfrm>
              <a:off x="8508024" y="2034687"/>
              <a:ext cx="1936112" cy="367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文字内容</a:t>
              </a:r>
              <a:endParaRPr 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833FB3F-6D10-425F-B7FB-E80FE7B0993D}"/>
                </a:ext>
              </a:extLst>
            </p:cNvPr>
            <p:cNvSpPr/>
            <p:nvPr/>
          </p:nvSpPr>
          <p:spPr>
            <a:xfrm>
              <a:off x="8508024" y="2365039"/>
              <a:ext cx="2972326" cy="710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CB8E697-A4EA-4C81-938A-F2B651E73B19}"/>
              </a:ext>
            </a:extLst>
          </p:cNvPr>
          <p:cNvGrpSpPr/>
          <p:nvPr/>
        </p:nvGrpSpPr>
        <p:grpSpPr>
          <a:xfrm>
            <a:off x="4095301" y="1095806"/>
            <a:ext cx="1543498" cy="1105512"/>
            <a:chOff x="8508024" y="2034687"/>
            <a:chExt cx="2972326" cy="1048299"/>
          </a:xfrm>
        </p:grpSpPr>
        <p:sp>
          <p:nvSpPr>
            <p:cNvPr id="16" name="TextBox 12">
              <a:extLst>
                <a:ext uri="{FF2B5EF4-FFF2-40B4-BE49-F238E27FC236}">
                  <a16:creationId xmlns:a16="http://schemas.microsoft.com/office/drawing/2014/main" id="{3EFD8574-1FAE-4D12-ABA6-A527DDDFCDDA}"/>
                </a:ext>
              </a:extLst>
            </p:cNvPr>
            <p:cNvSpPr txBox="1"/>
            <p:nvPr/>
          </p:nvSpPr>
          <p:spPr>
            <a:xfrm>
              <a:off x="8508024" y="2034687"/>
              <a:ext cx="1936112" cy="367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文字内容</a:t>
              </a:r>
              <a:endParaRPr 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79C250FF-1061-4256-B490-F40ABCA97050}"/>
                </a:ext>
              </a:extLst>
            </p:cNvPr>
            <p:cNvSpPr/>
            <p:nvPr/>
          </p:nvSpPr>
          <p:spPr>
            <a:xfrm>
              <a:off x="8508024" y="2365039"/>
              <a:ext cx="2972326" cy="7179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4">
            <a:extLst>
              <a:ext uri="{FF2B5EF4-FFF2-40B4-BE49-F238E27FC236}">
                <a16:creationId xmlns:a16="http://schemas.microsoft.com/office/drawing/2014/main" id="{55EFCF69-C833-4824-87BB-DED082504B78}"/>
              </a:ext>
            </a:extLst>
          </p:cNvPr>
          <p:cNvGrpSpPr/>
          <p:nvPr/>
        </p:nvGrpSpPr>
        <p:grpSpPr>
          <a:xfrm>
            <a:off x="5040513" y="3415732"/>
            <a:ext cx="1543498" cy="1105512"/>
            <a:chOff x="8508024" y="2034687"/>
            <a:chExt cx="2972326" cy="1048299"/>
          </a:xfrm>
        </p:grpSpPr>
        <p:sp>
          <p:nvSpPr>
            <p:cNvPr id="19" name="TextBox 12">
              <a:extLst>
                <a:ext uri="{FF2B5EF4-FFF2-40B4-BE49-F238E27FC236}">
                  <a16:creationId xmlns:a16="http://schemas.microsoft.com/office/drawing/2014/main" id="{B2721859-4066-40EA-9502-04046F5C418C}"/>
                </a:ext>
              </a:extLst>
            </p:cNvPr>
            <p:cNvSpPr txBox="1"/>
            <p:nvPr/>
          </p:nvSpPr>
          <p:spPr>
            <a:xfrm>
              <a:off x="8508024" y="2034687"/>
              <a:ext cx="1936112" cy="367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文字内容</a:t>
              </a:r>
              <a:endParaRPr 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EE9DC19E-4920-4416-8CCE-EA972FFBE1BF}"/>
                </a:ext>
              </a:extLst>
            </p:cNvPr>
            <p:cNvSpPr/>
            <p:nvPr/>
          </p:nvSpPr>
          <p:spPr>
            <a:xfrm>
              <a:off x="8508024" y="2365039"/>
              <a:ext cx="2972326" cy="7179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14">
            <a:extLst>
              <a:ext uri="{FF2B5EF4-FFF2-40B4-BE49-F238E27FC236}">
                <a16:creationId xmlns:a16="http://schemas.microsoft.com/office/drawing/2014/main" id="{F0255A2A-5F8D-4FEF-ACBD-86022525B7EC}"/>
              </a:ext>
            </a:extLst>
          </p:cNvPr>
          <p:cNvGrpSpPr/>
          <p:nvPr/>
        </p:nvGrpSpPr>
        <p:grpSpPr>
          <a:xfrm>
            <a:off x="7059723" y="2360051"/>
            <a:ext cx="1543498" cy="1097626"/>
            <a:chOff x="8508024" y="2034687"/>
            <a:chExt cx="2972326" cy="1040821"/>
          </a:xfrm>
        </p:grpSpPr>
        <p:sp>
          <p:nvSpPr>
            <p:cNvPr id="22" name="TextBox 12">
              <a:extLst>
                <a:ext uri="{FF2B5EF4-FFF2-40B4-BE49-F238E27FC236}">
                  <a16:creationId xmlns:a16="http://schemas.microsoft.com/office/drawing/2014/main" id="{B2D1A35D-0275-422B-8047-490B2A083D9D}"/>
                </a:ext>
              </a:extLst>
            </p:cNvPr>
            <p:cNvSpPr txBox="1"/>
            <p:nvPr/>
          </p:nvSpPr>
          <p:spPr>
            <a:xfrm>
              <a:off x="8508024" y="2034687"/>
              <a:ext cx="1936112" cy="367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文字内容</a:t>
              </a:r>
              <a:endParaRPr 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3">
              <a:extLst>
                <a:ext uri="{FF2B5EF4-FFF2-40B4-BE49-F238E27FC236}">
                  <a16:creationId xmlns:a16="http://schemas.microsoft.com/office/drawing/2014/main" id="{F375A2BF-9B37-4111-97AD-4C493BCE0E0E}"/>
                </a:ext>
              </a:extLst>
            </p:cNvPr>
            <p:cNvSpPr/>
            <p:nvPr/>
          </p:nvSpPr>
          <p:spPr>
            <a:xfrm>
              <a:off x="8508024" y="2365039"/>
              <a:ext cx="2972326" cy="710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14">
            <a:extLst>
              <a:ext uri="{FF2B5EF4-FFF2-40B4-BE49-F238E27FC236}">
                <a16:creationId xmlns:a16="http://schemas.microsoft.com/office/drawing/2014/main" id="{D81BCB4D-FA2D-4D03-BC9C-E61F89F63980}"/>
              </a:ext>
            </a:extLst>
          </p:cNvPr>
          <p:cNvGrpSpPr/>
          <p:nvPr/>
        </p:nvGrpSpPr>
        <p:grpSpPr>
          <a:xfrm>
            <a:off x="9054359" y="2855581"/>
            <a:ext cx="1543498" cy="1105512"/>
            <a:chOff x="8508024" y="2034687"/>
            <a:chExt cx="2972326" cy="1048299"/>
          </a:xfrm>
        </p:grpSpPr>
        <p:sp>
          <p:nvSpPr>
            <p:cNvPr id="25" name="TextBox 12">
              <a:extLst>
                <a:ext uri="{FF2B5EF4-FFF2-40B4-BE49-F238E27FC236}">
                  <a16:creationId xmlns:a16="http://schemas.microsoft.com/office/drawing/2014/main" id="{574FA5F7-8CB1-406B-BBC1-F115A813C649}"/>
                </a:ext>
              </a:extLst>
            </p:cNvPr>
            <p:cNvSpPr txBox="1"/>
            <p:nvPr/>
          </p:nvSpPr>
          <p:spPr>
            <a:xfrm>
              <a:off x="8508024" y="2034687"/>
              <a:ext cx="1936112" cy="367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文字内容</a:t>
              </a:r>
              <a:endParaRPr 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13">
              <a:extLst>
                <a:ext uri="{FF2B5EF4-FFF2-40B4-BE49-F238E27FC236}">
                  <a16:creationId xmlns:a16="http://schemas.microsoft.com/office/drawing/2014/main" id="{71F05EF3-7A44-46FD-9C34-31EABDD30F17}"/>
                </a:ext>
              </a:extLst>
            </p:cNvPr>
            <p:cNvSpPr/>
            <p:nvPr/>
          </p:nvSpPr>
          <p:spPr>
            <a:xfrm>
              <a:off x="8508024" y="2365039"/>
              <a:ext cx="2972326" cy="7179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54149325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24491" y="1626512"/>
            <a:ext cx="1995974" cy="1774992"/>
          </a:xfrm>
          <a:custGeom>
            <a:avLst/>
            <a:gdLst>
              <a:gd name="connsiteX0" fmla="*/ 591053 w 1995974"/>
              <a:gd name="connsiteY0" fmla="*/ 0 h 1774992"/>
              <a:gd name="connsiteX1" fmla="*/ 1404845 w 1995974"/>
              <a:gd name="connsiteY1" fmla="*/ 0 h 1774992"/>
              <a:gd name="connsiteX2" fmla="*/ 1564442 w 1995974"/>
              <a:gd name="connsiteY2" fmla="*/ 91906 h 1774992"/>
              <a:gd name="connsiteX3" fmla="*/ 1971338 w 1995974"/>
              <a:gd name="connsiteY3" fmla="*/ 795590 h 1774992"/>
              <a:gd name="connsiteX4" fmla="*/ 1971338 w 1995974"/>
              <a:gd name="connsiteY4" fmla="*/ 979402 h 1774992"/>
              <a:gd name="connsiteX5" fmla="*/ 1564442 w 1995974"/>
              <a:gd name="connsiteY5" fmla="*/ 1683086 h 1774992"/>
              <a:gd name="connsiteX6" fmla="*/ 1404845 w 1995974"/>
              <a:gd name="connsiteY6" fmla="*/ 1774992 h 1774992"/>
              <a:gd name="connsiteX7" fmla="*/ 591053 w 1995974"/>
              <a:gd name="connsiteY7" fmla="*/ 1774992 h 1774992"/>
              <a:gd name="connsiteX8" fmla="*/ 431456 w 1995974"/>
              <a:gd name="connsiteY8" fmla="*/ 1683086 h 1774992"/>
              <a:gd name="connsiteX9" fmla="*/ 24870 w 1995974"/>
              <a:gd name="connsiteY9" fmla="*/ 979402 h 1774992"/>
              <a:gd name="connsiteX10" fmla="*/ 24870 w 1995974"/>
              <a:gd name="connsiteY10" fmla="*/ 795590 h 1774992"/>
              <a:gd name="connsiteX11" fmla="*/ 431456 w 1995974"/>
              <a:gd name="connsiteY11" fmla="*/ 91906 h 1774992"/>
              <a:gd name="connsiteX12" fmla="*/ 591053 w 1995974"/>
              <a:gd name="connsiteY12" fmla="*/ 0 h 1774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5974" h="1774992">
                <a:moveTo>
                  <a:pt x="591053" y="0"/>
                </a:moveTo>
                <a:lnTo>
                  <a:pt x="1404845" y="0"/>
                </a:lnTo>
                <a:cubicBezTo>
                  <a:pt x="1470543" y="0"/>
                  <a:pt x="1531283" y="34968"/>
                  <a:pt x="1564442" y="91906"/>
                </a:cubicBezTo>
                <a:lnTo>
                  <a:pt x="1971338" y="795590"/>
                </a:lnTo>
                <a:cubicBezTo>
                  <a:pt x="2004187" y="852529"/>
                  <a:pt x="2004187" y="922464"/>
                  <a:pt x="1971338" y="979402"/>
                </a:cubicBezTo>
                <a:lnTo>
                  <a:pt x="1564442" y="1683086"/>
                </a:lnTo>
                <a:cubicBezTo>
                  <a:pt x="1531283" y="1740025"/>
                  <a:pt x="1470543" y="1774992"/>
                  <a:pt x="1404845" y="1774992"/>
                </a:cubicBezTo>
                <a:lnTo>
                  <a:pt x="591053" y="1774992"/>
                </a:lnTo>
                <a:cubicBezTo>
                  <a:pt x="525355" y="1774992"/>
                  <a:pt x="464615" y="1740025"/>
                  <a:pt x="431456" y="1683086"/>
                </a:cubicBezTo>
                <a:lnTo>
                  <a:pt x="24870" y="979402"/>
                </a:lnTo>
                <a:cubicBezTo>
                  <a:pt x="-8289" y="922464"/>
                  <a:pt x="-8289" y="852529"/>
                  <a:pt x="24870" y="795590"/>
                </a:cubicBezTo>
                <a:lnTo>
                  <a:pt x="431456" y="91906"/>
                </a:lnTo>
                <a:cubicBezTo>
                  <a:pt x="464615" y="34968"/>
                  <a:pt x="525355" y="0"/>
                  <a:pt x="591053" y="0"/>
                </a:cubicBez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5332" y="2619566"/>
            <a:ext cx="1995974" cy="1774992"/>
          </a:xfrm>
          <a:custGeom>
            <a:avLst/>
            <a:gdLst>
              <a:gd name="connsiteX0" fmla="*/ 591053 w 1995974"/>
              <a:gd name="connsiteY0" fmla="*/ 0 h 1774992"/>
              <a:gd name="connsiteX1" fmla="*/ 1404845 w 1995974"/>
              <a:gd name="connsiteY1" fmla="*/ 0 h 1774992"/>
              <a:gd name="connsiteX2" fmla="*/ 1564442 w 1995974"/>
              <a:gd name="connsiteY2" fmla="*/ 91906 h 1774992"/>
              <a:gd name="connsiteX3" fmla="*/ 1971338 w 1995974"/>
              <a:gd name="connsiteY3" fmla="*/ 795590 h 1774992"/>
              <a:gd name="connsiteX4" fmla="*/ 1971338 w 1995974"/>
              <a:gd name="connsiteY4" fmla="*/ 979402 h 1774992"/>
              <a:gd name="connsiteX5" fmla="*/ 1564442 w 1995974"/>
              <a:gd name="connsiteY5" fmla="*/ 1683086 h 1774992"/>
              <a:gd name="connsiteX6" fmla="*/ 1404845 w 1995974"/>
              <a:gd name="connsiteY6" fmla="*/ 1774992 h 1774992"/>
              <a:gd name="connsiteX7" fmla="*/ 591053 w 1995974"/>
              <a:gd name="connsiteY7" fmla="*/ 1774992 h 1774992"/>
              <a:gd name="connsiteX8" fmla="*/ 431456 w 1995974"/>
              <a:gd name="connsiteY8" fmla="*/ 1683086 h 1774992"/>
              <a:gd name="connsiteX9" fmla="*/ 24870 w 1995974"/>
              <a:gd name="connsiteY9" fmla="*/ 979402 h 1774992"/>
              <a:gd name="connsiteX10" fmla="*/ 24870 w 1995974"/>
              <a:gd name="connsiteY10" fmla="*/ 795590 h 1774992"/>
              <a:gd name="connsiteX11" fmla="*/ 431456 w 1995974"/>
              <a:gd name="connsiteY11" fmla="*/ 91906 h 1774992"/>
              <a:gd name="connsiteX12" fmla="*/ 591053 w 1995974"/>
              <a:gd name="connsiteY12" fmla="*/ 0 h 1774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5974" h="1774992">
                <a:moveTo>
                  <a:pt x="591053" y="0"/>
                </a:moveTo>
                <a:lnTo>
                  <a:pt x="1404845" y="0"/>
                </a:lnTo>
                <a:cubicBezTo>
                  <a:pt x="1470543" y="0"/>
                  <a:pt x="1531283" y="34968"/>
                  <a:pt x="1564442" y="91906"/>
                </a:cubicBezTo>
                <a:lnTo>
                  <a:pt x="1971338" y="795590"/>
                </a:lnTo>
                <a:cubicBezTo>
                  <a:pt x="2004187" y="852529"/>
                  <a:pt x="2004187" y="922464"/>
                  <a:pt x="1971338" y="979402"/>
                </a:cubicBezTo>
                <a:lnTo>
                  <a:pt x="1564442" y="1683086"/>
                </a:lnTo>
                <a:cubicBezTo>
                  <a:pt x="1531283" y="1740025"/>
                  <a:pt x="1470543" y="1774992"/>
                  <a:pt x="1404845" y="1774992"/>
                </a:cubicBezTo>
                <a:lnTo>
                  <a:pt x="591053" y="1774992"/>
                </a:lnTo>
                <a:cubicBezTo>
                  <a:pt x="525355" y="1774992"/>
                  <a:pt x="464615" y="1740025"/>
                  <a:pt x="431456" y="1683086"/>
                </a:cubicBezTo>
                <a:lnTo>
                  <a:pt x="24870" y="979402"/>
                </a:lnTo>
                <a:cubicBezTo>
                  <a:pt x="-8289" y="922464"/>
                  <a:pt x="-8289" y="852529"/>
                  <a:pt x="24870" y="795590"/>
                </a:cubicBezTo>
                <a:lnTo>
                  <a:pt x="431456" y="91906"/>
                </a:lnTo>
                <a:cubicBezTo>
                  <a:pt x="464615" y="34968"/>
                  <a:pt x="525355" y="0"/>
                  <a:pt x="591053" y="0"/>
                </a:cubicBez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24491" y="3541030"/>
            <a:ext cx="1995974" cy="1774992"/>
          </a:xfrm>
          <a:custGeom>
            <a:avLst/>
            <a:gdLst>
              <a:gd name="connsiteX0" fmla="*/ 591053 w 1995974"/>
              <a:gd name="connsiteY0" fmla="*/ 0 h 1774992"/>
              <a:gd name="connsiteX1" fmla="*/ 1404845 w 1995974"/>
              <a:gd name="connsiteY1" fmla="*/ 0 h 1774992"/>
              <a:gd name="connsiteX2" fmla="*/ 1564442 w 1995974"/>
              <a:gd name="connsiteY2" fmla="*/ 91906 h 1774992"/>
              <a:gd name="connsiteX3" fmla="*/ 1971338 w 1995974"/>
              <a:gd name="connsiteY3" fmla="*/ 795590 h 1774992"/>
              <a:gd name="connsiteX4" fmla="*/ 1971338 w 1995974"/>
              <a:gd name="connsiteY4" fmla="*/ 979402 h 1774992"/>
              <a:gd name="connsiteX5" fmla="*/ 1564442 w 1995974"/>
              <a:gd name="connsiteY5" fmla="*/ 1683086 h 1774992"/>
              <a:gd name="connsiteX6" fmla="*/ 1404845 w 1995974"/>
              <a:gd name="connsiteY6" fmla="*/ 1774992 h 1774992"/>
              <a:gd name="connsiteX7" fmla="*/ 591053 w 1995974"/>
              <a:gd name="connsiteY7" fmla="*/ 1774992 h 1774992"/>
              <a:gd name="connsiteX8" fmla="*/ 431456 w 1995974"/>
              <a:gd name="connsiteY8" fmla="*/ 1683086 h 1774992"/>
              <a:gd name="connsiteX9" fmla="*/ 24870 w 1995974"/>
              <a:gd name="connsiteY9" fmla="*/ 979402 h 1774992"/>
              <a:gd name="connsiteX10" fmla="*/ 24870 w 1995974"/>
              <a:gd name="connsiteY10" fmla="*/ 795590 h 1774992"/>
              <a:gd name="connsiteX11" fmla="*/ 431456 w 1995974"/>
              <a:gd name="connsiteY11" fmla="*/ 91906 h 1774992"/>
              <a:gd name="connsiteX12" fmla="*/ 591053 w 1995974"/>
              <a:gd name="connsiteY12" fmla="*/ 0 h 1774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5974" h="1774992">
                <a:moveTo>
                  <a:pt x="591053" y="0"/>
                </a:moveTo>
                <a:lnTo>
                  <a:pt x="1404845" y="0"/>
                </a:lnTo>
                <a:cubicBezTo>
                  <a:pt x="1470543" y="0"/>
                  <a:pt x="1531283" y="34968"/>
                  <a:pt x="1564442" y="91906"/>
                </a:cubicBezTo>
                <a:lnTo>
                  <a:pt x="1971338" y="795590"/>
                </a:lnTo>
                <a:cubicBezTo>
                  <a:pt x="2004187" y="852529"/>
                  <a:pt x="2004187" y="922464"/>
                  <a:pt x="1971338" y="979402"/>
                </a:cubicBezTo>
                <a:lnTo>
                  <a:pt x="1564442" y="1683086"/>
                </a:lnTo>
                <a:cubicBezTo>
                  <a:pt x="1531283" y="1740025"/>
                  <a:pt x="1470543" y="1774992"/>
                  <a:pt x="1404845" y="1774992"/>
                </a:cubicBezTo>
                <a:lnTo>
                  <a:pt x="591053" y="1774992"/>
                </a:lnTo>
                <a:cubicBezTo>
                  <a:pt x="525355" y="1774992"/>
                  <a:pt x="464615" y="1740025"/>
                  <a:pt x="431456" y="1683086"/>
                </a:cubicBezTo>
                <a:lnTo>
                  <a:pt x="24870" y="979402"/>
                </a:lnTo>
                <a:cubicBezTo>
                  <a:pt x="-8289" y="922464"/>
                  <a:pt x="-8289" y="852529"/>
                  <a:pt x="24870" y="795590"/>
                </a:cubicBezTo>
                <a:lnTo>
                  <a:pt x="431456" y="91906"/>
                </a:lnTo>
                <a:cubicBezTo>
                  <a:pt x="464615" y="34968"/>
                  <a:pt x="525355" y="0"/>
                  <a:pt x="591053" y="0"/>
                </a:cubicBez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3C715CE9-AD1A-454F-A34A-4F2BABD8C901}"/>
              </a:ext>
            </a:extLst>
          </p:cNvPr>
          <p:cNvSpPr/>
          <p:nvPr/>
        </p:nvSpPr>
        <p:spPr>
          <a:xfrm>
            <a:off x="1364459" y="2573831"/>
            <a:ext cx="305883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E24848"/>
              </a:buClr>
            </a:pP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9B7F6D7-B85F-4936-BED0-7D70A33EE9C7}"/>
              </a:ext>
            </a:extLst>
          </p:cNvPr>
          <p:cNvSpPr/>
          <p:nvPr/>
        </p:nvSpPr>
        <p:spPr>
          <a:xfrm>
            <a:off x="1364459" y="4327258"/>
            <a:ext cx="31800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E24848"/>
              </a:buClr>
            </a:pP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ounded Rectangle 48">
            <a:extLst>
              <a:ext uri="{FF2B5EF4-FFF2-40B4-BE49-F238E27FC236}">
                <a16:creationId xmlns:a16="http://schemas.microsoft.com/office/drawing/2014/main" id="{C4923268-2315-43AC-8F49-38131015CFBB}"/>
              </a:ext>
            </a:extLst>
          </p:cNvPr>
          <p:cNvSpPr/>
          <p:nvPr/>
        </p:nvSpPr>
        <p:spPr>
          <a:xfrm>
            <a:off x="1364460" y="2065074"/>
            <a:ext cx="2284292" cy="404023"/>
          </a:xfrm>
          <a:prstGeom prst="round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替换文字内容</a:t>
            </a:r>
          </a:p>
        </p:txBody>
      </p:sp>
      <p:sp>
        <p:nvSpPr>
          <p:cNvPr id="19" name="Rounded Rectangle 48">
            <a:extLst>
              <a:ext uri="{FF2B5EF4-FFF2-40B4-BE49-F238E27FC236}">
                <a16:creationId xmlns:a16="http://schemas.microsoft.com/office/drawing/2014/main" id="{558FD36F-2A8E-4CF6-9C8A-66D126B6E1AC}"/>
              </a:ext>
            </a:extLst>
          </p:cNvPr>
          <p:cNvSpPr/>
          <p:nvPr/>
        </p:nvSpPr>
        <p:spPr>
          <a:xfrm>
            <a:off x="1364459" y="3823222"/>
            <a:ext cx="2374835" cy="404023"/>
          </a:xfrm>
          <a:prstGeom prst="roundRect">
            <a:avLst/>
          </a:prstGeom>
          <a:solidFill>
            <a:srgbClr val="D0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替换文字内容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15DE4E72-8F1E-48C6-A814-04A4AFD58477}"/>
              </a:ext>
            </a:extLst>
          </p:cNvPr>
          <p:cNvSpPr txBox="1">
            <a:spLocks/>
          </p:cNvSpPr>
          <p:nvPr/>
        </p:nvSpPr>
        <p:spPr>
          <a:xfrm>
            <a:off x="7902416" y="1861691"/>
            <a:ext cx="3002765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 Placeholder 33">
            <a:extLst>
              <a:ext uri="{FF2B5EF4-FFF2-40B4-BE49-F238E27FC236}">
                <a16:creationId xmlns:a16="http://schemas.microsoft.com/office/drawing/2014/main" id="{DABDF795-2ECA-4A3F-9BA7-88A18CEAC92C}"/>
              </a:ext>
            </a:extLst>
          </p:cNvPr>
          <p:cNvSpPr txBox="1">
            <a:spLocks/>
          </p:cNvSpPr>
          <p:nvPr/>
        </p:nvSpPr>
        <p:spPr>
          <a:xfrm>
            <a:off x="7902415" y="1642558"/>
            <a:ext cx="1605830" cy="156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Text Placeholder 32">
            <a:extLst>
              <a:ext uri="{FF2B5EF4-FFF2-40B4-BE49-F238E27FC236}">
                <a16:creationId xmlns:a16="http://schemas.microsoft.com/office/drawing/2014/main" id="{73A43B3B-0389-42B2-AECD-0E10BD0DAFBB}"/>
              </a:ext>
            </a:extLst>
          </p:cNvPr>
          <p:cNvSpPr txBox="1">
            <a:spLocks/>
          </p:cNvSpPr>
          <p:nvPr/>
        </p:nvSpPr>
        <p:spPr>
          <a:xfrm>
            <a:off x="9508246" y="3439484"/>
            <a:ext cx="1584863" cy="6054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 Placeholder 33">
            <a:extLst>
              <a:ext uri="{FF2B5EF4-FFF2-40B4-BE49-F238E27FC236}">
                <a16:creationId xmlns:a16="http://schemas.microsoft.com/office/drawing/2014/main" id="{B6929095-DDBF-4710-A6C8-4428B166BEE6}"/>
              </a:ext>
            </a:extLst>
          </p:cNvPr>
          <p:cNvSpPr txBox="1">
            <a:spLocks/>
          </p:cNvSpPr>
          <p:nvPr/>
        </p:nvSpPr>
        <p:spPr>
          <a:xfrm>
            <a:off x="9508245" y="3220351"/>
            <a:ext cx="1605830" cy="156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Text Placeholder 32">
            <a:extLst>
              <a:ext uri="{FF2B5EF4-FFF2-40B4-BE49-F238E27FC236}">
                <a16:creationId xmlns:a16="http://schemas.microsoft.com/office/drawing/2014/main" id="{CF36FAE1-38CB-4F38-8767-B3C510D68EEE}"/>
              </a:ext>
            </a:extLst>
          </p:cNvPr>
          <p:cNvSpPr txBox="1">
            <a:spLocks/>
          </p:cNvSpPr>
          <p:nvPr/>
        </p:nvSpPr>
        <p:spPr>
          <a:xfrm>
            <a:off x="7881449" y="4898942"/>
            <a:ext cx="3002763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3" name="Text Placeholder 33">
            <a:extLst>
              <a:ext uri="{FF2B5EF4-FFF2-40B4-BE49-F238E27FC236}">
                <a16:creationId xmlns:a16="http://schemas.microsoft.com/office/drawing/2014/main" id="{EA42740B-E44B-410A-AE55-3B27DB9DBFE1}"/>
              </a:ext>
            </a:extLst>
          </p:cNvPr>
          <p:cNvSpPr txBox="1">
            <a:spLocks/>
          </p:cNvSpPr>
          <p:nvPr/>
        </p:nvSpPr>
        <p:spPr>
          <a:xfrm>
            <a:off x="7881449" y="4679809"/>
            <a:ext cx="1605830" cy="156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8751741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654" y="4127499"/>
            <a:ext cx="5486691" cy="2730501"/>
          </a:xfrm>
          <a:prstGeom prst="rect">
            <a:avLst/>
          </a:prstGeom>
        </p:spPr>
      </p:pic>
      <p:sp>
        <p:nvSpPr>
          <p:cNvPr id="29" name="同心圆 2">
            <a:extLst>
              <a:ext uri="{FF2B5EF4-FFF2-40B4-BE49-F238E27FC236}">
                <a16:creationId xmlns:a16="http://schemas.microsoft.com/office/drawing/2014/main" id="{D313CA19-F230-4A26-BC23-DF06021692A5}"/>
              </a:ext>
            </a:extLst>
          </p:cNvPr>
          <p:cNvSpPr/>
          <p:nvPr/>
        </p:nvSpPr>
        <p:spPr>
          <a:xfrm>
            <a:off x="2358748" y="2819240"/>
            <a:ext cx="7405267" cy="7405267"/>
          </a:xfrm>
          <a:prstGeom prst="donut">
            <a:avLst>
              <a:gd name="adj" fmla="val 17949"/>
            </a:avLst>
          </a:prstGeom>
          <a:solidFill>
            <a:srgbClr val="D0DC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102DF55-0EB4-4F8C-92FB-2CCB50767B19}"/>
              </a:ext>
            </a:extLst>
          </p:cNvPr>
          <p:cNvGrpSpPr/>
          <p:nvPr/>
        </p:nvGrpSpPr>
        <p:grpSpPr>
          <a:xfrm>
            <a:off x="3222031" y="3271470"/>
            <a:ext cx="662153" cy="662153"/>
            <a:chOff x="2071578" y="5264313"/>
            <a:chExt cx="708547" cy="70854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2773651-FB43-494B-A3C3-EC97B0FCE7BA}"/>
                </a:ext>
              </a:extLst>
            </p:cNvPr>
            <p:cNvSpPr/>
            <p:nvPr/>
          </p:nvSpPr>
          <p:spPr>
            <a:xfrm>
              <a:off x="2071578" y="5264313"/>
              <a:ext cx="708547" cy="7085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23">
              <a:extLst>
                <a:ext uri="{FF2B5EF4-FFF2-40B4-BE49-F238E27FC236}">
                  <a16:creationId xmlns:a16="http://schemas.microsoft.com/office/drawing/2014/main" id="{CB4325BB-C89F-4079-8F2E-DCFB0806DF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0582" y="5448751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33F3B44-202B-42DC-AE4A-6FA3171467CB}"/>
              </a:ext>
            </a:extLst>
          </p:cNvPr>
          <p:cNvGrpSpPr/>
          <p:nvPr/>
        </p:nvGrpSpPr>
        <p:grpSpPr>
          <a:xfrm>
            <a:off x="8168106" y="3291118"/>
            <a:ext cx="662153" cy="662153"/>
            <a:chOff x="1387347" y="3822449"/>
            <a:chExt cx="708547" cy="7085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5C10ED7-8488-47CA-BF7C-A264D8A41D6A}"/>
                </a:ext>
              </a:extLst>
            </p:cNvPr>
            <p:cNvSpPr/>
            <p:nvPr/>
          </p:nvSpPr>
          <p:spPr>
            <a:xfrm>
              <a:off x="1387347" y="3822449"/>
              <a:ext cx="708547" cy="7085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17">
              <a:extLst>
                <a:ext uri="{FF2B5EF4-FFF2-40B4-BE49-F238E27FC236}">
                  <a16:creationId xmlns:a16="http://schemas.microsoft.com/office/drawing/2014/main" id="{015A77AC-D0C0-450F-AE53-635C3C2C94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6295" y="3960940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63A8E3A-051E-4635-9D74-0A9A7934944E}"/>
              </a:ext>
            </a:extLst>
          </p:cNvPr>
          <p:cNvGrpSpPr/>
          <p:nvPr/>
        </p:nvGrpSpPr>
        <p:grpSpPr>
          <a:xfrm>
            <a:off x="5730304" y="2372405"/>
            <a:ext cx="662153" cy="662153"/>
            <a:chOff x="814529" y="2167760"/>
            <a:chExt cx="708547" cy="708547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C5EA1A2-0FA4-4DFC-ADB5-18480E0482CF}"/>
                </a:ext>
              </a:extLst>
            </p:cNvPr>
            <p:cNvSpPr/>
            <p:nvPr/>
          </p:nvSpPr>
          <p:spPr>
            <a:xfrm>
              <a:off x="814529" y="2167760"/>
              <a:ext cx="708547" cy="7085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02">
              <a:extLst>
                <a:ext uri="{FF2B5EF4-FFF2-40B4-BE49-F238E27FC236}">
                  <a16:creationId xmlns:a16="http://schemas.microsoft.com/office/drawing/2014/main" id="{8DE35EF3-C692-4978-9633-0A0D1B3D5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258" y="2319582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Text Placeholder 32">
            <a:extLst>
              <a:ext uri="{FF2B5EF4-FFF2-40B4-BE49-F238E27FC236}">
                <a16:creationId xmlns:a16="http://schemas.microsoft.com/office/drawing/2014/main" id="{E62B452F-7255-4FE4-B016-E1F3D0110CEB}"/>
              </a:ext>
            </a:extLst>
          </p:cNvPr>
          <p:cNvSpPr txBox="1">
            <a:spLocks/>
          </p:cNvSpPr>
          <p:nvPr/>
        </p:nvSpPr>
        <p:spPr>
          <a:xfrm>
            <a:off x="2551409" y="1854380"/>
            <a:ext cx="6357790" cy="2308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22" name="Text Placeholder 33">
            <a:extLst>
              <a:ext uri="{FF2B5EF4-FFF2-40B4-BE49-F238E27FC236}">
                <a16:creationId xmlns:a16="http://schemas.microsoft.com/office/drawing/2014/main" id="{85E531AB-1023-4F6F-9030-B75EDBC92F8B}"/>
              </a:ext>
            </a:extLst>
          </p:cNvPr>
          <p:cNvSpPr txBox="1">
            <a:spLocks/>
          </p:cNvSpPr>
          <p:nvPr/>
        </p:nvSpPr>
        <p:spPr>
          <a:xfrm>
            <a:off x="5338631" y="1553631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6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7AEE2AFD-EA7C-4D07-AD26-E679E7588A8C}"/>
              </a:ext>
            </a:extLst>
          </p:cNvPr>
          <p:cNvSpPr txBox="1">
            <a:spLocks/>
          </p:cNvSpPr>
          <p:nvPr/>
        </p:nvSpPr>
        <p:spPr>
          <a:xfrm>
            <a:off x="1578402" y="3491606"/>
            <a:ext cx="148574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26" name="Text Placeholder 33">
            <a:extLst>
              <a:ext uri="{FF2B5EF4-FFF2-40B4-BE49-F238E27FC236}">
                <a16:creationId xmlns:a16="http://schemas.microsoft.com/office/drawing/2014/main" id="{3790DF0C-67DD-453B-A5B8-275774212821}"/>
              </a:ext>
            </a:extLst>
          </p:cNvPr>
          <p:cNvSpPr txBox="1">
            <a:spLocks/>
          </p:cNvSpPr>
          <p:nvPr/>
        </p:nvSpPr>
        <p:spPr>
          <a:xfrm>
            <a:off x="1578400" y="3190857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6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30" name="Text Placeholder 32">
            <a:extLst>
              <a:ext uri="{FF2B5EF4-FFF2-40B4-BE49-F238E27FC236}">
                <a16:creationId xmlns:a16="http://schemas.microsoft.com/office/drawing/2014/main" id="{7AEE2AFD-EA7C-4D07-AD26-E679E7588A8C}"/>
              </a:ext>
            </a:extLst>
          </p:cNvPr>
          <p:cNvSpPr txBox="1">
            <a:spLocks/>
          </p:cNvSpPr>
          <p:nvPr/>
        </p:nvSpPr>
        <p:spPr>
          <a:xfrm>
            <a:off x="9027337" y="3491606"/>
            <a:ext cx="148574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 Placeholder 33">
            <a:extLst>
              <a:ext uri="{FF2B5EF4-FFF2-40B4-BE49-F238E27FC236}">
                <a16:creationId xmlns:a16="http://schemas.microsoft.com/office/drawing/2014/main" id="{3790DF0C-67DD-453B-A5B8-275774212821}"/>
              </a:ext>
            </a:extLst>
          </p:cNvPr>
          <p:cNvSpPr txBox="1">
            <a:spLocks/>
          </p:cNvSpPr>
          <p:nvPr/>
        </p:nvSpPr>
        <p:spPr>
          <a:xfrm>
            <a:off x="9027335" y="3190857"/>
            <a:ext cx="22039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6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4706329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3199" b="29301"/>
          <a:stretch/>
        </p:blipFill>
        <p:spPr>
          <a:xfrm>
            <a:off x="1666" y="0"/>
            <a:ext cx="12190334" cy="6858000"/>
          </a:xfrm>
          <a:prstGeom prst="rect">
            <a:avLst/>
          </a:prstGeom>
        </p:spPr>
      </p:pic>
      <p:grpSp>
        <p:nvGrpSpPr>
          <p:cNvPr id="93" name="组合 92"/>
          <p:cNvGrpSpPr/>
          <p:nvPr/>
        </p:nvGrpSpPr>
        <p:grpSpPr>
          <a:xfrm>
            <a:off x="3210384" y="2546404"/>
            <a:ext cx="7424156" cy="838600"/>
            <a:chOff x="3210384" y="978651"/>
            <a:chExt cx="7424156" cy="838600"/>
          </a:xfrm>
        </p:grpSpPr>
        <p:sp>
          <p:nvSpPr>
            <p:cNvPr id="94" name="等腰三角形 93"/>
            <p:cNvSpPr/>
            <p:nvPr/>
          </p:nvSpPr>
          <p:spPr>
            <a:xfrm rot="11449919">
              <a:off x="3210384" y="1423914"/>
              <a:ext cx="456271" cy="393337"/>
            </a:xfrm>
            <a:prstGeom prst="triangle">
              <a:avLst/>
            </a:prstGeom>
            <a:solidFill>
              <a:srgbClr val="4472C4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95" name="平行四边形 94"/>
            <p:cNvSpPr/>
            <p:nvPr/>
          </p:nvSpPr>
          <p:spPr>
            <a:xfrm>
              <a:off x="3401163" y="978651"/>
              <a:ext cx="7233377" cy="828587"/>
            </a:xfrm>
            <a:prstGeom prst="parallelogram">
              <a:avLst>
                <a:gd name="adj" fmla="val 88061"/>
              </a:avLst>
            </a:prstGeom>
            <a:gradFill flip="none" rotWithShape="1"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210384" y="3688583"/>
            <a:ext cx="7424156" cy="838600"/>
            <a:chOff x="3210384" y="978651"/>
            <a:chExt cx="7424156" cy="838600"/>
          </a:xfrm>
        </p:grpSpPr>
        <p:sp>
          <p:nvSpPr>
            <p:cNvPr id="98" name="等腰三角形 97"/>
            <p:cNvSpPr/>
            <p:nvPr/>
          </p:nvSpPr>
          <p:spPr>
            <a:xfrm rot="11449919">
              <a:off x="3210384" y="1423914"/>
              <a:ext cx="456271" cy="393337"/>
            </a:xfrm>
            <a:prstGeom prst="triangle">
              <a:avLst/>
            </a:prstGeom>
            <a:solidFill>
              <a:srgbClr val="4472C4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99" name="平行四边形 98"/>
            <p:cNvSpPr/>
            <p:nvPr/>
          </p:nvSpPr>
          <p:spPr>
            <a:xfrm>
              <a:off x="3401163" y="978651"/>
              <a:ext cx="7233377" cy="828587"/>
            </a:xfrm>
            <a:prstGeom prst="parallelogram">
              <a:avLst>
                <a:gd name="adj" fmla="val 88061"/>
              </a:avLst>
            </a:prstGeom>
            <a:gradFill flip="none" rotWithShape="1"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210384" y="4830762"/>
            <a:ext cx="7424156" cy="838600"/>
            <a:chOff x="3210384" y="978651"/>
            <a:chExt cx="7424156" cy="838600"/>
          </a:xfrm>
        </p:grpSpPr>
        <p:sp>
          <p:nvSpPr>
            <p:cNvPr id="102" name="等腰三角形 101"/>
            <p:cNvSpPr/>
            <p:nvPr/>
          </p:nvSpPr>
          <p:spPr>
            <a:xfrm rot="11449919">
              <a:off x="3210384" y="1423914"/>
              <a:ext cx="456271" cy="393337"/>
            </a:xfrm>
            <a:prstGeom prst="triangle">
              <a:avLst/>
            </a:prstGeom>
            <a:solidFill>
              <a:srgbClr val="4472C4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03" name="平行四边形 102"/>
            <p:cNvSpPr/>
            <p:nvPr/>
          </p:nvSpPr>
          <p:spPr>
            <a:xfrm>
              <a:off x="3401163" y="978651"/>
              <a:ext cx="7233377" cy="828587"/>
            </a:xfrm>
            <a:prstGeom prst="parallelogram">
              <a:avLst>
                <a:gd name="adj" fmla="val 88061"/>
              </a:avLst>
            </a:prstGeom>
            <a:gradFill flip="none" rotWithShape="1"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8" name="等腰三角形 7"/>
          <p:cNvSpPr/>
          <p:nvPr/>
        </p:nvSpPr>
        <p:spPr>
          <a:xfrm rot="16200000" flipV="1">
            <a:off x="-23109" y="23107"/>
            <a:ext cx="3119678" cy="3073461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666" y="5190454"/>
            <a:ext cx="6450815" cy="2124746"/>
          </a:xfrm>
          <a:prstGeom prst="line">
            <a:avLst/>
          </a:prstGeom>
          <a:ln w="127000">
            <a:gradFill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40795" y="-15902"/>
            <a:ext cx="958740" cy="6642100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10" idx="3"/>
          </p:cNvCxnSpPr>
          <p:nvPr/>
        </p:nvCxnSpPr>
        <p:spPr>
          <a:xfrm flipH="1">
            <a:off x="9748159" y="3429000"/>
            <a:ext cx="2443841" cy="3385004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92534" y="563835"/>
            <a:ext cx="16922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4" name="矩形 3"/>
          <p:cNvSpPr/>
          <p:nvPr/>
        </p:nvSpPr>
        <p:spPr>
          <a:xfrm>
            <a:off x="465055" y="263498"/>
            <a:ext cx="2608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>
                  <a:gsLst>
                    <a:gs pos="7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210384" y="1404225"/>
            <a:ext cx="7424156" cy="838600"/>
            <a:chOff x="3210384" y="978651"/>
            <a:chExt cx="7424156" cy="838600"/>
          </a:xfrm>
        </p:grpSpPr>
        <p:sp>
          <p:nvSpPr>
            <p:cNvPr id="6" name="等腰三角形 5"/>
            <p:cNvSpPr/>
            <p:nvPr/>
          </p:nvSpPr>
          <p:spPr>
            <a:xfrm rot="11449919">
              <a:off x="3210384" y="1423914"/>
              <a:ext cx="456271" cy="393337"/>
            </a:xfrm>
            <a:prstGeom prst="triangle">
              <a:avLst/>
            </a:prstGeom>
            <a:solidFill>
              <a:srgbClr val="4472C4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3401163" y="978651"/>
              <a:ext cx="7233377" cy="828587"/>
            </a:xfrm>
            <a:prstGeom prst="parallelogram">
              <a:avLst>
                <a:gd name="adj" fmla="val 88061"/>
              </a:avLst>
            </a:prstGeom>
            <a:gradFill flip="none" rotWithShape="1"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314826" y="1480779"/>
            <a:ext cx="3483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项目和公司介绍</a:t>
            </a:r>
          </a:p>
        </p:txBody>
      </p:sp>
      <p:sp>
        <p:nvSpPr>
          <p:cNvPr id="50" name="矩形 49"/>
          <p:cNvSpPr/>
          <p:nvPr/>
        </p:nvSpPr>
        <p:spPr>
          <a:xfrm>
            <a:off x="3145982" y="1123158"/>
            <a:ext cx="8194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235644" y="2616481"/>
            <a:ext cx="3483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产品和运营管理</a:t>
            </a:r>
          </a:p>
        </p:txBody>
      </p:sp>
      <p:sp>
        <p:nvSpPr>
          <p:cNvPr id="62" name="矩形 61"/>
          <p:cNvSpPr/>
          <p:nvPr/>
        </p:nvSpPr>
        <p:spPr>
          <a:xfrm>
            <a:off x="4235644" y="3752183"/>
            <a:ext cx="3483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业务和市场分析</a:t>
            </a:r>
          </a:p>
        </p:txBody>
      </p:sp>
      <p:sp>
        <p:nvSpPr>
          <p:cNvPr id="87" name="矩形 86"/>
          <p:cNvSpPr/>
          <p:nvPr/>
        </p:nvSpPr>
        <p:spPr>
          <a:xfrm>
            <a:off x="4235644" y="4913360"/>
            <a:ext cx="3483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未来和发展前景</a:t>
            </a:r>
          </a:p>
        </p:txBody>
      </p:sp>
      <p:sp>
        <p:nvSpPr>
          <p:cNvPr id="96" name="矩形 95"/>
          <p:cNvSpPr/>
          <p:nvPr/>
        </p:nvSpPr>
        <p:spPr>
          <a:xfrm>
            <a:off x="3015356" y="2265337"/>
            <a:ext cx="10134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015356" y="3407516"/>
            <a:ext cx="9989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3015356" y="4549695"/>
            <a:ext cx="9909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2A87C0-4ED0-B7D0-59DD-4EF0C329D63D}"/>
              </a:ext>
            </a:extLst>
          </p:cNvPr>
          <p:cNvSpPr txBox="1"/>
          <p:nvPr/>
        </p:nvSpPr>
        <p:spPr>
          <a:xfrm>
            <a:off x="-102489000" y="-54794666"/>
            <a:ext cx="6146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5-1-P-P-T-模  板 网   w w  w.5 1 p p t m   ob an.c o 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45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3199" b="29301"/>
          <a:stretch/>
        </p:blipFill>
        <p:spPr>
          <a:xfrm>
            <a:off x="1666" y="0"/>
            <a:ext cx="12190334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666" y="5190454"/>
            <a:ext cx="6450815" cy="2124746"/>
          </a:xfrm>
          <a:prstGeom prst="line">
            <a:avLst/>
          </a:prstGeom>
          <a:ln w="127000">
            <a:gradFill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40795" y="-15902"/>
            <a:ext cx="958740" cy="6642100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/>
        </p:nvSpPr>
        <p:spPr>
          <a:xfrm rot="8748243">
            <a:off x="2950319" y="1724672"/>
            <a:ext cx="249258" cy="393337"/>
          </a:xfrm>
          <a:prstGeom prst="triangle">
            <a:avLst/>
          </a:prstGeom>
          <a:solidFill>
            <a:srgbClr val="4472C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2590185" y="2070364"/>
            <a:ext cx="7233377" cy="828587"/>
          </a:xfrm>
          <a:prstGeom prst="parallelogram">
            <a:avLst>
              <a:gd name="adj" fmla="val 88061"/>
            </a:avLst>
          </a:prstGeom>
          <a:gradFill flip="none" rotWithShape="1">
            <a:gsLst>
              <a:gs pos="100000">
                <a:srgbClr val="4472C4">
                  <a:alpha val="0"/>
                </a:srgbClr>
              </a:gs>
              <a:gs pos="0">
                <a:srgbClr val="4472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746177" y="1760805"/>
            <a:ext cx="261724" cy="648211"/>
          </a:xfrm>
          <a:prstGeom prst="triangle">
            <a:avLst/>
          </a:prstGeom>
          <a:solidFill>
            <a:srgbClr val="4472C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3848" y="2146918"/>
            <a:ext cx="3483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未来和发展前景</a:t>
            </a: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-203200" y="-15902"/>
            <a:ext cx="12600066" cy="1172396"/>
          </a:xfrm>
          <a:prstGeom prst="line">
            <a:avLst/>
          </a:prstGeom>
          <a:ln w="2540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711973" y="3131159"/>
            <a:ext cx="6096000" cy="8867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等腰三角形 31"/>
          <p:cNvSpPr/>
          <p:nvPr/>
        </p:nvSpPr>
        <p:spPr>
          <a:xfrm rot="5400000" flipV="1">
            <a:off x="5384800" y="50800"/>
            <a:ext cx="6858000" cy="6756400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269960" y="3233368"/>
            <a:ext cx="382989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199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153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C03D85FC-D745-4E89-AE28-42DF684420DE}"/>
              </a:ext>
            </a:extLst>
          </p:cNvPr>
          <p:cNvCxnSpPr>
            <a:cxnSpLocks/>
          </p:cNvCxnSpPr>
          <p:nvPr/>
        </p:nvCxnSpPr>
        <p:spPr>
          <a:xfrm>
            <a:off x="2269355" y="3066927"/>
            <a:ext cx="2" cy="20146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3" name="îṥlîḓê">
            <a:extLst>
              <a:ext uri="{FF2B5EF4-FFF2-40B4-BE49-F238E27FC236}">
                <a16:creationId xmlns:a16="http://schemas.microsoft.com/office/drawing/2014/main" id="{A4D8A550-5E3D-4BAF-8100-93514F3C0F6D}"/>
              </a:ext>
            </a:extLst>
          </p:cNvPr>
          <p:cNvSpPr/>
          <p:nvPr/>
        </p:nvSpPr>
        <p:spPr>
          <a:xfrm rot="2700000" flipV="1">
            <a:off x="1925131" y="2216445"/>
            <a:ext cx="688450" cy="688452"/>
          </a:xfrm>
          <a:prstGeom prst="teardrop">
            <a:avLst>
              <a:gd name="adj" fmla="val 103995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74" name="îṧļîḍè">
            <a:extLst>
              <a:ext uri="{FF2B5EF4-FFF2-40B4-BE49-F238E27FC236}">
                <a16:creationId xmlns:a16="http://schemas.microsoft.com/office/drawing/2014/main" id="{5694839A-6917-4410-969A-106E4DF32DCD}"/>
              </a:ext>
            </a:extLst>
          </p:cNvPr>
          <p:cNvSpPr/>
          <p:nvPr/>
        </p:nvSpPr>
        <p:spPr>
          <a:xfrm>
            <a:off x="1045011" y="3268387"/>
            <a:ext cx="2448692" cy="4340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de-DE" altLang="zh-CN" b="1" dirty="0">
              <a:cs typeface="+mn-ea"/>
              <a:sym typeface="+mn-lt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2C2B74CC-BA78-475D-AA2B-13B91966BACC}"/>
              </a:ext>
            </a:extLst>
          </p:cNvPr>
          <p:cNvCxnSpPr>
            <a:cxnSpLocks/>
          </p:cNvCxnSpPr>
          <p:nvPr/>
        </p:nvCxnSpPr>
        <p:spPr>
          <a:xfrm>
            <a:off x="4859778" y="2739725"/>
            <a:ext cx="1" cy="52866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i$ļiḍe">
            <a:extLst>
              <a:ext uri="{FF2B5EF4-FFF2-40B4-BE49-F238E27FC236}">
                <a16:creationId xmlns:a16="http://schemas.microsoft.com/office/drawing/2014/main" id="{F006D4AF-0A71-467C-B7D7-10D5E21499A2}"/>
              </a:ext>
            </a:extLst>
          </p:cNvPr>
          <p:cNvSpPr/>
          <p:nvPr/>
        </p:nvSpPr>
        <p:spPr>
          <a:xfrm rot="2700000" flipV="1">
            <a:off x="4515552" y="1889244"/>
            <a:ext cx="688450" cy="688451"/>
          </a:xfrm>
          <a:prstGeom prst="teardrop">
            <a:avLst>
              <a:gd name="adj" fmla="val 103995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77" name="íşliďé">
            <a:extLst>
              <a:ext uri="{FF2B5EF4-FFF2-40B4-BE49-F238E27FC236}">
                <a16:creationId xmlns:a16="http://schemas.microsoft.com/office/drawing/2014/main" id="{C535FB7A-0325-4887-92C7-7808D8A09BE7}"/>
              </a:ext>
            </a:extLst>
          </p:cNvPr>
          <p:cNvSpPr/>
          <p:nvPr/>
        </p:nvSpPr>
        <p:spPr>
          <a:xfrm>
            <a:off x="3635432" y="3268387"/>
            <a:ext cx="2448692" cy="434049"/>
          </a:xfrm>
          <a:prstGeom prst="rect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de-DE" altLang="zh-CN" b="1" dirty="0">
              <a:cs typeface="+mn-ea"/>
              <a:sym typeface="+mn-lt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6743C8E6-A429-4D42-8C5E-BC2CF3D79048}"/>
              </a:ext>
            </a:extLst>
          </p:cNvPr>
          <p:cNvCxnSpPr>
            <a:cxnSpLocks/>
          </p:cNvCxnSpPr>
          <p:nvPr/>
        </p:nvCxnSpPr>
        <p:spPr>
          <a:xfrm>
            <a:off x="7450188" y="2376302"/>
            <a:ext cx="2" cy="892085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îşļïdé">
            <a:extLst>
              <a:ext uri="{FF2B5EF4-FFF2-40B4-BE49-F238E27FC236}">
                <a16:creationId xmlns:a16="http://schemas.microsoft.com/office/drawing/2014/main" id="{87443A3A-980B-4CE1-A348-B76C89772FAA}"/>
              </a:ext>
            </a:extLst>
          </p:cNvPr>
          <p:cNvSpPr/>
          <p:nvPr/>
        </p:nvSpPr>
        <p:spPr>
          <a:xfrm rot="2700000" flipV="1">
            <a:off x="7105964" y="1525820"/>
            <a:ext cx="688450" cy="688452"/>
          </a:xfrm>
          <a:prstGeom prst="teardrop">
            <a:avLst>
              <a:gd name="adj" fmla="val 103995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80" name="iṥḷïdé">
            <a:extLst>
              <a:ext uri="{FF2B5EF4-FFF2-40B4-BE49-F238E27FC236}">
                <a16:creationId xmlns:a16="http://schemas.microsoft.com/office/drawing/2014/main" id="{198EA583-6AFB-4757-B565-57523A8E9CEC}"/>
              </a:ext>
            </a:extLst>
          </p:cNvPr>
          <p:cNvSpPr/>
          <p:nvPr/>
        </p:nvSpPr>
        <p:spPr>
          <a:xfrm>
            <a:off x="6225844" y="3268387"/>
            <a:ext cx="2448692" cy="4340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de-DE" altLang="zh-CN" b="1" dirty="0">
              <a:cs typeface="+mn-ea"/>
              <a:sym typeface="+mn-lt"/>
            </a:endParaRP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79E774CB-FD74-47E9-9A22-AA14A7D772B3}"/>
              </a:ext>
            </a:extLst>
          </p:cNvPr>
          <p:cNvCxnSpPr>
            <a:cxnSpLocks/>
          </p:cNvCxnSpPr>
          <p:nvPr/>
        </p:nvCxnSpPr>
        <p:spPr>
          <a:xfrm>
            <a:off x="10040607" y="1877304"/>
            <a:ext cx="2" cy="1391087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ïSlîḍe">
            <a:extLst>
              <a:ext uri="{FF2B5EF4-FFF2-40B4-BE49-F238E27FC236}">
                <a16:creationId xmlns:a16="http://schemas.microsoft.com/office/drawing/2014/main" id="{67B04ABE-058A-40FB-9AAD-7C52952C2C9F}"/>
              </a:ext>
            </a:extLst>
          </p:cNvPr>
          <p:cNvSpPr/>
          <p:nvPr/>
        </p:nvSpPr>
        <p:spPr>
          <a:xfrm rot="2700000" flipV="1">
            <a:off x="9696383" y="1026822"/>
            <a:ext cx="688450" cy="688452"/>
          </a:xfrm>
          <a:prstGeom prst="teardrop">
            <a:avLst>
              <a:gd name="adj" fmla="val 103995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83" name="ïṡḷïḍê">
            <a:extLst>
              <a:ext uri="{FF2B5EF4-FFF2-40B4-BE49-F238E27FC236}">
                <a16:creationId xmlns:a16="http://schemas.microsoft.com/office/drawing/2014/main" id="{DBA23E52-FB22-43DD-876A-C0CBC108D7AD}"/>
              </a:ext>
            </a:extLst>
          </p:cNvPr>
          <p:cNvSpPr/>
          <p:nvPr/>
        </p:nvSpPr>
        <p:spPr>
          <a:xfrm>
            <a:off x="8816262" y="3268391"/>
            <a:ext cx="2448692" cy="434049"/>
          </a:xfrm>
          <a:prstGeom prst="rect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de-DE" altLang="zh-CN" b="1" dirty="0">
              <a:cs typeface="+mn-ea"/>
              <a:sym typeface="+mn-lt"/>
            </a:endParaRPr>
          </a:p>
        </p:txBody>
      </p:sp>
      <p:sp>
        <p:nvSpPr>
          <p:cNvPr id="84" name="ïşḻiḓé">
            <a:extLst>
              <a:ext uri="{FF2B5EF4-FFF2-40B4-BE49-F238E27FC236}">
                <a16:creationId xmlns:a16="http://schemas.microsoft.com/office/drawing/2014/main" id="{C853CD72-4326-4ED5-AA18-C50A942CC6BD}"/>
              </a:ext>
            </a:extLst>
          </p:cNvPr>
          <p:cNvSpPr/>
          <p:nvPr/>
        </p:nvSpPr>
        <p:spPr bwMode="auto">
          <a:xfrm>
            <a:off x="2120915" y="2440807"/>
            <a:ext cx="296881" cy="239727"/>
          </a:xfrm>
          <a:custGeom>
            <a:avLst/>
            <a:gdLst>
              <a:gd name="connsiteX0" fmla="*/ 499361 w 608838"/>
              <a:gd name="connsiteY0" fmla="*/ 285654 h 491629"/>
              <a:gd name="connsiteX1" fmla="*/ 499361 w 608838"/>
              <a:gd name="connsiteY1" fmla="*/ 344437 h 491629"/>
              <a:gd name="connsiteX2" fmla="*/ 558245 w 608838"/>
              <a:gd name="connsiteY2" fmla="*/ 344437 h 491629"/>
              <a:gd name="connsiteX3" fmla="*/ 558245 w 608838"/>
              <a:gd name="connsiteY3" fmla="*/ 285654 h 491629"/>
              <a:gd name="connsiteX4" fmla="*/ 50593 w 608838"/>
              <a:gd name="connsiteY4" fmla="*/ 285654 h 491629"/>
              <a:gd name="connsiteX5" fmla="*/ 50593 w 608838"/>
              <a:gd name="connsiteY5" fmla="*/ 344437 h 491629"/>
              <a:gd name="connsiteX6" fmla="*/ 109477 w 608838"/>
              <a:gd name="connsiteY6" fmla="*/ 344437 h 491629"/>
              <a:gd name="connsiteX7" fmla="*/ 109477 w 608838"/>
              <a:gd name="connsiteY7" fmla="*/ 285654 h 491629"/>
              <a:gd name="connsiteX8" fmla="*/ 324062 w 608838"/>
              <a:gd name="connsiteY8" fmla="*/ 265425 h 491629"/>
              <a:gd name="connsiteX9" fmla="*/ 324062 w 608838"/>
              <a:gd name="connsiteY9" fmla="*/ 329947 h 491629"/>
              <a:gd name="connsiteX10" fmla="*/ 388693 w 608838"/>
              <a:gd name="connsiteY10" fmla="*/ 329947 h 491629"/>
              <a:gd name="connsiteX11" fmla="*/ 388693 w 608838"/>
              <a:gd name="connsiteY11" fmla="*/ 265425 h 491629"/>
              <a:gd name="connsiteX12" fmla="*/ 220144 w 608838"/>
              <a:gd name="connsiteY12" fmla="*/ 265425 h 491629"/>
              <a:gd name="connsiteX13" fmla="*/ 220144 w 608838"/>
              <a:gd name="connsiteY13" fmla="*/ 329947 h 491629"/>
              <a:gd name="connsiteX14" fmla="*/ 284775 w 608838"/>
              <a:gd name="connsiteY14" fmla="*/ 329947 h 491629"/>
              <a:gd name="connsiteX15" fmla="*/ 284775 w 608838"/>
              <a:gd name="connsiteY15" fmla="*/ 265425 h 491629"/>
              <a:gd name="connsiteX16" fmla="*/ 499361 w 608838"/>
              <a:gd name="connsiteY16" fmla="*/ 191225 h 491629"/>
              <a:gd name="connsiteX17" fmla="*/ 499361 w 608838"/>
              <a:gd name="connsiteY17" fmla="*/ 250008 h 491629"/>
              <a:gd name="connsiteX18" fmla="*/ 558245 w 608838"/>
              <a:gd name="connsiteY18" fmla="*/ 250008 h 491629"/>
              <a:gd name="connsiteX19" fmla="*/ 558245 w 608838"/>
              <a:gd name="connsiteY19" fmla="*/ 191225 h 491629"/>
              <a:gd name="connsiteX20" fmla="*/ 50593 w 608838"/>
              <a:gd name="connsiteY20" fmla="*/ 191225 h 491629"/>
              <a:gd name="connsiteX21" fmla="*/ 50593 w 608838"/>
              <a:gd name="connsiteY21" fmla="*/ 250008 h 491629"/>
              <a:gd name="connsiteX22" fmla="*/ 109477 w 608838"/>
              <a:gd name="connsiteY22" fmla="*/ 250008 h 491629"/>
              <a:gd name="connsiteX23" fmla="*/ 109477 w 608838"/>
              <a:gd name="connsiteY23" fmla="*/ 191225 h 491629"/>
              <a:gd name="connsiteX24" fmla="*/ 324062 w 608838"/>
              <a:gd name="connsiteY24" fmla="*/ 161682 h 491629"/>
              <a:gd name="connsiteX25" fmla="*/ 324062 w 608838"/>
              <a:gd name="connsiteY25" fmla="*/ 226204 h 491629"/>
              <a:gd name="connsiteX26" fmla="*/ 388693 w 608838"/>
              <a:gd name="connsiteY26" fmla="*/ 226204 h 491629"/>
              <a:gd name="connsiteX27" fmla="*/ 388693 w 608838"/>
              <a:gd name="connsiteY27" fmla="*/ 161682 h 491629"/>
              <a:gd name="connsiteX28" fmla="*/ 220144 w 608838"/>
              <a:gd name="connsiteY28" fmla="*/ 161682 h 491629"/>
              <a:gd name="connsiteX29" fmla="*/ 220144 w 608838"/>
              <a:gd name="connsiteY29" fmla="*/ 226204 h 491629"/>
              <a:gd name="connsiteX30" fmla="*/ 284775 w 608838"/>
              <a:gd name="connsiteY30" fmla="*/ 226204 h 491629"/>
              <a:gd name="connsiteX31" fmla="*/ 284775 w 608838"/>
              <a:gd name="connsiteY31" fmla="*/ 161682 h 491629"/>
              <a:gd name="connsiteX32" fmla="*/ 499361 w 608838"/>
              <a:gd name="connsiteY32" fmla="*/ 96797 h 491629"/>
              <a:gd name="connsiteX33" fmla="*/ 499361 w 608838"/>
              <a:gd name="connsiteY33" fmla="*/ 155579 h 491629"/>
              <a:gd name="connsiteX34" fmla="*/ 558245 w 608838"/>
              <a:gd name="connsiteY34" fmla="*/ 155579 h 491629"/>
              <a:gd name="connsiteX35" fmla="*/ 558245 w 608838"/>
              <a:gd name="connsiteY35" fmla="*/ 96797 h 491629"/>
              <a:gd name="connsiteX36" fmla="*/ 50593 w 608838"/>
              <a:gd name="connsiteY36" fmla="*/ 96797 h 491629"/>
              <a:gd name="connsiteX37" fmla="*/ 50593 w 608838"/>
              <a:gd name="connsiteY37" fmla="*/ 155579 h 491629"/>
              <a:gd name="connsiteX38" fmla="*/ 109477 w 608838"/>
              <a:gd name="connsiteY38" fmla="*/ 155579 h 491629"/>
              <a:gd name="connsiteX39" fmla="*/ 109477 w 608838"/>
              <a:gd name="connsiteY39" fmla="*/ 96797 h 491629"/>
              <a:gd name="connsiteX40" fmla="*/ 324062 w 608838"/>
              <a:gd name="connsiteY40" fmla="*/ 57938 h 491629"/>
              <a:gd name="connsiteX41" fmla="*/ 324062 w 608838"/>
              <a:gd name="connsiteY41" fmla="*/ 122461 h 491629"/>
              <a:gd name="connsiteX42" fmla="*/ 388693 w 608838"/>
              <a:gd name="connsiteY42" fmla="*/ 122461 h 491629"/>
              <a:gd name="connsiteX43" fmla="*/ 388693 w 608838"/>
              <a:gd name="connsiteY43" fmla="*/ 57938 h 491629"/>
              <a:gd name="connsiteX44" fmla="*/ 220144 w 608838"/>
              <a:gd name="connsiteY44" fmla="*/ 57938 h 491629"/>
              <a:gd name="connsiteX45" fmla="*/ 220144 w 608838"/>
              <a:gd name="connsiteY45" fmla="*/ 122461 h 491629"/>
              <a:gd name="connsiteX46" fmla="*/ 284775 w 608838"/>
              <a:gd name="connsiteY46" fmla="*/ 122461 h 491629"/>
              <a:gd name="connsiteX47" fmla="*/ 284775 w 608838"/>
              <a:gd name="connsiteY47" fmla="*/ 57938 h 491629"/>
              <a:gd name="connsiteX48" fmla="*/ 469401 w 608838"/>
              <a:gd name="connsiteY48" fmla="*/ 44033 h 491629"/>
              <a:gd name="connsiteX49" fmla="*/ 608838 w 608838"/>
              <a:gd name="connsiteY49" fmla="*/ 44033 h 491629"/>
              <a:gd name="connsiteX50" fmla="*/ 608838 w 608838"/>
              <a:gd name="connsiteY50" fmla="*/ 491629 h 491629"/>
              <a:gd name="connsiteX51" fmla="*/ 510950 w 608838"/>
              <a:gd name="connsiteY51" fmla="*/ 491629 h 491629"/>
              <a:gd name="connsiteX52" fmla="*/ 510950 w 608838"/>
              <a:gd name="connsiteY52" fmla="*/ 391651 h 491629"/>
              <a:gd name="connsiteX53" fmla="*/ 469401 w 608838"/>
              <a:gd name="connsiteY53" fmla="*/ 391651 h 491629"/>
              <a:gd name="connsiteX54" fmla="*/ 0 w 608838"/>
              <a:gd name="connsiteY54" fmla="*/ 44033 h 491629"/>
              <a:gd name="connsiteX55" fmla="*/ 139437 w 608838"/>
              <a:gd name="connsiteY55" fmla="*/ 44033 h 491629"/>
              <a:gd name="connsiteX56" fmla="*/ 139437 w 608838"/>
              <a:gd name="connsiteY56" fmla="*/ 391651 h 491629"/>
              <a:gd name="connsiteX57" fmla="*/ 97889 w 608838"/>
              <a:gd name="connsiteY57" fmla="*/ 391651 h 491629"/>
              <a:gd name="connsiteX58" fmla="*/ 97889 w 608838"/>
              <a:gd name="connsiteY58" fmla="*/ 491629 h 491629"/>
              <a:gd name="connsiteX59" fmla="*/ 0 w 608838"/>
              <a:gd name="connsiteY59" fmla="*/ 491629 h 491629"/>
              <a:gd name="connsiteX60" fmla="*/ 164558 w 608838"/>
              <a:gd name="connsiteY60" fmla="*/ 0 h 491629"/>
              <a:gd name="connsiteX61" fmla="*/ 444279 w 608838"/>
              <a:gd name="connsiteY61" fmla="*/ 0 h 491629"/>
              <a:gd name="connsiteX62" fmla="*/ 444279 w 608838"/>
              <a:gd name="connsiteY62" fmla="*/ 491629 h 491629"/>
              <a:gd name="connsiteX63" fmla="*/ 336781 w 608838"/>
              <a:gd name="connsiteY63" fmla="*/ 491629 h 491629"/>
              <a:gd name="connsiteX64" fmla="*/ 336781 w 608838"/>
              <a:gd name="connsiteY64" fmla="*/ 381866 h 491629"/>
              <a:gd name="connsiteX65" fmla="*/ 272056 w 608838"/>
              <a:gd name="connsiteY65" fmla="*/ 381866 h 491629"/>
              <a:gd name="connsiteX66" fmla="*/ 272056 w 608838"/>
              <a:gd name="connsiteY66" fmla="*/ 491629 h 491629"/>
              <a:gd name="connsiteX67" fmla="*/ 164558 w 608838"/>
              <a:gd name="connsiteY67" fmla="*/ 491629 h 49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8838" h="491629">
                <a:moveTo>
                  <a:pt x="499361" y="285654"/>
                </a:moveTo>
                <a:lnTo>
                  <a:pt x="499361" y="344437"/>
                </a:lnTo>
                <a:lnTo>
                  <a:pt x="558245" y="344437"/>
                </a:lnTo>
                <a:lnTo>
                  <a:pt x="558245" y="285654"/>
                </a:lnTo>
                <a:close/>
                <a:moveTo>
                  <a:pt x="50593" y="285654"/>
                </a:moveTo>
                <a:lnTo>
                  <a:pt x="50593" y="344437"/>
                </a:lnTo>
                <a:lnTo>
                  <a:pt x="109477" y="344437"/>
                </a:lnTo>
                <a:lnTo>
                  <a:pt x="109477" y="285654"/>
                </a:lnTo>
                <a:close/>
                <a:moveTo>
                  <a:pt x="324062" y="265425"/>
                </a:moveTo>
                <a:lnTo>
                  <a:pt x="324062" y="329947"/>
                </a:lnTo>
                <a:lnTo>
                  <a:pt x="388693" y="329947"/>
                </a:lnTo>
                <a:lnTo>
                  <a:pt x="388693" y="265425"/>
                </a:lnTo>
                <a:close/>
                <a:moveTo>
                  <a:pt x="220144" y="265425"/>
                </a:moveTo>
                <a:lnTo>
                  <a:pt x="220144" y="329947"/>
                </a:lnTo>
                <a:lnTo>
                  <a:pt x="284775" y="329947"/>
                </a:lnTo>
                <a:lnTo>
                  <a:pt x="284775" y="265425"/>
                </a:lnTo>
                <a:close/>
                <a:moveTo>
                  <a:pt x="499361" y="191225"/>
                </a:moveTo>
                <a:lnTo>
                  <a:pt x="499361" y="250008"/>
                </a:lnTo>
                <a:lnTo>
                  <a:pt x="558245" y="250008"/>
                </a:lnTo>
                <a:lnTo>
                  <a:pt x="558245" y="191225"/>
                </a:lnTo>
                <a:close/>
                <a:moveTo>
                  <a:pt x="50593" y="191225"/>
                </a:moveTo>
                <a:lnTo>
                  <a:pt x="50593" y="250008"/>
                </a:lnTo>
                <a:lnTo>
                  <a:pt x="109477" y="250008"/>
                </a:lnTo>
                <a:lnTo>
                  <a:pt x="109477" y="191225"/>
                </a:lnTo>
                <a:close/>
                <a:moveTo>
                  <a:pt x="324062" y="161682"/>
                </a:moveTo>
                <a:lnTo>
                  <a:pt x="324062" y="226204"/>
                </a:lnTo>
                <a:lnTo>
                  <a:pt x="388693" y="226204"/>
                </a:lnTo>
                <a:lnTo>
                  <a:pt x="388693" y="161682"/>
                </a:lnTo>
                <a:close/>
                <a:moveTo>
                  <a:pt x="220144" y="161682"/>
                </a:moveTo>
                <a:lnTo>
                  <a:pt x="220144" y="226204"/>
                </a:lnTo>
                <a:lnTo>
                  <a:pt x="284775" y="226204"/>
                </a:lnTo>
                <a:lnTo>
                  <a:pt x="284775" y="161682"/>
                </a:lnTo>
                <a:close/>
                <a:moveTo>
                  <a:pt x="499361" y="96797"/>
                </a:moveTo>
                <a:lnTo>
                  <a:pt x="499361" y="155579"/>
                </a:lnTo>
                <a:lnTo>
                  <a:pt x="558245" y="155579"/>
                </a:lnTo>
                <a:lnTo>
                  <a:pt x="558245" y="96797"/>
                </a:lnTo>
                <a:close/>
                <a:moveTo>
                  <a:pt x="50593" y="96797"/>
                </a:moveTo>
                <a:lnTo>
                  <a:pt x="50593" y="155579"/>
                </a:lnTo>
                <a:lnTo>
                  <a:pt x="109477" y="155579"/>
                </a:lnTo>
                <a:lnTo>
                  <a:pt x="109477" y="96797"/>
                </a:lnTo>
                <a:close/>
                <a:moveTo>
                  <a:pt x="324062" y="57938"/>
                </a:moveTo>
                <a:lnTo>
                  <a:pt x="324062" y="122461"/>
                </a:lnTo>
                <a:lnTo>
                  <a:pt x="388693" y="122461"/>
                </a:lnTo>
                <a:lnTo>
                  <a:pt x="388693" y="57938"/>
                </a:lnTo>
                <a:close/>
                <a:moveTo>
                  <a:pt x="220144" y="57938"/>
                </a:moveTo>
                <a:lnTo>
                  <a:pt x="220144" y="122461"/>
                </a:lnTo>
                <a:lnTo>
                  <a:pt x="284775" y="122461"/>
                </a:lnTo>
                <a:lnTo>
                  <a:pt x="284775" y="57938"/>
                </a:lnTo>
                <a:close/>
                <a:moveTo>
                  <a:pt x="469401" y="44033"/>
                </a:moveTo>
                <a:lnTo>
                  <a:pt x="608838" y="44033"/>
                </a:lnTo>
                <a:lnTo>
                  <a:pt x="608838" y="491629"/>
                </a:lnTo>
                <a:lnTo>
                  <a:pt x="510950" y="491629"/>
                </a:lnTo>
                <a:lnTo>
                  <a:pt x="510950" y="391651"/>
                </a:lnTo>
                <a:lnTo>
                  <a:pt x="469401" y="391651"/>
                </a:lnTo>
                <a:close/>
                <a:moveTo>
                  <a:pt x="0" y="44033"/>
                </a:moveTo>
                <a:lnTo>
                  <a:pt x="139437" y="44033"/>
                </a:lnTo>
                <a:lnTo>
                  <a:pt x="139437" y="391651"/>
                </a:lnTo>
                <a:lnTo>
                  <a:pt x="97889" y="391651"/>
                </a:lnTo>
                <a:lnTo>
                  <a:pt x="97889" y="491629"/>
                </a:lnTo>
                <a:lnTo>
                  <a:pt x="0" y="491629"/>
                </a:lnTo>
                <a:close/>
                <a:moveTo>
                  <a:pt x="164558" y="0"/>
                </a:moveTo>
                <a:lnTo>
                  <a:pt x="444279" y="0"/>
                </a:lnTo>
                <a:lnTo>
                  <a:pt x="444279" y="491629"/>
                </a:lnTo>
                <a:lnTo>
                  <a:pt x="336781" y="491629"/>
                </a:lnTo>
                <a:lnTo>
                  <a:pt x="336781" y="381866"/>
                </a:lnTo>
                <a:lnTo>
                  <a:pt x="272056" y="381866"/>
                </a:lnTo>
                <a:lnTo>
                  <a:pt x="272056" y="491629"/>
                </a:lnTo>
                <a:lnTo>
                  <a:pt x="164558" y="4916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B2C55FA-4649-4B2B-8376-60E88AF52321}"/>
              </a:ext>
            </a:extLst>
          </p:cNvPr>
          <p:cNvGrpSpPr/>
          <p:nvPr/>
        </p:nvGrpSpPr>
        <p:grpSpPr>
          <a:xfrm>
            <a:off x="2241753" y="4230153"/>
            <a:ext cx="352657" cy="303448"/>
            <a:chOff x="495301" y="523876"/>
            <a:chExt cx="546101" cy="469900"/>
          </a:xfrm>
          <a:effectLst/>
        </p:grpSpPr>
        <p:sp>
          <p:nvSpPr>
            <p:cNvPr id="89" name="Freeform 5">
              <a:extLst>
                <a:ext uri="{FF2B5EF4-FFF2-40B4-BE49-F238E27FC236}">
                  <a16:creationId xmlns:a16="http://schemas.microsoft.com/office/drawing/2014/main" id="{CED11E1C-9754-4F1D-A07B-59DCE8773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6" y="631826"/>
              <a:ext cx="434975" cy="361950"/>
            </a:xfrm>
            <a:custGeom>
              <a:avLst/>
              <a:gdLst>
                <a:gd name="T0" fmla="*/ 153 w 153"/>
                <a:gd name="T1" fmla="*/ 121 h 127"/>
                <a:gd name="T2" fmla="*/ 147 w 153"/>
                <a:gd name="T3" fmla="*/ 127 h 127"/>
                <a:gd name="T4" fmla="*/ 6 w 153"/>
                <a:gd name="T5" fmla="*/ 127 h 127"/>
                <a:gd name="T6" fmla="*/ 0 w 153"/>
                <a:gd name="T7" fmla="*/ 121 h 127"/>
                <a:gd name="T8" fmla="*/ 0 w 153"/>
                <a:gd name="T9" fmla="*/ 6 h 127"/>
                <a:gd name="T10" fmla="*/ 6 w 153"/>
                <a:gd name="T11" fmla="*/ 0 h 127"/>
                <a:gd name="T12" fmla="*/ 147 w 153"/>
                <a:gd name="T13" fmla="*/ 0 h 127"/>
                <a:gd name="T14" fmla="*/ 153 w 153"/>
                <a:gd name="T15" fmla="*/ 6 h 127"/>
                <a:gd name="T16" fmla="*/ 153 w 153"/>
                <a:gd name="T17" fmla="*/ 12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27">
                  <a:moveTo>
                    <a:pt x="153" y="121"/>
                  </a:moveTo>
                  <a:cubicBezTo>
                    <a:pt x="153" y="124"/>
                    <a:pt x="151" y="127"/>
                    <a:pt x="14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2" y="127"/>
                    <a:pt x="0" y="124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3" y="3"/>
                    <a:pt x="153" y="6"/>
                  </a:cubicBezTo>
                  <a:lnTo>
                    <a:pt x="153" y="121"/>
                  </a:lnTo>
                  <a:close/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6">
              <a:extLst>
                <a:ext uri="{FF2B5EF4-FFF2-40B4-BE49-F238E27FC236}">
                  <a16:creationId xmlns:a16="http://schemas.microsoft.com/office/drawing/2014/main" id="{F409BA03-81D6-4359-82C8-49C37ACEA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1" y="523876"/>
              <a:ext cx="438150" cy="361950"/>
            </a:xfrm>
            <a:custGeom>
              <a:avLst/>
              <a:gdLst>
                <a:gd name="T0" fmla="*/ 20 w 154"/>
                <a:gd name="T1" fmla="*/ 127 h 127"/>
                <a:gd name="T2" fmla="*/ 7 w 154"/>
                <a:gd name="T3" fmla="*/ 127 h 127"/>
                <a:gd name="T4" fmla="*/ 0 w 154"/>
                <a:gd name="T5" fmla="*/ 121 h 127"/>
                <a:gd name="T6" fmla="*/ 0 w 154"/>
                <a:gd name="T7" fmla="*/ 6 h 127"/>
                <a:gd name="T8" fmla="*/ 7 w 154"/>
                <a:gd name="T9" fmla="*/ 0 h 127"/>
                <a:gd name="T10" fmla="*/ 148 w 154"/>
                <a:gd name="T11" fmla="*/ 0 h 127"/>
                <a:gd name="T12" fmla="*/ 154 w 154"/>
                <a:gd name="T13" fmla="*/ 6 h 127"/>
                <a:gd name="T14" fmla="*/ 154 w 154"/>
                <a:gd name="T15" fmla="*/ 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27">
                  <a:moveTo>
                    <a:pt x="20" y="127"/>
                  </a:moveTo>
                  <a:cubicBezTo>
                    <a:pt x="7" y="127"/>
                    <a:pt x="7" y="127"/>
                    <a:pt x="7" y="127"/>
                  </a:cubicBezTo>
                  <a:cubicBezTo>
                    <a:pt x="3" y="127"/>
                    <a:pt x="0" y="124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1" y="0"/>
                    <a:pt x="154" y="2"/>
                    <a:pt x="154" y="6"/>
                  </a:cubicBezTo>
                  <a:cubicBezTo>
                    <a:pt x="154" y="20"/>
                    <a:pt x="154" y="20"/>
                    <a:pt x="154" y="20"/>
                  </a:cubicBezTo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7">
              <a:extLst>
                <a:ext uri="{FF2B5EF4-FFF2-40B4-BE49-F238E27FC236}">
                  <a16:creationId xmlns:a16="http://schemas.microsoft.com/office/drawing/2014/main" id="{231FD895-B1B6-418F-93B2-14D06E23D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4" y="831851"/>
              <a:ext cx="395288" cy="161925"/>
            </a:xfrm>
            <a:custGeom>
              <a:avLst/>
              <a:gdLst>
                <a:gd name="T0" fmla="*/ 0 w 249"/>
                <a:gd name="T1" fmla="*/ 102 h 102"/>
                <a:gd name="T2" fmla="*/ 102 w 249"/>
                <a:gd name="T3" fmla="*/ 0 h 102"/>
                <a:gd name="T4" fmla="*/ 147 w 249"/>
                <a:gd name="T5" fmla="*/ 48 h 102"/>
                <a:gd name="T6" fmla="*/ 194 w 249"/>
                <a:gd name="T7" fmla="*/ 0 h 102"/>
                <a:gd name="T8" fmla="*/ 249 w 249"/>
                <a:gd name="T9" fmla="*/ 4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02">
                  <a:moveTo>
                    <a:pt x="0" y="102"/>
                  </a:moveTo>
                  <a:lnTo>
                    <a:pt x="102" y="0"/>
                  </a:lnTo>
                  <a:lnTo>
                    <a:pt x="147" y="48"/>
                  </a:lnTo>
                  <a:lnTo>
                    <a:pt x="194" y="0"/>
                  </a:lnTo>
                  <a:lnTo>
                    <a:pt x="249" y="48"/>
                  </a:lnTo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Oval 8">
              <a:extLst>
                <a:ext uri="{FF2B5EF4-FFF2-40B4-BE49-F238E27FC236}">
                  <a16:creationId xmlns:a16="http://schemas.microsoft.com/office/drawing/2014/main" id="{91645448-00D8-4E3C-AF6F-9A50CF156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751" y="717551"/>
              <a:ext cx="84138" cy="85725"/>
            </a:xfrm>
            <a:prstGeom prst="ellips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1008F955-474A-4EF9-AA77-876A9F65BFC3}"/>
              </a:ext>
            </a:extLst>
          </p:cNvPr>
          <p:cNvGrpSpPr/>
          <p:nvPr/>
        </p:nvGrpSpPr>
        <p:grpSpPr>
          <a:xfrm>
            <a:off x="4725338" y="4179919"/>
            <a:ext cx="352656" cy="353682"/>
            <a:chOff x="2862264" y="1550988"/>
            <a:chExt cx="546100" cy="547688"/>
          </a:xfrm>
          <a:effectLst/>
        </p:grpSpPr>
        <p:sp>
          <p:nvSpPr>
            <p:cNvPr id="94" name="Oval 76">
              <a:extLst>
                <a:ext uri="{FF2B5EF4-FFF2-40B4-BE49-F238E27FC236}">
                  <a16:creationId xmlns:a16="http://schemas.microsoft.com/office/drawing/2014/main" id="{BB46EB9C-7EDB-4B5A-A8B1-8AA63CBE9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264" y="1550988"/>
              <a:ext cx="546100" cy="547688"/>
            </a:xfrm>
            <a:prstGeom prst="ellips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Line 77">
              <a:extLst>
                <a:ext uri="{FF2B5EF4-FFF2-40B4-BE49-F238E27FC236}">
                  <a16:creationId xmlns:a16="http://schemas.microsoft.com/office/drawing/2014/main" id="{7A044DF3-D4FA-4926-9EAE-520E7AF514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5314" y="1700213"/>
              <a:ext cx="0" cy="244475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Line 78">
              <a:extLst>
                <a:ext uri="{FF2B5EF4-FFF2-40B4-BE49-F238E27FC236}">
                  <a16:creationId xmlns:a16="http://schemas.microsoft.com/office/drawing/2014/main" id="{915EA622-2D71-48B7-AA76-3C73BEB015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8314" y="1822451"/>
              <a:ext cx="255588" cy="0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0CDC1DED-D501-4780-B0B1-A27B3E0EB1A2}"/>
              </a:ext>
            </a:extLst>
          </p:cNvPr>
          <p:cNvGrpSpPr/>
          <p:nvPr/>
        </p:nvGrpSpPr>
        <p:grpSpPr>
          <a:xfrm>
            <a:off x="7208922" y="4205548"/>
            <a:ext cx="352658" cy="328053"/>
            <a:chOff x="495301" y="3711576"/>
            <a:chExt cx="546101" cy="508000"/>
          </a:xfrm>
          <a:effectLst/>
        </p:grpSpPr>
        <p:sp>
          <p:nvSpPr>
            <p:cNvPr id="98" name="Line 124">
              <a:extLst>
                <a:ext uri="{FF2B5EF4-FFF2-40B4-BE49-F238E27FC236}">
                  <a16:creationId xmlns:a16="http://schemas.microsoft.com/office/drawing/2014/main" id="{BF3CBA66-3001-47EC-8A12-AB7484F20D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8689" y="3868738"/>
              <a:ext cx="0" cy="225425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Line 125">
              <a:extLst>
                <a:ext uri="{FF2B5EF4-FFF2-40B4-BE49-F238E27FC236}">
                  <a16:creationId xmlns:a16="http://schemas.microsoft.com/office/drawing/2014/main" id="{9FB537E9-59A1-4301-B6E3-3480A3F948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7564" y="3983038"/>
              <a:ext cx="223838" cy="0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26">
              <a:extLst>
                <a:ext uri="{FF2B5EF4-FFF2-40B4-BE49-F238E27FC236}">
                  <a16:creationId xmlns:a16="http://schemas.microsoft.com/office/drawing/2014/main" id="{182F78B4-6F36-4B8C-87B5-EC6BF52CB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1" y="3711576"/>
              <a:ext cx="433388" cy="508000"/>
            </a:xfrm>
            <a:custGeom>
              <a:avLst/>
              <a:gdLst>
                <a:gd name="T0" fmla="*/ 152 w 152"/>
                <a:gd name="T1" fmla="*/ 155 h 178"/>
                <a:gd name="T2" fmla="*/ 152 w 152"/>
                <a:gd name="T3" fmla="*/ 164 h 178"/>
                <a:gd name="T4" fmla="*/ 138 w 152"/>
                <a:gd name="T5" fmla="*/ 178 h 178"/>
                <a:gd name="T6" fmla="*/ 13 w 152"/>
                <a:gd name="T7" fmla="*/ 178 h 178"/>
                <a:gd name="T8" fmla="*/ 0 w 152"/>
                <a:gd name="T9" fmla="*/ 164 h 178"/>
                <a:gd name="T10" fmla="*/ 0 w 152"/>
                <a:gd name="T11" fmla="*/ 14 h 178"/>
                <a:gd name="T12" fmla="*/ 13 w 152"/>
                <a:gd name="T13" fmla="*/ 0 h 178"/>
                <a:gd name="T14" fmla="*/ 138 w 152"/>
                <a:gd name="T15" fmla="*/ 0 h 178"/>
                <a:gd name="T16" fmla="*/ 152 w 152"/>
                <a:gd name="T17" fmla="*/ 14 h 178"/>
                <a:gd name="T18" fmla="*/ 152 w 152"/>
                <a:gd name="T19" fmla="*/ 3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78">
                  <a:moveTo>
                    <a:pt x="152" y="155"/>
                  </a:moveTo>
                  <a:cubicBezTo>
                    <a:pt x="152" y="164"/>
                    <a:pt x="152" y="164"/>
                    <a:pt x="152" y="164"/>
                  </a:cubicBezTo>
                  <a:cubicBezTo>
                    <a:pt x="152" y="172"/>
                    <a:pt x="146" y="178"/>
                    <a:pt x="138" y="178"/>
                  </a:cubicBezTo>
                  <a:cubicBezTo>
                    <a:pt x="13" y="178"/>
                    <a:pt x="13" y="178"/>
                    <a:pt x="13" y="178"/>
                  </a:cubicBezTo>
                  <a:cubicBezTo>
                    <a:pt x="6" y="178"/>
                    <a:pt x="0" y="172"/>
                    <a:pt x="0" y="16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38"/>
                    <a:pt x="152" y="38"/>
                    <a:pt x="152" y="38"/>
                  </a:cubicBezTo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B6E761B8-8103-441B-AB30-53935D391FF2}"/>
              </a:ext>
            </a:extLst>
          </p:cNvPr>
          <p:cNvGrpSpPr/>
          <p:nvPr/>
        </p:nvGrpSpPr>
        <p:grpSpPr>
          <a:xfrm>
            <a:off x="9692507" y="4184020"/>
            <a:ext cx="352656" cy="349581"/>
            <a:chOff x="5229226" y="484188"/>
            <a:chExt cx="546100" cy="541338"/>
          </a:xfrm>
          <a:effectLst/>
        </p:grpSpPr>
        <p:sp>
          <p:nvSpPr>
            <p:cNvPr id="102" name="Freeform 20">
              <a:extLst>
                <a:ext uri="{FF2B5EF4-FFF2-40B4-BE49-F238E27FC236}">
                  <a16:creationId xmlns:a16="http://schemas.microsoft.com/office/drawing/2014/main" id="{4130C67B-F939-4F7D-9A43-45D28B83E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226" y="538163"/>
              <a:ext cx="546100" cy="487363"/>
            </a:xfrm>
            <a:custGeom>
              <a:avLst/>
              <a:gdLst>
                <a:gd name="T0" fmla="*/ 157 w 192"/>
                <a:gd name="T1" fmla="*/ 0 h 171"/>
                <a:gd name="T2" fmla="*/ 188 w 192"/>
                <a:gd name="T3" fmla="*/ 0 h 171"/>
                <a:gd name="T4" fmla="*/ 192 w 192"/>
                <a:gd name="T5" fmla="*/ 4 h 171"/>
                <a:gd name="T6" fmla="*/ 192 w 192"/>
                <a:gd name="T7" fmla="*/ 168 h 171"/>
                <a:gd name="T8" fmla="*/ 188 w 192"/>
                <a:gd name="T9" fmla="*/ 171 h 171"/>
                <a:gd name="T10" fmla="*/ 3 w 192"/>
                <a:gd name="T11" fmla="*/ 171 h 171"/>
                <a:gd name="T12" fmla="*/ 0 w 192"/>
                <a:gd name="T13" fmla="*/ 168 h 171"/>
                <a:gd name="T14" fmla="*/ 0 w 192"/>
                <a:gd name="T15" fmla="*/ 4 h 171"/>
                <a:gd name="T16" fmla="*/ 3 w 192"/>
                <a:gd name="T17" fmla="*/ 0 h 171"/>
                <a:gd name="T18" fmla="*/ 34 w 192"/>
                <a:gd name="T1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71">
                  <a:moveTo>
                    <a:pt x="157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92" y="170"/>
                    <a:pt x="190" y="171"/>
                    <a:pt x="188" y="171"/>
                  </a:cubicBezTo>
                  <a:cubicBezTo>
                    <a:pt x="3" y="171"/>
                    <a:pt x="3" y="171"/>
                    <a:pt x="3" y="171"/>
                  </a:cubicBezTo>
                  <a:cubicBezTo>
                    <a:pt x="1" y="171"/>
                    <a:pt x="0" y="170"/>
                    <a:pt x="0" y="1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Line 21">
              <a:extLst>
                <a:ext uri="{FF2B5EF4-FFF2-40B4-BE49-F238E27FC236}">
                  <a16:creationId xmlns:a16="http://schemas.microsoft.com/office/drawing/2014/main" id="{603C1966-A77F-4399-9251-7BDE7FBC79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9226" y="688976"/>
              <a:ext cx="546100" cy="0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22">
              <a:extLst>
                <a:ext uri="{FF2B5EF4-FFF2-40B4-BE49-F238E27FC236}">
                  <a16:creationId xmlns:a16="http://schemas.microsoft.com/office/drawing/2014/main" id="{D55221ED-50AB-4216-8705-7FA9F9CD4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176" y="484188"/>
              <a:ext cx="77788" cy="103188"/>
            </a:xfrm>
            <a:custGeom>
              <a:avLst/>
              <a:gdLst>
                <a:gd name="T0" fmla="*/ 27 w 27"/>
                <a:gd name="T1" fmla="*/ 33 h 36"/>
                <a:gd name="T2" fmla="*/ 24 w 27"/>
                <a:gd name="T3" fmla="*/ 36 h 36"/>
                <a:gd name="T4" fmla="*/ 3 w 27"/>
                <a:gd name="T5" fmla="*/ 36 h 36"/>
                <a:gd name="T6" fmla="*/ 0 w 27"/>
                <a:gd name="T7" fmla="*/ 33 h 36"/>
                <a:gd name="T8" fmla="*/ 0 w 27"/>
                <a:gd name="T9" fmla="*/ 3 h 36"/>
                <a:gd name="T10" fmla="*/ 3 w 27"/>
                <a:gd name="T11" fmla="*/ 0 h 36"/>
                <a:gd name="T12" fmla="*/ 24 w 27"/>
                <a:gd name="T13" fmla="*/ 0 h 36"/>
                <a:gd name="T14" fmla="*/ 27 w 27"/>
                <a:gd name="T15" fmla="*/ 3 h 36"/>
                <a:gd name="T16" fmla="*/ 27 w 27"/>
                <a:gd name="T1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6">
                  <a:moveTo>
                    <a:pt x="27" y="33"/>
                  </a:moveTo>
                  <a:cubicBezTo>
                    <a:pt x="27" y="35"/>
                    <a:pt x="26" y="36"/>
                    <a:pt x="2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5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lnTo>
                    <a:pt x="27" y="33"/>
                  </a:lnTo>
                  <a:close/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23">
              <a:extLst>
                <a:ext uri="{FF2B5EF4-FFF2-40B4-BE49-F238E27FC236}">
                  <a16:creationId xmlns:a16="http://schemas.microsoft.com/office/drawing/2014/main" id="{D0AE5BE3-950F-4AE8-A854-1177162A2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01" y="484188"/>
              <a:ext cx="76200" cy="103188"/>
            </a:xfrm>
            <a:custGeom>
              <a:avLst/>
              <a:gdLst>
                <a:gd name="T0" fmla="*/ 27 w 27"/>
                <a:gd name="T1" fmla="*/ 33 h 36"/>
                <a:gd name="T2" fmla="*/ 24 w 27"/>
                <a:gd name="T3" fmla="*/ 36 h 36"/>
                <a:gd name="T4" fmla="*/ 3 w 27"/>
                <a:gd name="T5" fmla="*/ 36 h 36"/>
                <a:gd name="T6" fmla="*/ 0 w 27"/>
                <a:gd name="T7" fmla="*/ 33 h 36"/>
                <a:gd name="T8" fmla="*/ 0 w 27"/>
                <a:gd name="T9" fmla="*/ 3 h 36"/>
                <a:gd name="T10" fmla="*/ 3 w 27"/>
                <a:gd name="T11" fmla="*/ 0 h 36"/>
                <a:gd name="T12" fmla="*/ 24 w 27"/>
                <a:gd name="T13" fmla="*/ 0 h 36"/>
                <a:gd name="T14" fmla="*/ 27 w 27"/>
                <a:gd name="T15" fmla="*/ 3 h 36"/>
                <a:gd name="T16" fmla="*/ 27 w 27"/>
                <a:gd name="T1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6">
                  <a:moveTo>
                    <a:pt x="27" y="33"/>
                  </a:moveTo>
                  <a:cubicBezTo>
                    <a:pt x="27" y="35"/>
                    <a:pt x="26" y="36"/>
                    <a:pt x="2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0" y="35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lnTo>
                    <a:pt x="27" y="33"/>
                  </a:lnTo>
                  <a:close/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Line 24">
              <a:extLst>
                <a:ext uri="{FF2B5EF4-FFF2-40B4-BE49-F238E27FC236}">
                  <a16:creationId xmlns:a16="http://schemas.microsoft.com/office/drawing/2014/main" id="{0F2904E4-EF25-4871-BF65-B2C5637947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6076" y="538163"/>
              <a:ext cx="150813" cy="0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7" name="Text Placeholder 32">
            <a:extLst>
              <a:ext uri="{FF2B5EF4-FFF2-40B4-BE49-F238E27FC236}">
                <a16:creationId xmlns:a16="http://schemas.microsoft.com/office/drawing/2014/main" id="{EE23827B-B260-4140-9C38-EF3678EFF223}"/>
              </a:ext>
            </a:extLst>
          </p:cNvPr>
          <p:cNvSpPr txBox="1">
            <a:spLocks/>
          </p:cNvSpPr>
          <p:nvPr/>
        </p:nvSpPr>
        <p:spPr>
          <a:xfrm>
            <a:off x="1540895" y="5111619"/>
            <a:ext cx="1754377" cy="604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108" name="Text Placeholder 33">
            <a:extLst>
              <a:ext uri="{FF2B5EF4-FFF2-40B4-BE49-F238E27FC236}">
                <a16:creationId xmlns:a16="http://schemas.microsoft.com/office/drawing/2014/main" id="{4C493AEF-37BD-43AE-AD4B-7410E005ECE9}"/>
              </a:ext>
            </a:extLst>
          </p:cNvPr>
          <p:cNvSpPr txBox="1">
            <a:spLocks/>
          </p:cNvSpPr>
          <p:nvPr/>
        </p:nvSpPr>
        <p:spPr>
          <a:xfrm>
            <a:off x="1565738" y="478543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latin typeface="+mn-lt"/>
                <a:cs typeface="+mn-ea"/>
                <a:sym typeface="+mn-lt"/>
              </a:rPr>
              <a:t>添加标题文本</a:t>
            </a:r>
            <a:endParaRPr lang="en-AU" sz="1400" b="1" dirty="0">
              <a:latin typeface="+mn-lt"/>
              <a:cs typeface="+mn-ea"/>
              <a:sym typeface="+mn-lt"/>
            </a:endParaRPr>
          </a:p>
        </p:txBody>
      </p:sp>
      <p:sp>
        <p:nvSpPr>
          <p:cNvPr id="109" name="Text Placeholder 32">
            <a:extLst>
              <a:ext uri="{FF2B5EF4-FFF2-40B4-BE49-F238E27FC236}">
                <a16:creationId xmlns:a16="http://schemas.microsoft.com/office/drawing/2014/main" id="{31354EBF-252F-4EF3-A9DC-90D8B76B86D5}"/>
              </a:ext>
            </a:extLst>
          </p:cNvPr>
          <p:cNvSpPr txBox="1">
            <a:spLocks/>
          </p:cNvSpPr>
          <p:nvPr/>
        </p:nvSpPr>
        <p:spPr>
          <a:xfrm>
            <a:off x="4056947" y="5111619"/>
            <a:ext cx="1754377" cy="604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110" name="Text Placeholder 33">
            <a:extLst>
              <a:ext uri="{FF2B5EF4-FFF2-40B4-BE49-F238E27FC236}">
                <a16:creationId xmlns:a16="http://schemas.microsoft.com/office/drawing/2014/main" id="{F95664B1-0563-40C6-8225-B2C19FD5B1DD}"/>
              </a:ext>
            </a:extLst>
          </p:cNvPr>
          <p:cNvSpPr txBox="1">
            <a:spLocks/>
          </p:cNvSpPr>
          <p:nvPr/>
        </p:nvSpPr>
        <p:spPr>
          <a:xfrm>
            <a:off x="4081790" y="478543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latin typeface="+mn-lt"/>
                <a:cs typeface="+mn-ea"/>
                <a:sym typeface="+mn-lt"/>
              </a:rPr>
              <a:t>添加标题文本</a:t>
            </a:r>
            <a:endParaRPr lang="en-AU" sz="1400" b="1" dirty="0">
              <a:latin typeface="+mn-lt"/>
              <a:cs typeface="+mn-ea"/>
              <a:sym typeface="+mn-lt"/>
            </a:endParaRPr>
          </a:p>
        </p:txBody>
      </p:sp>
      <p:sp>
        <p:nvSpPr>
          <p:cNvPr id="111" name="Text Placeholder 32">
            <a:extLst>
              <a:ext uri="{FF2B5EF4-FFF2-40B4-BE49-F238E27FC236}">
                <a16:creationId xmlns:a16="http://schemas.microsoft.com/office/drawing/2014/main" id="{351755C9-CBED-45F4-8BE8-A4F2BBD76BF3}"/>
              </a:ext>
            </a:extLst>
          </p:cNvPr>
          <p:cNvSpPr txBox="1">
            <a:spLocks/>
          </p:cNvSpPr>
          <p:nvPr/>
        </p:nvSpPr>
        <p:spPr>
          <a:xfrm>
            <a:off x="6572999" y="5111619"/>
            <a:ext cx="1754377" cy="604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112" name="Text Placeholder 33">
            <a:extLst>
              <a:ext uri="{FF2B5EF4-FFF2-40B4-BE49-F238E27FC236}">
                <a16:creationId xmlns:a16="http://schemas.microsoft.com/office/drawing/2014/main" id="{CD752382-B814-46DE-A1C6-3DA41B4A7998}"/>
              </a:ext>
            </a:extLst>
          </p:cNvPr>
          <p:cNvSpPr txBox="1">
            <a:spLocks/>
          </p:cNvSpPr>
          <p:nvPr/>
        </p:nvSpPr>
        <p:spPr>
          <a:xfrm>
            <a:off x="6597842" y="478543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latin typeface="+mn-lt"/>
                <a:cs typeface="+mn-ea"/>
                <a:sym typeface="+mn-lt"/>
              </a:rPr>
              <a:t>添加标题文本</a:t>
            </a:r>
            <a:endParaRPr lang="en-AU" sz="1400" b="1" dirty="0">
              <a:latin typeface="+mn-lt"/>
              <a:cs typeface="+mn-ea"/>
              <a:sym typeface="+mn-lt"/>
            </a:endParaRPr>
          </a:p>
        </p:txBody>
      </p:sp>
      <p:sp>
        <p:nvSpPr>
          <p:cNvPr id="113" name="Text Placeholder 32">
            <a:extLst>
              <a:ext uri="{FF2B5EF4-FFF2-40B4-BE49-F238E27FC236}">
                <a16:creationId xmlns:a16="http://schemas.microsoft.com/office/drawing/2014/main" id="{5AE71C46-7CF9-4FE5-AC4D-658C02E2E8DE}"/>
              </a:ext>
            </a:extLst>
          </p:cNvPr>
          <p:cNvSpPr txBox="1">
            <a:spLocks/>
          </p:cNvSpPr>
          <p:nvPr/>
        </p:nvSpPr>
        <p:spPr>
          <a:xfrm>
            <a:off x="9089050" y="5111619"/>
            <a:ext cx="1754377" cy="604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114" name="Text Placeholder 33">
            <a:extLst>
              <a:ext uri="{FF2B5EF4-FFF2-40B4-BE49-F238E27FC236}">
                <a16:creationId xmlns:a16="http://schemas.microsoft.com/office/drawing/2014/main" id="{A6310D6D-CCB1-412E-A159-F4DD8E0285D9}"/>
              </a:ext>
            </a:extLst>
          </p:cNvPr>
          <p:cNvSpPr txBox="1">
            <a:spLocks/>
          </p:cNvSpPr>
          <p:nvPr/>
        </p:nvSpPr>
        <p:spPr>
          <a:xfrm>
            <a:off x="9113893" y="478543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latin typeface="+mn-lt"/>
                <a:cs typeface="+mn-ea"/>
                <a:sym typeface="+mn-lt"/>
              </a:rPr>
              <a:t>添加标题文本</a:t>
            </a:r>
            <a:endParaRPr lang="en-AU" sz="1400" b="1" dirty="0">
              <a:latin typeface="+mn-lt"/>
              <a:cs typeface="+mn-ea"/>
              <a:sym typeface="+mn-lt"/>
            </a:endParaRPr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C1D90B33-C2BF-478A-B8DB-B37D678A8974}"/>
              </a:ext>
            </a:extLst>
          </p:cNvPr>
          <p:cNvCxnSpPr/>
          <p:nvPr/>
        </p:nvCxnSpPr>
        <p:spPr>
          <a:xfrm>
            <a:off x="3654653" y="4756084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61F2418E-D813-40BD-BE04-BB456CBAFFA6}"/>
              </a:ext>
            </a:extLst>
          </p:cNvPr>
          <p:cNvCxnSpPr/>
          <p:nvPr/>
        </p:nvCxnSpPr>
        <p:spPr>
          <a:xfrm>
            <a:off x="8688104" y="4756084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75C8B51A-B2AF-41E5-93FE-5A99F6A1D05F}"/>
              </a:ext>
            </a:extLst>
          </p:cNvPr>
          <p:cNvCxnSpPr/>
          <p:nvPr/>
        </p:nvCxnSpPr>
        <p:spPr>
          <a:xfrm>
            <a:off x="6171378" y="4756084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2" name="iconfont-1191-86687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310117" y="1767418"/>
            <a:ext cx="271168" cy="289513"/>
          </a:xfrm>
          <a:custGeom>
            <a:avLst/>
            <a:gdLst>
              <a:gd name="T0" fmla="*/ 7602 w 7760"/>
              <a:gd name="T1" fmla="*/ 4758 h 8285"/>
              <a:gd name="T2" fmla="*/ 4177 w 7760"/>
              <a:gd name="T3" fmla="*/ 8165 h 8285"/>
              <a:gd name="T4" fmla="*/ 3880 w 7760"/>
              <a:gd name="T5" fmla="*/ 8285 h 8285"/>
              <a:gd name="T6" fmla="*/ 3583 w 7760"/>
              <a:gd name="T7" fmla="*/ 8165 h 8285"/>
              <a:gd name="T8" fmla="*/ 158 w 7760"/>
              <a:gd name="T9" fmla="*/ 4758 h 8285"/>
              <a:gd name="T10" fmla="*/ 67 w 7760"/>
              <a:gd name="T11" fmla="*/ 4309 h 8285"/>
              <a:gd name="T12" fmla="*/ 454 w 7760"/>
              <a:gd name="T13" fmla="*/ 4054 h 8285"/>
              <a:gd name="T14" fmla="*/ 1585 w 7760"/>
              <a:gd name="T15" fmla="*/ 4054 h 8285"/>
              <a:gd name="T16" fmla="*/ 1585 w 7760"/>
              <a:gd name="T17" fmla="*/ 413 h 8285"/>
              <a:gd name="T18" fmla="*/ 2004 w 7760"/>
              <a:gd name="T19" fmla="*/ 0 h 8285"/>
              <a:gd name="T20" fmla="*/ 5873 w 7760"/>
              <a:gd name="T21" fmla="*/ 0 h 8285"/>
              <a:gd name="T22" fmla="*/ 6293 w 7760"/>
              <a:gd name="T23" fmla="*/ 413 h 8285"/>
              <a:gd name="T24" fmla="*/ 6293 w 7760"/>
              <a:gd name="T25" fmla="*/ 4054 h 8285"/>
              <a:gd name="T26" fmla="*/ 7305 w 7760"/>
              <a:gd name="T27" fmla="*/ 4054 h 8285"/>
              <a:gd name="T28" fmla="*/ 7693 w 7760"/>
              <a:gd name="T29" fmla="*/ 4309 h 8285"/>
              <a:gd name="T30" fmla="*/ 7602 w 7760"/>
              <a:gd name="T31" fmla="*/ 4758 h 8285"/>
              <a:gd name="T32" fmla="*/ 7602 w 7760"/>
              <a:gd name="T33" fmla="*/ 4758 h 8285"/>
              <a:gd name="T34" fmla="*/ 5066 w 7760"/>
              <a:gd name="T35" fmla="*/ 2060 h 8285"/>
              <a:gd name="T36" fmla="*/ 4888 w 7760"/>
              <a:gd name="T37" fmla="*/ 1937 h 8285"/>
              <a:gd name="T38" fmla="*/ 4729 w 7760"/>
              <a:gd name="T39" fmla="*/ 1965 h 8285"/>
              <a:gd name="T40" fmla="*/ 3932 w 7760"/>
              <a:gd name="T41" fmla="*/ 2980 h 8285"/>
              <a:gd name="T42" fmla="*/ 3135 w 7760"/>
              <a:gd name="T43" fmla="*/ 1965 h 8285"/>
              <a:gd name="T44" fmla="*/ 2975 w 7760"/>
              <a:gd name="T45" fmla="*/ 1937 h 8285"/>
              <a:gd name="T46" fmla="*/ 2797 w 7760"/>
              <a:gd name="T47" fmla="*/ 2060 h 8285"/>
              <a:gd name="T48" fmla="*/ 2769 w 7760"/>
              <a:gd name="T49" fmla="*/ 2216 h 8285"/>
              <a:gd name="T50" fmla="*/ 3446 w 7760"/>
              <a:gd name="T51" fmla="*/ 3079 h 8285"/>
              <a:gd name="T52" fmla="*/ 3061 w 7760"/>
              <a:gd name="T53" fmla="*/ 3079 h 8285"/>
              <a:gd name="T54" fmla="*/ 2952 w 7760"/>
              <a:gd name="T55" fmla="*/ 3186 h 8285"/>
              <a:gd name="T56" fmla="*/ 2952 w 7760"/>
              <a:gd name="T57" fmla="*/ 3365 h 8285"/>
              <a:gd name="T58" fmla="*/ 3061 w 7760"/>
              <a:gd name="T59" fmla="*/ 3473 h 8285"/>
              <a:gd name="T60" fmla="*/ 3740 w 7760"/>
              <a:gd name="T61" fmla="*/ 3473 h 8285"/>
              <a:gd name="T62" fmla="*/ 3740 w 7760"/>
              <a:gd name="T63" fmla="*/ 4043 h 8285"/>
              <a:gd name="T64" fmla="*/ 3061 w 7760"/>
              <a:gd name="T65" fmla="*/ 4043 h 8285"/>
              <a:gd name="T66" fmla="*/ 2952 w 7760"/>
              <a:gd name="T67" fmla="*/ 4150 h 8285"/>
              <a:gd name="T68" fmla="*/ 2952 w 7760"/>
              <a:gd name="T69" fmla="*/ 4323 h 8285"/>
              <a:gd name="T70" fmla="*/ 3061 w 7760"/>
              <a:gd name="T71" fmla="*/ 4430 h 8285"/>
              <a:gd name="T72" fmla="*/ 3740 w 7760"/>
              <a:gd name="T73" fmla="*/ 4430 h 8285"/>
              <a:gd name="T74" fmla="*/ 3740 w 7760"/>
              <a:gd name="T75" fmla="*/ 5096 h 8285"/>
              <a:gd name="T76" fmla="*/ 3849 w 7760"/>
              <a:gd name="T77" fmla="*/ 5204 h 8285"/>
              <a:gd name="T78" fmla="*/ 4025 w 7760"/>
              <a:gd name="T79" fmla="*/ 5204 h 8285"/>
              <a:gd name="T80" fmla="*/ 4134 w 7760"/>
              <a:gd name="T81" fmla="*/ 5096 h 8285"/>
              <a:gd name="T82" fmla="*/ 4134 w 7760"/>
              <a:gd name="T83" fmla="*/ 4430 h 8285"/>
              <a:gd name="T84" fmla="*/ 4811 w 7760"/>
              <a:gd name="T85" fmla="*/ 4430 h 8285"/>
              <a:gd name="T86" fmla="*/ 4920 w 7760"/>
              <a:gd name="T87" fmla="*/ 4323 h 8285"/>
              <a:gd name="T88" fmla="*/ 4920 w 7760"/>
              <a:gd name="T89" fmla="*/ 4150 h 8285"/>
              <a:gd name="T90" fmla="*/ 4811 w 7760"/>
              <a:gd name="T91" fmla="*/ 4043 h 8285"/>
              <a:gd name="T92" fmla="*/ 4134 w 7760"/>
              <a:gd name="T93" fmla="*/ 4043 h 8285"/>
              <a:gd name="T94" fmla="*/ 4134 w 7760"/>
              <a:gd name="T95" fmla="*/ 3473 h 8285"/>
              <a:gd name="T96" fmla="*/ 4811 w 7760"/>
              <a:gd name="T97" fmla="*/ 3473 h 8285"/>
              <a:gd name="T98" fmla="*/ 4920 w 7760"/>
              <a:gd name="T99" fmla="*/ 3365 h 8285"/>
              <a:gd name="T100" fmla="*/ 4920 w 7760"/>
              <a:gd name="T101" fmla="*/ 3186 h 8285"/>
              <a:gd name="T102" fmla="*/ 4811 w 7760"/>
              <a:gd name="T103" fmla="*/ 3079 h 8285"/>
              <a:gd name="T104" fmla="*/ 4417 w 7760"/>
              <a:gd name="T105" fmla="*/ 3079 h 8285"/>
              <a:gd name="T106" fmla="*/ 5095 w 7760"/>
              <a:gd name="T107" fmla="*/ 2216 h 8285"/>
              <a:gd name="T108" fmla="*/ 5066 w 7760"/>
              <a:gd name="T109" fmla="*/ 2060 h 8285"/>
              <a:gd name="T110" fmla="*/ 5066 w 7760"/>
              <a:gd name="T111" fmla="*/ 2060 h 8285"/>
              <a:gd name="T112" fmla="*/ 5066 w 7760"/>
              <a:gd name="T113" fmla="*/ 2060 h 8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60" h="8285">
                <a:moveTo>
                  <a:pt x="7602" y="4758"/>
                </a:moveTo>
                <a:lnTo>
                  <a:pt x="4177" y="8165"/>
                </a:lnTo>
                <a:cubicBezTo>
                  <a:pt x="4095" y="8245"/>
                  <a:pt x="3996" y="8285"/>
                  <a:pt x="3880" y="8285"/>
                </a:cubicBezTo>
                <a:cubicBezTo>
                  <a:pt x="3764" y="8285"/>
                  <a:pt x="3665" y="8245"/>
                  <a:pt x="3583" y="8165"/>
                </a:cubicBezTo>
                <a:lnTo>
                  <a:pt x="158" y="4758"/>
                </a:lnTo>
                <a:cubicBezTo>
                  <a:pt x="35" y="4637"/>
                  <a:pt x="0" y="4466"/>
                  <a:pt x="67" y="4309"/>
                </a:cubicBezTo>
                <a:cubicBezTo>
                  <a:pt x="133" y="4151"/>
                  <a:pt x="281" y="4054"/>
                  <a:pt x="454" y="4054"/>
                </a:cubicBezTo>
                <a:lnTo>
                  <a:pt x="1585" y="4054"/>
                </a:lnTo>
                <a:lnTo>
                  <a:pt x="1585" y="413"/>
                </a:lnTo>
                <a:cubicBezTo>
                  <a:pt x="1585" y="186"/>
                  <a:pt x="1772" y="0"/>
                  <a:pt x="2004" y="0"/>
                </a:cubicBezTo>
                <a:lnTo>
                  <a:pt x="5873" y="0"/>
                </a:lnTo>
                <a:cubicBezTo>
                  <a:pt x="6105" y="0"/>
                  <a:pt x="6293" y="185"/>
                  <a:pt x="6293" y="413"/>
                </a:cubicBezTo>
                <a:lnTo>
                  <a:pt x="6293" y="4054"/>
                </a:lnTo>
                <a:lnTo>
                  <a:pt x="7305" y="4054"/>
                </a:lnTo>
                <a:cubicBezTo>
                  <a:pt x="7479" y="4054"/>
                  <a:pt x="7627" y="4151"/>
                  <a:pt x="7693" y="4309"/>
                </a:cubicBezTo>
                <a:cubicBezTo>
                  <a:pt x="7760" y="4466"/>
                  <a:pt x="7725" y="4637"/>
                  <a:pt x="7602" y="4758"/>
                </a:cubicBezTo>
                <a:lnTo>
                  <a:pt x="7602" y="4758"/>
                </a:lnTo>
                <a:close/>
                <a:moveTo>
                  <a:pt x="5066" y="2060"/>
                </a:moveTo>
                <a:lnTo>
                  <a:pt x="4888" y="1937"/>
                </a:lnTo>
                <a:cubicBezTo>
                  <a:pt x="4837" y="1902"/>
                  <a:pt x="4765" y="1914"/>
                  <a:pt x="4729" y="1965"/>
                </a:cubicBezTo>
                <a:lnTo>
                  <a:pt x="3932" y="2980"/>
                </a:lnTo>
                <a:lnTo>
                  <a:pt x="3135" y="1965"/>
                </a:lnTo>
                <a:cubicBezTo>
                  <a:pt x="3098" y="1914"/>
                  <a:pt x="3027" y="1902"/>
                  <a:pt x="2975" y="1937"/>
                </a:cubicBezTo>
                <a:lnTo>
                  <a:pt x="2797" y="2060"/>
                </a:lnTo>
                <a:cubicBezTo>
                  <a:pt x="2745" y="2095"/>
                  <a:pt x="2733" y="2166"/>
                  <a:pt x="2769" y="2216"/>
                </a:cubicBezTo>
                <a:lnTo>
                  <a:pt x="3446" y="3079"/>
                </a:lnTo>
                <a:lnTo>
                  <a:pt x="3061" y="3079"/>
                </a:lnTo>
                <a:cubicBezTo>
                  <a:pt x="3001" y="3079"/>
                  <a:pt x="2952" y="3127"/>
                  <a:pt x="2952" y="3186"/>
                </a:cubicBezTo>
                <a:lnTo>
                  <a:pt x="2952" y="3365"/>
                </a:lnTo>
                <a:cubicBezTo>
                  <a:pt x="2952" y="3425"/>
                  <a:pt x="3001" y="3473"/>
                  <a:pt x="3061" y="3473"/>
                </a:cubicBezTo>
                <a:lnTo>
                  <a:pt x="3740" y="3473"/>
                </a:lnTo>
                <a:lnTo>
                  <a:pt x="3740" y="4043"/>
                </a:lnTo>
                <a:lnTo>
                  <a:pt x="3061" y="4043"/>
                </a:lnTo>
                <a:cubicBezTo>
                  <a:pt x="3001" y="4043"/>
                  <a:pt x="2952" y="4091"/>
                  <a:pt x="2952" y="4150"/>
                </a:cubicBezTo>
                <a:lnTo>
                  <a:pt x="2952" y="4323"/>
                </a:lnTo>
                <a:cubicBezTo>
                  <a:pt x="2952" y="4383"/>
                  <a:pt x="3001" y="4430"/>
                  <a:pt x="3061" y="4430"/>
                </a:cubicBezTo>
                <a:lnTo>
                  <a:pt x="3740" y="4430"/>
                </a:lnTo>
                <a:lnTo>
                  <a:pt x="3740" y="5096"/>
                </a:lnTo>
                <a:cubicBezTo>
                  <a:pt x="3740" y="5156"/>
                  <a:pt x="3789" y="5204"/>
                  <a:pt x="3849" y="5204"/>
                </a:cubicBezTo>
                <a:lnTo>
                  <a:pt x="4025" y="5204"/>
                </a:lnTo>
                <a:cubicBezTo>
                  <a:pt x="4086" y="5204"/>
                  <a:pt x="4134" y="5156"/>
                  <a:pt x="4134" y="5096"/>
                </a:cubicBezTo>
                <a:lnTo>
                  <a:pt x="4134" y="4430"/>
                </a:lnTo>
                <a:lnTo>
                  <a:pt x="4811" y="4430"/>
                </a:lnTo>
                <a:cubicBezTo>
                  <a:pt x="4871" y="4430"/>
                  <a:pt x="4920" y="4383"/>
                  <a:pt x="4920" y="4323"/>
                </a:cubicBezTo>
                <a:lnTo>
                  <a:pt x="4920" y="4150"/>
                </a:lnTo>
                <a:cubicBezTo>
                  <a:pt x="4920" y="4091"/>
                  <a:pt x="4871" y="4043"/>
                  <a:pt x="4811" y="4043"/>
                </a:cubicBezTo>
                <a:lnTo>
                  <a:pt x="4134" y="4043"/>
                </a:lnTo>
                <a:lnTo>
                  <a:pt x="4134" y="3473"/>
                </a:lnTo>
                <a:lnTo>
                  <a:pt x="4811" y="3473"/>
                </a:lnTo>
                <a:cubicBezTo>
                  <a:pt x="4871" y="3473"/>
                  <a:pt x="4920" y="3425"/>
                  <a:pt x="4920" y="3365"/>
                </a:cubicBezTo>
                <a:lnTo>
                  <a:pt x="4920" y="3186"/>
                </a:lnTo>
                <a:cubicBezTo>
                  <a:pt x="4920" y="3127"/>
                  <a:pt x="4871" y="3079"/>
                  <a:pt x="4811" y="3079"/>
                </a:cubicBezTo>
                <a:lnTo>
                  <a:pt x="4417" y="3079"/>
                </a:lnTo>
                <a:lnTo>
                  <a:pt x="5095" y="2216"/>
                </a:lnTo>
                <a:cubicBezTo>
                  <a:pt x="5131" y="2166"/>
                  <a:pt x="5118" y="2095"/>
                  <a:pt x="5066" y="2060"/>
                </a:cubicBezTo>
                <a:lnTo>
                  <a:pt x="5066" y="2060"/>
                </a:lnTo>
                <a:close/>
                <a:moveTo>
                  <a:pt x="5066" y="206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confont-1187-867994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9917018" y="1215920"/>
            <a:ext cx="358954" cy="310255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665826" y="2056931"/>
            <a:ext cx="387882" cy="344896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498466"/>
      </p:ext>
    </p:extLst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ïṧļîdé">
            <a:extLst>
              <a:ext uri="{FF2B5EF4-FFF2-40B4-BE49-F238E27FC236}">
                <a16:creationId xmlns:a16="http://schemas.microsoft.com/office/drawing/2014/main" id="{9F60EFF4-A5EC-44D0-86C6-1F55DEABE7B7}"/>
              </a:ext>
            </a:extLst>
          </p:cNvPr>
          <p:cNvSpPr/>
          <p:nvPr/>
        </p:nvSpPr>
        <p:spPr>
          <a:xfrm>
            <a:off x="4483974" y="3800809"/>
            <a:ext cx="1449262" cy="1449261"/>
          </a:xfrm>
          <a:prstGeom prst="corner">
            <a:avLst>
              <a:gd name="adj1" fmla="val 16416"/>
              <a:gd name="adj2" fmla="val 1650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sz="1400" b="1" dirty="0">
              <a:cs typeface="+mn-ea"/>
              <a:sym typeface="+mn-lt"/>
            </a:endParaRPr>
          </a:p>
        </p:txBody>
      </p:sp>
      <p:sp>
        <p:nvSpPr>
          <p:cNvPr id="51" name="îṩľïḍè">
            <a:extLst>
              <a:ext uri="{FF2B5EF4-FFF2-40B4-BE49-F238E27FC236}">
                <a16:creationId xmlns:a16="http://schemas.microsoft.com/office/drawing/2014/main" id="{55E742DF-1E12-4C93-AE5D-16E2DA79296A}"/>
              </a:ext>
            </a:extLst>
          </p:cNvPr>
          <p:cNvSpPr/>
          <p:nvPr/>
        </p:nvSpPr>
        <p:spPr>
          <a:xfrm flipH="1">
            <a:off x="6270402" y="3800809"/>
            <a:ext cx="1449262" cy="1449261"/>
          </a:xfrm>
          <a:prstGeom prst="corner">
            <a:avLst>
              <a:gd name="adj1" fmla="val 16416"/>
              <a:gd name="adj2" fmla="val 1650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sz="1400" b="1" dirty="0">
              <a:cs typeface="+mn-ea"/>
              <a:sym typeface="+mn-lt"/>
            </a:endParaRPr>
          </a:p>
        </p:txBody>
      </p:sp>
      <p:sp>
        <p:nvSpPr>
          <p:cNvPr id="52" name="í$ḻîḓê">
            <a:extLst>
              <a:ext uri="{FF2B5EF4-FFF2-40B4-BE49-F238E27FC236}">
                <a16:creationId xmlns:a16="http://schemas.microsoft.com/office/drawing/2014/main" id="{39EC7B1F-F467-423A-8C93-C3CD4907EFA7}"/>
              </a:ext>
            </a:extLst>
          </p:cNvPr>
          <p:cNvSpPr/>
          <p:nvPr/>
        </p:nvSpPr>
        <p:spPr>
          <a:xfrm flipV="1">
            <a:off x="4483974" y="2048087"/>
            <a:ext cx="1449262" cy="1449261"/>
          </a:xfrm>
          <a:prstGeom prst="corner">
            <a:avLst>
              <a:gd name="adj1" fmla="val 16416"/>
              <a:gd name="adj2" fmla="val 1650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sz="1400" b="1" dirty="0">
              <a:cs typeface="+mn-ea"/>
              <a:sym typeface="+mn-lt"/>
            </a:endParaRPr>
          </a:p>
        </p:txBody>
      </p:sp>
      <p:sp>
        <p:nvSpPr>
          <p:cNvPr id="53" name="îṩ1íḋè">
            <a:extLst>
              <a:ext uri="{FF2B5EF4-FFF2-40B4-BE49-F238E27FC236}">
                <a16:creationId xmlns:a16="http://schemas.microsoft.com/office/drawing/2014/main" id="{6F5B240D-1494-4BD3-8D9E-3D1447C5DBCD}"/>
              </a:ext>
            </a:extLst>
          </p:cNvPr>
          <p:cNvSpPr/>
          <p:nvPr/>
        </p:nvSpPr>
        <p:spPr>
          <a:xfrm flipH="1" flipV="1">
            <a:off x="6270402" y="2048087"/>
            <a:ext cx="1449262" cy="1449261"/>
          </a:xfrm>
          <a:prstGeom prst="corner">
            <a:avLst>
              <a:gd name="adj1" fmla="val 16416"/>
              <a:gd name="adj2" fmla="val 1650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sz="1400" b="1" dirty="0">
              <a:cs typeface="+mn-ea"/>
              <a:sym typeface="+mn-lt"/>
            </a:endParaRPr>
          </a:p>
        </p:txBody>
      </p:sp>
      <p:sp>
        <p:nvSpPr>
          <p:cNvPr id="54" name="íṣļïḋê">
            <a:extLst>
              <a:ext uri="{FF2B5EF4-FFF2-40B4-BE49-F238E27FC236}">
                <a16:creationId xmlns:a16="http://schemas.microsoft.com/office/drawing/2014/main" id="{37FBD721-C746-4996-A31E-AC8D11CA1C46}"/>
              </a:ext>
            </a:extLst>
          </p:cNvPr>
          <p:cNvSpPr/>
          <p:nvPr/>
        </p:nvSpPr>
        <p:spPr>
          <a:xfrm>
            <a:off x="4625443" y="2172703"/>
            <a:ext cx="2952753" cy="295275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562870C0-5BA2-48B4-A4FA-4E14FC5877B8}"/>
              </a:ext>
            </a:extLst>
          </p:cNvPr>
          <p:cNvCxnSpPr>
            <a:cxnSpLocks/>
          </p:cNvCxnSpPr>
          <p:nvPr/>
        </p:nvCxnSpPr>
        <p:spPr>
          <a:xfrm flipV="1">
            <a:off x="1120253" y="3626990"/>
            <a:ext cx="3224051" cy="1436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B81B17D5-4D12-4A55-A055-6B4874EE4040}"/>
              </a:ext>
            </a:extLst>
          </p:cNvPr>
          <p:cNvCxnSpPr>
            <a:cxnSpLocks/>
          </p:cNvCxnSpPr>
          <p:nvPr/>
        </p:nvCxnSpPr>
        <p:spPr>
          <a:xfrm flipV="1">
            <a:off x="7847696" y="3626990"/>
            <a:ext cx="3224051" cy="1436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îṩ1íďe">
            <a:extLst>
              <a:ext uri="{FF2B5EF4-FFF2-40B4-BE49-F238E27FC236}">
                <a16:creationId xmlns:a16="http://schemas.microsoft.com/office/drawing/2014/main" id="{ACAB3120-3852-4012-83C6-EE9ECBD0754E}"/>
              </a:ext>
            </a:extLst>
          </p:cNvPr>
          <p:cNvSpPr/>
          <p:nvPr/>
        </p:nvSpPr>
        <p:spPr>
          <a:xfrm>
            <a:off x="4200825" y="4827615"/>
            <a:ext cx="702159" cy="702159"/>
          </a:xfrm>
          <a:prstGeom prst="ellipse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61" name="îSḷiḓê">
            <a:extLst>
              <a:ext uri="{FF2B5EF4-FFF2-40B4-BE49-F238E27FC236}">
                <a16:creationId xmlns:a16="http://schemas.microsoft.com/office/drawing/2014/main" id="{B9EE4198-9A67-465A-9409-66C249E668D0}"/>
              </a:ext>
            </a:extLst>
          </p:cNvPr>
          <p:cNvSpPr/>
          <p:nvPr/>
        </p:nvSpPr>
        <p:spPr>
          <a:xfrm>
            <a:off x="7227116" y="4827615"/>
            <a:ext cx="702159" cy="702159"/>
          </a:xfrm>
          <a:prstGeom prst="ellipse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64" name="íśļiḑè">
            <a:extLst>
              <a:ext uri="{FF2B5EF4-FFF2-40B4-BE49-F238E27FC236}">
                <a16:creationId xmlns:a16="http://schemas.microsoft.com/office/drawing/2014/main" id="{50E2AF67-AF24-4DBD-80F5-DD2C38B61434}"/>
              </a:ext>
            </a:extLst>
          </p:cNvPr>
          <p:cNvSpPr/>
          <p:nvPr/>
        </p:nvSpPr>
        <p:spPr>
          <a:xfrm>
            <a:off x="4200825" y="1854204"/>
            <a:ext cx="702159" cy="702159"/>
          </a:xfrm>
          <a:prstGeom prst="ellipse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67" name="íṣ1ïḑè">
            <a:extLst>
              <a:ext uri="{FF2B5EF4-FFF2-40B4-BE49-F238E27FC236}">
                <a16:creationId xmlns:a16="http://schemas.microsoft.com/office/drawing/2014/main" id="{349B65CE-36FC-43B8-8BDE-33B88267BFB3}"/>
              </a:ext>
            </a:extLst>
          </p:cNvPr>
          <p:cNvSpPr/>
          <p:nvPr/>
        </p:nvSpPr>
        <p:spPr>
          <a:xfrm>
            <a:off x="7227116" y="1854204"/>
            <a:ext cx="702159" cy="702159"/>
          </a:xfrm>
          <a:prstGeom prst="ellipse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69" name="Text Placeholder 32">
            <a:extLst>
              <a:ext uri="{FF2B5EF4-FFF2-40B4-BE49-F238E27FC236}">
                <a16:creationId xmlns:a16="http://schemas.microsoft.com/office/drawing/2014/main" id="{A953D883-7D3F-41A1-BC91-506232A99501}"/>
              </a:ext>
            </a:extLst>
          </p:cNvPr>
          <p:cNvSpPr txBox="1">
            <a:spLocks/>
          </p:cNvSpPr>
          <p:nvPr/>
        </p:nvSpPr>
        <p:spPr>
          <a:xfrm>
            <a:off x="1168803" y="2053329"/>
            <a:ext cx="2434913" cy="6721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70" name="Text Placeholder 33">
            <a:extLst>
              <a:ext uri="{FF2B5EF4-FFF2-40B4-BE49-F238E27FC236}">
                <a16:creationId xmlns:a16="http://schemas.microsoft.com/office/drawing/2014/main" id="{D6BA1AB3-B4FD-46C8-82BE-872684124F3F}"/>
              </a:ext>
            </a:extLst>
          </p:cNvPr>
          <p:cNvSpPr txBox="1">
            <a:spLocks/>
          </p:cNvSpPr>
          <p:nvPr/>
        </p:nvSpPr>
        <p:spPr>
          <a:xfrm>
            <a:off x="1916851" y="1752580"/>
            <a:ext cx="170469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600" b="1" dirty="0">
                <a:latin typeface="+mn-lt"/>
                <a:cs typeface="+mn-ea"/>
                <a:sym typeface="+mn-lt"/>
              </a:rPr>
              <a:t>请替换文字内容</a:t>
            </a:r>
            <a:endParaRPr lang="en-AU" sz="1600" b="1" dirty="0">
              <a:latin typeface="+mn-lt"/>
              <a:cs typeface="+mn-ea"/>
              <a:sym typeface="+mn-lt"/>
            </a:endParaRPr>
          </a:p>
        </p:txBody>
      </p:sp>
      <p:sp>
        <p:nvSpPr>
          <p:cNvPr id="71" name="Text Placeholder 32">
            <a:extLst>
              <a:ext uri="{FF2B5EF4-FFF2-40B4-BE49-F238E27FC236}">
                <a16:creationId xmlns:a16="http://schemas.microsoft.com/office/drawing/2014/main" id="{8DDDEB43-3C0F-44A2-80E5-402A453E1BE3}"/>
              </a:ext>
            </a:extLst>
          </p:cNvPr>
          <p:cNvSpPr txBox="1">
            <a:spLocks/>
          </p:cNvSpPr>
          <p:nvPr/>
        </p:nvSpPr>
        <p:spPr>
          <a:xfrm>
            <a:off x="8524941" y="2053329"/>
            <a:ext cx="2445206" cy="6721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72" name="Text Placeholder 33">
            <a:extLst>
              <a:ext uri="{FF2B5EF4-FFF2-40B4-BE49-F238E27FC236}">
                <a16:creationId xmlns:a16="http://schemas.microsoft.com/office/drawing/2014/main" id="{418AA8F0-F80F-4B4A-BD1A-6A11532B4A5F}"/>
              </a:ext>
            </a:extLst>
          </p:cNvPr>
          <p:cNvSpPr txBox="1">
            <a:spLocks/>
          </p:cNvSpPr>
          <p:nvPr/>
        </p:nvSpPr>
        <p:spPr>
          <a:xfrm>
            <a:off x="8510617" y="1752580"/>
            <a:ext cx="170469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b="1" dirty="0">
                <a:latin typeface="+mn-lt"/>
                <a:cs typeface="+mn-ea"/>
                <a:sym typeface="+mn-lt"/>
              </a:rPr>
              <a:t>请替换文字内容</a:t>
            </a:r>
            <a:endParaRPr lang="en-AU" sz="1600" b="1" dirty="0">
              <a:latin typeface="+mn-lt"/>
              <a:cs typeface="+mn-ea"/>
              <a:sym typeface="+mn-lt"/>
            </a:endParaRPr>
          </a:p>
        </p:txBody>
      </p:sp>
      <p:sp>
        <p:nvSpPr>
          <p:cNvPr id="73" name="Text Placeholder 32">
            <a:extLst>
              <a:ext uri="{FF2B5EF4-FFF2-40B4-BE49-F238E27FC236}">
                <a16:creationId xmlns:a16="http://schemas.microsoft.com/office/drawing/2014/main" id="{7FA5D218-A11B-4E3C-8FA5-197103C439F2}"/>
              </a:ext>
            </a:extLst>
          </p:cNvPr>
          <p:cNvSpPr txBox="1">
            <a:spLocks/>
          </p:cNvSpPr>
          <p:nvPr/>
        </p:nvSpPr>
        <p:spPr>
          <a:xfrm>
            <a:off x="1168803" y="4674486"/>
            <a:ext cx="2434913" cy="6721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74" name="Text Placeholder 33">
            <a:extLst>
              <a:ext uri="{FF2B5EF4-FFF2-40B4-BE49-F238E27FC236}">
                <a16:creationId xmlns:a16="http://schemas.microsoft.com/office/drawing/2014/main" id="{164C290F-FE0F-4EDC-9C97-438B9E930F2B}"/>
              </a:ext>
            </a:extLst>
          </p:cNvPr>
          <p:cNvSpPr txBox="1">
            <a:spLocks/>
          </p:cNvSpPr>
          <p:nvPr/>
        </p:nvSpPr>
        <p:spPr>
          <a:xfrm>
            <a:off x="1916851" y="4361178"/>
            <a:ext cx="170469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600" b="1" dirty="0">
                <a:latin typeface="+mn-lt"/>
                <a:cs typeface="+mn-ea"/>
                <a:sym typeface="+mn-lt"/>
              </a:rPr>
              <a:t>请替换文字内容</a:t>
            </a:r>
            <a:endParaRPr lang="en-AU" sz="1600" b="1" dirty="0">
              <a:latin typeface="+mn-lt"/>
              <a:cs typeface="+mn-ea"/>
              <a:sym typeface="+mn-lt"/>
            </a:endParaRPr>
          </a:p>
        </p:txBody>
      </p:sp>
      <p:sp>
        <p:nvSpPr>
          <p:cNvPr id="75" name="Text Placeholder 32">
            <a:extLst>
              <a:ext uri="{FF2B5EF4-FFF2-40B4-BE49-F238E27FC236}">
                <a16:creationId xmlns:a16="http://schemas.microsoft.com/office/drawing/2014/main" id="{D8528283-86FB-4D8C-8AA9-8B7397323933}"/>
              </a:ext>
            </a:extLst>
          </p:cNvPr>
          <p:cNvSpPr txBox="1">
            <a:spLocks/>
          </p:cNvSpPr>
          <p:nvPr/>
        </p:nvSpPr>
        <p:spPr>
          <a:xfrm>
            <a:off x="8524941" y="4674486"/>
            <a:ext cx="2445206" cy="6721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。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6" name="Text Placeholder 33">
            <a:extLst>
              <a:ext uri="{FF2B5EF4-FFF2-40B4-BE49-F238E27FC236}">
                <a16:creationId xmlns:a16="http://schemas.microsoft.com/office/drawing/2014/main" id="{7CD674EB-4557-414D-B06C-C228053A869A}"/>
              </a:ext>
            </a:extLst>
          </p:cNvPr>
          <p:cNvSpPr txBox="1">
            <a:spLocks/>
          </p:cNvSpPr>
          <p:nvPr/>
        </p:nvSpPr>
        <p:spPr>
          <a:xfrm>
            <a:off x="8524941" y="4361178"/>
            <a:ext cx="170469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b="1" dirty="0">
                <a:latin typeface="+mn-lt"/>
                <a:cs typeface="+mn-ea"/>
                <a:sym typeface="+mn-lt"/>
              </a:rPr>
              <a:t>请替换文字内容</a:t>
            </a:r>
            <a:endParaRPr lang="en-AU" sz="1600" b="1" dirty="0">
              <a:latin typeface="+mn-lt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4209373" y="1985239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01</a:t>
            </a:r>
            <a:endParaRPr lang="zh-CN" altLang="en-US" sz="28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12144" y="1985239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02</a:t>
            </a:r>
            <a:endParaRPr lang="zh-CN" altLang="en-US" sz="28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09373" y="4925582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03</a:t>
            </a:r>
            <a:endParaRPr lang="zh-CN" altLang="en-US" sz="28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12144" y="4925582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04</a:t>
            </a:r>
            <a:endParaRPr lang="zh-CN" altLang="en-US" sz="28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959917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íṩḻíḑè">
            <a:extLst>
              <a:ext uri="{FF2B5EF4-FFF2-40B4-BE49-F238E27FC236}">
                <a16:creationId xmlns:a16="http://schemas.microsoft.com/office/drawing/2014/main" id="{C85177F2-171D-44F7-95D8-E9725433D6CD}"/>
              </a:ext>
            </a:extLst>
          </p:cNvPr>
          <p:cNvSpPr/>
          <p:nvPr/>
        </p:nvSpPr>
        <p:spPr bwMode="auto">
          <a:xfrm>
            <a:off x="3105710" y="2073982"/>
            <a:ext cx="6355985" cy="3167236"/>
          </a:xfrm>
          <a:custGeom>
            <a:avLst/>
            <a:gdLst>
              <a:gd name="T0" fmla="*/ 0 w 2659"/>
              <a:gd name="T1" fmla="*/ 1064 h 1325"/>
              <a:gd name="T2" fmla="*/ 995 w 2659"/>
              <a:gd name="T3" fmla="*/ 456 h 1325"/>
              <a:gd name="T4" fmla="*/ 1482 w 2659"/>
              <a:gd name="T5" fmla="*/ 651 h 1325"/>
              <a:gd name="T6" fmla="*/ 2287 w 2659"/>
              <a:gd name="T7" fmla="*/ 147 h 1325"/>
              <a:gd name="T8" fmla="*/ 2226 w 2659"/>
              <a:gd name="T9" fmla="*/ 23 h 1325"/>
              <a:gd name="T10" fmla="*/ 2659 w 2659"/>
              <a:gd name="T11" fmla="*/ 0 h 1325"/>
              <a:gd name="T12" fmla="*/ 2439 w 2659"/>
              <a:gd name="T13" fmla="*/ 366 h 1325"/>
              <a:gd name="T14" fmla="*/ 2373 w 2659"/>
              <a:gd name="T15" fmla="*/ 261 h 1325"/>
              <a:gd name="T16" fmla="*/ 1506 w 2659"/>
              <a:gd name="T17" fmla="*/ 826 h 1325"/>
              <a:gd name="T18" fmla="*/ 1073 w 2659"/>
              <a:gd name="T19" fmla="*/ 674 h 1325"/>
              <a:gd name="T20" fmla="*/ 199 w 2659"/>
              <a:gd name="T21" fmla="*/ 1325 h 1325"/>
              <a:gd name="T22" fmla="*/ 0 w 2659"/>
              <a:gd name="T23" fmla="*/ 1064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59" h="1325">
                <a:moveTo>
                  <a:pt x="0" y="1064"/>
                </a:moveTo>
                <a:lnTo>
                  <a:pt x="995" y="456"/>
                </a:lnTo>
                <a:lnTo>
                  <a:pt x="1482" y="651"/>
                </a:lnTo>
                <a:lnTo>
                  <a:pt x="2287" y="147"/>
                </a:lnTo>
                <a:lnTo>
                  <a:pt x="2226" y="23"/>
                </a:lnTo>
                <a:lnTo>
                  <a:pt x="2659" y="0"/>
                </a:lnTo>
                <a:lnTo>
                  <a:pt x="2439" y="366"/>
                </a:lnTo>
                <a:lnTo>
                  <a:pt x="2373" y="261"/>
                </a:lnTo>
                <a:lnTo>
                  <a:pt x="1506" y="826"/>
                </a:lnTo>
                <a:lnTo>
                  <a:pt x="1073" y="674"/>
                </a:lnTo>
                <a:lnTo>
                  <a:pt x="199" y="1325"/>
                </a:lnTo>
                <a:lnTo>
                  <a:pt x="0" y="10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 sz="3600" dirty="0">
              <a:cs typeface="+mn-ea"/>
              <a:sym typeface="+mn-lt"/>
            </a:endParaRPr>
          </a:p>
        </p:txBody>
      </p:sp>
      <p:sp>
        <p:nvSpPr>
          <p:cNvPr id="101" name="îS1iḓê">
            <a:extLst>
              <a:ext uri="{FF2B5EF4-FFF2-40B4-BE49-F238E27FC236}">
                <a16:creationId xmlns:a16="http://schemas.microsoft.com/office/drawing/2014/main" id="{2F094B11-0F0C-41B1-8A2F-5D6721DF749B}"/>
              </a:ext>
            </a:extLst>
          </p:cNvPr>
          <p:cNvSpPr/>
          <p:nvPr/>
        </p:nvSpPr>
        <p:spPr>
          <a:xfrm>
            <a:off x="3180054" y="4623579"/>
            <a:ext cx="515992" cy="51598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r>
              <a:rPr lang="en-US" sz="2800" b="1" dirty="0">
                <a:cs typeface="+mn-ea"/>
                <a:sym typeface="+mn-lt"/>
              </a:rPr>
              <a:t>1</a:t>
            </a:r>
          </a:p>
        </p:txBody>
      </p:sp>
      <p:sp>
        <p:nvSpPr>
          <p:cNvPr id="102" name="îṩlïḓè">
            <a:extLst>
              <a:ext uri="{FF2B5EF4-FFF2-40B4-BE49-F238E27FC236}">
                <a16:creationId xmlns:a16="http://schemas.microsoft.com/office/drawing/2014/main" id="{B4FB4F3F-C287-4CC4-9868-101FE4C638D7}"/>
              </a:ext>
            </a:extLst>
          </p:cNvPr>
          <p:cNvSpPr/>
          <p:nvPr/>
        </p:nvSpPr>
        <p:spPr>
          <a:xfrm>
            <a:off x="5305796" y="3192660"/>
            <a:ext cx="515992" cy="515988"/>
          </a:xfrm>
          <a:prstGeom prst="ellipse">
            <a:avLst/>
          </a:prstGeom>
          <a:solidFill>
            <a:srgbClr val="4472C4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r>
              <a:rPr lang="en-US" sz="2800" b="1" dirty="0">
                <a:cs typeface="+mn-ea"/>
                <a:sym typeface="+mn-lt"/>
              </a:rPr>
              <a:t>2</a:t>
            </a:r>
          </a:p>
        </p:txBody>
      </p:sp>
      <p:sp>
        <p:nvSpPr>
          <p:cNvPr id="103" name="íŝľide">
            <a:extLst>
              <a:ext uri="{FF2B5EF4-FFF2-40B4-BE49-F238E27FC236}">
                <a16:creationId xmlns:a16="http://schemas.microsoft.com/office/drawing/2014/main" id="{B7BC2768-A3E2-4E64-A45B-A0D7A89D1AC1}"/>
              </a:ext>
            </a:extLst>
          </p:cNvPr>
          <p:cNvSpPr/>
          <p:nvPr/>
        </p:nvSpPr>
        <p:spPr>
          <a:xfrm>
            <a:off x="6404874" y="3566871"/>
            <a:ext cx="515992" cy="51598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r>
              <a:rPr lang="en-US" sz="2800" b="1" dirty="0">
                <a:cs typeface="+mn-ea"/>
                <a:sym typeface="+mn-lt"/>
              </a:rPr>
              <a:t>3</a:t>
            </a:r>
          </a:p>
        </p:txBody>
      </p:sp>
      <p:sp>
        <p:nvSpPr>
          <p:cNvPr id="104" name="iŝ1îḓé">
            <a:extLst>
              <a:ext uri="{FF2B5EF4-FFF2-40B4-BE49-F238E27FC236}">
                <a16:creationId xmlns:a16="http://schemas.microsoft.com/office/drawing/2014/main" id="{080C6060-CF3C-4757-9F22-EC623177227F}"/>
              </a:ext>
            </a:extLst>
          </p:cNvPr>
          <p:cNvSpPr/>
          <p:nvPr/>
        </p:nvSpPr>
        <p:spPr>
          <a:xfrm>
            <a:off x="8670329" y="2142640"/>
            <a:ext cx="515992" cy="515988"/>
          </a:xfrm>
          <a:prstGeom prst="ellipse">
            <a:avLst/>
          </a:prstGeom>
          <a:solidFill>
            <a:srgbClr val="4472C4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r>
              <a:rPr lang="en-US" sz="2800" b="1" dirty="0">
                <a:cs typeface="+mn-ea"/>
                <a:sym typeface="+mn-lt"/>
              </a:rPr>
              <a:t>4</a:t>
            </a:r>
          </a:p>
        </p:txBody>
      </p:sp>
      <p:sp>
        <p:nvSpPr>
          <p:cNvPr id="105" name="TextBox 43">
            <a:extLst>
              <a:ext uri="{FF2B5EF4-FFF2-40B4-BE49-F238E27FC236}">
                <a16:creationId xmlns:a16="http://schemas.microsoft.com/office/drawing/2014/main" id="{786ABC0F-7128-4179-B900-25804BB5A88F}"/>
              </a:ext>
            </a:extLst>
          </p:cNvPr>
          <p:cNvSpPr txBox="1"/>
          <p:nvPr/>
        </p:nvSpPr>
        <p:spPr>
          <a:xfrm>
            <a:off x="1159913" y="3342332"/>
            <a:ext cx="1396536" cy="336823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6" name="TextBox 44">
            <a:extLst>
              <a:ext uri="{FF2B5EF4-FFF2-40B4-BE49-F238E27FC236}">
                <a16:creationId xmlns:a16="http://schemas.microsoft.com/office/drawing/2014/main" id="{CF11F6E9-13A1-46B1-80C1-E2941467BE57}"/>
              </a:ext>
            </a:extLst>
          </p:cNvPr>
          <p:cNvSpPr txBox="1"/>
          <p:nvPr/>
        </p:nvSpPr>
        <p:spPr>
          <a:xfrm>
            <a:off x="1159913" y="3702779"/>
            <a:ext cx="2485598" cy="679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TextBox 43">
            <a:extLst>
              <a:ext uri="{FF2B5EF4-FFF2-40B4-BE49-F238E27FC236}">
                <a16:creationId xmlns:a16="http://schemas.microsoft.com/office/drawing/2014/main" id="{1B128577-B574-4780-AC6B-F13560ADBF8B}"/>
              </a:ext>
            </a:extLst>
          </p:cNvPr>
          <p:cNvSpPr txBox="1"/>
          <p:nvPr/>
        </p:nvSpPr>
        <p:spPr>
          <a:xfrm>
            <a:off x="4645221" y="1966512"/>
            <a:ext cx="1396536" cy="336823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8" name="TextBox 44">
            <a:extLst>
              <a:ext uri="{FF2B5EF4-FFF2-40B4-BE49-F238E27FC236}">
                <a16:creationId xmlns:a16="http://schemas.microsoft.com/office/drawing/2014/main" id="{B8A4B67F-AFEC-4616-BDB0-583BF5CEC4C3}"/>
              </a:ext>
            </a:extLst>
          </p:cNvPr>
          <p:cNvSpPr txBox="1"/>
          <p:nvPr/>
        </p:nvSpPr>
        <p:spPr>
          <a:xfrm>
            <a:off x="4645221" y="2326959"/>
            <a:ext cx="248559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TextBox 43">
            <a:extLst>
              <a:ext uri="{FF2B5EF4-FFF2-40B4-BE49-F238E27FC236}">
                <a16:creationId xmlns:a16="http://schemas.microsoft.com/office/drawing/2014/main" id="{4C170094-1693-4B59-8297-DDF742AE4BB1}"/>
              </a:ext>
            </a:extLst>
          </p:cNvPr>
          <p:cNvSpPr txBox="1"/>
          <p:nvPr/>
        </p:nvSpPr>
        <p:spPr>
          <a:xfrm>
            <a:off x="6404874" y="4207820"/>
            <a:ext cx="1396536" cy="336823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0" name="TextBox 44">
            <a:extLst>
              <a:ext uri="{FF2B5EF4-FFF2-40B4-BE49-F238E27FC236}">
                <a16:creationId xmlns:a16="http://schemas.microsoft.com/office/drawing/2014/main" id="{70B7625F-4474-48A5-B6FC-81784845EC76}"/>
              </a:ext>
            </a:extLst>
          </p:cNvPr>
          <p:cNvSpPr txBox="1"/>
          <p:nvPr/>
        </p:nvSpPr>
        <p:spPr>
          <a:xfrm>
            <a:off x="6404874" y="4568267"/>
            <a:ext cx="248559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TextBox 43">
            <a:extLst>
              <a:ext uri="{FF2B5EF4-FFF2-40B4-BE49-F238E27FC236}">
                <a16:creationId xmlns:a16="http://schemas.microsoft.com/office/drawing/2014/main" id="{78C46D0B-20E1-493C-98EC-CB4A3EFB7C8A}"/>
              </a:ext>
            </a:extLst>
          </p:cNvPr>
          <p:cNvSpPr txBox="1"/>
          <p:nvPr/>
        </p:nvSpPr>
        <p:spPr>
          <a:xfrm>
            <a:off x="9076986" y="2884511"/>
            <a:ext cx="1396536" cy="336823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2" name="TextBox 44">
            <a:extLst>
              <a:ext uri="{FF2B5EF4-FFF2-40B4-BE49-F238E27FC236}">
                <a16:creationId xmlns:a16="http://schemas.microsoft.com/office/drawing/2014/main" id="{1856F8D8-6573-47AD-89CD-9A846AF024A3}"/>
              </a:ext>
            </a:extLst>
          </p:cNvPr>
          <p:cNvSpPr txBox="1"/>
          <p:nvPr/>
        </p:nvSpPr>
        <p:spPr>
          <a:xfrm>
            <a:off x="9076986" y="3244958"/>
            <a:ext cx="248559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46048794"/>
      </p:ext>
    </p:extLst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5">
            <a:extLst>
              <a:ext uri="{FF2B5EF4-FFF2-40B4-BE49-F238E27FC236}">
                <a16:creationId xmlns:a16="http://schemas.microsoft.com/office/drawing/2014/main" id="{1EA0B008-C4F9-41B3-AA7D-686361CE29D1}"/>
              </a:ext>
            </a:extLst>
          </p:cNvPr>
          <p:cNvSpPr/>
          <p:nvPr/>
        </p:nvSpPr>
        <p:spPr bwMode="auto">
          <a:xfrm>
            <a:off x="5134068" y="1999329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Freeform 5">
            <a:extLst>
              <a:ext uri="{FF2B5EF4-FFF2-40B4-BE49-F238E27FC236}">
                <a16:creationId xmlns:a16="http://schemas.microsoft.com/office/drawing/2014/main" id="{87365026-BBB2-4858-958E-53E650745D38}"/>
              </a:ext>
            </a:extLst>
          </p:cNvPr>
          <p:cNvSpPr/>
          <p:nvPr/>
        </p:nvSpPr>
        <p:spPr bwMode="auto">
          <a:xfrm>
            <a:off x="6124104" y="2540918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4472C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Freeform 5">
            <a:extLst>
              <a:ext uri="{FF2B5EF4-FFF2-40B4-BE49-F238E27FC236}">
                <a16:creationId xmlns:a16="http://schemas.microsoft.com/office/drawing/2014/main" id="{2B14739F-FA70-4A10-8EA1-7D6ABD6855A2}"/>
              </a:ext>
            </a:extLst>
          </p:cNvPr>
          <p:cNvSpPr/>
          <p:nvPr/>
        </p:nvSpPr>
        <p:spPr bwMode="auto">
          <a:xfrm>
            <a:off x="4145099" y="2540918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Freeform 5">
            <a:extLst>
              <a:ext uri="{FF2B5EF4-FFF2-40B4-BE49-F238E27FC236}">
                <a16:creationId xmlns:a16="http://schemas.microsoft.com/office/drawing/2014/main" id="{5BEF4571-4DBD-40CA-81DC-F6B0F4951CEB}"/>
              </a:ext>
            </a:extLst>
          </p:cNvPr>
          <p:cNvSpPr>
            <a:spLocks noEditPoints="1"/>
          </p:cNvSpPr>
          <p:nvPr/>
        </p:nvSpPr>
        <p:spPr bwMode="auto">
          <a:xfrm>
            <a:off x="6518985" y="2866847"/>
            <a:ext cx="442824" cy="443654"/>
          </a:xfrm>
          <a:custGeom>
            <a:avLst/>
            <a:gdLst>
              <a:gd name="T0" fmla="*/ 136 w 226"/>
              <a:gd name="T1" fmla="*/ 0 h 226"/>
              <a:gd name="T2" fmla="*/ 226 w 226"/>
              <a:gd name="T3" fmla="*/ 90 h 226"/>
              <a:gd name="T4" fmla="*/ 196 w 226"/>
              <a:gd name="T5" fmla="*/ 100 h 226"/>
              <a:gd name="T6" fmla="*/ 126 w 226"/>
              <a:gd name="T7" fmla="*/ 30 h 226"/>
              <a:gd name="T8" fmla="*/ 136 w 226"/>
              <a:gd name="T9" fmla="*/ 0 h 226"/>
              <a:gd name="T10" fmla="*/ 179 w 226"/>
              <a:gd name="T11" fmla="*/ 116 h 226"/>
              <a:gd name="T12" fmla="*/ 110 w 226"/>
              <a:gd name="T13" fmla="*/ 46 h 226"/>
              <a:gd name="T14" fmla="*/ 40 w 226"/>
              <a:gd name="T15" fmla="*/ 76 h 226"/>
              <a:gd name="T16" fmla="*/ 0 w 226"/>
              <a:gd name="T17" fmla="*/ 196 h 226"/>
              <a:gd name="T18" fmla="*/ 30 w 226"/>
              <a:gd name="T19" fmla="*/ 226 h 226"/>
              <a:gd name="T20" fmla="*/ 150 w 226"/>
              <a:gd name="T21" fmla="*/ 186 h 226"/>
              <a:gd name="T22" fmla="*/ 179 w 226"/>
              <a:gd name="T23" fmla="*/ 116 h 226"/>
              <a:gd name="T24" fmla="*/ 34 w 226"/>
              <a:gd name="T25" fmla="*/ 210 h 226"/>
              <a:gd name="T26" fmla="*/ 30 w 226"/>
              <a:gd name="T27" fmla="*/ 206 h 226"/>
              <a:gd name="T28" fmla="*/ 92 w 226"/>
              <a:gd name="T29" fmla="*/ 144 h 226"/>
              <a:gd name="T30" fmla="*/ 116 w 226"/>
              <a:gd name="T31" fmla="*/ 140 h 226"/>
              <a:gd name="T32" fmla="*/ 116 w 226"/>
              <a:gd name="T33" fmla="*/ 110 h 226"/>
              <a:gd name="T34" fmla="*/ 86 w 226"/>
              <a:gd name="T35" fmla="*/ 110 h 226"/>
              <a:gd name="T36" fmla="*/ 82 w 226"/>
              <a:gd name="T37" fmla="*/ 134 h 226"/>
              <a:gd name="T38" fmla="*/ 20 w 226"/>
              <a:gd name="T39" fmla="*/ 196 h 226"/>
              <a:gd name="T40" fmla="*/ 16 w 226"/>
              <a:gd name="T41" fmla="*/ 192 h 226"/>
              <a:gd name="T42" fmla="*/ 51 w 226"/>
              <a:gd name="T43" fmla="*/ 87 h 226"/>
              <a:gd name="T44" fmla="*/ 106 w 226"/>
              <a:gd name="T45" fmla="*/ 63 h 226"/>
              <a:gd name="T46" fmla="*/ 163 w 226"/>
              <a:gd name="T47" fmla="*/ 119 h 226"/>
              <a:gd name="T48" fmla="*/ 139 w 226"/>
              <a:gd name="T49" fmla="*/ 174 h 226"/>
              <a:gd name="T50" fmla="*/ 34 w 226"/>
              <a:gd name="T51" fmla="*/ 21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6" h="226">
                <a:moveTo>
                  <a:pt x="136" y="0"/>
                </a:moveTo>
                <a:cubicBezTo>
                  <a:pt x="226" y="90"/>
                  <a:pt x="226" y="90"/>
                  <a:pt x="226" y="90"/>
                </a:cubicBezTo>
                <a:cubicBezTo>
                  <a:pt x="196" y="100"/>
                  <a:pt x="196" y="100"/>
                  <a:pt x="196" y="100"/>
                </a:cubicBezTo>
                <a:cubicBezTo>
                  <a:pt x="126" y="30"/>
                  <a:pt x="126" y="30"/>
                  <a:pt x="126" y="30"/>
                </a:cubicBezTo>
                <a:lnTo>
                  <a:pt x="136" y="0"/>
                </a:lnTo>
                <a:close/>
                <a:moveTo>
                  <a:pt x="179" y="116"/>
                </a:moveTo>
                <a:cubicBezTo>
                  <a:pt x="110" y="46"/>
                  <a:pt x="110" y="46"/>
                  <a:pt x="110" y="46"/>
                </a:cubicBezTo>
                <a:cubicBezTo>
                  <a:pt x="40" y="76"/>
                  <a:pt x="40" y="76"/>
                  <a:pt x="40" y="76"/>
                </a:cubicBezTo>
                <a:cubicBezTo>
                  <a:pt x="0" y="196"/>
                  <a:pt x="0" y="196"/>
                  <a:pt x="0" y="196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79" y="116"/>
                  <a:pt x="179" y="116"/>
                  <a:pt x="179" y="116"/>
                </a:cubicBezTo>
                <a:close/>
                <a:moveTo>
                  <a:pt x="34" y="210"/>
                </a:moveTo>
                <a:cubicBezTo>
                  <a:pt x="30" y="206"/>
                  <a:pt x="30" y="206"/>
                  <a:pt x="30" y="206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99" y="148"/>
                  <a:pt x="109" y="147"/>
                  <a:pt x="116" y="140"/>
                </a:cubicBezTo>
                <a:cubicBezTo>
                  <a:pt x="124" y="132"/>
                  <a:pt x="124" y="118"/>
                  <a:pt x="116" y="110"/>
                </a:cubicBezTo>
                <a:cubicBezTo>
                  <a:pt x="107" y="102"/>
                  <a:pt x="94" y="102"/>
                  <a:pt x="86" y="110"/>
                </a:cubicBezTo>
                <a:cubicBezTo>
                  <a:pt x="79" y="117"/>
                  <a:pt x="78" y="126"/>
                  <a:pt x="82" y="134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51" y="87"/>
                  <a:pt x="51" y="87"/>
                  <a:pt x="51" y="87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39" y="174"/>
                  <a:pt x="139" y="174"/>
                  <a:pt x="139" y="174"/>
                </a:cubicBezTo>
                <a:lnTo>
                  <a:pt x="34" y="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2" name="Freeform 7">
            <a:extLst>
              <a:ext uri="{FF2B5EF4-FFF2-40B4-BE49-F238E27FC236}">
                <a16:creationId xmlns:a16="http://schemas.microsoft.com/office/drawing/2014/main" id="{8E1E04A0-8C84-4ED4-A254-2320F6DBF747}"/>
              </a:ext>
            </a:extLst>
          </p:cNvPr>
          <p:cNvSpPr/>
          <p:nvPr/>
        </p:nvSpPr>
        <p:spPr bwMode="auto">
          <a:xfrm>
            <a:off x="4537906" y="2899603"/>
            <a:ext cx="446972" cy="378142"/>
          </a:xfrm>
          <a:custGeom>
            <a:avLst/>
            <a:gdLst>
              <a:gd name="T0" fmla="*/ 223 w 228"/>
              <a:gd name="T1" fmla="*/ 128 h 193"/>
              <a:gd name="T2" fmla="*/ 213 w 228"/>
              <a:gd name="T3" fmla="*/ 132 h 193"/>
              <a:gd name="T4" fmla="*/ 203 w 228"/>
              <a:gd name="T5" fmla="*/ 128 h 193"/>
              <a:gd name="T6" fmla="*/ 199 w 228"/>
              <a:gd name="T7" fmla="*/ 124 h 193"/>
              <a:gd name="T8" fmla="*/ 199 w 228"/>
              <a:gd name="T9" fmla="*/ 193 h 193"/>
              <a:gd name="T10" fmla="*/ 142 w 228"/>
              <a:gd name="T11" fmla="*/ 193 h 193"/>
              <a:gd name="T12" fmla="*/ 142 w 228"/>
              <a:gd name="T13" fmla="*/ 122 h 193"/>
              <a:gd name="T14" fmla="*/ 86 w 228"/>
              <a:gd name="T15" fmla="*/ 122 h 193"/>
              <a:gd name="T16" fmla="*/ 86 w 228"/>
              <a:gd name="T17" fmla="*/ 193 h 193"/>
              <a:gd name="T18" fmla="*/ 29 w 228"/>
              <a:gd name="T19" fmla="*/ 193 h 193"/>
              <a:gd name="T20" fmla="*/ 29 w 228"/>
              <a:gd name="T21" fmla="*/ 124 h 193"/>
              <a:gd name="T22" fmla="*/ 25 w 228"/>
              <a:gd name="T23" fmla="*/ 128 h 193"/>
              <a:gd name="T24" fmla="*/ 5 w 228"/>
              <a:gd name="T25" fmla="*/ 128 h 193"/>
              <a:gd name="T26" fmla="*/ 5 w 228"/>
              <a:gd name="T27" fmla="*/ 108 h 193"/>
              <a:gd name="T28" fmla="*/ 114 w 228"/>
              <a:gd name="T29" fmla="*/ 0 h 193"/>
              <a:gd name="T30" fmla="*/ 223 w 228"/>
              <a:gd name="T31" fmla="*/ 108 h 193"/>
              <a:gd name="T32" fmla="*/ 223 w 228"/>
              <a:gd name="T33" fmla="*/ 12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193">
                <a:moveTo>
                  <a:pt x="223" y="128"/>
                </a:moveTo>
                <a:cubicBezTo>
                  <a:pt x="220" y="131"/>
                  <a:pt x="216" y="132"/>
                  <a:pt x="213" y="132"/>
                </a:cubicBezTo>
                <a:cubicBezTo>
                  <a:pt x="209" y="132"/>
                  <a:pt x="206" y="131"/>
                  <a:pt x="203" y="128"/>
                </a:cubicBezTo>
                <a:cubicBezTo>
                  <a:pt x="199" y="124"/>
                  <a:pt x="199" y="124"/>
                  <a:pt x="199" y="124"/>
                </a:cubicBezTo>
                <a:cubicBezTo>
                  <a:pt x="199" y="193"/>
                  <a:pt x="199" y="193"/>
                  <a:pt x="199" y="193"/>
                </a:cubicBezTo>
                <a:cubicBezTo>
                  <a:pt x="142" y="193"/>
                  <a:pt x="142" y="193"/>
                  <a:pt x="142" y="19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6" y="193"/>
                  <a:pt x="86" y="193"/>
                  <a:pt x="86" y="193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0" y="134"/>
                  <a:pt x="11" y="134"/>
                  <a:pt x="5" y="128"/>
                </a:cubicBezTo>
                <a:cubicBezTo>
                  <a:pt x="0" y="123"/>
                  <a:pt x="0" y="114"/>
                  <a:pt x="5" y="108"/>
                </a:cubicBezTo>
                <a:cubicBezTo>
                  <a:pt x="114" y="0"/>
                  <a:pt x="114" y="0"/>
                  <a:pt x="114" y="0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8" y="114"/>
                  <a:pt x="228" y="123"/>
                  <a:pt x="223" y="12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3" name="Freeform 13">
            <a:extLst>
              <a:ext uri="{FF2B5EF4-FFF2-40B4-BE49-F238E27FC236}">
                <a16:creationId xmlns:a16="http://schemas.microsoft.com/office/drawing/2014/main" id="{460F8141-100B-45A8-BC6C-345F116C7E85}"/>
              </a:ext>
            </a:extLst>
          </p:cNvPr>
          <p:cNvSpPr>
            <a:spLocks noEditPoints="1"/>
          </p:cNvSpPr>
          <p:nvPr/>
        </p:nvSpPr>
        <p:spPr bwMode="auto">
          <a:xfrm>
            <a:off x="5526047" y="2335625"/>
            <a:ext cx="448628" cy="422920"/>
          </a:xfrm>
          <a:custGeom>
            <a:avLst/>
            <a:gdLst>
              <a:gd name="T0" fmla="*/ 113 w 226"/>
              <a:gd name="T1" fmla="*/ 114 h 213"/>
              <a:gd name="T2" fmla="*/ 104 w 226"/>
              <a:gd name="T3" fmla="*/ 111 h 213"/>
              <a:gd name="T4" fmla="*/ 102 w 226"/>
              <a:gd name="T5" fmla="*/ 91 h 213"/>
              <a:gd name="T6" fmla="*/ 173 w 226"/>
              <a:gd name="T7" fmla="*/ 6 h 213"/>
              <a:gd name="T8" fmla="*/ 192 w 226"/>
              <a:gd name="T9" fmla="*/ 5 h 213"/>
              <a:gd name="T10" fmla="*/ 194 w 226"/>
              <a:gd name="T11" fmla="*/ 24 h 213"/>
              <a:gd name="T12" fmla="*/ 124 w 226"/>
              <a:gd name="T13" fmla="*/ 109 h 213"/>
              <a:gd name="T14" fmla="*/ 113 w 226"/>
              <a:gd name="T15" fmla="*/ 114 h 213"/>
              <a:gd name="T16" fmla="*/ 226 w 226"/>
              <a:gd name="T17" fmla="*/ 100 h 213"/>
              <a:gd name="T18" fmla="*/ 226 w 226"/>
              <a:gd name="T19" fmla="*/ 114 h 213"/>
              <a:gd name="T20" fmla="*/ 212 w 226"/>
              <a:gd name="T21" fmla="*/ 128 h 213"/>
              <a:gd name="T22" fmla="*/ 197 w 226"/>
              <a:gd name="T23" fmla="*/ 213 h 213"/>
              <a:gd name="T24" fmla="*/ 28 w 226"/>
              <a:gd name="T25" fmla="*/ 213 h 213"/>
              <a:gd name="T26" fmla="*/ 14 w 226"/>
              <a:gd name="T27" fmla="*/ 128 h 213"/>
              <a:gd name="T28" fmla="*/ 0 w 226"/>
              <a:gd name="T29" fmla="*/ 114 h 213"/>
              <a:gd name="T30" fmla="*/ 0 w 226"/>
              <a:gd name="T31" fmla="*/ 100 h 213"/>
              <a:gd name="T32" fmla="*/ 14 w 226"/>
              <a:gd name="T33" fmla="*/ 86 h 213"/>
              <a:gd name="T34" fmla="*/ 97 w 226"/>
              <a:gd name="T35" fmla="*/ 86 h 213"/>
              <a:gd name="T36" fmla="*/ 97 w 226"/>
              <a:gd name="T37" fmla="*/ 86 h 213"/>
              <a:gd name="T38" fmla="*/ 99 w 226"/>
              <a:gd name="T39" fmla="*/ 116 h 213"/>
              <a:gd name="T40" fmla="*/ 113 w 226"/>
              <a:gd name="T41" fmla="*/ 121 h 213"/>
              <a:gd name="T42" fmla="*/ 129 w 226"/>
              <a:gd name="T43" fmla="*/ 114 h 213"/>
              <a:gd name="T44" fmla="*/ 152 w 226"/>
              <a:gd name="T45" fmla="*/ 86 h 213"/>
              <a:gd name="T46" fmla="*/ 212 w 226"/>
              <a:gd name="T47" fmla="*/ 86 h 213"/>
              <a:gd name="T48" fmla="*/ 226 w 226"/>
              <a:gd name="T49" fmla="*/ 100 h 213"/>
              <a:gd name="T50" fmla="*/ 63 w 226"/>
              <a:gd name="T51" fmla="*/ 149 h 213"/>
              <a:gd name="T52" fmla="*/ 56 w 226"/>
              <a:gd name="T53" fmla="*/ 142 h 213"/>
              <a:gd name="T54" fmla="*/ 49 w 226"/>
              <a:gd name="T55" fmla="*/ 149 h 213"/>
              <a:gd name="T56" fmla="*/ 49 w 226"/>
              <a:gd name="T57" fmla="*/ 192 h 213"/>
              <a:gd name="T58" fmla="*/ 56 w 226"/>
              <a:gd name="T59" fmla="*/ 199 h 213"/>
              <a:gd name="T60" fmla="*/ 63 w 226"/>
              <a:gd name="T61" fmla="*/ 192 h 213"/>
              <a:gd name="T62" fmla="*/ 63 w 226"/>
              <a:gd name="T63" fmla="*/ 149 h 213"/>
              <a:gd name="T64" fmla="*/ 92 w 226"/>
              <a:gd name="T65" fmla="*/ 149 h 213"/>
              <a:gd name="T66" fmla="*/ 85 w 226"/>
              <a:gd name="T67" fmla="*/ 142 h 213"/>
              <a:gd name="T68" fmla="*/ 78 w 226"/>
              <a:gd name="T69" fmla="*/ 149 h 213"/>
              <a:gd name="T70" fmla="*/ 78 w 226"/>
              <a:gd name="T71" fmla="*/ 192 h 213"/>
              <a:gd name="T72" fmla="*/ 85 w 226"/>
              <a:gd name="T73" fmla="*/ 199 h 213"/>
              <a:gd name="T74" fmla="*/ 92 w 226"/>
              <a:gd name="T75" fmla="*/ 192 h 213"/>
              <a:gd name="T76" fmla="*/ 92 w 226"/>
              <a:gd name="T77" fmla="*/ 149 h 213"/>
              <a:gd name="T78" fmla="*/ 120 w 226"/>
              <a:gd name="T79" fmla="*/ 149 h 213"/>
              <a:gd name="T80" fmla="*/ 113 w 226"/>
              <a:gd name="T81" fmla="*/ 142 h 213"/>
              <a:gd name="T82" fmla="*/ 106 w 226"/>
              <a:gd name="T83" fmla="*/ 149 h 213"/>
              <a:gd name="T84" fmla="*/ 106 w 226"/>
              <a:gd name="T85" fmla="*/ 192 h 213"/>
              <a:gd name="T86" fmla="*/ 113 w 226"/>
              <a:gd name="T87" fmla="*/ 199 h 213"/>
              <a:gd name="T88" fmla="*/ 120 w 226"/>
              <a:gd name="T89" fmla="*/ 192 h 213"/>
              <a:gd name="T90" fmla="*/ 120 w 226"/>
              <a:gd name="T91" fmla="*/ 149 h 213"/>
              <a:gd name="T92" fmla="*/ 148 w 226"/>
              <a:gd name="T93" fmla="*/ 149 h 213"/>
              <a:gd name="T94" fmla="*/ 141 w 226"/>
              <a:gd name="T95" fmla="*/ 142 h 213"/>
              <a:gd name="T96" fmla="*/ 134 w 226"/>
              <a:gd name="T97" fmla="*/ 149 h 213"/>
              <a:gd name="T98" fmla="*/ 134 w 226"/>
              <a:gd name="T99" fmla="*/ 192 h 213"/>
              <a:gd name="T100" fmla="*/ 141 w 226"/>
              <a:gd name="T101" fmla="*/ 199 h 213"/>
              <a:gd name="T102" fmla="*/ 148 w 226"/>
              <a:gd name="T103" fmla="*/ 192 h 213"/>
              <a:gd name="T104" fmla="*/ 148 w 226"/>
              <a:gd name="T105" fmla="*/ 149 h 213"/>
              <a:gd name="T106" fmla="*/ 176 w 226"/>
              <a:gd name="T107" fmla="*/ 149 h 213"/>
              <a:gd name="T108" fmla="*/ 169 w 226"/>
              <a:gd name="T109" fmla="*/ 142 h 213"/>
              <a:gd name="T110" fmla="*/ 162 w 226"/>
              <a:gd name="T111" fmla="*/ 149 h 213"/>
              <a:gd name="T112" fmla="*/ 162 w 226"/>
              <a:gd name="T113" fmla="*/ 192 h 213"/>
              <a:gd name="T114" fmla="*/ 169 w 226"/>
              <a:gd name="T115" fmla="*/ 199 h 213"/>
              <a:gd name="T116" fmla="*/ 176 w 226"/>
              <a:gd name="T117" fmla="*/ 192 h 213"/>
              <a:gd name="T118" fmla="*/ 176 w 226"/>
              <a:gd name="T119" fmla="*/ 14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6" h="213">
                <a:moveTo>
                  <a:pt x="113" y="114"/>
                </a:moveTo>
                <a:cubicBezTo>
                  <a:pt x="110" y="114"/>
                  <a:pt x="106" y="113"/>
                  <a:pt x="104" y="111"/>
                </a:cubicBezTo>
                <a:cubicBezTo>
                  <a:pt x="98" y="106"/>
                  <a:pt x="97" y="97"/>
                  <a:pt x="102" y="91"/>
                </a:cubicBezTo>
                <a:cubicBezTo>
                  <a:pt x="173" y="6"/>
                  <a:pt x="173" y="6"/>
                  <a:pt x="173" y="6"/>
                </a:cubicBezTo>
                <a:cubicBezTo>
                  <a:pt x="177" y="0"/>
                  <a:pt x="186" y="0"/>
                  <a:pt x="192" y="5"/>
                </a:cubicBezTo>
                <a:cubicBezTo>
                  <a:pt x="198" y="10"/>
                  <a:pt x="199" y="18"/>
                  <a:pt x="194" y="24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1" y="112"/>
                  <a:pt x="117" y="114"/>
                  <a:pt x="113" y="114"/>
                </a:cubicBezTo>
                <a:moveTo>
                  <a:pt x="226" y="100"/>
                </a:moveTo>
                <a:cubicBezTo>
                  <a:pt x="226" y="114"/>
                  <a:pt x="226" y="114"/>
                  <a:pt x="226" y="114"/>
                </a:cubicBezTo>
                <a:cubicBezTo>
                  <a:pt x="226" y="122"/>
                  <a:pt x="219" y="128"/>
                  <a:pt x="212" y="128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28" y="213"/>
                  <a:pt x="28" y="213"/>
                  <a:pt x="28" y="213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6" y="128"/>
                  <a:pt x="0" y="122"/>
                  <a:pt x="0" y="11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2"/>
                  <a:pt x="6" y="86"/>
                  <a:pt x="1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89" y="95"/>
                  <a:pt x="90" y="109"/>
                  <a:pt x="99" y="116"/>
                </a:cubicBezTo>
                <a:cubicBezTo>
                  <a:pt x="103" y="119"/>
                  <a:pt x="108" y="121"/>
                  <a:pt x="113" y="121"/>
                </a:cubicBezTo>
                <a:cubicBezTo>
                  <a:pt x="119" y="121"/>
                  <a:pt x="125" y="118"/>
                  <a:pt x="129" y="114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212" y="86"/>
                  <a:pt x="212" y="86"/>
                  <a:pt x="212" y="86"/>
                </a:cubicBezTo>
                <a:cubicBezTo>
                  <a:pt x="219" y="86"/>
                  <a:pt x="226" y="92"/>
                  <a:pt x="226" y="100"/>
                </a:cubicBezTo>
                <a:close/>
                <a:moveTo>
                  <a:pt x="63" y="149"/>
                </a:moveTo>
                <a:cubicBezTo>
                  <a:pt x="63" y="145"/>
                  <a:pt x="60" y="142"/>
                  <a:pt x="56" y="142"/>
                </a:cubicBezTo>
                <a:cubicBezTo>
                  <a:pt x="53" y="142"/>
                  <a:pt x="49" y="145"/>
                  <a:pt x="49" y="149"/>
                </a:cubicBezTo>
                <a:cubicBezTo>
                  <a:pt x="49" y="192"/>
                  <a:pt x="49" y="192"/>
                  <a:pt x="49" y="192"/>
                </a:cubicBezTo>
                <a:cubicBezTo>
                  <a:pt x="49" y="196"/>
                  <a:pt x="53" y="199"/>
                  <a:pt x="56" y="199"/>
                </a:cubicBezTo>
                <a:cubicBezTo>
                  <a:pt x="60" y="199"/>
                  <a:pt x="63" y="196"/>
                  <a:pt x="63" y="192"/>
                </a:cubicBezTo>
                <a:lnTo>
                  <a:pt x="63" y="149"/>
                </a:lnTo>
                <a:close/>
                <a:moveTo>
                  <a:pt x="92" y="149"/>
                </a:moveTo>
                <a:cubicBezTo>
                  <a:pt x="92" y="145"/>
                  <a:pt x="89" y="142"/>
                  <a:pt x="85" y="142"/>
                </a:cubicBezTo>
                <a:cubicBezTo>
                  <a:pt x="81" y="142"/>
                  <a:pt x="78" y="145"/>
                  <a:pt x="78" y="149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8" y="196"/>
                  <a:pt x="81" y="199"/>
                  <a:pt x="85" y="199"/>
                </a:cubicBezTo>
                <a:cubicBezTo>
                  <a:pt x="89" y="199"/>
                  <a:pt x="92" y="196"/>
                  <a:pt x="92" y="192"/>
                </a:cubicBezTo>
                <a:lnTo>
                  <a:pt x="92" y="149"/>
                </a:lnTo>
                <a:close/>
                <a:moveTo>
                  <a:pt x="120" y="149"/>
                </a:moveTo>
                <a:cubicBezTo>
                  <a:pt x="120" y="145"/>
                  <a:pt x="117" y="142"/>
                  <a:pt x="113" y="142"/>
                </a:cubicBezTo>
                <a:cubicBezTo>
                  <a:pt x="109" y="142"/>
                  <a:pt x="106" y="145"/>
                  <a:pt x="106" y="149"/>
                </a:cubicBezTo>
                <a:cubicBezTo>
                  <a:pt x="106" y="192"/>
                  <a:pt x="106" y="192"/>
                  <a:pt x="106" y="192"/>
                </a:cubicBezTo>
                <a:cubicBezTo>
                  <a:pt x="106" y="196"/>
                  <a:pt x="109" y="199"/>
                  <a:pt x="113" y="199"/>
                </a:cubicBezTo>
                <a:cubicBezTo>
                  <a:pt x="117" y="199"/>
                  <a:pt x="120" y="196"/>
                  <a:pt x="120" y="192"/>
                </a:cubicBezTo>
                <a:lnTo>
                  <a:pt x="120" y="149"/>
                </a:lnTo>
                <a:close/>
                <a:moveTo>
                  <a:pt x="148" y="149"/>
                </a:moveTo>
                <a:cubicBezTo>
                  <a:pt x="148" y="145"/>
                  <a:pt x="145" y="142"/>
                  <a:pt x="141" y="142"/>
                </a:cubicBezTo>
                <a:cubicBezTo>
                  <a:pt x="137" y="142"/>
                  <a:pt x="134" y="145"/>
                  <a:pt x="134" y="149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6"/>
                  <a:pt x="137" y="199"/>
                  <a:pt x="141" y="199"/>
                </a:cubicBezTo>
                <a:cubicBezTo>
                  <a:pt x="145" y="199"/>
                  <a:pt x="148" y="196"/>
                  <a:pt x="148" y="192"/>
                </a:cubicBezTo>
                <a:lnTo>
                  <a:pt x="148" y="149"/>
                </a:lnTo>
                <a:close/>
                <a:moveTo>
                  <a:pt x="176" y="149"/>
                </a:moveTo>
                <a:cubicBezTo>
                  <a:pt x="176" y="145"/>
                  <a:pt x="173" y="142"/>
                  <a:pt x="169" y="142"/>
                </a:cubicBezTo>
                <a:cubicBezTo>
                  <a:pt x="165" y="142"/>
                  <a:pt x="162" y="145"/>
                  <a:pt x="162" y="149"/>
                </a:cubicBezTo>
                <a:cubicBezTo>
                  <a:pt x="162" y="192"/>
                  <a:pt x="162" y="192"/>
                  <a:pt x="162" y="192"/>
                </a:cubicBezTo>
                <a:cubicBezTo>
                  <a:pt x="162" y="196"/>
                  <a:pt x="165" y="199"/>
                  <a:pt x="169" y="199"/>
                </a:cubicBezTo>
                <a:cubicBezTo>
                  <a:pt x="173" y="199"/>
                  <a:pt x="176" y="196"/>
                  <a:pt x="176" y="192"/>
                </a:cubicBezTo>
                <a:lnTo>
                  <a:pt x="176" y="1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4" name="TextBox 11">
            <a:extLst>
              <a:ext uri="{FF2B5EF4-FFF2-40B4-BE49-F238E27FC236}">
                <a16:creationId xmlns:a16="http://schemas.microsoft.com/office/drawing/2014/main" id="{E801760B-9733-4E46-9A2D-C4E77CB7752E}"/>
              </a:ext>
            </a:extLst>
          </p:cNvPr>
          <p:cNvSpPr txBox="1"/>
          <p:nvPr/>
        </p:nvSpPr>
        <p:spPr>
          <a:xfrm>
            <a:off x="4440667" y="1339814"/>
            <a:ext cx="27786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11">
            <a:extLst>
              <a:ext uri="{FF2B5EF4-FFF2-40B4-BE49-F238E27FC236}">
                <a16:creationId xmlns:a16="http://schemas.microsoft.com/office/drawing/2014/main" id="{FB3D5142-42D0-4558-B91A-641304A3281B}"/>
              </a:ext>
            </a:extLst>
          </p:cNvPr>
          <p:cNvSpPr txBox="1"/>
          <p:nvPr/>
        </p:nvSpPr>
        <p:spPr>
          <a:xfrm>
            <a:off x="7732522" y="2414666"/>
            <a:ext cx="224397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11">
            <a:extLst>
              <a:ext uri="{FF2B5EF4-FFF2-40B4-BE49-F238E27FC236}">
                <a16:creationId xmlns:a16="http://schemas.microsoft.com/office/drawing/2014/main" id="{6B0885E7-68C8-4C26-AB94-2659AC66EBC4}"/>
              </a:ext>
            </a:extLst>
          </p:cNvPr>
          <p:cNvSpPr txBox="1"/>
          <p:nvPr/>
        </p:nvSpPr>
        <p:spPr>
          <a:xfrm>
            <a:off x="7732522" y="4031044"/>
            <a:ext cx="224397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11">
            <a:extLst>
              <a:ext uri="{FF2B5EF4-FFF2-40B4-BE49-F238E27FC236}">
                <a16:creationId xmlns:a16="http://schemas.microsoft.com/office/drawing/2014/main" id="{7D51610C-C51C-480B-B8F3-16E400A634D8}"/>
              </a:ext>
            </a:extLst>
          </p:cNvPr>
          <p:cNvSpPr txBox="1"/>
          <p:nvPr/>
        </p:nvSpPr>
        <p:spPr>
          <a:xfrm>
            <a:off x="4500282" y="5480974"/>
            <a:ext cx="29585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11">
            <a:extLst>
              <a:ext uri="{FF2B5EF4-FFF2-40B4-BE49-F238E27FC236}">
                <a16:creationId xmlns:a16="http://schemas.microsoft.com/office/drawing/2014/main" id="{76FBF9E3-E4E4-42FC-9A57-874B8CBC59FB}"/>
              </a:ext>
            </a:extLst>
          </p:cNvPr>
          <p:cNvSpPr txBox="1"/>
          <p:nvPr/>
        </p:nvSpPr>
        <p:spPr>
          <a:xfrm>
            <a:off x="1667385" y="2414666"/>
            <a:ext cx="229331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11">
            <a:extLst>
              <a:ext uri="{FF2B5EF4-FFF2-40B4-BE49-F238E27FC236}">
                <a16:creationId xmlns:a16="http://schemas.microsoft.com/office/drawing/2014/main" id="{F7D51724-7010-4EBA-A5F4-EBF7A69ECF75}"/>
              </a:ext>
            </a:extLst>
          </p:cNvPr>
          <p:cNvSpPr txBox="1"/>
          <p:nvPr/>
        </p:nvSpPr>
        <p:spPr>
          <a:xfrm>
            <a:off x="1667385" y="4031044"/>
            <a:ext cx="229331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Freeform 5">
            <a:extLst>
              <a:ext uri="{FF2B5EF4-FFF2-40B4-BE49-F238E27FC236}">
                <a16:creationId xmlns:a16="http://schemas.microsoft.com/office/drawing/2014/main" id="{DA490423-C357-41A5-87B8-04F98D45139A}"/>
              </a:ext>
            </a:extLst>
          </p:cNvPr>
          <p:cNvSpPr/>
          <p:nvPr/>
        </p:nvSpPr>
        <p:spPr bwMode="auto">
          <a:xfrm>
            <a:off x="6124104" y="3664919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Freeform 5">
            <a:extLst>
              <a:ext uri="{FF2B5EF4-FFF2-40B4-BE49-F238E27FC236}">
                <a16:creationId xmlns:a16="http://schemas.microsoft.com/office/drawing/2014/main" id="{6C0087EC-CED6-47D7-AE70-8A071385568D}"/>
              </a:ext>
            </a:extLst>
          </p:cNvPr>
          <p:cNvSpPr/>
          <p:nvPr/>
        </p:nvSpPr>
        <p:spPr bwMode="auto">
          <a:xfrm>
            <a:off x="4145099" y="3664919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4472C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Freeform 6">
            <a:extLst>
              <a:ext uri="{FF2B5EF4-FFF2-40B4-BE49-F238E27FC236}">
                <a16:creationId xmlns:a16="http://schemas.microsoft.com/office/drawing/2014/main" id="{AB604A6E-2ACA-4AF4-A729-DC07E059FA40}"/>
              </a:ext>
            </a:extLst>
          </p:cNvPr>
          <p:cNvSpPr>
            <a:spLocks noEditPoints="1"/>
          </p:cNvSpPr>
          <p:nvPr/>
        </p:nvSpPr>
        <p:spPr bwMode="auto">
          <a:xfrm>
            <a:off x="6519815" y="3991264"/>
            <a:ext cx="441164" cy="442822"/>
          </a:xfrm>
          <a:custGeom>
            <a:avLst/>
            <a:gdLst>
              <a:gd name="T0" fmla="*/ 107 w 225"/>
              <a:gd name="T1" fmla="*/ 116 h 226"/>
              <a:gd name="T2" fmla="*/ 163 w 225"/>
              <a:gd name="T3" fmla="*/ 214 h 226"/>
              <a:gd name="T4" fmla="*/ 113 w 225"/>
              <a:gd name="T5" fmla="*/ 226 h 226"/>
              <a:gd name="T6" fmla="*/ 0 w 225"/>
              <a:gd name="T7" fmla="*/ 113 h 226"/>
              <a:gd name="T8" fmla="*/ 106 w 225"/>
              <a:gd name="T9" fmla="*/ 0 h 226"/>
              <a:gd name="T10" fmla="*/ 106 w 225"/>
              <a:gd name="T11" fmla="*/ 113 h 226"/>
              <a:gd name="T12" fmla="*/ 107 w 225"/>
              <a:gd name="T13" fmla="*/ 116 h 226"/>
              <a:gd name="T14" fmla="*/ 225 w 225"/>
              <a:gd name="T15" fmla="*/ 106 h 226"/>
              <a:gd name="T16" fmla="*/ 120 w 225"/>
              <a:gd name="T17" fmla="*/ 106 h 226"/>
              <a:gd name="T18" fmla="*/ 120 w 225"/>
              <a:gd name="T19" fmla="*/ 0 h 226"/>
              <a:gd name="T20" fmla="*/ 225 w 225"/>
              <a:gd name="T21" fmla="*/ 106 h 226"/>
              <a:gd name="T22" fmla="*/ 134 w 225"/>
              <a:gd name="T23" fmla="*/ 92 h 226"/>
              <a:gd name="T24" fmla="*/ 209 w 225"/>
              <a:gd name="T25" fmla="*/ 92 h 226"/>
              <a:gd name="T26" fmla="*/ 134 w 225"/>
              <a:gd name="T27" fmla="*/ 16 h 226"/>
              <a:gd name="T28" fmla="*/ 134 w 225"/>
              <a:gd name="T29" fmla="*/ 92 h 226"/>
              <a:gd name="T30" fmla="*/ 175 w 225"/>
              <a:gd name="T31" fmla="*/ 207 h 226"/>
              <a:gd name="T32" fmla="*/ 225 w 225"/>
              <a:gd name="T33" fmla="*/ 120 h 226"/>
              <a:gd name="T34" fmla="*/ 125 w 225"/>
              <a:gd name="T35" fmla="*/ 120 h 226"/>
              <a:gd name="T36" fmla="*/ 175 w 225"/>
              <a:gd name="T37" fmla="*/ 20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" h="226">
                <a:moveTo>
                  <a:pt x="107" y="116"/>
                </a:moveTo>
                <a:cubicBezTo>
                  <a:pt x="163" y="214"/>
                  <a:pt x="163" y="214"/>
                  <a:pt x="163" y="214"/>
                </a:cubicBezTo>
                <a:cubicBezTo>
                  <a:pt x="148" y="221"/>
                  <a:pt x="131" y="226"/>
                  <a:pt x="113" y="226"/>
                </a:cubicBezTo>
                <a:cubicBezTo>
                  <a:pt x="51" y="226"/>
                  <a:pt x="0" y="175"/>
                  <a:pt x="0" y="113"/>
                </a:cubicBezTo>
                <a:cubicBezTo>
                  <a:pt x="0" y="53"/>
                  <a:pt x="47" y="4"/>
                  <a:pt x="106" y="0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4"/>
                  <a:pt x="106" y="115"/>
                  <a:pt x="107" y="116"/>
                </a:cubicBezTo>
                <a:close/>
                <a:moveTo>
                  <a:pt x="225" y="106"/>
                </a:moveTo>
                <a:cubicBezTo>
                  <a:pt x="120" y="106"/>
                  <a:pt x="120" y="106"/>
                  <a:pt x="120" y="106"/>
                </a:cubicBezTo>
                <a:cubicBezTo>
                  <a:pt x="120" y="0"/>
                  <a:pt x="120" y="0"/>
                  <a:pt x="120" y="0"/>
                </a:cubicBezTo>
                <a:cubicBezTo>
                  <a:pt x="177" y="4"/>
                  <a:pt x="222" y="49"/>
                  <a:pt x="225" y="106"/>
                </a:cubicBezTo>
                <a:moveTo>
                  <a:pt x="134" y="92"/>
                </a:moveTo>
                <a:cubicBezTo>
                  <a:pt x="209" y="92"/>
                  <a:pt x="209" y="92"/>
                  <a:pt x="209" y="92"/>
                </a:cubicBezTo>
                <a:cubicBezTo>
                  <a:pt x="201" y="54"/>
                  <a:pt x="172" y="25"/>
                  <a:pt x="134" y="16"/>
                </a:cubicBezTo>
                <a:lnTo>
                  <a:pt x="134" y="92"/>
                </a:lnTo>
                <a:close/>
                <a:moveTo>
                  <a:pt x="175" y="207"/>
                </a:moveTo>
                <a:cubicBezTo>
                  <a:pt x="204" y="188"/>
                  <a:pt x="223" y="156"/>
                  <a:pt x="225" y="120"/>
                </a:cubicBezTo>
                <a:cubicBezTo>
                  <a:pt x="125" y="120"/>
                  <a:pt x="125" y="120"/>
                  <a:pt x="125" y="120"/>
                </a:cubicBezTo>
                <a:lnTo>
                  <a:pt x="175" y="2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3" name="Freeform 9">
            <a:extLst>
              <a:ext uri="{FF2B5EF4-FFF2-40B4-BE49-F238E27FC236}">
                <a16:creationId xmlns:a16="http://schemas.microsoft.com/office/drawing/2014/main" id="{C8BD890C-CBC7-4A55-ACD1-DEF21FC91076}"/>
              </a:ext>
            </a:extLst>
          </p:cNvPr>
          <p:cNvSpPr/>
          <p:nvPr/>
        </p:nvSpPr>
        <p:spPr bwMode="auto">
          <a:xfrm>
            <a:off x="4540810" y="4059677"/>
            <a:ext cx="441164" cy="305996"/>
          </a:xfrm>
          <a:custGeom>
            <a:avLst/>
            <a:gdLst>
              <a:gd name="T0" fmla="*/ 211 w 225"/>
              <a:gd name="T1" fmla="*/ 0 h 156"/>
              <a:gd name="T2" fmla="*/ 169 w 225"/>
              <a:gd name="T3" fmla="*/ 0 h 156"/>
              <a:gd name="T4" fmla="*/ 155 w 225"/>
              <a:gd name="T5" fmla="*/ 15 h 156"/>
              <a:gd name="T6" fmla="*/ 42 w 225"/>
              <a:gd name="T7" fmla="*/ 15 h 156"/>
              <a:gd name="T8" fmla="*/ 42 w 225"/>
              <a:gd name="T9" fmla="*/ 29 h 156"/>
              <a:gd name="T10" fmla="*/ 208 w 225"/>
              <a:gd name="T11" fmla="*/ 29 h 156"/>
              <a:gd name="T12" fmla="*/ 189 w 225"/>
              <a:gd name="T13" fmla="*/ 124 h 156"/>
              <a:gd name="T14" fmla="*/ 169 w 225"/>
              <a:gd name="T15" fmla="*/ 43 h 156"/>
              <a:gd name="T16" fmla="*/ 0 w 225"/>
              <a:gd name="T17" fmla="*/ 43 h 156"/>
              <a:gd name="T18" fmla="*/ 28 w 225"/>
              <a:gd name="T19" fmla="*/ 156 h 156"/>
              <a:gd name="T20" fmla="*/ 197 w 225"/>
              <a:gd name="T21" fmla="*/ 156 h 156"/>
              <a:gd name="T22" fmla="*/ 225 w 225"/>
              <a:gd name="T23" fmla="*/ 15 h 156"/>
              <a:gd name="T24" fmla="*/ 211 w 225"/>
              <a:gd name="T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156">
                <a:moveTo>
                  <a:pt x="211" y="0"/>
                </a:moveTo>
                <a:cubicBezTo>
                  <a:pt x="169" y="0"/>
                  <a:pt x="169" y="0"/>
                  <a:pt x="169" y="0"/>
                </a:cubicBezTo>
                <a:cubicBezTo>
                  <a:pt x="161" y="0"/>
                  <a:pt x="155" y="7"/>
                  <a:pt x="155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29"/>
                  <a:pt x="42" y="29"/>
                  <a:pt x="42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189" y="124"/>
                  <a:pt x="189" y="124"/>
                  <a:pt x="189" y="124"/>
                </a:cubicBezTo>
                <a:cubicBezTo>
                  <a:pt x="169" y="43"/>
                  <a:pt x="169" y="43"/>
                  <a:pt x="169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197" y="156"/>
                  <a:pt x="197" y="156"/>
                  <a:pt x="197" y="156"/>
                </a:cubicBezTo>
                <a:cubicBezTo>
                  <a:pt x="225" y="15"/>
                  <a:pt x="225" y="15"/>
                  <a:pt x="225" y="15"/>
                </a:cubicBezTo>
                <a:cubicBezTo>
                  <a:pt x="225" y="7"/>
                  <a:pt x="219" y="0"/>
                  <a:pt x="2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4" name="Freeform 5">
            <a:extLst>
              <a:ext uri="{FF2B5EF4-FFF2-40B4-BE49-F238E27FC236}">
                <a16:creationId xmlns:a16="http://schemas.microsoft.com/office/drawing/2014/main" id="{453B5168-6C23-49E5-80E7-05436E7375D0}"/>
              </a:ext>
            </a:extLst>
          </p:cNvPr>
          <p:cNvSpPr/>
          <p:nvPr/>
        </p:nvSpPr>
        <p:spPr bwMode="auto">
          <a:xfrm>
            <a:off x="5134068" y="4216458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Freeform 8">
            <a:extLst>
              <a:ext uri="{FF2B5EF4-FFF2-40B4-BE49-F238E27FC236}">
                <a16:creationId xmlns:a16="http://schemas.microsoft.com/office/drawing/2014/main" id="{9681E218-00EC-48F5-B523-35E3A81DEF3A}"/>
              </a:ext>
            </a:extLst>
          </p:cNvPr>
          <p:cNvSpPr/>
          <p:nvPr/>
        </p:nvSpPr>
        <p:spPr bwMode="auto">
          <a:xfrm>
            <a:off x="5551340" y="4586753"/>
            <a:ext cx="398042" cy="354922"/>
          </a:xfrm>
          <a:custGeom>
            <a:avLst/>
            <a:gdLst>
              <a:gd name="T0" fmla="*/ 196 w 203"/>
              <a:gd name="T1" fmla="*/ 152 h 181"/>
              <a:gd name="T2" fmla="*/ 182 w 203"/>
              <a:gd name="T3" fmla="*/ 140 h 181"/>
              <a:gd name="T4" fmla="*/ 148 w 203"/>
              <a:gd name="T5" fmla="*/ 127 h 181"/>
              <a:gd name="T6" fmla="*/ 147 w 203"/>
              <a:gd name="T7" fmla="*/ 126 h 181"/>
              <a:gd name="T8" fmla="*/ 147 w 203"/>
              <a:gd name="T9" fmla="*/ 126 h 181"/>
              <a:gd name="T10" fmla="*/ 133 w 203"/>
              <a:gd name="T11" fmla="*/ 117 h 181"/>
              <a:gd name="T12" fmla="*/ 133 w 203"/>
              <a:gd name="T13" fmla="*/ 117 h 181"/>
              <a:gd name="T14" fmla="*/ 133 w 203"/>
              <a:gd name="T15" fmla="*/ 117 h 181"/>
              <a:gd name="T16" fmla="*/ 133 w 203"/>
              <a:gd name="T17" fmla="*/ 116 h 181"/>
              <a:gd name="T18" fmla="*/ 133 w 203"/>
              <a:gd name="T19" fmla="*/ 116 h 181"/>
              <a:gd name="T20" fmla="*/ 133 w 203"/>
              <a:gd name="T21" fmla="*/ 116 h 181"/>
              <a:gd name="T22" fmla="*/ 133 w 203"/>
              <a:gd name="T23" fmla="*/ 116 h 181"/>
              <a:gd name="T24" fmla="*/ 133 w 203"/>
              <a:gd name="T25" fmla="*/ 116 h 181"/>
              <a:gd name="T26" fmla="*/ 130 w 203"/>
              <a:gd name="T27" fmla="*/ 114 h 181"/>
              <a:gd name="T28" fmla="*/ 130 w 203"/>
              <a:gd name="T29" fmla="*/ 114 h 181"/>
              <a:gd name="T30" fmla="*/ 130 w 203"/>
              <a:gd name="T31" fmla="*/ 114 h 181"/>
              <a:gd name="T32" fmla="*/ 130 w 203"/>
              <a:gd name="T33" fmla="*/ 114 h 181"/>
              <a:gd name="T34" fmla="*/ 130 w 203"/>
              <a:gd name="T35" fmla="*/ 114 h 181"/>
              <a:gd name="T36" fmla="*/ 130 w 203"/>
              <a:gd name="T37" fmla="*/ 114 h 181"/>
              <a:gd name="T38" fmla="*/ 130 w 203"/>
              <a:gd name="T39" fmla="*/ 114 h 181"/>
              <a:gd name="T40" fmla="*/ 129 w 203"/>
              <a:gd name="T41" fmla="*/ 113 h 181"/>
              <a:gd name="T42" fmla="*/ 126 w 203"/>
              <a:gd name="T43" fmla="*/ 105 h 181"/>
              <a:gd name="T44" fmla="*/ 125 w 203"/>
              <a:gd name="T45" fmla="*/ 104 h 181"/>
              <a:gd name="T46" fmla="*/ 126 w 203"/>
              <a:gd name="T47" fmla="*/ 97 h 181"/>
              <a:gd name="T48" fmla="*/ 127 w 203"/>
              <a:gd name="T49" fmla="*/ 96 h 181"/>
              <a:gd name="T50" fmla="*/ 130 w 203"/>
              <a:gd name="T51" fmla="*/ 85 h 181"/>
              <a:gd name="T52" fmla="*/ 136 w 203"/>
              <a:gd name="T53" fmla="*/ 75 h 181"/>
              <a:gd name="T54" fmla="*/ 138 w 203"/>
              <a:gd name="T55" fmla="*/ 57 h 181"/>
              <a:gd name="T56" fmla="*/ 136 w 203"/>
              <a:gd name="T57" fmla="*/ 58 h 181"/>
              <a:gd name="T58" fmla="*/ 138 w 203"/>
              <a:gd name="T59" fmla="*/ 44 h 181"/>
              <a:gd name="T60" fmla="*/ 133 w 203"/>
              <a:gd name="T61" fmla="*/ 17 h 181"/>
              <a:gd name="T62" fmla="*/ 122 w 203"/>
              <a:gd name="T63" fmla="*/ 7 h 181"/>
              <a:gd name="T64" fmla="*/ 115 w 203"/>
              <a:gd name="T65" fmla="*/ 3 h 181"/>
              <a:gd name="T66" fmla="*/ 82 w 203"/>
              <a:gd name="T67" fmla="*/ 3 h 181"/>
              <a:gd name="T68" fmla="*/ 65 w 203"/>
              <a:gd name="T69" fmla="*/ 15 h 181"/>
              <a:gd name="T70" fmla="*/ 60 w 203"/>
              <a:gd name="T71" fmla="*/ 44 h 181"/>
              <a:gd name="T72" fmla="*/ 63 w 203"/>
              <a:gd name="T73" fmla="*/ 54 h 181"/>
              <a:gd name="T74" fmla="*/ 63 w 203"/>
              <a:gd name="T75" fmla="*/ 57 h 181"/>
              <a:gd name="T76" fmla="*/ 62 w 203"/>
              <a:gd name="T77" fmla="*/ 57 h 181"/>
              <a:gd name="T78" fmla="*/ 64 w 203"/>
              <a:gd name="T79" fmla="*/ 75 h 181"/>
              <a:gd name="T80" fmla="*/ 70 w 203"/>
              <a:gd name="T81" fmla="*/ 85 h 181"/>
              <a:gd name="T82" fmla="*/ 73 w 203"/>
              <a:gd name="T83" fmla="*/ 96 h 181"/>
              <a:gd name="T84" fmla="*/ 75 w 203"/>
              <a:gd name="T85" fmla="*/ 97 h 181"/>
              <a:gd name="T86" fmla="*/ 75 w 203"/>
              <a:gd name="T87" fmla="*/ 103 h 181"/>
              <a:gd name="T88" fmla="*/ 76 w 203"/>
              <a:gd name="T89" fmla="*/ 106 h 181"/>
              <a:gd name="T90" fmla="*/ 75 w 203"/>
              <a:gd name="T91" fmla="*/ 105 h 181"/>
              <a:gd name="T92" fmla="*/ 72 w 203"/>
              <a:gd name="T93" fmla="*/ 114 h 181"/>
              <a:gd name="T94" fmla="*/ 72 w 203"/>
              <a:gd name="T95" fmla="*/ 114 h 181"/>
              <a:gd name="T96" fmla="*/ 68 w 203"/>
              <a:gd name="T97" fmla="*/ 116 h 181"/>
              <a:gd name="T98" fmla="*/ 55 w 203"/>
              <a:gd name="T99" fmla="*/ 125 h 181"/>
              <a:gd name="T100" fmla="*/ 55 w 203"/>
              <a:gd name="T101" fmla="*/ 126 h 181"/>
              <a:gd name="T102" fmla="*/ 54 w 203"/>
              <a:gd name="T103" fmla="*/ 126 h 181"/>
              <a:gd name="T104" fmla="*/ 54 w 203"/>
              <a:gd name="T105" fmla="*/ 126 h 181"/>
              <a:gd name="T106" fmla="*/ 53 w 203"/>
              <a:gd name="T107" fmla="*/ 127 h 181"/>
              <a:gd name="T108" fmla="*/ 19 w 203"/>
              <a:gd name="T109" fmla="*/ 140 h 181"/>
              <a:gd name="T110" fmla="*/ 6 w 203"/>
              <a:gd name="T111" fmla="*/ 152 h 181"/>
              <a:gd name="T112" fmla="*/ 0 w 203"/>
              <a:gd name="T113" fmla="*/ 181 h 181"/>
              <a:gd name="T114" fmla="*/ 203 w 203"/>
              <a:gd name="T115" fmla="*/ 181 h 181"/>
              <a:gd name="T116" fmla="*/ 196 w 203"/>
              <a:gd name="T117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3" h="181">
                <a:moveTo>
                  <a:pt x="196" y="152"/>
                </a:moveTo>
                <a:cubicBezTo>
                  <a:pt x="196" y="143"/>
                  <a:pt x="189" y="143"/>
                  <a:pt x="182" y="140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8" y="126"/>
                  <a:pt x="147" y="126"/>
                  <a:pt x="147" y="126"/>
                </a:cubicBezTo>
                <a:cubicBezTo>
                  <a:pt x="147" y="126"/>
                  <a:pt x="147" y="126"/>
                  <a:pt x="147" y="126"/>
                </a:cubicBezTo>
                <a:cubicBezTo>
                  <a:pt x="141" y="123"/>
                  <a:pt x="135" y="119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2" y="114"/>
                  <a:pt x="131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29" y="115"/>
                  <a:pt x="129" y="114"/>
                  <a:pt x="129" y="113"/>
                </a:cubicBezTo>
                <a:cubicBezTo>
                  <a:pt x="128" y="111"/>
                  <a:pt x="126" y="106"/>
                  <a:pt x="126" y="105"/>
                </a:cubicBezTo>
                <a:cubicBezTo>
                  <a:pt x="126" y="104"/>
                  <a:pt x="125" y="107"/>
                  <a:pt x="125" y="104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6" y="97"/>
                  <a:pt x="127" y="96"/>
                  <a:pt x="127" y="96"/>
                </a:cubicBezTo>
                <a:cubicBezTo>
                  <a:pt x="129" y="93"/>
                  <a:pt x="129" y="86"/>
                  <a:pt x="130" y="85"/>
                </a:cubicBezTo>
                <a:cubicBezTo>
                  <a:pt x="132" y="83"/>
                  <a:pt x="134" y="83"/>
                  <a:pt x="136" y="75"/>
                </a:cubicBezTo>
                <a:cubicBezTo>
                  <a:pt x="138" y="68"/>
                  <a:pt x="141" y="57"/>
                  <a:pt x="138" y="57"/>
                </a:cubicBezTo>
                <a:cubicBezTo>
                  <a:pt x="137" y="57"/>
                  <a:pt x="137" y="57"/>
                  <a:pt x="136" y="58"/>
                </a:cubicBezTo>
                <a:cubicBezTo>
                  <a:pt x="136" y="55"/>
                  <a:pt x="137" y="49"/>
                  <a:pt x="138" y="44"/>
                </a:cubicBezTo>
                <a:cubicBezTo>
                  <a:pt x="138" y="38"/>
                  <a:pt x="137" y="22"/>
                  <a:pt x="133" y="17"/>
                </a:cubicBezTo>
                <a:cubicBezTo>
                  <a:pt x="131" y="13"/>
                  <a:pt x="127" y="9"/>
                  <a:pt x="122" y="7"/>
                </a:cubicBezTo>
                <a:cubicBezTo>
                  <a:pt x="120" y="5"/>
                  <a:pt x="117" y="4"/>
                  <a:pt x="115" y="3"/>
                </a:cubicBezTo>
                <a:cubicBezTo>
                  <a:pt x="109" y="0"/>
                  <a:pt x="89" y="1"/>
                  <a:pt x="82" y="3"/>
                </a:cubicBezTo>
                <a:cubicBezTo>
                  <a:pt x="74" y="4"/>
                  <a:pt x="69" y="9"/>
                  <a:pt x="65" y="15"/>
                </a:cubicBezTo>
                <a:cubicBezTo>
                  <a:pt x="62" y="21"/>
                  <a:pt x="60" y="38"/>
                  <a:pt x="60" y="44"/>
                </a:cubicBezTo>
                <a:cubicBezTo>
                  <a:pt x="61" y="47"/>
                  <a:pt x="62" y="52"/>
                  <a:pt x="63" y="54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3" y="57"/>
                  <a:pt x="62" y="57"/>
                </a:cubicBezTo>
                <a:cubicBezTo>
                  <a:pt x="60" y="57"/>
                  <a:pt x="62" y="68"/>
                  <a:pt x="64" y="75"/>
                </a:cubicBezTo>
                <a:cubicBezTo>
                  <a:pt x="67" y="83"/>
                  <a:pt x="69" y="83"/>
                  <a:pt x="70" y="85"/>
                </a:cubicBezTo>
                <a:cubicBezTo>
                  <a:pt x="71" y="86"/>
                  <a:pt x="71" y="93"/>
                  <a:pt x="73" y="96"/>
                </a:cubicBezTo>
                <a:cubicBezTo>
                  <a:pt x="74" y="96"/>
                  <a:pt x="74" y="97"/>
                  <a:pt x="75" y="97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6" y="105"/>
                  <a:pt x="75" y="104"/>
                  <a:pt x="75" y="105"/>
                </a:cubicBezTo>
                <a:cubicBezTo>
                  <a:pt x="74" y="108"/>
                  <a:pt x="73" y="111"/>
                  <a:pt x="72" y="114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1" y="113"/>
                  <a:pt x="69" y="114"/>
                  <a:pt x="68" y="116"/>
                </a:cubicBezTo>
                <a:cubicBezTo>
                  <a:pt x="67" y="118"/>
                  <a:pt x="61" y="122"/>
                  <a:pt x="55" y="125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2" y="143"/>
                  <a:pt x="6" y="143"/>
                  <a:pt x="6" y="152"/>
                </a:cubicBezTo>
                <a:cubicBezTo>
                  <a:pt x="0" y="181"/>
                  <a:pt x="0" y="181"/>
                  <a:pt x="0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196" y="152"/>
                  <a:pt x="196" y="152"/>
                  <a:pt x="19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17991343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Box 7">
            <a:extLst>
              <a:ext uri="{FF2B5EF4-FFF2-40B4-BE49-F238E27FC236}">
                <a16:creationId xmlns:a16="http://schemas.microsoft.com/office/drawing/2014/main" id="{BD71D8B9-D5F1-48D7-9317-CCA5F85C59B4}"/>
              </a:ext>
            </a:extLst>
          </p:cNvPr>
          <p:cNvSpPr txBox="1"/>
          <p:nvPr/>
        </p:nvSpPr>
        <p:spPr>
          <a:xfrm>
            <a:off x="5209460" y="1887851"/>
            <a:ext cx="82592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TextBox 16">
            <a:extLst>
              <a:ext uri="{FF2B5EF4-FFF2-40B4-BE49-F238E27FC236}">
                <a16:creationId xmlns:a16="http://schemas.microsoft.com/office/drawing/2014/main" id="{D2A6393F-24AF-4078-9851-B75B0FC17489}"/>
              </a:ext>
            </a:extLst>
          </p:cNvPr>
          <p:cNvSpPr txBox="1"/>
          <p:nvPr/>
        </p:nvSpPr>
        <p:spPr>
          <a:xfrm flipH="1">
            <a:off x="6067385" y="3019932"/>
            <a:ext cx="82592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TextBox 21">
            <a:extLst>
              <a:ext uri="{FF2B5EF4-FFF2-40B4-BE49-F238E27FC236}">
                <a16:creationId xmlns:a16="http://schemas.microsoft.com/office/drawing/2014/main" id="{86124532-C263-4147-95AD-E956A82CC4D3}"/>
              </a:ext>
            </a:extLst>
          </p:cNvPr>
          <p:cNvSpPr txBox="1"/>
          <p:nvPr/>
        </p:nvSpPr>
        <p:spPr>
          <a:xfrm>
            <a:off x="5209460" y="4152013"/>
            <a:ext cx="82592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TextBox 27">
            <a:extLst>
              <a:ext uri="{FF2B5EF4-FFF2-40B4-BE49-F238E27FC236}">
                <a16:creationId xmlns:a16="http://schemas.microsoft.com/office/drawing/2014/main" id="{A1AF01B7-1A90-4070-80EE-3A4080166272}"/>
              </a:ext>
            </a:extLst>
          </p:cNvPr>
          <p:cNvSpPr txBox="1"/>
          <p:nvPr/>
        </p:nvSpPr>
        <p:spPr>
          <a:xfrm flipH="1">
            <a:off x="6067385" y="5284094"/>
            <a:ext cx="82592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任意多边形 30">
            <a:extLst>
              <a:ext uri="{FF2B5EF4-FFF2-40B4-BE49-F238E27FC236}">
                <a16:creationId xmlns:a16="http://schemas.microsoft.com/office/drawing/2014/main" id="{9F2C1FEF-16C2-4CDE-90FA-368477CACA79}"/>
              </a:ext>
            </a:extLst>
          </p:cNvPr>
          <p:cNvSpPr/>
          <p:nvPr/>
        </p:nvSpPr>
        <p:spPr>
          <a:xfrm flipH="1">
            <a:off x="4689669" y="1399502"/>
            <a:ext cx="1346030" cy="1346030"/>
          </a:xfrm>
          <a:custGeom>
            <a:avLst/>
            <a:gdLst>
              <a:gd name="connsiteX0" fmla="*/ 673015 w 1346030"/>
              <a:gd name="connsiteY0" fmla="*/ 0 h 1346030"/>
              <a:gd name="connsiteX1" fmla="*/ 1346030 w 1346030"/>
              <a:gd name="connsiteY1" fmla="*/ 673015 h 1346030"/>
              <a:gd name="connsiteX2" fmla="*/ 673015 w 1346030"/>
              <a:gd name="connsiteY2" fmla="*/ 1346030 h 1346030"/>
              <a:gd name="connsiteX3" fmla="*/ 669306 w 1346030"/>
              <a:gd name="connsiteY3" fmla="*/ 1345656 h 1346030"/>
              <a:gd name="connsiteX4" fmla="*/ 669306 w 1346030"/>
              <a:gd name="connsiteY4" fmla="*/ 1346030 h 1346030"/>
              <a:gd name="connsiteX5" fmla="*/ 0 w 1346030"/>
              <a:gd name="connsiteY5" fmla="*/ 1346030 h 1346030"/>
              <a:gd name="connsiteX6" fmla="*/ 0 w 1346030"/>
              <a:gd name="connsiteY6" fmla="*/ 1133481 h 1346030"/>
              <a:gd name="connsiteX7" fmla="*/ 194385 w 1346030"/>
              <a:gd name="connsiteY7" fmla="*/ 1133481 h 1346030"/>
              <a:gd name="connsiteX8" fmla="*/ 287636 w 1346030"/>
              <a:gd name="connsiteY8" fmla="*/ 1133481 h 1346030"/>
              <a:gd name="connsiteX9" fmla="*/ 290174 w 1346030"/>
              <a:gd name="connsiteY9" fmla="*/ 1133481 h 1346030"/>
              <a:gd name="connsiteX10" fmla="*/ 652313 w 1346030"/>
              <a:gd name="connsiteY10" fmla="*/ 1133481 h 1346030"/>
              <a:gd name="connsiteX11" fmla="*/ 652313 w 1346030"/>
              <a:gd name="connsiteY11" fmla="*/ 1133225 h 1346030"/>
              <a:gd name="connsiteX12" fmla="*/ 654851 w 1346030"/>
              <a:gd name="connsiteY12" fmla="*/ 1133481 h 1346030"/>
              <a:gd name="connsiteX13" fmla="*/ 1115316 w 1346030"/>
              <a:gd name="connsiteY13" fmla="*/ 673015 h 1346030"/>
              <a:gd name="connsiteX14" fmla="*/ 654851 w 1346030"/>
              <a:gd name="connsiteY14" fmla="*/ 212549 h 1346030"/>
              <a:gd name="connsiteX15" fmla="*/ 646668 w 1346030"/>
              <a:gd name="connsiteY15" fmla="*/ 213374 h 1346030"/>
              <a:gd name="connsiteX16" fmla="*/ 298357 w 1346030"/>
              <a:gd name="connsiteY16" fmla="*/ 213374 h 1346030"/>
              <a:gd name="connsiteX17" fmla="*/ 290174 w 1346030"/>
              <a:gd name="connsiteY17" fmla="*/ 212549 h 1346030"/>
              <a:gd name="connsiteX18" fmla="*/ 281991 w 1346030"/>
              <a:gd name="connsiteY18" fmla="*/ 213374 h 1346030"/>
              <a:gd name="connsiteX19" fmla="*/ 194385 w 1346030"/>
              <a:gd name="connsiteY19" fmla="*/ 213374 h 1346030"/>
              <a:gd name="connsiteX20" fmla="*/ 0 w 1346030"/>
              <a:gd name="connsiteY20" fmla="*/ 213374 h 1346030"/>
              <a:gd name="connsiteX21" fmla="*/ 0 w 1346030"/>
              <a:gd name="connsiteY21" fmla="*/ 1206 h 1346030"/>
              <a:gd name="connsiteX22" fmla="*/ 661055 w 1346030"/>
              <a:gd name="connsiteY22" fmla="*/ 1206 h 1346030"/>
              <a:gd name="connsiteX23" fmla="*/ 673015 w 1346030"/>
              <a:gd name="connsiteY23" fmla="*/ 0 h 134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94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任意多边形 31">
            <a:extLst>
              <a:ext uri="{FF2B5EF4-FFF2-40B4-BE49-F238E27FC236}">
                <a16:creationId xmlns:a16="http://schemas.microsoft.com/office/drawing/2014/main" id="{21954AE3-159D-4B7C-893B-4EDE4F12EDFA}"/>
              </a:ext>
            </a:extLst>
          </p:cNvPr>
          <p:cNvSpPr/>
          <p:nvPr/>
        </p:nvSpPr>
        <p:spPr>
          <a:xfrm>
            <a:off x="6031900" y="2530700"/>
            <a:ext cx="1346030" cy="1346030"/>
          </a:xfrm>
          <a:custGeom>
            <a:avLst/>
            <a:gdLst>
              <a:gd name="connsiteX0" fmla="*/ 673015 w 1346030"/>
              <a:gd name="connsiteY0" fmla="*/ 0 h 1346030"/>
              <a:gd name="connsiteX1" fmla="*/ 1346030 w 1346030"/>
              <a:gd name="connsiteY1" fmla="*/ 673015 h 1346030"/>
              <a:gd name="connsiteX2" fmla="*/ 673015 w 1346030"/>
              <a:gd name="connsiteY2" fmla="*/ 1346030 h 1346030"/>
              <a:gd name="connsiteX3" fmla="*/ 669306 w 1346030"/>
              <a:gd name="connsiteY3" fmla="*/ 1345656 h 1346030"/>
              <a:gd name="connsiteX4" fmla="*/ 669306 w 1346030"/>
              <a:gd name="connsiteY4" fmla="*/ 1346030 h 1346030"/>
              <a:gd name="connsiteX5" fmla="*/ 0 w 1346030"/>
              <a:gd name="connsiteY5" fmla="*/ 1346030 h 1346030"/>
              <a:gd name="connsiteX6" fmla="*/ 0 w 1346030"/>
              <a:gd name="connsiteY6" fmla="*/ 1133481 h 1346030"/>
              <a:gd name="connsiteX7" fmla="*/ 194385 w 1346030"/>
              <a:gd name="connsiteY7" fmla="*/ 1133481 h 1346030"/>
              <a:gd name="connsiteX8" fmla="*/ 287636 w 1346030"/>
              <a:gd name="connsiteY8" fmla="*/ 1133481 h 1346030"/>
              <a:gd name="connsiteX9" fmla="*/ 290174 w 1346030"/>
              <a:gd name="connsiteY9" fmla="*/ 1133481 h 1346030"/>
              <a:gd name="connsiteX10" fmla="*/ 652313 w 1346030"/>
              <a:gd name="connsiteY10" fmla="*/ 1133481 h 1346030"/>
              <a:gd name="connsiteX11" fmla="*/ 652313 w 1346030"/>
              <a:gd name="connsiteY11" fmla="*/ 1133225 h 1346030"/>
              <a:gd name="connsiteX12" fmla="*/ 654851 w 1346030"/>
              <a:gd name="connsiteY12" fmla="*/ 1133481 h 1346030"/>
              <a:gd name="connsiteX13" fmla="*/ 1115316 w 1346030"/>
              <a:gd name="connsiteY13" fmla="*/ 673015 h 1346030"/>
              <a:gd name="connsiteX14" fmla="*/ 654851 w 1346030"/>
              <a:gd name="connsiteY14" fmla="*/ 212549 h 1346030"/>
              <a:gd name="connsiteX15" fmla="*/ 646668 w 1346030"/>
              <a:gd name="connsiteY15" fmla="*/ 213374 h 1346030"/>
              <a:gd name="connsiteX16" fmla="*/ 298357 w 1346030"/>
              <a:gd name="connsiteY16" fmla="*/ 213374 h 1346030"/>
              <a:gd name="connsiteX17" fmla="*/ 290174 w 1346030"/>
              <a:gd name="connsiteY17" fmla="*/ 212549 h 1346030"/>
              <a:gd name="connsiteX18" fmla="*/ 281991 w 1346030"/>
              <a:gd name="connsiteY18" fmla="*/ 213374 h 1346030"/>
              <a:gd name="connsiteX19" fmla="*/ 194385 w 1346030"/>
              <a:gd name="connsiteY19" fmla="*/ 213374 h 1346030"/>
              <a:gd name="connsiteX20" fmla="*/ 0 w 1346030"/>
              <a:gd name="connsiteY20" fmla="*/ 213374 h 1346030"/>
              <a:gd name="connsiteX21" fmla="*/ 0 w 1346030"/>
              <a:gd name="connsiteY21" fmla="*/ 1206 h 1346030"/>
              <a:gd name="connsiteX22" fmla="*/ 661055 w 1346030"/>
              <a:gd name="connsiteY22" fmla="*/ 1206 h 1346030"/>
              <a:gd name="connsiteX23" fmla="*/ 673015 w 1346030"/>
              <a:gd name="connsiteY23" fmla="*/ 0 h 134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rgbClr val="D0DC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94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任意多边形 32">
            <a:extLst>
              <a:ext uri="{FF2B5EF4-FFF2-40B4-BE49-F238E27FC236}">
                <a16:creationId xmlns:a16="http://schemas.microsoft.com/office/drawing/2014/main" id="{9FAD5C69-26FF-40C5-947E-18F6E24717B7}"/>
              </a:ext>
            </a:extLst>
          </p:cNvPr>
          <p:cNvSpPr/>
          <p:nvPr/>
        </p:nvSpPr>
        <p:spPr>
          <a:xfrm flipH="1">
            <a:off x="4689669" y="3664547"/>
            <a:ext cx="1346030" cy="1346030"/>
          </a:xfrm>
          <a:custGeom>
            <a:avLst/>
            <a:gdLst>
              <a:gd name="connsiteX0" fmla="*/ 673015 w 1346030"/>
              <a:gd name="connsiteY0" fmla="*/ 0 h 1346030"/>
              <a:gd name="connsiteX1" fmla="*/ 1346030 w 1346030"/>
              <a:gd name="connsiteY1" fmla="*/ 673015 h 1346030"/>
              <a:gd name="connsiteX2" fmla="*/ 673015 w 1346030"/>
              <a:gd name="connsiteY2" fmla="*/ 1346030 h 1346030"/>
              <a:gd name="connsiteX3" fmla="*/ 669306 w 1346030"/>
              <a:gd name="connsiteY3" fmla="*/ 1345656 h 1346030"/>
              <a:gd name="connsiteX4" fmla="*/ 669306 w 1346030"/>
              <a:gd name="connsiteY4" fmla="*/ 1346030 h 1346030"/>
              <a:gd name="connsiteX5" fmla="*/ 0 w 1346030"/>
              <a:gd name="connsiteY5" fmla="*/ 1346030 h 1346030"/>
              <a:gd name="connsiteX6" fmla="*/ 0 w 1346030"/>
              <a:gd name="connsiteY6" fmla="*/ 1133481 h 1346030"/>
              <a:gd name="connsiteX7" fmla="*/ 194385 w 1346030"/>
              <a:gd name="connsiteY7" fmla="*/ 1133481 h 1346030"/>
              <a:gd name="connsiteX8" fmla="*/ 287636 w 1346030"/>
              <a:gd name="connsiteY8" fmla="*/ 1133481 h 1346030"/>
              <a:gd name="connsiteX9" fmla="*/ 290174 w 1346030"/>
              <a:gd name="connsiteY9" fmla="*/ 1133481 h 1346030"/>
              <a:gd name="connsiteX10" fmla="*/ 652313 w 1346030"/>
              <a:gd name="connsiteY10" fmla="*/ 1133481 h 1346030"/>
              <a:gd name="connsiteX11" fmla="*/ 652313 w 1346030"/>
              <a:gd name="connsiteY11" fmla="*/ 1133225 h 1346030"/>
              <a:gd name="connsiteX12" fmla="*/ 654851 w 1346030"/>
              <a:gd name="connsiteY12" fmla="*/ 1133481 h 1346030"/>
              <a:gd name="connsiteX13" fmla="*/ 1115316 w 1346030"/>
              <a:gd name="connsiteY13" fmla="*/ 673015 h 1346030"/>
              <a:gd name="connsiteX14" fmla="*/ 654851 w 1346030"/>
              <a:gd name="connsiteY14" fmla="*/ 212549 h 1346030"/>
              <a:gd name="connsiteX15" fmla="*/ 646668 w 1346030"/>
              <a:gd name="connsiteY15" fmla="*/ 213374 h 1346030"/>
              <a:gd name="connsiteX16" fmla="*/ 298357 w 1346030"/>
              <a:gd name="connsiteY16" fmla="*/ 213374 h 1346030"/>
              <a:gd name="connsiteX17" fmla="*/ 290174 w 1346030"/>
              <a:gd name="connsiteY17" fmla="*/ 212549 h 1346030"/>
              <a:gd name="connsiteX18" fmla="*/ 281991 w 1346030"/>
              <a:gd name="connsiteY18" fmla="*/ 213374 h 1346030"/>
              <a:gd name="connsiteX19" fmla="*/ 194385 w 1346030"/>
              <a:gd name="connsiteY19" fmla="*/ 213374 h 1346030"/>
              <a:gd name="connsiteX20" fmla="*/ 0 w 1346030"/>
              <a:gd name="connsiteY20" fmla="*/ 213374 h 1346030"/>
              <a:gd name="connsiteX21" fmla="*/ 0 w 1346030"/>
              <a:gd name="connsiteY21" fmla="*/ 1206 h 1346030"/>
              <a:gd name="connsiteX22" fmla="*/ 661055 w 1346030"/>
              <a:gd name="connsiteY22" fmla="*/ 1206 h 1346030"/>
              <a:gd name="connsiteX23" fmla="*/ 673015 w 1346030"/>
              <a:gd name="connsiteY23" fmla="*/ 0 h 134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94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9" name="任意多边形 33">
            <a:extLst>
              <a:ext uri="{FF2B5EF4-FFF2-40B4-BE49-F238E27FC236}">
                <a16:creationId xmlns:a16="http://schemas.microsoft.com/office/drawing/2014/main" id="{404614C9-8E33-4E7E-AC63-2DBC78BE0FFB}"/>
              </a:ext>
            </a:extLst>
          </p:cNvPr>
          <p:cNvSpPr/>
          <p:nvPr/>
        </p:nvSpPr>
        <p:spPr>
          <a:xfrm>
            <a:off x="6031900" y="4795745"/>
            <a:ext cx="1346030" cy="1346030"/>
          </a:xfrm>
          <a:custGeom>
            <a:avLst/>
            <a:gdLst>
              <a:gd name="connsiteX0" fmla="*/ 673015 w 1346030"/>
              <a:gd name="connsiteY0" fmla="*/ 0 h 1346030"/>
              <a:gd name="connsiteX1" fmla="*/ 1346030 w 1346030"/>
              <a:gd name="connsiteY1" fmla="*/ 673015 h 1346030"/>
              <a:gd name="connsiteX2" fmla="*/ 673015 w 1346030"/>
              <a:gd name="connsiteY2" fmla="*/ 1346030 h 1346030"/>
              <a:gd name="connsiteX3" fmla="*/ 669306 w 1346030"/>
              <a:gd name="connsiteY3" fmla="*/ 1345656 h 1346030"/>
              <a:gd name="connsiteX4" fmla="*/ 669306 w 1346030"/>
              <a:gd name="connsiteY4" fmla="*/ 1346030 h 1346030"/>
              <a:gd name="connsiteX5" fmla="*/ 0 w 1346030"/>
              <a:gd name="connsiteY5" fmla="*/ 1346030 h 1346030"/>
              <a:gd name="connsiteX6" fmla="*/ 0 w 1346030"/>
              <a:gd name="connsiteY6" fmla="*/ 1133481 h 1346030"/>
              <a:gd name="connsiteX7" fmla="*/ 194385 w 1346030"/>
              <a:gd name="connsiteY7" fmla="*/ 1133481 h 1346030"/>
              <a:gd name="connsiteX8" fmla="*/ 287636 w 1346030"/>
              <a:gd name="connsiteY8" fmla="*/ 1133481 h 1346030"/>
              <a:gd name="connsiteX9" fmla="*/ 290174 w 1346030"/>
              <a:gd name="connsiteY9" fmla="*/ 1133481 h 1346030"/>
              <a:gd name="connsiteX10" fmla="*/ 652313 w 1346030"/>
              <a:gd name="connsiteY10" fmla="*/ 1133481 h 1346030"/>
              <a:gd name="connsiteX11" fmla="*/ 652313 w 1346030"/>
              <a:gd name="connsiteY11" fmla="*/ 1133225 h 1346030"/>
              <a:gd name="connsiteX12" fmla="*/ 654851 w 1346030"/>
              <a:gd name="connsiteY12" fmla="*/ 1133481 h 1346030"/>
              <a:gd name="connsiteX13" fmla="*/ 1115316 w 1346030"/>
              <a:gd name="connsiteY13" fmla="*/ 673015 h 1346030"/>
              <a:gd name="connsiteX14" fmla="*/ 654851 w 1346030"/>
              <a:gd name="connsiteY14" fmla="*/ 212549 h 1346030"/>
              <a:gd name="connsiteX15" fmla="*/ 646668 w 1346030"/>
              <a:gd name="connsiteY15" fmla="*/ 213374 h 1346030"/>
              <a:gd name="connsiteX16" fmla="*/ 298357 w 1346030"/>
              <a:gd name="connsiteY16" fmla="*/ 213374 h 1346030"/>
              <a:gd name="connsiteX17" fmla="*/ 290174 w 1346030"/>
              <a:gd name="connsiteY17" fmla="*/ 212549 h 1346030"/>
              <a:gd name="connsiteX18" fmla="*/ 281991 w 1346030"/>
              <a:gd name="connsiteY18" fmla="*/ 213374 h 1346030"/>
              <a:gd name="connsiteX19" fmla="*/ 194385 w 1346030"/>
              <a:gd name="connsiteY19" fmla="*/ 213374 h 1346030"/>
              <a:gd name="connsiteX20" fmla="*/ 0 w 1346030"/>
              <a:gd name="connsiteY20" fmla="*/ 213374 h 1346030"/>
              <a:gd name="connsiteX21" fmla="*/ 0 w 1346030"/>
              <a:gd name="connsiteY21" fmla="*/ 1206 h 1346030"/>
              <a:gd name="connsiteX22" fmla="*/ 661055 w 1346030"/>
              <a:gd name="connsiteY22" fmla="*/ 1206 h 1346030"/>
              <a:gd name="connsiteX23" fmla="*/ 673015 w 1346030"/>
              <a:gd name="connsiteY23" fmla="*/ 0 h 134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rgbClr val="D0DC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94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Text Placeholder 32">
            <a:extLst>
              <a:ext uri="{FF2B5EF4-FFF2-40B4-BE49-F238E27FC236}">
                <a16:creationId xmlns:a16="http://schemas.microsoft.com/office/drawing/2014/main" id="{C181694E-D353-466D-8C41-7B3D1C233B93}"/>
              </a:ext>
            </a:extLst>
          </p:cNvPr>
          <p:cNvSpPr txBox="1">
            <a:spLocks/>
          </p:cNvSpPr>
          <p:nvPr/>
        </p:nvSpPr>
        <p:spPr>
          <a:xfrm>
            <a:off x="1981200" y="2824599"/>
            <a:ext cx="1793774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101" name="Text Placeholder 33">
            <a:extLst>
              <a:ext uri="{FF2B5EF4-FFF2-40B4-BE49-F238E27FC236}">
                <a16:creationId xmlns:a16="http://schemas.microsoft.com/office/drawing/2014/main" id="{07173DCF-9711-4082-AF0A-C3E33413F423}"/>
              </a:ext>
            </a:extLst>
          </p:cNvPr>
          <p:cNvSpPr txBox="1">
            <a:spLocks/>
          </p:cNvSpPr>
          <p:nvPr/>
        </p:nvSpPr>
        <p:spPr>
          <a:xfrm>
            <a:off x="1571057" y="2523850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2" name="Text Placeholder 32">
            <a:extLst>
              <a:ext uri="{FF2B5EF4-FFF2-40B4-BE49-F238E27FC236}">
                <a16:creationId xmlns:a16="http://schemas.microsoft.com/office/drawing/2014/main" id="{B39FBF41-0825-42FF-9C51-108538471B84}"/>
              </a:ext>
            </a:extLst>
          </p:cNvPr>
          <p:cNvSpPr txBox="1">
            <a:spLocks/>
          </p:cNvSpPr>
          <p:nvPr/>
        </p:nvSpPr>
        <p:spPr>
          <a:xfrm>
            <a:off x="8097795" y="1851756"/>
            <a:ext cx="1605005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103" name="Text Placeholder 33">
            <a:extLst>
              <a:ext uri="{FF2B5EF4-FFF2-40B4-BE49-F238E27FC236}">
                <a16:creationId xmlns:a16="http://schemas.microsoft.com/office/drawing/2014/main" id="{11B6005F-76CB-475A-9002-11335700D8FD}"/>
              </a:ext>
            </a:extLst>
          </p:cNvPr>
          <p:cNvSpPr txBox="1">
            <a:spLocks/>
          </p:cNvSpPr>
          <p:nvPr/>
        </p:nvSpPr>
        <p:spPr>
          <a:xfrm>
            <a:off x="8199384" y="1551007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4" name="Text Placeholder 32">
            <a:extLst>
              <a:ext uri="{FF2B5EF4-FFF2-40B4-BE49-F238E27FC236}">
                <a16:creationId xmlns:a16="http://schemas.microsoft.com/office/drawing/2014/main" id="{BCDDE732-969B-4D82-9CE8-C2D0CAB5C1B6}"/>
              </a:ext>
            </a:extLst>
          </p:cNvPr>
          <p:cNvSpPr txBox="1">
            <a:spLocks/>
          </p:cNvSpPr>
          <p:nvPr/>
        </p:nvSpPr>
        <p:spPr>
          <a:xfrm>
            <a:off x="1981200" y="5215269"/>
            <a:ext cx="1793774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105" name="Text Placeholder 33">
            <a:extLst>
              <a:ext uri="{FF2B5EF4-FFF2-40B4-BE49-F238E27FC236}">
                <a16:creationId xmlns:a16="http://schemas.microsoft.com/office/drawing/2014/main" id="{735D1F6B-F260-497C-B3C9-20ADD4E0C46F}"/>
              </a:ext>
            </a:extLst>
          </p:cNvPr>
          <p:cNvSpPr txBox="1">
            <a:spLocks/>
          </p:cNvSpPr>
          <p:nvPr/>
        </p:nvSpPr>
        <p:spPr>
          <a:xfrm>
            <a:off x="1571057" y="4902855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6" name="Text Placeholder 32">
            <a:extLst>
              <a:ext uri="{FF2B5EF4-FFF2-40B4-BE49-F238E27FC236}">
                <a16:creationId xmlns:a16="http://schemas.microsoft.com/office/drawing/2014/main" id="{3896C8C1-305B-49F0-8A6F-416AAED89A92}"/>
              </a:ext>
            </a:extLst>
          </p:cNvPr>
          <p:cNvSpPr txBox="1">
            <a:spLocks/>
          </p:cNvSpPr>
          <p:nvPr/>
        </p:nvSpPr>
        <p:spPr>
          <a:xfrm>
            <a:off x="8097795" y="4164760"/>
            <a:ext cx="1605005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7" name="Text Placeholder 33">
            <a:extLst>
              <a:ext uri="{FF2B5EF4-FFF2-40B4-BE49-F238E27FC236}">
                <a16:creationId xmlns:a16="http://schemas.microsoft.com/office/drawing/2014/main" id="{4C72045E-ABE6-4D17-8A8D-BEE7FD440255}"/>
              </a:ext>
            </a:extLst>
          </p:cNvPr>
          <p:cNvSpPr txBox="1">
            <a:spLocks/>
          </p:cNvSpPr>
          <p:nvPr/>
        </p:nvSpPr>
        <p:spPr>
          <a:xfrm>
            <a:off x="8199384" y="3852346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32733901"/>
      </p:ext>
    </p:extLst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3199" b="29301"/>
          <a:stretch/>
        </p:blipFill>
        <p:spPr>
          <a:xfrm>
            <a:off x="1666" y="0"/>
            <a:ext cx="12190334" cy="6858000"/>
          </a:xfrm>
          <a:prstGeom prst="rect">
            <a:avLst/>
          </a:prstGeom>
        </p:spPr>
      </p:pic>
      <p:sp>
        <p:nvSpPr>
          <p:cNvPr id="22" name="矩形 259">
            <a:extLst>
              <a:ext uri="{FF2B5EF4-FFF2-40B4-BE49-F238E27FC236}">
                <a16:creationId xmlns:a16="http://schemas.microsoft.com/office/drawing/2014/main" id="{B88B45B8-0AC9-4E3D-BCE1-671BDB18D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880" y="2254760"/>
            <a:ext cx="7800019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</a:t>
            </a:r>
            <a:r>
              <a:rPr lang="zh-CN" altLang="en-US" sz="80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观看</a:t>
            </a:r>
            <a:r>
              <a:rPr lang="en-US" altLang="zh-CN" sz="80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THX</a:t>
            </a:r>
            <a:endParaRPr lang="en-US" altLang="zh-CN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8EBB3766-456F-4FCA-A73A-CA4CBA0CECF2}"/>
              </a:ext>
            </a:extLst>
          </p:cNvPr>
          <p:cNvSpPr/>
          <p:nvPr/>
        </p:nvSpPr>
        <p:spPr>
          <a:xfrm>
            <a:off x="1048736" y="3447766"/>
            <a:ext cx="5593363" cy="554006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5" name="矩形 259">
            <a:extLst>
              <a:ext uri="{FF2B5EF4-FFF2-40B4-BE49-F238E27FC236}">
                <a16:creationId xmlns:a16="http://schemas.microsoft.com/office/drawing/2014/main" id="{88C84915-DC7E-460A-B1D8-B772854D8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881" y="854445"/>
            <a:ext cx="540060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1500" b="1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2021</a:t>
            </a:r>
          </a:p>
        </p:txBody>
      </p:sp>
      <p:sp>
        <p:nvSpPr>
          <p:cNvPr id="8" name="等腰三角形 7"/>
          <p:cNvSpPr/>
          <p:nvPr/>
        </p:nvSpPr>
        <p:spPr>
          <a:xfrm rot="5400000" flipV="1">
            <a:off x="5384800" y="50800"/>
            <a:ext cx="6858000" cy="6756400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666" y="3794552"/>
            <a:ext cx="6450815" cy="2124746"/>
          </a:xfrm>
          <a:prstGeom prst="line">
            <a:avLst/>
          </a:prstGeom>
          <a:ln w="127000">
            <a:gradFill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40795" y="-15902"/>
            <a:ext cx="958740" cy="6642100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-203200" y="-15902"/>
            <a:ext cx="12600066" cy="1172396"/>
          </a:xfrm>
          <a:prstGeom prst="line">
            <a:avLst/>
          </a:prstGeom>
          <a:ln w="2540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610100" y="-457200"/>
            <a:ext cx="5849037" cy="7271204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FE73162-389F-4281-A7DD-A2382609B873}"/>
              </a:ext>
            </a:extLst>
          </p:cNvPr>
          <p:cNvGrpSpPr/>
          <p:nvPr/>
        </p:nvGrpSpPr>
        <p:grpSpPr>
          <a:xfrm>
            <a:off x="1174568" y="4148938"/>
            <a:ext cx="2292824" cy="436878"/>
            <a:chOff x="8222965" y="7595340"/>
            <a:chExt cx="3061547" cy="678712"/>
          </a:xfrm>
          <a:gradFill>
            <a:gsLst>
              <a:gs pos="100000">
                <a:srgbClr val="61C9D4">
                  <a:alpha val="90000"/>
                </a:srgbClr>
              </a:gs>
              <a:gs pos="33000">
                <a:srgbClr val="418EAA">
                  <a:alpha val="90000"/>
                </a:srgbClr>
              </a:gs>
            </a:gsLst>
            <a:lin ang="2700000" scaled="1"/>
          </a:gradFill>
        </p:grpSpPr>
        <p:sp>
          <p:nvSpPr>
            <p:cNvPr id="24" name="圆角矩形 16">
              <a:extLst>
                <a:ext uri="{FF2B5EF4-FFF2-40B4-BE49-F238E27FC236}">
                  <a16:creationId xmlns:a16="http://schemas.microsoft.com/office/drawing/2014/main" id="{B754B60E-0581-4687-B9F9-6D19298E72C4}"/>
                </a:ext>
              </a:extLst>
            </p:cNvPr>
            <p:cNvSpPr/>
            <p:nvPr/>
          </p:nvSpPr>
          <p:spPr>
            <a:xfrm>
              <a:off x="8222965" y="7595340"/>
              <a:ext cx="3061547" cy="678712"/>
            </a:xfrm>
            <a:prstGeom prst="roundRect">
              <a:avLst>
                <a:gd name="adj" fmla="val 0"/>
              </a:avLst>
            </a:prstGeom>
            <a:solidFill>
              <a:srgbClr val="4472C4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7B5D02-321D-4887-A30E-6F07B3A62486}"/>
                </a:ext>
              </a:extLst>
            </p:cNvPr>
            <p:cNvSpPr txBox="1"/>
            <p:nvPr/>
          </p:nvSpPr>
          <p:spPr>
            <a:xfrm>
              <a:off x="8222965" y="7684831"/>
              <a:ext cx="3061547" cy="430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iconfont-11253-5330413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5400000">
            <a:off x="10614741" y="5614456"/>
            <a:ext cx="590198" cy="609685"/>
          </a:xfrm>
          <a:custGeom>
            <a:avLst/>
            <a:gdLst>
              <a:gd name="T0" fmla="*/ 3460 w 5741"/>
              <a:gd name="T1" fmla="*/ 2966 h 5932"/>
              <a:gd name="T2" fmla="*/ 3400 w 5741"/>
              <a:gd name="T3" fmla="*/ 3102 h 5932"/>
              <a:gd name="T4" fmla="*/ 630 w 5741"/>
              <a:gd name="T5" fmla="*/ 5872 h 5932"/>
              <a:gd name="T6" fmla="*/ 494 w 5741"/>
              <a:gd name="T7" fmla="*/ 5932 h 5932"/>
              <a:gd name="T8" fmla="*/ 357 w 5741"/>
              <a:gd name="T9" fmla="*/ 5872 h 5932"/>
              <a:gd name="T10" fmla="*/ 60 w 5741"/>
              <a:gd name="T11" fmla="*/ 5575 h 5932"/>
              <a:gd name="T12" fmla="*/ 0 w 5741"/>
              <a:gd name="T13" fmla="*/ 5439 h 5932"/>
              <a:gd name="T14" fmla="*/ 60 w 5741"/>
              <a:gd name="T15" fmla="*/ 5302 h 5932"/>
              <a:gd name="T16" fmla="*/ 2396 w 5741"/>
              <a:gd name="T17" fmla="*/ 2966 h 5932"/>
              <a:gd name="T18" fmla="*/ 60 w 5741"/>
              <a:gd name="T19" fmla="*/ 630 h 5932"/>
              <a:gd name="T20" fmla="*/ 0 w 5741"/>
              <a:gd name="T21" fmla="*/ 494 h 5932"/>
              <a:gd name="T22" fmla="*/ 60 w 5741"/>
              <a:gd name="T23" fmla="*/ 357 h 5932"/>
              <a:gd name="T24" fmla="*/ 357 w 5741"/>
              <a:gd name="T25" fmla="*/ 60 h 5932"/>
              <a:gd name="T26" fmla="*/ 494 w 5741"/>
              <a:gd name="T27" fmla="*/ 0 h 5932"/>
              <a:gd name="T28" fmla="*/ 630 w 5741"/>
              <a:gd name="T29" fmla="*/ 60 h 5932"/>
              <a:gd name="T30" fmla="*/ 3400 w 5741"/>
              <a:gd name="T31" fmla="*/ 2830 h 5932"/>
              <a:gd name="T32" fmla="*/ 3460 w 5741"/>
              <a:gd name="T33" fmla="*/ 2966 h 5932"/>
              <a:gd name="T34" fmla="*/ 5741 w 5741"/>
              <a:gd name="T35" fmla="*/ 2966 h 5932"/>
              <a:gd name="T36" fmla="*/ 5681 w 5741"/>
              <a:gd name="T37" fmla="*/ 3102 h 5932"/>
              <a:gd name="T38" fmla="*/ 2912 w 5741"/>
              <a:gd name="T39" fmla="*/ 5872 h 5932"/>
              <a:gd name="T40" fmla="*/ 2776 w 5741"/>
              <a:gd name="T41" fmla="*/ 5932 h 5932"/>
              <a:gd name="T42" fmla="*/ 2640 w 5741"/>
              <a:gd name="T43" fmla="*/ 5872 h 5932"/>
              <a:gd name="T44" fmla="*/ 2342 w 5741"/>
              <a:gd name="T45" fmla="*/ 5575 h 5932"/>
              <a:gd name="T46" fmla="*/ 2282 w 5741"/>
              <a:gd name="T47" fmla="*/ 5439 h 5932"/>
              <a:gd name="T48" fmla="*/ 2342 w 5741"/>
              <a:gd name="T49" fmla="*/ 5302 h 5932"/>
              <a:gd name="T50" fmla="*/ 4679 w 5741"/>
              <a:gd name="T51" fmla="*/ 2966 h 5932"/>
              <a:gd name="T52" fmla="*/ 2342 w 5741"/>
              <a:gd name="T53" fmla="*/ 630 h 5932"/>
              <a:gd name="T54" fmla="*/ 2282 w 5741"/>
              <a:gd name="T55" fmla="*/ 494 h 5932"/>
              <a:gd name="T56" fmla="*/ 2342 w 5741"/>
              <a:gd name="T57" fmla="*/ 357 h 5932"/>
              <a:gd name="T58" fmla="*/ 2640 w 5741"/>
              <a:gd name="T59" fmla="*/ 60 h 5932"/>
              <a:gd name="T60" fmla="*/ 2776 w 5741"/>
              <a:gd name="T61" fmla="*/ 0 h 5932"/>
              <a:gd name="T62" fmla="*/ 2912 w 5741"/>
              <a:gd name="T63" fmla="*/ 60 h 5932"/>
              <a:gd name="T64" fmla="*/ 5682 w 5741"/>
              <a:gd name="T65" fmla="*/ 2830 h 5932"/>
              <a:gd name="T66" fmla="*/ 5741 w 5741"/>
              <a:gd name="T67" fmla="*/ 2966 h 5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41" h="5932">
                <a:moveTo>
                  <a:pt x="3460" y="2966"/>
                </a:moveTo>
                <a:cubicBezTo>
                  <a:pt x="3460" y="3017"/>
                  <a:pt x="3440" y="3063"/>
                  <a:pt x="3400" y="3102"/>
                </a:cubicBezTo>
                <a:lnTo>
                  <a:pt x="630" y="5872"/>
                </a:lnTo>
                <a:cubicBezTo>
                  <a:pt x="590" y="5912"/>
                  <a:pt x="545" y="5932"/>
                  <a:pt x="494" y="5932"/>
                </a:cubicBezTo>
                <a:cubicBezTo>
                  <a:pt x="442" y="5932"/>
                  <a:pt x="396" y="5912"/>
                  <a:pt x="357" y="5872"/>
                </a:cubicBezTo>
                <a:lnTo>
                  <a:pt x="60" y="5575"/>
                </a:lnTo>
                <a:cubicBezTo>
                  <a:pt x="20" y="5535"/>
                  <a:pt x="0" y="5490"/>
                  <a:pt x="0" y="5439"/>
                </a:cubicBezTo>
                <a:cubicBezTo>
                  <a:pt x="0" y="5387"/>
                  <a:pt x="20" y="5341"/>
                  <a:pt x="60" y="5302"/>
                </a:cubicBezTo>
                <a:lnTo>
                  <a:pt x="2396" y="2966"/>
                </a:lnTo>
                <a:lnTo>
                  <a:pt x="60" y="630"/>
                </a:lnTo>
                <a:cubicBezTo>
                  <a:pt x="20" y="590"/>
                  <a:pt x="0" y="545"/>
                  <a:pt x="0" y="494"/>
                </a:cubicBezTo>
                <a:cubicBezTo>
                  <a:pt x="0" y="442"/>
                  <a:pt x="20" y="396"/>
                  <a:pt x="60" y="357"/>
                </a:cubicBezTo>
                <a:lnTo>
                  <a:pt x="357" y="60"/>
                </a:lnTo>
                <a:cubicBezTo>
                  <a:pt x="397" y="20"/>
                  <a:pt x="442" y="0"/>
                  <a:pt x="494" y="0"/>
                </a:cubicBezTo>
                <a:cubicBezTo>
                  <a:pt x="545" y="0"/>
                  <a:pt x="591" y="20"/>
                  <a:pt x="630" y="60"/>
                </a:cubicBezTo>
                <a:lnTo>
                  <a:pt x="3400" y="2830"/>
                </a:lnTo>
                <a:cubicBezTo>
                  <a:pt x="3440" y="2869"/>
                  <a:pt x="3460" y="2915"/>
                  <a:pt x="3460" y="2966"/>
                </a:cubicBezTo>
                <a:close/>
                <a:moveTo>
                  <a:pt x="5741" y="2966"/>
                </a:moveTo>
                <a:cubicBezTo>
                  <a:pt x="5741" y="3017"/>
                  <a:pt x="5721" y="3063"/>
                  <a:pt x="5681" y="3102"/>
                </a:cubicBezTo>
                <a:lnTo>
                  <a:pt x="2912" y="5872"/>
                </a:lnTo>
                <a:cubicBezTo>
                  <a:pt x="2872" y="5912"/>
                  <a:pt x="2827" y="5932"/>
                  <a:pt x="2776" y="5932"/>
                </a:cubicBezTo>
                <a:cubicBezTo>
                  <a:pt x="2725" y="5932"/>
                  <a:pt x="2679" y="5912"/>
                  <a:pt x="2640" y="5872"/>
                </a:cubicBezTo>
                <a:lnTo>
                  <a:pt x="2342" y="5575"/>
                </a:lnTo>
                <a:cubicBezTo>
                  <a:pt x="2302" y="5535"/>
                  <a:pt x="2282" y="5490"/>
                  <a:pt x="2282" y="5439"/>
                </a:cubicBezTo>
                <a:cubicBezTo>
                  <a:pt x="2282" y="5387"/>
                  <a:pt x="2302" y="5341"/>
                  <a:pt x="2342" y="5302"/>
                </a:cubicBezTo>
                <a:lnTo>
                  <a:pt x="4679" y="2966"/>
                </a:lnTo>
                <a:lnTo>
                  <a:pt x="2342" y="630"/>
                </a:lnTo>
                <a:cubicBezTo>
                  <a:pt x="2302" y="590"/>
                  <a:pt x="2282" y="545"/>
                  <a:pt x="2282" y="494"/>
                </a:cubicBezTo>
                <a:cubicBezTo>
                  <a:pt x="2282" y="442"/>
                  <a:pt x="2302" y="396"/>
                  <a:pt x="2342" y="357"/>
                </a:cubicBezTo>
                <a:lnTo>
                  <a:pt x="2640" y="60"/>
                </a:lnTo>
                <a:cubicBezTo>
                  <a:pt x="2680" y="20"/>
                  <a:pt x="2725" y="0"/>
                  <a:pt x="2776" y="0"/>
                </a:cubicBezTo>
                <a:cubicBezTo>
                  <a:pt x="2827" y="0"/>
                  <a:pt x="2874" y="20"/>
                  <a:pt x="2912" y="60"/>
                </a:cubicBezTo>
                <a:lnTo>
                  <a:pt x="5682" y="2830"/>
                </a:lnTo>
                <a:cubicBezTo>
                  <a:pt x="5722" y="2869"/>
                  <a:pt x="5741" y="2915"/>
                  <a:pt x="5741" y="29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矩形 60"/>
          <p:cNvSpPr/>
          <p:nvPr/>
        </p:nvSpPr>
        <p:spPr>
          <a:xfrm rot="21257363">
            <a:off x="1838578" y="711743"/>
            <a:ext cx="23952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85750"/>
            <a:r>
              <a:rPr lang="en-US" altLang="zh-CN" sz="1200" spc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BUSINESS PLAN </a:t>
            </a:r>
            <a:endParaRPr lang="id-ID" altLang="zh-CN" sz="1200" spc="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 rot="21257363">
            <a:off x="4413071" y="497034"/>
            <a:ext cx="23952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85750"/>
            <a:r>
              <a:rPr lang="en-US" altLang="zh-CN" sz="1200" spc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BUSINESS PLAN </a:t>
            </a:r>
            <a:endParaRPr lang="id-ID" altLang="zh-CN" sz="1200" spc="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 rot="21257363">
            <a:off x="7147235" y="240054"/>
            <a:ext cx="23952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85750"/>
            <a:r>
              <a:rPr lang="en-US" altLang="zh-CN" sz="1200" spc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BUSINESS PLAN </a:t>
            </a:r>
            <a:endParaRPr lang="id-ID" altLang="zh-CN" sz="1200" spc="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157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 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119094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3199" b="29301"/>
          <a:stretch/>
        </p:blipFill>
        <p:spPr>
          <a:xfrm>
            <a:off x="1666" y="0"/>
            <a:ext cx="12190334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666" y="5190454"/>
            <a:ext cx="6450815" cy="2124746"/>
          </a:xfrm>
          <a:prstGeom prst="line">
            <a:avLst/>
          </a:prstGeom>
          <a:ln w="127000">
            <a:gradFill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40795" y="-15902"/>
            <a:ext cx="958740" cy="6642100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/>
        </p:nvSpPr>
        <p:spPr>
          <a:xfrm rot="8748243">
            <a:off x="2950319" y="1724672"/>
            <a:ext cx="249258" cy="393337"/>
          </a:xfrm>
          <a:prstGeom prst="triangle">
            <a:avLst/>
          </a:prstGeom>
          <a:solidFill>
            <a:srgbClr val="4472C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2590185" y="2070364"/>
            <a:ext cx="7233377" cy="828587"/>
          </a:xfrm>
          <a:prstGeom prst="parallelogram">
            <a:avLst>
              <a:gd name="adj" fmla="val 88061"/>
            </a:avLst>
          </a:prstGeom>
          <a:gradFill flip="none" rotWithShape="1">
            <a:gsLst>
              <a:gs pos="100000">
                <a:srgbClr val="4472C4">
                  <a:alpha val="0"/>
                </a:srgbClr>
              </a:gs>
              <a:gs pos="0">
                <a:srgbClr val="4472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746177" y="1760805"/>
            <a:ext cx="261724" cy="648211"/>
          </a:xfrm>
          <a:prstGeom prst="triangle">
            <a:avLst/>
          </a:prstGeom>
          <a:solidFill>
            <a:srgbClr val="4472C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3848" y="2146918"/>
            <a:ext cx="3483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项目和公司介绍</a:t>
            </a: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-203200" y="-15902"/>
            <a:ext cx="12600066" cy="1172396"/>
          </a:xfrm>
          <a:prstGeom prst="line">
            <a:avLst/>
          </a:prstGeom>
          <a:ln w="2540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711973" y="3131159"/>
            <a:ext cx="6096000" cy="8867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等腰三角形 31"/>
          <p:cNvSpPr/>
          <p:nvPr/>
        </p:nvSpPr>
        <p:spPr>
          <a:xfrm rot="5400000" flipV="1">
            <a:off x="5384800" y="50800"/>
            <a:ext cx="6858000" cy="6756400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269960" y="3233368"/>
            <a:ext cx="305564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199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54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58F3584-9A43-40C7-BD95-BFD5FB44E595}"/>
              </a:ext>
            </a:extLst>
          </p:cNvPr>
          <p:cNvCxnSpPr>
            <a:stCxn id="20" idx="4"/>
            <a:endCxn id="27" idx="0"/>
          </p:cNvCxnSpPr>
          <p:nvPr/>
        </p:nvCxnSpPr>
        <p:spPr>
          <a:xfrm>
            <a:off x="1936418" y="3813199"/>
            <a:ext cx="0" cy="1251587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3447898-2861-421E-BA4A-FFBBA41BCCE8}"/>
              </a:ext>
            </a:extLst>
          </p:cNvPr>
          <p:cNvCxnSpPr>
            <a:stCxn id="22" idx="2"/>
            <a:endCxn id="20" idx="6"/>
          </p:cNvCxnSpPr>
          <p:nvPr/>
        </p:nvCxnSpPr>
        <p:spPr>
          <a:xfrm flipH="1">
            <a:off x="2320617" y="3429000"/>
            <a:ext cx="6357037" cy="0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ṡlîďé">
            <a:extLst>
              <a:ext uri="{FF2B5EF4-FFF2-40B4-BE49-F238E27FC236}">
                <a16:creationId xmlns:a16="http://schemas.microsoft.com/office/drawing/2014/main" id="{C88602D2-C666-4B77-A0D1-FD254AD2D642}"/>
              </a:ext>
            </a:extLst>
          </p:cNvPr>
          <p:cNvSpPr/>
          <p:nvPr/>
        </p:nvSpPr>
        <p:spPr bwMode="white">
          <a:xfrm>
            <a:off x="5114937" y="3044801"/>
            <a:ext cx="768398" cy="76839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endParaRPr sz="1400" b="1" dirty="0">
              <a:cs typeface="+mn-ea"/>
              <a:sym typeface="+mn-lt"/>
            </a:endParaRPr>
          </a:p>
        </p:txBody>
      </p:sp>
      <p:grpSp>
        <p:nvGrpSpPr>
          <p:cNvPr id="19" name="iṧļïḑé">
            <a:extLst>
              <a:ext uri="{FF2B5EF4-FFF2-40B4-BE49-F238E27FC236}">
                <a16:creationId xmlns:a16="http://schemas.microsoft.com/office/drawing/2014/main" id="{C8F310E3-E2BB-412B-B033-B41140ECF058}"/>
              </a:ext>
            </a:extLst>
          </p:cNvPr>
          <p:cNvGrpSpPr/>
          <p:nvPr/>
        </p:nvGrpSpPr>
        <p:grpSpPr>
          <a:xfrm>
            <a:off x="1552219" y="3044801"/>
            <a:ext cx="768398" cy="768398"/>
            <a:chOff x="1775520" y="2420888"/>
            <a:chExt cx="959797" cy="959797"/>
          </a:xfrm>
        </p:grpSpPr>
        <p:sp>
          <p:nvSpPr>
            <p:cNvPr id="20" name="ïSḻíḓe">
              <a:extLst>
                <a:ext uri="{FF2B5EF4-FFF2-40B4-BE49-F238E27FC236}">
                  <a16:creationId xmlns:a16="http://schemas.microsoft.com/office/drawing/2014/main" id="{846219EF-5485-4EFA-81AA-4819A24B5A0E}"/>
                </a:ext>
              </a:extLst>
            </p:cNvPr>
            <p:cNvSpPr/>
            <p:nvPr/>
          </p:nvSpPr>
          <p:spPr bwMode="white">
            <a:xfrm>
              <a:off x="1775520" y="2420888"/>
              <a:ext cx="959797" cy="95979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r"/>
              <a:endParaRPr sz="1400" b="1" dirty="0">
                <a:cs typeface="+mn-ea"/>
                <a:sym typeface="+mn-lt"/>
              </a:endParaRPr>
            </a:p>
          </p:txBody>
        </p:sp>
        <p:sp>
          <p:nvSpPr>
            <p:cNvPr id="21" name="íṩľíḑe">
              <a:extLst>
                <a:ext uri="{FF2B5EF4-FFF2-40B4-BE49-F238E27FC236}">
                  <a16:creationId xmlns:a16="http://schemas.microsoft.com/office/drawing/2014/main" id="{882DFC2D-8848-461D-96DB-46E4BB72B9C5}"/>
                </a:ext>
              </a:extLst>
            </p:cNvPr>
            <p:cNvSpPr/>
            <p:nvPr/>
          </p:nvSpPr>
          <p:spPr bwMode="auto">
            <a:xfrm>
              <a:off x="1958124" y="2706320"/>
              <a:ext cx="594589" cy="388934"/>
            </a:xfrm>
            <a:custGeom>
              <a:avLst/>
              <a:gdLst>
                <a:gd name="T0" fmla="*/ 2907 w 3311"/>
                <a:gd name="T1" fmla="*/ 0 h 2169"/>
                <a:gd name="T2" fmla="*/ 2503 w 3311"/>
                <a:gd name="T3" fmla="*/ 404 h 2169"/>
                <a:gd name="T4" fmla="*/ 2563 w 3311"/>
                <a:gd name="T5" fmla="*/ 616 h 2169"/>
                <a:gd name="T6" fmla="*/ 2175 w 3311"/>
                <a:gd name="T7" fmla="*/ 1061 h 2169"/>
                <a:gd name="T8" fmla="*/ 1999 w 3311"/>
                <a:gd name="T9" fmla="*/ 1021 h 2169"/>
                <a:gd name="T10" fmla="*/ 1776 w 3311"/>
                <a:gd name="T11" fmla="*/ 1088 h 2169"/>
                <a:gd name="T12" fmla="*/ 1565 w 3311"/>
                <a:gd name="T13" fmla="*/ 908 h 2169"/>
                <a:gd name="T14" fmla="*/ 1594 w 3311"/>
                <a:gd name="T15" fmla="*/ 756 h 2169"/>
                <a:gd name="T16" fmla="*/ 1190 w 3311"/>
                <a:gd name="T17" fmla="*/ 352 h 2169"/>
                <a:gd name="T18" fmla="*/ 786 w 3311"/>
                <a:gd name="T19" fmla="*/ 756 h 2169"/>
                <a:gd name="T20" fmla="*/ 856 w 3311"/>
                <a:gd name="T21" fmla="*/ 983 h 2169"/>
                <a:gd name="T22" fmla="*/ 545 w 3311"/>
                <a:gd name="T23" fmla="*/ 1386 h 2169"/>
                <a:gd name="T24" fmla="*/ 404 w 3311"/>
                <a:gd name="T25" fmla="*/ 1361 h 2169"/>
                <a:gd name="T26" fmla="*/ 0 w 3311"/>
                <a:gd name="T27" fmla="*/ 1765 h 2169"/>
                <a:gd name="T28" fmla="*/ 404 w 3311"/>
                <a:gd name="T29" fmla="*/ 2169 h 2169"/>
                <a:gd name="T30" fmla="*/ 808 w 3311"/>
                <a:gd name="T31" fmla="*/ 1765 h 2169"/>
                <a:gd name="T32" fmla="*/ 735 w 3311"/>
                <a:gd name="T33" fmla="*/ 1533 h 2169"/>
                <a:gd name="T34" fmla="*/ 1044 w 3311"/>
                <a:gd name="T35" fmla="*/ 1132 h 2169"/>
                <a:gd name="T36" fmla="*/ 1190 w 3311"/>
                <a:gd name="T37" fmla="*/ 1160 h 2169"/>
                <a:gd name="T38" fmla="*/ 1412 w 3311"/>
                <a:gd name="T39" fmla="*/ 1093 h 2169"/>
                <a:gd name="T40" fmla="*/ 1624 w 3311"/>
                <a:gd name="T41" fmla="*/ 1274 h 2169"/>
                <a:gd name="T42" fmla="*/ 1595 w 3311"/>
                <a:gd name="T43" fmla="*/ 1425 h 2169"/>
                <a:gd name="T44" fmla="*/ 1999 w 3311"/>
                <a:gd name="T45" fmla="*/ 1829 h 2169"/>
                <a:gd name="T46" fmla="*/ 2403 w 3311"/>
                <a:gd name="T47" fmla="*/ 1425 h 2169"/>
                <a:gd name="T48" fmla="*/ 2350 w 3311"/>
                <a:gd name="T49" fmla="*/ 1225 h 2169"/>
                <a:gd name="T50" fmla="*/ 2744 w 3311"/>
                <a:gd name="T51" fmla="*/ 773 h 2169"/>
                <a:gd name="T52" fmla="*/ 2907 w 3311"/>
                <a:gd name="T53" fmla="*/ 808 h 2169"/>
                <a:gd name="T54" fmla="*/ 3311 w 3311"/>
                <a:gd name="T55" fmla="*/ 404 h 2169"/>
                <a:gd name="T56" fmla="*/ 2907 w 3311"/>
                <a:gd name="T57" fmla="*/ 0 h 2169"/>
                <a:gd name="T58" fmla="*/ 2907 w 3311"/>
                <a:gd name="T59" fmla="*/ 568 h 2169"/>
                <a:gd name="T60" fmla="*/ 2743 w 3311"/>
                <a:gd name="T61" fmla="*/ 404 h 2169"/>
                <a:gd name="T62" fmla="*/ 2907 w 3311"/>
                <a:gd name="T63" fmla="*/ 240 h 2169"/>
                <a:gd name="T64" fmla="*/ 3071 w 3311"/>
                <a:gd name="T65" fmla="*/ 404 h 2169"/>
                <a:gd name="T66" fmla="*/ 2907 w 3311"/>
                <a:gd name="T67" fmla="*/ 568 h 2169"/>
                <a:gd name="T68" fmla="*/ 1999 w 3311"/>
                <a:gd name="T69" fmla="*/ 1589 h 2169"/>
                <a:gd name="T70" fmla="*/ 1835 w 3311"/>
                <a:gd name="T71" fmla="*/ 1425 h 2169"/>
                <a:gd name="T72" fmla="*/ 1999 w 3311"/>
                <a:gd name="T73" fmla="*/ 1261 h 2169"/>
                <a:gd name="T74" fmla="*/ 2163 w 3311"/>
                <a:gd name="T75" fmla="*/ 1425 h 2169"/>
                <a:gd name="T76" fmla="*/ 1999 w 3311"/>
                <a:gd name="T77" fmla="*/ 1589 h 2169"/>
                <a:gd name="T78" fmla="*/ 1190 w 3311"/>
                <a:gd name="T79" fmla="*/ 920 h 2169"/>
                <a:gd name="T80" fmla="*/ 1026 w 3311"/>
                <a:gd name="T81" fmla="*/ 756 h 2169"/>
                <a:gd name="T82" fmla="*/ 1190 w 3311"/>
                <a:gd name="T83" fmla="*/ 592 h 2169"/>
                <a:gd name="T84" fmla="*/ 1354 w 3311"/>
                <a:gd name="T85" fmla="*/ 756 h 2169"/>
                <a:gd name="T86" fmla="*/ 1190 w 3311"/>
                <a:gd name="T87" fmla="*/ 920 h 2169"/>
                <a:gd name="T88" fmla="*/ 568 w 3311"/>
                <a:gd name="T89" fmla="*/ 1765 h 2169"/>
                <a:gd name="T90" fmla="*/ 404 w 3311"/>
                <a:gd name="T91" fmla="*/ 1929 h 2169"/>
                <a:gd name="T92" fmla="*/ 240 w 3311"/>
                <a:gd name="T93" fmla="*/ 1765 h 2169"/>
                <a:gd name="T94" fmla="*/ 404 w 3311"/>
                <a:gd name="T95" fmla="*/ 1601 h 2169"/>
                <a:gd name="T96" fmla="*/ 568 w 3311"/>
                <a:gd name="T97" fmla="*/ 1765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11" h="2169">
                  <a:moveTo>
                    <a:pt x="2907" y="0"/>
                  </a:moveTo>
                  <a:cubicBezTo>
                    <a:pt x="2684" y="0"/>
                    <a:pt x="2503" y="181"/>
                    <a:pt x="2503" y="404"/>
                  </a:cubicBezTo>
                  <a:cubicBezTo>
                    <a:pt x="2503" y="481"/>
                    <a:pt x="2525" y="554"/>
                    <a:pt x="2563" y="616"/>
                  </a:cubicBezTo>
                  <a:lnTo>
                    <a:pt x="2175" y="1061"/>
                  </a:lnTo>
                  <a:cubicBezTo>
                    <a:pt x="2122" y="1036"/>
                    <a:pt x="2062" y="1021"/>
                    <a:pt x="1999" y="1021"/>
                  </a:cubicBezTo>
                  <a:cubicBezTo>
                    <a:pt x="1917" y="1021"/>
                    <a:pt x="1840" y="1046"/>
                    <a:pt x="1776" y="1088"/>
                  </a:cubicBezTo>
                  <a:lnTo>
                    <a:pt x="1565" y="908"/>
                  </a:lnTo>
                  <a:cubicBezTo>
                    <a:pt x="1584" y="861"/>
                    <a:pt x="1594" y="809"/>
                    <a:pt x="1594" y="756"/>
                  </a:cubicBezTo>
                  <a:cubicBezTo>
                    <a:pt x="1594" y="533"/>
                    <a:pt x="1413" y="352"/>
                    <a:pt x="1190" y="352"/>
                  </a:cubicBezTo>
                  <a:cubicBezTo>
                    <a:pt x="968" y="352"/>
                    <a:pt x="786" y="533"/>
                    <a:pt x="786" y="756"/>
                  </a:cubicBezTo>
                  <a:cubicBezTo>
                    <a:pt x="786" y="840"/>
                    <a:pt x="812" y="918"/>
                    <a:pt x="856" y="983"/>
                  </a:cubicBezTo>
                  <a:lnTo>
                    <a:pt x="545" y="1386"/>
                  </a:lnTo>
                  <a:cubicBezTo>
                    <a:pt x="501" y="1370"/>
                    <a:pt x="454" y="1361"/>
                    <a:pt x="404" y="1361"/>
                  </a:cubicBezTo>
                  <a:cubicBezTo>
                    <a:pt x="181" y="1361"/>
                    <a:pt x="0" y="1542"/>
                    <a:pt x="0" y="1765"/>
                  </a:cubicBezTo>
                  <a:cubicBezTo>
                    <a:pt x="0" y="1988"/>
                    <a:pt x="181" y="2169"/>
                    <a:pt x="404" y="2169"/>
                  </a:cubicBezTo>
                  <a:cubicBezTo>
                    <a:pt x="627" y="2169"/>
                    <a:pt x="808" y="1988"/>
                    <a:pt x="808" y="1765"/>
                  </a:cubicBezTo>
                  <a:cubicBezTo>
                    <a:pt x="808" y="1679"/>
                    <a:pt x="781" y="1599"/>
                    <a:pt x="735" y="1533"/>
                  </a:cubicBezTo>
                  <a:lnTo>
                    <a:pt x="1044" y="1132"/>
                  </a:lnTo>
                  <a:cubicBezTo>
                    <a:pt x="1090" y="1150"/>
                    <a:pt x="1139" y="1160"/>
                    <a:pt x="1190" y="1160"/>
                  </a:cubicBezTo>
                  <a:cubicBezTo>
                    <a:pt x="1272" y="1160"/>
                    <a:pt x="1349" y="1135"/>
                    <a:pt x="1412" y="1093"/>
                  </a:cubicBezTo>
                  <a:lnTo>
                    <a:pt x="1624" y="1274"/>
                  </a:lnTo>
                  <a:cubicBezTo>
                    <a:pt x="1606" y="1321"/>
                    <a:pt x="1595" y="1372"/>
                    <a:pt x="1595" y="1425"/>
                  </a:cubicBezTo>
                  <a:cubicBezTo>
                    <a:pt x="1595" y="1648"/>
                    <a:pt x="1776" y="1829"/>
                    <a:pt x="1999" y="1829"/>
                  </a:cubicBezTo>
                  <a:cubicBezTo>
                    <a:pt x="2222" y="1829"/>
                    <a:pt x="2403" y="1648"/>
                    <a:pt x="2403" y="1425"/>
                  </a:cubicBezTo>
                  <a:cubicBezTo>
                    <a:pt x="2403" y="1352"/>
                    <a:pt x="2384" y="1284"/>
                    <a:pt x="2350" y="1225"/>
                  </a:cubicBezTo>
                  <a:lnTo>
                    <a:pt x="2744" y="773"/>
                  </a:lnTo>
                  <a:cubicBezTo>
                    <a:pt x="2794" y="795"/>
                    <a:pt x="2849" y="808"/>
                    <a:pt x="2907" y="808"/>
                  </a:cubicBezTo>
                  <a:cubicBezTo>
                    <a:pt x="3130" y="808"/>
                    <a:pt x="3311" y="627"/>
                    <a:pt x="3311" y="404"/>
                  </a:cubicBezTo>
                  <a:cubicBezTo>
                    <a:pt x="3311" y="181"/>
                    <a:pt x="3130" y="0"/>
                    <a:pt x="2907" y="0"/>
                  </a:cubicBezTo>
                  <a:close/>
                  <a:moveTo>
                    <a:pt x="2907" y="568"/>
                  </a:moveTo>
                  <a:cubicBezTo>
                    <a:pt x="2816" y="568"/>
                    <a:pt x="2743" y="494"/>
                    <a:pt x="2743" y="404"/>
                  </a:cubicBezTo>
                  <a:cubicBezTo>
                    <a:pt x="2743" y="313"/>
                    <a:pt x="2816" y="240"/>
                    <a:pt x="2907" y="240"/>
                  </a:cubicBezTo>
                  <a:cubicBezTo>
                    <a:pt x="2997" y="240"/>
                    <a:pt x="3071" y="313"/>
                    <a:pt x="3071" y="404"/>
                  </a:cubicBezTo>
                  <a:cubicBezTo>
                    <a:pt x="3071" y="494"/>
                    <a:pt x="2997" y="568"/>
                    <a:pt x="2907" y="568"/>
                  </a:cubicBezTo>
                  <a:close/>
                  <a:moveTo>
                    <a:pt x="1999" y="1589"/>
                  </a:moveTo>
                  <a:cubicBezTo>
                    <a:pt x="1909" y="1589"/>
                    <a:pt x="1835" y="1516"/>
                    <a:pt x="1835" y="1425"/>
                  </a:cubicBezTo>
                  <a:cubicBezTo>
                    <a:pt x="1835" y="1335"/>
                    <a:pt x="1909" y="1261"/>
                    <a:pt x="1999" y="1261"/>
                  </a:cubicBezTo>
                  <a:cubicBezTo>
                    <a:pt x="2089" y="1261"/>
                    <a:pt x="2163" y="1335"/>
                    <a:pt x="2163" y="1425"/>
                  </a:cubicBezTo>
                  <a:cubicBezTo>
                    <a:pt x="2163" y="1516"/>
                    <a:pt x="2089" y="1589"/>
                    <a:pt x="1999" y="1589"/>
                  </a:cubicBezTo>
                  <a:close/>
                  <a:moveTo>
                    <a:pt x="1190" y="920"/>
                  </a:moveTo>
                  <a:cubicBezTo>
                    <a:pt x="1100" y="920"/>
                    <a:pt x="1026" y="846"/>
                    <a:pt x="1026" y="756"/>
                  </a:cubicBezTo>
                  <a:cubicBezTo>
                    <a:pt x="1026" y="665"/>
                    <a:pt x="1100" y="592"/>
                    <a:pt x="1190" y="592"/>
                  </a:cubicBezTo>
                  <a:cubicBezTo>
                    <a:pt x="1281" y="592"/>
                    <a:pt x="1354" y="665"/>
                    <a:pt x="1354" y="756"/>
                  </a:cubicBezTo>
                  <a:cubicBezTo>
                    <a:pt x="1354" y="846"/>
                    <a:pt x="1281" y="920"/>
                    <a:pt x="1190" y="920"/>
                  </a:cubicBezTo>
                  <a:close/>
                  <a:moveTo>
                    <a:pt x="568" y="1765"/>
                  </a:moveTo>
                  <a:cubicBezTo>
                    <a:pt x="568" y="1855"/>
                    <a:pt x="494" y="1929"/>
                    <a:pt x="404" y="1929"/>
                  </a:cubicBezTo>
                  <a:cubicBezTo>
                    <a:pt x="314" y="1929"/>
                    <a:pt x="240" y="1855"/>
                    <a:pt x="240" y="1765"/>
                  </a:cubicBezTo>
                  <a:cubicBezTo>
                    <a:pt x="240" y="1675"/>
                    <a:pt x="314" y="1601"/>
                    <a:pt x="404" y="1601"/>
                  </a:cubicBezTo>
                  <a:cubicBezTo>
                    <a:pt x="494" y="1601"/>
                    <a:pt x="568" y="1675"/>
                    <a:pt x="568" y="17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endParaRPr sz="14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îşļïḓê">
            <a:extLst>
              <a:ext uri="{FF2B5EF4-FFF2-40B4-BE49-F238E27FC236}">
                <a16:creationId xmlns:a16="http://schemas.microsoft.com/office/drawing/2014/main" id="{381752D7-747A-44A6-B287-DDE32728F63F}"/>
              </a:ext>
            </a:extLst>
          </p:cNvPr>
          <p:cNvSpPr/>
          <p:nvPr/>
        </p:nvSpPr>
        <p:spPr bwMode="white">
          <a:xfrm>
            <a:off x="8677654" y="2565897"/>
            <a:ext cx="1726206" cy="1726206"/>
          </a:xfrm>
          <a:prstGeom prst="ellipse">
            <a:avLst/>
          </a:prstGeom>
          <a:solidFill>
            <a:srgbClr val="4472C4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7" name="íṩḻidè">
            <a:extLst>
              <a:ext uri="{FF2B5EF4-FFF2-40B4-BE49-F238E27FC236}">
                <a16:creationId xmlns:a16="http://schemas.microsoft.com/office/drawing/2014/main" id="{76C0781E-B80F-4297-B5C7-E2EA43657A91}"/>
              </a:ext>
            </a:extLst>
          </p:cNvPr>
          <p:cNvSpPr/>
          <p:nvPr/>
        </p:nvSpPr>
        <p:spPr bwMode="white">
          <a:xfrm>
            <a:off x="1552219" y="5064786"/>
            <a:ext cx="768398" cy="76839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endParaRPr sz="1400" b="1" dirty="0">
              <a:cs typeface="+mn-ea"/>
              <a:sym typeface="+mn-lt"/>
            </a:endParaRPr>
          </a:p>
        </p:txBody>
      </p:sp>
      <p:grpSp>
        <p:nvGrpSpPr>
          <p:cNvPr id="29" name="ïšlïdè">
            <a:extLst>
              <a:ext uri="{FF2B5EF4-FFF2-40B4-BE49-F238E27FC236}">
                <a16:creationId xmlns:a16="http://schemas.microsoft.com/office/drawing/2014/main" id="{0E27968C-2A82-40B9-869E-8234184B7F45}"/>
              </a:ext>
            </a:extLst>
          </p:cNvPr>
          <p:cNvGrpSpPr/>
          <p:nvPr/>
        </p:nvGrpSpPr>
        <p:grpSpPr>
          <a:xfrm flipH="1">
            <a:off x="7245220" y="3267579"/>
            <a:ext cx="322842" cy="322842"/>
            <a:chOff x="7950200" y="165100"/>
            <a:chExt cx="444500" cy="44450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0" name="íṣḻiḓe">
              <a:extLst>
                <a:ext uri="{FF2B5EF4-FFF2-40B4-BE49-F238E27FC236}">
                  <a16:creationId xmlns:a16="http://schemas.microsoft.com/office/drawing/2014/main" id="{26D6E34F-D366-47BF-8314-47E7B4246C21}"/>
                </a:ext>
              </a:extLst>
            </p:cNvPr>
            <p:cNvSpPr/>
            <p:nvPr/>
          </p:nvSpPr>
          <p:spPr>
            <a:xfrm>
              <a:off x="7950200" y="165100"/>
              <a:ext cx="444500" cy="444500"/>
            </a:xfrm>
            <a:prstGeom prst="ellipse">
              <a:avLst/>
            </a:prstGeom>
            <a:grpFill/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31" name="iṩļïdè">
              <a:extLst>
                <a:ext uri="{FF2B5EF4-FFF2-40B4-BE49-F238E27FC236}">
                  <a16:creationId xmlns:a16="http://schemas.microsoft.com/office/drawing/2014/main" id="{249F69ED-CBC9-474F-AB3E-5BFE9EEAED1C}"/>
                </a:ext>
              </a:extLst>
            </p:cNvPr>
            <p:cNvSpPr/>
            <p:nvPr/>
          </p:nvSpPr>
          <p:spPr>
            <a:xfrm>
              <a:off x="8070850" y="285750"/>
              <a:ext cx="203200" cy="203200"/>
            </a:xfrm>
            <a:prstGeom prst="chevron">
              <a:avLst/>
            </a:prstGeom>
            <a:grpFill/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1400" b="1" dirty="0">
                <a:cs typeface="+mn-ea"/>
                <a:sym typeface="+mn-lt"/>
              </a:endParaRPr>
            </a:p>
          </p:txBody>
        </p:sp>
      </p:grpSp>
      <p:grpSp>
        <p:nvGrpSpPr>
          <p:cNvPr id="32" name="íś1îḍè">
            <a:extLst>
              <a:ext uri="{FF2B5EF4-FFF2-40B4-BE49-F238E27FC236}">
                <a16:creationId xmlns:a16="http://schemas.microsoft.com/office/drawing/2014/main" id="{AB993C18-AEFD-43D0-85E3-065408E372A6}"/>
              </a:ext>
            </a:extLst>
          </p:cNvPr>
          <p:cNvGrpSpPr/>
          <p:nvPr/>
        </p:nvGrpSpPr>
        <p:grpSpPr>
          <a:xfrm flipH="1">
            <a:off x="3618709" y="3267579"/>
            <a:ext cx="322842" cy="322842"/>
            <a:chOff x="7950200" y="165100"/>
            <a:chExt cx="444500" cy="44450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3" name="i$1íḑè">
              <a:extLst>
                <a:ext uri="{FF2B5EF4-FFF2-40B4-BE49-F238E27FC236}">
                  <a16:creationId xmlns:a16="http://schemas.microsoft.com/office/drawing/2014/main" id="{B56D1ECF-6B71-4388-98D1-8699A19396E8}"/>
                </a:ext>
              </a:extLst>
            </p:cNvPr>
            <p:cNvSpPr/>
            <p:nvPr/>
          </p:nvSpPr>
          <p:spPr>
            <a:xfrm>
              <a:off x="7950200" y="165100"/>
              <a:ext cx="444500" cy="444500"/>
            </a:xfrm>
            <a:prstGeom prst="ellipse">
              <a:avLst/>
            </a:prstGeom>
            <a:grpFill/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34" name="íṥļíde">
              <a:extLst>
                <a:ext uri="{FF2B5EF4-FFF2-40B4-BE49-F238E27FC236}">
                  <a16:creationId xmlns:a16="http://schemas.microsoft.com/office/drawing/2014/main" id="{C68F3D93-A63E-4782-A801-32DE9FC1DA6F}"/>
                </a:ext>
              </a:extLst>
            </p:cNvPr>
            <p:cNvSpPr/>
            <p:nvPr/>
          </p:nvSpPr>
          <p:spPr>
            <a:xfrm>
              <a:off x="8070850" y="285750"/>
              <a:ext cx="203200" cy="203200"/>
            </a:xfrm>
            <a:prstGeom prst="chevron">
              <a:avLst/>
            </a:prstGeom>
            <a:grpFill/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1400" b="1" dirty="0">
                <a:cs typeface="+mn-ea"/>
                <a:sym typeface="+mn-lt"/>
              </a:endParaRPr>
            </a:p>
          </p:txBody>
        </p:sp>
      </p:grpSp>
      <p:grpSp>
        <p:nvGrpSpPr>
          <p:cNvPr id="35" name="ïşļíḓe">
            <a:extLst>
              <a:ext uri="{FF2B5EF4-FFF2-40B4-BE49-F238E27FC236}">
                <a16:creationId xmlns:a16="http://schemas.microsoft.com/office/drawing/2014/main" id="{1AAAE612-7BED-4E83-9ACC-9DEBC7D2B39F}"/>
              </a:ext>
            </a:extLst>
          </p:cNvPr>
          <p:cNvGrpSpPr/>
          <p:nvPr/>
        </p:nvGrpSpPr>
        <p:grpSpPr>
          <a:xfrm rot="16200000" flipH="1">
            <a:off x="1788196" y="4277571"/>
            <a:ext cx="322842" cy="322842"/>
            <a:chOff x="7950200" y="165100"/>
            <a:chExt cx="444500" cy="44450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6" name="iṩḻíďê">
              <a:extLst>
                <a:ext uri="{FF2B5EF4-FFF2-40B4-BE49-F238E27FC236}">
                  <a16:creationId xmlns:a16="http://schemas.microsoft.com/office/drawing/2014/main" id="{73BE8CBF-19A9-45E4-9DD3-D0414882D5C0}"/>
                </a:ext>
              </a:extLst>
            </p:cNvPr>
            <p:cNvSpPr/>
            <p:nvPr/>
          </p:nvSpPr>
          <p:spPr>
            <a:xfrm>
              <a:off x="7950200" y="165100"/>
              <a:ext cx="444500" cy="444500"/>
            </a:xfrm>
            <a:prstGeom prst="ellipse">
              <a:avLst/>
            </a:prstGeom>
            <a:grpFill/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37" name="íṥ1ïḍè">
              <a:extLst>
                <a:ext uri="{FF2B5EF4-FFF2-40B4-BE49-F238E27FC236}">
                  <a16:creationId xmlns:a16="http://schemas.microsoft.com/office/drawing/2014/main" id="{1DDF40E9-CC50-4C54-8F85-99FDE9101F1F}"/>
                </a:ext>
              </a:extLst>
            </p:cNvPr>
            <p:cNvSpPr/>
            <p:nvPr/>
          </p:nvSpPr>
          <p:spPr>
            <a:xfrm>
              <a:off x="8070850" y="285750"/>
              <a:ext cx="203200" cy="203200"/>
            </a:xfrm>
            <a:prstGeom prst="chevron">
              <a:avLst/>
            </a:prstGeom>
            <a:grpFill/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1400" b="1" dirty="0">
                <a:cs typeface="+mn-ea"/>
                <a:sym typeface="+mn-lt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D340E0F8-BCC6-4C45-B84B-4B14E02EDBA9}"/>
              </a:ext>
            </a:extLst>
          </p:cNvPr>
          <p:cNvSpPr txBox="1"/>
          <p:nvPr/>
        </p:nvSpPr>
        <p:spPr>
          <a:xfrm>
            <a:off x="2960861" y="5025374"/>
            <a:ext cx="2081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在此添加标题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2D18181-7773-40F8-8F1D-D69CC6177EED}"/>
              </a:ext>
            </a:extLst>
          </p:cNvPr>
          <p:cNvSpPr txBox="1"/>
          <p:nvPr/>
        </p:nvSpPr>
        <p:spPr>
          <a:xfrm>
            <a:off x="2960861" y="5328273"/>
            <a:ext cx="215407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1D435AE-F113-41E6-8216-B49C3CC25C32}"/>
              </a:ext>
            </a:extLst>
          </p:cNvPr>
          <p:cNvSpPr txBox="1"/>
          <p:nvPr/>
        </p:nvSpPr>
        <p:spPr>
          <a:xfrm>
            <a:off x="1698390" y="1550146"/>
            <a:ext cx="2081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在此添加标题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0CCA06D-3E8E-4929-9DA2-1DE82ACEA88E}"/>
              </a:ext>
            </a:extLst>
          </p:cNvPr>
          <p:cNvSpPr txBox="1"/>
          <p:nvPr/>
        </p:nvSpPr>
        <p:spPr>
          <a:xfrm>
            <a:off x="1698390" y="1853045"/>
            <a:ext cx="215407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CCC9C1E-D759-4B23-9EE2-E9E433FA3236}"/>
              </a:ext>
            </a:extLst>
          </p:cNvPr>
          <p:cNvSpPr txBox="1"/>
          <p:nvPr/>
        </p:nvSpPr>
        <p:spPr>
          <a:xfrm>
            <a:off x="5349962" y="1550146"/>
            <a:ext cx="2081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在此添加标题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0BB8CCE-FFE5-489A-AB07-4BEEEC9501B9}"/>
              </a:ext>
            </a:extLst>
          </p:cNvPr>
          <p:cNvSpPr txBox="1"/>
          <p:nvPr/>
        </p:nvSpPr>
        <p:spPr>
          <a:xfrm>
            <a:off x="5349962" y="1853045"/>
            <a:ext cx="215407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AAB2D1B-5876-4F66-A3AA-76BC43C20445}"/>
              </a:ext>
            </a:extLst>
          </p:cNvPr>
          <p:cNvSpPr txBox="1"/>
          <p:nvPr/>
        </p:nvSpPr>
        <p:spPr>
          <a:xfrm>
            <a:off x="6796068" y="4288347"/>
            <a:ext cx="2081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在此添加标题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B1B64AD-EC34-4E3E-A898-7D2E8C1DD289}"/>
              </a:ext>
            </a:extLst>
          </p:cNvPr>
          <p:cNvSpPr txBox="1"/>
          <p:nvPr/>
        </p:nvSpPr>
        <p:spPr>
          <a:xfrm>
            <a:off x="6796068" y="4591246"/>
            <a:ext cx="215407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6" name="iconfont-1191-866883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9241355" y="3076663"/>
            <a:ext cx="609685" cy="603393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confont-11910-5478353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1734129" y="5260613"/>
            <a:ext cx="404577" cy="376743"/>
          </a:xfrm>
          <a:custGeom>
            <a:avLst/>
            <a:gdLst>
              <a:gd name="T0" fmla="*/ 8052 w 11204"/>
              <a:gd name="T1" fmla="*/ 701 h 10433"/>
              <a:gd name="T2" fmla="*/ 7702 w 11204"/>
              <a:gd name="T3" fmla="*/ 6 h 10433"/>
              <a:gd name="T4" fmla="*/ 7352 w 11204"/>
              <a:gd name="T5" fmla="*/ 701 h 10433"/>
              <a:gd name="T6" fmla="*/ 3854 w 11204"/>
              <a:gd name="T7" fmla="*/ 353 h 10433"/>
              <a:gd name="T8" fmla="*/ 3504 w 11204"/>
              <a:gd name="T9" fmla="*/ 6 h 10433"/>
              <a:gd name="T10" fmla="*/ 3154 w 11204"/>
              <a:gd name="T11" fmla="*/ 353 h 10433"/>
              <a:gd name="T12" fmla="*/ 1755 w 11204"/>
              <a:gd name="T13" fmla="*/ 701 h 10433"/>
              <a:gd name="T14" fmla="*/ 5 w 11204"/>
              <a:gd name="T15" fmla="*/ 2438 h 10433"/>
              <a:gd name="T16" fmla="*/ 513 w 11204"/>
              <a:gd name="T17" fmla="*/ 9925 h 10433"/>
              <a:gd name="T18" fmla="*/ 9450 w 11204"/>
              <a:gd name="T19" fmla="*/ 10428 h 10433"/>
              <a:gd name="T20" fmla="*/ 11200 w 11204"/>
              <a:gd name="T21" fmla="*/ 8691 h 10433"/>
              <a:gd name="T22" fmla="*/ 10693 w 11204"/>
              <a:gd name="T23" fmla="*/ 1205 h 10433"/>
              <a:gd name="T24" fmla="*/ 707 w 11204"/>
              <a:gd name="T25" fmla="*/ 2438 h 10433"/>
              <a:gd name="T26" fmla="*/ 3155 w 11204"/>
              <a:gd name="T27" fmla="*/ 1396 h 10433"/>
              <a:gd name="T28" fmla="*/ 3252 w 11204"/>
              <a:gd name="T29" fmla="*/ 1996 h 10433"/>
              <a:gd name="T30" fmla="*/ 3759 w 11204"/>
              <a:gd name="T31" fmla="*/ 1996 h 10433"/>
              <a:gd name="T32" fmla="*/ 3855 w 11204"/>
              <a:gd name="T33" fmla="*/ 1396 h 10433"/>
              <a:gd name="T34" fmla="*/ 7353 w 11204"/>
              <a:gd name="T35" fmla="*/ 1743 h 10433"/>
              <a:gd name="T36" fmla="*/ 7950 w 11204"/>
              <a:gd name="T37" fmla="*/ 1990 h 10433"/>
              <a:gd name="T38" fmla="*/ 8053 w 11204"/>
              <a:gd name="T39" fmla="*/ 1396 h 10433"/>
              <a:gd name="T40" fmla="*/ 10500 w 11204"/>
              <a:gd name="T41" fmla="*/ 2438 h 10433"/>
              <a:gd name="T42" fmla="*/ 707 w 11204"/>
              <a:gd name="T43" fmla="*/ 3480 h 10433"/>
              <a:gd name="T44" fmla="*/ 10499 w 11204"/>
              <a:gd name="T45" fmla="*/ 8691 h 10433"/>
              <a:gd name="T46" fmla="*/ 1757 w 11204"/>
              <a:gd name="T47" fmla="*/ 9733 h 10433"/>
              <a:gd name="T48" fmla="*/ 707 w 11204"/>
              <a:gd name="T49" fmla="*/ 4175 h 10433"/>
              <a:gd name="T50" fmla="*/ 10499 w 11204"/>
              <a:gd name="T51" fmla="*/ 8691 h 10433"/>
              <a:gd name="T52" fmla="*/ 2504 w 11204"/>
              <a:gd name="T53" fmla="*/ 8691 h 10433"/>
              <a:gd name="T54" fmla="*/ 3202 w 11204"/>
              <a:gd name="T55" fmla="*/ 7996 h 10433"/>
              <a:gd name="T56" fmla="*/ 2502 w 11204"/>
              <a:gd name="T57" fmla="*/ 7301 h 10433"/>
              <a:gd name="T58" fmla="*/ 1802 w 11204"/>
              <a:gd name="T59" fmla="*/ 7996 h 10433"/>
              <a:gd name="T60" fmla="*/ 2504 w 11204"/>
              <a:gd name="T61" fmla="*/ 8691 h 10433"/>
              <a:gd name="T62" fmla="*/ 2991 w 11204"/>
              <a:gd name="T63" fmla="*/ 6398 h 10433"/>
              <a:gd name="T64" fmla="*/ 2991 w 11204"/>
              <a:gd name="T65" fmla="*/ 5426 h 10433"/>
              <a:gd name="T66" fmla="*/ 2012 w 11204"/>
              <a:gd name="T67" fmla="*/ 5426 h 10433"/>
              <a:gd name="T68" fmla="*/ 2012 w 11204"/>
              <a:gd name="T69" fmla="*/ 6398 h 10433"/>
              <a:gd name="T70" fmla="*/ 5646 w 11204"/>
              <a:gd name="T71" fmla="*/ 8691 h 10433"/>
              <a:gd name="T72" fmla="*/ 6136 w 11204"/>
              <a:gd name="T73" fmla="*/ 7510 h 10433"/>
              <a:gd name="T74" fmla="*/ 5156 w 11204"/>
              <a:gd name="T75" fmla="*/ 7510 h 10433"/>
              <a:gd name="T76" fmla="*/ 5156 w 11204"/>
              <a:gd name="T77" fmla="*/ 8482 h 10433"/>
              <a:gd name="T78" fmla="*/ 5646 w 11204"/>
              <a:gd name="T79" fmla="*/ 6606 h 10433"/>
              <a:gd name="T80" fmla="*/ 6139 w 11204"/>
              <a:gd name="T81" fmla="*/ 5426 h 10433"/>
              <a:gd name="T82" fmla="*/ 5159 w 11204"/>
              <a:gd name="T83" fmla="*/ 5426 h 10433"/>
              <a:gd name="T84" fmla="*/ 5154 w 11204"/>
              <a:gd name="T85" fmla="*/ 6398 h 10433"/>
              <a:gd name="T86" fmla="*/ 8630 w 11204"/>
              <a:gd name="T87" fmla="*/ 8691 h 10433"/>
              <a:gd name="T88" fmla="*/ 9330 w 11204"/>
              <a:gd name="T89" fmla="*/ 7996 h 10433"/>
              <a:gd name="T90" fmla="*/ 8630 w 11204"/>
              <a:gd name="T91" fmla="*/ 7301 h 10433"/>
              <a:gd name="T92" fmla="*/ 7930 w 11204"/>
              <a:gd name="T93" fmla="*/ 7996 h 10433"/>
              <a:gd name="T94" fmla="*/ 8630 w 11204"/>
              <a:gd name="T95" fmla="*/ 8691 h 10433"/>
              <a:gd name="T96" fmla="*/ 9329 w 11204"/>
              <a:gd name="T97" fmla="*/ 5912 h 10433"/>
              <a:gd name="T98" fmla="*/ 8629 w 11204"/>
              <a:gd name="T99" fmla="*/ 5217 h 10433"/>
              <a:gd name="T100" fmla="*/ 7929 w 11204"/>
              <a:gd name="T101" fmla="*/ 5912 h 10433"/>
              <a:gd name="T102" fmla="*/ 8630 w 11204"/>
              <a:gd name="T103" fmla="*/ 6606 h 10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4" h="10433">
                <a:moveTo>
                  <a:pt x="9450" y="701"/>
                </a:moveTo>
                <a:lnTo>
                  <a:pt x="8052" y="701"/>
                </a:lnTo>
                <a:lnTo>
                  <a:pt x="8052" y="353"/>
                </a:lnTo>
                <a:cubicBezTo>
                  <a:pt x="8052" y="161"/>
                  <a:pt x="7895" y="6"/>
                  <a:pt x="7702" y="6"/>
                </a:cubicBezTo>
                <a:cubicBezTo>
                  <a:pt x="7509" y="6"/>
                  <a:pt x="7353" y="161"/>
                  <a:pt x="7352" y="353"/>
                </a:cubicBezTo>
                <a:lnTo>
                  <a:pt x="7352" y="701"/>
                </a:lnTo>
                <a:lnTo>
                  <a:pt x="3854" y="701"/>
                </a:lnTo>
                <a:lnTo>
                  <a:pt x="3854" y="353"/>
                </a:lnTo>
                <a:cubicBezTo>
                  <a:pt x="3860" y="260"/>
                  <a:pt x="3825" y="167"/>
                  <a:pt x="3758" y="101"/>
                </a:cubicBezTo>
                <a:cubicBezTo>
                  <a:pt x="3690" y="35"/>
                  <a:pt x="3598" y="0"/>
                  <a:pt x="3504" y="6"/>
                </a:cubicBezTo>
                <a:cubicBezTo>
                  <a:pt x="3410" y="0"/>
                  <a:pt x="3318" y="35"/>
                  <a:pt x="3250" y="101"/>
                </a:cubicBezTo>
                <a:cubicBezTo>
                  <a:pt x="3184" y="167"/>
                  <a:pt x="3149" y="260"/>
                  <a:pt x="3154" y="353"/>
                </a:cubicBezTo>
                <a:lnTo>
                  <a:pt x="3154" y="701"/>
                </a:lnTo>
                <a:lnTo>
                  <a:pt x="1755" y="701"/>
                </a:lnTo>
                <a:cubicBezTo>
                  <a:pt x="1290" y="696"/>
                  <a:pt x="843" y="877"/>
                  <a:pt x="513" y="1205"/>
                </a:cubicBezTo>
                <a:cubicBezTo>
                  <a:pt x="184" y="1531"/>
                  <a:pt x="2" y="1975"/>
                  <a:pt x="5" y="2438"/>
                </a:cubicBezTo>
                <a:lnTo>
                  <a:pt x="5" y="8691"/>
                </a:lnTo>
                <a:cubicBezTo>
                  <a:pt x="0" y="9153"/>
                  <a:pt x="184" y="9598"/>
                  <a:pt x="513" y="9925"/>
                </a:cubicBezTo>
                <a:cubicBezTo>
                  <a:pt x="843" y="10252"/>
                  <a:pt x="1290" y="10433"/>
                  <a:pt x="1755" y="10428"/>
                </a:cubicBezTo>
                <a:lnTo>
                  <a:pt x="9450" y="10428"/>
                </a:lnTo>
                <a:cubicBezTo>
                  <a:pt x="9915" y="10433"/>
                  <a:pt x="10363" y="10252"/>
                  <a:pt x="10693" y="9925"/>
                </a:cubicBezTo>
                <a:cubicBezTo>
                  <a:pt x="11022" y="9598"/>
                  <a:pt x="11204" y="9155"/>
                  <a:pt x="11200" y="8691"/>
                </a:cubicBezTo>
                <a:lnTo>
                  <a:pt x="11200" y="2438"/>
                </a:lnTo>
                <a:cubicBezTo>
                  <a:pt x="11204" y="1976"/>
                  <a:pt x="11022" y="1531"/>
                  <a:pt x="10693" y="1205"/>
                </a:cubicBezTo>
                <a:cubicBezTo>
                  <a:pt x="10362" y="878"/>
                  <a:pt x="9915" y="697"/>
                  <a:pt x="9450" y="701"/>
                </a:cubicBezTo>
                <a:close/>
                <a:moveTo>
                  <a:pt x="707" y="2438"/>
                </a:moveTo>
                <a:cubicBezTo>
                  <a:pt x="720" y="1868"/>
                  <a:pt x="1183" y="1410"/>
                  <a:pt x="1757" y="1396"/>
                </a:cubicBezTo>
                <a:lnTo>
                  <a:pt x="3155" y="1396"/>
                </a:lnTo>
                <a:lnTo>
                  <a:pt x="3155" y="1743"/>
                </a:lnTo>
                <a:cubicBezTo>
                  <a:pt x="3149" y="1837"/>
                  <a:pt x="3184" y="1930"/>
                  <a:pt x="3252" y="1996"/>
                </a:cubicBezTo>
                <a:cubicBezTo>
                  <a:pt x="3319" y="2062"/>
                  <a:pt x="3410" y="2097"/>
                  <a:pt x="3505" y="2091"/>
                </a:cubicBezTo>
                <a:cubicBezTo>
                  <a:pt x="3599" y="2097"/>
                  <a:pt x="3692" y="2062"/>
                  <a:pt x="3759" y="1996"/>
                </a:cubicBezTo>
                <a:cubicBezTo>
                  <a:pt x="3827" y="1930"/>
                  <a:pt x="3862" y="1837"/>
                  <a:pt x="3855" y="1743"/>
                </a:cubicBezTo>
                <a:lnTo>
                  <a:pt x="3855" y="1396"/>
                </a:lnTo>
                <a:lnTo>
                  <a:pt x="7353" y="1396"/>
                </a:lnTo>
                <a:lnTo>
                  <a:pt x="7353" y="1743"/>
                </a:lnTo>
                <a:cubicBezTo>
                  <a:pt x="7353" y="1936"/>
                  <a:pt x="7509" y="2091"/>
                  <a:pt x="7703" y="2091"/>
                </a:cubicBezTo>
                <a:cubicBezTo>
                  <a:pt x="7795" y="2091"/>
                  <a:pt x="7884" y="2055"/>
                  <a:pt x="7950" y="1990"/>
                </a:cubicBezTo>
                <a:cubicBezTo>
                  <a:pt x="8015" y="1925"/>
                  <a:pt x="8053" y="1836"/>
                  <a:pt x="8053" y="1743"/>
                </a:cubicBezTo>
                <a:lnTo>
                  <a:pt x="8053" y="1396"/>
                </a:lnTo>
                <a:lnTo>
                  <a:pt x="9452" y="1396"/>
                </a:lnTo>
                <a:cubicBezTo>
                  <a:pt x="10025" y="1410"/>
                  <a:pt x="10486" y="1868"/>
                  <a:pt x="10500" y="2438"/>
                </a:cubicBezTo>
                <a:lnTo>
                  <a:pt x="10500" y="3480"/>
                </a:lnTo>
                <a:lnTo>
                  <a:pt x="707" y="3480"/>
                </a:lnTo>
                <a:lnTo>
                  <a:pt x="707" y="2438"/>
                </a:lnTo>
                <a:close/>
                <a:moveTo>
                  <a:pt x="10499" y="8691"/>
                </a:moveTo>
                <a:cubicBezTo>
                  <a:pt x="10485" y="9261"/>
                  <a:pt x="10023" y="9718"/>
                  <a:pt x="9450" y="9733"/>
                </a:cubicBezTo>
                <a:lnTo>
                  <a:pt x="1757" y="9733"/>
                </a:lnTo>
                <a:cubicBezTo>
                  <a:pt x="1183" y="9720"/>
                  <a:pt x="720" y="9261"/>
                  <a:pt x="707" y="8691"/>
                </a:cubicBezTo>
                <a:lnTo>
                  <a:pt x="707" y="4175"/>
                </a:lnTo>
                <a:lnTo>
                  <a:pt x="10500" y="4175"/>
                </a:lnTo>
                <a:lnTo>
                  <a:pt x="10499" y="8691"/>
                </a:lnTo>
                <a:close/>
                <a:moveTo>
                  <a:pt x="10499" y="8691"/>
                </a:moveTo>
                <a:close/>
                <a:moveTo>
                  <a:pt x="2504" y="8691"/>
                </a:moveTo>
                <a:cubicBezTo>
                  <a:pt x="2689" y="8696"/>
                  <a:pt x="2868" y="8620"/>
                  <a:pt x="2991" y="8482"/>
                </a:cubicBezTo>
                <a:cubicBezTo>
                  <a:pt x="3125" y="8356"/>
                  <a:pt x="3202" y="8179"/>
                  <a:pt x="3202" y="7996"/>
                </a:cubicBezTo>
                <a:cubicBezTo>
                  <a:pt x="3202" y="7812"/>
                  <a:pt x="3125" y="7636"/>
                  <a:pt x="2991" y="7510"/>
                </a:cubicBezTo>
                <a:cubicBezTo>
                  <a:pt x="2864" y="7376"/>
                  <a:pt x="2687" y="7301"/>
                  <a:pt x="2502" y="7301"/>
                </a:cubicBezTo>
                <a:cubicBezTo>
                  <a:pt x="2316" y="7301"/>
                  <a:pt x="2140" y="7376"/>
                  <a:pt x="2012" y="7510"/>
                </a:cubicBezTo>
                <a:cubicBezTo>
                  <a:pt x="1878" y="7636"/>
                  <a:pt x="1802" y="7812"/>
                  <a:pt x="1802" y="7996"/>
                </a:cubicBezTo>
                <a:cubicBezTo>
                  <a:pt x="1802" y="8179"/>
                  <a:pt x="1878" y="8356"/>
                  <a:pt x="2012" y="8482"/>
                </a:cubicBezTo>
                <a:cubicBezTo>
                  <a:pt x="2137" y="8621"/>
                  <a:pt x="2317" y="8697"/>
                  <a:pt x="2504" y="8691"/>
                </a:cubicBezTo>
                <a:close/>
                <a:moveTo>
                  <a:pt x="2504" y="6606"/>
                </a:moveTo>
                <a:cubicBezTo>
                  <a:pt x="2689" y="6611"/>
                  <a:pt x="2868" y="6535"/>
                  <a:pt x="2991" y="6398"/>
                </a:cubicBezTo>
                <a:cubicBezTo>
                  <a:pt x="3118" y="6267"/>
                  <a:pt x="3193" y="6095"/>
                  <a:pt x="3202" y="5912"/>
                </a:cubicBezTo>
                <a:cubicBezTo>
                  <a:pt x="3194" y="5730"/>
                  <a:pt x="3119" y="5557"/>
                  <a:pt x="2991" y="5426"/>
                </a:cubicBezTo>
                <a:cubicBezTo>
                  <a:pt x="2864" y="5292"/>
                  <a:pt x="2687" y="5217"/>
                  <a:pt x="2502" y="5217"/>
                </a:cubicBezTo>
                <a:cubicBezTo>
                  <a:pt x="2316" y="5217"/>
                  <a:pt x="2139" y="5292"/>
                  <a:pt x="2012" y="5426"/>
                </a:cubicBezTo>
                <a:cubicBezTo>
                  <a:pt x="1885" y="5557"/>
                  <a:pt x="1810" y="5730"/>
                  <a:pt x="1802" y="5912"/>
                </a:cubicBezTo>
                <a:cubicBezTo>
                  <a:pt x="1810" y="6095"/>
                  <a:pt x="1884" y="6267"/>
                  <a:pt x="2012" y="6398"/>
                </a:cubicBezTo>
                <a:cubicBezTo>
                  <a:pt x="2137" y="6536"/>
                  <a:pt x="2317" y="6612"/>
                  <a:pt x="2504" y="6606"/>
                </a:cubicBezTo>
                <a:close/>
                <a:moveTo>
                  <a:pt x="5646" y="8691"/>
                </a:moveTo>
                <a:cubicBezTo>
                  <a:pt x="5929" y="8695"/>
                  <a:pt x="6185" y="8526"/>
                  <a:pt x="6294" y="8265"/>
                </a:cubicBezTo>
                <a:cubicBezTo>
                  <a:pt x="6401" y="8005"/>
                  <a:pt x="6339" y="7705"/>
                  <a:pt x="6136" y="7510"/>
                </a:cubicBezTo>
                <a:cubicBezTo>
                  <a:pt x="6009" y="7376"/>
                  <a:pt x="5831" y="7301"/>
                  <a:pt x="5646" y="7301"/>
                </a:cubicBezTo>
                <a:cubicBezTo>
                  <a:pt x="5461" y="7301"/>
                  <a:pt x="5284" y="7376"/>
                  <a:pt x="5156" y="7510"/>
                </a:cubicBezTo>
                <a:cubicBezTo>
                  <a:pt x="5023" y="7636"/>
                  <a:pt x="4946" y="7812"/>
                  <a:pt x="4946" y="7996"/>
                </a:cubicBezTo>
                <a:cubicBezTo>
                  <a:pt x="4946" y="8179"/>
                  <a:pt x="5023" y="8356"/>
                  <a:pt x="5156" y="8482"/>
                </a:cubicBezTo>
                <a:cubicBezTo>
                  <a:pt x="5281" y="8621"/>
                  <a:pt x="5461" y="8696"/>
                  <a:pt x="5646" y="8691"/>
                </a:cubicBezTo>
                <a:close/>
                <a:moveTo>
                  <a:pt x="5646" y="6606"/>
                </a:moveTo>
                <a:cubicBezTo>
                  <a:pt x="6030" y="6598"/>
                  <a:pt x="6339" y="6292"/>
                  <a:pt x="6349" y="5912"/>
                </a:cubicBezTo>
                <a:cubicBezTo>
                  <a:pt x="6340" y="5730"/>
                  <a:pt x="6267" y="5557"/>
                  <a:pt x="6139" y="5426"/>
                </a:cubicBezTo>
                <a:cubicBezTo>
                  <a:pt x="6012" y="5292"/>
                  <a:pt x="5834" y="5217"/>
                  <a:pt x="5649" y="5217"/>
                </a:cubicBezTo>
                <a:cubicBezTo>
                  <a:pt x="5464" y="5217"/>
                  <a:pt x="5288" y="5292"/>
                  <a:pt x="5159" y="5426"/>
                </a:cubicBezTo>
                <a:cubicBezTo>
                  <a:pt x="5032" y="5557"/>
                  <a:pt x="4958" y="5730"/>
                  <a:pt x="4949" y="5912"/>
                </a:cubicBezTo>
                <a:cubicBezTo>
                  <a:pt x="4957" y="6093"/>
                  <a:pt x="5029" y="6266"/>
                  <a:pt x="5154" y="6398"/>
                </a:cubicBezTo>
                <a:cubicBezTo>
                  <a:pt x="5280" y="6536"/>
                  <a:pt x="5460" y="6612"/>
                  <a:pt x="5646" y="6606"/>
                </a:cubicBezTo>
                <a:close/>
                <a:moveTo>
                  <a:pt x="8630" y="8691"/>
                </a:moveTo>
                <a:cubicBezTo>
                  <a:pt x="8817" y="8696"/>
                  <a:pt x="8995" y="8620"/>
                  <a:pt x="9120" y="8482"/>
                </a:cubicBezTo>
                <a:cubicBezTo>
                  <a:pt x="9254" y="8356"/>
                  <a:pt x="9330" y="8179"/>
                  <a:pt x="9330" y="7996"/>
                </a:cubicBezTo>
                <a:cubicBezTo>
                  <a:pt x="9330" y="7812"/>
                  <a:pt x="9254" y="7636"/>
                  <a:pt x="9120" y="7510"/>
                </a:cubicBezTo>
                <a:cubicBezTo>
                  <a:pt x="8993" y="7376"/>
                  <a:pt x="8815" y="7301"/>
                  <a:pt x="8630" y="7301"/>
                </a:cubicBezTo>
                <a:cubicBezTo>
                  <a:pt x="8445" y="7301"/>
                  <a:pt x="8268" y="7376"/>
                  <a:pt x="8140" y="7510"/>
                </a:cubicBezTo>
                <a:cubicBezTo>
                  <a:pt x="8003" y="7633"/>
                  <a:pt x="7925" y="7811"/>
                  <a:pt x="7930" y="7996"/>
                </a:cubicBezTo>
                <a:cubicBezTo>
                  <a:pt x="7939" y="8178"/>
                  <a:pt x="8013" y="8351"/>
                  <a:pt x="8140" y="8482"/>
                </a:cubicBezTo>
                <a:cubicBezTo>
                  <a:pt x="8265" y="8620"/>
                  <a:pt x="8444" y="8696"/>
                  <a:pt x="8630" y="8691"/>
                </a:cubicBezTo>
                <a:close/>
                <a:moveTo>
                  <a:pt x="8630" y="6606"/>
                </a:moveTo>
                <a:cubicBezTo>
                  <a:pt x="9013" y="6597"/>
                  <a:pt x="9320" y="6291"/>
                  <a:pt x="9329" y="5912"/>
                </a:cubicBezTo>
                <a:cubicBezTo>
                  <a:pt x="9320" y="5730"/>
                  <a:pt x="9247" y="5557"/>
                  <a:pt x="9119" y="5426"/>
                </a:cubicBezTo>
                <a:cubicBezTo>
                  <a:pt x="8992" y="5292"/>
                  <a:pt x="8814" y="5217"/>
                  <a:pt x="8629" y="5217"/>
                </a:cubicBezTo>
                <a:cubicBezTo>
                  <a:pt x="8444" y="5217"/>
                  <a:pt x="8267" y="5292"/>
                  <a:pt x="8139" y="5426"/>
                </a:cubicBezTo>
                <a:cubicBezTo>
                  <a:pt x="8013" y="5557"/>
                  <a:pt x="7938" y="5730"/>
                  <a:pt x="7929" y="5912"/>
                </a:cubicBezTo>
                <a:cubicBezTo>
                  <a:pt x="7938" y="6095"/>
                  <a:pt x="8012" y="6267"/>
                  <a:pt x="8139" y="6398"/>
                </a:cubicBezTo>
                <a:cubicBezTo>
                  <a:pt x="8265" y="6536"/>
                  <a:pt x="8444" y="6612"/>
                  <a:pt x="8630" y="6606"/>
                </a:cubicBezTo>
                <a:close/>
                <a:moveTo>
                  <a:pt x="8630" y="6606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iconfont-11899-5650854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275073" y="3198735"/>
            <a:ext cx="460436" cy="460529"/>
          </a:xfrm>
          <a:custGeom>
            <a:avLst/>
            <a:gdLst>
              <a:gd name="T0" fmla="*/ 0 w 10375"/>
              <a:gd name="T1" fmla="*/ 250 h 10377"/>
              <a:gd name="T2" fmla="*/ 2075 w 10375"/>
              <a:gd name="T3" fmla="*/ 0 h 10377"/>
              <a:gd name="T4" fmla="*/ 2325 w 10375"/>
              <a:gd name="T5" fmla="*/ 563 h 10377"/>
              <a:gd name="T6" fmla="*/ 813 w 10375"/>
              <a:gd name="T7" fmla="*/ 813 h 10377"/>
              <a:gd name="T8" fmla="*/ 563 w 10375"/>
              <a:gd name="T9" fmla="*/ 2325 h 10377"/>
              <a:gd name="T10" fmla="*/ 0 w 10375"/>
              <a:gd name="T11" fmla="*/ 2075 h 10377"/>
              <a:gd name="T12" fmla="*/ 8050 w 10375"/>
              <a:gd name="T13" fmla="*/ 570 h 10377"/>
              <a:gd name="T14" fmla="*/ 9563 w 10375"/>
              <a:gd name="T15" fmla="*/ 820 h 10377"/>
              <a:gd name="T16" fmla="*/ 9813 w 10375"/>
              <a:gd name="T17" fmla="*/ 2333 h 10377"/>
              <a:gd name="T18" fmla="*/ 10375 w 10375"/>
              <a:gd name="T19" fmla="*/ 2083 h 10377"/>
              <a:gd name="T20" fmla="*/ 10125 w 10375"/>
              <a:gd name="T21" fmla="*/ 8 h 10377"/>
              <a:gd name="T22" fmla="*/ 8050 w 10375"/>
              <a:gd name="T23" fmla="*/ 258 h 10377"/>
              <a:gd name="T24" fmla="*/ 9813 w 10375"/>
              <a:gd name="T25" fmla="*/ 8052 h 10377"/>
              <a:gd name="T26" fmla="*/ 9563 w 10375"/>
              <a:gd name="T27" fmla="*/ 9564 h 10377"/>
              <a:gd name="T28" fmla="*/ 8050 w 10375"/>
              <a:gd name="T29" fmla="*/ 9814 h 10377"/>
              <a:gd name="T30" fmla="*/ 8300 w 10375"/>
              <a:gd name="T31" fmla="*/ 10377 h 10377"/>
              <a:gd name="T32" fmla="*/ 10375 w 10375"/>
              <a:gd name="T33" fmla="*/ 10127 h 10377"/>
              <a:gd name="T34" fmla="*/ 10125 w 10375"/>
              <a:gd name="T35" fmla="*/ 8052 h 10377"/>
              <a:gd name="T36" fmla="*/ 2325 w 10375"/>
              <a:gd name="T37" fmla="*/ 9814 h 10377"/>
              <a:gd name="T38" fmla="*/ 813 w 10375"/>
              <a:gd name="T39" fmla="*/ 9564 h 10377"/>
              <a:gd name="T40" fmla="*/ 563 w 10375"/>
              <a:gd name="T41" fmla="*/ 8052 h 10377"/>
              <a:gd name="T42" fmla="*/ 0 w 10375"/>
              <a:gd name="T43" fmla="*/ 8302 h 10377"/>
              <a:gd name="T44" fmla="*/ 250 w 10375"/>
              <a:gd name="T45" fmla="*/ 10377 h 10377"/>
              <a:gd name="T46" fmla="*/ 2325 w 10375"/>
              <a:gd name="T47" fmla="*/ 10127 h 10377"/>
              <a:gd name="T48" fmla="*/ 5525 w 10375"/>
              <a:gd name="T49" fmla="*/ 1520 h 10377"/>
              <a:gd name="T50" fmla="*/ 4825 w 10375"/>
              <a:gd name="T51" fmla="*/ 1520 h 10377"/>
              <a:gd name="T52" fmla="*/ 5175 w 10375"/>
              <a:gd name="T53" fmla="*/ 3570 h 10377"/>
              <a:gd name="T54" fmla="*/ 5516 w 10375"/>
              <a:gd name="T55" fmla="*/ 8819 h 10377"/>
              <a:gd name="T56" fmla="*/ 5166 w 10375"/>
              <a:gd name="T57" fmla="*/ 6773 h 10377"/>
              <a:gd name="T58" fmla="*/ 4816 w 10375"/>
              <a:gd name="T59" fmla="*/ 8820 h 10377"/>
              <a:gd name="T60" fmla="*/ 5516 w 10375"/>
              <a:gd name="T61" fmla="*/ 8819 h 10377"/>
              <a:gd name="T62" fmla="*/ 8826 w 10375"/>
              <a:gd name="T63" fmla="*/ 5529 h 10377"/>
              <a:gd name="T64" fmla="*/ 8826 w 10375"/>
              <a:gd name="T65" fmla="*/ 4829 h 10377"/>
              <a:gd name="T66" fmla="*/ 6776 w 10375"/>
              <a:gd name="T67" fmla="*/ 5179 h 10377"/>
              <a:gd name="T68" fmla="*/ 1525 w 10375"/>
              <a:gd name="T69" fmla="*/ 5533 h 10377"/>
              <a:gd name="T70" fmla="*/ 3575 w 10375"/>
              <a:gd name="T71" fmla="*/ 5183 h 10377"/>
              <a:gd name="T72" fmla="*/ 1525 w 10375"/>
              <a:gd name="T73" fmla="*/ 4833 h 10377"/>
              <a:gd name="T74" fmla="*/ 1525 w 10375"/>
              <a:gd name="T75" fmla="*/ 5533 h 10377"/>
              <a:gd name="T76" fmla="*/ 4050 w 10375"/>
              <a:gd name="T77" fmla="*/ 5177 h 10377"/>
              <a:gd name="T78" fmla="*/ 6300 w 10375"/>
              <a:gd name="T79" fmla="*/ 51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75" h="10377">
                <a:moveTo>
                  <a:pt x="0" y="2075"/>
                </a:moveTo>
                <a:lnTo>
                  <a:pt x="0" y="250"/>
                </a:lnTo>
                <a:cubicBezTo>
                  <a:pt x="0" y="113"/>
                  <a:pt x="113" y="0"/>
                  <a:pt x="250" y="0"/>
                </a:cubicBezTo>
                <a:lnTo>
                  <a:pt x="2075" y="0"/>
                </a:lnTo>
                <a:cubicBezTo>
                  <a:pt x="2213" y="0"/>
                  <a:pt x="2325" y="113"/>
                  <a:pt x="2325" y="250"/>
                </a:cubicBezTo>
                <a:lnTo>
                  <a:pt x="2325" y="563"/>
                </a:lnTo>
                <a:cubicBezTo>
                  <a:pt x="2325" y="700"/>
                  <a:pt x="2213" y="813"/>
                  <a:pt x="2075" y="813"/>
                </a:cubicBezTo>
                <a:lnTo>
                  <a:pt x="813" y="813"/>
                </a:lnTo>
                <a:lnTo>
                  <a:pt x="813" y="2075"/>
                </a:lnTo>
                <a:cubicBezTo>
                  <a:pt x="813" y="2213"/>
                  <a:pt x="700" y="2325"/>
                  <a:pt x="563" y="2325"/>
                </a:cubicBezTo>
                <a:lnTo>
                  <a:pt x="250" y="2325"/>
                </a:lnTo>
                <a:cubicBezTo>
                  <a:pt x="112" y="2325"/>
                  <a:pt x="0" y="2214"/>
                  <a:pt x="0" y="2075"/>
                </a:cubicBezTo>
                <a:close/>
                <a:moveTo>
                  <a:pt x="8050" y="258"/>
                </a:moveTo>
                <a:lnTo>
                  <a:pt x="8050" y="570"/>
                </a:lnTo>
                <a:cubicBezTo>
                  <a:pt x="8050" y="708"/>
                  <a:pt x="8163" y="820"/>
                  <a:pt x="8300" y="820"/>
                </a:cubicBezTo>
                <a:lnTo>
                  <a:pt x="9563" y="820"/>
                </a:lnTo>
                <a:lnTo>
                  <a:pt x="9563" y="2083"/>
                </a:lnTo>
                <a:cubicBezTo>
                  <a:pt x="9563" y="2220"/>
                  <a:pt x="9675" y="2333"/>
                  <a:pt x="9813" y="2333"/>
                </a:cubicBezTo>
                <a:lnTo>
                  <a:pt x="10125" y="2333"/>
                </a:lnTo>
                <a:cubicBezTo>
                  <a:pt x="10263" y="2333"/>
                  <a:pt x="10375" y="2220"/>
                  <a:pt x="10375" y="2083"/>
                </a:cubicBezTo>
                <a:lnTo>
                  <a:pt x="10375" y="258"/>
                </a:lnTo>
                <a:cubicBezTo>
                  <a:pt x="10375" y="120"/>
                  <a:pt x="10263" y="8"/>
                  <a:pt x="10125" y="8"/>
                </a:cubicBezTo>
                <a:lnTo>
                  <a:pt x="8300" y="8"/>
                </a:lnTo>
                <a:cubicBezTo>
                  <a:pt x="8163" y="8"/>
                  <a:pt x="8050" y="120"/>
                  <a:pt x="8050" y="258"/>
                </a:cubicBezTo>
                <a:close/>
                <a:moveTo>
                  <a:pt x="10125" y="8052"/>
                </a:moveTo>
                <a:lnTo>
                  <a:pt x="9813" y="8052"/>
                </a:lnTo>
                <a:cubicBezTo>
                  <a:pt x="9675" y="8052"/>
                  <a:pt x="9563" y="8164"/>
                  <a:pt x="9563" y="8302"/>
                </a:cubicBezTo>
                <a:lnTo>
                  <a:pt x="9563" y="9564"/>
                </a:lnTo>
                <a:lnTo>
                  <a:pt x="8300" y="9564"/>
                </a:lnTo>
                <a:cubicBezTo>
                  <a:pt x="8163" y="9564"/>
                  <a:pt x="8050" y="9677"/>
                  <a:pt x="8050" y="9814"/>
                </a:cubicBezTo>
                <a:lnTo>
                  <a:pt x="8050" y="10127"/>
                </a:lnTo>
                <a:cubicBezTo>
                  <a:pt x="8050" y="10264"/>
                  <a:pt x="8163" y="10377"/>
                  <a:pt x="8300" y="10377"/>
                </a:cubicBezTo>
                <a:lnTo>
                  <a:pt x="10125" y="10377"/>
                </a:lnTo>
                <a:cubicBezTo>
                  <a:pt x="10263" y="10377"/>
                  <a:pt x="10375" y="10264"/>
                  <a:pt x="10375" y="10127"/>
                </a:cubicBezTo>
                <a:lnTo>
                  <a:pt x="10375" y="8302"/>
                </a:lnTo>
                <a:cubicBezTo>
                  <a:pt x="10375" y="8164"/>
                  <a:pt x="10263" y="8052"/>
                  <a:pt x="10125" y="8052"/>
                </a:cubicBezTo>
                <a:close/>
                <a:moveTo>
                  <a:pt x="2325" y="10127"/>
                </a:moveTo>
                <a:lnTo>
                  <a:pt x="2325" y="9814"/>
                </a:lnTo>
                <a:cubicBezTo>
                  <a:pt x="2325" y="9677"/>
                  <a:pt x="2213" y="9564"/>
                  <a:pt x="2075" y="9564"/>
                </a:cubicBezTo>
                <a:lnTo>
                  <a:pt x="813" y="9564"/>
                </a:lnTo>
                <a:lnTo>
                  <a:pt x="813" y="8302"/>
                </a:lnTo>
                <a:cubicBezTo>
                  <a:pt x="813" y="8164"/>
                  <a:pt x="700" y="8052"/>
                  <a:pt x="563" y="8052"/>
                </a:cubicBezTo>
                <a:lnTo>
                  <a:pt x="250" y="8052"/>
                </a:lnTo>
                <a:cubicBezTo>
                  <a:pt x="113" y="8052"/>
                  <a:pt x="0" y="8164"/>
                  <a:pt x="0" y="8302"/>
                </a:cubicBezTo>
                <a:lnTo>
                  <a:pt x="0" y="10127"/>
                </a:lnTo>
                <a:cubicBezTo>
                  <a:pt x="0" y="10264"/>
                  <a:pt x="113" y="10377"/>
                  <a:pt x="250" y="10377"/>
                </a:cubicBezTo>
                <a:lnTo>
                  <a:pt x="2075" y="10377"/>
                </a:lnTo>
                <a:cubicBezTo>
                  <a:pt x="2213" y="10377"/>
                  <a:pt x="2325" y="10265"/>
                  <a:pt x="2325" y="10127"/>
                </a:cubicBezTo>
                <a:close/>
                <a:moveTo>
                  <a:pt x="5525" y="3220"/>
                </a:moveTo>
                <a:lnTo>
                  <a:pt x="5525" y="1520"/>
                </a:lnTo>
                <a:cubicBezTo>
                  <a:pt x="5525" y="1327"/>
                  <a:pt x="5369" y="1170"/>
                  <a:pt x="5175" y="1170"/>
                </a:cubicBezTo>
                <a:cubicBezTo>
                  <a:pt x="4981" y="1170"/>
                  <a:pt x="4825" y="1327"/>
                  <a:pt x="4825" y="1520"/>
                </a:cubicBezTo>
                <a:lnTo>
                  <a:pt x="4825" y="3220"/>
                </a:lnTo>
                <a:cubicBezTo>
                  <a:pt x="4825" y="3414"/>
                  <a:pt x="4981" y="3570"/>
                  <a:pt x="5175" y="3570"/>
                </a:cubicBezTo>
                <a:cubicBezTo>
                  <a:pt x="5368" y="3570"/>
                  <a:pt x="5525" y="3414"/>
                  <a:pt x="5525" y="3220"/>
                </a:cubicBezTo>
                <a:close/>
                <a:moveTo>
                  <a:pt x="5516" y="8819"/>
                </a:moveTo>
                <a:lnTo>
                  <a:pt x="5516" y="7123"/>
                </a:lnTo>
                <a:cubicBezTo>
                  <a:pt x="5516" y="6929"/>
                  <a:pt x="5360" y="6773"/>
                  <a:pt x="5166" y="6773"/>
                </a:cubicBezTo>
                <a:cubicBezTo>
                  <a:pt x="4973" y="6773"/>
                  <a:pt x="4816" y="6929"/>
                  <a:pt x="4816" y="7123"/>
                </a:cubicBezTo>
                <a:lnTo>
                  <a:pt x="4816" y="8820"/>
                </a:lnTo>
                <a:cubicBezTo>
                  <a:pt x="4816" y="9014"/>
                  <a:pt x="4973" y="9170"/>
                  <a:pt x="5166" y="9170"/>
                </a:cubicBezTo>
                <a:cubicBezTo>
                  <a:pt x="5360" y="9169"/>
                  <a:pt x="5516" y="9013"/>
                  <a:pt x="5516" y="8819"/>
                </a:cubicBezTo>
                <a:close/>
                <a:moveTo>
                  <a:pt x="7126" y="5529"/>
                </a:moveTo>
                <a:lnTo>
                  <a:pt x="8826" y="5529"/>
                </a:lnTo>
                <a:cubicBezTo>
                  <a:pt x="9020" y="5529"/>
                  <a:pt x="9176" y="5373"/>
                  <a:pt x="9176" y="5179"/>
                </a:cubicBezTo>
                <a:cubicBezTo>
                  <a:pt x="9176" y="4985"/>
                  <a:pt x="9020" y="4829"/>
                  <a:pt x="8826" y="4829"/>
                </a:cubicBezTo>
                <a:lnTo>
                  <a:pt x="7126" y="4829"/>
                </a:lnTo>
                <a:cubicBezTo>
                  <a:pt x="6933" y="4829"/>
                  <a:pt x="6776" y="4985"/>
                  <a:pt x="6776" y="5179"/>
                </a:cubicBezTo>
                <a:cubicBezTo>
                  <a:pt x="6776" y="5373"/>
                  <a:pt x="6933" y="5529"/>
                  <a:pt x="7126" y="5529"/>
                </a:cubicBezTo>
                <a:close/>
                <a:moveTo>
                  <a:pt x="1525" y="5533"/>
                </a:moveTo>
                <a:lnTo>
                  <a:pt x="3225" y="5533"/>
                </a:lnTo>
                <a:cubicBezTo>
                  <a:pt x="3419" y="5533"/>
                  <a:pt x="3575" y="5377"/>
                  <a:pt x="3575" y="5183"/>
                </a:cubicBezTo>
                <a:cubicBezTo>
                  <a:pt x="3575" y="4989"/>
                  <a:pt x="3419" y="4833"/>
                  <a:pt x="3225" y="4833"/>
                </a:cubicBezTo>
                <a:lnTo>
                  <a:pt x="1525" y="4833"/>
                </a:lnTo>
                <a:cubicBezTo>
                  <a:pt x="1331" y="4833"/>
                  <a:pt x="1175" y="4989"/>
                  <a:pt x="1175" y="5183"/>
                </a:cubicBezTo>
                <a:cubicBezTo>
                  <a:pt x="1175" y="5377"/>
                  <a:pt x="1333" y="5533"/>
                  <a:pt x="1525" y="5533"/>
                </a:cubicBezTo>
                <a:close/>
                <a:moveTo>
                  <a:pt x="5175" y="4052"/>
                </a:moveTo>
                <a:cubicBezTo>
                  <a:pt x="4554" y="4052"/>
                  <a:pt x="4050" y="4555"/>
                  <a:pt x="4050" y="5177"/>
                </a:cubicBezTo>
                <a:cubicBezTo>
                  <a:pt x="4050" y="5798"/>
                  <a:pt x="4554" y="6302"/>
                  <a:pt x="5175" y="6302"/>
                </a:cubicBezTo>
                <a:cubicBezTo>
                  <a:pt x="5796" y="6302"/>
                  <a:pt x="6300" y="5798"/>
                  <a:pt x="6300" y="5177"/>
                </a:cubicBezTo>
                <a:cubicBezTo>
                  <a:pt x="6300" y="4555"/>
                  <a:pt x="5796" y="4052"/>
                  <a:pt x="5175" y="40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0200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4BC97143-7318-8548-B8E0-522AE618F019}"/>
              </a:ext>
            </a:extLst>
          </p:cNvPr>
          <p:cNvSpPr/>
          <p:nvPr/>
        </p:nvSpPr>
        <p:spPr>
          <a:xfrm>
            <a:off x="5366860" y="885376"/>
            <a:ext cx="1944914" cy="1944914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0">
            <a:solidFill>
              <a:srgbClr val="4472C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TextBox 19">
            <a:extLst>
              <a:ext uri="{FF2B5EF4-FFF2-40B4-BE49-F238E27FC236}">
                <a16:creationId xmlns:a16="http://schemas.microsoft.com/office/drawing/2014/main" id="{06D1FB01-6F65-4D94-90AE-FA6079201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7719" y="3893287"/>
            <a:ext cx="84831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3" name="Rectangle 20">
            <a:extLst>
              <a:ext uri="{FF2B5EF4-FFF2-40B4-BE49-F238E27FC236}">
                <a16:creationId xmlns:a16="http://schemas.microsoft.com/office/drawing/2014/main" id="{44879E27-84A3-4639-95A6-F4F3BECD1B5F}"/>
              </a:ext>
            </a:extLst>
          </p:cNvPr>
          <p:cNvSpPr/>
          <p:nvPr/>
        </p:nvSpPr>
        <p:spPr>
          <a:xfrm>
            <a:off x="4016528" y="3004003"/>
            <a:ext cx="4645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4472C4"/>
                </a:solidFill>
                <a:cs typeface="+mn-ea"/>
                <a:sym typeface="+mn-lt"/>
              </a:rPr>
              <a:t>PowerPoint</a:t>
            </a:r>
            <a:endParaRPr lang="en-US" sz="4000" b="1" dirty="0">
              <a:solidFill>
                <a:srgbClr val="4472C4"/>
              </a:solidFill>
              <a:cs typeface="+mn-ea"/>
              <a:sym typeface="+mn-lt"/>
            </a:endParaRPr>
          </a:p>
        </p:txBody>
      </p:sp>
      <p:sp>
        <p:nvSpPr>
          <p:cNvPr id="45" name="TextBox 137">
            <a:extLst>
              <a:ext uri="{FF2B5EF4-FFF2-40B4-BE49-F238E27FC236}">
                <a16:creationId xmlns:a16="http://schemas.microsoft.com/office/drawing/2014/main" id="{04EE77BF-AA4D-45C8-ACC0-7A5302497F41}"/>
              </a:ext>
            </a:extLst>
          </p:cNvPr>
          <p:cNvSpPr txBox="1"/>
          <p:nvPr/>
        </p:nvSpPr>
        <p:spPr>
          <a:xfrm>
            <a:off x="2447063" y="4647681"/>
            <a:ext cx="1388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18%</a:t>
            </a:r>
          </a:p>
        </p:txBody>
      </p:sp>
      <p:grpSp>
        <p:nvGrpSpPr>
          <p:cNvPr id="46" name="Group 19">
            <a:extLst>
              <a:ext uri="{FF2B5EF4-FFF2-40B4-BE49-F238E27FC236}">
                <a16:creationId xmlns:a16="http://schemas.microsoft.com/office/drawing/2014/main" id="{72B47EAB-CB66-4EB2-9BAB-290C8A3084F1}"/>
              </a:ext>
            </a:extLst>
          </p:cNvPr>
          <p:cNvGrpSpPr/>
          <p:nvPr/>
        </p:nvGrpSpPr>
        <p:grpSpPr>
          <a:xfrm>
            <a:off x="1249141" y="4839940"/>
            <a:ext cx="989286" cy="990358"/>
            <a:chOff x="9076440" y="4218070"/>
            <a:chExt cx="1388373" cy="1389880"/>
          </a:xfrm>
        </p:grpSpPr>
        <p:sp>
          <p:nvSpPr>
            <p:cNvPr id="47" name="Shape 6">
              <a:extLst>
                <a:ext uri="{FF2B5EF4-FFF2-40B4-BE49-F238E27FC236}">
                  <a16:creationId xmlns:a16="http://schemas.microsoft.com/office/drawing/2014/main" id="{011EEAA8-0F26-4D52-8EEF-40546DB52CBF}"/>
                </a:ext>
              </a:extLst>
            </p:cNvPr>
            <p:cNvSpPr/>
            <p:nvPr/>
          </p:nvSpPr>
          <p:spPr>
            <a:xfrm>
              <a:off x="9769880" y="4218070"/>
              <a:ext cx="694933" cy="1389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1910" y="21600"/>
                    <a:pt x="21600" y="16756"/>
                    <a:pt x="21600" y="10800"/>
                  </a:cubicBezTo>
                  <a:cubicBezTo>
                    <a:pt x="21600" y="4846"/>
                    <a:pt x="11910" y="0"/>
                    <a:pt x="0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Shape 7">
              <a:extLst>
                <a:ext uri="{FF2B5EF4-FFF2-40B4-BE49-F238E27FC236}">
                  <a16:creationId xmlns:a16="http://schemas.microsoft.com/office/drawing/2014/main" id="{8F32E73B-13FA-4D1E-959A-A65AC5BD0BBB}"/>
                </a:ext>
              </a:extLst>
            </p:cNvPr>
            <p:cNvSpPr/>
            <p:nvPr/>
          </p:nvSpPr>
          <p:spPr>
            <a:xfrm>
              <a:off x="9076440" y="4218070"/>
              <a:ext cx="695033" cy="1389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9690" y="0"/>
                    <a:pt x="0" y="4846"/>
                    <a:pt x="0" y="10800"/>
                  </a:cubicBezTo>
                  <a:cubicBezTo>
                    <a:pt x="0" y="16756"/>
                    <a:pt x="9690" y="21600"/>
                    <a:pt x="21600" y="2160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141">
              <a:extLst>
                <a:ext uri="{FF2B5EF4-FFF2-40B4-BE49-F238E27FC236}">
                  <a16:creationId xmlns:a16="http://schemas.microsoft.com/office/drawing/2014/main" id="{FE473965-911C-4D29-B2C4-DA7390913964}"/>
                </a:ext>
              </a:extLst>
            </p:cNvPr>
            <p:cNvSpPr/>
            <p:nvPr/>
          </p:nvSpPr>
          <p:spPr>
            <a:xfrm>
              <a:off x="9078816" y="4293012"/>
              <a:ext cx="1376191" cy="1147088"/>
            </a:xfrm>
            <a:custGeom>
              <a:avLst/>
              <a:gdLst>
                <a:gd name="connsiteX0" fmla="*/ 1356443 w 1376191"/>
                <a:gd name="connsiteY0" fmla="*/ 810404 h 1147088"/>
                <a:gd name="connsiteX1" fmla="*/ 1360106 w 1376191"/>
                <a:gd name="connsiteY1" fmla="*/ 810755 h 1147088"/>
                <a:gd name="connsiteX2" fmla="*/ 1288579 w 1376191"/>
                <a:gd name="connsiteY2" fmla="*/ 976743 h 1147088"/>
                <a:gd name="connsiteX3" fmla="*/ 1279209 w 1376191"/>
                <a:gd name="connsiteY3" fmla="*/ 980516 h 1147088"/>
                <a:gd name="connsiteX4" fmla="*/ 1253413 w 1376191"/>
                <a:gd name="connsiteY4" fmla="*/ 985205 h 1147088"/>
                <a:gd name="connsiteX5" fmla="*/ 1246421 w 1376191"/>
                <a:gd name="connsiteY5" fmla="*/ 966117 h 1147088"/>
                <a:gd name="connsiteX6" fmla="*/ 1245135 w 1376191"/>
                <a:gd name="connsiteY6" fmla="*/ 954168 h 1147088"/>
                <a:gd name="connsiteX7" fmla="*/ 1244326 w 1376191"/>
                <a:gd name="connsiteY7" fmla="*/ 948165 h 1147088"/>
                <a:gd name="connsiteX8" fmla="*/ 1237809 w 1376191"/>
                <a:gd name="connsiteY8" fmla="*/ 927387 h 1147088"/>
                <a:gd name="connsiteX9" fmla="*/ 1242378 w 1376191"/>
                <a:gd name="connsiteY9" fmla="*/ 900042 h 1147088"/>
                <a:gd name="connsiteX10" fmla="*/ 1260966 w 1376191"/>
                <a:gd name="connsiteY10" fmla="*/ 874772 h 1147088"/>
                <a:gd name="connsiteX11" fmla="*/ 1266894 w 1376191"/>
                <a:gd name="connsiteY11" fmla="*/ 868156 h 1147088"/>
                <a:gd name="connsiteX12" fmla="*/ 1271916 w 1376191"/>
                <a:gd name="connsiteY12" fmla="*/ 862880 h 1147088"/>
                <a:gd name="connsiteX13" fmla="*/ 1276627 w 1376191"/>
                <a:gd name="connsiteY13" fmla="*/ 863860 h 1147088"/>
                <a:gd name="connsiteX14" fmla="*/ 1288307 w 1376191"/>
                <a:gd name="connsiteY14" fmla="*/ 852058 h 1147088"/>
                <a:gd name="connsiteX15" fmla="*/ 1304183 w 1376191"/>
                <a:gd name="connsiteY15" fmla="*/ 847346 h 1147088"/>
                <a:gd name="connsiteX16" fmla="*/ 1318231 w 1376191"/>
                <a:gd name="connsiteY16" fmla="*/ 828544 h 1147088"/>
                <a:gd name="connsiteX17" fmla="*/ 1335188 w 1376191"/>
                <a:gd name="connsiteY17" fmla="*/ 818041 h 1147088"/>
                <a:gd name="connsiteX18" fmla="*/ 1356443 w 1376191"/>
                <a:gd name="connsiteY18" fmla="*/ 810404 h 1147088"/>
                <a:gd name="connsiteX19" fmla="*/ 1376191 w 1376191"/>
                <a:gd name="connsiteY19" fmla="*/ 732686 h 1147088"/>
                <a:gd name="connsiteX20" fmla="*/ 1371961 w 1376191"/>
                <a:gd name="connsiteY20" fmla="*/ 756169 h 1147088"/>
                <a:gd name="connsiteX21" fmla="*/ 1352219 w 1376191"/>
                <a:gd name="connsiteY21" fmla="*/ 747012 h 1147088"/>
                <a:gd name="connsiteX22" fmla="*/ 1349911 w 1376191"/>
                <a:gd name="connsiteY22" fmla="*/ 742326 h 1147088"/>
                <a:gd name="connsiteX23" fmla="*/ 1355499 w 1376191"/>
                <a:gd name="connsiteY23" fmla="*/ 737201 h 1147088"/>
                <a:gd name="connsiteX24" fmla="*/ 1369086 w 1376191"/>
                <a:gd name="connsiteY24" fmla="*/ 736903 h 1147088"/>
                <a:gd name="connsiteX25" fmla="*/ 1376191 w 1376191"/>
                <a:gd name="connsiteY25" fmla="*/ 732686 h 1147088"/>
                <a:gd name="connsiteX26" fmla="*/ 181617 w 1376191"/>
                <a:gd name="connsiteY26" fmla="*/ 568940 h 1147088"/>
                <a:gd name="connsiteX27" fmla="*/ 210425 w 1376191"/>
                <a:gd name="connsiteY27" fmla="*/ 572759 h 1147088"/>
                <a:gd name="connsiteX28" fmla="*/ 223779 w 1376191"/>
                <a:gd name="connsiteY28" fmla="*/ 581037 h 1147088"/>
                <a:gd name="connsiteX29" fmla="*/ 239375 w 1376191"/>
                <a:gd name="connsiteY29" fmla="*/ 588944 h 1147088"/>
                <a:gd name="connsiteX30" fmla="*/ 248589 w 1376191"/>
                <a:gd name="connsiteY30" fmla="*/ 604377 h 1147088"/>
                <a:gd name="connsiteX31" fmla="*/ 235774 w 1376191"/>
                <a:gd name="connsiteY31" fmla="*/ 607316 h 1147088"/>
                <a:gd name="connsiteX32" fmla="*/ 220853 w 1376191"/>
                <a:gd name="connsiteY32" fmla="*/ 600387 h 1147088"/>
                <a:gd name="connsiteX33" fmla="*/ 217126 w 1376191"/>
                <a:gd name="connsiteY33" fmla="*/ 590790 h 1147088"/>
                <a:gd name="connsiteX34" fmla="*/ 202509 w 1376191"/>
                <a:gd name="connsiteY34" fmla="*/ 585664 h 1147088"/>
                <a:gd name="connsiteX35" fmla="*/ 180452 w 1376191"/>
                <a:gd name="connsiteY35" fmla="*/ 579971 h 1147088"/>
                <a:gd name="connsiteX36" fmla="*/ 166590 w 1376191"/>
                <a:gd name="connsiteY36" fmla="*/ 577956 h 1147088"/>
                <a:gd name="connsiteX37" fmla="*/ 181617 w 1376191"/>
                <a:gd name="connsiteY37" fmla="*/ 568940 h 1147088"/>
                <a:gd name="connsiteX38" fmla="*/ 223349 w 1376191"/>
                <a:gd name="connsiteY38" fmla="*/ 122202 h 1147088"/>
                <a:gd name="connsiteX39" fmla="*/ 239279 w 1376191"/>
                <a:gd name="connsiteY39" fmla="*/ 128099 h 1147088"/>
                <a:gd name="connsiteX40" fmla="*/ 256511 w 1376191"/>
                <a:gd name="connsiteY40" fmla="*/ 135376 h 1147088"/>
                <a:gd name="connsiteX41" fmla="*/ 277978 w 1376191"/>
                <a:gd name="connsiteY41" fmla="*/ 137278 h 1147088"/>
                <a:gd name="connsiteX42" fmla="*/ 288391 w 1376191"/>
                <a:gd name="connsiteY42" fmla="*/ 147883 h 1147088"/>
                <a:gd name="connsiteX43" fmla="*/ 306222 w 1376191"/>
                <a:gd name="connsiteY43" fmla="*/ 153923 h 1147088"/>
                <a:gd name="connsiteX44" fmla="*/ 309362 w 1376191"/>
                <a:gd name="connsiteY44" fmla="*/ 168714 h 1147088"/>
                <a:gd name="connsiteX45" fmla="*/ 312131 w 1376191"/>
                <a:gd name="connsiteY45" fmla="*/ 179747 h 1147088"/>
                <a:gd name="connsiteX46" fmla="*/ 327503 w 1376191"/>
                <a:gd name="connsiteY46" fmla="*/ 189163 h 1147088"/>
                <a:gd name="connsiteX47" fmla="*/ 332482 w 1376191"/>
                <a:gd name="connsiteY47" fmla="*/ 196107 h 1147088"/>
                <a:gd name="connsiteX48" fmla="*/ 328019 w 1376191"/>
                <a:gd name="connsiteY48" fmla="*/ 209661 h 1147088"/>
                <a:gd name="connsiteX49" fmla="*/ 319672 w 1376191"/>
                <a:gd name="connsiteY49" fmla="*/ 213418 h 1147088"/>
                <a:gd name="connsiteX50" fmla="*/ 308515 w 1376191"/>
                <a:gd name="connsiteY50" fmla="*/ 212276 h 1147088"/>
                <a:gd name="connsiteX51" fmla="*/ 308825 w 1376191"/>
                <a:gd name="connsiteY51" fmla="*/ 231109 h 1147088"/>
                <a:gd name="connsiteX52" fmla="*/ 297193 w 1376191"/>
                <a:gd name="connsiteY52" fmla="*/ 242808 h 1147088"/>
                <a:gd name="connsiteX53" fmla="*/ 258804 w 1376191"/>
                <a:gd name="connsiteY53" fmla="*/ 226591 h 1147088"/>
                <a:gd name="connsiteX54" fmla="*/ 273825 w 1376191"/>
                <a:gd name="connsiteY54" fmla="*/ 208757 h 1147088"/>
                <a:gd name="connsiteX55" fmla="*/ 276283 w 1376191"/>
                <a:gd name="connsiteY55" fmla="*/ 189686 h 1147088"/>
                <a:gd name="connsiteX56" fmla="*/ 277606 w 1376191"/>
                <a:gd name="connsiteY56" fmla="*/ 178415 h 1147088"/>
                <a:gd name="connsiteX57" fmla="*/ 259073 w 1376191"/>
                <a:gd name="connsiteY57" fmla="*/ 167477 h 1147088"/>
                <a:gd name="connsiteX58" fmla="*/ 241056 w 1376191"/>
                <a:gd name="connsiteY58" fmla="*/ 168381 h 1147088"/>
                <a:gd name="connsiteX59" fmla="*/ 230023 w 1376191"/>
                <a:gd name="connsiteY59" fmla="*/ 168143 h 1147088"/>
                <a:gd name="connsiteX60" fmla="*/ 235994 w 1376191"/>
                <a:gd name="connsiteY60" fmla="*/ 181982 h 1147088"/>
                <a:gd name="connsiteX61" fmla="*/ 225023 w 1376191"/>
                <a:gd name="connsiteY61" fmla="*/ 203573 h 1147088"/>
                <a:gd name="connsiteX62" fmla="*/ 200002 w 1376191"/>
                <a:gd name="connsiteY62" fmla="*/ 213370 h 1147088"/>
                <a:gd name="connsiteX63" fmla="*/ 192646 w 1376191"/>
                <a:gd name="connsiteY63" fmla="*/ 226734 h 1147088"/>
                <a:gd name="connsiteX64" fmla="*/ 173452 w 1376191"/>
                <a:gd name="connsiteY64" fmla="*/ 248705 h 1147088"/>
                <a:gd name="connsiteX65" fmla="*/ 159919 w 1376191"/>
                <a:gd name="connsiteY65" fmla="*/ 264542 h 1147088"/>
                <a:gd name="connsiteX66" fmla="*/ 160518 w 1376191"/>
                <a:gd name="connsiteY66" fmla="*/ 270534 h 1147088"/>
                <a:gd name="connsiteX67" fmla="*/ 171923 w 1376191"/>
                <a:gd name="connsiteY67" fmla="*/ 291222 h 1147088"/>
                <a:gd name="connsiteX68" fmla="*/ 192646 w 1376191"/>
                <a:gd name="connsiteY68" fmla="*/ 301923 h 1147088"/>
                <a:gd name="connsiteX69" fmla="*/ 200952 w 1376191"/>
                <a:gd name="connsiteY69" fmla="*/ 303159 h 1147088"/>
                <a:gd name="connsiteX70" fmla="*/ 210456 w 1376191"/>
                <a:gd name="connsiteY70" fmla="*/ 316095 h 1147088"/>
                <a:gd name="connsiteX71" fmla="*/ 219837 w 1376191"/>
                <a:gd name="connsiteY71" fmla="*/ 322800 h 1147088"/>
                <a:gd name="connsiteX72" fmla="*/ 226428 w 1376191"/>
                <a:gd name="connsiteY72" fmla="*/ 305537 h 1147088"/>
                <a:gd name="connsiteX73" fmla="*/ 225539 w 1376191"/>
                <a:gd name="connsiteY73" fmla="*/ 299497 h 1147088"/>
                <a:gd name="connsiteX74" fmla="*/ 238039 w 1376191"/>
                <a:gd name="connsiteY74" fmla="*/ 282234 h 1147088"/>
                <a:gd name="connsiteX75" fmla="*/ 240601 w 1376191"/>
                <a:gd name="connsiteY75" fmla="*/ 237339 h 1147088"/>
                <a:gd name="connsiteX76" fmla="*/ 252399 w 1376191"/>
                <a:gd name="connsiteY76" fmla="*/ 241477 h 1147088"/>
                <a:gd name="connsiteX77" fmla="*/ 266097 w 1376191"/>
                <a:gd name="connsiteY77" fmla="*/ 246185 h 1147088"/>
                <a:gd name="connsiteX78" fmla="*/ 283432 w 1376191"/>
                <a:gd name="connsiteY78" fmla="*/ 255696 h 1147088"/>
                <a:gd name="connsiteX79" fmla="*/ 289445 w 1376191"/>
                <a:gd name="connsiteY79" fmla="*/ 273578 h 1147088"/>
                <a:gd name="connsiteX80" fmla="*/ 301036 w 1376191"/>
                <a:gd name="connsiteY80" fmla="*/ 270962 h 1147088"/>
                <a:gd name="connsiteX81" fmla="*/ 307916 w 1376191"/>
                <a:gd name="connsiteY81" fmla="*/ 272865 h 1147088"/>
                <a:gd name="connsiteX82" fmla="*/ 322090 w 1376191"/>
                <a:gd name="connsiteY82" fmla="*/ 292791 h 1147088"/>
                <a:gd name="connsiteX83" fmla="*/ 326119 w 1376191"/>
                <a:gd name="connsiteY83" fmla="*/ 304681 h 1147088"/>
                <a:gd name="connsiteX84" fmla="*/ 335788 w 1376191"/>
                <a:gd name="connsiteY84" fmla="*/ 320232 h 1147088"/>
                <a:gd name="connsiteX85" fmla="*/ 344569 w 1376191"/>
                <a:gd name="connsiteY85" fmla="*/ 331503 h 1147088"/>
                <a:gd name="connsiteX86" fmla="*/ 346987 w 1376191"/>
                <a:gd name="connsiteY86" fmla="*/ 363938 h 1147088"/>
                <a:gd name="connsiteX87" fmla="*/ 358268 w 1376191"/>
                <a:gd name="connsiteY87" fmla="*/ 378348 h 1147088"/>
                <a:gd name="connsiteX88" fmla="*/ 351449 w 1376191"/>
                <a:gd name="connsiteY88" fmla="*/ 387241 h 1147088"/>
                <a:gd name="connsiteX89" fmla="*/ 340664 w 1376191"/>
                <a:gd name="connsiteY89" fmla="*/ 387288 h 1147088"/>
                <a:gd name="connsiteX90" fmla="*/ 334156 w 1376191"/>
                <a:gd name="connsiteY90" fmla="*/ 382247 h 1147088"/>
                <a:gd name="connsiteX91" fmla="*/ 327978 w 1376191"/>
                <a:gd name="connsiteY91" fmla="*/ 371309 h 1147088"/>
                <a:gd name="connsiteX92" fmla="*/ 330747 w 1376191"/>
                <a:gd name="connsiteY92" fmla="*/ 354236 h 1147088"/>
                <a:gd name="connsiteX93" fmla="*/ 309507 w 1376191"/>
                <a:gd name="connsiteY93" fmla="*/ 357280 h 1147088"/>
                <a:gd name="connsiteX94" fmla="*/ 303660 w 1376191"/>
                <a:gd name="connsiteY94" fmla="*/ 368598 h 1147088"/>
                <a:gd name="connsiteX95" fmla="*/ 301201 w 1376191"/>
                <a:gd name="connsiteY95" fmla="*/ 381867 h 1147088"/>
                <a:gd name="connsiteX96" fmla="*/ 304197 w 1376191"/>
                <a:gd name="connsiteY96" fmla="*/ 396087 h 1147088"/>
                <a:gd name="connsiteX97" fmla="*/ 289341 w 1376191"/>
                <a:gd name="connsiteY97" fmla="*/ 404409 h 1147088"/>
                <a:gd name="connsiteX98" fmla="*/ 278246 w 1376191"/>
                <a:gd name="connsiteY98" fmla="*/ 399463 h 1147088"/>
                <a:gd name="connsiteX99" fmla="*/ 259858 w 1376191"/>
                <a:gd name="connsiteY99" fmla="*/ 414967 h 1147088"/>
                <a:gd name="connsiteX100" fmla="*/ 253597 w 1376191"/>
                <a:gd name="connsiteY100" fmla="*/ 430376 h 1147088"/>
                <a:gd name="connsiteX101" fmla="*/ 232006 w 1376191"/>
                <a:gd name="connsiteY101" fmla="*/ 444595 h 1147088"/>
                <a:gd name="connsiteX102" fmla="*/ 229300 w 1376191"/>
                <a:gd name="connsiteY102" fmla="*/ 467708 h 1147088"/>
                <a:gd name="connsiteX103" fmla="*/ 221490 w 1376191"/>
                <a:gd name="connsiteY103" fmla="*/ 472607 h 1147088"/>
                <a:gd name="connsiteX104" fmla="*/ 206675 w 1376191"/>
                <a:gd name="connsiteY104" fmla="*/ 491250 h 1147088"/>
                <a:gd name="connsiteX105" fmla="*/ 191097 w 1376191"/>
                <a:gd name="connsiteY105" fmla="*/ 520165 h 1147088"/>
                <a:gd name="connsiteX106" fmla="*/ 194713 w 1376191"/>
                <a:gd name="connsiteY106" fmla="*/ 535003 h 1147088"/>
                <a:gd name="connsiteX107" fmla="*/ 187088 w 1376191"/>
                <a:gd name="connsiteY107" fmla="*/ 550506 h 1147088"/>
                <a:gd name="connsiteX108" fmla="*/ 170415 w 1376191"/>
                <a:gd name="connsiteY108" fmla="*/ 527631 h 1147088"/>
                <a:gd name="connsiteX109" fmla="*/ 148741 w 1376191"/>
                <a:gd name="connsiteY109" fmla="*/ 525539 h 1147088"/>
                <a:gd name="connsiteX110" fmla="*/ 139650 w 1376191"/>
                <a:gd name="connsiteY110" fmla="*/ 526680 h 1147088"/>
                <a:gd name="connsiteX111" fmla="*/ 111902 w 1376191"/>
                <a:gd name="connsiteY111" fmla="*/ 527536 h 1147088"/>
                <a:gd name="connsiteX112" fmla="*/ 90125 w 1376191"/>
                <a:gd name="connsiteY112" fmla="*/ 567294 h 1147088"/>
                <a:gd name="connsiteX113" fmla="*/ 118679 w 1376191"/>
                <a:gd name="connsiteY113" fmla="*/ 591406 h 1147088"/>
                <a:gd name="connsiteX114" fmla="*/ 132005 w 1376191"/>
                <a:gd name="connsiteY114" fmla="*/ 579041 h 1147088"/>
                <a:gd name="connsiteX115" fmla="*/ 147584 w 1376191"/>
                <a:gd name="connsiteY115" fmla="*/ 589456 h 1147088"/>
                <a:gd name="connsiteX116" fmla="*/ 155105 w 1376191"/>
                <a:gd name="connsiteY116" fmla="*/ 612759 h 1147088"/>
                <a:gd name="connsiteX117" fmla="*/ 169051 w 1376191"/>
                <a:gd name="connsiteY117" fmla="*/ 637061 h 1147088"/>
                <a:gd name="connsiteX118" fmla="*/ 177295 w 1376191"/>
                <a:gd name="connsiteY118" fmla="*/ 660364 h 1147088"/>
                <a:gd name="connsiteX119" fmla="*/ 194051 w 1376191"/>
                <a:gd name="connsiteY119" fmla="*/ 656084 h 1147088"/>
                <a:gd name="connsiteX120" fmla="*/ 206427 w 1376191"/>
                <a:gd name="connsiteY120" fmla="*/ 660555 h 1147088"/>
                <a:gd name="connsiteX121" fmla="*/ 222957 w 1376191"/>
                <a:gd name="connsiteY121" fmla="*/ 641769 h 1147088"/>
                <a:gd name="connsiteX122" fmla="*/ 233349 w 1376191"/>
                <a:gd name="connsiteY122" fmla="*/ 639867 h 1147088"/>
                <a:gd name="connsiteX123" fmla="*/ 243184 w 1376191"/>
                <a:gd name="connsiteY123" fmla="*/ 640913 h 1147088"/>
                <a:gd name="connsiteX124" fmla="*/ 258866 w 1376191"/>
                <a:gd name="connsiteY124" fmla="*/ 643814 h 1147088"/>
                <a:gd name="connsiteX125" fmla="*/ 271097 w 1376191"/>
                <a:gd name="connsiteY125" fmla="*/ 656893 h 1147088"/>
                <a:gd name="connsiteX126" fmla="*/ 286924 w 1376191"/>
                <a:gd name="connsiteY126" fmla="*/ 659699 h 1147088"/>
                <a:gd name="connsiteX127" fmla="*/ 313701 w 1376191"/>
                <a:gd name="connsiteY127" fmla="*/ 678769 h 1147088"/>
                <a:gd name="connsiteX128" fmla="*/ 342854 w 1376191"/>
                <a:gd name="connsiteY128" fmla="*/ 703785 h 1147088"/>
                <a:gd name="connsiteX129" fmla="*/ 357999 w 1376191"/>
                <a:gd name="connsiteY129" fmla="*/ 729466 h 1147088"/>
                <a:gd name="connsiteX130" fmla="*/ 377359 w 1376191"/>
                <a:gd name="connsiteY130" fmla="*/ 734745 h 1147088"/>
                <a:gd name="connsiteX131" fmla="*/ 396016 w 1376191"/>
                <a:gd name="connsiteY131" fmla="*/ 745065 h 1147088"/>
                <a:gd name="connsiteX132" fmla="*/ 416347 w 1376191"/>
                <a:gd name="connsiteY132" fmla="*/ 748441 h 1147088"/>
                <a:gd name="connsiteX133" fmla="*/ 433041 w 1376191"/>
                <a:gd name="connsiteY133" fmla="*/ 757002 h 1147088"/>
                <a:gd name="connsiteX134" fmla="*/ 446285 w 1376191"/>
                <a:gd name="connsiteY134" fmla="*/ 771887 h 1147088"/>
                <a:gd name="connsiteX135" fmla="*/ 446202 w 1376191"/>
                <a:gd name="connsiteY135" fmla="*/ 781684 h 1147088"/>
                <a:gd name="connsiteX136" fmla="*/ 446264 w 1376191"/>
                <a:gd name="connsiteY136" fmla="*/ 787772 h 1147088"/>
                <a:gd name="connsiteX137" fmla="*/ 443330 w 1376191"/>
                <a:gd name="connsiteY137" fmla="*/ 801706 h 1147088"/>
                <a:gd name="connsiteX138" fmla="*/ 432111 w 1376191"/>
                <a:gd name="connsiteY138" fmla="*/ 817685 h 1147088"/>
                <a:gd name="connsiteX139" fmla="*/ 425045 w 1376191"/>
                <a:gd name="connsiteY139" fmla="*/ 832761 h 1147088"/>
                <a:gd name="connsiteX140" fmla="*/ 418805 w 1376191"/>
                <a:gd name="connsiteY140" fmla="*/ 839229 h 1147088"/>
                <a:gd name="connsiteX141" fmla="*/ 412710 w 1376191"/>
                <a:gd name="connsiteY141" fmla="*/ 863198 h 1147088"/>
                <a:gd name="connsiteX142" fmla="*/ 404611 w 1376191"/>
                <a:gd name="connsiteY142" fmla="*/ 898391 h 1147088"/>
                <a:gd name="connsiteX143" fmla="*/ 384136 w 1376191"/>
                <a:gd name="connsiteY143" fmla="*/ 909662 h 1147088"/>
                <a:gd name="connsiteX144" fmla="*/ 375706 w 1376191"/>
                <a:gd name="connsiteY144" fmla="*/ 925879 h 1147088"/>
                <a:gd name="connsiteX145" fmla="*/ 368102 w 1376191"/>
                <a:gd name="connsiteY145" fmla="*/ 943713 h 1147088"/>
                <a:gd name="connsiteX146" fmla="*/ 356966 w 1376191"/>
                <a:gd name="connsiteY146" fmla="*/ 967444 h 1147088"/>
                <a:gd name="connsiteX147" fmla="*/ 349115 w 1376191"/>
                <a:gd name="connsiteY147" fmla="*/ 977194 h 1147088"/>
                <a:gd name="connsiteX148" fmla="*/ 340168 w 1376191"/>
                <a:gd name="connsiteY148" fmla="*/ 979762 h 1147088"/>
                <a:gd name="connsiteX149" fmla="*/ 330437 w 1376191"/>
                <a:gd name="connsiteY149" fmla="*/ 986658 h 1147088"/>
                <a:gd name="connsiteX150" fmla="*/ 325148 w 1376191"/>
                <a:gd name="connsiteY150" fmla="*/ 1011530 h 1147088"/>
                <a:gd name="connsiteX151" fmla="*/ 303784 w 1376191"/>
                <a:gd name="connsiteY151" fmla="*/ 1027557 h 1147088"/>
                <a:gd name="connsiteX152" fmla="*/ 289217 w 1376191"/>
                <a:gd name="connsiteY152" fmla="*/ 1048768 h 1147088"/>
                <a:gd name="connsiteX153" fmla="*/ 290313 w 1376191"/>
                <a:gd name="connsiteY153" fmla="*/ 1074211 h 1147088"/>
                <a:gd name="connsiteX154" fmla="*/ 291470 w 1376191"/>
                <a:gd name="connsiteY154" fmla="*/ 1091808 h 1147088"/>
                <a:gd name="connsiteX155" fmla="*/ 279383 w 1376191"/>
                <a:gd name="connsiteY155" fmla="*/ 1103221 h 1147088"/>
                <a:gd name="connsiteX156" fmla="*/ 280726 w 1376191"/>
                <a:gd name="connsiteY156" fmla="*/ 1122625 h 1147088"/>
                <a:gd name="connsiteX157" fmla="*/ 287441 w 1376191"/>
                <a:gd name="connsiteY157" fmla="*/ 1138034 h 1147088"/>
                <a:gd name="connsiteX158" fmla="*/ 289217 w 1376191"/>
                <a:gd name="connsiteY158" fmla="*/ 1145833 h 1147088"/>
                <a:gd name="connsiteX159" fmla="*/ 267213 w 1376191"/>
                <a:gd name="connsiteY159" fmla="*/ 1146213 h 1147088"/>
                <a:gd name="connsiteX160" fmla="*/ 257296 w 1376191"/>
                <a:gd name="connsiteY160" fmla="*/ 1141696 h 1147088"/>
                <a:gd name="connsiteX161" fmla="*/ 255477 w 1376191"/>
                <a:gd name="connsiteY161" fmla="*/ 1138414 h 1147088"/>
                <a:gd name="connsiteX162" fmla="*/ 250725 w 1376191"/>
                <a:gd name="connsiteY162" fmla="*/ 1121056 h 1147088"/>
                <a:gd name="connsiteX163" fmla="*/ 238577 w 1376191"/>
                <a:gd name="connsiteY163" fmla="*/ 1092949 h 1147088"/>
                <a:gd name="connsiteX164" fmla="*/ 233886 w 1376191"/>
                <a:gd name="connsiteY164" fmla="*/ 1055902 h 1147088"/>
                <a:gd name="connsiteX165" fmla="*/ 233432 w 1376191"/>
                <a:gd name="connsiteY165" fmla="*/ 1041349 h 1147088"/>
                <a:gd name="connsiteX166" fmla="*/ 239672 w 1376191"/>
                <a:gd name="connsiteY166" fmla="*/ 1029127 h 1147088"/>
                <a:gd name="connsiteX167" fmla="*/ 240436 w 1376191"/>
                <a:gd name="connsiteY167" fmla="*/ 1016001 h 1147088"/>
                <a:gd name="connsiteX168" fmla="*/ 232068 w 1376191"/>
                <a:gd name="connsiteY168" fmla="*/ 987894 h 1147088"/>
                <a:gd name="connsiteX169" fmla="*/ 241428 w 1376191"/>
                <a:gd name="connsiteY169" fmla="*/ 941288 h 1147088"/>
                <a:gd name="connsiteX170" fmla="*/ 243907 w 1376191"/>
                <a:gd name="connsiteY170" fmla="*/ 910232 h 1147088"/>
                <a:gd name="connsiteX171" fmla="*/ 241056 w 1376191"/>
                <a:gd name="connsiteY171" fmla="*/ 899389 h 1147088"/>
                <a:gd name="connsiteX172" fmla="*/ 240911 w 1376191"/>
                <a:gd name="connsiteY172" fmla="*/ 878702 h 1147088"/>
                <a:gd name="connsiteX173" fmla="*/ 223804 w 1376191"/>
                <a:gd name="connsiteY173" fmla="*/ 846648 h 1147088"/>
                <a:gd name="connsiteX174" fmla="*/ 207502 w 1376191"/>
                <a:gd name="connsiteY174" fmla="*/ 827720 h 1147088"/>
                <a:gd name="connsiteX175" fmla="*/ 196510 w 1376191"/>
                <a:gd name="connsiteY175" fmla="*/ 811645 h 1147088"/>
                <a:gd name="connsiteX176" fmla="*/ 191489 w 1376191"/>
                <a:gd name="connsiteY176" fmla="*/ 783539 h 1147088"/>
                <a:gd name="connsiteX177" fmla="*/ 192233 w 1376191"/>
                <a:gd name="connsiteY177" fmla="*/ 776263 h 1147088"/>
                <a:gd name="connsiteX178" fmla="*/ 179278 w 1376191"/>
                <a:gd name="connsiteY178" fmla="*/ 759427 h 1147088"/>
                <a:gd name="connsiteX179" fmla="*/ 187026 w 1376191"/>
                <a:gd name="connsiteY179" fmla="*/ 725709 h 1147088"/>
                <a:gd name="connsiteX180" fmla="*/ 193803 w 1376191"/>
                <a:gd name="connsiteY180" fmla="*/ 703357 h 1147088"/>
                <a:gd name="connsiteX181" fmla="*/ 192977 w 1376191"/>
                <a:gd name="connsiteY181" fmla="*/ 688566 h 1147088"/>
                <a:gd name="connsiteX182" fmla="*/ 186448 w 1376191"/>
                <a:gd name="connsiteY182" fmla="*/ 675535 h 1147088"/>
                <a:gd name="connsiteX183" fmla="*/ 174030 w 1376191"/>
                <a:gd name="connsiteY183" fmla="*/ 674156 h 1147088"/>
                <a:gd name="connsiteX184" fmla="*/ 152605 w 1376191"/>
                <a:gd name="connsiteY184" fmla="*/ 661553 h 1147088"/>
                <a:gd name="connsiteX185" fmla="*/ 147584 w 1376191"/>
                <a:gd name="connsiteY185" fmla="*/ 653041 h 1147088"/>
                <a:gd name="connsiteX186" fmla="*/ 135290 w 1376191"/>
                <a:gd name="connsiteY186" fmla="*/ 641009 h 1147088"/>
                <a:gd name="connsiteX187" fmla="*/ 117480 w 1376191"/>
                <a:gd name="connsiteY187" fmla="*/ 634969 h 1147088"/>
                <a:gd name="connsiteX188" fmla="*/ 93265 w 1376191"/>
                <a:gd name="connsiteY188" fmla="*/ 618656 h 1147088"/>
                <a:gd name="connsiteX189" fmla="*/ 49629 w 1376191"/>
                <a:gd name="connsiteY189" fmla="*/ 599158 h 1147088"/>
                <a:gd name="connsiteX190" fmla="*/ 39711 w 1376191"/>
                <a:gd name="connsiteY190" fmla="*/ 562871 h 1147088"/>
                <a:gd name="connsiteX191" fmla="*/ 26447 w 1376191"/>
                <a:gd name="connsiteY191" fmla="*/ 544942 h 1147088"/>
                <a:gd name="connsiteX192" fmla="*/ 23946 w 1376191"/>
                <a:gd name="connsiteY192" fmla="*/ 547796 h 1147088"/>
                <a:gd name="connsiteX193" fmla="*/ 22727 w 1376191"/>
                <a:gd name="connsiteY193" fmla="*/ 562871 h 1147088"/>
                <a:gd name="connsiteX194" fmla="*/ 8203 w 1376191"/>
                <a:gd name="connsiteY194" fmla="*/ 551505 h 1147088"/>
                <a:gd name="connsiteX195" fmla="*/ 0 w 1376191"/>
                <a:gd name="connsiteY195" fmla="*/ 539853 h 1147088"/>
                <a:gd name="connsiteX196" fmla="*/ 156282 w 1376191"/>
                <a:gd name="connsiteY196" fmla="*/ 176608 h 1147088"/>
                <a:gd name="connsiteX197" fmla="*/ 162832 w 1376191"/>
                <a:gd name="connsiteY197" fmla="*/ 179414 h 1147088"/>
                <a:gd name="connsiteX198" fmla="*/ 171179 w 1376191"/>
                <a:gd name="connsiteY198" fmla="*/ 174468 h 1147088"/>
                <a:gd name="connsiteX199" fmla="*/ 169981 w 1376191"/>
                <a:gd name="connsiteY199" fmla="*/ 160867 h 1147088"/>
                <a:gd name="connsiteX200" fmla="*/ 179093 w 1376191"/>
                <a:gd name="connsiteY200" fmla="*/ 150642 h 1147088"/>
                <a:gd name="connsiteX201" fmla="*/ 194423 w 1376191"/>
                <a:gd name="connsiteY201" fmla="*/ 159345 h 1147088"/>
                <a:gd name="connsiteX202" fmla="*/ 204031 w 1376191"/>
                <a:gd name="connsiteY202" fmla="*/ 178653 h 1147088"/>
                <a:gd name="connsiteX203" fmla="*/ 210560 w 1376191"/>
                <a:gd name="connsiteY203" fmla="*/ 184312 h 1147088"/>
                <a:gd name="connsiteX204" fmla="*/ 213721 w 1376191"/>
                <a:gd name="connsiteY204" fmla="*/ 170759 h 1147088"/>
                <a:gd name="connsiteX205" fmla="*/ 205498 w 1376191"/>
                <a:gd name="connsiteY205" fmla="*/ 148121 h 1147088"/>
                <a:gd name="connsiteX206" fmla="*/ 223349 w 1376191"/>
                <a:gd name="connsiteY206" fmla="*/ 122202 h 1147088"/>
                <a:gd name="connsiteX207" fmla="*/ 926523 w 1376191"/>
                <a:gd name="connsiteY207" fmla="*/ 88803 h 1147088"/>
                <a:gd name="connsiteX208" fmla="*/ 930198 w 1376191"/>
                <a:gd name="connsiteY208" fmla="*/ 98712 h 1147088"/>
                <a:gd name="connsiteX209" fmla="*/ 900740 w 1376191"/>
                <a:gd name="connsiteY209" fmla="*/ 116643 h 1147088"/>
                <a:gd name="connsiteX210" fmla="*/ 878364 w 1376191"/>
                <a:gd name="connsiteY210" fmla="*/ 138903 h 1147088"/>
                <a:gd name="connsiteX211" fmla="*/ 883023 w 1376191"/>
                <a:gd name="connsiteY211" fmla="*/ 162741 h 1147088"/>
                <a:gd name="connsiteX212" fmla="*/ 870600 w 1376191"/>
                <a:gd name="connsiteY212" fmla="*/ 161975 h 1147088"/>
                <a:gd name="connsiteX213" fmla="*/ 857809 w 1376191"/>
                <a:gd name="connsiteY213" fmla="*/ 146303 h 1147088"/>
                <a:gd name="connsiteX214" fmla="*/ 868178 w 1376191"/>
                <a:gd name="connsiteY214" fmla="*/ 115522 h 1147088"/>
                <a:gd name="connsiteX215" fmla="*/ 887963 w 1376191"/>
                <a:gd name="connsiteY215" fmla="*/ 102872 h 1147088"/>
                <a:gd name="connsiteX216" fmla="*/ 921100 w 1376191"/>
                <a:gd name="connsiteY216" fmla="*/ 92408 h 1147088"/>
                <a:gd name="connsiteX217" fmla="*/ 926523 w 1376191"/>
                <a:gd name="connsiteY217" fmla="*/ 88803 h 1147088"/>
                <a:gd name="connsiteX218" fmla="*/ 1101570 w 1376191"/>
                <a:gd name="connsiteY218" fmla="*/ 81103 h 1147088"/>
                <a:gd name="connsiteX219" fmla="*/ 1122795 w 1376191"/>
                <a:gd name="connsiteY219" fmla="*/ 87911 h 1147088"/>
                <a:gd name="connsiteX220" fmla="*/ 1135373 w 1376191"/>
                <a:gd name="connsiteY220" fmla="*/ 88037 h 1147088"/>
                <a:gd name="connsiteX221" fmla="*/ 1152469 w 1376191"/>
                <a:gd name="connsiteY221" fmla="*/ 102782 h 1147088"/>
                <a:gd name="connsiteX222" fmla="*/ 1152508 w 1376191"/>
                <a:gd name="connsiteY222" fmla="*/ 107460 h 1147088"/>
                <a:gd name="connsiteX223" fmla="*/ 1166528 w 1376191"/>
                <a:gd name="connsiteY223" fmla="*/ 122748 h 1147088"/>
                <a:gd name="connsiteX224" fmla="*/ 1172486 w 1376191"/>
                <a:gd name="connsiteY224" fmla="*/ 124001 h 1147088"/>
                <a:gd name="connsiteX225" fmla="*/ 1175134 w 1376191"/>
                <a:gd name="connsiteY225" fmla="*/ 124085 h 1147088"/>
                <a:gd name="connsiteX226" fmla="*/ 1346290 w 1376191"/>
                <a:gd name="connsiteY226" fmla="*/ 393839 h 1147088"/>
                <a:gd name="connsiteX227" fmla="*/ 1330518 w 1376191"/>
                <a:gd name="connsiteY227" fmla="*/ 413596 h 1147088"/>
                <a:gd name="connsiteX228" fmla="*/ 1321911 w 1376191"/>
                <a:gd name="connsiteY228" fmla="*/ 445634 h 1147088"/>
                <a:gd name="connsiteX229" fmla="*/ 1303725 w 1376191"/>
                <a:gd name="connsiteY229" fmla="*/ 477797 h 1147088"/>
                <a:gd name="connsiteX230" fmla="*/ 1292977 w 1376191"/>
                <a:gd name="connsiteY230" fmla="*/ 455408 h 1147088"/>
                <a:gd name="connsiteX231" fmla="*/ 1285344 w 1376191"/>
                <a:gd name="connsiteY231" fmla="*/ 448307 h 1147088"/>
                <a:gd name="connsiteX232" fmla="*/ 1278100 w 1376191"/>
                <a:gd name="connsiteY232" fmla="*/ 460880 h 1147088"/>
                <a:gd name="connsiteX233" fmla="*/ 1270390 w 1376191"/>
                <a:gd name="connsiteY233" fmla="*/ 466352 h 1147088"/>
                <a:gd name="connsiteX234" fmla="*/ 1272415 w 1376191"/>
                <a:gd name="connsiteY234" fmla="*/ 480847 h 1147088"/>
                <a:gd name="connsiteX235" fmla="*/ 1280437 w 1376191"/>
                <a:gd name="connsiteY235" fmla="*/ 495675 h 1147088"/>
                <a:gd name="connsiteX236" fmla="*/ 1285032 w 1376191"/>
                <a:gd name="connsiteY236" fmla="*/ 517646 h 1147088"/>
                <a:gd name="connsiteX237" fmla="*/ 1277672 w 1376191"/>
                <a:gd name="connsiteY237" fmla="*/ 542876 h 1147088"/>
                <a:gd name="connsiteX238" fmla="*/ 1265054 w 1376191"/>
                <a:gd name="connsiteY238" fmla="*/ 557120 h 1147088"/>
                <a:gd name="connsiteX239" fmla="*/ 1237794 w 1376191"/>
                <a:gd name="connsiteY239" fmla="*/ 582558 h 1147088"/>
                <a:gd name="connsiteX240" fmla="*/ 1227318 w 1376191"/>
                <a:gd name="connsiteY240" fmla="*/ 593711 h 1147088"/>
                <a:gd name="connsiteX241" fmla="*/ 1231758 w 1376191"/>
                <a:gd name="connsiteY241" fmla="*/ 603151 h 1147088"/>
                <a:gd name="connsiteX242" fmla="*/ 1221983 w 1376191"/>
                <a:gd name="connsiteY242" fmla="*/ 638656 h 1147088"/>
                <a:gd name="connsiteX243" fmla="*/ 1196592 w 1376191"/>
                <a:gd name="connsiteY243" fmla="*/ 665013 h 1147088"/>
                <a:gd name="connsiteX244" fmla="*/ 1187401 w 1376191"/>
                <a:gd name="connsiteY244" fmla="*/ 653108 h 1147088"/>
                <a:gd name="connsiteX245" fmla="*/ 1173148 w 1376191"/>
                <a:gd name="connsiteY245" fmla="*/ 647845 h 1147088"/>
                <a:gd name="connsiteX246" fmla="*/ 1175329 w 1376191"/>
                <a:gd name="connsiteY246" fmla="*/ 670443 h 1147088"/>
                <a:gd name="connsiteX247" fmla="*/ 1193515 w 1376191"/>
                <a:gd name="connsiteY247" fmla="*/ 691746 h 1147088"/>
                <a:gd name="connsiteX248" fmla="*/ 1186973 w 1376191"/>
                <a:gd name="connsiteY248" fmla="*/ 708454 h 1147088"/>
                <a:gd name="connsiteX249" fmla="*/ 1160764 w 1376191"/>
                <a:gd name="connsiteY249" fmla="*/ 680802 h 1147088"/>
                <a:gd name="connsiteX250" fmla="*/ 1159985 w 1376191"/>
                <a:gd name="connsiteY250" fmla="*/ 662381 h 1147088"/>
                <a:gd name="connsiteX251" fmla="*/ 1159946 w 1376191"/>
                <a:gd name="connsiteY251" fmla="*/ 646926 h 1147088"/>
                <a:gd name="connsiteX252" fmla="*/ 1150366 w 1376191"/>
                <a:gd name="connsiteY252" fmla="*/ 632682 h 1147088"/>
                <a:gd name="connsiteX253" fmla="*/ 1142422 w 1376191"/>
                <a:gd name="connsiteY253" fmla="*/ 622365 h 1147088"/>
                <a:gd name="connsiteX254" fmla="*/ 1130583 w 1376191"/>
                <a:gd name="connsiteY254" fmla="*/ 610836 h 1147088"/>
                <a:gd name="connsiteX255" fmla="*/ 1126845 w 1376191"/>
                <a:gd name="connsiteY255" fmla="*/ 593084 h 1147088"/>
                <a:gd name="connsiteX256" fmla="*/ 1108853 w 1376191"/>
                <a:gd name="connsiteY256" fmla="*/ 580553 h 1147088"/>
                <a:gd name="connsiteX257" fmla="*/ 1088563 w 1376191"/>
                <a:gd name="connsiteY257" fmla="*/ 592624 h 1147088"/>
                <a:gd name="connsiteX258" fmla="*/ 1081320 w 1376191"/>
                <a:gd name="connsiteY258" fmla="*/ 613551 h 1147088"/>
                <a:gd name="connsiteX259" fmla="*/ 1070649 w 1376191"/>
                <a:gd name="connsiteY259" fmla="*/ 617729 h 1147088"/>
                <a:gd name="connsiteX260" fmla="*/ 1067417 w 1376191"/>
                <a:gd name="connsiteY260" fmla="*/ 624704 h 1147088"/>
                <a:gd name="connsiteX261" fmla="*/ 1057642 w 1376191"/>
                <a:gd name="connsiteY261" fmla="*/ 641162 h 1147088"/>
                <a:gd name="connsiteX262" fmla="*/ 1044246 w 1376191"/>
                <a:gd name="connsiteY262" fmla="*/ 674745 h 1147088"/>
                <a:gd name="connsiteX263" fmla="*/ 1034199 w 1376191"/>
                <a:gd name="connsiteY263" fmla="*/ 666433 h 1147088"/>
                <a:gd name="connsiteX264" fmla="*/ 1030616 w 1376191"/>
                <a:gd name="connsiteY264" fmla="*/ 649349 h 1147088"/>
                <a:gd name="connsiteX265" fmla="*/ 1018426 w 1376191"/>
                <a:gd name="connsiteY265" fmla="*/ 625080 h 1147088"/>
                <a:gd name="connsiteX266" fmla="*/ 1005848 w 1376191"/>
                <a:gd name="connsiteY266" fmla="*/ 598807 h 1147088"/>
                <a:gd name="connsiteX267" fmla="*/ 999111 w 1376191"/>
                <a:gd name="connsiteY267" fmla="*/ 584187 h 1147088"/>
                <a:gd name="connsiteX268" fmla="*/ 990933 w 1376191"/>
                <a:gd name="connsiteY268" fmla="*/ 574747 h 1147088"/>
                <a:gd name="connsiteX269" fmla="*/ 980807 w 1376191"/>
                <a:gd name="connsiteY269" fmla="*/ 556827 h 1147088"/>
                <a:gd name="connsiteX270" fmla="*/ 963906 w 1376191"/>
                <a:gd name="connsiteY270" fmla="*/ 559417 h 1147088"/>
                <a:gd name="connsiteX271" fmla="*/ 959038 w 1376191"/>
                <a:gd name="connsiteY271" fmla="*/ 560294 h 1147088"/>
                <a:gd name="connsiteX272" fmla="*/ 950276 w 1376191"/>
                <a:gd name="connsiteY272" fmla="*/ 558874 h 1147088"/>
                <a:gd name="connsiteX273" fmla="*/ 930415 w 1376191"/>
                <a:gd name="connsiteY273" fmla="*/ 558122 h 1147088"/>
                <a:gd name="connsiteX274" fmla="*/ 917291 w 1376191"/>
                <a:gd name="connsiteY274" fmla="*/ 536568 h 1147088"/>
                <a:gd name="connsiteX275" fmla="*/ 890420 w 1376191"/>
                <a:gd name="connsiteY275" fmla="*/ 517103 h 1147088"/>
                <a:gd name="connsiteX276" fmla="*/ 885902 w 1376191"/>
                <a:gd name="connsiteY276" fmla="*/ 526000 h 1147088"/>
                <a:gd name="connsiteX277" fmla="*/ 899766 w 1376191"/>
                <a:gd name="connsiteY277" fmla="*/ 538949 h 1147088"/>
                <a:gd name="connsiteX278" fmla="*/ 910709 w 1376191"/>
                <a:gd name="connsiteY278" fmla="*/ 553611 h 1147088"/>
                <a:gd name="connsiteX279" fmla="*/ 930181 w 1376191"/>
                <a:gd name="connsiteY279" fmla="*/ 560043 h 1147088"/>
                <a:gd name="connsiteX280" fmla="*/ 935088 w 1376191"/>
                <a:gd name="connsiteY280" fmla="*/ 582516 h 1147088"/>
                <a:gd name="connsiteX281" fmla="*/ 925352 w 1376191"/>
                <a:gd name="connsiteY281" fmla="*/ 604237 h 1147088"/>
                <a:gd name="connsiteX282" fmla="*/ 907321 w 1376191"/>
                <a:gd name="connsiteY282" fmla="*/ 616058 h 1147088"/>
                <a:gd name="connsiteX283" fmla="*/ 887421 w 1376191"/>
                <a:gd name="connsiteY283" fmla="*/ 629550 h 1147088"/>
                <a:gd name="connsiteX284" fmla="*/ 848984 w 1376191"/>
                <a:gd name="connsiteY284" fmla="*/ 630134 h 1147088"/>
                <a:gd name="connsiteX285" fmla="*/ 829357 w 1376191"/>
                <a:gd name="connsiteY285" fmla="*/ 593627 h 1147088"/>
                <a:gd name="connsiteX286" fmla="*/ 809028 w 1376191"/>
                <a:gd name="connsiteY286" fmla="*/ 560419 h 1147088"/>
                <a:gd name="connsiteX287" fmla="*/ 802408 w 1376191"/>
                <a:gd name="connsiteY287" fmla="*/ 552901 h 1147088"/>
                <a:gd name="connsiteX288" fmla="*/ 806419 w 1376191"/>
                <a:gd name="connsiteY288" fmla="*/ 572199 h 1147088"/>
                <a:gd name="connsiteX289" fmla="*/ 821724 w 1376191"/>
                <a:gd name="connsiteY289" fmla="*/ 591330 h 1147088"/>
                <a:gd name="connsiteX290" fmla="*/ 835821 w 1376191"/>
                <a:gd name="connsiteY290" fmla="*/ 624955 h 1147088"/>
                <a:gd name="connsiteX291" fmla="*/ 854709 w 1376191"/>
                <a:gd name="connsiteY291" fmla="*/ 650811 h 1147088"/>
                <a:gd name="connsiteX292" fmla="*/ 873752 w 1376191"/>
                <a:gd name="connsiteY292" fmla="*/ 646132 h 1147088"/>
                <a:gd name="connsiteX293" fmla="*/ 890654 w 1376191"/>
                <a:gd name="connsiteY293" fmla="*/ 652398 h 1147088"/>
                <a:gd name="connsiteX294" fmla="*/ 879827 w 1376191"/>
                <a:gd name="connsiteY294" fmla="*/ 690033 h 1147088"/>
                <a:gd name="connsiteX295" fmla="*/ 851516 w 1376191"/>
                <a:gd name="connsiteY295" fmla="*/ 730801 h 1147088"/>
                <a:gd name="connsiteX296" fmla="*/ 836639 w 1376191"/>
                <a:gd name="connsiteY296" fmla="*/ 751311 h 1147088"/>
                <a:gd name="connsiteX297" fmla="*/ 829668 w 1376191"/>
                <a:gd name="connsiteY297" fmla="*/ 799222 h 1147088"/>
                <a:gd name="connsiteX298" fmla="*/ 813468 w 1376191"/>
                <a:gd name="connsiteY298" fmla="*/ 861293 h 1147088"/>
                <a:gd name="connsiteX299" fmla="*/ 793724 w 1376191"/>
                <a:gd name="connsiteY299" fmla="*/ 907741 h 1147088"/>
                <a:gd name="connsiteX300" fmla="*/ 782352 w 1376191"/>
                <a:gd name="connsiteY300" fmla="*/ 918226 h 1147088"/>
                <a:gd name="connsiteX301" fmla="*/ 772694 w 1376191"/>
                <a:gd name="connsiteY301" fmla="*/ 943539 h 1147088"/>
                <a:gd name="connsiteX302" fmla="*/ 743759 w 1376191"/>
                <a:gd name="connsiteY302" fmla="*/ 975827 h 1147088"/>
                <a:gd name="connsiteX303" fmla="*/ 698585 w 1376191"/>
                <a:gd name="connsiteY303" fmla="*/ 967849 h 1147088"/>
                <a:gd name="connsiteX304" fmla="*/ 682346 w 1376191"/>
                <a:gd name="connsiteY304" fmla="*/ 927165 h 1147088"/>
                <a:gd name="connsiteX305" fmla="*/ 676621 w 1376191"/>
                <a:gd name="connsiteY305" fmla="*/ 895962 h 1147088"/>
                <a:gd name="connsiteX306" fmla="*/ 662329 w 1376191"/>
                <a:gd name="connsiteY306" fmla="*/ 853565 h 1147088"/>
                <a:gd name="connsiteX307" fmla="*/ 668521 w 1376191"/>
                <a:gd name="connsiteY307" fmla="*/ 811586 h 1147088"/>
                <a:gd name="connsiteX308" fmla="*/ 656643 w 1376191"/>
                <a:gd name="connsiteY308" fmla="*/ 774869 h 1147088"/>
                <a:gd name="connsiteX309" fmla="*/ 649556 w 1376191"/>
                <a:gd name="connsiteY309" fmla="*/ 733809 h 1147088"/>
                <a:gd name="connsiteX310" fmla="*/ 645622 w 1376191"/>
                <a:gd name="connsiteY310" fmla="*/ 701729 h 1147088"/>
                <a:gd name="connsiteX311" fmla="*/ 629772 w 1376191"/>
                <a:gd name="connsiteY311" fmla="*/ 702105 h 1147088"/>
                <a:gd name="connsiteX312" fmla="*/ 611547 w 1376191"/>
                <a:gd name="connsiteY312" fmla="*/ 690326 h 1147088"/>
                <a:gd name="connsiteX313" fmla="*/ 607030 w 1376191"/>
                <a:gd name="connsiteY313" fmla="*/ 689866 h 1147088"/>
                <a:gd name="connsiteX314" fmla="*/ 597255 w 1376191"/>
                <a:gd name="connsiteY314" fmla="*/ 688906 h 1147088"/>
                <a:gd name="connsiteX315" fmla="*/ 580431 w 1376191"/>
                <a:gd name="connsiteY315" fmla="*/ 702982 h 1147088"/>
                <a:gd name="connsiteX316" fmla="*/ 547096 w 1376191"/>
                <a:gd name="connsiteY316" fmla="*/ 698680 h 1147088"/>
                <a:gd name="connsiteX317" fmla="*/ 519018 w 1376191"/>
                <a:gd name="connsiteY317" fmla="*/ 671529 h 1147088"/>
                <a:gd name="connsiteX318" fmla="*/ 505115 w 1376191"/>
                <a:gd name="connsiteY318" fmla="*/ 625540 h 1147088"/>
                <a:gd name="connsiteX319" fmla="*/ 510995 w 1376191"/>
                <a:gd name="connsiteY319" fmla="*/ 570987 h 1147088"/>
                <a:gd name="connsiteX320" fmla="*/ 535569 w 1376191"/>
                <a:gd name="connsiteY320" fmla="*/ 532517 h 1147088"/>
                <a:gd name="connsiteX321" fmla="*/ 539190 w 1376191"/>
                <a:gd name="connsiteY321" fmla="*/ 525583 h 1147088"/>
                <a:gd name="connsiteX322" fmla="*/ 544759 w 1376191"/>
                <a:gd name="connsiteY322" fmla="*/ 514722 h 1147088"/>
                <a:gd name="connsiteX323" fmla="*/ 556364 w 1376191"/>
                <a:gd name="connsiteY323" fmla="*/ 483186 h 1147088"/>
                <a:gd name="connsiteX324" fmla="*/ 571942 w 1376191"/>
                <a:gd name="connsiteY324" fmla="*/ 471991 h 1147088"/>
                <a:gd name="connsiteX325" fmla="*/ 593516 w 1376191"/>
                <a:gd name="connsiteY325" fmla="*/ 472785 h 1147088"/>
                <a:gd name="connsiteX326" fmla="*/ 637366 w 1376191"/>
                <a:gd name="connsiteY326" fmla="*/ 464222 h 1147088"/>
                <a:gd name="connsiteX327" fmla="*/ 664510 w 1376191"/>
                <a:gd name="connsiteY327" fmla="*/ 465266 h 1147088"/>
                <a:gd name="connsiteX328" fmla="*/ 663848 w 1376191"/>
                <a:gd name="connsiteY328" fmla="*/ 474163 h 1147088"/>
                <a:gd name="connsiteX329" fmla="*/ 681645 w 1376191"/>
                <a:gd name="connsiteY329" fmla="*/ 493336 h 1147088"/>
                <a:gd name="connsiteX330" fmla="*/ 711475 w 1376191"/>
                <a:gd name="connsiteY330" fmla="*/ 505658 h 1147088"/>
                <a:gd name="connsiteX331" fmla="*/ 743876 w 1376191"/>
                <a:gd name="connsiteY331" fmla="*/ 498599 h 1147088"/>
                <a:gd name="connsiteX332" fmla="*/ 786792 w 1376191"/>
                <a:gd name="connsiteY332" fmla="*/ 497931 h 1147088"/>
                <a:gd name="connsiteX333" fmla="*/ 796411 w 1376191"/>
                <a:gd name="connsiteY333" fmla="*/ 478674 h 1147088"/>
                <a:gd name="connsiteX334" fmla="*/ 795359 w 1376191"/>
                <a:gd name="connsiteY334" fmla="*/ 475667 h 1147088"/>
                <a:gd name="connsiteX335" fmla="*/ 785429 w 1376191"/>
                <a:gd name="connsiteY335" fmla="*/ 476628 h 1147088"/>
                <a:gd name="connsiteX336" fmla="*/ 756611 w 1376191"/>
                <a:gd name="connsiteY336" fmla="*/ 474915 h 1147088"/>
                <a:gd name="connsiteX337" fmla="*/ 747849 w 1376191"/>
                <a:gd name="connsiteY337" fmla="*/ 468148 h 1147088"/>
                <a:gd name="connsiteX338" fmla="*/ 743915 w 1376191"/>
                <a:gd name="connsiteY338" fmla="*/ 465224 h 1147088"/>
                <a:gd name="connsiteX339" fmla="*/ 740488 w 1376191"/>
                <a:gd name="connsiteY339" fmla="*/ 452484 h 1147088"/>
                <a:gd name="connsiteX340" fmla="*/ 740527 w 1376191"/>
                <a:gd name="connsiteY340" fmla="*/ 436946 h 1147088"/>
                <a:gd name="connsiteX341" fmla="*/ 736477 w 1376191"/>
                <a:gd name="connsiteY341" fmla="*/ 448140 h 1147088"/>
                <a:gd name="connsiteX342" fmla="*/ 740177 w 1376191"/>
                <a:gd name="connsiteY342" fmla="*/ 468566 h 1147088"/>
                <a:gd name="connsiteX343" fmla="*/ 738580 w 1376191"/>
                <a:gd name="connsiteY343" fmla="*/ 478424 h 1147088"/>
                <a:gd name="connsiteX344" fmla="*/ 732271 w 1376191"/>
                <a:gd name="connsiteY344" fmla="*/ 470655 h 1147088"/>
                <a:gd name="connsiteX345" fmla="*/ 726352 w 1376191"/>
                <a:gd name="connsiteY345" fmla="*/ 468691 h 1147088"/>
                <a:gd name="connsiteX346" fmla="*/ 716304 w 1376191"/>
                <a:gd name="connsiteY346" fmla="*/ 460379 h 1147088"/>
                <a:gd name="connsiteX347" fmla="*/ 713345 w 1376191"/>
                <a:gd name="connsiteY347" fmla="*/ 442835 h 1147088"/>
                <a:gd name="connsiteX348" fmla="*/ 711475 w 1376191"/>
                <a:gd name="connsiteY348" fmla="*/ 439494 h 1147088"/>
                <a:gd name="connsiteX349" fmla="*/ 706491 w 1376191"/>
                <a:gd name="connsiteY349" fmla="*/ 429135 h 1147088"/>
                <a:gd name="connsiteX350" fmla="*/ 698507 w 1376191"/>
                <a:gd name="connsiteY350" fmla="*/ 417940 h 1147088"/>
                <a:gd name="connsiteX351" fmla="*/ 688772 w 1376191"/>
                <a:gd name="connsiteY351" fmla="*/ 411758 h 1147088"/>
                <a:gd name="connsiteX352" fmla="*/ 702713 w 1376191"/>
                <a:gd name="connsiteY352" fmla="*/ 432852 h 1147088"/>
                <a:gd name="connsiteX353" fmla="*/ 697534 w 1376191"/>
                <a:gd name="connsiteY353" fmla="*/ 438032 h 1147088"/>
                <a:gd name="connsiteX354" fmla="*/ 692627 w 1376191"/>
                <a:gd name="connsiteY354" fmla="*/ 448057 h 1147088"/>
                <a:gd name="connsiteX355" fmla="*/ 680983 w 1376191"/>
                <a:gd name="connsiteY355" fmla="*/ 461089 h 1147088"/>
                <a:gd name="connsiteX356" fmla="*/ 680866 w 1376191"/>
                <a:gd name="connsiteY356" fmla="*/ 450187 h 1147088"/>
                <a:gd name="connsiteX357" fmla="*/ 682190 w 1376191"/>
                <a:gd name="connsiteY357" fmla="*/ 437113 h 1147088"/>
                <a:gd name="connsiteX358" fmla="*/ 664198 w 1376191"/>
                <a:gd name="connsiteY358" fmla="*/ 424289 h 1147088"/>
                <a:gd name="connsiteX359" fmla="*/ 662095 w 1376191"/>
                <a:gd name="connsiteY359" fmla="*/ 432267 h 1147088"/>
                <a:gd name="connsiteX360" fmla="*/ 647297 w 1376191"/>
                <a:gd name="connsiteY360" fmla="*/ 432769 h 1147088"/>
                <a:gd name="connsiteX361" fmla="*/ 643675 w 1376191"/>
                <a:gd name="connsiteY361" fmla="*/ 412802 h 1147088"/>
                <a:gd name="connsiteX362" fmla="*/ 620932 w 1376191"/>
                <a:gd name="connsiteY362" fmla="*/ 419611 h 1147088"/>
                <a:gd name="connsiteX363" fmla="*/ 601422 w 1376191"/>
                <a:gd name="connsiteY363" fmla="*/ 444673 h 1147088"/>
                <a:gd name="connsiteX364" fmla="*/ 587402 w 1376191"/>
                <a:gd name="connsiteY364" fmla="*/ 465726 h 1147088"/>
                <a:gd name="connsiteX365" fmla="*/ 567775 w 1376191"/>
                <a:gd name="connsiteY365" fmla="*/ 464305 h 1147088"/>
                <a:gd name="connsiteX366" fmla="*/ 549588 w 1376191"/>
                <a:gd name="connsiteY366" fmla="*/ 455116 h 1147088"/>
                <a:gd name="connsiteX367" fmla="*/ 547641 w 1376191"/>
                <a:gd name="connsiteY367" fmla="*/ 429469 h 1147088"/>
                <a:gd name="connsiteX368" fmla="*/ 563764 w 1376191"/>
                <a:gd name="connsiteY368" fmla="*/ 407748 h 1147088"/>
                <a:gd name="connsiteX369" fmla="*/ 590089 w 1376191"/>
                <a:gd name="connsiteY369" fmla="*/ 407330 h 1147088"/>
                <a:gd name="connsiteX370" fmla="*/ 589505 w 1376191"/>
                <a:gd name="connsiteY370" fmla="*/ 395885 h 1147088"/>
                <a:gd name="connsiteX371" fmla="*/ 578289 w 1376191"/>
                <a:gd name="connsiteY371" fmla="*/ 380054 h 1147088"/>
                <a:gd name="connsiteX372" fmla="*/ 571396 w 1376191"/>
                <a:gd name="connsiteY372" fmla="*/ 372494 h 1147088"/>
                <a:gd name="connsiteX373" fmla="*/ 584637 w 1376191"/>
                <a:gd name="connsiteY373" fmla="*/ 360756 h 1147088"/>
                <a:gd name="connsiteX374" fmla="*/ 601227 w 1376191"/>
                <a:gd name="connsiteY374" fmla="*/ 354992 h 1147088"/>
                <a:gd name="connsiteX375" fmla="*/ 588804 w 1376191"/>
                <a:gd name="connsiteY375" fmla="*/ 351233 h 1147088"/>
                <a:gd name="connsiteX376" fmla="*/ 567346 w 1376191"/>
                <a:gd name="connsiteY376" fmla="*/ 350815 h 1147088"/>
                <a:gd name="connsiteX377" fmla="*/ 572136 w 1376191"/>
                <a:gd name="connsiteY377" fmla="*/ 339579 h 1147088"/>
                <a:gd name="connsiteX378" fmla="*/ 577277 w 1376191"/>
                <a:gd name="connsiteY378" fmla="*/ 321576 h 1147088"/>
                <a:gd name="connsiteX379" fmla="*/ 579691 w 1376191"/>
                <a:gd name="connsiteY379" fmla="*/ 310966 h 1147088"/>
                <a:gd name="connsiteX380" fmla="*/ 572798 w 1376191"/>
                <a:gd name="connsiteY380" fmla="*/ 296680 h 1147088"/>
                <a:gd name="connsiteX381" fmla="*/ 578367 w 1376191"/>
                <a:gd name="connsiteY381" fmla="*/ 269571 h 1147088"/>
                <a:gd name="connsiteX382" fmla="*/ 590673 w 1376191"/>
                <a:gd name="connsiteY382" fmla="*/ 271451 h 1147088"/>
                <a:gd name="connsiteX383" fmla="*/ 588415 w 1376191"/>
                <a:gd name="connsiteY383" fmla="*/ 280432 h 1147088"/>
                <a:gd name="connsiteX384" fmla="*/ 600098 w 1376191"/>
                <a:gd name="connsiteY384" fmla="*/ 293547 h 1147088"/>
                <a:gd name="connsiteX385" fmla="*/ 605511 w 1376191"/>
                <a:gd name="connsiteY385" fmla="*/ 319571 h 1147088"/>
                <a:gd name="connsiteX386" fmla="*/ 608081 w 1376191"/>
                <a:gd name="connsiteY386" fmla="*/ 332227 h 1147088"/>
                <a:gd name="connsiteX387" fmla="*/ 604927 w 1376191"/>
                <a:gd name="connsiteY387" fmla="*/ 340289 h 1147088"/>
                <a:gd name="connsiteX388" fmla="*/ 620465 w 1376191"/>
                <a:gd name="connsiteY388" fmla="*/ 332227 h 1147088"/>
                <a:gd name="connsiteX389" fmla="*/ 630707 w 1376191"/>
                <a:gd name="connsiteY389" fmla="*/ 319738 h 1147088"/>
                <a:gd name="connsiteX390" fmla="*/ 646090 w 1376191"/>
                <a:gd name="connsiteY390" fmla="*/ 312386 h 1147088"/>
                <a:gd name="connsiteX391" fmla="*/ 643286 w 1376191"/>
                <a:gd name="connsiteY391" fmla="*/ 303823 h 1147088"/>
                <a:gd name="connsiteX392" fmla="*/ 642312 w 1376191"/>
                <a:gd name="connsiteY392" fmla="*/ 290456 h 1147088"/>
                <a:gd name="connsiteX393" fmla="*/ 631408 w 1376191"/>
                <a:gd name="connsiteY393" fmla="*/ 271785 h 1147088"/>
                <a:gd name="connsiteX394" fmla="*/ 629772 w 1376191"/>
                <a:gd name="connsiteY394" fmla="*/ 240499 h 1147088"/>
                <a:gd name="connsiteX395" fmla="*/ 648309 w 1376191"/>
                <a:gd name="connsiteY395" fmla="*/ 222203 h 1147088"/>
                <a:gd name="connsiteX396" fmla="*/ 651775 w 1376191"/>
                <a:gd name="connsiteY396" fmla="*/ 215061 h 1147088"/>
                <a:gd name="connsiteX397" fmla="*/ 661628 w 1376191"/>
                <a:gd name="connsiteY397" fmla="*/ 209463 h 1147088"/>
                <a:gd name="connsiteX398" fmla="*/ 680438 w 1376191"/>
                <a:gd name="connsiteY398" fmla="*/ 181059 h 1147088"/>
                <a:gd name="connsiteX399" fmla="*/ 702480 w 1376191"/>
                <a:gd name="connsiteY399" fmla="*/ 161177 h 1147088"/>
                <a:gd name="connsiteX400" fmla="*/ 712916 w 1376191"/>
                <a:gd name="connsiteY400" fmla="*/ 157752 h 1147088"/>
                <a:gd name="connsiteX401" fmla="*/ 733323 w 1376191"/>
                <a:gd name="connsiteY401" fmla="*/ 147434 h 1147088"/>
                <a:gd name="connsiteX402" fmla="*/ 752288 w 1376191"/>
                <a:gd name="connsiteY402" fmla="*/ 152280 h 1147088"/>
                <a:gd name="connsiteX403" fmla="*/ 767787 w 1376191"/>
                <a:gd name="connsiteY403" fmla="*/ 165187 h 1147088"/>
                <a:gd name="connsiteX404" fmla="*/ 797229 w 1376191"/>
                <a:gd name="connsiteY404" fmla="*/ 178386 h 1147088"/>
                <a:gd name="connsiteX405" fmla="*/ 816155 w 1376191"/>
                <a:gd name="connsiteY405" fmla="*/ 193883 h 1147088"/>
                <a:gd name="connsiteX406" fmla="*/ 827332 w 1376191"/>
                <a:gd name="connsiteY406" fmla="*/ 175003 h 1147088"/>
                <a:gd name="connsiteX407" fmla="*/ 837652 w 1376191"/>
                <a:gd name="connsiteY407" fmla="*/ 181352 h 1147088"/>
                <a:gd name="connsiteX408" fmla="*/ 846725 w 1376191"/>
                <a:gd name="connsiteY408" fmla="*/ 185028 h 1147088"/>
                <a:gd name="connsiteX409" fmla="*/ 879866 w 1376191"/>
                <a:gd name="connsiteY409" fmla="*/ 172246 h 1147088"/>
                <a:gd name="connsiteX410" fmla="*/ 896495 w 1376191"/>
                <a:gd name="connsiteY410" fmla="*/ 172162 h 1147088"/>
                <a:gd name="connsiteX411" fmla="*/ 901363 w 1376191"/>
                <a:gd name="connsiteY411" fmla="*/ 161093 h 1147088"/>
                <a:gd name="connsiteX412" fmla="*/ 933764 w 1376191"/>
                <a:gd name="connsiteY412" fmla="*/ 154243 h 1147088"/>
                <a:gd name="connsiteX413" fmla="*/ 954715 w 1376191"/>
                <a:gd name="connsiteY413" fmla="*/ 137284 h 1147088"/>
                <a:gd name="connsiteX414" fmla="*/ 966437 w 1376191"/>
                <a:gd name="connsiteY414" fmla="*/ 139832 h 1147088"/>
                <a:gd name="connsiteX415" fmla="*/ 978237 w 1376191"/>
                <a:gd name="connsiteY415" fmla="*/ 143341 h 1147088"/>
                <a:gd name="connsiteX416" fmla="*/ 983261 w 1376191"/>
                <a:gd name="connsiteY416" fmla="*/ 148311 h 1147088"/>
                <a:gd name="connsiteX417" fmla="*/ 993464 w 1376191"/>
                <a:gd name="connsiteY417" fmla="*/ 140835 h 1147088"/>
                <a:gd name="connsiteX418" fmla="*/ 1003862 w 1376191"/>
                <a:gd name="connsiteY418" fmla="*/ 144427 h 1147088"/>
                <a:gd name="connsiteX419" fmla="*/ 1002577 w 1376191"/>
                <a:gd name="connsiteY419" fmla="*/ 130016 h 1147088"/>
                <a:gd name="connsiteX420" fmla="*/ 1014298 w 1376191"/>
                <a:gd name="connsiteY420" fmla="*/ 121745 h 1147088"/>
                <a:gd name="connsiteX421" fmla="*/ 1024852 w 1376191"/>
                <a:gd name="connsiteY421" fmla="*/ 111303 h 1147088"/>
                <a:gd name="connsiteX422" fmla="*/ 1045609 w 1376191"/>
                <a:gd name="connsiteY422" fmla="*/ 104118 h 1147088"/>
                <a:gd name="connsiteX423" fmla="*/ 1065898 w 1376191"/>
                <a:gd name="connsiteY423" fmla="*/ 98730 h 1147088"/>
                <a:gd name="connsiteX424" fmla="*/ 1075595 w 1376191"/>
                <a:gd name="connsiteY424" fmla="*/ 97059 h 1147088"/>
                <a:gd name="connsiteX425" fmla="*/ 1090978 w 1376191"/>
                <a:gd name="connsiteY425" fmla="*/ 87494 h 1147088"/>
                <a:gd name="connsiteX426" fmla="*/ 1101570 w 1376191"/>
                <a:gd name="connsiteY426" fmla="*/ 81103 h 1147088"/>
                <a:gd name="connsiteX427" fmla="*/ 1053405 w 1376191"/>
                <a:gd name="connsiteY427" fmla="*/ 47198 h 1147088"/>
                <a:gd name="connsiteX428" fmla="*/ 1064656 w 1376191"/>
                <a:gd name="connsiteY428" fmla="*/ 58229 h 1147088"/>
                <a:gd name="connsiteX429" fmla="*/ 1035211 w 1376191"/>
                <a:gd name="connsiteY429" fmla="*/ 53899 h 1147088"/>
                <a:gd name="connsiteX430" fmla="*/ 1053405 w 1376191"/>
                <a:gd name="connsiteY430" fmla="*/ 47198 h 1147088"/>
                <a:gd name="connsiteX431" fmla="*/ 679200 w 1376191"/>
                <a:gd name="connsiteY431" fmla="*/ 41940 h 1147088"/>
                <a:gd name="connsiteX432" fmla="*/ 689500 w 1376191"/>
                <a:gd name="connsiteY432" fmla="*/ 56407 h 1147088"/>
                <a:gd name="connsiteX433" fmla="*/ 699041 w 1376191"/>
                <a:gd name="connsiteY433" fmla="*/ 61503 h 1147088"/>
                <a:gd name="connsiteX434" fmla="*/ 715071 w 1376191"/>
                <a:gd name="connsiteY434" fmla="*/ 65479 h 1147088"/>
                <a:gd name="connsiteX435" fmla="*/ 713516 w 1376191"/>
                <a:gd name="connsiteY435" fmla="*/ 87984 h 1147088"/>
                <a:gd name="connsiteX436" fmla="*/ 694372 w 1376191"/>
                <a:gd name="connsiteY436" fmla="*/ 87401 h 1147088"/>
                <a:gd name="connsiteX437" fmla="*/ 683083 w 1376191"/>
                <a:gd name="connsiteY437" fmla="*/ 106822 h 1147088"/>
                <a:gd name="connsiteX438" fmla="*/ 671060 w 1376191"/>
                <a:gd name="connsiteY438" fmla="*/ 98022 h 1147088"/>
                <a:gd name="connsiteX439" fmla="*/ 666345 w 1376191"/>
                <a:gd name="connsiteY439" fmla="*/ 87728 h 1147088"/>
                <a:gd name="connsiteX440" fmla="*/ 666735 w 1376191"/>
                <a:gd name="connsiteY440" fmla="*/ 75146 h 1147088"/>
                <a:gd name="connsiteX441" fmla="*/ 650621 w 1376191"/>
                <a:gd name="connsiteY441" fmla="*/ 77292 h 1147088"/>
                <a:gd name="connsiteX442" fmla="*/ 645317 w 1376191"/>
                <a:gd name="connsiteY442" fmla="*/ 64797 h 1147088"/>
                <a:gd name="connsiteX443" fmla="*/ 650679 w 1376191"/>
                <a:gd name="connsiteY443" fmla="*/ 48243 h 1147088"/>
                <a:gd name="connsiteX444" fmla="*/ 665465 w 1376191"/>
                <a:gd name="connsiteY444" fmla="*/ 48826 h 1147088"/>
                <a:gd name="connsiteX445" fmla="*/ 679200 w 1376191"/>
                <a:gd name="connsiteY445" fmla="*/ 41940 h 1147088"/>
                <a:gd name="connsiteX446" fmla="*/ 884761 w 1376191"/>
                <a:gd name="connsiteY446" fmla="*/ 39049 h 1147088"/>
                <a:gd name="connsiteX447" fmla="*/ 896002 w 1376191"/>
                <a:gd name="connsiteY447" fmla="*/ 49030 h 1147088"/>
                <a:gd name="connsiteX448" fmla="*/ 874259 w 1376191"/>
                <a:gd name="connsiteY448" fmla="*/ 51515 h 1147088"/>
                <a:gd name="connsiteX449" fmla="*/ 884761 w 1376191"/>
                <a:gd name="connsiteY449" fmla="*/ 39049 h 1147088"/>
                <a:gd name="connsiteX450" fmla="*/ 358885 w 1376191"/>
                <a:gd name="connsiteY450" fmla="*/ 16643 h 1147088"/>
                <a:gd name="connsiteX451" fmla="*/ 352918 w 1376191"/>
                <a:gd name="connsiteY451" fmla="*/ 25178 h 1147088"/>
                <a:gd name="connsiteX452" fmla="*/ 334789 w 1376191"/>
                <a:gd name="connsiteY452" fmla="*/ 37486 h 1147088"/>
                <a:gd name="connsiteX453" fmla="*/ 326303 w 1376191"/>
                <a:gd name="connsiteY453" fmla="*/ 49326 h 1147088"/>
                <a:gd name="connsiteX454" fmla="*/ 308021 w 1376191"/>
                <a:gd name="connsiteY454" fmla="*/ 62701 h 1147088"/>
                <a:gd name="connsiteX455" fmla="*/ 281146 w 1376191"/>
                <a:gd name="connsiteY455" fmla="*/ 75453 h 1147088"/>
                <a:gd name="connsiteX456" fmla="*/ 269399 w 1376191"/>
                <a:gd name="connsiteY456" fmla="*/ 96803 h 1147088"/>
                <a:gd name="connsiteX457" fmla="*/ 265383 w 1376191"/>
                <a:gd name="connsiteY457" fmla="*/ 96661 h 1147088"/>
                <a:gd name="connsiteX458" fmla="*/ 266172 w 1376191"/>
                <a:gd name="connsiteY458" fmla="*/ 106277 h 1147088"/>
                <a:gd name="connsiteX459" fmla="*/ 243039 w 1376191"/>
                <a:gd name="connsiteY459" fmla="*/ 112321 h 1147088"/>
                <a:gd name="connsiteX460" fmla="*/ 216478 w 1376191"/>
                <a:gd name="connsiteY460" fmla="*/ 115361 h 1147088"/>
                <a:gd name="connsiteX461" fmla="*/ 302001 w 1376191"/>
                <a:gd name="connsiteY461" fmla="*/ 46716 h 1147088"/>
                <a:gd name="connsiteX462" fmla="*/ 358885 w 1376191"/>
                <a:gd name="connsiteY462" fmla="*/ 16643 h 1147088"/>
                <a:gd name="connsiteX463" fmla="*/ 508790 w 1376191"/>
                <a:gd name="connsiteY463" fmla="*/ 16 h 1147088"/>
                <a:gd name="connsiteX464" fmla="*/ 522926 w 1376191"/>
                <a:gd name="connsiteY464" fmla="*/ 3113 h 1147088"/>
                <a:gd name="connsiteX465" fmla="*/ 549819 w 1376191"/>
                <a:gd name="connsiteY465" fmla="*/ 4717 h 1147088"/>
                <a:gd name="connsiteX466" fmla="*/ 555487 w 1376191"/>
                <a:gd name="connsiteY466" fmla="*/ 14954 h 1147088"/>
                <a:gd name="connsiteX467" fmla="*/ 550666 w 1376191"/>
                <a:gd name="connsiteY467" fmla="*/ 27230 h 1147088"/>
                <a:gd name="connsiteX468" fmla="*/ 572451 w 1376191"/>
                <a:gd name="connsiteY468" fmla="*/ 28934 h 1147088"/>
                <a:gd name="connsiteX469" fmla="*/ 588608 w 1376191"/>
                <a:gd name="connsiteY469" fmla="*/ 32441 h 1147088"/>
                <a:gd name="connsiteX470" fmla="*/ 586928 w 1376191"/>
                <a:gd name="connsiteY470" fmla="*/ 42590 h 1147088"/>
                <a:gd name="connsiteX471" fmla="*/ 571181 w 1376191"/>
                <a:gd name="connsiteY471" fmla="*/ 50911 h 1147088"/>
                <a:gd name="connsiteX472" fmla="*/ 561702 w 1376191"/>
                <a:gd name="connsiteY472" fmla="*/ 58013 h 1147088"/>
                <a:gd name="connsiteX473" fmla="*/ 558410 w 1376191"/>
                <a:gd name="connsiteY473" fmla="*/ 73013 h 1147088"/>
                <a:gd name="connsiteX474" fmla="*/ 556771 w 1376191"/>
                <a:gd name="connsiteY474" fmla="*/ 77080 h 1147088"/>
                <a:gd name="connsiteX475" fmla="*/ 558902 w 1376191"/>
                <a:gd name="connsiteY475" fmla="*/ 90836 h 1147088"/>
                <a:gd name="connsiteX476" fmla="*/ 550147 w 1376191"/>
                <a:gd name="connsiteY476" fmla="*/ 113535 h 1147088"/>
                <a:gd name="connsiteX477" fmla="*/ 538742 w 1376191"/>
                <a:gd name="connsiteY477" fmla="*/ 138299 h 1147088"/>
                <a:gd name="connsiteX478" fmla="*/ 537035 w 1376191"/>
                <a:gd name="connsiteY478" fmla="*/ 148672 h 1147088"/>
                <a:gd name="connsiteX479" fmla="*/ 537035 w 1376191"/>
                <a:gd name="connsiteY479" fmla="*/ 150065 h 1147088"/>
                <a:gd name="connsiteX480" fmla="*/ 526450 w 1376191"/>
                <a:gd name="connsiteY480" fmla="*/ 157440 h 1147088"/>
                <a:gd name="connsiteX481" fmla="*/ 506140 w 1376191"/>
                <a:gd name="connsiteY481" fmla="*/ 153249 h 1147088"/>
                <a:gd name="connsiteX482" fmla="*/ 507356 w 1376191"/>
                <a:gd name="connsiteY482" fmla="*/ 161445 h 1147088"/>
                <a:gd name="connsiteX483" fmla="*/ 513939 w 1376191"/>
                <a:gd name="connsiteY483" fmla="*/ 166744 h 1147088"/>
                <a:gd name="connsiteX484" fmla="*/ 497508 w 1376191"/>
                <a:gd name="connsiteY484" fmla="*/ 188199 h 1147088"/>
                <a:gd name="connsiteX485" fmla="*/ 472910 w 1376191"/>
                <a:gd name="connsiteY485" fmla="*/ 200935 h 1147088"/>
                <a:gd name="connsiteX486" fmla="*/ 459812 w 1376191"/>
                <a:gd name="connsiteY486" fmla="*/ 210587 h 1147088"/>
                <a:gd name="connsiteX487" fmla="*/ 443736 w 1376191"/>
                <a:gd name="connsiteY487" fmla="*/ 213062 h 1147088"/>
                <a:gd name="connsiteX488" fmla="*/ 432113 w 1376191"/>
                <a:gd name="connsiteY488" fmla="*/ 247527 h 1147088"/>
                <a:gd name="connsiteX489" fmla="*/ 422457 w 1376191"/>
                <a:gd name="connsiteY489" fmla="*/ 261445 h 1147088"/>
                <a:gd name="connsiteX490" fmla="*/ 413825 w 1376191"/>
                <a:gd name="connsiteY490" fmla="*/ 265512 h 1147088"/>
                <a:gd name="connsiteX491" fmla="*/ 398569 w 1376191"/>
                <a:gd name="connsiteY491" fmla="*/ 260101 h 1147088"/>
                <a:gd name="connsiteX492" fmla="*/ 387423 w 1376191"/>
                <a:gd name="connsiteY492" fmla="*/ 236457 h 1147088"/>
                <a:gd name="connsiteX493" fmla="*/ 376087 w 1376191"/>
                <a:gd name="connsiteY493" fmla="*/ 195413 h 1147088"/>
                <a:gd name="connsiteX494" fmla="*/ 380772 w 1376191"/>
                <a:gd name="connsiteY494" fmla="*/ 182838 h 1147088"/>
                <a:gd name="connsiteX495" fmla="*/ 382179 w 1376191"/>
                <a:gd name="connsiteY495" fmla="*/ 170823 h 1147088"/>
                <a:gd name="connsiteX496" fmla="*/ 378232 w 1376191"/>
                <a:gd name="connsiteY496" fmla="*/ 156607 h 1147088"/>
                <a:gd name="connsiteX497" fmla="*/ 381277 w 1376191"/>
                <a:gd name="connsiteY497" fmla="*/ 151781 h 1147088"/>
                <a:gd name="connsiteX498" fmla="*/ 368657 w 1376191"/>
                <a:gd name="connsiteY498" fmla="*/ 144542 h 1147088"/>
                <a:gd name="connsiteX499" fmla="*/ 366882 w 1376191"/>
                <a:gd name="connsiteY499" fmla="*/ 126508 h 1147088"/>
                <a:gd name="connsiteX500" fmla="*/ 354466 w 1376191"/>
                <a:gd name="connsiteY500" fmla="*/ 107540 h 1147088"/>
                <a:gd name="connsiteX501" fmla="*/ 333842 w 1376191"/>
                <a:gd name="connsiteY501" fmla="*/ 104655 h 1147088"/>
                <a:gd name="connsiteX502" fmla="*/ 315527 w 1376191"/>
                <a:gd name="connsiteY502" fmla="*/ 103336 h 1147088"/>
                <a:gd name="connsiteX503" fmla="*/ 315295 w 1376191"/>
                <a:gd name="connsiteY503" fmla="*/ 89866 h 1147088"/>
                <a:gd name="connsiteX504" fmla="*/ 330646 w 1376191"/>
                <a:gd name="connsiteY504" fmla="*/ 85911 h 1147088"/>
                <a:gd name="connsiteX505" fmla="*/ 313150 w 1376191"/>
                <a:gd name="connsiteY505" fmla="*/ 81956 h 1147088"/>
                <a:gd name="connsiteX506" fmla="*/ 304955 w 1376191"/>
                <a:gd name="connsiteY506" fmla="*/ 81794 h 1147088"/>
                <a:gd name="connsiteX507" fmla="*/ 300544 w 1376191"/>
                <a:gd name="connsiteY507" fmla="*/ 74642 h 1147088"/>
                <a:gd name="connsiteX508" fmla="*/ 321782 w 1376191"/>
                <a:gd name="connsiteY508" fmla="*/ 68971 h 1147088"/>
                <a:gd name="connsiteX509" fmla="*/ 332722 w 1376191"/>
                <a:gd name="connsiteY509" fmla="*/ 58871 h 1147088"/>
                <a:gd name="connsiteX510" fmla="*/ 347227 w 1376191"/>
                <a:gd name="connsiteY510" fmla="*/ 39008 h 1147088"/>
                <a:gd name="connsiteX511" fmla="*/ 402762 w 1376191"/>
                <a:gd name="connsiteY511" fmla="*/ 25252 h 1147088"/>
                <a:gd name="connsiteX512" fmla="*/ 432072 w 1376191"/>
                <a:gd name="connsiteY512" fmla="*/ 21782 h 1147088"/>
                <a:gd name="connsiteX513" fmla="*/ 439939 w 1376191"/>
                <a:gd name="connsiteY513" fmla="*/ 7354 h 1147088"/>
                <a:gd name="connsiteX514" fmla="*/ 477062 w 1376191"/>
                <a:gd name="connsiteY514" fmla="*/ 5439 h 1147088"/>
                <a:gd name="connsiteX515" fmla="*/ 508790 w 1376191"/>
                <a:gd name="connsiteY515" fmla="*/ 16 h 114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</a:cxnLst>
              <a:rect l="l" t="t" r="r" b="b"/>
              <a:pathLst>
                <a:path w="1376191" h="1147088">
                  <a:moveTo>
                    <a:pt x="1356443" y="810404"/>
                  </a:moveTo>
                  <a:cubicBezTo>
                    <a:pt x="1357569" y="810347"/>
                    <a:pt x="1358826" y="810519"/>
                    <a:pt x="1360106" y="810755"/>
                  </a:cubicBezTo>
                  <a:cubicBezTo>
                    <a:pt x="1343415" y="869610"/>
                    <a:pt x="1319284" y="925345"/>
                    <a:pt x="1288579" y="976743"/>
                  </a:cubicBezTo>
                  <a:cubicBezTo>
                    <a:pt x="1285335" y="978377"/>
                    <a:pt x="1281921" y="979879"/>
                    <a:pt x="1279209" y="980516"/>
                  </a:cubicBezTo>
                  <a:cubicBezTo>
                    <a:pt x="1272613" y="982125"/>
                    <a:pt x="1255429" y="986765"/>
                    <a:pt x="1253413" y="985205"/>
                  </a:cubicBezTo>
                  <a:cubicBezTo>
                    <a:pt x="1251352" y="983596"/>
                    <a:pt x="1244326" y="975338"/>
                    <a:pt x="1246421" y="966117"/>
                  </a:cubicBezTo>
                  <a:cubicBezTo>
                    <a:pt x="1246421" y="966117"/>
                    <a:pt x="1246421" y="966117"/>
                    <a:pt x="1245135" y="954168"/>
                  </a:cubicBezTo>
                  <a:cubicBezTo>
                    <a:pt x="1244326" y="948165"/>
                    <a:pt x="1244326" y="948165"/>
                    <a:pt x="1244326" y="948165"/>
                  </a:cubicBezTo>
                  <a:cubicBezTo>
                    <a:pt x="1240748" y="944326"/>
                    <a:pt x="1237809" y="935032"/>
                    <a:pt x="1237809" y="927387"/>
                  </a:cubicBezTo>
                  <a:cubicBezTo>
                    <a:pt x="1237809" y="919922"/>
                    <a:pt x="1238488" y="901137"/>
                    <a:pt x="1242378" y="900042"/>
                  </a:cubicBezTo>
                  <a:cubicBezTo>
                    <a:pt x="1246257" y="898907"/>
                    <a:pt x="1257558" y="885455"/>
                    <a:pt x="1260966" y="874772"/>
                  </a:cubicBezTo>
                  <a:cubicBezTo>
                    <a:pt x="1260966" y="874772"/>
                    <a:pt x="1260966" y="874772"/>
                    <a:pt x="1266894" y="868156"/>
                  </a:cubicBezTo>
                  <a:cubicBezTo>
                    <a:pt x="1271916" y="862880"/>
                    <a:pt x="1271916" y="862880"/>
                    <a:pt x="1271916" y="862880"/>
                  </a:cubicBezTo>
                  <a:cubicBezTo>
                    <a:pt x="1274498" y="867225"/>
                    <a:pt x="1276616" y="867601"/>
                    <a:pt x="1276627" y="863860"/>
                  </a:cubicBezTo>
                  <a:cubicBezTo>
                    <a:pt x="1276661" y="860038"/>
                    <a:pt x="1284520" y="853716"/>
                    <a:pt x="1288307" y="852058"/>
                  </a:cubicBezTo>
                  <a:cubicBezTo>
                    <a:pt x="1292129" y="850327"/>
                    <a:pt x="1302451" y="851601"/>
                    <a:pt x="1304183" y="847346"/>
                  </a:cubicBezTo>
                  <a:cubicBezTo>
                    <a:pt x="1305967" y="843115"/>
                    <a:pt x="1314080" y="830210"/>
                    <a:pt x="1318231" y="828544"/>
                  </a:cubicBezTo>
                  <a:cubicBezTo>
                    <a:pt x="1322398" y="826845"/>
                    <a:pt x="1335007" y="821193"/>
                    <a:pt x="1335188" y="818041"/>
                  </a:cubicBezTo>
                  <a:cubicBezTo>
                    <a:pt x="1335375" y="814921"/>
                    <a:pt x="1347270" y="810600"/>
                    <a:pt x="1356443" y="810404"/>
                  </a:cubicBezTo>
                  <a:close/>
                  <a:moveTo>
                    <a:pt x="1376191" y="732686"/>
                  </a:moveTo>
                  <a:cubicBezTo>
                    <a:pt x="1374892" y="740594"/>
                    <a:pt x="1373515" y="748402"/>
                    <a:pt x="1371961" y="756169"/>
                  </a:cubicBezTo>
                  <a:cubicBezTo>
                    <a:pt x="1364088" y="751228"/>
                    <a:pt x="1354461" y="745876"/>
                    <a:pt x="1352219" y="747012"/>
                  </a:cubicBezTo>
                  <a:cubicBezTo>
                    <a:pt x="1348939" y="748673"/>
                    <a:pt x="1347760" y="743335"/>
                    <a:pt x="1349911" y="742326"/>
                  </a:cubicBezTo>
                  <a:cubicBezTo>
                    <a:pt x="1352119" y="741332"/>
                    <a:pt x="1354135" y="735214"/>
                    <a:pt x="1355499" y="737201"/>
                  </a:cubicBezTo>
                  <a:cubicBezTo>
                    <a:pt x="1356819" y="739218"/>
                    <a:pt x="1367013" y="738011"/>
                    <a:pt x="1369086" y="736903"/>
                  </a:cubicBezTo>
                  <a:cubicBezTo>
                    <a:pt x="1370413" y="736193"/>
                    <a:pt x="1373344" y="734177"/>
                    <a:pt x="1376191" y="732686"/>
                  </a:cubicBezTo>
                  <a:close/>
                  <a:moveTo>
                    <a:pt x="181617" y="568940"/>
                  </a:moveTo>
                  <a:cubicBezTo>
                    <a:pt x="188306" y="568940"/>
                    <a:pt x="207912" y="570700"/>
                    <a:pt x="210425" y="572759"/>
                  </a:cubicBezTo>
                  <a:cubicBezTo>
                    <a:pt x="213023" y="574789"/>
                    <a:pt x="221884" y="580241"/>
                    <a:pt x="223779" y="581037"/>
                  </a:cubicBezTo>
                  <a:cubicBezTo>
                    <a:pt x="225573" y="581974"/>
                    <a:pt x="231670" y="589454"/>
                    <a:pt x="239375" y="588944"/>
                  </a:cubicBezTo>
                  <a:cubicBezTo>
                    <a:pt x="247091" y="588476"/>
                    <a:pt x="253196" y="604945"/>
                    <a:pt x="248589" y="604377"/>
                  </a:cubicBezTo>
                  <a:cubicBezTo>
                    <a:pt x="243990" y="603794"/>
                    <a:pt x="238084" y="609175"/>
                    <a:pt x="235774" y="607316"/>
                  </a:cubicBezTo>
                  <a:cubicBezTo>
                    <a:pt x="233468" y="605427"/>
                    <a:pt x="221981" y="603184"/>
                    <a:pt x="220853" y="600387"/>
                  </a:cubicBezTo>
                  <a:cubicBezTo>
                    <a:pt x="219704" y="597647"/>
                    <a:pt x="221941" y="589881"/>
                    <a:pt x="217126" y="590790"/>
                  </a:cubicBezTo>
                  <a:cubicBezTo>
                    <a:pt x="212300" y="591712"/>
                    <a:pt x="205712" y="589383"/>
                    <a:pt x="202509" y="585664"/>
                  </a:cubicBezTo>
                  <a:cubicBezTo>
                    <a:pt x="199335" y="581944"/>
                    <a:pt x="183776" y="578239"/>
                    <a:pt x="180452" y="579971"/>
                  </a:cubicBezTo>
                  <a:cubicBezTo>
                    <a:pt x="177160" y="581731"/>
                    <a:pt x="165518" y="580241"/>
                    <a:pt x="166590" y="577956"/>
                  </a:cubicBezTo>
                  <a:cubicBezTo>
                    <a:pt x="167605" y="575769"/>
                    <a:pt x="174944" y="568940"/>
                    <a:pt x="181617" y="568940"/>
                  </a:cubicBezTo>
                  <a:close/>
                  <a:moveTo>
                    <a:pt x="223349" y="122202"/>
                  </a:moveTo>
                  <a:cubicBezTo>
                    <a:pt x="226242" y="123819"/>
                    <a:pt x="232874" y="131809"/>
                    <a:pt x="239279" y="128099"/>
                  </a:cubicBezTo>
                  <a:cubicBezTo>
                    <a:pt x="245725" y="124437"/>
                    <a:pt x="252688" y="136470"/>
                    <a:pt x="256511" y="135376"/>
                  </a:cubicBezTo>
                  <a:cubicBezTo>
                    <a:pt x="260271" y="134234"/>
                    <a:pt x="275664" y="135946"/>
                    <a:pt x="277978" y="137278"/>
                  </a:cubicBezTo>
                  <a:cubicBezTo>
                    <a:pt x="280292" y="138610"/>
                    <a:pt x="284424" y="147883"/>
                    <a:pt x="288391" y="147883"/>
                  </a:cubicBezTo>
                  <a:cubicBezTo>
                    <a:pt x="292399" y="147883"/>
                    <a:pt x="304404" y="150594"/>
                    <a:pt x="306222" y="153923"/>
                  </a:cubicBezTo>
                  <a:cubicBezTo>
                    <a:pt x="308102" y="157252"/>
                    <a:pt x="311160" y="167334"/>
                    <a:pt x="309362" y="168714"/>
                  </a:cubicBezTo>
                  <a:cubicBezTo>
                    <a:pt x="307503" y="170093"/>
                    <a:pt x="308350" y="177987"/>
                    <a:pt x="312131" y="179747"/>
                  </a:cubicBezTo>
                  <a:cubicBezTo>
                    <a:pt x="315829" y="181554"/>
                    <a:pt x="327317" y="186500"/>
                    <a:pt x="327503" y="189163"/>
                  </a:cubicBezTo>
                  <a:cubicBezTo>
                    <a:pt x="327689" y="191779"/>
                    <a:pt x="333598" y="193919"/>
                    <a:pt x="332482" y="196107"/>
                  </a:cubicBezTo>
                  <a:cubicBezTo>
                    <a:pt x="331305" y="198199"/>
                    <a:pt x="330189" y="208662"/>
                    <a:pt x="328019" y="209661"/>
                  </a:cubicBezTo>
                  <a:cubicBezTo>
                    <a:pt x="325871" y="210612"/>
                    <a:pt x="322503" y="216129"/>
                    <a:pt x="319672" y="213418"/>
                  </a:cubicBezTo>
                  <a:cubicBezTo>
                    <a:pt x="316883" y="210707"/>
                    <a:pt x="306759" y="209851"/>
                    <a:pt x="308515" y="212276"/>
                  </a:cubicBezTo>
                  <a:cubicBezTo>
                    <a:pt x="310230" y="214702"/>
                    <a:pt x="310933" y="226972"/>
                    <a:pt x="308825" y="231109"/>
                  </a:cubicBezTo>
                  <a:cubicBezTo>
                    <a:pt x="306656" y="235342"/>
                    <a:pt x="304383" y="247992"/>
                    <a:pt x="297193" y="242808"/>
                  </a:cubicBezTo>
                  <a:cubicBezTo>
                    <a:pt x="289961" y="237625"/>
                    <a:pt x="264445" y="226306"/>
                    <a:pt x="258804" y="226591"/>
                  </a:cubicBezTo>
                  <a:cubicBezTo>
                    <a:pt x="253205" y="226829"/>
                    <a:pt x="257812" y="215368"/>
                    <a:pt x="273825" y="208757"/>
                  </a:cubicBezTo>
                  <a:cubicBezTo>
                    <a:pt x="273825" y="208757"/>
                    <a:pt x="273825" y="208757"/>
                    <a:pt x="276283" y="189686"/>
                  </a:cubicBezTo>
                  <a:cubicBezTo>
                    <a:pt x="277606" y="178415"/>
                    <a:pt x="277606" y="178415"/>
                    <a:pt x="277606" y="178415"/>
                  </a:cubicBezTo>
                  <a:cubicBezTo>
                    <a:pt x="271531" y="174563"/>
                    <a:pt x="263164" y="169617"/>
                    <a:pt x="259073" y="167477"/>
                  </a:cubicBezTo>
                  <a:cubicBezTo>
                    <a:pt x="254940" y="165242"/>
                    <a:pt x="244465" y="170045"/>
                    <a:pt x="241056" y="168381"/>
                  </a:cubicBezTo>
                  <a:cubicBezTo>
                    <a:pt x="237667" y="166669"/>
                    <a:pt x="227440" y="167049"/>
                    <a:pt x="230023" y="168143"/>
                  </a:cubicBezTo>
                  <a:cubicBezTo>
                    <a:pt x="232543" y="169237"/>
                    <a:pt x="236738" y="177512"/>
                    <a:pt x="235994" y="181982"/>
                  </a:cubicBezTo>
                  <a:cubicBezTo>
                    <a:pt x="235250" y="186357"/>
                    <a:pt x="230498" y="201671"/>
                    <a:pt x="225023" y="203573"/>
                  </a:cubicBezTo>
                  <a:cubicBezTo>
                    <a:pt x="219506" y="205476"/>
                    <a:pt x="199196" y="211848"/>
                    <a:pt x="200002" y="213370"/>
                  </a:cubicBezTo>
                  <a:cubicBezTo>
                    <a:pt x="200787" y="214987"/>
                    <a:pt x="197233" y="223500"/>
                    <a:pt x="192646" y="226734"/>
                  </a:cubicBezTo>
                  <a:cubicBezTo>
                    <a:pt x="188101" y="229968"/>
                    <a:pt x="176593" y="244901"/>
                    <a:pt x="173452" y="248705"/>
                  </a:cubicBezTo>
                  <a:cubicBezTo>
                    <a:pt x="170270" y="252510"/>
                    <a:pt x="159795" y="262117"/>
                    <a:pt x="159919" y="264542"/>
                  </a:cubicBezTo>
                  <a:cubicBezTo>
                    <a:pt x="160001" y="267063"/>
                    <a:pt x="157377" y="269060"/>
                    <a:pt x="160518" y="270534"/>
                  </a:cubicBezTo>
                  <a:cubicBezTo>
                    <a:pt x="163555" y="271961"/>
                    <a:pt x="166592" y="288416"/>
                    <a:pt x="171923" y="291222"/>
                  </a:cubicBezTo>
                  <a:cubicBezTo>
                    <a:pt x="177295" y="294218"/>
                    <a:pt x="190560" y="303302"/>
                    <a:pt x="192646" y="301923"/>
                  </a:cubicBezTo>
                  <a:cubicBezTo>
                    <a:pt x="194774" y="300543"/>
                    <a:pt x="199589" y="305347"/>
                    <a:pt x="200952" y="303159"/>
                  </a:cubicBezTo>
                  <a:cubicBezTo>
                    <a:pt x="202275" y="300971"/>
                    <a:pt x="209279" y="309627"/>
                    <a:pt x="210456" y="316095"/>
                  </a:cubicBezTo>
                  <a:cubicBezTo>
                    <a:pt x="211613" y="322467"/>
                    <a:pt x="218783" y="329839"/>
                    <a:pt x="219837" y="322800"/>
                  </a:cubicBezTo>
                  <a:cubicBezTo>
                    <a:pt x="220808" y="315714"/>
                    <a:pt x="228452" y="304919"/>
                    <a:pt x="226428" y="305537"/>
                  </a:cubicBezTo>
                  <a:cubicBezTo>
                    <a:pt x="224423" y="306155"/>
                    <a:pt x="222729" y="299307"/>
                    <a:pt x="225539" y="299497"/>
                  </a:cubicBezTo>
                  <a:cubicBezTo>
                    <a:pt x="228494" y="299735"/>
                    <a:pt x="236345" y="291555"/>
                    <a:pt x="238039" y="282234"/>
                  </a:cubicBezTo>
                  <a:cubicBezTo>
                    <a:pt x="239672" y="272865"/>
                    <a:pt x="238804" y="238338"/>
                    <a:pt x="240601" y="237339"/>
                  </a:cubicBezTo>
                  <a:cubicBezTo>
                    <a:pt x="242234" y="236341"/>
                    <a:pt x="250829" y="238814"/>
                    <a:pt x="252399" y="241477"/>
                  </a:cubicBezTo>
                  <a:cubicBezTo>
                    <a:pt x="253949" y="244188"/>
                    <a:pt x="263639" y="242380"/>
                    <a:pt x="266097" y="246185"/>
                  </a:cubicBezTo>
                  <a:cubicBezTo>
                    <a:pt x="268515" y="250085"/>
                    <a:pt x="283432" y="250941"/>
                    <a:pt x="283432" y="255696"/>
                  </a:cubicBezTo>
                  <a:cubicBezTo>
                    <a:pt x="283432" y="260547"/>
                    <a:pt x="286118" y="273293"/>
                    <a:pt x="289445" y="273578"/>
                  </a:cubicBezTo>
                  <a:cubicBezTo>
                    <a:pt x="292730" y="273911"/>
                    <a:pt x="300747" y="273531"/>
                    <a:pt x="301036" y="270962"/>
                  </a:cubicBezTo>
                  <a:cubicBezTo>
                    <a:pt x="301284" y="268442"/>
                    <a:pt x="305189" y="267301"/>
                    <a:pt x="307916" y="272865"/>
                  </a:cubicBezTo>
                  <a:cubicBezTo>
                    <a:pt x="310705" y="278477"/>
                    <a:pt x="322276" y="290509"/>
                    <a:pt x="322090" y="292791"/>
                  </a:cubicBezTo>
                  <a:cubicBezTo>
                    <a:pt x="321986" y="295027"/>
                    <a:pt x="322730" y="301685"/>
                    <a:pt x="326119" y="304681"/>
                  </a:cubicBezTo>
                  <a:cubicBezTo>
                    <a:pt x="329466" y="307677"/>
                    <a:pt x="333722" y="321564"/>
                    <a:pt x="335788" y="320232"/>
                  </a:cubicBezTo>
                  <a:cubicBezTo>
                    <a:pt x="337875" y="318805"/>
                    <a:pt x="344342" y="326700"/>
                    <a:pt x="344569" y="331503"/>
                  </a:cubicBezTo>
                  <a:cubicBezTo>
                    <a:pt x="344797" y="336354"/>
                    <a:pt x="345458" y="359895"/>
                    <a:pt x="346987" y="363938"/>
                  </a:cubicBezTo>
                  <a:cubicBezTo>
                    <a:pt x="348557" y="367933"/>
                    <a:pt x="358516" y="374971"/>
                    <a:pt x="358268" y="378348"/>
                  </a:cubicBezTo>
                  <a:cubicBezTo>
                    <a:pt x="357896" y="381677"/>
                    <a:pt x="355540" y="389001"/>
                    <a:pt x="351449" y="387241"/>
                  </a:cubicBezTo>
                  <a:cubicBezTo>
                    <a:pt x="347441" y="385481"/>
                    <a:pt x="341222" y="389001"/>
                    <a:pt x="340664" y="387288"/>
                  </a:cubicBezTo>
                  <a:cubicBezTo>
                    <a:pt x="340086" y="385529"/>
                    <a:pt x="337007" y="381011"/>
                    <a:pt x="334156" y="382247"/>
                  </a:cubicBezTo>
                  <a:cubicBezTo>
                    <a:pt x="331305" y="383389"/>
                    <a:pt x="323577" y="377539"/>
                    <a:pt x="327978" y="371309"/>
                  </a:cubicBezTo>
                  <a:cubicBezTo>
                    <a:pt x="332482" y="365079"/>
                    <a:pt x="336759" y="349718"/>
                    <a:pt x="330747" y="354236"/>
                  </a:cubicBezTo>
                  <a:cubicBezTo>
                    <a:pt x="324610" y="358754"/>
                    <a:pt x="308557" y="355425"/>
                    <a:pt x="309507" y="357280"/>
                  </a:cubicBezTo>
                  <a:cubicBezTo>
                    <a:pt x="310478" y="359134"/>
                    <a:pt x="307317" y="367695"/>
                    <a:pt x="303660" y="368598"/>
                  </a:cubicBezTo>
                  <a:cubicBezTo>
                    <a:pt x="300023" y="369502"/>
                    <a:pt x="298226" y="379441"/>
                    <a:pt x="301201" y="381867"/>
                  </a:cubicBezTo>
                  <a:cubicBezTo>
                    <a:pt x="304238" y="384435"/>
                    <a:pt x="308887" y="392995"/>
                    <a:pt x="304197" y="396087"/>
                  </a:cubicBezTo>
                  <a:cubicBezTo>
                    <a:pt x="300127" y="398750"/>
                    <a:pt x="290705" y="403648"/>
                    <a:pt x="289341" y="404409"/>
                  </a:cubicBezTo>
                  <a:cubicBezTo>
                    <a:pt x="291015" y="403411"/>
                    <a:pt x="285085" y="397418"/>
                    <a:pt x="278246" y="399463"/>
                  </a:cubicBezTo>
                  <a:cubicBezTo>
                    <a:pt x="271366" y="401651"/>
                    <a:pt x="258205" y="412875"/>
                    <a:pt x="259858" y="414967"/>
                  </a:cubicBezTo>
                  <a:cubicBezTo>
                    <a:pt x="261428" y="416964"/>
                    <a:pt x="258039" y="428521"/>
                    <a:pt x="253597" y="430376"/>
                  </a:cubicBezTo>
                  <a:cubicBezTo>
                    <a:pt x="249093" y="432278"/>
                    <a:pt x="234981" y="440648"/>
                    <a:pt x="232006" y="444595"/>
                  </a:cubicBezTo>
                  <a:cubicBezTo>
                    <a:pt x="229010" y="448543"/>
                    <a:pt x="231118" y="466852"/>
                    <a:pt x="229300" y="467708"/>
                  </a:cubicBezTo>
                  <a:cubicBezTo>
                    <a:pt x="227502" y="468707"/>
                    <a:pt x="220808" y="470419"/>
                    <a:pt x="221490" y="472607"/>
                  </a:cubicBezTo>
                  <a:cubicBezTo>
                    <a:pt x="222109" y="474842"/>
                    <a:pt x="214134" y="487397"/>
                    <a:pt x="206675" y="491250"/>
                  </a:cubicBezTo>
                  <a:cubicBezTo>
                    <a:pt x="199072" y="495102"/>
                    <a:pt x="189857" y="517692"/>
                    <a:pt x="191097" y="520165"/>
                  </a:cubicBezTo>
                  <a:cubicBezTo>
                    <a:pt x="192295" y="522685"/>
                    <a:pt x="195560" y="531531"/>
                    <a:pt x="194713" y="535003"/>
                  </a:cubicBezTo>
                  <a:cubicBezTo>
                    <a:pt x="193927" y="538474"/>
                    <a:pt x="192109" y="552837"/>
                    <a:pt x="187088" y="550506"/>
                  </a:cubicBezTo>
                  <a:cubicBezTo>
                    <a:pt x="182109" y="548224"/>
                    <a:pt x="175188" y="529629"/>
                    <a:pt x="170415" y="527631"/>
                  </a:cubicBezTo>
                  <a:cubicBezTo>
                    <a:pt x="165580" y="525729"/>
                    <a:pt x="149443" y="524350"/>
                    <a:pt x="148741" y="525539"/>
                  </a:cubicBezTo>
                  <a:cubicBezTo>
                    <a:pt x="147977" y="526585"/>
                    <a:pt x="144030" y="529201"/>
                    <a:pt x="139650" y="526680"/>
                  </a:cubicBezTo>
                  <a:cubicBezTo>
                    <a:pt x="135311" y="524207"/>
                    <a:pt x="115497" y="525301"/>
                    <a:pt x="111902" y="527536"/>
                  </a:cubicBezTo>
                  <a:cubicBezTo>
                    <a:pt x="108286" y="529819"/>
                    <a:pt x="93699" y="548842"/>
                    <a:pt x="90125" y="567294"/>
                  </a:cubicBezTo>
                  <a:cubicBezTo>
                    <a:pt x="86468" y="585747"/>
                    <a:pt x="117212" y="595543"/>
                    <a:pt x="118679" y="591406"/>
                  </a:cubicBezTo>
                  <a:cubicBezTo>
                    <a:pt x="120104" y="587268"/>
                    <a:pt x="128514" y="578565"/>
                    <a:pt x="132005" y="579041"/>
                  </a:cubicBezTo>
                  <a:cubicBezTo>
                    <a:pt x="135394" y="579421"/>
                    <a:pt x="148948" y="583321"/>
                    <a:pt x="147584" y="589456"/>
                  </a:cubicBezTo>
                  <a:cubicBezTo>
                    <a:pt x="146241" y="595639"/>
                    <a:pt x="148390" y="612379"/>
                    <a:pt x="155105" y="612759"/>
                  </a:cubicBezTo>
                  <a:cubicBezTo>
                    <a:pt x="161902" y="613187"/>
                    <a:pt x="170621" y="629072"/>
                    <a:pt x="169051" y="637061"/>
                  </a:cubicBezTo>
                  <a:cubicBezTo>
                    <a:pt x="167440" y="645051"/>
                    <a:pt x="174340" y="662457"/>
                    <a:pt x="177295" y="660364"/>
                  </a:cubicBezTo>
                  <a:cubicBezTo>
                    <a:pt x="180291" y="658224"/>
                    <a:pt x="191159" y="654848"/>
                    <a:pt x="194051" y="656084"/>
                  </a:cubicBezTo>
                  <a:cubicBezTo>
                    <a:pt x="196903" y="657368"/>
                    <a:pt x="202047" y="663979"/>
                    <a:pt x="206427" y="660555"/>
                  </a:cubicBezTo>
                  <a:cubicBezTo>
                    <a:pt x="210746" y="657035"/>
                    <a:pt x="220229" y="642626"/>
                    <a:pt x="222957" y="641769"/>
                  </a:cubicBezTo>
                  <a:cubicBezTo>
                    <a:pt x="225705" y="640866"/>
                    <a:pt x="231593" y="637537"/>
                    <a:pt x="233349" y="639867"/>
                  </a:cubicBezTo>
                  <a:cubicBezTo>
                    <a:pt x="235126" y="642293"/>
                    <a:pt x="242667" y="643767"/>
                    <a:pt x="243184" y="640913"/>
                  </a:cubicBezTo>
                  <a:cubicBezTo>
                    <a:pt x="243701" y="638155"/>
                    <a:pt x="255085" y="640771"/>
                    <a:pt x="258866" y="643814"/>
                  </a:cubicBezTo>
                  <a:cubicBezTo>
                    <a:pt x="262626" y="646953"/>
                    <a:pt x="269920" y="657987"/>
                    <a:pt x="271097" y="656893"/>
                  </a:cubicBezTo>
                  <a:cubicBezTo>
                    <a:pt x="272193" y="655704"/>
                    <a:pt x="281098" y="656465"/>
                    <a:pt x="286924" y="659699"/>
                  </a:cubicBezTo>
                  <a:cubicBezTo>
                    <a:pt x="292833" y="662933"/>
                    <a:pt x="311821" y="673681"/>
                    <a:pt x="313701" y="678769"/>
                  </a:cubicBezTo>
                  <a:cubicBezTo>
                    <a:pt x="315623" y="683906"/>
                    <a:pt x="332958" y="697840"/>
                    <a:pt x="342854" y="703785"/>
                  </a:cubicBezTo>
                  <a:cubicBezTo>
                    <a:pt x="352751" y="709777"/>
                    <a:pt x="355747" y="728039"/>
                    <a:pt x="357999" y="729466"/>
                  </a:cubicBezTo>
                  <a:cubicBezTo>
                    <a:pt x="360272" y="730940"/>
                    <a:pt x="372524" y="733270"/>
                    <a:pt x="377359" y="734745"/>
                  </a:cubicBezTo>
                  <a:cubicBezTo>
                    <a:pt x="382152" y="736267"/>
                    <a:pt x="392875" y="745065"/>
                    <a:pt x="396016" y="745065"/>
                  </a:cubicBezTo>
                  <a:cubicBezTo>
                    <a:pt x="399115" y="745065"/>
                    <a:pt x="411388" y="746634"/>
                    <a:pt x="416347" y="748441"/>
                  </a:cubicBezTo>
                  <a:cubicBezTo>
                    <a:pt x="421243" y="750296"/>
                    <a:pt x="430913" y="759047"/>
                    <a:pt x="433041" y="757002"/>
                  </a:cubicBezTo>
                  <a:cubicBezTo>
                    <a:pt x="435169" y="754862"/>
                    <a:pt x="443537" y="764326"/>
                    <a:pt x="446285" y="771887"/>
                  </a:cubicBezTo>
                  <a:cubicBezTo>
                    <a:pt x="446285" y="771887"/>
                    <a:pt x="446285" y="771887"/>
                    <a:pt x="446202" y="781684"/>
                  </a:cubicBezTo>
                  <a:cubicBezTo>
                    <a:pt x="446264" y="787772"/>
                    <a:pt x="446264" y="787772"/>
                    <a:pt x="446264" y="787772"/>
                  </a:cubicBezTo>
                  <a:cubicBezTo>
                    <a:pt x="444797" y="793003"/>
                    <a:pt x="443516" y="799233"/>
                    <a:pt x="443330" y="801706"/>
                  </a:cubicBezTo>
                  <a:cubicBezTo>
                    <a:pt x="443124" y="804131"/>
                    <a:pt x="434487" y="815070"/>
                    <a:pt x="432111" y="817685"/>
                  </a:cubicBezTo>
                  <a:cubicBezTo>
                    <a:pt x="429694" y="820348"/>
                    <a:pt x="425975" y="831810"/>
                    <a:pt x="425045" y="832761"/>
                  </a:cubicBezTo>
                  <a:cubicBezTo>
                    <a:pt x="424095" y="833712"/>
                    <a:pt x="419095" y="836233"/>
                    <a:pt x="418805" y="839229"/>
                  </a:cubicBezTo>
                  <a:cubicBezTo>
                    <a:pt x="418475" y="842130"/>
                    <a:pt x="413785" y="854162"/>
                    <a:pt x="412710" y="863198"/>
                  </a:cubicBezTo>
                  <a:cubicBezTo>
                    <a:pt x="411615" y="872186"/>
                    <a:pt x="407380" y="897249"/>
                    <a:pt x="404611" y="898391"/>
                  </a:cubicBezTo>
                  <a:cubicBezTo>
                    <a:pt x="401822" y="899532"/>
                    <a:pt x="386202" y="906666"/>
                    <a:pt x="384136" y="909662"/>
                  </a:cubicBezTo>
                  <a:cubicBezTo>
                    <a:pt x="382049" y="912610"/>
                    <a:pt x="375706" y="922550"/>
                    <a:pt x="375706" y="925879"/>
                  </a:cubicBezTo>
                  <a:cubicBezTo>
                    <a:pt x="375706" y="929256"/>
                    <a:pt x="372276" y="940622"/>
                    <a:pt x="368102" y="943713"/>
                  </a:cubicBezTo>
                  <a:cubicBezTo>
                    <a:pt x="363970" y="946804"/>
                    <a:pt x="359239" y="965637"/>
                    <a:pt x="356966" y="967444"/>
                  </a:cubicBezTo>
                  <a:cubicBezTo>
                    <a:pt x="354693" y="969299"/>
                    <a:pt x="350437" y="977146"/>
                    <a:pt x="349115" y="977194"/>
                  </a:cubicBezTo>
                  <a:cubicBezTo>
                    <a:pt x="347710" y="977194"/>
                    <a:pt x="343722" y="979762"/>
                    <a:pt x="340168" y="979762"/>
                  </a:cubicBezTo>
                  <a:cubicBezTo>
                    <a:pt x="336594" y="979762"/>
                    <a:pt x="328619" y="982853"/>
                    <a:pt x="330437" y="986658"/>
                  </a:cubicBezTo>
                  <a:cubicBezTo>
                    <a:pt x="332214" y="990557"/>
                    <a:pt x="328929" y="1008344"/>
                    <a:pt x="325148" y="1011530"/>
                  </a:cubicBezTo>
                  <a:cubicBezTo>
                    <a:pt x="321346" y="1014621"/>
                    <a:pt x="304610" y="1021327"/>
                    <a:pt x="303784" y="1027557"/>
                  </a:cubicBezTo>
                  <a:cubicBezTo>
                    <a:pt x="302833" y="1033740"/>
                    <a:pt x="287441" y="1040921"/>
                    <a:pt x="289217" y="1048768"/>
                  </a:cubicBezTo>
                  <a:cubicBezTo>
                    <a:pt x="291015" y="1056615"/>
                    <a:pt x="287895" y="1072452"/>
                    <a:pt x="290313" y="1074211"/>
                  </a:cubicBezTo>
                  <a:cubicBezTo>
                    <a:pt x="292689" y="1076018"/>
                    <a:pt x="292399" y="1089049"/>
                    <a:pt x="291470" y="1091808"/>
                  </a:cubicBezTo>
                  <a:cubicBezTo>
                    <a:pt x="290519" y="1094566"/>
                    <a:pt x="281614" y="1099845"/>
                    <a:pt x="279383" y="1103221"/>
                  </a:cubicBezTo>
                  <a:cubicBezTo>
                    <a:pt x="277193" y="1106503"/>
                    <a:pt x="278246" y="1121484"/>
                    <a:pt x="280726" y="1122625"/>
                  </a:cubicBezTo>
                  <a:cubicBezTo>
                    <a:pt x="283288" y="1123814"/>
                    <a:pt x="285230" y="1135561"/>
                    <a:pt x="287441" y="1138034"/>
                  </a:cubicBezTo>
                  <a:cubicBezTo>
                    <a:pt x="289631" y="1140364"/>
                    <a:pt x="294094" y="1144834"/>
                    <a:pt x="289217" y="1145833"/>
                  </a:cubicBezTo>
                  <a:cubicBezTo>
                    <a:pt x="284362" y="1146832"/>
                    <a:pt x="269507" y="1147878"/>
                    <a:pt x="267213" y="1146213"/>
                  </a:cubicBezTo>
                  <a:cubicBezTo>
                    <a:pt x="265085" y="1144549"/>
                    <a:pt x="257461" y="1141743"/>
                    <a:pt x="257296" y="1141696"/>
                  </a:cubicBezTo>
                  <a:cubicBezTo>
                    <a:pt x="257213" y="1141648"/>
                    <a:pt x="256221" y="1140031"/>
                    <a:pt x="255477" y="1138414"/>
                  </a:cubicBezTo>
                  <a:cubicBezTo>
                    <a:pt x="254692" y="1136845"/>
                    <a:pt x="252688" y="1126572"/>
                    <a:pt x="250725" y="1121056"/>
                  </a:cubicBezTo>
                  <a:cubicBezTo>
                    <a:pt x="248742" y="1115634"/>
                    <a:pt x="239341" y="1099559"/>
                    <a:pt x="238577" y="1092949"/>
                  </a:cubicBezTo>
                  <a:cubicBezTo>
                    <a:pt x="237833" y="1086386"/>
                    <a:pt x="234444" y="1059944"/>
                    <a:pt x="233886" y="1055902"/>
                  </a:cubicBezTo>
                  <a:cubicBezTo>
                    <a:pt x="233267" y="1051907"/>
                    <a:pt x="235622" y="1041872"/>
                    <a:pt x="233432" y="1041349"/>
                  </a:cubicBezTo>
                  <a:cubicBezTo>
                    <a:pt x="231262" y="1040826"/>
                    <a:pt x="235767" y="1030696"/>
                    <a:pt x="239672" y="1029127"/>
                  </a:cubicBezTo>
                  <a:cubicBezTo>
                    <a:pt x="243556" y="1027652"/>
                    <a:pt x="242750" y="1014764"/>
                    <a:pt x="240436" y="1016001"/>
                  </a:cubicBezTo>
                  <a:cubicBezTo>
                    <a:pt x="238101" y="1017285"/>
                    <a:pt x="232357" y="1000687"/>
                    <a:pt x="232068" y="987894"/>
                  </a:cubicBezTo>
                  <a:cubicBezTo>
                    <a:pt x="231841" y="975196"/>
                    <a:pt x="243225" y="949515"/>
                    <a:pt x="241428" y="941288"/>
                  </a:cubicBezTo>
                  <a:cubicBezTo>
                    <a:pt x="239610" y="933060"/>
                    <a:pt x="244320" y="912610"/>
                    <a:pt x="243907" y="910232"/>
                  </a:cubicBezTo>
                  <a:cubicBezTo>
                    <a:pt x="243391" y="907807"/>
                    <a:pt x="240436" y="902053"/>
                    <a:pt x="241056" y="899389"/>
                  </a:cubicBezTo>
                  <a:cubicBezTo>
                    <a:pt x="241738" y="896774"/>
                    <a:pt x="242998" y="885598"/>
                    <a:pt x="240911" y="878702"/>
                  </a:cubicBezTo>
                  <a:cubicBezTo>
                    <a:pt x="238804" y="871853"/>
                    <a:pt x="228597" y="851023"/>
                    <a:pt x="223804" y="846648"/>
                  </a:cubicBezTo>
                  <a:cubicBezTo>
                    <a:pt x="218948" y="842320"/>
                    <a:pt x="206551" y="829575"/>
                    <a:pt x="207502" y="827720"/>
                  </a:cubicBezTo>
                  <a:cubicBezTo>
                    <a:pt x="208473" y="825865"/>
                    <a:pt x="202998" y="815165"/>
                    <a:pt x="196510" y="811645"/>
                  </a:cubicBezTo>
                  <a:cubicBezTo>
                    <a:pt x="190002" y="808031"/>
                    <a:pt x="188721" y="783919"/>
                    <a:pt x="191489" y="783539"/>
                  </a:cubicBezTo>
                  <a:cubicBezTo>
                    <a:pt x="194237" y="783206"/>
                    <a:pt x="195704" y="777784"/>
                    <a:pt x="192233" y="776263"/>
                  </a:cubicBezTo>
                  <a:cubicBezTo>
                    <a:pt x="188721" y="774693"/>
                    <a:pt x="180601" y="764421"/>
                    <a:pt x="179278" y="759427"/>
                  </a:cubicBezTo>
                  <a:cubicBezTo>
                    <a:pt x="177935" y="754434"/>
                    <a:pt x="184072" y="729180"/>
                    <a:pt x="187026" y="725709"/>
                  </a:cubicBezTo>
                  <a:cubicBezTo>
                    <a:pt x="189940" y="722237"/>
                    <a:pt x="192460" y="704831"/>
                    <a:pt x="193803" y="703357"/>
                  </a:cubicBezTo>
                  <a:cubicBezTo>
                    <a:pt x="195167" y="701882"/>
                    <a:pt x="194713" y="692418"/>
                    <a:pt x="192977" y="688566"/>
                  </a:cubicBezTo>
                  <a:cubicBezTo>
                    <a:pt x="191159" y="684714"/>
                    <a:pt x="187770" y="673586"/>
                    <a:pt x="186448" y="675535"/>
                  </a:cubicBezTo>
                  <a:cubicBezTo>
                    <a:pt x="185126" y="677485"/>
                    <a:pt x="178204" y="678722"/>
                    <a:pt x="174030" y="674156"/>
                  </a:cubicBezTo>
                  <a:cubicBezTo>
                    <a:pt x="169836" y="669496"/>
                    <a:pt x="152605" y="662933"/>
                    <a:pt x="152605" y="661553"/>
                  </a:cubicBezTo>
                  <a:cubicBezTo>
                    <a:pt x="152605" y="660174"/>
                    <a:pt x="150373" y="654895"/>
                    <a:pt x="147584" y="653041"/>
                  </a:cubicBezTo>
                  <a:cubicBezTo>
                    <a:pt x="144795" y="651186"/>
                    <a:pt x="138100" y="642293"/>
                    <a:pt x="135290" y="641009"/>
                  </a:cubicBezTo>
                  <a:cubicBezTo>
                    <a:pt x="132419" y="639772"/>
                    <a:pt x="119381" y="638155"/>
                    <a:pt x="117480" y="634969"/>
                  </a:cubicBezTo>
                  <a:cubicBezTo>
                    <a:pt x="115497" y="631782"/>
                    <a:pt x="103100" y="620797"/>
                    <a:pt x="93265" y="618656"/>
                  </a:cubicBezTo>
                  <a:cubicBezTo>
                    <a:pt x="83389" y="616611"/>
                    <a:pt x="52831" y="604865"/>
                    <a:pt x="49629" y="599158"/>
                  </a:cubicBezTo>
                  <a:cubicBezTo>
                    <a:pt x="46467" y="593451"/>
                    <a:pt x="43038" y="566961"/>
                    <a:pt x="39711" y="562871"/>
                  </a:cubicBezTo>
                  <a:cubicBezTo>
                    <a:pt x="36426" y="558734"/>
                    <a:pt x="26364" y="547368"/>
                    <a:pt x="26447" y="544942"/>
                  </a:cubicBezTo>
                  <a:cubicBezTo>
                    <a:pt x="26529" y="542469"/>
                    <a:pt x="22583" y="544467"/>
                    <a:pt x="23946" y="547796"/>
                  </a:cubicBezTo>
                  <a:cubicBezTo>
                    <a:pt x="25372" y="551172"/>
                    <a:pt x="24649" y="564060"/>
                    <a:pt x="22727" y="562871"/>
                  </a:cubicBezTo>
                  <a:cubicBezTo>
                    <a:pt x="20723" y="561635"/>
                    <a:pt x="10103" y="557592"/>
                    <a:pt x="8203" y="551505"/>
                  </a:cubicBezTo>
                  <a:cubicBezTo>
                    <a:pt x="7169" y="548224"/>
                    <a:pt x="3388" y="543706"/>
                    <a:pt x="0" y="539853"/>
                  </a:cubicBezTo>
                  <a:cubicBezTo>
                    <a:pt x="16054" y="402697"/>
                    <a:pt x="72087" y="277573"/>
                    <a:pt x="156282" y="176608"/>
                  </a:cubicBezTo>
                  <a:cubicBezTo>
                    <a:pt x="159753" y="177131"/>
                    <a:pt x="162667" y="178082"/>
                    <a:pt x="162832" y="179414"/>
                  </a:cubicBezTo>
                  <a:cubicBezTo>
                    <a:pt x="163183" y="182410"/>
                    <a:pt x="168948" y="181364"/>
                    <a:pt x="171179" y="174468"/>
                  </a:cubicBezTo>
                  <a:cubicBezTo>
                    <a:pt x="172522" y="170378"/>
                    <a:pt x="171117" y="165004"/>
                    <a:pt x="169981" y="160867"/>
                  </a:cubicBezTo>
                  <a:cubicBezTo>
                    <a:pt x="172956" y="157442"/>
                    <a:pt x="175993" y="153971"/>
                    <a:pt x="179093" y="150642"/>
                  </a:cubicBezTo>
                  <a:cubicBezTo>
                    <a:pt x="184402" y="152782"/>
                    <a:pt x="192233" y="155873"/>
                    <a:pt x="194423" y="159345"/>
                  </a:cubicBezTo>
                  <a:cubicBezTo>
                    <a:pt x="197502" y="164148"/>
                    <a:pt x="206407" y="176085"/>
                    <a:pt x="204031" y="178653"/>
                  </a:cubicBezTo>
                  <a:cubicBezTo>
                    <a:pt x="201613" y="181221"/>
                    <a:pt x="207936" y="187213"/>
                    <a:pt x="210560" y="184312"/>
                  </a:cubicBezTo>
                  <a:cubicBezTo>
                    <a:pt x="213184" y="181364"/>
                    <a:pt x="216097" y="171139"/>
                    <a:pt x="213721" y="170759"/>
                  </a:cubicBezTo>
                  <a:cubicBezTo>
                    <a:pt x="211386" y="170473"/>
                    <a:pt x="205663" y="159487"/>
                    <a:pt x="205498" y="148121"/>
                  </a:cubicBezTo>
                  <a:cubicBezTo>
                    <a:pt x="205374" y="136755"/>
                    <a:pt x="220415" y="120633"/>
                    <a:pt x="223349" y="122202"/>
                  </a:cubicBezTo>
                  <a:close/>
                  <a:moveTo>
                    <a:pt x="926523" y="88803"/>
                  </a:moveTo>
                  <a:cubicBezTo>
                    <a:pt x="928710" y="88803"/>
                    <a:pt x="932663" y="93262"/>
                    <a:pt x="930198" y="98712"/>
                  </a:cubicBezTo>
                  <a:cubicBezTo>
                    <a:pt x="927780" y="104222"/>
                    <a:pt x="906042" y="111376"/>
                    <a:pt x="900740" y="116643"/>
                  </a:cubicBezTo>
                  <a:cubicBezTo>
                    <a:pt x="895459" y="122054"/>
                    <a:pt x="875974" y="132898"/>
                    <a:pt x="878364" y="138903"/>
                  </a:cubicBezTo>
                  <a:cubicBezTo>
                    <a:pt x="880693" y="144912"/>
                    <a:pt x="884767" y="162175"/>
                    <a:pt x="883023" y="162741"/>
                  </a:cubicBezTo>
                  <a:cubicBezTo>
                    <a:pt x="881283" y="163268"/>
                    <a:pt x="875114" y="164701"/>
                    <a:pt x="870600" y="161975"/>
                  </a:cubicBezTo>
                  <a:cubicBezTo>
                    <a:pt x="866097" y="159164"/>
                    <a:pt x="855955" y="149083"/>
                    <a:pt x="857809" y="146303"/>
                  </a:cubicBezTo>
                  <a:cubicBezTo>
                    <a:pt x="859680" y="143492"/>
                    <a:pt x="864950" y="118772"/>
                    <a:pt x="868178" y="115522"/>
                  </a:cubicBezTo>
                  <a:cubicBezTo>
                    <a:pt x="871396" y="112258"/>
                    <a:pt x="880267" y="106548"/>
                    <a:pt x="887963" y="102872"/>
                  </a:cubicBezTo>
                  <a:cubicBezTo>
                    <a:pt x="895587" y="99179"/>
                    <a:pt x="920553" y="93318"/>
                    <a:pt x="921100" y="92408"/>
                  </a:cubicBezTo>
                  <a:cubicBezTo>
                    <a:pt x="921561" y="91544"/>
                    <a:pt x="924299" y="88803"/>
                    <a:pt x="926523" y="88803"/>
                  </a:cubicBezTo>
                  <a:close/>
                  <a:moveTo>
                    <a:pt x="1101570" y="81103"/>
                  </a:moveTo>
                  <a:cubicBezTo>
                    <a:pt x="1103907" y="83400"/>
                    <a:pt x="1116836" y="87661"/>
                    <a:pt x="1122795" y="87911"/>
                  </a:cubicBezTo>
                  <a:cubicBezTo>
                    <a:pt x="1125715" y="88037"/>
                    <a:pt x="1130661" y="87911"/>
                    <a:pt x="1135373" y="88037"/>
                  </a:cubicBezTo>
                  <a:cubicBezTo>
                    <a:pt x="1141176" y="92882"/>
                    <a:pt x="1146861" y="97769"/>
                    <a:pt x="1152469" y="102782"/>
                  </a:cubicBezTo>
                  <a:cubicBezTo>
                    <a:pt x="1152937" y="104912"/>
                    <a:pt x="1153014" y="106708"/>
                    <a:pt x="1152508" y="107460"/>
                  </a:cubicBezTo>
                  <a:cubicBezTo>
                    <a:pt x="1150756" y="109924"/>
                    <a:pt x="1156597" y="120618"/>
                    <a:pt x="1166528" y="122748"/>
                  </a:cubicBezTo>
                  <a:cubicBezTo>
                    <a:pt x="1166528" y="122748"/>
                    <a:pt x="1166528" y="122748"/>
                    <a:pt x="1172486" y="124001"/>
                  </a:cubicBezTo>
                  <a:cubicBezTo>
                    <a:pt x="1173343" y="124168"/>
                    <a:pt x="1174239" y="124126"/>
                    <a:pt x="1175134" y="124085"/>
                  </a:cubicBezTo>
                  <a:cubicBezTo>
                    <a:pt x="1251463" y="198812"/>
                    <a:pt x="1310618" y="290832"/>
                    <a:pt x="1346290" y="393839"/>
                  </a:cubicBezTo>
                  <a:cubicBezTo>
                    <a:pt x="1341111" y="401608"/>
                    <a:pt x="1333478" y="412426"/>
                    <a:pt x="1330518" y="413596"/>
                  </a:cubicBezTo>
                  <a:cubicBezTo>
                    <a:pt x="1326624" y="415142"/>
                    <a:pt x="1319925" y="432226"/>
                    <a:pt x="1321911" y="445634"/>
                  </a:cubicBezTo>
                  <a:cubicBezTo>
                    <a:pt x="1323898" y="459042"/>
                    <a:pt x="1307697" y="479719"/>
                    <a:pt x="1303725" y="477797"/>
                  </a:cubicBezTo>
                  <a:cubicBezTo>
                    <a:pt x="1299675" y="475834"/>
                    <a:pt x="1296170" y="458123"/>
                    <a:pt x="1292977" y="455408"/>
                  </a:cubicBezTo>
                  <a:cubicBezTo>
                    <a:pt x="1289744" y="452610"/>
                    <a:pt x="1284799" y="444966"/>
                    <a:pt x="1285344" y="448307"/>
                  </a:cubicBezTo>
                  <a:cubicBezTo>
                    <a:pt x="1285850" y="451649"/>
                    <a:pt x="1278762" y="459168"/>
                    <a:pt x="1278100" y="460880"/>
                  </a:cubicBezTo>
                  <a:cubicBezTo>
                    <a:pt x="1277477" y="462509"/>
                    <a:pt x="1271285" y="464514"/>
                    <a:pt x="1270390" y="466352"/>
                  </a:cubicBezTo>
                  <a:cubicBezTo>
                    <a:pt x="1269455" y="468232"/>
                    <a:pt x="1270896" y="478215"/>
                    <a:pt x="1272415" y="480847"/>
                  </a:cubicBezTo>
                  <a:cubicBezTo>
                    <a:pt x="1273972" y="483520"/>
                    <a:pt x="1279814" y="491999"/>
                    <a:pt x="1280437" y="495675"/>
                  </a:cubicBezTo>
                  <a:cubicBezTo>
                    <a:pt x="1281021" y="499393"/>
                    <a:pt x="1285967" y="510545"/>
                    <a:pt x="1285032" y="517646"/>
                  </a:cubicBezTo>
                  <a:cubicBezTo>
                    <a:pt x="1284098" y="524789"/>
                    <a:pt x="1278607" y="542040"/>
                    <a:pt x="1277672" y="542876"/>
                  </a:cubicBezTo>
                  <a:cubicBezTo>
                    <a:pt x="1276776" y="543795"/>
                    <a:pt x="1268910" y="549810"/>
                    <a:pt x="1265054" y="557120"/>
                  </a:cubicBezTo>
                  <a:cubicBezTo>
                    <a:pt x="1261121" y="564388"/>
                    <a:pt x="1244648" y="582767"/>
                    <a:pt x="1237794" y="582558"/>
                  </a:cubicBezTo>
                  <a:cubicBezTo>
                    <a:pt x="1230940" y="582391"/>
                    <a:pt x="1225215" y="593502"/>
                    <a:pt x="1227318" y="593711"/>
                  </a:cubicBezTo>
                  <a:cubicBezTo>
                    <a:pt x="1229343" y="593878"/>
                    <a:pt x="1232576" y="599224"/>
                    <a:pt x="1231758" y="603151"/>
                  </a:cubicBezTo>
                  <a:cubicBezTo>
                    <a:pt x="1230979" y="607077"/>
                    <a:pt x="1222840" y="623785"/>
                    <a:pt x="1221983" y="638656"/>
                  </a:cubicBezTo>
                  <a:cubicBezTo>
                    <a:pt x="1221126" y="653526"/>
                    <a:pt x="1196709" y="667185"/>
                    <a:pt x="1196592" y="665013"/>
                  </a:cubicBezTo>
                  <a:cubicBezTo>
                    <a:pt x="1196397" y="662757"/>
                    <a:pt x="1191296" y="656116"/>
                    <a:pt x="1187401" y="653108"/>
                  </a:cubicBezTo>
                  <a:cubicBezTo>
                    <a:pt x="1183546" y="650101"/>
                    <a:pt x="1174122" y="643710"/>
                    <a:pt x="1173148" y="647845"/>
                  </a:cubicBezTo>
                  <a:cubicBezTo>
                    <a:pt x="1172058" y="651939"/>
                    <a:pt x="1172525" y="666725"/>
                    <a:pt x="1175329" y="670443"/>
                  </a:cubicBezTo>
                  <a:cubicBezTo>
                    <a:pt x="1178133" y="674119"/>
                    <a:pt x="1190050" y="686441"/>
                    <a:pt x="1193515" y="691746"/>
                  </a:cubicBezTo>
                  <a:cubicBezTo>
                    <a:pt x="1197059" y="697051"/>
                    <a:pt x="1193827" y="714010"/>
                    <a:pt x="1186973" y="708454"/>
                  </a:cubicBezTo>
                  <a:cubicBezTo>
                    <a:pt x="1180158" y="702815"/>
                    <a:pt x="1161933" y="684353"/>
                    <a:pt x="1160764" y="680802"/>
                  </a:cubicBezTo>
                  <a:cubicBezTo>
                    <a:pt x="1159635" y="677252"/>
                    <a:pt x="1158934" y="664553"/>
                    <a:pt x="1159985" y="662381"/>
                  </a:cubicBezTo>
                  <a:cubicBezTo>
                    <a:pt x="1161037" y="660167"/>
                    <a:pt x="1161465" y="650477"/>
                    <a:pt x="1159946" y="646926"/>
                  </a:cubicBezTo>
                  <a:cubicBezTo>
                    <a:pt x="1158389" y="643376"/>
                    <a:pt x="1150600" y="635439"/>
                    <a:pt x="1150366" y="632682"/>
                  </a:cubicBezTo>
                  <a:cubicBezTo>
                    <a:pt x="1150172" y="629884"/>
                    <a:pt x="1148302" y="622198"/>
                    <a:pt x="1142422" y="622365"/>
                  </a:cubicBezTo>
                  <a:cubicBezTo>
                    <a:pt x="1136425" y="622574"/>
                    <a:pt x="1129649" y="612716"/>
                    <a:pt x="1130583" y="610836"/>
                  </a:cubicBezTo>
                  <a:cubicBezTo>
                    <a:pt x="1131557" y="608998"/>
                    <a:pt x="1129298" y="597553"/>
                    <a:pt x="1126845" y="593084"/>
                  </a:cubicBezTo>
                  <a:cubicBezTo>
                    <a:pt x="1124313" y="588614"/>
                    <a:pt x="1113214" y="579007"/>
                    <a:pt x="1108853" y="580553"/>
                  </a:cubicBezTo>
                  <a:cubicBezTo>
                    <a:pt x="1104452" y="582057"/>
                    <a:pt x="1092068" y="590202"/>
                    <a:pt x="1088563" y="592624"/>
                  </a:cubicBezTo>
                  <a:cubicBezTo>
                    <a:pt x="1085058" y="595047"/>
                    <a:pt x="1082138" y="611087"/>
                    <a:pt x="1081320" y="613551"/>
                  </a:cubicBezTo>
                  <a:cubicBezTo>
                    <a:pt x="1080424" y="616016"/>
                    <a:pt x="1070649" y="615807"/>
                    <a:pt x="1070649" y="617729"/>
                  </a:cubicBezTo>
                  <a:cubicBezTo>
                    <a:pt x="1070649" y="619650"/>
                    <a:pt x="1069209" y="624704"/>
                    <a:pt x="1067417" y="624704"/>
                  </a:cubicBezTo>
                  <a:cubicBezTo>
                    <a:pt x="1065704" y="624704"/>
                    <a:pt x="1059434" y="632139"/>
                    <a:pt x="1057642" y="641162"/>
                  </a:cubicBezTo>
                  <a:cubicBezTo>
                    <a:pt x="1055851" y="650226"/>
                    <a:pt x="1048062" y="674453"/>
                    <a:pt x="1044246" y="674745"/>
                  </a:cubicBezTo>
                  <a:cubicBezTo>
                    <a:pt x="1040352" y="674996"/>
                    <a:pt x="1034199" y="669273"/>
                    <a:pt x="1034199" y="666433"/>
                  </a:cubicBezTo>
                  <a:cubicBezTo>
                    <a:pt x="1034199" y="663551"/>
                    <a:pt x="1032563" y="652983"/>
                    <a:pt x="1030616" y="649349"/>
                  </a:cubicBezTo>
                  <a:cubicBezTo>
                    <a:pt x="1028669" y="645673"/>
                    <a:pt x="1020413" y="632098"/>
                    <a:pt x="1018426" y="625080"/>
                  </a:cubicBezTo>
                  <a:cubicBezTo>
                    <a:pt x="1016440" y="618104"/>
                    <a:pt x="1006782" y="601522"/>
                    <a:pt x="1005848" y="598807"/>
                  </a:cubicBezTo>
                  <a:cubicBezTo>
                    <a:pt x="1004796" y="596050"/>
                    <a:pt x="1002421" y="584980"/>
                    <a:pt x="999111" y="584187"/>
                  </a:cubicBezTo>
                  <a:cubicBezTo>
                    <a:pt x="995878" y="583477"/>
                    <a:pt x="990777" y="576376"/>
                    <a:pt x="990933" y="574747"/>
                  </a:cubicBezTo>
                  <a:cubicBezTo>
                    <a:pt x="991166" y="572992"/>
                    <a:pt x="988830" y="565474"/>
                    <a:pt x="980807" y="556827"/>
                  </a:cubicBezTo>
                  <a:cubicBezTo>
                    <a:pt x="980807" y="556827"/>
                    <a:pt x="980807" y="556827"/>
                    <a:pt x="963906" y="559417"/>
                  </a:cubicBezTo>
                  <a:cubicBezTo>
                    <a:pt x="959038" y="560294"/>
                    <a:pt x="959038" y="560294"/>
                    <a:pt x="959038" y="560294"/>
                  </a:cubicBezTo>
                  <a:cubicBezTo>
                    <a:pt x="957714" y="556994"/>
                    <a:pt x="953703" y="556326"/>
                    <a:pt x="950276" y="558874"/>
                  </a:cubicBezTo>
                  <a:cubicBezTo>
                    <a:pt x="946888" y="561380"/>
                    <a:pt x="931388" y="560294"/>
                    <a:pt x="930415" y="558122"/>
                  </a:cubicBezTo>
                  <a:cubicBezTo>
                    <a:pt x="929285" y="555908"/>
                    <a:pt x="922860" y="543377"/>
                    <a:pt x="917291" y="536568"/>
                  </a:cubicBezTo>
                  <a:cubicBezTo>
                    <a:pt x="911644" y="529760"/>
                    <a:pt x="892094" y="516017"/>
                    <a:pt x="890420" y="517103"/>
                  </a:cubicBezTo>
                  <a:cubicBezTo>
                    <a:pt x="888745" y="518148"/>
                    <a:pt x="884773" y="522909"/>
                    <a:pt x="885902" y="526000"/>
                  </a:cubicBezTo>
                  <a:cubicBezTo>
                    <a:pt x="887032" y="529008"/>
                    <a:pt x="897663" y="534438"/>
                    <a:pt x="899766" y="538949"/>
                  </a:cubicBezTo>
                  <a:cubicBezTo>
                    <a:pt x="901908" y="543335"/>
                    <a:pt x="907866" y="555407"/>
                    <a:pt x="910709" y="553611"/>
                  </a:cubicBezTo>
                  <a:cubicBezTo>
                    <a:pt x="913474" y="551815"/>
                    <a:pt x="927338" y="555449"/>
                    <a:pt x="930181" y="560043"/>
                  </a:cubicBezTo>
                  <a:cubicBezTo>
                    <a:pt x="933102" y="564555"/>
                    <a:pt x="937619" y="579884"/>
                    <a:pt x="935088" y="582516"/>
                  </a:cubicBezTo>
                  <a:cubicBezTo>
                    <a:pt x="932595" y="585106"/>
                    <a:pt x="929207" y="601146"/>
                    <a:pt x="925352" y="604237"/>
                  </a:cubicBezTo>
                  <a:cubicBezTo>
                    <a:pt x="921536" y="607286"/>
                    <a:pt x="907711" y="613635"/>
                    <a:pt x="907321" y="616058"/>
                  </a:cubicBezTo>
                  <a:cubicBezTo>
                    <a:pt x="906893" y="618480"/>
                    <a:pt x="896106" y="625373"/>
                    <a:pt x="887421" y="629550"/>
                  </a:cubicBezTo>
                  <a:cubicBezTo>
                    <a:pt x="878737" y="633601"/>
                    <a:pt x="852061" y="637152"/>
                    <a:pt x="848984" y="630134"/>
                  </a:cubicBezTo>
                  <a:cubicBezTo>
                    <a:pt x="845908" y="623117"/>
                    <a:pt x="833913" y="600686"/>
                    <a:pt x="829357" y="593627"/>
                  </a:cubicBezTo>
                  <a:cubicBezTo>
                    <a:pt x="824761" y="586568"/>
                    <a:pt x="810080" y="565641"/>
                    <a:pt x="809028" y="560419"/>
                  </a:cubicBezTo>
                  <a:cubicBezTo>
                    <a:pt x="807977" y="555282"/>
                    <a:pt x="801785" y="549392"/>
                    <a:pt x="802408" y="552901"/>
                  </a:cubicBezTo>
                  <a:cubicBezTo>
                    <a:pt x="803031" y="556493"/>
                    <a:pt x="803576" y="569525"/>
                    <a:pt x="806419" y="572199"/>
                  </a:cubicBezTo>
                  <a:cubicBezTo>
                    <a:pt x="809301" y="574914"/>
                    <a:pt x="818453" y="586693"/>
                    <a:pt x="821724" y="591330"/>
                  </a:cubicBezTo>
                  <a:cubicBezTo>
                    <a:pt x="825034" y="596008"/>
                    <a:pt x="830175" y="620569"/>
                    <a:pt x="835821" y="624955"/>
                  </a:cubicBezTo>
                  <a:cubicBezTo>
                    <a:pt x="841507" y="629383"/>
                    <a:pt x="850698" y="650811"/>
                    <a:pt x="854709" y="650811"/>
                  </a:cubicBezTo>
                  <a:cubicBezTo>
                    <a:pt x="858720" y="650811"/>
                    <a:pt x="871260" y="648680"/>
                    <a:pt x="873752" y="646132"/>
                  </a:cubicBezTo>
                  <a:cubicBezTo>
                    <a:pt x="876206" y="643543"/>
                    <a:pt x="889524" y="647177"/>
                    <a:pt x="890654" y="652398"/>
                  </a:cubicBezTo>
                  <a:cubicBezTo>
                    <a:pt x="891900" y="657619"/>
                    <a:pt x="885980" y="679883"/>
                    <a:pt x="879827" y="690033"/>
                  </a:cubicBezTo>
                  <a:cubicBezTo>
                    <a:pt x="873674" y="700142"/>
                    <a:pt x="854592" y="728379"/>
                    <a:pt x="851516" y="730801"/>
                  </a:cubicBezTo>
                  <a:cubicBezTo>
                    <a:pt x="848439" y="733224"/>
                    <a:pt x="838547" y="744795"/>
                    <a:pt x="836639" y="751311"/>
                  </a:cubicBezTo>
                  <a:cubicBezTo>
                    <a:pt x="834770" y="757869"/>
                    <a:pt x="828695" y="785020"/>
                    <a:pt x="829668" y="799222"/>
                  </a:cubicBezTo>
                  <a:cubicBezTo>
                    <a:pt x="830681" y="813507"/>
                    <a:pt x="821412" y="853106"/>
                    <a:pt x="813468" y="861293"/>
                  </a:cubicBezTo>
                  <a:cubicBezTo>
                    <a:pt x="805562" y="869480"/>
                    <a:pt x="796567" y="906948"/>
                    <a:pt x="793724" y="907741"/>
                  </a:cubicBezTo>
                  <a:cubicBezTo>
                    <a:pt x="790920" y="908535"/>
                    <a:pt x="783365" y="914550"/>
                    <a:pt x="782352" y="918226"/>
                  </a:cubicBezTo>
                  <a:cubicBezTo>
                    <a:pt x="781301" y="921943"/>
                    <a:pt x="777679" y="938819"/>
                    <a:pt x="772694" y="943539"/>
                  </a:cubicBezTo>
                  <a:cubicBezTo>
                    <a:pt x="767749" y="948217"/>
                    <a:pt x="752639" y="970606"/>
                    <a:pt x="743759" y="975827"/>
                  </a:cubicBezTo>
                  <a:cubicBezTo>
                    <a:pt x="734841" y="981049"/>
                    <a:pt x="701662" y="978459"/>
                    <a:pt x="698585" y="967849"/>
                  </a:cubicBezTo>
                  <a:cubicBezTo>
                    <a:pt x="695587" y="957239"/>
                    <a:pt x="682346" y="931509"/>
                    <a:pt x="682346" y="927165"/>
                  </a:cubicBezTo>
                  <a:cubicBezTo>
                    <a:pt x="682346" y="922904"/>
                    <a:pt x="679737" y="904525"/>
                    <a:pt x="676621" y="895962"/>
                  </a:cubicBezTo>
                  <a:cubicBezTo>
                    <a:pt x="673389" y="887399"/>
                    <a:pt x="661317" y="862504"/>
                    <a:pt x="662329" y="853565"/>
                  </a:cubicBezTo>
                  <a:cubicBezTo>
                    <a:pt x="663303" y="844668"/>
                    <a:pt x="669378" y="819230"/>
                    <a:pt x="668521" y="811586"/>
                  </a:cubicBezTo>
                  <a:cubicBezTo>
                    <a:pt x="667625" y="803942"/>
                    <a:pt x="658746" y="782680"/>
                    <a:pt x="656643" y="774869"/>
                  </a:cubicBezTo>
                  <a:cubicBezTo>
                    <a:pt x="654618" y="767058"/>
                    <a:pt x="647531" y="741202"/>
                    <a:pt x="649556" y="733809"/>
                  </a:cubicBezTo>
                  <a:cubicBezTo>
                    <a:pt x="651620" y="726416"/>
                    <a:pt x="648465" y="700935"/>
                    <a:pt x="645622" y="701729"/>
                  </a:cubicBezTo>
                  <a:cubicBezTo>
                    <a:pt x="642818" y="702565"/>
                    <a:pt x="633277" y="704027"/>
                    <a:pt x="629772" y="702105"/>
                  </a:cubicBezTo>
                  <a:cubicBezTo>
                    <a:pt x="626190" y="700184"/>
                    <a:pt x="611742" y="695798"/>
                    <a:pt x="611547" y="690326"/>
                  </a:cubicBezTo>
                  <a:cubicBezTo>
                    <a:pt x="611547" y="690326"/>
                    <a:pt x="611547" y="690326"/>
                    <a:pt x="607030" y="689866"/>
                  </a:cubicBezTo>
                  <a:cubicBezTo>
                    <a:pt x="597255" y="688906"/>
                    <a:pt x="597255" y="688906"/>
                    <a:pt x="597255" y="688906"/>
                  </a:cubicBezTo>
                  <a:cubicBezTo>
                    <a:pt x="594646" y="696591"/>
                    <a:pt x="587052" y="702940"/>
                    <a:pt x="580431" y="702982"/>
                  </a:cubicBezTo>
                  <a:cubicBezTo>
                    <a:pt x="573733" y="702982"/>
                    <a:pt x="553366" y="702439"/>
                    <a:pt x="547096" y="698680"/>
                  </a:cubicBezTo>
                  <a:cubicBezTo>
                    <a:pt x="540865" y="694837"/>
                    <a:pt x="522094" y="678797"/>
                    <a:pt x="519018" y="671529"/>
                  </a:cubicBezTo>
                  <a:cubicBezTo>
                    <a:pt x="515941" y="664261"/>
                    <a:pt x="505115" y="637945"/>
                    <a:pt x="505115" y="625540"/>
                  </a:cubicBezTo>
                  <a:cubicBezTo>
                    <a:pt x="505115" y="613092"/>
                    <a:pt x="507763" y="576125"/>
                    <a:pt x="510995" y="570987"/>
                  </a:cubicBezTo>
                  <a:cubicBezTo>
                    <a:pt x="514306" y="565850"/>
                    <a:pt x="525482" y="540161"/>
                    <a:pt x="535569" y="532517"/>
                  </a:cubicBezTo>
                  <a:cubicBezTo>
                    <a:pt x="535569" y="532517"/>
                    <a:pt x="535569" y="532517"/>
                    <a:pt x="539190" y="525583"/>
                  </a:cubicBezTo>
                  <a:cubicBezTo>
                    <a:pt x="544759" y="514722"/>
                    <a:pt x="544759" y="514722"/>
                    <a:pt x="544759" y="514722"/>
                  </a:cubicBezTo>
                  <a:cubicBezTo>
                    <a:pt x="547057" y="499184"/>
                    <a:pt x="552236" y="485024"/>
                    <a:pt x="556364" y="483186"/>
                  </a:cubicBezTo>
                  <a:cubicBezTo>
                    <a:pt x="560492" y="481390"/>
                    <a:pt x="568593" y="471406"/>
                    <a:pt x="571942" y="471991"/>
                  </a:cubicBezTo>
                  <a:cubicBezTo>
                    <a:pt x="575369" y="472618"/>
                    <a:pt x="586273" y="476043"/>
                    <a:pt x="593516" y="472785"/>
                  </a:cubicBezTo>
                  <a:cubicBezTo>
                    <a:pt x="600799" y="469610"/>
                    <a:pt x="631369" y="466394"/>
                    <a:pt x="637366" y="464222"/>
                  </a:cubicBezTo>
                  <a:cubicBezTo>
                    <a:pt x="643247" y="462008"/>
                    <a:pt x="663692" y="462551"/>
                    <a:pt x="664510" y="465266"/>
                  </a:cubicBezTo>
                  <a:cubicBezTo>
                    <a:pt x="665367" y="467981"/>
                    <a:pt x="661979" y="472367"/>
                    <a:pt x="663848" y="474163"/>
                  </a:cubicBezTo>
                  <a:cubicBezTo>
                    <a:pt x="665678" y="475918"/>
                    <a:pt x="672688" y="489535"/>
                    <a:pt x="681645" y="493336"/>
                  </a:cubicBezTo>
                  <a:cubicBezTo>
                    <a:pt x="690602" y="497095"/>
                    <a:pt x="710112" y="509418"/>
                    <a:pt x="711475" y="505658"/>
                  </a:cubicBezTo>
                  <a:cubicBezTo>
                    <a:pt x="712916" y="501941"/>
                    <a:pt x="731337" y="497680"/>
                    <a:pt x="743876" y="498599"/>
                  </a:cubicBezTo>
                  <a:cubicBezTo>
                    <a:pt x="756338" y="499602"/>
                    <a:pt x="785351" y="503110"/>
                    <a:pt x="786792" y="497931"/>
                  </a:cubicBezTo>
                  <a:cubicBezTo>
                    <a:pt x="788155" y="492709"/>
                    <a:pt x="796411" y="481515"/>
                    <a:pt x="796411" y="478674"/>
                  </a:cubicBezTo>
                  <a:cubicBezTo>
                    <a:pt x="796411" y="475792"/>
                    <a:pt x="795905" y="471573"/>
                    <a:pt x="795359" y="475667"/>
                  </a:cubicBezTo>
                  <a:cubicBezTo>
                    <a:pt x="794736" y="479844"/>
                    <a:pt x="784767" y="479217"/>
                    <a:pt x="785429" y="476628"/>
                  </a:cubicBezTo>
                  <a:cubicBezTo>
                    <a:pt x="786091" y="474038"/>
                    <a:pt x="769189" y="471198"/>
                    <a:pt x="756611" y="474915"/>
                  </a:cubicBezTo>
                  <a:cubicBezTo>
                    <a:pt x="756611" y="474915"/>
                    <a:pt x="756611" y="474915"/>
                    <a:pt x="747849" y="468148"/>
                  </a:cubicBezTo>
                  <a:cubicBezTo>
                    <a:pt x="743915" y="465224"/>
                    <a:pt x="743915" y="465224"/>
                    <a:pt x="743915" y="465224"/>
                  </a:cubicBezTo>
                  <a:cubicBezTo>
                    <a:pt x="742124" y="461089"/>
                    <a:pt x="740527" y="455408"/>
                    <a:pt x="740488" y="452484"/>
                  </a:cubicBezTo>
                  <a:cubicBezTo>
                    <a:pt x="740371" y="449560"/>
                    <a:pt x="741851" y="436946"/>
                    <a:pt x="740527" y="436946"/>
                  </a:cubicBezTo>
                  <a:cubicBezTo>
                    <a:pt x="739203" y="436946"/>
                    <a:pt x="736049" y="442000"/>
                    <a:pt x="736477" y="448140"/>
                  </a:cubicBezTo>
                  <a:cubicBezTo>
                    <a:pt x="736944" y="454239"/>
                    <a:pt x="736399" y="468357"/>
                    <a:pt x="740177" y="468566"/>
                  </a:cubicBezTo>
                  <a:cubicBezTo>
                    <a:pt x="743993" y="468817"/>
                    <a:pt x="742357" y="478549"/>
                    <a:pt x="738580" y="478424"/>
                  </a:cubicBezTo>
                  <a:cubicBezTo>
                    <a:pt x="734803" y="478215"/>
                    <a:pt x="731492" y="470780"/>
                    <a:pt x="732271" y="470655"/>
                  </a:cubicBezTo>
                  <a:cubicBezTo>
                    <a:pt x="733050" y="470529"/>
                    <a:pt x="730168" y="468441"/>
                    <a:pt x="726352" y="468691"/>
                  </a:cubicBezTo>
                  <a:cubicBezTo>
                    <a:pt x="722574" y="468942"/>
                    <a:pt x="716304" y="463219"/>
                    <a:pt x="716304" y="460379"/>
                  </a:cubicBezTo>
                  <a:cubicBezTo>
                    <a:pt x="716304" y="457455"/>
                    <a:pt x="714941" y="446762"/>
                    <a:pt x="713345" y="442835"/>
                  </a:cubicBezTo>
                  <a:cubicBezTo>
                    <a:pt x="713345" y="442835"/>
                    <a:pt x="713345" y="442835"/>
                    <a:pt x="711475" y="439494"/>
                  </a:cubicBezTo>
                  <a:cubicBezTo>
                    <a:pt x="710112" y="437280"/>
                    <a:pt x="708087" y="431140"/>
                    <a:pt x="706491" y="429135"/>
                  </a:cubicBezTo>
                  <a:cubicBezTo>
                    <a:pt x="698507" y="417940"/>
                    <a:pt x="698507" y="417940"/>
                    <a:pt x="698507" y="417940"/>
                  </a:cubicBezTo>
                  <a:cubicBezTo>
                    <a:pt x="686941" y="408291"/>
                    <a:pt x="682541" y="405534"/>
                    <a:pt x="688772" y="411758"/>
                  </a:cubicBezTo>
                  <a:cubicBezTo>
                    <a:pt x="694964" y="418024"/>
                    <a:pt x="704816" y="435108"/>
                    <a:pt x="702713" y="432852"/>
                  </a:cubicBezTo>
                  <a:cubicBezTo>
                    <a:pt x="700649" y="430597"/>
                    <a:pt x="695859" y="437405"/>
                    <a:pt x="697534" y="438032"/>
                  </a:cubicBezTo>
                  <a:cubicBezTo>
                    <a:pt x="699247" y="438575"/>
                    <a:pt x="696288" y="446219"/>
                    <a:pt x="692627" y="448057"/>
                  </a:cubicBezTo>
                  <a:cubicBezTo>
                    <a:pt x="688927" y="449895"/>
                    <a:pt x="684371" y="462133"/>
                    <a:pt x="680983" y="461089"/>
                  </a:cubicBezTo>
                  <a:cubicBezTo>
                    <a:pt x="677517" y="460003"/>
                    <a:pt x="677673" y="450062"/>
                    <a:pt x="680866" y="450187"/>
                  </a:cubicBezTo>
                  <a:cubicBezTo>
                    <a:pt x="684098" y="450271"/>
                    <a:pt x="684877" y="441373"/>
                    <a:pt x="682190" y="437113"/>
                  </a:cubicBezTo>
                  <a:cubicBezTo>
                    <a:pt x="679386" y="432894"/>
                    <a:pt x="664860" y="426963"/>
                    <a:pt x="664198" y="424289"/>
                  </a:cubicBezTo>
                  <a:cubicBezTo>
                    <a:pt x="663614" y="421532"/>
                    <a:pt x="659876" y="424832"/>
                    <a:pt x="662095" y="432267"/>
                  </a:cubicBezTo>
                  <a:cubicBezTo>
                    <a:pt x="664315" y="439828"/>
                    <a:pt x="649127" y="440830"/>
                    <a:pt x="647297" y="432769"/>
                  </a:cubicBezTo>
                  <a:cubicBezTo>
                    <a:pt x="645428" y="424832"/>
                    <a:pt x="647608" y="410338"/>
                    <a:pt x="643675" y="412802"/>
                  </a:cubicBezTo>
                  <a:cubicBezTo>
                    <a:pt x="639820" y="415350"/>
                    <a:pt x="624009" y="414766"/>
                    <a:pt x="620932" y="419611"/>
                  </a:cubicBezTo>
                  <a:cubicBezTo>
                    <a:pt x="617895" y="424498"/>
                    <a:pt x="603174" y="437489"/>
                    <a:pt x="601422" y="444673"/>
                  </a:cubicBezTo>
                  <a:cubicBezTo>
                    <a:pt x="599552" y="451732"/>
                    <a:pt x="590206" y="467062"/>
                    <a:pt x="587402" y="465726"/>
                  </a:cubicBezTo>
                  <a:cubicBezTo>
                    <a:pt x="584520" y="464389"/>
                    <a:pt x="570734" y="466436"/>
                    <a:pt x="567775" y="464305"/>
                  </a:cubicBezTo>
                  <a:cubicBezTo>
                    <a:pt x="564893" y="462175"/>
                    <a:pt x="550484" y="459460"/>
                    <a:pt x="549588" y="455116"/>
                  </a:cubicBezTo>
                  <a:cubicBezTo>
                    <a:pt x="548693" y="450730"/>
                    <a:pt x="546979" y="434983"/>
                    <a:pt x="547641" y="429469"/>
                  </a:cubicBezTo>
                  <a:cubicBezTo>
                    <a:pt x="548186" y="423997"/>
                    <a:pt x="556871" y="409419"/>
                    <a:pt x="563764" y="407748"/>
                  </a:cubicBezTo>
                  <a:cubicBezTo>
                    <a:pt x="570657" y="406036"/>
                    <a:pt x="588726" y="409252"/>
                    <a:pt x="590089" y="407330"/>
                  </a:cubicBezTo>
                  <a:cubicBezTo>
                    <a:pt x="591374" y="405409"/>
                    <a:pt x="592504" y="398392"/>
                    <a:pt x="589505" y="395885"/>
                  </a:cubicBezTo>
                  <a:cubicBezTo>
                    <a:pt x="586506" y="393379"/>
                    <a:pt x="582106" y="379845"/>
                    <a:pt x="578289" y="380054"/>
                  </a:cubicBezTo>
                  <a:cubicBezTo>
                    <a:pt x="574395" y="380305"/>
                    <a:pt x="569644" y="374916"/>
                    <a:pt x="571396" y="372494"/>
                  </a:cubicBezTo>
                  <a:cubicBezTo>
                    <a:pt x="573188" y="370029"/>
                    <a:pt x="582262" y="363931"/>
                    <a:pt x="584637" y="360756"/>
                  </a:cubicBezTo>
                  <a:cubicBezTo>
                    <a:pt x="587052" y="357582"/>
                    <a:pt x="600448" y="355577"/>
                    <a:pt x="601227" y="354992"/>
                  </a:cubicBezTo>
                  <a:cubicBezTo>
                    <a:pt x="602006" y="354365"/>
                    <a:pt x="596203" y="351066"/>
                    <a:pt x="588804" y="351233"/>
                  </a:cubicBezTo>
                  <a:cubicBezTo>
                    <a:pt x="581366" y="351441"/>
                    <a:pt x="565127" y="352277"/>
                    <a:pt x="567346" y="350815"/>
                  </a:cubicBezTo>
                  <a:cubicBezTo>
                    <a:pt x="569488" y="349311"/>
                    <a:pt x="574006" y="342837"/>
                    <a:pt x="572136" y="339579"/>
                  </a:cubicBezTo>
                  <a:cubicBezTo>
                    <a:pt x="570228" y="336321"/>
                    <a:pt x="573577" y="321910"/>
                    <a:pt x="577277" y="321576"/>
                  </a:cubicBezTo>
                  <a:cubicBezTo>
                    <a:pt x="580938" y="321241"/>
                    <a:pt x="581366" y="311425"/>
                    <a:pt x="579691" y="310966"/>
                  </a:cubicBezTo>
                  <a:cubicBezTo>
                    <a:pt x="577939" y="310590"/>
                    <a:pt x="571591" y="302194"/>
                    <a:pt x="572798" y="296680"/>
                  </a:cubicBezTo>
                  <a:cubicBezTo>
                    <a:pt x="573967" y="291250"/>
                    <a:pt x="575524" y="271242"/>
                    <a:pt x="578367" y="269571"/>
                  </a:cubicBezTo>
                  <a:cubicBezTo>
                    <a:pt x="581249" y="267900"/>
                    <a:pt x="591686" y="269237"/>
                    <a:pt x="590673" y="271451"/>
                  </a:cubicBezTo>
                  <a:cubicBezTo>
                    <a:pt x="589661" y="273706"/>
                    <a:pt x="586701" y="279053"/>
                    <a:pt x="588415" y="280432"/>
                  </a:cubicBezTo>
                  <a:cubicBezTo>
                    <a:pt x="590167" y="281894"/>
                    <a:pt x="597255" y="289203"/>
                    <a:pt x="600098" y="293547"/>
                  </a:cubicBezTo>
                  <a:cubicBezTo>
                    <a:pt x="602902" y="297892"/>
                    <a:pt x="603758" y="318109"/>
                    <a:pt x="605511" y="319571"/>
                  </a:cubicBezTo>
                  <a:cubicBezTo>
                    <a:pt x="607263" y="321032"/>
                    <a:pt x="610223" y="328133"/>
                    <a:pt x="608081" y="332227"/>
                  </a:cubicBezTo>
                  <a:cubicBezTo>
                    <a:pt x="607069" y="334190"/>
                    <a:pt x="605822" y="337782"/>
                    <a:pt x="604927" y="340289"/>
                  </a:cubicBezTo>
                  <a:cubicBezTo>
                    <a:pt x="608626" y="336780"/>
                    <a:pt x="619803" y="334900"/>
                    <a:pt x="620465" y="332227"/>
                  </a:cubicBezTo>
                  <a:cubicBezTo>
                    <a:pt x="621244" y="329220"/>
                    <a:pt x="627046" y="321032"/>
                    <a:pt x="630707" y="319738"/>
                  </a:cubicBezTo>
                  <a:cubicBezTo>
                    <a:pt x="634329" y="318317"/>
                    <a:pt x="646012" y="314892"/>
                    <a:pt x="646090" y="312386"/>
                  </a:cubicBezTo>
                  <a:cubicBezTo>
                    <a:pt x="646245" y="309922"/>
                    <a:pt x="642079" y="306747"/>
                    <a:pt x="643286" y="303823"/>
                  </a:cubicBezTo>
                  <a:cubicBezTo>
                    <a:pt x="644532" y="300983"/>
                    <a:pt x="646946" y="290665"/>
                    <a:pt x="642312" y="290456"/>
                  </a:cubicBezTo>
                  <a:cubicBezTo>
                    <a:pt x="637639" y="290206"/>
                    <a:pt x="631408" y="277967"/>
                    <a:pt x="631408" y="271785"/>
                  </a:cubicBezTo>
                  <a:cubicBezTo>
                    <a:pt x="631408" y="265561"/>
                    <a:pt x="627981" y="248101"/>
                    <a:pt x="629772" y="240499"/>
                  </a:cubicBezTo>
                  <a:cubicBezTo>
                    <a:pt x="631486" y="232855"/>
                    <a:pt x="648309" y="224125"/>
                    <a:pt x="648309" y="222203"/>
                  </a:cubicBezTo>
                  <a:cubicBezTo>
                    <a:pt x="648309" y="220324"/>
                    <a:pt x="649867" y="215144"/>
                    <a:pt x="651775" y="215061"/>
                  </a:cubicBezTo>
                  <a:cubicBezTo>
                    <a:pt x="653684" y="214935"/>
                    <a:pt x="658318" y="214058"/>
                    <a:pt x="661628" y="209463"/>
                  </a:cubicBezTo>
                  <a:cubicBezTo>
                    <a:pt x="664782" y="204869"/>
                    <a:pt x="674752" y="185529"/>
                    <a:pt x="680438" y="181059"/>
                  </a:cubicBezTo>
                  <a:cubicBezTo>
                    <a:pt x="686046" y="176590"/>
                    <a:pt x="700688" y="162221"/>
                    <a:pt x="702480" y="161177"/>
                  </a:cubicBezTo>
                  <a:cubicBezTo>
                    <a:pt x="704193" y="160133"/>
                    <a:pt x="709373" y="160717"/>
                    <a:pt x="712916" y="157752"/>
                  </a:cubicBezTo>
                  <a:cubicBezTo>
                    <a:pt x="716382" y="154869"/>
                    <a:pt x="729311" y="147434"/>
                    <a:pt x="733323" y="147434"/>
                  </a:cubicBezTo>
                  <a:cubicBezTo>
                    <a:pt x="737334" y="147434"/>
                    <a:pt x="749835" y="149606"/>
                    <a:pt x="752288" y="152280"/>
                  </a:cubicBezTo>
                  <a:cubicBezTo>
                    <a:pt x="754780" y="154911"/>
                    <a:pt x="763465" y="164017"/>
                    <a:pt x="767787" y="165187"/>
                  </a:cubicBezTo>
                  <a:cubicBezTo>
                    <a:pt x="772149" y="166315"/>
                    <a:pt x="787454" y="175755"/>
                    <a:pt x="797229" y="178386"/>
                  </a:cubicBezTo>
                  <a:cubicBezTo>
                    <a:pt x="807003" y="181018"/>
                    <a:pt x="811988" y="197099"/>
                    <a:pt x="816155" y="193883"/>
                  </a:cubicBezTo>
                  <a:cubicBezTo>
                    <a:pt x="820283" y="190708"/>
                    <a:pt x="824956" y="174209"/>
                    <a:pt x="827332" y="175003"/>
                  </a:cubicBezTo>
                  <a:cubicBezTo>
                    <a:pt x="829668" y="175838"/>
                    <a:pt x="837652" y="178470"/>
                    <a:pt x="837652" y="181352"/>
                  </a:cubicBezTo>
                  <a:cubicBezTo>
                    <a:pt x="837652" y="184192"/>
                    <a:pt x="841663" y="188787"/>
                    <a:pt x="846725" y="185028"/>
                  </a:cubicBezTo>
                  <a:cubicBezTo>
                    <a:pt x="851671" y="181310"/>
                    <a:pt x="872662" y="172914"/>
                    <a:pt x="879866" y="172246"/>
                  </a:cubicBezTo>
                  <a:cubicBezTo>
                    <a:pt x="887032" y="171536"/>
                    <a:pt x="900156" y="172914"/>
                    <a:pt x="896495" y="172162"/>
                  </a:cubicBezTo>
                  <a:cubicBezTo>
                    <a:pt x="892756" y="171327"/>
                    <a:pt x="897040" y="159255"/>
                    <a:pt x="901363" y="161093"/>
                  </a:cubicBezTo>
                  <a:cubicBezTo>
                    <a:pt x="905725" y="162931"/>
                    <a:pt x="928935" y="159088"/>
                    <a:pt x="933764" y="154243"/>
                  </a:cubicBezTo>
                  <a:cubicBezTo>
                    <a:pt x="938593" y="149314"/>
                    <a:pt x="951717" y="135655"/>
                    <a:pt x="954715" y="137284"/>
                  </a:cubicBezTo>
                  <a:cubicBezTo>
                    <a:pt x="957714" y="138871"/>
                    <a:pt x="965035" y="142589"/>
                    <a:pt x="966437" y="139832"/>
                  </a:cubicBezTo>
                  <a:cubicBezTo>
                    <a:pt x="967878" y="136992"/>
                    <a:pt x="978354" y="139832"/>
                    <a:pt x="978237" y="143341"/>
                  </a:cubicBezTo>
                  <a:cubicBezTo>
                    <a:pt x="978081" y="146808"/>
                    <a:pt x="981937" y="150734"/>
                    <a:pt x="983261" y="148311"/>
                  </a:cubicBezTo>
                  <a:cubicBezTo>
                    <a:pt x="984546" y="145805"/>
                    <a:pt x="989219" y="138704"/>
                    <a:pt x="993464" y="140835"/>
                  </a:cubicBezTo>
                  <a:cubicBezTo>
                    <a:pt x="997670" y="143007"/>
                    <a:pt x="1007211" y="146014"/>
                    <a:pt x="1003862" y="144427"/>
                  </a:cubicBezTo>
                  <a:cubicBezTo>
                    <a:pt x="1000551" y="142756"/>
                    <a:pt x="999967" y="131018"/>
                    <a:pt x="1002577" y="130016"/>
                  </a:cubicBezTo>
                  <a:cubicBezTo>
                    <a:pt x="1005186" y="128972"/>
                    <a:pt x="1013247" y="124460"/>
                    <a:pt x="1014298" y="121745"/>
                  </a:cubicBezTo>
                  <a:cubicBezTo>
                    <a:pt x="1015389" y="119072"/>
                    <a:pt x="1022048" y="112556"/>
                    <a:pt x="1024852" y="111303"/>
                  </a:cubicBezTo>
                  <a:cubicBezTo>
                    <a:pt x="1027656" y="110092"/>
                    <a:pt x="1039339" y="104995"/>
                    <a:pt x="1045609" y="104118"/>
                  </a:cubicBezTo>
                  <a:cubicBezTo>
                    <a:pt x="1051918" y="103199"/>
                    <a:pt x="1064535" y="96892"/>
                    <a:pt x="1065898" y="98730"/>
                  </a:cubicBezTo>
                  <a:cubicBezTo>
                    <a:pt x="1067222" y="100568"/>
                    <a:pt x="1074193" y="100359"/>
                    <a:pt x="1075595" y="97059"/>
                  </a:cubicBezTo>
                  <a:cubicBezTo>
                    <a:pt x="1076841" y="93801"/>
                    <a:pt x="1090433" y="91796"/>
                    <a:pt x="1090978" y="87494"/>
                  </a:cubicBezTo>
                  <a:cubicBezTo>
                    <a:pt x="1091445" y="83149"/>
                    <a:pt x="1099234" y="78805"/>
                    <a:pt x="1101570" y="81103"/>
                  </a:cubicBezTo>
                  <a:close/>
                  <a:moveTo>
                    <a:pt x="1053405" y="47198"/>
                  </a:moveTo>
                  <a:cubicBezTo>
                    <a:pt x="1063236" y="46587"/>
                    <a:pt x="1071336" y="57065"/>
                    <a:pt x="1064656" y="58229"/>
                  </a:cubicBezTo>
                  <a:cubicBezTo>
                    <a:pt x="1057913" y="59407"/>
                    <a:pt x="1034962" y="56952"/>
                    <a:pt x="1035211" y="53899"/>
                  </a:cubicBezTo>
                  <a:cubicBezTo>
                    <a:pt x="1035481" y="50860"/>
                    <a:pt x="1043658" y="47865"/>
                    <a:pt x="1053405" y="47198"/>
                  </a:cubicBezTo>
                  <a:close/>
                  <a:moveTo>
                    <a:pt x="679200" y="41940"/>
                  </a:moveTo>
                  <a:cubicBezTo>
                    <a:pt x="684091" y="43601"/>
                    <a:pt x="686733" y="56024"/>
                    <a:pt x="689500" y="56407"/>
                  </a:cubicBezTo>
                  <a:cubicBezTo>
                    <a:pt x="692292" y="56849"/>
                    <a:pt x="696559" y="59105"/>
                    <a:pt x="699041" y="61503"/>
                  </a:cubicBezTo>
                  <a:cubicBezTo>
                    <a:pt x="701541" y="63889"/>
                    <a:pt x="709085" y="62371"/>
                    <a:pt x="715071" y="65479"/>
                  </a:cubicBezTo>
                  <a:cubicBezTo>
                    <a:pt x="721119" y="68674"/>
                    <a:pt x="719061" y="89629"/>
                    <a:pt x="713516" y="87984"/>
                  </a:cubicBezTo>
                  <a:cubicBezTo>
                    <a:pt x="707957" y="86308"/>
                    <a:pt x="695811" y="82190"/>
                    <a:pt x="694372" y="87401"/>
                  </a:cubicBezTo>
                  <a:cubicBezTo>
                    <a:pt x="692938" y="92670"/>
                    <a:pt x="686733" y="106708"/>
                    <a:pt x="683083" y="106822"/>
                  </a:cubicBezTo>
                  <a:cubicBezTo>
                    <a:pt x="679408" y="106908"/>
                    <a:pt x="674593" y="98519"/>
                    <a:pt x="671060" y="98022"/>
                  </a:cubicBezTo>
                  <a:cubicBezTo>
                    <a:pt x="667472" y="97482"/>
                    <a:pt x="663129" y="90950"/>
                    <a:pt x="666345" y="87728"/>
                  </a:cubicBezTo>
                  <a:cubicBezTo>
                    <a:pt x="669513" y="84490"/>
                    <a:pt x="669965" y="72436"/>
                    <a:pt x="666735" y="75146"/>
                  </a:cubicBezTo>
                  <a:cubicBezTo>
                    <a:pt x="663461" y="77804"/>
                    <a:pt x="650719" y="79094"/>
                    <a:pt x="650621" y="77292"/>
                  </a:cubicBezTo>
                  <a:cubicBezTo>
                    <a:pt x="650559" y="75532"/>
                    <a:pt x="648343" y="66303"/>
                    <a:pt x="645317" y="64797"/>
                  </a:cubicBezTo>
                  <a:cubicBezTo>
                    <a:pt x="642281" y="63266"/>
                    <a:pt x="644069" y="51722"/>
                    <a:pt x="650679" y="48243"/>
                  </a:cubicBezTo>
                  <a:cubicBezTo>
                    <a:pt x="657293" y="44851"/>
                    <a:pt x="666801" y="51978"/>
                    <a:pt x="665465" y="48826"/>
                  </a:cubicBezTo>
                  <a:cubicBezTo>
                    <a:pt x="664231" y="45758"/>
                    <a:pt x="674254" y="40236"/>
                    <a:pt x="679200" y="41940"/>
                  </a:cubicBezTo>
                  <a:close/>
                  <a:moveTo>
                    <a:pt x="884761" y="39049"/>
                  </a:moveTo>
                  <a:cubicBezTo>
                    <a:pt x="890276" y="38030"/>
                    <a:pt x="895914" y="40753"/>
                    <a:pt x="896002" y="49030"/>
                  </a:cubicBezTo>
                  <a:cubicBezTo>
                    <a:pt x="886994" y="47866"/>
                    <a:pt x="882464" y="59664"/>
                    <a:pt x="874259" y="51515"/>
                  </a:cubicBezTo>
                  <a:cubicBezTo>
                    <a:pt x="873855" y="44828"/>
                    <a:pt x="879246" y="40068"/>
                    <a:pt x="884761" y="39049"/>
                  </a:cubicBezTo>
                  <a:close/>
                  <a:moveTo>
                    <a:pt x="358885" y="16643"/>
                  </a:moveTo>
                  <a:cubicBezTo>
                    <a:pt x="360809" y="16872"/>
                    <a:pt x="358096" y="22975"/>
                    <a:pt x="352918" y="25178"/>
                  </a:cubicBezTo>
                  <a:cubicBezTo>
                    <a:pt x="347692" y="27380"/>
                    <a:pt x="333987" y="35727"/>
                    <a:pt x="334789" y="37486"/>
                  </a:cubicBezTo>
                  <a:cubicBezTo>
                    <a:pt x="335678" y="39290"/>
                    <a:pt x="330112" y="48163"/>
                    <a:pt x="326303" y="49326"/>
                  </a:cubicBezTo>
                  <a:cubicBezTo>
                    <a:pt x="322474" y="50421"/>
                    <a:pt x="312592" y="59949"/>
                    <a:pt x="308021" y="62701"/>
                  </a:cubicBezTo>
                  <a:cubicBezTo>
                    <a:pt x="303511" y="65457"/>
                    <a:pt x="284501" y="71419"/>
                    <a:pt x="281146" y="75453"/>
                  </a:cubicBezTo>
                  <a:cubicBezTo>
                    <a:pt x="277832" y="79514"/>
                    <a:pt x="272573" y="96803"/>
                    <a:pt x="269399" y="96803"/>
                  </a:cubicBezTo>
                  <a:cubicBezTo>
                    <a:pt x="268250" y="96803"/>
                    <a:pt x="266707" y="96762"/>
                    <a:pt x="265383" y="96661"/>
                  </a:cubicBezTo>
                  <a:cubicBezTo>
                    <a:pt x="266947" y="98649"/>
                    <a:pt x="266847" y="104386"/>
                    <a:pt x="266172" y="106277"/>
                  </a:cubicBezTo>
                  <a:cubicBezTo>
                    <a:pt x="265230" y="108630"/>
                    <a:pt x="251378" y="110933"/>
                    <a:pt x="243039" y="112321"/>
                  </a:cubicBezTo>
                  <a:cubicBezTo>
                    <a:pt x="237620" y="113232"/>
                    <a:pt x="224784" y="114780"/>
                    <a:pt x="216478" y="115361"/>
                  </a:cubicBezTo>
                  <a:cubicBezTo>
                    <a:pt x="243139" y="90343"/>
                    <a:pt x="271665" y="67316"/>
                    <a:pt x="302001" y="46716"/>
                  </a:cubicBezTo>
                  <a:cubicBezTo>
                    <a:pt x="328575" y="31638"/>
                    <a:pt x="357602" y="16460"/>
                    <a:pt x="358885" y="16643"/>
                  </a:cubicBezTo>
                  <a:close/>
                  <a:moveTo>
                    <a:pt x="508790" y="16"/>
                  </a:moveTo>
                  <a:cubicBezTo>
                    <a:pt x="511535" y="426"/>
                    <a:pt x="519047" y="3946"/>
                    <a:pt x="522926" y="3113"/>
                  </a:cubicBezTo>
                  <a:cubicBezTo>
                    <a:pt x="526764" y="2242"/>
                    <a:pt x="543140" y="4655"/>
                    <a:pt x="549819" y="4717"/>
                  </a:cubicBezTo>
                  <a:cubicBezTo>
                    <a:pt x="556443" y="4730"/>
                    <a:pt x="561715" y="13523"/>
                    <a:pt x="555487" y="14954"/>
                  </a:cubicBezTo>
                  <a:cubicBezTo>
                    <a:pt x="549232" y="16334"/>
                    <a:pt x="546159" y="29145"/>
                    <a:pt x="550666" y="27230"/>
                  </a:cubicBezTo>
                  <a:cubicBezTo>
                    <a:pt x="555173" y="25376"/>
                    <a:pt x="570716" y="27055"/>
                    <a:pt x="572451" y="28934"/>
                  </a:cubicBezTo>
                  <a:cubicBezTo>
                    <a:pt x="574240" y="30849"/>
                    <a:pt x="584607" y="32926"/>
                    <a:pt x="588608" y="32441"/>
                  </a:cubicBezTo>
                  <a:cubicBezTo>
                    <a:pt x="592583" y="31981"/>
                    <a:pt x="590589" y="41757"/>
                    <a:pt x="586928" y="42590"/>
                  </a:cubicBezTo>
                  <a:cubicBezTo>
                    <a:pt x="583227" y="43436"/>
                    <a:pt x="572874" y="48411"/>
                    <a:pt x="571181" y="50911"/>
                  </a:cubicBezTo>
                  <a:cubicBezTo>
                    <a:pt x="569623" y="53448"/>
                    <a:pt x="560527" y="55861"/>
                    <a:pt x="561702" y="58013"/>
                  </a:cubicBezTo>
                  <a:cubicBezTo>
                    <a:pt x="562808" y="60128"/>
                    <a:pt x="560350" y="71259"/>
                    <a:pt x="558410" y="73013"/>
                  </a:cubicBezTo>
                  <a:cubicBezTo>
                    <a:pt x="556484" y="74804"/>
                    <a:pt x="551622" y="75936"/>
                    <a:pt x="556771" y="77080"/>
                  </a:cubicBezTo>
                  <a:cubicBezTo>
                    <a:pt x="561989" y="78237"/>
                    <a:pt x="563245" y="90687"/>
                    <a:pt x="558902" y="90836"/>
                  </a:cubicBezTo>
                  <a:cubicBezTo>
                    <a:pt x="554559" y="90961"/>
                    <a:pt x="547347" y="102403"/>
                    <a:pt x="550147" y="113535"/>
                  </a:cubicBezTo>
                  <a:cubicBezTo>
                    <a:pt x="553001" y="124630"/>
                    <a:pt x="536844" y="136421"/>
                    <a:pt x="538742" y="138299"/>
                  </a:cubicBezTo>
                  <a:cubicBezTo>
                    <a:pt x="540586" y="140102"/>
                    <a:pt x="538770" y="149741"/>
                    <a:pt x="537035" y="148672"/>
                  </a:cubicBezTo>
                  <a:cubicBezTo>
                    <a:pt x="535355" y="147577"/>
                    <a:pt x="533429" y="147503"/>
                    <a:pt x="537035" y="150065"/>
                  </a:cubicBezTo>
                  <a:cubicBezTo>
                    <a:pt x="540586" y="152689"/>
                    <a:pt x="531353" y="159393"/>
                    <a:pt x="526450" y="157440"/>
                  </a:cubicBezTo>
                  <a:cubicBezTo>
                    <a:pt x="521547" y="155587"/>
                    <a:pt x="507465" y="151781"/>
                    <a:pt x="506140" y="153249"/>
                  </a:cubicBezTo>
                  <a:cubicBezTo>
                    <a:pt x="504788" y="154654"/>
                    <a:pt x="502753" y="158411"/>
                    <a:pt x="507356" y="161445"/>
                  </a:cubicBezTo>
                  <a:cubicBezTo>
                    <a:pt x="512041" y="164517"/>
                    <a:pt x="517654" y="163560"/>
                    <a:pt x="513939" y="166744"/>
                  </a:cubicBezTo>
                  <a:cubicBezTo>
                    <a:pt x="510238" y="169915"/>
                    <a:pt x="502289" y="184741"/>
                    <a:pt x="497508" y="188199"/>
                  </a:cubicBezTo>
                  <a:cubicBezTo>
                    <a:pt x="492701" y="191632"/>
                    <a:pt x="475191" y="199045"/>
                    <a:pt x="472910" y="200935"/>
                  </a:cubicBezTo>
                  <a:cubicBezTo>
                    <a:pt x="470656" y="202826"/>
                    <a:pt x="462571" y="209132"/>
                    <a:pt x="459812" y="210587"/>
                  </a:cubicBezTo>
                  <a:cubicBezTo>
                    <a:pt x="457012" y="212030"/>
                    <a:pt x="444747" y="210251"/>
                    <a:pt x="443736" y="213062"/>
                  </a:cubicBezTo>
                  <a:cubicBezTo>
                    <a:pt x="442766" y="215873"/>
                    <a:pt x="435405" y="241992"/>
                    <a:pt x="432113" y="247527"/>
                  </a:cubicBezTo>
                  <a:cubicBezTo>
                    <a:pt x="428849" y="253037"/>
                    <a:pt x="424464" y="259343"/>
                    <a:pt x="422457" y="261445"/>
                  </a:cubicBezTo>
                  <a:cubicBezTo>
                    <a:pt x="420422" y="263584"/>
                    <a:pt x="415232" y="268298"/>
                    <a:pt x="413825" y="265512"/>
                  </a:cubicBezTo>
                  <a:cubicBezTo>
                    <a:pt x="412432" y="262713"/>
                    <a:pt x="401696" y="260101"/>
                    <a:pt x="398569" y="260101"/>
                  </a:cubicBezTo>
                  <a:cubicBezTo>
                    <a:pt x="395441" y="260101"/>
                    <a:pt x="387342" y="249455"/>
                    <a:pt x="387423" y="236457"/>
                  </a:cubicBezTo>
                  <a:cubicBezTo>
                    <a:pt x="387505" y="223398"/>
                    <a:pt x="372905" y="198062"/>
                    <a:pt x="376087" y="195413"/>
                  </a:cubicBezTo>
                  <a:cubicBezTo>
                    <a:pt x="379311" y="192701"/>
                    <a:pt x="377603" y="185201"/>
                    <a:pt x="380772" y="182838"/>
                  </a:cubicBezTo>
                  <a:cubicBezTo>
                    <a:pt x="383900" y="180450"/>
                    <a:pt x="387615" y="172590"/>
                    <a:pt x="382179" y="170823"/>
                  </a:cubicBezTo>
                  <a:cubicBezTo>
                    <a:pt x="376743" y="168958"/>
                    <a:pt x="373847" y="156209"/>
                    <a:pt x="378232" y="156607"/>
                  </a:cubicBezTo>
                  <a:cubicBezTo>
                    <a:pt x="382670" y="156980"/>
                    <a:pt x="383217" y="149679"/>
                    <a:pt x="381277" y="151781"/>
                  </a:cubicBezTo>
                  <a:cubicBezTo>
                    <a:pt x="379283" y="153896"/>
                    <a:pt x="368234" y="147851"/>
                    <a:pt x="368657" y="144542"/>
                  </a:cubicBezTo>
                  <a:cubicBezTo>
                    <a:pt x="369094" y="141222"/>
                    <a:pt x="368725" y="129779"/>
                    <a:pt x="366882" y="126508"/>
                  </a:cubicBezTo>
                  <a:cubicBezTo>
                    <a:pt x="365065" y="123237"/>
                    <a:pt x="360449" y="108174"/>
                    <a:pt x="354466" y="107540"/>
                  </a:cubicBezTo>
                  <a:cubicBezTo>
                    <a:pt x="348457" y="106844"/>
                    <a:pt x="335113" y="102640"/>
                    <a:pt x="333842" y="104655"/>
                  </a:cubicBezTo>
                  <a:cubicBezTo>
                    <a:pt x="332627" y="106632"/>
                    <a:pt x="320321" y="104978"/>
                    <a:pt x="315527" y="103336"/>
                  </a:cubicBezTo>
                  <a:cubicBezTo>
                    <a:pt x="310787" y="101769"/>
                    <a:pt x="309435" y="90264"/>
                    <a:pt x="315295" y="89866"/>
                  </a:cubicBezTo>
                  <a:cubicBezTo>
                    <a:pt x="321154" y="89456"/>
                    <a:pt x="333610" y="87068"/>
                    <a:pt x="330646" y="85911"/>
                  </a:cubicBezTo>
                  <a:cubicBezTo>
                    <a:pt x="327683" y="84754"/>
                    <a:pt x="316497" y="83859"/>
                    <a:pt x="313150" y="81956"/>
                  </a:cubicBezTo>
                  <a:cubicBezTo>
                    <a:pt x="309736" y="80016"/>
                    <a:pt x="306157" y="83759"/>
                    <a:pt x="304955" y="81794"/>
                  </a:cubicBezTo>
                  <a:cubicBezTo>
                    <a:pt x="303754" y="79729"/>
                    <a:pt x="297566" y="77652"/>
                    <a:pt x="300544" y="74642"/>
                  </a:cubicBezTo>
                  <a:cubicBezTo>
                    <a:pt x="303590" y="71620"/>
                    <a:pt x="316387" y="70824"/>
                    <a:pt x="321782" y="68971"/>
                  </a:cubicBezTo>
                  <a:cubicBezTo>
                    <a:pt x="327164" y="67105"/>
                    <a:pt x="336014" y="59145"/>
                    <a:pt x="332722" y="58871"/>
                  </a:cubicBezTo>
                  <a:cubicBezTo>
                    <a:pt x="329404" y="58573"/>
                    <a:pt x="337216" y="44493"/>
                    <a:pt x="347227" y="39008"/>
                  </a:cubicBezTo>
                  <a:cubicBezTo>
                    <a:pt x="357239" y="33523"/>
                    <a:pt x="395523" y="25376"/>
                    <a:pt x="402762" y="25252"/>
                  </a:cubicBezTo>
                  <a:cubicBezTo>
                    <a:pt x="409932" y="25153"/>
                    <a:pt x="432796" y="25240"/>
                    <a:pt x="432072" y="21782"/>
                  </a:cubicBezTo>
                  <a:cubicBezTo>
                    <a:pt x="431348" y="18337"/>
                    <a:pt x="434927" y="8673"/>
                    <a:pt x="439939" y="7354"/>
                  </a:cubicBezTo>
                  <a:cubicBezTo>
                    <a:pt x="444856" y="5961"/>
                    <a:pt x="467747" y="5066"/>
                    <a:pt x="477062" y="5439"/>
                  </a:cubicBezTo>
                  <a:cubicBezTo>
                    <a:pt x="486350" y="5899"/>
                    <a:pt x="506031" y="-357"/>
                    <a:pt x="508790" y="16"/>
                  </a:cubicBezTo>
                  <a:close/>
                </a:path>
              </a:pathLst>
            </a:custGeom>
            <a:solidFill>
              <a:srgbClr val="FEFEFE">
                <a:alpha val="6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0" name="TextBox 185">
            <a:extLst>
              <a:ext uri="{FF2B5EF4-FFF2-40B4-BE49-F238E27FC236}">
                <a16:creationId xmlns:a16="http://schemas.microsoft.com/office/drawing/2014/main" id="{EAA6273F-0EBB-446E-9FE4-4EF40563265E}"/>
              </a:ext>
            </a:extLst>
          </p:cNvPr>
          <p:cNvSpPr txBox="1"/>
          <p:nvPr/>
        </p:nvSpPr>
        <p:spPr>
          <a:xfrm>
            <a:off x="7811543" y="4647681"/>
            <a:ext cx="1388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82%</a:t>
            </a:r>
          </a:p>
        </p:txBody>
      </p:sp>
      <p:grpSp>
        <p:nvGrpSpPr>
          <p:cNvPr id="51" name="Group 20">
            <a:extLst>
              <a:ext uri="{FF2B5EF4-FFF2-40B4-BE49-F238E27FC236}">
                <a16:creationId xmlns:a16="http://schemas.microsoft.com/office/drawing/2014/main" id="{6A5A029B-6536-4EF2-B596-499FB618E630}"/>
              </a:ext>
            </a:extLst>
          </p:cNvPr>
          <p:cNvGrpSpPr/>
          <p:nvPr/>
        </p:nvGrpSpPr>
        <p:grpSpPr>
          <a:xfrm>
            <a:off x="6634999" y="4932818"/>
            <a:ext cx="934403" cy="855698"/>
            <a:chOff x="7405034" y="5223971"/>
            <a:chExt cx="934403" cy="855698"/>
          </a:xfrm>
        </p:grpSpPr>
        <p:sp>
          <p:nvSpPr>
            <p:cNvPr id="52" name="Shape 29">
              <a:extLst>
                <a:ext uri="{FF2B5EF4-FFF2-40B4-BE49-F238E27FC236}">
                  <a16:creationId xmlns:a16="http://schemas.microsoft.com/office/drawing/2014/main" id="{307EBC6E-1E76-43AF-8124-922EEFED4AFA}"/>
                </a:ext>
              </a:extLst>
            </p:cNvPr>
            <p:cNvSpPr/>
            <p:nvPr/>
          </p:nvSpPr>
          <p:spPr>
            <a:xfrm>
              <a:off x="7783900" y="5346980"/>
              <a:ext cx="555537" cy="724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7" y="17789"/>
                  </a:moveTo>
                  <a:lnTo>
                    <a:pt x="21600" y="42"/>
                  </a:lnTo>
                  <a:lnTo>
                    <a:pt x="0" y="0"/>
                  </a:lnTo>
                  <a:lnTo>
                    <a:pt x="8" y="18125"/>
                  </a:lnTo>
                  <a:lnTo>
                    <a:pt x="48" y="18124"/>
                  </a:lnTo>
                  <a:cubicBezTo>
                    <a:pt x="483" y="20065"/>
                    <a:pt x="5127" y="21594"/>
                    <a:pt x="10804" y="21600"/>
                  </a:cubicBezTo>
                  <a:cubicBezTo>
                    <a:pt x="16768" y="21593"/>
                    <a:pt x="21598" y="19907"/>
                    <a:pt x="21598" y="17827"/>
                  </a:cubicBezTo>
                  <a:cubicBezTo>
                    <a:pt x="21598" y="17814"/>
                    <a:pt x="21595" y="17802"/>
                    <a:pt x="21595" y="17789"/>
                  </a:cubicBezTo>
                  <a:cubicBezTo>
                    <a:pt x="21595" y="17789"/>
                    <a:pt x="21597" y="17789"/>
                    <a:pt x="21597" y="17789"/>
                  </a:cubicBezTo>
                  <a:close/>
                </a:path>
              </a:pathLst>
            </a:custGeom>
            <a:solidFill>
              <a:srgbClr val="7A7A7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161">
              <a:extLst>
                <a:ext uri="{FF2B5EF4-FFF2-40B4-BE49-F238E27FC236}">
                  <a16:creationId xmlns:a16="http://schemas.microsoft.com/office/drawing/2014/main" id="{4BC3F29C-5733-45A1-A75A-9C706CC8BA18}"/>
                </a:ext>
              </a:extLst>
            </p:cNvPr>
            <p:cNvSpPr/>
            <p:nvPr/>
          </p:nvSpPr>
          <p:spPr>
            <a:xfrm>
              <a:off x="7783900" y="5435546"/>
              <a:ext cx="555461" cy="569274"/>
            </a:xfrm>
            <a:custGeom>
              <a:avLst/>
              <a:gdLst>
                <a:gd name="connsiteX0" fmla="*/ 0 w 555461"/>
                <a:gd name="connsiteY0" fmla="*/ 457590 h 569274"/>
                <a:gd name="connsiteX1" fmla="*/ 46494 w 555461"/>
                <a:gd name="connsiteY1" fmla="*/ 502010 h 569274"/>
                <a:gd name="connsiteX2" fmla="*/ 97746 w 555461"/>
                <a:gd name="connsiteY2" fmla="*/ 526783 h 569274"/>
                <a:gd name="connsiteX3" fmla="*/ 149023 w 555461"/>
                <a:gd name="connsiteY3" fmla="*/ 542263 h 569274"/>
                <a:gd name="connsiteX4" fmla="*/ 200301 w 555461"/>
                <a:gd name="connsiteY4" fmla="*/ 551725 h 569274"/>
                <a:gd name="connsiteX5" fmla="*/ 251578 w 555461"/>
                <a:gd name="connsiteY5" fmla="*/ 556281 h 569274"/>
                <a:gd name="connsiteX6" fmla="*/ 277808 w 555461"/>
                <a:gd name="connsiteY6" fmla="*/ 556901 h 569274"/>
                <a:gd name="connsiteX7" fmla="*/ 302855 w 555461"/>
                <a:gd name="connsiteY7" fmla="*/ 556322 h 569274"/>
                <a:gd name="connsiteX8" fmla="*/ 354132 w 555461"/>
                <a:gd name="connsiteY8" fmla="*/ 551865 h 569274"/>
                <a:gd name="connsiteX9" fmla="*/ 405384 w 555461"/>
                <a:gd name="connsiteY9" fmla="*/ 542573 h 569274"/>
                <a:gd name="connsiteX10" fmla="*/ 456661 w 555461"/>
                <a:gd name="connsiteY10" fmla="*/ 527227 h 569274"/>
                <a:gd name="connsiteX11" fmla="*/ 507938 w 555461"/>
                <a:gd name="connsiteY11" fmla="*/ 502740 h 569274"/>
                <a:gd name="connsiteX12" fmla="*/ 555461 w 555461"/>
                <a:gd name="connsiteY12" fmla="*/ 457895 h 569274"/>
                <a:gd name="connsiteX13" fmla="*/ 555461 w 555461"/>
                <a:gd name="connsiteY13" fmla="*/ 470796 h 569274"/>
                <a:gd name="connsiteX14" fmla="*/ 555410 w 555461"/>
                <a:gd name="connsiteY14" fmla="*/ 470863 h 569274"/>
                <a:gd name="connsiteX15" fmla="*/ 555410 w 555461"/>
                <a:gd name="connsiteY15" fmla="*/ 462947 h 569274"/>
                <a:gd name="connsiteX16" fmla="*/ 504827 w 555461"/>
                <a:gd name="connsiteY16" fmla="*/ 517238 h 569274"/>
                <a:gd name="connsiteX17" fmla="*/ 454244 w 555461"/>
                <a:gd name="connsiteY17" fmla="*/ 541115 h 569274"/>
                <a:gd name="connsiteX18" fmla="*/ 403661 w 555461"/>
                <a:gd name="connsiteY18" fmla="*/ 555774 h 569274"/>
                <a:gd name="connsiteX19" fmla="*/ 353078 w 555461"/>
                <a:gd name="connsiteY19" fmla="*/ 564600 h 569274"/>
                <a:gd name="connsiteX20" fmla="*/ 302521 w 555461"/>
                <a:gd name="connsiteY20" fmla="*/ 568757 h 569274"/>
                <a:gd name="connsiteX21" fmla="*/ 277808 w 555461"/>
                <a:gd name="connsiteY21" fmla="*/ 569274 h 569274"/>
                <a:gd name="connsiteX22" fmla="*/ 251938 w 555461"/>
                <a:gd name="connsiteY22" fmla="*/ 568716 h 569274"/>
                <a:gd name="connsiteX23" fmla="*/ 201355 w 555461"/>
                <a:gd name="connsiteY23" fmla="*/ 564440 h 569274"/>
                <a:gd name="connsiteX24" fmla="*/ 150772 w 555461"/>
                <a:gd name="connsiteY24" fmla="*/ 555500 h 569274"/>
                <a:gd name="connsiteX25" fmla="*/ 100189 w 555461"/>
                <a:gd name="connsiteY25" fmla="*/ 540655 h 569274"/>
                <a:gd name="connsiteX26" fmla="*/ 49632 w 555461"/>
                <a:gd name="connsiteY26" fmla="*/ 516498 h 569274"/>
                <a:gd name="connsiteX27" fmla="*/ 232 w 555461"/>
                <a:gd name="connsiteY27" fmla="*/ 462947 h 569274"/>
                <a:gd name="connsiteX28" fmla="*/ 232 w 555461"/>
                <a:gd name="connsiteY28" fmla="*/ 470873 h 569274"/>
                <a:gd name="connsiteX29" fmla="*/ 0 w 555461"/>
                <a:gd name="connsiteY29" fmla="*/ 470465 h 569274"/>
                <a:gd name="connsiteX30" fmla="*/ 0 w 555461"/>
                <a:gd name="connsiteY30" fmla="*/ 381325 h 569274"/>
                <a:gd name="connsiteX31" fmla="*/ 46494 w 555461"/>
                <a:gd name="connsiteY31" fmla="*/ 425745 h 569274"/>
                <a:gd name="connsiteX32" fmla="*/ 97746 w 555461"/>
                <a:gd name="connsiteY32" fmla="*/ 450518 h 569274"/>
                <a:gd name="connsiteX33" fmla="*/ 149023 w 555461"/>
                <a:gd name="connsiteY33" fmla="*/ 465998 h 569274"/>
                <a:gd name="connsiteX34" fmla="*/ 200301 w 555461"/>
                <a:gd name="connsiteY34" fmla="*/ 475460 h 569274"/>
                <a:gd name="connsiteX35" fmla="*/ 251578 w 555461"/>
                <a:gd name="connsiteY35" fmla="*/ 480016 h 569274"/>
                <a:gd name="connsiteX36" fmla="*/ 277808 w 555461"/>
                <a:gd name="connsiteY36" fmla="*/ 480636 h 569274"/>
                <a:gd name="connsiteX37" fmla="*/ 302855 w 555461"/>
                <a:gd name="connsiteY37" fmla="*/ 480057 h 569274"/>
                <a:gd name="connsiteX38" fmla="*/ 354132 w 555461"/>
                <a:gd name="connsiteY38" fmla="*/ 475600 h 569274"/>
                <a:gd name="connsiteX39" fmla="*/ 405384 w 555461"/>
                <a:gd name="connsiteY39" fmla="*/ 466308 h 569274"/>
                <a:gd name="connsiteX40" fmla="*/ 456661 w 555461"/>
                <a:gd name="connsiteY40" fmla="*/ 450967 h 569274"/>
                <a:gd name="connsiteX41" fmla="*/ 507938 w 555461"/>
                <a:gd name="connsiteY41" fmla="*/ 426475 h 569274"/>
                <a:gd name="connsiteX42" fmla="*/ 555461 w 555461"/>
                <a:gd name="connsiteY42" fmla="*/ 381630 h 569274"/>
                <a:gd name="connsiteX43" fmla="*/ 555461 w 555461"/>
                <a:gd name="connsiteY43" fmla="*/ 394531 h 569274"/>
                <a:gd name="connsiteX44" fmla="*/ 555410 w 555461"/>
                <a:gd name="connsiteY44" fmla="*/ 394598 h 569274"/>
                <a:gd name="connsiteX45" fmla="*/ 555410 w 555461"/>
                <a:gd name="connsiteY45" fmla="*/ 386682 h 569274"/>
                <a:gd name="connsiteX46" fmla="*/ 504827 w 555461"/>
                <a:gd name="connsiteY46" fmla="*/ 440973 h 569274"/>
                <a:gd name="connsiteX47" fmla="*/ 454244 w 555461"/>
                <a:gd name="connsiteY47" fmla="*/ 464850 h 569274"/>
                <a:gd name="connsiteX48" fmla="*/ 403661 w 555461"/>
                <a:gd name="connsiteY48" fmla="*/ 479509 h 569274"/>
                <a:gd name="connsiteX49" fmla="*/ 353078 w 555461"/>
                <a:gd name="connsiteY49" fmla="*/ 488335 h 569274"/>
                <a:gd name="connsiteX50" fmla="*/ 302521 w 555461"/>
                <a:gd name="connsiteY50" fmla="*/ 492492 h 569274"/>
                <a:gd name="connsiteX51" fmla="*/ 277808 w 555461"/>
                <a:gd name="connsiteY51" fmla="*/ 493009 h 569274"/>
                <a:gd name="connsiteX52" fmla="*/ 251938 w 555461"/>
                <a:gd name="connsiteY52" fmla="*/ 492451 h 569274"/>
                <a:gd name="connsiteX53" fmla="*/ 201355 w 555461"/>
                <a:gd name="connsiteY53" fmla="*/ 488175 h 569274"/>
                <a:gd name="connsiteX54" fmla="*/ 150772 w 555461"/>
                <a:gd name="connsiteY54" fmla="*/ 479235 h 569274"/>
                <a:gd name="connsiteX55" fmla="*/ 100189 w 555461"/>
                <a:gd name="connsiteY55" fmla="*/ 464390 h 569274"/>
                <a:gd name="connsiteX56" fmla="*/ 49632 w 555461"/>
                <a:gd name="connsiteY56" fmla="*/ 440233 h 569274"/>
                <a:gd name="connsiteX57" fmla="*/ 232 w 555461"/>
                <a:gd name="connsiteY57" fmla="*/ 386682 h 569274"/>
                <a:gd name="connsiteX58" fmla="*/ 232 w 555461"/>
                <a:gd name="connsiteY58" fmla="*/ 394608 h 569274"/>
                <a:gd name="connsiteX59" fmla="*/ 0 w 555461"/>
                <a:gd name="connsiteY59" fmla="*/ 394200 h 569274"/>
                <a:gd name="connsiteX60" fmla="*/ 0 w 555461"/>
                <a:gd name="connsiteY60" fmla="*/ 305060 h 569274"/>
                <a:gd name="connsiteX61" fmla="*/ 46494 w 555461"/>
                <a:gd name="connsiteY61" fmla="*/ 349480 h 569274"/>
                <a:gd name="connsiteX62" fmla="*/ 97746 w 555461"/>
                <a:gd name="connsiteY62" fmla="*/ 374253 h 569274"/>
                <a:gd name="connsiteX63" fmla="*/ 149023 w 555461"/>
                <a:gd name="connsiteY63" fmla="*/ 389733 h 569274"/>
                <a:gd name="connsiteX64" fmla="*/ 200301 w 555461"/>
                <a:gd name="connsiteY64" fmla="*/ 399195 h 569274"/>
                <a:gd name="connsiteX65" fmla="*/ 251578 w 555461"/>
                <a:gd name="connsiteY65" fmla="*/ 403751 h 569274"/>
                <a:gd name="connsiteX66" fmla="*/ 277808 w 555461"/>
                <a:gd name="connsiteY66" fmla="*/ 404371 h 569274"/>
                <a:gd name="connsiteX67" fmla="*/ 302855 w 555461"/>
                <a:gd name="connsiteY67" fmla="*/ 403792 h 569274"/>
                <a:gd name="connsiteX68" fmla="*/ 354132 w 555461"/>
                <a:gd name="connsiteY68" fmla="*/ 399335 h 569274"/>
                <a:gd name="connsiteX69" fmla="*/ 405384 w 555461"/>
                <a:gd name="connsiteY69" fmla="*/ 390043 h 569274"/>
                <a:gd name="connsiteX70" fmla="*/ 456661 w 555461"/>
                <a:gd name="connsiteY70" fmla="*/ 374697 h 569274"/>
                <a:gd name="connsiteX71" fmla="*/ 507938 w 555461"/>
                <a:gd name="connsiteY71" fmla="*/ 350210 h 569274"/>
                <a:gd name="connsiteX72" fmla="*/ 555461 w 555461"/>
                <a:gd name="connsiteY72" fmla="*/ 305365 h 569274"/>
                <a:gd name="connsiteX73" fmla="*/ 555461 w 555461"/>
                <a:gd name="connsiteY73" fmla="*/ 318266 h 569274"/>
                <a:gd name="connsiteX74" fmla="*/ 555410 w 555461"/>
                <a:gd name="connsiteY74" fmla="*/ 318333 h 569274"/>
                <a:gd name="connsiteX75" fmla="*/ 555410 w 555461"/>
                <a:gd name="connsiteY75" fmla="*/ 310417 h 569274"/>
                <a:gd name="connsiteX76" fmla="*/ 504827 w 555461"/>
                <a:gd name="connsiteY76" fmla="*/ 364708 h 569274"/>
                <a:gd name="connsiteX77" fmla="*/ 454244 w 555461"/>
                <a:gd name="connsiteY77" fmla="*/ 388585 h 569274"/>
                <a:gd name="connsiteX78" fmla="*/ 403661 w 555461"/>
                <a:gd name="connsiteY78" fmla="*/ 403244 h 569274"/>
                <a:gd name="connsiteX79" fmla="*/ 353078 w 555461"/>
                <a:gd name="connsiteY79" fmla="*/ 412070 h 569274"/>
                <a:gd name="connsiteX80" fmla="*/ 302521 w 555461"/>
                <a:gd name="connsiteY80" fmla="*/ 416227 h 569274"/>
                <a:gd name="connsiteX81" fmla="*/ 277808 w 555461"/>
                <a:gd name="connsiteY81" fmla="*/ 416744 h 569274"/>
                <a:gd name="connsiteX82" fmla="*/ 251938 w 555461"/>
                <a:gd name="connsiteY82" fmla="*/ 416186 h 569274"/>
                <a:gd name="connsiteX83" fmla="*/ 201355 w 555461"/>
                <a:gd name="connsiteY83" fmla="*/ 411910 h 569274"/>
                <a:gd name="connsiteX84" fmla="*/ 150772 w 555461"/>
                <a:gd name="connsiteY84" fmla="*/ 402970 h 569274"/>
                <a:gd name="connsiteX85" fmla="*/ 100189 w 555461"/>
                <a:gd name="connsiteY85" fmla="*/ 388125 h 569274"/>
                <a:gd name="connsiteX86" fmla="*/ 49632 w 555461"/>
                <a:gd name="connsiteY86" fmla="*/ 363968 h 569274"/>
                <a:gd name="connsiteX87" fmla="*/ 232 w 555461"/>
                <a:gd name="connsiteY87" fmla="*/ 310417 h 569274"/>
                <a:gd name="connsiteX88" fmla="*/ 232 w 555461"/>
                <a:gd name="connsiteY88" fmla="*/ 318343 h 569274"/>
                <a:gd name="connsiteX89" fmla="*/ 0 w 555461"/>
                <a:gd name="connsiteY89" fmla="*/ 317935 h 569274"/>
                <a:gd name="connsiteX90" fmla="*/ 0 w 555461"/>
                <a:gd name="connsiteY90" fmla="*/ 228795 h 569274"/>
                <a:gd name="connsiteX91" fmla="*/ 46494 w 555461"/>
                <a:gd name="connsiteY91" fmla="*/ 273215 h 569274"/>
                <a:gd name="connsiteX92" fmla="*/ 97746 w 555461"/>
                <a:gd name="connsiteY92" fmla="*/ 297988 h 569274"/>
                <a:gd name="connsiteX93" fmla="*/ 149023 w 555461"/>
                <a:gd name="connsiteY93" fmla="*/ 313468 h 569274"/>
                <a:gd name="connsiteX94" fmla="*/ 200301 w 555461"/>
                <a:gd name="connsiteY94" fmla="*/ 322930 h 569274"/>
                <a:gd name="connsiteX95" fmla="*/ 251578 w 555461"/>
                <a:gd name="connsiteY95" fmla="*/ 327486 h 569274"/>
                <a:gd name="connsiteX96" fmla="*/ 277808 w 555461"/>
                <a:gd name="connsiteY96" fmla="*/ 328106 h 569274"/>
                <a:gd name="connsiteX97" fmla="*/ 302855 w 555461"/>
                <a:gd name="connsiteY97" fmla="*/ 327527 h 569274"/>
                <a:gd name="connsiteX98" fmla="*/ 354132 w 555461"/>
                <a:gd name="connsiteY98" fmla="*/ 323070 h 569274"/>
                <a:gd name="connsiteX99" fmla="*/ 405384 w 555461"/>
                <a:gd name="connsiteY99" fmla="*/ 313778 h 569274"/>
                <a:gd name="connsiteX100" fmla="*/ 456661 w 555461"/>
                <a:gd name="connsiteY100" fmla="*/ 298437 h 569274"/>
                <a:gd name="connsiteX101" fmla="*/ 507938 w 555461"/>
                <a:gd name="connsiteY101" fmla="*/ 273945 h 569274"/>
                <a:gd name="connsiteX102" fmla="*/ 555461 w 555461"/>
                <a:gd name="connsiteY102" fmla="*/ 229100 h 569274"/>
                <a:gd name="connsiteX103" fmla="*/ 555461 w 555461"/>
                <a:gd name="connsiteY103" fmla="*/ 242001 h 569274"/>
                <a:gd name="connsiteX104" fmla="*/ 555410 w 555461"/>
                <a:gd name="connsiteY104" fmla="*/ 242068 h 569274"/>
                <a:gd name="connsiteX105" fmla="*/ 555410 w 555461"/>
                <a:gd name="connsiteY105" fmla="*/ 234152 h 569274"/>
                <a:gd name="connsiteX106" fmla="*/ 504827 w 555461"/>
                <a:gd name="connsiteY106" fmla="*/ 288443 h 569274"/>
                <a:gd name="connsiteX107" fmla="*/ 454244 w 555461"/>
                <a:gd name="connsiteY107" fmla="*/ 312320 h 569274"/>
                <a:gd name="connsiteX108" fmla="*/ 403661 w 555461"/>
                <a:gd name="connsiteY108" fmla="*/ 326979 h 569274"/>
                <a:gd name="connsiteX109" fmla="*/ 353078 w 555461"/>
                <a:gd name="connsiteY109" fmla="*/ 335805 h 569274"/>
                <a:gd name="connsiteX110" fmla="*/ 302521 w 555461"/>
                <a:gd name="connsiteY110" fmla="*/ 339962 h 569274"/>
                <a:gd name="connsiteX111" fmla="*/ 277808 w 555461"/>
                <a:gd name="connsiteY111" fmla="*/ 340479 h 569274"/>
                <a:gd name="connsiteX112" fmla="*/ 251938 w 555461"/>
                <a:gd name="connsiteY112" fmla="*/ 339921 h 569274"/>
                <a:gd name="connsiteX113" fmla="*/ 201355 w 555461"/>
                <a:gd name="connsiteY113" fmla="*/ 335645 h 569274"/>
                <a:gd name="connsiteX114" fmla="*/ 150772 w 555461"/>
                <a:gd name="connsiteY114" fmla="*/ 326705 h 569274"/>
                <a:gd name="connsiteX115" fmla="*/ 100189 w 555461"/>
                <a:gd name="connsiteY115" fmla="*/ 311860 h 569274"/>
                <a:gd name="connsiteX116" fmla="*/ 49632 w 555461"/>
                <a:gd name="connsiteY116" fmla="*/ 287703 h 569274"/>
                <a:gd name="connsiteX117" fmla="*/ 232 w 555461"/>
                <a:gd name="connsiteY117" fmla="*/ 234152 h 569274"/>
                <a:gd name="connsiteX118" fmla="*/ 232 w 555461"/>
                <a:gd name="connsiteY118" fmla="*/ 242078 h 569274"/>
                <a:gd name="connsiteX119" fmla="*/ 0 w 555461"/>
                <a:gd name="connsiteY119" fmla="*/ 241670 h 569274"/>
                <a:gd name="connsiteX120" fmla="*/ 0 w 555461"/>
                <a:gd name="connsiteY120" fmla="*/ 152530 h 569274"/>
                <a:gd name="connsiteX121" fmla="*/ 46494 w 555461"/>
                <a:gd name="connsiteY121" fmla="*/ 196950 h 569274"/>
                <a:gd name="connsiteX122" fmla="*/ 97746 w 555461"/>
                <a:gd name="connsiteY122" fmla="*/ 221723 h 569274"/>
                <a:gd name="connsiteX123" fmla="*/ 149023 w 555461"/>
                <a:gd name="connsiteY123" fmla="*/ 237203 h 569274"/>
                <a:gd name="connsiteX124" fmla="*/ 200301 w 555461"/>
                <a:gd name="connsiteY124" fmla="*/ 246665 h 569274"/>
                <a:gd name="connsiteX125" fmla="*/ 251578 w 555461"/>
                <a:gd name="connsiteY125" fmla="*/ 251221 h 569274"/>
                <a:gd name="connsiteX126" fmla="*/ 277808 w 555461"/>
                <a:gd name="connsiteY126" fmla="*/ 251841 h 569274"/>
                <a:gd name="connsiteX127" fmla="*/ 302855 w 555461"/>
                <a:gd name="connsiteY127" fmla="*/ 251262 h 569274"/>
                <a:gd name="connsiteX128" fmla="*/ 354132 w 555461"/>
                <a:gd name="connsiteY128" fmla="*/ 246805 h 569274"/>
                <a:gd name="connsiteX129" fmla="*/ 405384 w 555461"/>
                <a:gd name="connsiteY129" fmla="*/ 237513 h 569274"/>
                <a:gd name="connsiteX130" fmla="*/ 456661 w 555461"/>
                <a:gd name="connsiteY130" fmla="*/ 222167 h 569274"/>
                <a:gd name="connsiteX131" fmla="*/ 507938 w 555461"/>
                <a:gd name="connsiteY131" fmla="*/ 197680 h 569274"/>
                <a:gd name="connsiteX132" fmla="*/ 555461 w 555461"/>
                <a:gd name="connsiteY132" fmla="*/ 152835 h 569274"/>
                <a:gd name="connsiteX133" fmla="*/ 555461 w 555461"/>
                <a:gd name="connsiteY133" fmla="*/ 165736 h 569274"/>
                <a:gd name="connsiteX134" fmla="*/ 555410 w 555461"/>
                <a:gd name="connsiteY134" fmla="*/ 165803 h 569274"/>
                <a:gd name="connsiteX135" fmla="*/ 555410 w 555461"/>
                <a:gd name="connsiteY135" fmla="*/ 157887 h 569274"/>
                <a:gd name="connsiteX136" fmla="*/ 504827 w 555461"/>
                <a:gd name="connsiteY136" fmla="*/ 212178 h 569274"/>
                <a:gd name="connsiteX137" fmla="*/ 454244 w 555461"/>
                <a:gd name="connsiteY137" fmla="*/ 236055 h 569274"/>
                <a:gd name="connsiteX138" fmla="*/ 403661 w 555461"/>
                <a:gd name="connsiteY138" fmla="*/ 250714 h 569274"/>
                <a:gd name="connsiteX139" fmla="*/ 353078 w 555461"/>
                <a:gd name="connsiteY139" fmla="*/ 259540 h 569274"/>
                <a:gd name="connsiteX140" fmla="*/ 302521 w 555461"/>
                <a:gd name="connsiteY140" fmla="*/ 263697 h 569274"/>
                <a:gd name="connsiteX141" fmla="*/ 277808 w 555461"/>
                <a:gd name="connsiteY141" fmla="*/ 264214 h 569274"/>
                <a:gd name="connsiteX142" fmla="*/ 251938 w 555461"/>
                <a:gd name="connsiteY142" fmla="*/ 263656 h 569274"/>
                <a:gd name="connsiteX143" fmla="*/ 201355 w 555461"/>
                <a:gd name="connsiteY143" fmla="*/ 259380 h 569274"/>
                <a:gd name="connsiteX144" fmla="*/ 150772 w 555461"/>
                <a:gd name="connsiteY144" fmla="*/ 250440 h 569274"/>
                <a:gd name="connsiteX145" fmla="*/ 100189 w 555461"/>
                <a:gd name="connsiteY145" fmla="*/ 235595 h 569274"/>
                <a:gd name="connsiteX146" fmla="*/ 49632 w 555461"/>
                <a:gd name="connsiteY146" fmla="*/ 211438 h 569274"/>
                <a:gd name="connsiteX147" fmla="*/ 232 w 555461"/>
                <a:gd name="connsiteY147" fmla="*/ 157887 h 569274"/>
                <a:gd name="connsiteX148" fmla="*/ 232 w 555461"/>
                <a:gd name="connsiteY148" fmla="*/ 165813 h 569274"/>
                <a:gd name="connsiteX149" fmla="*/ 0 w 555461"/>
                <a:gd name="connsiteY149" fmla="*/ 165405 h 569274"/>
                <a:gd name="connsiteX150" fmla="*/ 0 w 555461"/>
                <a:gd name="connsiteY150" fmla="*/ 76265 h 569274"/>
                <a:gd name="connsiteX151" fmla="*/ 46494 w 555461"/>
                <a:gd name="connsiteY151" fmla="*/ 120685 h 569274"/>
                <a:gd name="connsiteX152" fmla="*/ 97746 w 555461"/>
                <a:gd name="connsiteY152" fmla="*/ 145458 h 569274"/>
                <a:gd name="connsiteX153" fmla="*/ 149023 w 555461"/>
                <a:gd name="connsiteY153" fmla="*/ 160938 h 569274"/>
                <a:gd name="connsiteX154" fmla="*/ 200301 w 555461"/>
                <a:gd name="connsiteY154" fmla="*/ 170400 h 569274"/>
                <a:gd name="connsiteX155" fmla="*/ 251578 w 555461"/>
                <a:gd name="connsiteY155" fmla="*/ 174956 h 569274"/>
                <a:gd name="connsiteX156" fmla="*/ 277808 w 555461"/>
                <a:gd name="connsiteY156" fmla="*/ 175576 h 569274"/>
                <a:gd name="connsiteX157" fmla="*/ 302855 w 555461"/>
                <a:gd name="connsiteY157" fmla="*/ 174997 h 569274"/>
                <a:gd name="connsiteX158" fmla="*/ 354132 w 555461"/>
                <a:gd name="connsiteY158" fmla="*/ 170540 h 569274"/>
                <a:gd name="connsiteX159" fmla="*/ 405384 w 555461"/>
                <a:gd name="connsiteY159" fmla="*/ 161248 h 569274"/>
                <a:gd name="connsiteX160" fmla="*/ 456661 w 555461"/>
                <a:gd name="connsiteY160" fmla="*/ 145902 h 569274"/>
                <a:gd name="connsiteX161" fmla="*/ 507938 w 555461"/>
                <a:gd name="connsiteY161" fmla="*/ 121415 h 569274"/>
                <a:gd name="connsiteX162" fmla="*/ 555461 w 555461"/>
                <a:gd name="connsiteY162" fmla="*/ 76570 h 569274"/>
                <a:gd name="connsiteX163" fmla="*/ 555461 w 555461"/>
                <a:gd name="connsiteY163" fmla="*/ 89471 h 569274"/>
                <a:gd name="connsiteX164" fmla="*/ 555410 w 555461"/>
                <a:gd name="connsiteY164" fmla="*/ 89538 h 569274"/>
                <a:gd name="connsiteX165" fmla="*/ 555410 w 555461"/>
                <a:gd name="connsiteY165" fmla="*/ 81622 h 569274"/>
                <a:gd name="connsiteX166" fmla="*/ 504827 w 555461"/>
                <a:gd name="connsiteY166" fmla="*/ 135913 h 569274"/>
                <a:gd name="connsiteX167" fmla="*/ 454244 w 555461"/>
                <a:gd name="connsiteY167" fmla="*/ 159790 h 569274"/>
                <a:gd name="connsiteX168" fmla="*/ 403661 w 555461"/>
                <a:gd name="connsiteY168" fmla="*/ 174449 h 569274"/>
                <a:gd name="connsiteX169" fmla="*/ 353078 w 555461"/>
                <a:gd name="connsiteY169" fmla="*/ 183275 h 569274"/>
                <a:gd name="connsiteX170" fmla="*/ 302521 w 555461"/>
                <a:gd name="connsiteY170" fmla="*/ 187432 h 569274"/>
                <a:gd name="connsiteX171" fmla="*/ 277808 w 555461"/>
                <a:gd name="connsiteY171" fmla="*/ 187949 h 569274"/>
                <a:gd name="connsiteX172" fmla="*/ 251938 w 555461"/>
                <a:gd name="connsiteY172" fmla="*/ 187391 h 569274"/>
                <a:gd name="connsiteX173" fmla="*/ 201355 w 555461"/>
                <a:gd name="connsiteY173" fmla="*/ 183115 h 569274"/>
                <a:gd name="connsiteX174" fmla="*/ 150772 w 555461"/>
                <a:gd name="connsiteY174" fmla="*/ 174175 h 569274"/>
                <a:gd name="connsiteX175" fmla="*/ 100189 w 555461"/>
                <a:gd name="connsiteY175" fmla="*/ 159330 h 569274"/>
                <a:gd name="connsiteX176" fmla="*/ 49632 w 555461"/>
                <a:gd name="connsiteY176" fmla="*/ 135173 h 569274"/>
                <a:gd name="connsiteX177" fmla="*/ 232 w 555461"/>
                <a:gd name="connsiteY177" fmla="*/ 81622 h 569274"/>
                <a:gd name="connsiteX178" fmla="*/ 232 w 555461"/>
                <a:gd name="connsiteY178" fmla="*/ 89548 h 569274"/>
                <a:gd name="connsiteX179" fmla="*/ 0 w 555461"/>
                <a:gd name="connsiteY179" fmla="*/ 89140 h 569274"/>
                <a:gd name="connsiteX180" fmla="*/ 0 w 555461"/>
                <a:gd name="connsiteY180" fmla="*/ 0 h 569274"/>
                <a:gd name="connsiteX181" fmla="*/ 46494 w 555461"/>
                <a:gd name="connsiteY181" fmla="*/ 44420 h 569274"/>
                <a:gd name="connsiteX182" fmla="*/ 97746 w 555461"/>
                <a:gd name="connsiteY182" fmla="*/ 69193 h 569274"/>
                <a:gd name="connsiteX183" fmla="*/ 149023 w 555461"/>
                <a:gd name="connsiteY183" fmla="*/ 84673 h 569274"/>
                <a:gd name="connsiteX184" fmla="*/ 200301 w 555461"/>
                <a:gd name="connsiteY184" fmla="*/ 94135 h 569274"/>
                <a:gd name="connsiteX185" fmla="*/ 251578 w 555461"/>
                <a:gd name="connsiteY185" fmla="*/ 98691 h 569274"/>
                <a:gd name="connsiteX186" fmla="*/ 277808 w 555461"/>
                <a:gd name="connsiteY186" fmla="*/ 99311 h 569274"/>
                <a:gd name="connsiteX187" fmla="*/ 302855 w 555461"/>
                <a:gd name="connsiteY187" fmla="*/ 98732 h 569274"/>
                <a:gd name="connsiteX188" fmla="*/ 354132 w 555461"/>
                <a:gd name="connsiteY188" fmla="*/ 94275 h 569274"/>
                <a:gd name="connsiteX189" fmla="*/ 405384 w 555461"/>
                <a:gd name="connsiteY189" fmla="*/ 84983 h 569274"/>
                <a:gd name="connsiteX190" fmla="*/ 456661 w 555461"/>
                <a:gd name="connsiteY190" fmla="*/ 69637 h 569274"/>
                <a:gd name="connsiteX191" fmla="*/ 507938 w 555461"/>
                <a:gd name="connsiteY191" fmla="*/ 45150 h 569274"/>
                <a:gd name="connsiteX192" fmla="*/ 555461 w 555461"/>
                <a:gd name="connsiteY192" fmla="*/ 305 h 569274"/>
                <a:gd name="connsiteX193" fmla="*/ 555461 w 555461"/>
                <a:gd name="connsiteY193" fmla="*/ 13206 h 569274"/>
                <a:gd name="connsiteX194" fmla="*/ 555410 w 555461"/>
                <a:gd name="connsiteY194" fmla="*/ 13273 h 569274"/>
                <a:gd name="connsiteX195" fmla="*/ 555410 w 555461"/>
                <a:gd name="connsiteY195" fmla="*/ 5357 h 569274"/>
                <a:gd name="connsiteX196" fmla="*/ 504827 w 555461"/>
                <a:gd name="connsiteY196" fmla="*/ 59648 h 569274"/>
                <a:gd name="connsiteX197" fmla="*/ 454244 w 555461"/>
                <a:gd name="connsiteY197" fmla="*/ 83525 h 569274"/>
                <a:gd name="connsiteX198" fmla="*/ 403661 w 555461"/>
                <a:gd name="connsiteY198" fmla="*/ 98184 h 569274"/>
                <a:gd name="connsiteX199" fmla="*/ 353078 w 555461"/>
                <a:gd name="connsiteY199" fmla="*/ 107010 h 569274"/>
                <a:gd name="connsiteX200" fmla="*/ 302521 w 555461"/>
                <a:gd name="connsiteY200" fmla="*/ 111167 h 569274"/>
                <a:gd name="connsiteX201" fmla="*/ 277808 w 555461"/>
                <a:gd name="connsiteY201" fmla="*/ 111684 h 569274"/>
                <a:gd name="connsiteX202" fmla="*/ 251938 w 555461"/>
                <a:gd name="connsiteY202" fmla="*/ 111126 h 569274"/>
                <a:gd name="connsiteX203" fmla="*/ 201355 w 555461"/>
                <a:gd name="connsiteY203" fmla="*/ 106850 h 569274"/>
                <a:gd name="connsiteX204" fmla="*/ 150772 w 555461"/>
                <a:gd name="connsiteY204" fmla="*/ 97910 h 569274"/>
                <a:gd name="connsiteX205" fmla="*/ 100189 w 555461"/>
                <a:gd name="connsiteY205" fmla="*/ 83065 h 569274"/>
                <a:gd name="connsiteX206" fmla="*/ 49632 w 555461"/>
                <a:gd name="connsiteY206" fmla="*/ 58908 h 569274"/>
                <a:gd name="connsiteX207" fmla="*/ 232 w 555461"/>
                <a:gd name="connsiteY207" fmla="*/ 5357 h 569274"/>
                <a:gd name="connsiteX208" fmla="*/ 232 w 555461"/>
                <a:gd name="connsiteY208" fmla="*/ 13283 h 569274"/>
                <a:gd name="connsiteX209" fmla="*/ 0 w 555461"/>
                <a:gd name="connsiteY209" fmla="*/ 12875 h 56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555461" h="569274">
                  <a:moveTo>
                    <a:pt x="0" y="457590"/>
                  </a:moveTo>
                  <a:cubicBezTo>
                    <a:pt x="9155" y="473655"/>
                    <a:pt x="25176" y="488717"/>
                    <a:pt x="46494" y="502010"/>
                  </a:cubicBezTo>
                  <a:cubicBezTo>
                    <a:pt x="61204" y="511209"/>
                    <a:pt x="78459" y="519534"/>
                    <a:pt x="97746" y="526783"/>
                  </a:cubicBezTo>
                  <a:cubicBezTo>
                    <a:pt x="113561" y="532724"/>
                    <a:pt x="130765" y="537941"/>
                    <a:pt x="149023" y="542263"/>
                  </a:cubicBezTo>
                  <a:cubicBezTo>
                    <a:pt x="165327" y="546136"/>
                    <a:pt x="182454" y="549326"/>
                    <a:pt x="200301" y="551725"/>
                  </a:cubicBezTo>
                  <a:cubicBezTo>
                    <a:pt x="216861" y="553933"/>
                    <a:pt x="233988" y="555479"/>
                    <a:pt x="251578" y="556281"/>
                  </a:cubicBezTo>
                  <a:cubicBezTo>
                    <a:pt x="260244" y="556663"/>
                    <a:pt x="268987" y="556865"/>
                    <a:pt x="277808" y="556901"/>
                  </a:cubicBezTo>
                  <a:cubicBezTo>
                    <a:pt x="286243" y="556865"/>
                    <a:pt x="294600" y="556684"/>
                    <a:pt x="302855" y="556322"/>
                  </a:cubicBezTo>
                  <a:cubicBezTo>
                    <a:pt x="320419" y="555572"/>
                    <a:pt x="337571" y="554078"/>
                    <a:pt x="354132" y="551865"/>
                  </a:cubicBezTo>
                  <a:cubicBezTo>
                    <a:pt x="371953" y="549538"/>
                    <a:pt x="389106" y="546384"/>
                    <a:pt x="405384" y="542573"/>
                  </a:cubicBezTo>
                  <a:cubicBezTo>
                    <a:pt x="423668" y="538266"/>
                    <a:pt x="440846" y="533122"/>
                    <a:pt x="456661" y="527227"/>
                  </a:cubicBezTo>
                  <a:cubicBezTo>
                    <a:pt x="475948" y="520076"/>
                    <a:pt x="493178" y="511829"/>
                    <a:pt x="507938" y="502740"/>
                  </a:cubicBezTo>
                  <a:cubicBezTo>
                    <a:pt x="529720" y="489348"/>
                    <a:pt x="546075" y="474152"/>
                    <a:pt x="555461" y="457895"/>
                  </a:cubicBezTo>
                  <a:lnTo>
                    <a:pt x="555461" y="470796"/>
                  </a:lnTo>
                  <a:cubicBezTo>
                    <a:pt x="555436" y="470822"/>
                    <a:pt x="555436" y="470842"/>
                    <a:pt x="555410" y="470863"/>
                  </a:cubicBezTo>
                  <a:cubicBezTo>
                    <a:pt x="555410" y="467973"/>
                    <a:pt x="555410" y="465274"/>
                    <a:pt x="555410" y="462947"/>
                  </a:cubicBezTo>
                  <a:cubicBezTo>
                    <a:pt x="548209" y="483019"/>
                    <a:pt x="530440" y="501499"/>
                    <a:pt x="504827" y="517238"/>
                  </a:cubicBezTo>
                  <a:cubicBezTo>
                    <a:pt x="490349" y="526152"/>
                    <a:pt x="473325" y="534177"/>
                    <a:pt x="454244" y="541115"/>
                  </a:cubicBezTo>
                  <a:cubicBezTo>
                    <a:pt x="438660" y="546751"/>
                    <a:pt x="421739" y="551679"/>
                    <a:pt x="403661" y="555774"/>
                  </a:cubicBezTo>
                  <a:cubicBezTo>
                    <a:pt x="387614" y="559398"/>
                    <a:pt x="370719" y="562387"/>
                    <a:pt x="353078" y="564600"/>
                  </a:cubicBezTo>
                  <a:cubicBezTo>
                    <a:pt x="336774" y="566642"/>
                    <a:pt x="319879" y="568044"/>
                    <a:pt x="302521" y="568757"/>
                  </a:cubicBezTo>
                  <a:cubicBezTo>
                    <a:pt x="294369" y="569083"/>
                    <a:pt x="286140" y="569274"/>
                    <a:pt x="277808" y="569274"/>
                  </a:cubicBezTo>
                  <a:cubicBezTo>
                    <a:pt x="269090" y="569248"/>
                    <a:pt x="260450" y="569067"/>
                    <a:pt x="251938" y="568716"/>
                  </a:cubicBezTo>
                  <a:cubicBezTo>
                    <a:pt x="234580" y="567971"/>
                    <a:pt x="217659" y="566534"/>
                    <a:pt x="201355" y="564440"/>
                  </a:cubicBezTo>
                  <a:cubicBezTo>
                    <a:pt x="183714" y="562196"/>
                    <a:pt x="166819" y="559171"/>
                    <a:pt x="150772" y="555500"/>
                  </a:cubicBezTo>
                  <a:cubicBezTo>
                    <a:pt x="132694" y="551374"/>
                    <a:pt x="115773" y="546374"/>
                    <a:pt x="100189" y="540655"/>
                  </a:cubicBezTo>
                  <a:cubicBezTo>
                    <a:pt x="81082" y="533634"/>
                    <a:pt x="64058" y="525500"/>
                    <a:pt x="49632" y="516498"/>
                  </a:cubicBezTo>
                  <a:cubicBezTo>
                    <a:pt x="24636" y="500909"/>
                    <a:pt x="7304" y="482709"/>
                    <a:pt x="232" y="462947"/>
                  </a:cubicBezTo>
                  <a:cubicBezTo>
                    <a:pt x="232" y="465274"/>
                    <a:pt x="232" y="467978"/>
                    <a:pt x="232" y="470873"/>
                  </a:cubicBezTo>
                  <a:cubicBezTo>
                    <a:pt x="155" y="470739"/>
                    <a:pt x="77" y="470605"/>
                    <a:pt x="0" y="470465"/>
                  </a:cubicBezTo>
                  <a:close/>
                  <a:moveTo>
                    <a:pt x="0" y="381325"/>
                  </a:moveTo>
                  <a:cubicBezTo>
                    <a:pt x="9155" y="397390"/>
                    <a:pt x="25176" y="412452"/>
                    <a:pt x="46494" y="425745"/>
                  </a:cubicBezTo>
                  <a:cubicBezTo>
                    <a:pt x="61204" y="434944"/>
                    <a:pt x="78459" y="443269"/>
                    <a:pt x="97746" y="450518"/>
                  </a:cubicBezTo>
                  <a:cubicBezTo>
                    <a:pt x="113561" y="456459"/>
                    <a:pt x="130765" y="461676"/>
                    <a:pt x="149023" y="465998"/>
                  </a:cubicBezTo>
                  <a:cubicBezTo>
                    <a:pt x="165327" y="469871"/>
                    <a:pt x="182454" y="473061"/>
                    <a:pt x="200301" y="475460"/>
                  </a:cubicBezTo>
                  <a:cubicBezTo>
                    <a:pt x="216861" y="477668"/>
                    <a:pt x="233988" y="479219"/>
                    <a:pt x="251578" y="480016"/>
                  </a:cubicBezTo>
                  <a:cubicBezTo>
                    <a:pt x="260244" y="480398"/>
                    <a:pt x="268987" y="480600"/>
                    <a:pt x="277808" y="480636"/>
                  </a:cubicBezTo>
                  <a:cubicBezTo>
                    <a:pt x="286243" y="480600"/>
                    <a:pt x="294600" y="480419"/>
                    <a:pt x="302855" y="480057"/>
                  </a:cubicBezTo>
                  <a:cubicBezTo>
                    <a:pt x="320419" y="479307"/>
                    <a:pt x="337571" y="477813"/>
                    <a:pt x="354132" y="475600"/>
                  </a:cubicBezTo>
                  <a:cubicBezTo>
                    <a:pt x="371953" y="473273"/>
                    <a:pt x="389106" y="470119"/>
                    <a:pt x="405384" y="466308"/>
                  </a:cubicBezTo>
                  <a:cubicBezTo>
                    <a:pt x="423668" y="462001"/>
                    <a:pt x="440846" y="456857"/>
                    <a:pt x="456661" y="450967"/>
                  </a:cubicBezTo>
                  <a:cubicBezTo>
                    <a:pt x="475948" y="443811"/>
                    <a:pt x="493178" y="435564"/>
                    <a:pt x="507938" y="426475"/>
                  </a:cubicBezTo>
                  <a:cubicBezTo>
                    <a:pt x="529720" y="413083"/>
                    <a:pt x="546075" y="397887"/>
                    <a:pt x="555461" y="381630"/>
                  </a:cubicBezTo>
                  <a:lnTo>
                    <a:pt x="555461" y="394531"/>
                  </a:lnTo>
                  <a:cubicBezTo>
                    <a:pt x="555436" y="394557"/>
                    <a:pt x="555436" y="394577"/>
                    <a:pt x="555410" y="394598"/>
                  </a:cubicBezTo>
                  <a:cubicBezTo>
                    <a:pt x="555410" y="391708"/>
                    <a:pt x="555410" y="389009"/>
                    <a:pt x="555410" y="386682"/>
                  </a:cubicBezTo>
                  <a:cubicBezTo>
                    <a:pt x="548209" y="406754"/>
                    <a:pt x="530440" y="425234"/>
                    <a:pt x="504827" y="440973"/>
                  </a:cubicBezTo>
                  <a:cubicBezTo>
                    <a:pt x="490349" y="449887"/>
                    <a:pt x="473325" y="457912"/>
                    <a:pt x="454244" y="464850"/>
                  </a:cubicBezTo>
                  <a:cubicBezTo>
                    <a:pt x="438660" y="470491"/>
                    <a:pt x="421739" y="475414"/>
                    <a:pt x="403661" y="479509"/>
                  </a:cubicBezTo>
                  <a:cubicBezTo>
                    <a:pt x="387614" y="483133"/>
                    <a:pt x="370719" y="486122"/>
                    <a:pt x="353078" y="488335"/>
                  </a:cubicBezTo>
                  <a:cubicBezTo>
                    <a:pt x="336774" y="490377"/>
                    <a:pt x="319879" y="491779"/>
                    <a:pt x="302521" y="492492"/>
                  </a:cubicBezTo>
                  <a:cubicBezTo>
                    <a:pt x="294369" y="492818"/>
                    <a:pt x="286140" y="493009"/>
                    <a:pt x="277808" y="493009"/>
                  </a:cubicBezTo>
                  <a:cubicBezTo>
                    <a:pt x="269090" y="492983"/>
                    <a:pt x="260450" y="492802"/>
                    <a:pt x="251938" y="492451"/>
                  </a:cubicBezTo>
                  <a:cubicBezTo>
                    <a:pt x="234580" y="491706"/>
                    <a:pt x="217659" y="490269"/>
                    <a:pt x="201355" y="488175"/>
                  </a:cubicBezTo>
                  <a:cubicBezTo>
                    <a:pt x="183714" y="485931"/>
                    <a:pt x="166819" y="482906"/>
                    <a:pt x="150772" y="479235"/>
                  </a:cubicBezTo>
                  <a:cubicBezTo>
                    <a:pt x="132694" y="475109"/>
                    <a:pt x="115773" y="470109"/>
                    <a:pt x="100189" y="464390"/>
                  </a:cubicBezTo>
                  <a:cubicBezTo>
                    <a:pt x="81082" y="457369"/>
                    <a:pt x="64058" y="449235"/>
                    <a:pt x="49632" y="440233"/>
                  </a:cubicBezTo>
                  <a:cubicBezTo>
                    <a:pt x="24636" y="424644"/>
                    <a:pt x="7304" y="406444"/>
                    <a:pt x="232" y="386682"/>
                  </a:cubicBezTo>
                  <a:cubicBezTo>
                    <a:pt x="232" y="389009"/>
                    <a:pt x="232" y="391713"/>
                    <a:pt x="232" y="394608"/>
                  </a:cubicBezTo>
                  <a:cubicBezTo>
                    <a:pt x="155" y="394474"/>
                    <a:pt x="77" y="394340"/>
                    <a:pt x="0" y="394200"/>
                  </a:cubicBezTo>
                  <a:close/>
                  <a:moveTo>
                    <a:pt x="0" y="305060"/>
                  </a:moveTo>
                  <a:cubicBezTo>
                    <a:pt x="9155" y="321125"/>
                    <a:pt x="25176" y="336187"/>
                    <a:pt x="46494" y="349480"/>
                  </a:cubicBezTo>
                  <a:cubicBezTo>
                    <a:pt x="61204" y="358679"/>
                    <a:pt x="78459" y="367004"/>
                    <a:pt x="97746" y="374253"/>
                  </a:cubicBezTo>
                  <a:cubicBezTo>
                    <a:pt x="113561" y="380194"/>
                    <a:pt x="130765" y="385411"/>
                    <a:pt x="149023" y="389733"/>
                  </a:cubicBezTo>
                  <a:cubicBezTo>
                    <a:pt x="165327" y="393606"/>
                    <a:pt x="182454" y="396796"/>
                    <a:pt x="200301" y="399195"/>
                  </a:cubicBezTo>
                  <a:cubicBezTo>
                    <a:pt x="216861" y="401403"/>
                    <a:pt x="233988" y="402949"/>
                    <a:pt x="251578" y="403751"/>
                  </a:cubicBezTo>
                  <a:cubicBezTo>
                    <a:pt x="260244" y="404133"/>
                    <a:pt x="268987" y="404335"/>
                    <a:pt x="277808" y="404371"/>
                  </a:cubicBezTo>
                  <a:cubicBezTo>
                    <a:pt x="286243" y="404335"/>
                    <a:pt x="294600" y="404154"/>
                    <a:pt x="302855" y="403792"/>
                  </a:cubicBezTo>
                  <a:cubicBezTo>
                    <a:pt x="320419" y="403042"/>
                    <a:pt x="337571" y="401548"/>
                    <a:pt x="354132" y="399335"/>
                  </a:cubicBezTo>
                  <a:cubicBezTo>
                    <a:pt x="371953" y="397008"/>
                    <a:pt x="389106" y="393854"/>
                    <a:pt x="405384" y="390043"/>
                  </a:cubicBezTo>
                  <a:cubicBezTo>
                    <a:pt x="423668" y="385736"/>
                    <a:pt x="440846" y="380592"/>
                    <a:pt x="456661" y="374697"/>
                  </a:cubicBezTo>
                  <a:cubicBezTo>
                    <a:pt x="475948" y="367546"/>
                    <a:pt x="493178" y="359299"/>
                    <a:pt x="507938" y="350210"/>
                  </a:cubicBezTo>
                  <a:cubicBezTo>
                    <a:pt x="529720" y="336818"/>
                    <a:pt x="546075" y="321622"/>
                    <a:pt x="555461" y="305365"/>
                  </a:cubicBezTo>
                  <a:lnTo>
                    <a:pt x="555461" y="318266"/>
                  </a:lnTo>
                  <a:cubicBezTo>
                    <a:pt x="555436" y="318292"/>
                    <a:pt x="555436" y="318312"/>
                    <a:pt x="555410" y="318333"/>
                  </a:cubicBezTo>
                  <a:cubicBezTo>
                    <a:pt x="555410" y="315443"/>
                    <a:pt x="555410" y="312744"/>
                    <a:pt x="555410" y="310417"/>
                  </a:cubicBezTo>
                  <a:cubicBezTo>
                    <a:pt x="548209" y="330489"/>
                    <a:pt x="530440" y="348969"/>
                    <a:pt x="504827" y="364708"/>
                  </a:cubicBezTo>
                  <a:cubicBezTo>
                    <a:pt x="490349" y="373622"/>
                    <a:pt x="473325" y="381647"/>
                    <a:pt x="454244" y="388585"/>
                  </a:cubicBezTo>
                  <a:cubicBezTo>
                    <a:pt x="438660" y="394221"/>
                    <a:pt x="421739" y="399149"/>
                    <a:pt x="403661" y="403244"/>
                  </a:cubicBezTo>
                  <a:cubicBezTo>
                    <a:pt x="387614" y="406868"/>
                    <a:pt x="370719" y="409857"/>
                    <a:pt x="353078" y="412070"/>
                  </a:cubicBezTo>
                  <a:cubicBezTo>
                    <a:pt x="336774" y="414112"/>
                    <a:pt x="319879" y="415514"/>
                    <a:pt x="302521" y="416227"/>
                  </a:cubicBezTo>
                  <a:cubicBezTo>
                    <a:pt x="294369" y="416553"/>
                    <a:pt x="286140" y="416744"/>
                    <a:pt x="277808" y="416744"/>
                  </a:cubicBezTo>
                  <a:cubicBezTo>
                    <a:pt x="269090" y="416718"/>
                    <a:pt x="260450" y="416537"/>
                    <a:pt x="251938" y="416186"/>
                  </a:cubicBezTo>
                  <a:cubicBezTo>
                    <a:pt x="234580" y="415441"/>
                    <a:pt x="217659" y="414004"/>
                    <a:pt x="201355" y="411910"/>
                  </a:cubicBezTo>
                  <a:cubicBezTo>
                    <a:pt x="183714" y="409666"/>
                    <a:pt x="166819" y="406641"/>
                    <a:pt x="150772" y="402970"/>
                  </a:cubicBezTo>
                  <a:cubicBezTo>
                    <a:pt x="132694" y="398844"/>
                    <a:pt x="115773" y="393844"/>
                    <a:pt x="100189" y="388125"/>
                  </a:cubicBezTo>
                  <a:cubicBezTo>
                    <a:pt x="81082" y="381104"/>
                    <a:pt x="64058" y="372970"/>
                    <a:pt x="49632" y="363968"/>
                  </a:cubicBezTo>
                  <a:cubicBezTo>
                    <a:pt x="24636" y="348379"/>
                    <a:pt x="7304" y="330179"/>
                    <a:pt x="232" y="310417"/>
                  </a:cubicBezTo>
                  <a:cubicBezTo>
                    <a:pt x="232" y="312744"/>
                    <a:pt x="232" y="315448"/>
                    <a:pt x="232" y="318343"/>
                  </a:cubicBezTo>
                  <a:cubicBezTo>
                    <a:pt x="155" y="318209"/>
                    <a:pt x="77" y="318075"/>
                    <a:pt x="0" y="317935"/>
                  </a:cubicBezTo>
                  <a:close/>
                  <a:moveTo>
                    <a:pt x="0" y="228795"/>
                  </a:moveTo>
                  <a:cubicBezTo>
                    <a:pt x="9155" y="244860"/>
                    <a:pt x="25176" y="259922"/>
                    <a:pt x="46494" y="273215"/>
                  </a:cubicBezTo>
                  <a:cubicBezTo>
                    <a:pt x="61204" y="282414"/>
                    <a:pt x="78459" y="290739"/>
                    <a:pt x="97746" y="297988"/>
                  </a:cubicBezTo>
                  <a:cubicBezTo>
                    <a:pt x="113561" y="303929"/>
                    <a:pt x="130765" y="309146"/>
                    <a:pt x="149023" y="313468"/>
                  </a:cubicBezTo>
                  <a:cubicBezTo>
                    <a:pt x="165327" y="317341"/>
                    <a:pt x="182454" y="320531"/>
                    <a:pt x="200301" y="322930"/>
                  </a:cubicBezTo>
                  <a:cubicBezTo>
                    <a:pt x="216861" y="325138"/>
                    <a:pt x="233988" y="326689"/>
                    <a:pt x="251578" y="327486"/>
                  </a:cubicBezTo>
                  <a:cubicBezTo>
                    <a:pt x="260244" y="327868"/>
                    <a:pt x="268987" y="328070"/>
                    <a:pt x="277808" y="328106"/>
                  </a:cubicBezTo>
                  <a:cubicBezTo>
                    <a:pt x="286243" y="328070"/>
                    <a:pt x="294600" y="327889"/>
                    <a:pt x="302855" y="327527"/>
                  </a:cubicBezTo>
                  <a:cubicBezTo>
                    <a:pt x="320419" y="326777"/>
                    <a:pt x="337571" y="325283"/>
                    <a:pt x="354132" y="323070"/>
                  </a:cubicBezTo>
                  <a:cubicBezTo>
                    <a:pt x="371953" y="320743"/>
                    <a:pt x="389106" y="317589"/>
                    <a:pt x="405384" y="313778"/>
                  </a:cubicBezTo>
                  <a:cubicBezTo>
                    <a:pt x="423668" y="309471"/>
                    <a:pt x="440846" y="304327"/>
                    <a:pt x="456661" y="298437"/>
                  </a:cubicBezTo>
                  <a:cubicBezTo>
                    <a:pt x="475948" y="291281"/>
                    <a:pt x="493178" y="283034"/>
                    <a:pt x="507938" y="273945"/>
                  </a:cubicBezTo>
                  <a:cubicBezTo>
                    <a:pt x="529720" y="260553"/>
                    <a:pt x="546075" y="245357"/>
                    <a:pt x="555461" y="229100"/>
                  </a:cubicBezTo>
                  <a:lnTo>
                    <a:pt x="555461" y="242001"/>
                  </a:lnTo>
                  <a:cubicBezTo>
                    <a:pt x="555436" y="242027"/>
                    <a:pt x="555436" y="242047"/>
                    <a:pt x="555410" y="242068"/>
                  </a:cubicBezTo>
                  <a:cubicBezTo>
                    <a:pt x="555410" y="239178"/>
                    <a:pt x="555410" y="236479"/>
                    <a:pt x="555410" y="234152"/>
                  </a:cubicBezTo>
                  <a:cubicBezTo>
                    <a:pt x="548209" y="254224"/>
                    <a:pt x="530440" y="272704"/>
                    <a:pt x="504827" y="288443"/>
                  </a:cubicBezTo>
                  <a:cubicBezTo>
                    <a:pt x="490349" y="297357"/>
                    <a:pt x="473325" y="305382"/>
                    <a:pt x="454244" y="312320"/>
                  </a:cubicBezTo>
                  <a:cubicBezTo>
                    <a:pt x="438660" y="317961"/>
                    <a:pt x="421739" y="322884"/>
                    <a:pt x="403661" y="326979"/>
                  </a:cubicBezTo>
                  <a:cubicBezTo>
                    <a:pt x="387614" y="330603"/>
                    <a:pt x="370719" y="333592"/>
                    <a:pt x="353078" y="335805"/>
                  </a:cubicBezTo>
                  <a:cubicBezTo>
                    <a:pt x="336774" y="337847"/>
                    <a:pt x="319879" y="339249"/>
                    <a:pt x="302521" y="339962"/>
                  </a:cubicBezTo>
                  <a:cubicBezTo>
                    <a:pt x="294369" y="340288"/>
                    <a:pt x="286140" y="340479"/>
                    <a:pt x="277808" y="340479"/>
                  </a:cubicBezTo>
                  <a:cubicBezTo>
                    <a:pt x="269090" y="340453"/>
                    <a:pt x="260450" y="340272"/>
                    <a:pt x="251938" y="339921"/>
                  </a:cubicBezTo>
                  <a:cubicBezTo>
                    <a:pt x="234580" y="339176"/>
                    <a:pt x="217659" y="337739"/>
                    <a:pt x="201355" y="335645"/>
                  </a:cubicBezTo>
                  <a:cubicBezTo>
                    <a:pt x="183714" y="333401"/>
                    <a:pt x="166819" y="330376"/>
                    <a:pt x="150772" y="326705"/>
                  </a:cubicBezTo>
                  <a:cubicBezTo>
                    <a:pt x="132694" y="322579"/>
                    <a:pt x="115773" y="317579"/>
                    <a:pt x="100189" y="311860"/>
                  </a:cubicBezTo>
                  <a:cubicBezTo>
                    <a:pt x="81082" y="304839"/>
                    <a:pt x="64058" y="296705"/>
                    <a:pt x="49632" y="287703"/>
                  </a:cubicBezTo>
                  <a:cubicBezTo>
                    <a:pt x="24636" y="272114"/>
                    <a:pt x="7304" y="253914"/>
                    <a:pt x="232" y="234152"/>
                  </a:cubicBezTo>
                  <a:cubicBezTo>
                    <a:pt x="232" y="236479"/>
                    <a:pt x="232" y="239183"/>
                    <a:pt x="232" y="242078"/>
                  </a:cubicBezTo>
                  <a:cubicBezTo>
                    <a:pt x="155" y="241944"/>
                    <a:pt x="77" y="241810"/>
                    <a:pt x="0" y="241670"/>
                  </a:cubicBezTo>
                  <a:close/>
                  <a:moveTo>
                    <a:pt x="0" y="152530"/>
                  </a:moveTo>
                  <a:cubicBezTo>
                    <a:pt x="9155" y="168595"/>
                    <a:pt x="25176" y="183657"/>
                    <a:pt x="46494" y="196950"/>
                  </a:cubicBezTo>
                  <a:cubicBezTo>
                    <a:pt x="61204" y="206149"/>
                    <a:pt x="78459" y="214474"/>
                    <a:pt x="97746" y="221723"/>
                  </a:cubicBezTo>
                  <a:cubicBezTo>
                    <a:pt x="113561" y="227664"/>
                    <a:pt x="130765" y="232881"/>
                    <a:pt x="149023" y="237203"/>
                  </a:cubicBezTo>
                  <a:cubicBezTo>
                    <a:pt x="165327" y="241076"/>
                    <a:pt x="182454" y="244266"/>
                    <a:pt x="200301" y="246665"/>
                  </a:cubicBezTo>
                  <a:cubicBezTo>
                    <a:pt x="216861" y="248873"/>
                    <a:pt x="233988" y="250419"/>
                    <a:pt x="251578" y="251221"/>
                  </a:cubicBezTo>
                  <a:cubicBezTo>
                    <a:pt x="260244" y="251603"/>
                    <a:pt x="268987" y="251805"/>
                    <a:pt x="277808" y="251841"/>
                  </a:cubicBezTo>
                  <a:cubicBezTo>
                    <a:pt x="286243" y="251805"/>
                    <a:pt x="294600" y="251619"/>
                    <a:pt x="302855" y="251262"/>
                  </a:cubicBezTo>
                  <a:cubicBezTo>
                    <a:pt x="320419" y="250512"/>
                    <a:pt x="337571" y="249018"/>
                    <a:pt x="354132" y="246805"/>
                  </a:cubicBezTo>
                  <a:cubicBezTo>
                    <a:pt x="371953" y="244478"/>
                    <a:pt x="389106" y="241324"/>
                    <a:pt x="405384" y="237513"/>
                  </a:cubicBezTo>
                  <a:cubicBezTo>
                    <a:pt x="423668" y="233206"/>
                    <a:pt x="440846" y="228062"/>
                    <a:pt x="456661" y="222167"/>
                  </a:cubicBezTo>
                  <a:cubicBezTo>
                    <a:pt x="475948" y="215016"/>
                    <a:pt x="493178" y="206769"/>
                    <a:pt x="507938" y="197680"/>
                  </a:cubicBezTo>
                  <a:cubicBezTo>
                    <a:pt x="529720" y="184288"/>
                    <a:pt x="546075" y="169092"/>
                    <a:pt x="555461" y="152835"/>
                  </a:cubicBezTo>
                  <a:lnTo>
                    <a:pt x="555461" y="165736"/>
                  </a:lnTo>
                  <a:cubicBezTo>
                    <a:pt x="555436" y="165762"/>
                    <a:pt x="555436" y="165782"/>
                    <a:pt x="555410" y="165803"/>
                  </a:cubicBezTo>
                  <a:cubicBezTo>
                    <a:pt x="555410" y="162913"/>
                    <a:pt x="555410" y="160214"/>
                    <a:pt x="555410" y="157887"/>
                  </a:cubicBezTo>
                  <a:cubicBezTo>
                    <a:pt x="548209" y="177959"/>
                    <a:pt x="530440" y="196439"/>
                    <a:pt x="504827" y="212178"/>
                  </a:cubicBezTo>
                  <a:cubicBezTo>
                    <a:pt x="490349" y="221092"/>
                    <a:pt x="473325" y="229117"/>
                    <a:pt x="454244" y="236055"/>
                  </a:cubicBezTo>
                  <a:cubicBezTo>
                    <a:pt x="438660" y="241691"/>
                    <a:pt x="421739" y="246619"/>
                    <a:pt x="403661" y="250714"/>
                  </a:cubicBezTo>
                  <a:cubicBezTo>
                    <a:pt x="387614" y="254338"/>
                    <a:pt x="370719" y="257327"/>
                    <a:pt x="353078" y="259540"/>
                  </a:cubicBezTo>
                  <a:cubicBezTo>
                    <a:pt x="336774" y="261582"/>
                    <a:pt x="319879" y="262984"/>
                    <a:pt x="302521" y="263697"/>
                  </a:cubicBezTo>
                  <a:cubicBezTo>
                    <a:pt x="294369" y="264023"/>
                    <a:pt x="286140" y="264214"/>
                    <a:pt x="277808" y="264214"/>
                  </a:cubicBezTo>
                  <a:cubicBezTo>
                    <a:pt x="269090" y="264188"/>
                    <a:pt x="260450" y="264007"/>
                    <a:pt x="251938" y="263656"/>
                  </a:cubicBezTo>
                  <a:cubicBezTo>
                    <a:pt x="234580" y="262911"/>
                    <a:pt x="217659" y="261474"/>
                    <a:pt x="201355" y="259380"/>
                  </a:cubicBezTo>
                  <a:cubicBezTo>
                    <a:pt x="183714" y="257136"/>
                    <a:pt x="166819" y="254111"/>
                    <a:pt x="150772" y="250440"/>
                  </a:cubicBezTo>
                  <a:cubicBezTo>
                    <a:pt x="132694" y="246314"/>
                    <a:pt x="115773" y="241314"/>
                    <a:pt x="100189" y="235595"/>
                  </a:cubicBezTo>
                  <a:cubicBezTo>
                    <a:pt x="81082" y="228574"/>
                    <a:pt x="64058" y="220440"/>
                    <a:pt x="49632" y="211438"/>
                  </a:cubicBezTo>
                  <a:cubicBezTo>
                    <a:pt x="24636" y="195849"/>
                    <a:pt x="7304" y="177649"/>
                    <a:pt x="232" y="157887"/>
                  </a:cubicBezTo>
                  <a:cubicBezTo>
                    <a:pt x="232" y="160214"/>
                    <a:pt x="232" y="162918"/>
                    <a:pt x="232" y="165813"/>
                  </a:cubicBezTo>
                  <a:cubicBezTo>
                    <a:pt x="155" y="165679"/>
                    <a:pt x="77" y="165545"/>
                    <a:pt x="0" y="165405"/>
                  </a:cubicBezTo>
                  <a:close/>
                  <a:moveTo>
                    <a:pt x="0" y="76265"/>
                  </a:moveTo>
                  <a:cubicBezTo>
                    <a:pt x="9155" y="92330"/>
                    <a:pt x="25176" y="107392"/>
                    <a:pt x="46494" y="120685"/>
                  </a:cubicBezTo>
                  <a:cubicBezTo>
                    <a:pt x="61204" y="129884"/>
                    <a:pt x="78459" y="138209"/>
                    <a:pt x="97746" y="145458"/>
                  </a:cubicBezTo>
                  <a:cubicBezTo>
                    <a:pt x="113561" y="151399"/>
                    <a:pt x="130765" y="156616"/>
                    <a:pt x="149023" y="160938"/>
                  </a:cubicBezTo>
                  <a:cubicBezTo>
                    <a:pt x="165327" y="164811"/>
                    <a:pt x="182454" y="168001"/>
                    <a:pt x="200301" y="170400"/>
                  </a:cubicBezTo>
                  <a:cubicBezTo>
                    <a:pt x="216861" y="172608"/>
                    <a:pt x="233988" y="174159"/>
                    <a:pt x="251578" y="174956"/>
                  </a:cubicBezTo>
                  <a:cubicBezTo>
                    <a:pt x="260244" y="175338"/>
                    <a:pt x="268987" y="175540"/>
                    <a:pt x="277808" y="175576"/>
                  </a:cubicBezTo>
                  <a:cubicBezTo>
                    <a:pt x="286243" y="175540"/>
                    <a:pt x="294600" y="175359"/>
                    <a:pt x="302855" y="174997"/>
                  </a:cubicBezTo>
                  <a:cubicBezTo>
                    <a:pt x="320419" y="174247"/>
                    <a:pt x="337571" y="172753"/>
                    <a:pt x="354132" y="170540"/>
                  </a:cubicBezTo>
                  <a:cubicBezTo>
                    <a:pt x="371953" y="168213"/>
                    <a:pt x="389106" y="165059"/>
                    <a:pt x="405384" y="161248"/>
                  </a:cubicBezTo>
                  <a:cubicBezTo>
                    <a:pt x="423668" y="156941"/>
                    <a:pt x="440846" y="151797"/>
                    <a:pt x="456661" y="145902"/>
                  </a:cubicBezTo>
                  <a:cubicBezTo>
                    <a:pt x="475948" y="138751"/>
                    <a:pt x="493178" y="130504"/>
                    <a:pt x="507938" y="121415"/>
                  </a:cubicBezTo>
                  <a:cubicBezTo>
                    <a:pt x="529720" y="108023"/>
                    <a:pt x="546075" y="92827"/>
                    <a:pt x="555461" y="76570"/>
                  </a:cubicBezTo>
                  <a:lnTo>
                    <a:pt x="555461" y="89471"/>
                  </a:lnTo>
                  <a:cubicBezTo>
                    <a:pt x="555436" y="89497"/>
                    <a:pt x="555436" y="89517"/>
                    <a:pt x="555410" y="89538"/>
                  </a:cubicBezTo>
                  <a:cubicBezTo>
                    <a:pt x="555410" y="86648"/>
                    <a:pt x="555410" y="83949"/>
                    <a:pt x="555410" y="81622"/>
                  </a:cubicBezTo>
                  <a:cubicBezTo>
                    <a:pt x="548209" y="101694"/>
                    <a:pt x="530440" y="120174"/>
                    <a:pt x="504827" y="135913"/>
                  </a:cubicBezTo>
                  <a:cubicBezTo>
                    <a:pt x="490349" y="144827"/>
                    <a:pt x="473325" y="152852"/>
                    <a:pt x="454244" y="159790"/>
                  </a:cubicBezTo>
                  <a:cubicBezTo>
                    <a:pt x="438660" y="165431"/>
                    <a:pt x="421739" y="170354"/>
                    <a:pt x="403661" y="174449"/>
                  </a:cubicBezTo>
                  <a:cubicBezTo>
                    <a:pt x="387614" y="178073"/>
                    <a:pt x="370719" y="181062"/>
                    <a:pt x="353078" y="183275"/>
                  </a:cubicBezTo>
                  <a:cubicBezTo>
                    <a:pt x="336774" y="185317"/>
                    <a:pt x="319879" y="186719"/>
                    <a:pt x="302521" y="187432"/>
                  </a:cubicBezTo>
                  <a:cubicBezTo>
                    <a:pt x="294369" y="187758"/>
                    <a:pt x="286140" y="187949"/>
                    <a:pt x="277808" y="187949"/>
                  </a:cubicBezTo>
                  <a:cubicBezTo>
                    <a:pt x="269090" y="187923"/>
                    <a:pt x="260450" y="187742"/>
                    <a:pt x="251938" y="187391"/>
                  </a:cubicBezTo>
                  <a:cubicBezTo>
                    <a:pt x="234580" y="186646"/>
                    <a:pt x="217659" y="185209"/>
                    <a:pt x="201355" y="183115"/>
                  </a:cubicBezTo>
                  <a:cubicBezTo>
                    <a:pt x="183714" y="180871"/>
                    <a:pt x="166819" y="177846"/>
                    <a:pt x="150772" y="174175"/>
                  </a:cubicBezTo>
                  <a:cubicBezTo>
                    <a:pt x="132694" y="170049"/>
                    <a:pt x="115773" y="165049"/>
                    <a:pt x="100189" y="159330"/>
                  </a:cubicBezTo>
                  <a:cubicBezTo>
                    <a:pt x="81082" y="152309"/>
                    <a:pt x="64058" y="144175"/>
                    <a:pt x="49632" y="135173"/>
                  </a:cubicBezTo>
                  <a:cubicBezTo>
                    <a:pt x="24636" y="119584"/>
                    <a:pt x="7304" y="101384"/>
                    <a:pt x="232" y="81622"/>
                  </a:cubicBezTo>
                  <a:cubicBezTo>
                    <a:pt x="232" y="83949"/>
                    <a:pt x="232" y="86653"/>
                    <a:pt x="232" y="89548"/>
                  </a:cubicBezTo>
                  <a:cubicBezTo>
                    <a:pt x="155" y="89414"/>
                    <a:pt x="77" y="89280"/>
                    <a:pt x="0" y="89140"/>
                  </a:cubicBezTo>
                  <a:close/>
                  <a:moveTo>
                    <a:pt x="0" y="0"/>
                  </a:moveTo>
                  <a:cubicBezTo>
                    <a:pt x="9155" y="16065"/>
                    <a:pt x="25176" y="31127"/>
                    <a:pt x="46494" y="44420"/>
                  </a:cubicBezTo>
                  <a:cubicBezTo>
                    <a:pt x="61204" y="53619"/>
                    <a:pt x="78459" y="61944"/>
                    <a:pt x="97746" y="69193"/>
                  </a:cubicBezTo>
                  <a:cubicBezTo>
                    <a:pt x="113561" y="75134"/>
                    <a:pt x="130765" y="80351"/>
                    <a:pt x="149023" y="84673"/>
                  </a:cubicBezTo>
                  <a:cubicBezTo>
                    <a:pt x="165327" y="88546"/>
                    <a:pt x="182454" y="91736"/>
                    <a:pt x="200301" y="94135"/>
                  </a:cubicBezTo>
                  <a:cubicBezTo>
                    <a:pt x="216861" y="96343"/>
                    <a:pt x="233988" y="97889"/>
                    <a:pt x="251578" y="98691"/>
                  </a:cubicBezTo>
                  <a:cubicBezTo>
                    <a:pt x="260244" y="99073"/>
                    <a:pt x="268987" y="99275"/>
                    <a:pt x="277808" y="99311"/>
                  </a:cubicBezTo>
                  <a:cubicBezTo>
                    <a:pt x="286243" y="99275"/>
                    <a:pt x="294600" y="99089"/>
                    <a:pt x="302855" y="98732"/>
                  </a:cubicBezTo>
                  <a:cubicBezTo>
                    <a:pt x="320419" y="97982"/>
                    <a:pt x="337571" y="96488"/>
                    <a:pt x="354132" y="94275"/>
                  </a:cubicBezTo>
                  <a:cubicBezTo>
                    <a:pt x="371953" y="91948"/>
                    <a:pt x="389106" y="88794"/>
                    <a:pt x="405384" y="84983"/>
                  </a:cubicBezTo>
                  <a:cubicBezTo>
                    <a:pt x="423668" y="80676"/>
                    <a:pt x="440846" y="75532"/>
                    <a:pt x="456661" y="69637"/>
                  </a:cubicBezTo>
                  <a:cubicBezTo>
                    <a:pt x="475948" y="62486"/>
                    <a:pt x="493178" y="54239"/>
                    <a:pt x="507938" y="45150"/>
                  </a:cubicBezTo>
                  <a:cubicBezTo>
                    <a:pt x="529720" y="31758"/>
                    <a:pt x="546075" y="16562"/>
                    <a:pt x="555461" y="305"/>
                  </a:cubicBezTo>
                  <a:lnTo>
                    <a:pt x="555461" y="13206"/>
                  </a:lnTo>
                  <a:cubicBezTo>
                    <a:pt x="555436" y="13232"/>
                    <a:pt x="555436" y="13252"/>
                    <a:pt x="555410" y="13273"/>
                  </a:cubicBezTo>
                  <a:cubicBezTo>
                    <a:pt x="555410" y="10383"/>
                    <a:pt x="555410" y="7684"/>
                    <a:pt x="555410" y="5357"/>
                  </a:cubicBezTo>
                  <a:cubicBezTo>
                    <a:pt x="548209" y="25429"/>
                    <a:pt x="530440" y="43909"/>
                    <a:pt x="504827" y="59648"/>
                  </a:cubicBezTo>
                  <a:cubicBezTo>
                    <a:pt x="490349" y="68562"/>
                    <a:pt x="473325" y="76587"/>
                    <a:pt x="454244" y="83525"/>
                  </a:cubicBezTo>
                  <a:cubicBezTo>
                    <a:pt x="438660" y="89161"/>
                    <a:pt x="421739" y="94089"/>
                    <a:pt x="403661" y="98184"/>
                  </a:cubicBezTo>
                  <a:cubicBezTo>
                    <a:pt x="387614" y="101808"/>
                    <a:pt x="370719" y="104797"/>
                    <a:pt x="353078" y="107010"/>
                  </a:cubicBezTo>
                  <a:cubicBezTo>
                    <a:pt x="336774" y="109052"/>
                    <a:pt x="319879" y="110454"/>
                    <a:pt x="302521" y="111167"/>
                  </a:cubicBezTo>
                  <a:cubicBezTo>
                    <a:pt x="294369" y="111493"/>
                    <a:pt x="286140" y="111684"/>
                    <a:pt x="277808" y="111684"/>
                  </a:cubicBezTo>
                  <a:cubicBezTo>
                    <a:pt x="269090" y="111658"/>
                    <a:pt x="260450" y="111477"/>
                    <a:pt x="251938" y="111126"/>
                  </a:cubicBezTo>
                  <a:cubicBezTo>
                    <a:pt x="234580" y="110381"/>
                    <a:pt x="217659" y="108944"/>
                    <a:pt x="201355" y="106850"/>
                  </a:cubicBezTo>
                  <a:cubicBezTo>
                    <a:pt x="183714" y="104606"/>
                    <a:pt x="166819" y="101581"/>
                    <a:pt x="150772" y="97910"/>
                  </a:cubicBezTo>
                  <a:cubicBezTo>
                    <a:pt x="132694" y="93784"/>
                    <a:pt x="115773" y="88784"/>
                    <a:pt x="100189" y="83065"/>
                  </a:cubicBezTo>
                  <a:cubicBezTo>
                    <a:pt x="81082" y="76044"/>
                    <a:pt x="64058" y="67910"/>
                    <a:pt x="49632" y="58908"/>
                  </a:cubicBezTo>
                  <a:cubicBezTo>
                    <a:pt x="24636" y="43319"/>
                    <a:pt x="7304" y="25119"/>
                    <a:pt x="232" y="5357"/>
                  </a:cubicBezTo>
                  <a:cubicBezTo>
                    <a:pt x="232" y="7684"/>
                    <a:pt x="232" y="10388"/>
                    <a:pt x="232" y="13283"/>
                  </a:cubicBezTo>
                  <a:cubicBezTo>
                    <a:pt x="155" y="13149"/>
                    <a:pt x="77" y="13015"/>
                    <a:pt x="0" y="12875"/>
                  </a:cubicBezTo>
                  <a:close/>
                </a:path>
              </a:pathLst>
            </a:custGeom>
            <a:solidFill>
              <a:srgbClr val="7A7A7A">
                <a:lumMod val="7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Shape 37">
              <a:extLst>
                <a:ext uri="{FF2B5EF4-FFF2-40B4-BE49-F238E27FC236}">
                  <a16:creationId xmlns:a16="http://schemas.microsoft.com/office/drawing/2014/main" id="{B673CEAC-95CE-4CC9-943D-68F3D7F97C80}"/>
                </a:ext>
              </a:extLst>
            </p:cNvPr>
            <p:cNvSpPr/>
            <p:nvPr/>
          </p:nvSpPr>
          <p:spPr>
            <a:xfrm>
              <a:off x="7783900" y="5223971"/>
              <a:ext cx="555185" cy="253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1" y="17"/>
                    <a:pt x="0" y="4845"/>
                    <a:pt x="0" y="10799"/>
                  </a:cubicBezTo>
                  <a:cubicBezTo>
                    <a:pt x="0" y="16753"/>
                    <a:pt x="4831" y="21581"/>
                    <a:pt x="10800" y="21600"/>
                  </a:cubicBezTo>
                  <a:cubicBezTo>
                    <a:pt x="16767" y="21581"/>
                    <a:pt x="21600" y="16753"/>
                    <a:pt x="21600" y="10799"/>
                  </a:cubicBezTo>
                  <a:cubicBezTo>
                    <a:pt x="21600" y="4845"/>
                    <a:pt x="16767" y="17"/>
                    <a:pt x="10800" y="0"/>
                  </a:cubicBezTo>
                  <a:close/>
                </a:path>
              </a:pathLst>
            </a:custGeom>
            <a:solidFill>
              <a:srgbClr val="7A7A7A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Shape 38">
              <a:extLst>
                <a:ext uri="{FF2B5EF4-FFF2-40B4-BE49-F238E27FC236}">
                  <a16:creationId xmlns:a16="http://schemas.microsoft.com/office/drawing/2014/main" id="{BFF9B155-F794-4F35-B04C-7BB8DA569F4B}"/>
                </a:ext>
              </a:extLst>
            </p:cNvPr>
            <p:cNvSpPr/>
            <p:nvPr/>
          </p:nvSpPr>
          <p:spPr>
            <a:xfrm>
              <a:off x="7830643" y="5243653"/>
              <a:ext cx="462557" cy="188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2" y="17"/>
                    <a:pt x="0" y="4846"/>
                    <a:pt x="0" y="10800"/>
                  </a:cubicBezTo>
                  <a:cubicBezTo>
                    <a:pt x="0" y="16753"/>
                    <a:pt x="4832" y="21582"/>
                    <a:pt x="10800" y="21600"/>
                  </a:cubicBezTo>
                  <a:cubicBezTo>
                    <a:pt x="16768" y="21582"/>
                    <a:pt x="21600" y="16753"/>
                    <a:pt x="21600" y="10800"/>
                  </a:cubicBezTo>
                  <a:cubicBezTo>
                    <a:pt x="21600" y="4846"/>
                    <a:pt x="16768" y="17"/>
                    <a:pt x="10800" y="0"/>
                  </a:cubicBezTo>
                  <a:close/>
                </a:path>
              </a:pathLst>
            </a:custGeom>
            <a:solidFill>
              <a:srgbClr val="7A7A7A">
                <a:lumMod val="40000"/>
                <a:lumOff val="60000"/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Shape 39">
              <a:extLst>
                <a:ext uri="{FF2B5EF4-FFF2-40B4-BE49-F238E27FC236}">
                  <a16:creationId xmlns:a16="http://schemas.microsoft.com/office/drawing/2014/main" id="{83296356-4914-4AFD-854D-7C8E7675E9B1}"/>
                </a:ext>
              </a:extLst>
            </p:cNvPr>
            <p:cNvSpPr/>
            <p:nvPr/>
          </p:nvSpPr>
          <p:spPr>
            <a:xfrm>
              <a:off x="7830643" y="5243653"/>
              <a:ext cx="463632" cy="19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599"/>
                  </a:moveTo>
                  <a:cubicBezTo>
                    <a:pt x="5188" y="18583"/>
                    <a:pt x="1277" y="14476"/>
                    <a:pt x="1277" y="10800"/>
                  </a:cubicBezTo>
                  <a:cubicBezTo>
                    <a:pt x="1277" y="7123"/>
                    <a:pt x="5188" y="3017"/>
                    <a:pt x="10799" y="3001"/>
                  </a:cubicBezTo>
                  <a:cubicBezTo>
                    <a:pt x="16412" y="3017"/>
                    <a:pt x="20324" y="7123"/>
                    <a:pt x="20324" y="10800"/>
                  </a:cubicBezTo>
                  <a:cubicBezTo>
                    <a:pt x="20324" y="14476"/>
                    <a:pt x="16412" y="18583"/>
                    <a:pt x="10800" y="18599"/>
                  </a:cubicBezTo>
                  <a:close/>
                  <a:moveTo>
                    <a:pt x="10799" y="0"/>
                  </a:moveTo>
                  <a:cubicBezTo>
                    <a:pt x="5564" y="14"/>
                    <a:pt x="0" y="3805"/>
                    <a:pt x="0" y="10800"/>
                  </a:cubicBezTo>
                  <a:cubicBezTo>
                    <a:pt x="0" y="17795"/>
                    <a:pt x="5564" y="21585"/>
                    <a:pt x="10799" y="21600"/>
                  </a:cubicBezTo>
                  <a:lnTo>
                    <a:pt x="10801" y="21600"/>
                  </a:lnTo>
                  <a:cubicBezTo>
                    <a:pt x="16036" y="21585"/>
                    <a:pt x="21600" y="17795"/>
                    <a:pt x="21600" y="10800"/>
                  </a:cubicBezTo>
                  <a:cubicBezTo>
                    <a:pt x="21600" y="3805"/>
                    <a:pt x="16036" y="14"/>
                    <a:pt x="10799" y="0"/>
                  </a:cubicBezTo>
                  <a:close/>
                </a:path>
              </a:pathLst>
            </a:custGeom>
            <a:solidFill>
              <a:srgbClr val="7A7A7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Shape 40">
              <a:extLst>
                <a:ext uri="{FF2B5EF4-FFF2-40B4-BE49-F238E27FC236}">
                  <a16:creationId xmlns:a16="http://schemas.microsoft.com/office/drawing/2014/main" id="{78CA412B-B05E-47DE-9674-ECC355372CF6}"/>
                </a:ext>
              </a:extLst>
            </p:cNvPr>
            <p:cNvSpPr/>
            <p:nvPr/>
          </p:nvSpPr>
          <p:spPr>
            <a:xfrm>
              <a:off x="7983173" y="5295316"/>
              <a:ext cx="186857" cy="86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6" h="21478" extrusionOk="0">
                  <a:moveTo>
                    <a:pt x="19731" y="3278"/>
                  </a:moveTo>
                  <a:lnTo>
                    <a:pt x="20854" y="2149"/>
                  </a:lnTo>
                  <a:lnTo>
                    <a:pt x="18978" y="507"/>
                  </a:lnTo>
                  <a:lnTo>
                    <a:pt x="17855" y="1609"/>
                  </a:lnTo>
                  <a:cubicBezTo>
                    <a:pt x="16365" y="545"/>
                    <a:pt x="14996" y="14"/>
                    <a:pt x="13727" y="1"/>
                  </a:cubicBezTo>
                  <a:cubicBezTo>
                    <a:pt x="12459" y="-15"/>
                    <a:pt x="11276" y="489"/>
                    <a:pt x="10163" y="1520"/>
                  </a:cubicBezTo>
                  <a:cubicBezTo>
                    <a:pt x="9383" y="2241"/>
                    <a:pt x="8831" y="3039"/>
                    <a:pt x="8506" y="3921"/>
                  </a:cubicBezTo>
                  <a:cubicBezTo>
                    <a:pt x="8179" y="4813"/>
                    <a:pt x="8048" y="5637"/>
                    <a:pt x="8119" y="6392"/>
                  </a:cubicBezTo>
                  <a:cubicBezTo>
                    <a:pt x="8191" y="7156"/>
                    <a:pt x="8447" y="8509"/>
                    <a:pt x="8896" y="10492"/>
                  </a:cubicBezTo>
                  <a:cubicBezTo>
                    <a:pt x="9176" y="11703"/>
                    <a:pt x="9183" y="12582"/>
                    <a:pt x="8915" y="13113"/>
                  </a:cubicBezTo>
                  <a:cubicBezTo>
                    <a:pt x="8644" y="13646"/>
                    <a:pt x="8038" y="14385"/>
                    <a:pt x="7091" y="15337"/>
                  </a:cubicBezTo>
                  <a:cubicBezTo>
                    <a:pt x="6710" y="15716"/>
                    <a:pt x="6355" y="15933"/>
                    <a:pt x="6024" y="15982"/>
                  </a:cubicBezTo>
                  <a:cubicBezTo>
                    <a:pt x="5693" y="16029"/>
                    <a:pt x="5388" y="15906"/>
                    <a:pt x="5113" y="15608"/>
                  </a:cubicBezTo>
                  <a:cubicBezTo>
                    <a:pt x="4792" y="15261"/>
                    <a:pt x="4730" y="14905"/>
                    <a:pt x="4928" y="14537"/>
                  </a:cubicBezTo>
                  <a:cubicBezTo>
                    <a:pt x="5124" y="14175"/>
                    <a:pt x="5793" y="13433"/>
                    <a:pt x="6923" y="12326"/>
                  </a:cubicBezTo>
                  <a:lnTo>
                    <a:pt x="7937" y="11332"/>
                  </a:lnTo>
                  <a:lnTo>
                    <a:pt x="4022" y="7313"/>
                  </a:lnTo>
                  <a:lnTo>
                    <a:pt x="3217" y="8059"/>
                  </a:lnTo>
                  <a:cubicBezTo>
                    <a:pt x="1345" y="9790"/>
                    <a:pt x="385" y="11446"/>
                    <a:pt x="370" y="13012"/>
                  </a:cubicBezTo>
                  <a:cubicBezTo>
                    <a:pt x="353" y="14616"/>
                    <a:pt x="814" y="16079"/>
                    <a:pt x="1760" y="17387"/>
                  </a:cubicBezTo>
                  <a:lnTo>
                    <a:pt x="0" y="19114"/>
                  </a:lnTo>
                  <a:lnTo>
                    <a:pt x="1873" y="21271"/>
                  </a:lnTo>
                  <a:lnTo>
                    <a:pt x="3579" y="19551"/>
                  </a:lnTo>
                  <a:cubicBezTo>
                    <a:pt x="5228" y="20942"/>
                    <a:pt x="6885" y="21585"/>
                    <a:pt x="8523" y="21464"/>
                  </a:cubicBezTo>
                  <a:cubicBezTo>
                    <a:pt x="10159" y="21341"/>
                    <a:pt x="11738" y="20458"/>
                    <a:pt x="13241" y="18845"/>
                  </a:cubicBezTo>
                  <a:cubicBezTo>
                    <a:pt x="14163" y="17855"/>
                    <a:pt x="14783" y="16896"/>
                    <a:pt x="15108" y="15967"/>
                  </a:cubicBezTo>
                  <a:cubicBezTo>
                    <a:pt x="15429" y="15050"/>
                    <a:pt x="15550" y="14224"/>
                    <a:pt x="15473" y="13487"/>
                  </a:cubicBezTo>
                  <a:cubicBezTo>
                    <a:pt x="15396" y="12754"/>
                    <a:pt x="15115" y="11551"/>
                    <a:pt x="14640" y="9896"/>
                  </a:cubicBezTo>
                  <a:cubicBezTo>
                    <a:pt x="14100" y="7996"/>
                    <a:pt x="13831" y="6829"/>
                    <a:pt x="13820" y="6356"/>
                  </a:cubicBezTo>
                  <a:cubicBezTo>
                    <a:pt x="13805" y="5881"/>
                    <a:pt x="14091" y="5357"/>
                    <a:pt x="14679" y="4781"/>
                  </a:cubicBezTo>
                  <a:cubicBezTo>
                    <a:pt x="15029" y="4439"/>
                    <a:pt x="15350" y="4239"/>
                    <a:pt x="15647" y="4181"/>
                  </a:cubicBezTo>
                  <a:cubicBezTo>
                    <a:pt x="15944" y="4125"/>
                    <a:pt x="16216" y="4210"/>
                    <a:pt x="16465" y="4439"/>
                  </a:cubicBezTo>
                  <a:cubicBezTo>
                    <a:pt x="16774" y="4723"/>
                    <a:pt x="16876" y="5010"/>
                    <a:pt x="16771" y="5297"/>
                  </a:cubicBezTo>
                  <a:cubicBezTo>
                    <a:pt x="16665" y="5586"/>
                    <a:pt x="16285" y="6058"/>
                    <a:pt x="15625" y="6719"/>
                  </a:cubicBezTo>
                  <a:lnTo>
                    <a:pt x="15000" y="7346"/>
                  </a:lnTo>
                  <a:lnTo>
                    <a:pt x="19243" y="11370"/>
                  </a:lnTo>
                  <a:cubicBezTo>
                    <a:pt x="19589" y="11058"/>
                    <a:pt x="19839" y="10821"/>
                    <a:pt x="19993" y="10655"/>
                  </a:cubicBezTo>
                  <a:cubicBezTo>
                    <a:pt x="21089" y="9488"/>
                    <a:pt x="21600" y="8283"/>
                    <a:pt x="21542" y="7039"/>
                  </a:cubicBezTo>
                  <a:cubicBezTo>
                    <a:pt x="21485" y="5821"/>
                    <a:pt x="20877" y="4566"/>
                    <a:pt x="19731" y="3278"/>
                  </a:cubicBezTo>
                  <a:close/>
                </a:path>
              </a:pathLst>
            </a:custGeom>
            <a:solidFill>
              <a:srgbClr val="7A7A7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Shape 41">
              <a:extLst>
                <a:ext uri="{FF2B5EF4-FFF2-40B4-BE49-F238E27FC236}">
                  <a16:creationId xmlns:a16="http://schemas.microsoft.com/office/drawing/2014/main" id="{09AE74C6-4DC9-41AF-B1AC-B9E9DC18103B}"/>
                </a:ext>
              </a:extLst>
            </p:cNvPr>
            <p:cNvSpPr/>
            <p:nvPr/>
          </p:nvSpPr>
          <p:spPr>
            <a:xfrm>
              <a:off x="7444396" y="5556094"/>
              <a:ext cx="523576" cy="523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9" h="19029" extrusionOk="0">
                  <a:moveTo>
                    <a:pt x="4012" y="17275"/>
                  </a:moveTo>
                  <a:cubicBezTo>
                    <a:pt x="-275" y="14236"/>
                    <a:pt x="-1286" y="8298"/>
                    <a:pt x="1753" y="4011"/>
                  </a:cubicBezTo>
                  <a:cubicBezTo>
                    <a:pt x="4793" y="-275"/>
                    <a:pt x="10731" y="-1286"/>
                    <a:pt x="15017" y="1753"/>
                  </a:cubicBezTo>
                  <a:cubicBezTo>
                    <a:pt x="19303" y="4792"/>
                    <a:pt x="20314" y="10731"/>
                    <a:pt x="17275" y="15017"/>
                  </a:cubicBezTo>
                  <a:cubicBezTo>
                    <a:pt x="14236" y="19303"/>
                    <a:pt x="8298" y="20314"/>
                    <a:pt x="4012" y="17275"/>
                  </a:cubicBezTo>
                  <a:close/>
                </a:path>
              </a:pathLst>
            </a:custGeom>
            <a:solidFill>
              <a:srgbClr val="010101">
                <a:alpha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Shape 42">
              <a:extLst>
                <a:ext uri="{FF2B5EF4-FFF2-40B4-BE49-F238E27FC236}">
                  <a16:creationId xmlns:a16="http://schemas.microsoft.com/office/drawing/2014/main" id="{F3B27161-F43E-469F-8939-2F1D58716906}"/>
                </a:ext>
              </a:extLst>
            </p:cNvPr>
            <p:cNvSpPr/>
            <p:nvPr/>
          </p:nvSpPr>
          <p:spPr>
            <a:xfrm>
              <a:off x="7405034" y="5548713"/>
              <a:ext cx="523576" cy="523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9" h="19029" extrusionOk="0">
                  <a:moveTo>
                    <a:pt x="4012" y="17275"/>
                  </a:moveTo>
                  <a:cubicBezTo>
                    <a:pt x="-275" y="14236"/>
                    <a:pt x="-1286" y="8298"/>
                    <a:pt x="1753" y="4011"/>
                  </a:cubicBezTo>
                  <a:cubicBezTo>
                    <a:pt x="4793" y="-275"/>
                    <a:pt x="10731" y="-1286"/>
                    <a:pt x="15017" y="1753"/>
                  </a:cubicBezTo>
                  <a:cubicBezTo>
                    <a:pt x="19303" y="4792"/>
                    <a:pt x="20314" y="10731"/>
                    <a:pt x="17275" y="15017"/>
                  </a:cubicBezTo>
                  <a:cubicBezTo>
                    <a:pt x="14236" y="19303"/>
                    <a:pt x="8298" y="20314"/>
                    <a:pt x="4012" y="17275"/>
                  </a:cubicBezTo>
                  <a:close/>
                </a:path>
              </a:pathLst>
            </a:custGeom>
            <a:solidFill>
              <a:srgbClr val="7A7A7A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Shape 43">
              <a:extLst>
                <a:ext uri="{FF2B5EF4-FFF2-40B4-BE49-F238E27FC236}">
                  <a16:creationId xmlns:a16="http://schemas.microsoft.com/office/drawing/2014/main" id="{408123EA-26F9-4A6F-AEC2-83C22021AD67}"/>
                </a:ext>
              </a:extLst>
            </p:cNvPr>
            <p:cNvSpPr/>
            <p:nvPr/>
          </p:nvSpPr>
          <p:spPr>
            <a:xfrm>
              <a:off x="7488680" y="5632359"/>
              <a:ext cx="356472" cy="356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9" h="19029" extrusionOk="0">
                  <a:moveTo>
                    <a:pt x="4012" y="17275"/>
                  </a:moveTo>
                  <a:cubicBezTo>
                    <a:pt x="-274" y="14236"/>
                    <a:pt x="-1285" y="8298"/>
                    <a:pt x="1754" y="4012"/>
                  </a:cubicBezTo>
                  <a:cubicBezTo>
                    <a:pt x="4793" y="-274"/>
                    <a:pt x="10732" y="-1285"/>
                    <a:pt x="15018" y="1754"/>
                  </a:cubicBezTo>
                  <a:cubicBezTo>
                    <a:pt x="19304" y="4793"/>
                    <a:pt x="20315" y="10731"/>
                    <a:pt x="17276" y="15018"/>
                  </a:cubicBezTo>
                  <a:cubicBezTo>
                    <a:pt x="14237" y="19304"/>
                    <a:pt x="8298" y="20315"/>
                    <a:pt x="4012" y="17275"/>
                  </a:cubicBezTo>
                  <a:close/>
                </a:path>
              </a:pathLst>
            </a:custGeom>
            <a:solidFill>
              <a:srgbClr val="7A7A7A">
                <a:lumMod val="40000"/>
                <a:lumOff val="60000"/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Shape 44">
              <a:extLst>
                <a:ext uri="{FF2B5EF4-FFF2-40B4-BE49-F238E27FC236}">
                  <a16:creationId xmlns:a16="http://schemas.microsoft.com/office/drawing/2014/main" id="{B8084D72-C52C-4292-868A-343B40AFC643}"/>
                </a:ext>
              </a:extLst>
            </p:cNvPr>
            <p:cNvSpPr/>
            <p:nvPr/>
          </p:nvSpPr>
          <p:spPr>
            <a:xfrm>
              <a:off x="7454237" y="5597917"/>
              <a:ext cx="423136" cy="423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30" h="19030" extrusionOk="0">
                  <a:moveTo>
                    <a:pt x="16053" y="14151"/>
                  </a:moveTo>
                  <a:cubicBezTo>
                    <a:pt x="13497" y="17756"/>
                    <a:pt x="8484" y="18610"/>
                    <a:pt x="4879" y="16053"/>
                  </a:cubicBezTo>
                  <a:cubicBezTo>
                    <a:pt x="1274" y="13497"/>
                    <a:pt x="420" y="8484"/>
                    <a:pt x="2977" y="4879"/>
                  </a:cubicBezTo>
                  <a:cubicBezTo>
                    <a:pt x="5533" y="1274"/>
                    <a:pt x="10546" y="420"/>
                    <a:pt x="14151" y="2977"/>
                  </a:cubicBezTo>
                  <a:cubicBezTo>
                    <a:pt x="17756" y="5533"/>
                    <a:pt x="18609" y="10546"/>
                    <a:pt x="16053" y="14151"/>
                  </a:cubicBezTo>
                  <a:close/>
                  <a:moveTo>
                    <a:pt x="15020" y="1750"/>
                  </a:moveTo>
                  <a:cubicBezTo>
                    <a:pt x="10739" y="-1285"/>
                    <a:pt x="4786" y="-271"/>
                    <a:pt x="1750" y="4010"/>
                  </a:cubicBezTo>
                  <a:cubicBezTo>
                    <a:pt x="-1285" y="8291"/>
                    <a:pt x="-272" y="14244"/>
                    <a:pt x="4010" y="17280"/>
                  </a:cubicBezTo>
                  <a:cubicBezTo>
                    <a:pt x="8291" y="20315"/>
                    <a:pt x="14244" y="19302"/>
                    <a:pt x="17279" y="15020"/>
                  </a:cubicBezTo>
                  <a:cubicBezTo>
                    <a:pt x="20315" y="10739"/>
                    <a:pt x="19301" y="4786"/>
                    <a:pt x="15020" y="1750"/>
                  </a:cubicBezTo>
                  <a:close/>
                </a:path>
              </a:pathLst>
            </a:custGeom>
            <a:solidFill>
              <a:srgbClr val="7A7A7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Shape 45">
              <a:extLst>
                <a:ext uri="{FF2B5EF4-FFF2-40B4-BE49-F238E27FC236}">
                  <a16:creationId xmlns:a16="http://schemas.microsoft.com/office/drawing/2014/main" id="{718D1BFE-D4D3-4DC9-AA3F-1415F90FEE1C}"/>
                </a:ext>
              </a:extLst>
            </p:cNvPr>
            <p:cNvSpPr/>
            <p:nvPr/>
          </p:nvSpPr>
          <p:spPr>
            <a:xfrm>
              <a:off x="7552644" y="5713544"/>
              <a:ext cx="226344" cy="1921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08" extrusionOk="0">
                  <a:moveTo>
                    <a:pt x="21200" y="11726"/>
                  </a:moveTo>
                  <a:cubicBezTo>
                    <a:pt x="20987" y="10300"/>
                    <a:pt x="20244" y="9065"/>
                    <a:pt x="18972" y="8022"/>
                  </a:cubicBezTo>
                  <a:cubicBezTo>
                    <a:pt x="18094" y="7302"/>
                    <a:pt x="17185" y="6853"/>
                    <a:pt x="16247" y="6677"/>
                  </a:cubicBezTo>
                  <a:cubicBezTo>
                    <a:pt x="15311" y="6501"/>
                    <a:pt x="14484" y="6525"/>
                    <a:pt x="13770" y="6752"/>
                  </a:cubicBezTo>
                  <a:cubicBezTo>
                    <a:pt x="13056" y="6979"/>
                    <a:pt x="11830" y="7509"/>
                    <a:pt x="10093" y="8344"/>
                  </a:cubicBezTo>
                  <a:cubicBezTo>
                    <a:pt x="9054" y="8849"/>
                    <a:pt x="8282" y="9011"/>
                    <a:pt x="7777" y="8827"/>
                  </a:cubicBezTo>
                  <a:cubicBezTo>
                    <a:pt x="7272" y="8645"/>
                    <a:pt x="6540" y="8161"/>
                    <a:pt x="5585" y="7378"/>
                  </a:cubicBezTo>
                  <a:cubicBezTo>
                    <a:pt x="5205" y="7066"/>
                    <a:pt x="4969" y="6751"/>
                    <a:pt x="4874" y="6429"/>
                  </a:cubicBezTo>
                  <a:cubicBezTo>
                    <a:pt x="4781" y="6108"/>
                    <a:pt x="4836" y="5781"/>
                    <a:pt x="5041" y="5448"/>
                  </a:cubicBezTo>
                  <a:cubicBezTo>
                    <a:pt x="5279" y="5058"/>
                    <a:pt x="5569" y="4925"/>
                    <a:pt x="5909" y="5052"/>
                  </a:cubicBezTo>
                  <a:cubicBezTo>
                    <a:pt x="6250" y="5178"/>
                    <a:pt x="6992" y="5710"/>
                    <a:pt x="8137" y="6650"/>
                  </a:cubicBezTo>
                  <a:lnTo>
                    <a:pt x="9181" y="7505"/>
                  </a:lnTo>
                  <a:lnTo>
                    <a:pt x="12201" y="2580"/>
                  </a:lnTo>
                  <a:lnTo>
                    <a:pt x="11368" y="1897"/>
                  </a:lnTo>
                  <a:cubicBezTo>
                    <a:pt x="9471" y="340"/>
                    <a:pt x="7839" y="-258"/>
                    <a:pt x="6474" y="100"/>
                  </a:cubicBezTo>
                  <a:cubicBezTo>
                    <a:pt x="5108" y="458"/>
                    <a:pt x="3965" y="1250"/>
                    <a:pt x="3046" y="2475"/>
                  </a:cubicBezTo>
                  <a:lnTo>
                    <a:pt x="1390" y="1116"/>
                  </a:lnTo>
                  <a:lnTo>
                    <a:pt x="0" y="3384"/>
                  </a:lnTo>
                  <a:lnTo>
                    <a:pt x="1602" y="4699"/>
                  </a:lnTo>
                  <a:cubicBezTo>
                    <a:pt x="770" y="6556"/>
                    <a:pt x="527" y="8262"/>
                    <a:pt x="873" y="9817"/>
                  </a:cubicBezTo>
                  <a:cubicBezTo>
                    <a:pt x="1219" y="11371"/>
                    <a:pt x="2151" y="12771"/>
                    <a:pt x="3669" y="14016"/>
                  </a:cubicBezTo>
                  <a:cubicBezTo>
                    <a:pt x="4618" y="14793"/>
                    <a:pt x="5507" y="15287"/>
                    <a:pt x="6335" y="15496"/>
                  </a:cubicBezTo>
                  <a:cubicBezTo>
                    <a:pt x="7163" y="15704"/>
                    <a:pt x="7889" y="15724"/>
                    <a:pt x="8517" y="15554"/>
                  </a:cubicBezTo>
                  <a:cubicBezTo>
                    <a:pt x="9144" y="15384"/>
                    <a:pt x="10168" y="14941"/>
                    <a:pt x="11589" y="14225"/>
                  </a:cubicBezTo>
                  <a:cubicBezTo>
                    <a:pt x="13264" y="13388"/>
                    <a:pt x="14328" y="12928"/>
                    <a:pt x="14778" y="12847"/>
                  </a:cubicBezTo>
                  <a:cubicBezTo>
                    <a:pt x="15235" y="12757"/>
                    <a:pt x="15797" y="12986"/>
                    <a:pt x="16465" y="13534"/>
                  </a:cubicBezTo>
                  <a:cubicBezTo>
                    <a:pt x="16865" y="13862"/>
                    <a:pt x="17120" y="14183"/>
                    <a:pt x="17229" y="14498"/>
                  </a:cubicBezTo>
                  <a:cubicBezTo>
                    <a:pt x="17336" y="14812"/>
                    <a:pt x="17298" y="15119"/>
                    <a:pt x="17113" y="15421"/>
                  </a:cubicBezTo>
                  <a:cubicBezTo>
                    <a:pt x="16884" y="15795"/>
                    <a:pt x="16619" y="15943"/>
                    <a:pt x="16317" y="15867"/>
                  </a:cubicBezTo>
                  <a:cubicBezTo>
                    <a:pt x="16016" y="15790"/>
                    <a:pt x="15488" y="15445"/>
                    <a:pt x="14736" y="14827"/>
                  </a:cubicBezTo>
                  <a:lnTo>
                    <a:pt x="14030" y="14248"/>
                  </a:lnTo>
                  <a:lnTo>
                    <a:pt x="11010" y="19175"/>
                  </a:lnTo>
                  <a:cubicBezTo>
                    <a:pt x="11349" y="19501"/>
                    <a:pt x="11606" y="19736"/>
                    <a:pt x="11782" y="19880"/>
                  </a:cubicBezTo>
                  <a:cubicBezTo>
                    <a:pt x="13039" y="20911"/>
                    <a:pt x="14257" y="21342"/>
                    <a:pt x="15434" y="21170"/>
                  </a:cubicBezTo>
                  <a:cubicBezTo>
                    <a:pt x="16611" y="21000"/>
                    <a:pt x="17750" y="20224"/>
                    <a:pt x="18850" y="18843"/>
                  </a:cubicBezTo>
                  <a:lnTo>
                    <a:pt x="20210" y="19958"/>
                  </a:lnTo>
                  <a:lnTo>
                    <a:pt x="21600" y="17690"/>
                  </a:lnTo>
                  <a:lnTo>
                    <a:pt x="20240" y="16575"/>
                  </a:lnTo>
                  <a:cubicBezTo>
                    <a:pt x="21094" y="14769"/>
                    <a:pt x="21413" y="13154"/>
                    <a:pt x="21200" y="11726"/>
                  </a:cubicBezTo>
                  <a:close/>
                </a:path>
              </a:pathLst>
            </a:custGeom>
            <a:solidFill>
              <a:srgbClr val="7A7A7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63" name="Straight Connector 22">
            <a:extLst>
              <a:ext uri="{FF2B5EF4-FFF2-40B4-BE49-F238E27FC236}">
                <a16:creationId xmlns:a16="http://schemas.microsoft.com/office/drawing/2014/main" id="{BF9BC79D-8E38-421C-93A2-E9C254B87796}"/>
              </a:ext>
            </a:extLst>
          </p:cNvPr>
          <p:cNvCxnSpPr/>
          <p:nvPr/>
        </p:nvCxnSpPr>
        <p:spPr>
          <a:xfrm>
            <a:off x="5986093" y="4780578"/>
            <a:ext cx="0" cy="111760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65" name="TextBox 441">
            <a:extLst>
              <a:ext uri="{FF2B5EF4-FFF2-40B4-BE49-F238E27FC236}">
                <a16:creationId xmlns:a16="http://schemas.microsoft.com/office/drawing/2014/main" id="{9A10B6C3-F434-408D-B35F-20238B691332}"/>
              </a:ext>
            </a:extLst>
          </p:cNvPr>
          <p:cNvSpPr txBox="1"/>
          <p:nvPr/>
        </p:nvSpPr>
        <p:spPr>
          <a:xfrm>
            <a:off x="2834866" y="5332661"/>
            <a:ext cx="27600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441">
            <a:extLst>
              <a:ext uri="{FF2B5EF4-FFF2-40B4-BE49-F238E27FC236}">
                <a16:creationId xmlns:a16="http://schemas.microsoft.com/office/drawing/2014/main" id="{0AC6A473-A609-4EBF-8110-FE88DB9C0C79}"/>
              </a:ext>
            </a:extLst>
          </p:cNvPr>
          <p:cNvSpPr txBox="1"/>
          <p:nvPr/>
        </p:nvSpPr>
        <p:spPr>
          <a:xfrm>
            <a:off x="8102888" y="5332661"/>
            <a:ext cx="27600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52534855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íṣḷíḍè">
            <a:extLst>
              <a:ext uri="{FF2B5EF4-FFF2-40B4-BE49-F238E27FC236}">
                <a16:creationId xmlns:a16="http://schemas.microsoft.com/office/drawing/2014/main" id="{E349709F-FD01-451A-B392-D37C6292C973}"/>
              </a:ext>
            </a:extLst>
          </p:cNvPr>
          <p:cNvSpPr/>
          <p:nvPr/>
        </p:nvSpPr>
        <p:spPr>
          <a:xfrm rot="5400000">
            <a:off x="857249" y="1406591"/>
            <a:ext cx="4545104" cy="4545102"/>
          </a:xfrm>
          <a:prstGeom prst="donut">
            <a:avLst>
              <a:gd name="adj" fmla="val 11341"/>
            </a:avLst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377"/>
            <a:endParaRPr lang="en-US" sz="1400" b="1" dirty="0">
              <a:cs typeface="+mn-ea"/>
              <a:sym typeface="+mn-lt"/>
            </a:endParaRPr>
          </a:p>
        </p:txBody>
      </p:sp>
      <p:grpSp>
        <p:nvGrpSpPr>
          <p:cNvPr id="47" name="ïŝļîḑé">
            <a:extLst>
              <a:ext uri="{FF2B5EF4-FFF2-40B4-BE49-F238E27FC236}">
                <a16:creationId xmlns:a16="http://schemas.microsoft.com/office/drawing/2014/main" id="{7337099F-D241-45F2-8946-C082FAF6C9D5}"/>
              </a:ext>
            </a:extLst>
          </p:cNvPr>
          <p:cNvGrpSpPr/>
          <p:nvPr/>
        </p:nvGrpSpPr>
        <p:grpSpPr>
          <a:xfrm>
            <a:off x="2157128" y="2314022"/>
            <a:ext cx="1945346" cy="2497159"/>
            <a:chOff x="1029472" y="2140251"/>
            <a:chExt cx="2296434" cy="2947834"/>
          </a:xfrm>
          <a:solidFill>
            <a:schemeClr val="accent1">
              <a:lumMod val="40000"/>
              <a:lumOff val="60000"/>
            </a:schemeClr>
          </a:solidFill>
          <a:effectLst/>
        </p:grpSpPr>
        <p:sp>
          <p:nvSpPr>
            <p:cNvPr id="48" name="íSľíďê">
              <a:extLst>
                <a:ext uri="{FF2B5EF4-FFF2-40B4-BE49-F238E27FC236}">
                  <a16:creationId xmlns:a16="http://schemas.microsoft.com/office/drawing/2014/main" id="{DB28E186-5C50-4197-98AB-1FF084B92F57}"/>
                </a:ext>
              </a:extLst>
            </p:cNvPr>
            <p:cNvSpPr/>
            <p:nvPr/>
          </p:nvSpPr>
          <p:spPr>
            <a:xfrm>
              <a:off x="1029472" y="3633186"/>
              <a:ext cx="2296434" cy="1454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31" y="17399"/>
                  </a:moveTo>
                  <a:lnTo>
                    <a:pt x="20546" y="17399"/>
                  </a:lnTo>
                  <a:lnTo>
                    <a:pt x="20469" y="17411"/>
                  </a:lnTo>
                  <a:lnTo>
                    <a:pt x="20392" y="17448"/>
                  </a:lnTo>
                  <a:lnTo>
                    <a:pt x="20331" y="17472"/>
                  </a:lnTo>
                  <a:lnTo>
                    <a:pt x="20254" y="17520"/>
                  </a:lnTo>
                  <a:lnTo>
                    <a:pt x="20185" y="17569"/>
                  </a:lnTo>
                  <a:lnTo>
                    <a:pt x="20062" y="17690"/>
                  </a:lnTo>
                  <a:lnTo>
                    <a:pt x="20038" y="17460"/>
                  </a:lnTo>
                  <a:lnTo>
                    <a:pt x="20023" y="17253"/>
                  </a:lnTo>
                  <a:lnTo>
                    <a:pt x="19977" y="17035"/>
                  </a:lnTo>
                  <a:lnTo>
                    <a:pt x="19869" y="16646"/>
                  </a:lnTo>
                  <a:lnTo>
                    <a:pt x="19792" y="16476"/>
                  </a:lnTo>
                  <a:lnTo>
                    <a:pt x="19708" y="16318"/>
                  </a:lnTo>
                  <a:lnTo>
                    <a:pt x="19608" y="16148"/>
                  </a:lnTo>
                  <a:lnTo>
                    <a:pt x="19515" y="16015"/>
                  </a:lnTo>
                  <a:lnTo>
                    <a:pt x="19400" y="15893"/>
                  </a:lnTo>
                  <a:lnTo>
                    <a:pt x="19285" y="15784"/>
                  </a:lnTo>
                  <a:lnTo>
                    <a:pt x="19162" y="15699"/>
                  </a:lnTo>
                  <a:lnTo>
                    <a:pt x="19038" y="15626"/>
                  </a:lnTo>
                  <a:lnTo>
                    <a:pt x="18762" y="15529"/>
                  </a:lnTo>
                  <a:lnTo>
                    <a:pt x="18615" y="15529"/>
                  </a:lnTo>
                  <a:lnTo>
                    <a:pt x="18446" y="15541"/>
                  </a:lnTo>
                  <a:lnTo>
                    <a:pt x="18262" y="15590"/>
                  </a:lnTo>
                  <a:lnTo>
                    <a:pt x="18100" y="15687"/>
                  </a:lnTo>
                  <a:lnTo>
                    <a:pt x="17946" y="15784"/>
                  </a:lnTo>
                  <a:lnTo>
                    <a:pt x="18008" y="15505"/>
                  </a:lnTo>
                  <a:lnTo>
                    <a:pt x="18054" y="15213"/>
                  </a:lnTo>
                  <a:lnTo>
                    <a:pt x="18085" y="14898"/>
                  </a:lnTo>
                  <a:lnTo>
                    <a:pt x="18092" y="14582"/>
                  </a:lnTo>
                  <a:lnTo>
                    <a:pt x="18085" y="14254"/>
                  </a:lnTo>
                  <a:lnTo>
                    <a:pt x="18046" y="13914"/>
                  </a:lnTo>
                  <a:lnTo>
                    <a:pt x="17992" y="13587"/>
                  </a:lnTo>
                  <a:lnTo>
                    <a:pt x="17915" y="13283"/>
                  </a:lnTo>
                  <a:lnTo>
                    <a:pt x="17831" y="13004"/>
                  </a:lnTo>
                  <a:lnTo>
                    <a:pt x="17731" y="12724"/>
                  </a:lnTo>
                  <a:lnTo>
                    <a:pt x="17600" y="12469"/>
                  </a:lnTo>
                  <a:lnTo>
                    <a:pt x="17469" y="12227"/>
                  </a:lnTo>
                  <a:lnTo>
                    <a:pt x="17315" y="12020"/>
                  </a:lnTo>
                  <a:lnTo>
                    <a:pt x="17154" y="11826"/>
                  </a:lnTo>
                  <a:lnTo>
                    <a:pt x="16985" y="11656"/>
                  </a:lnTo>
                  <a:lnTo>
                    <a:pt x="16800" y="11522"/>
                  </a:lnTo>
                  <a:lnTo>
                    <a:pt x="16608" y="11401"/>
                  </a:lnTo>
                  <a:lnTo>
                    <a:pt x="16400" y="11328"/>
                  </a:lnTo>
                  <a:lnTo>
                    <a:pt x="16200" y="11267"/>
                  </a:lnTo>
                  <a:lnTo>
                    <a:pt x="15977" y="11243"/>
                  </a:lnTo>
                  <a:lnTo>
                    <a:pt x="15846" y="11267"/>
                  </a:lnTo>
                  <a:lnTo>
                    <a:pt x="15723" y="11280"/>
                  </a:lnTo>
                  <a:lnTo>
                    <a:pt x="15592" y="11304"/>
                  </a:lnTo>
                  <a:lnTo>
                    <a:pt x="15346" y="11401"/>
                  </a:lnTo>
                  <a:lnTo>
                    <a:pt x="15231" y="11462"/>
                  </a:lnTo>
                  <a:lnTo>
                    <a:pt x="15115" y="11535"/>
                  </a:lnTo>
                  <a:lnTo>
                    <a:pt x="15000" y="11620"/>
                  </a:lnTo>
                  <a:lnTo>
                    <a:pt x="14900" y="11717"/>
                  </a:lnTo>
                  <a:lnTo>
                    <a:pt x="14792" y="11826"/>
                  </a:lnTo>
                  <a:lnTo>
                    <a:pt x="14700" y="11923"/>
                  </a:lnTo>
                  <a:lnTo>
                    <a:pt x="14600" y="12045"/>
                  </a:lnTo>
                  <a:lnTo>
                    <a:pt x="14515" y="12178"/>
                  </a:lnTo>
                  <a:lnTo>
                    <a:pt x="14346" y="12469"/>
                  </a:lnTo>
                  <a:lnTo>
                    <a:pt x="14277" y="12615"/>
                  </a:lnTo>
                  <a:lnTo>
                    <a:pt x="12946" y="0"/>
                  </a:lnTo>
                  <a:lnTo>
                    <a:pt x="13869" y="13234"/>
                  </a:lnTo>
                  <a:lnTo>
                    <a:pt x="13754" y="13052"/>
                  </a:lnTo>
                  <a:lnTo>
                    <a:pt x="13615" y="12907"/>
                  </a:lnTo>
                  <a:lnTo>
                    <a:pt x="12515" y="826"/>
                  </a:lnTo>
                  <a:lnTo>
                    <a:pt x="13146" y="12579"/>
                  </a:lnTo>
                  <a:lnTo>
                    <a:pt x="12977" y="12530"/>
                  </a:lnTo>
                  <a:lnTo>
                    <a:pt x="12792" y="12518"/>
                  </a:lnTo>
                  <a:lnTo>
                    <a:pt x="12700" y="12518"/>
                  </a:lnTo>
                  <a:lnTo>
                    <a:pt x="12608" y="12530"/>
                  </a:lnTo>
                  <a:lnTo>
                    <a:pt x="12508" y="12554"/>
                  </a:lnTo>
                  <a:lnTo>
                    <a:pt x="12423" y="12591"/>
                  </a:lnTo>
                  <a:lnTo>
                    <a:pt x="12331" y="12639"/>
                  </a:lnTo>
                  <a:lnTo>
                    <a:pt x="12238" y="12700"/>
                  </a:lnTo>
                  <a:lnTo>
                    <a:pt x="12069" y="12822"/>
                  </a:lnTo>
                  <a:lnTo>
                    <a:pt x="12031" y="12579"/>
                  </a:lnTo>
                  <a:lnTo>
                    <a:pt x="11962" y="12348"/>
                  </a:lnTo>
                  <a:lnTo>
                    <a:pt x="11885" y="12142"/>
                  </a:lnTo>
                  <a:lnTo>
                    <a:pt x="11792" y="11947"/>
                  </a:lnTo>
                  <a:lnTo>
                    <a:pt x="11685" y="11765"/>
                  </a:lnTo>
                  <a:lnTo>
                    <a:pt x="11562" y="11607"/>
                  </a:lnTo>
                  <a:lnTo>
                    <a:pt x="11431" y="11474"/>
                  </a:lnTo>
                  <a:lnTo>
                    <a:pt x="11285" y="11389"/>
                  </a:lnTo>
                  <a:lnTo>
                    <a:pt x="11000" y="3072"/>
                  </a:lnTo>
                  <a:lnTo>
                    <a:pt x="11046" y="11280"/>
                  </a:lnTo>
                  <a:lnTo>
                    <a:pt x="10938" y="11267"/>
                  </a:lnTo>
                  <a:lnTo>
                    <a:pt x="10838" y="11243"/>
                  </a:lnTo>
                  <a:lnTo>
                    <a:pt x="10715" y="11267"/>
                  </a:lnTo>
                  <a:lnTo>
                    <a:pt x="10585" y="2793"/>
                  </a:lnTo>
                  <a:lnTo>
                    <a:pt x="10469" y="11340"/>
                  </a:lnTo>
                  <a:lnTo>
                    <a:pt x="10423" y="11365"/>
                  </a:lnTo>
                  <a:lnTo>
                    <a:pt x="10338" y="11170"/>
                  </a:lnTo>
                  <a:lnTo>
                    <a:pt x="10254" y="10988"/>
                  </a:lnTo>
                  <a:lnTo>
                    <a:pt x="10154" y="10806"/>
                  </a:lnTo>
                  <a:lnTo>
                    <a:pt x="10062" y="10648"/>
                  </a:lnTo>
                  <a:lnTo>
                    <a:pt x="9954" y="10478"/>
                  </a:lnTo>
                  <a:lnTo>
                    <a:pt x="9838" y="10333"/>
                  </a:lnTo>
                  <a:lnTo>
                    <a:pt x="9731" y="10175"/>
                  </a:lnTo>
                  <a:lnTo>
                    <a:pt x="9615" y="10041"/>
                  </a:lnTo>
                  <a:lnTo>
                    <a:pt x="9492" y="9920"/>
                  </a:lnTo>
                  <a:lnTo>
                    <a:pt x="9362" y="9798"/>
                  </a:lnTo>
                  <a:lnTo>
                    <a:pt x="9231" y="9689"/>
                  </a:lnTo>
                  <a:lnTo>
                    <a:pt x="9100" y="9604"/>
                  </a:lnTo>
                  <a:lnTo>
                    <a:pt x="8808" y="9458"/>
                  </a:lnTo>
                  <a:lnTo>
                    <a:pt x="8669" y="9398"/>
                  </a:lnTo>
                  <a:lnTo>
                    <a:pt x="8515" y="9349"/>
                  </a:lnTo>
                  <a:lnTo>
                    <a:pt x="8985" y="826"/>
                  </a:lnTo>
                  <a:lnTo>
                    <a:pt x="8123" y="9288"/>
                  </a:lnTo>
                  <a:lnTo>
                    <a:pt x="8023" y="9276"/>
                  </a:lnTo>
                  <a:lnTo>
                    <a:pt x="7862" y="9288"/>
                  </a:lnTo>
                  <a:lnTo>
                    <a:pt x="8554" y="0"/>
                  </a:lnTo>
                  <a:lnTo>
                    <a:pt x="7446" y="9373"/>
                  </a:lnTo>
                  <a:lnTo>
                    <a:pt x="7231" y="9470"/>
                  </a:lnTo>
                  <a:lnTo>
                    <a:pt x="7023" y="9580"/>
                  </a:lnTo>
                  <a:lnTo>
                    <a:pt x="6831" y="9713"/>
                  </a:lnTo>
                  <a:lnTo>
                    <a:pt x="6638" y="9859"/>
                  </a:lnTo>
                  <a:lnTo>
                    <a:pt x="6462" y="10029"/>
                  </a:lnTo>
                  <a:lnTo>
                    <a:pt x="6285" y="10223"/>
                  </a:lnTo>
                  <a:lnTo>
                    <a:pt x="6123" y="10454"/>
                  </a:lnTo>
                  <a:lnTo>
                    <a:pt x="5985" y="10673"/>
                  </a:lnTo>
                  <a:lnTo>
                    <a:pt x="5838" y="10927"/>
                  </a:lnTo>
                  <a:lnTo>
                    <a:pt x="5715" y="11182"/>
                  </a:lnTo>
                  <a:lnTo>
                    <a:pt x="5600" y="11474"/>
                  </a:lnTo>
                  <a:lnTo>
                    <a:pt x="5492" y="11777"/>
                  </a:lnTo>
                  <a:lnTo>
                    <a:pt x="5408" y="12081"/>
                  </a:lnTo>
                  <a:lnTo>
                    <a:pt x="5338" y="12397"/>
                  </a:lnTo>
                  <a:lnTo>
                    <a:pt x="5285" y="12724"/>
                  </a:lnTo>
                  <a:lnTo>
                    <a:pt x="5246" y="13052"/>
                  </a:lnTo>
                  <a:lnTo>
                    <a:pt x="5100" y="13052"/>
                  </a:lnTo>
                  <a:lnTo>
                    <a:pt x="4931" y="13077"/>
                  </a:lnTo>
                  <a:lnTo>
                    <a:pt x="4754" y="13101"/>
                  </a:lnTo>
                  <a:lnTo>
                    <a:pt x="4585" y="13162"/>
                  </a:lnTo>
                  <a:lnTo>
                    <a:pt x="4431" y="13259"/>
                  </a:lnTo>
                  <a:lnTo>
                    <a:pt x="4269" y="13344"/>
                  </a:lnTo>
                  <a:lnTo>
                    <a:pt x="4123" y="13465"/>
                  </a:lnTo>
                  <a:lnTo>
                    <a:pt x="3985" y="13611"/>
                  </a:lnTo>
                  <a:lnTo>
                    <a:pt x="3862" y="13769"/>
                  </a:lnTo>
                  <a:lnTo>
                    <a:pt x="3738" y="13951"/>
                  </a:lnTo>
                  <a:lnTo>
                    <a:pt x="3623" y="14145"/>
                  </a:lnTo>
                  <a:lnTo>
                    <a:pt x="3523" y="14339"/>
                  </a:lnTo>
                  <a:lnTo>
                    <a:pt x="3431" y="14570"/>
                  </a:lnTo>
                  <a:lnTo>
                    <a:pt x="3354" y="14789"/>
                  </a:lnTo>
                  <a:lnTo>
                    <a:pt x="3285" y="15031"/>
                  </a:lnTo>
                  <a:lnTo>
                    <a:pt x="3231" y="15286"/>
                  </a:lnTo>
                  <a:lnTo>
                    <a:pt x="3192" y="15541"/>
                  </a:lnTo>
                  <a:lnTo>
                    <a:pt x="3085" y="15590"/>
                  </a:lnTo>
                  <a:lnTo>
                    <a:pt x="2992" y="15638"/>
                  </a:lnTo>
                  <a:lnTo>
                    <a:pt x="2892" y="15711"/>
                  </a:lnTo>
                  <a:lnTo>
                    <a:pt x="2800" y="15808"/>
                  </a:lnTo>
                  <a:lnTo>
                    <a:pt x="2715" y="15906"/>
                  </a:lnTo>
                  <a:lnTo>
                    <a:pt x="2638" y="16015"/>
                  </a:lnTo>
                  <a:lnTo>
                    <a:pt x="2569" y="16148"/>
                  </a:lnTo>
                  <a:lnTo>
                    <a:pt x="2508" y="16282"/>
                  </a:lnTo>
                  <a:lnTo>
                    <a:pt x="2408" y="16185"/>
                  </a:lnTo>
                  <a:lnTo>
                    <a:pt x="2292" y="16088"/>
                  </a:lnTo>
                  <a:lnTo>
                    <a:pt x="2062" y="15942"/>
                  </a:lnTo>
                  <a:lnTo>
                    <a:pt x="1938" y="15893"/>
                  </a:lnTo>
                  <a:lnTo>
                    <a:pt x="1808" y="15845"/>
                  </a:lnTo>
                  <a:lnTo>
                    <a:pt x="1669" y="15833"/>
                  </a:lnTo>
                  <a:lnTo>
                    <a:pt x="1538" y="15821"/>
                  </a:lnTo>
                  <a:lnTo>
                    <a:pt x="1385" y="15833"/>
                  </a:lnTo>
                  <a:lnTo>
                    <a:pt x="1077" y="15906"/>
                  </a:lnTo>
                  <a:lnTo>
                    <a:pt x="931" y="15978"/>
                  </a:lnTo>
                  <a:lnTo>
                    <a:pt x="800" y="16076"/>
                  </a:lnTo>
                  <a:lnTo>
                    <a:pt x="677" y="16185"/>
                  </a:lnTo>
                  <a:lnTo>
                    <a:pt x="562" y="16306"/>
                  </a:lnTo>
                  <a:lnTo>
                    <a:pt x="446" y="16440"/>
                  </a:lnTo>
                  <a:lnTo>
                    <a:pt x="354" y="16585"/>
                  </a:lnTo>
                  <a:lnTo>
                    <a:pt x="262" y="16743"/>
                  </a:lnTo>
                  <a:lnTo>
                    <a:pt x="192" y="16913"/>
                  </a:lnTo>
                  <a:lnTo>
                    <a:pt x="123" y="17095"/>
                  </a:lnTo>
                  <a:lnTo>
                    <a:pt x="62" y="17302"/>
                  </a:lnTo>
                  <a:lnTo>
                    <a:pt x="23" y="17496"/>
                  </a:lnTo>
                  <a:lnTo>
                    <a:pt x="8" y="17703"/>
                  </a:lnTo>
                  <a:lnTo>
                    <a:pt x="0" y="17909"/>
                  </a:lnTo>
                  <a:lnTo>
                    <a:pt x="8" y="18127"/>
                  </a:lnTo>
                  <a:lnTo>
                    <a:pt x="23" y="18334"/>
                  </a:lnTo>
                  <a:lnTo>
                    <a:pt x="62" y="18528"/>
                  </a:lnTo>
                  <a:lnTo>
                    <a:pt x="123" y="18735"/>
                  </a:lnTo>
                  <a:lnTo>
                    <a:pt x="192" y="18905"/>
                  </a:lnTo>
                  <a:lnTo>
                    <a:pt x="262" y="19087"/>
                  </a:lnTo>
                  <a:lnTo>
                    <a:pt x="354" y="19245"/>
                  </a:lnTo>
                  <a:lnTo>
                    <a:pt x="446" y="19390"/>
                  </a:lnTo>
                  <a:lnTo>
                    <a:pt x="562" y="19524"/>
                  </a:lnTo>
                  <a:lnTo>
                    <a:pt x="677" y="19645"/>
                  </a:lnTo>
                  <a:lnTo>
                    <a:pt x="800" y="19754"/>
                  </a:lnTo>
                  <a:lnTo>
                    <a:pt x="931" y="19839"/>
                  </a:lnTo>
                  <a:lnTo>
                    <a:pt x="1077" y="19924"/>
                  </a:lnTo>
                  <a:lnTo>
                    <a:pt x="1385" y="19997"/>
                  </a:lnTo>
                  <a:lnTo>
                    <a:pt x="1538" y="20009"/>
                  </a:lnTo>
                  <a:lnTo>
                    <a:pt x="1715" y="19997"/>
                  </a:lnTo>
                  <a:lnTo>
                    <a:pt x="1892" y="19949"/>
                  </a:lnTo>
                  <a:lnTo>
                    <a:pt x="1985" y="20046"/>
                  </a:lnTo>
                  <a:lnTo>
                    <a:pt x="2092" y="20131"/>
                  </a:lnTo>
                  <a:lnTo>
                    <a:pt x="2215" y="20204"/>
                  </a:lnTo>
                  <a:lnTo>
                    <a:pt x="2346" y="20301"/>
                  </a:lnTo>
                  <a:lnTo>
                    <a:pt x="2677" y="20447"/>
                  </a:lnTo>
                  <a:lnTo>
                    <a:pt x="3069" y="20604"/>
                  </a:lnTo>
                  <a:lnTo>
                    <a:pt x="3508" y="20750"/>
                  </a:lnTo>
                  <a:lnTo>
                    <a:pt x="4000" y="20884"/>
                  </a:lnTo>
                  <a:lnTo>
                    <a:pt x="4546" y="21005"/>
                  </a:lnTo>
                  <a:lnTo>
                    <a:pt x="5131" y="21126"/>
                  </a:lnTo>
                  <a:lnTo>
                    <a:pt x="5769" y="21236"/>
                  </a:lnTo>
                  <a:lnTo>
                    <a:pt x="6446" y="21321"/>
                  </a:lnTo>
                  <a:lnTo>
                    <a:pt x="7154" y="21394"/>
                  </a:lnTo>
                  <a:lnTo>
                    <a:pt x="7900" y="21454"/>
                  </a:lnTo>
                  <a:lnTo>
                    <a:pt x="8685" y="21515"/>
                  </a:lnTo>
                  <a:lnTo>
                    <a:pt x="9492" y="21564"/>
                  </a:lnTo>
                  <a:lnTo>
                    <a:pt x="10323" y="21576"/>
                  </a:lnTo>
                  <a:lnTo>
                    <a:pt x="11169" y="21600"/>
                  </a:lnTo>
                  <a:lnTo>
                    <a:pt x="11938" y="21576"/>
                  </a:lnTo>
                  <a:lnTo>
                    <a:pt x="12692" y="21564"/>
                  </a:lnTo>
                  <a:lnTo>
                    <a:pt x="13415" y="21539"/>
                  </a:lnTo>
                  <a:lnTo>
                    <a:pt x="14123" y="21491"/>
                  </a:lnTo>
                  <a:lnTo>
                    <a:pt x="14815" y="21430"/>
                  </a:lnTo>
                  <a:lnTo>
                    <a:pt x="15469" y="21369"/>
                  </a:lnTo>
                  <a:lnTo>
                    <a:pt x="16100" y="21296"/>
                  </a:lnTo>
                  <a:lnTo>
                    <a:pt x="16708" y="21199"/>
                  </a:lnTo>
                  <a:lnTo>
                    <a:pt x="17269" y="21114"/>
                  </a:lnTo>
                  <a:lnTo>
                    <a:pt x="17800" y="21005"/>
                  </a:lnTo>
                  <a:lnTo>
                    <a:pt x="18292" y="20896"/>
                  </a:lnTo>
                  <a:lnTo>
                    <a:pt x="18738" y="20787"/>
                  </a:lnTo>
                  <a:lnTo>
                    <a:pt x="19154" y="20641"/>
                  </a:lnTo>
                  <a:lnTo>
                    <a:pt x="19515" y="20507"/>
                  </a:lnTo>
                  <a:lnTo>
                    <a:pt x="19838" y="20374"/>
                  </a:lnTo>
                  <a:lnTo>
                    <a:pt x="20108" y="20228"/>
                  </a:lnTo>
                  <a:lnTo>
                    <a:pt x="20223" y="20325"/>
                  </a:lnTo>
                  <a:lnTo>
                    <a:pt x="20346" y="20398"/>
                  </a:lnTo>
                  <a:lnTo>
                    <a:pt x="20492" y="20447"/>
                  </a:lnTo>
                  <a:lnTo>
                    <a:pt x="20631" y="20459"/>
                  </a:lnTo>
                  <a:lnTo>
                    <a:pt x="20731" y="20459"/>
                  </a:lnTo>
                  <a:lnTo>
                    <a:pt x="20823" y="20434"/>
                  </a:lnTo>
                  <a:lnTo>
                    <a:pt x="20923" y="20398"/>
                  </a:lnTo>
                  <a:lnTo>
                    <a:pt x="21008" y="20337"/>
                  </a:lnTo>
                  <a:lnTo>
                    <a:pt x="21092" y="20289"/>
                  </a:lnTo>
                  <a:lnTo>
                    <a:pt x="21246" y="20119"/>
                  </a:lnTo>
                  <a:lnTo>
                    <a:pt x="21323" y="20022"/>
                  </a:lnTo>
                  <a:lnTo>
                    <a:pt x="21377" y="19900"/>
                  </a:lnTo>
                  <a:lnTo>
                    <a:pt x="21438" y="19791"/>
                  </a:lnTo>
                  <a:lnTo>
                    <a:pt x="21485" y="19669"/>
                  </a:lnTo>
                  <a:lnTo>
                    <a:pt x="21523" y="19524"/>
                  </a:lnTo>
                  <a:lnTo>
                    <a:pt x="21562" y="19390"/>
                  </a:lnTo>
                  <a:lnTo>
                    <a:pt x="21577" y="19245"/>
                  </a:lnTo>
                  <a:lnTo>
                    <a:pt x="21600" y="19087"/>
                  </a:lnTo>
                  <a:lnTo>
                    <a:pt x="21600" y="18771"/>
                  </a:lnTo>
                  <a:lnTo>
                    <a:pt x="21577" y="18625"/>
                  </a:lnTo>
                  <a:lnTo>
                    <a:pt x="21562" y="18467"/>
                  </a:lnTo>
                  <a:lnTo>
                    <a:pt x="21485" y="18200"/>
                  </a:lnTo>
                  <a:lnTo>
                    <a:pt x="21438" y="18079"/>
                  </a:lnTo>
                  <a:lnTo>
                    <a:pt x="21377" y="17958"/>
                  </a:lnTo>
                  <a:lnTo>
                    <a:pt x="21323" y="17836"/>
                  </a:lnTo>
                  <a:lnTo>
                    <a:pt x="21246" y="17751"/>
                  </a:lnTo>
                  <a:lnTo>
                    <a:pt x="21169" y="17654"/>
                  </a:lnTo>
                  <a:lnTo>
                    <a:pt x="21092" y="17581"/>
                  </a:lnTo>
                  <a:lnTo>
                    <a:pt x="20923" y="17460"/>
                  </a:lnTo>
                  <a:lnTo>
                    <a:pt x="20823" y="17435"/>
                  </a:lnTo>
                  <a:lnTo>
                    <a:pt x="20731" y="17399"/>
                  </a:lnTo>
                  <a:lnTo>
                    <a:pt x="20631" y="17399"/>
                  </a:lnTo>
                  <a:close/>
                  <a:moveTo>
                    <a:pt x="6754" y="17751"/>
                  </a:moveTo>
                  <a:lnTo>
                    <a:pt x="6777" y="17715"/>
                  </a:lnTo>
                  <a:lnTo>
                    <a:pt x="6815" y="17751"/>
                  </a:lnTo>
                  <a:lnTo>
                    <a:pt x="6754" y="17751"/>
                  </a:lnTo>
                  <a:close/>
                </a:path>
              </a:pathLst>
            </a:custGeom>
            <a:solidFill>
              <a:srgbClr val="D0DCF0"/>
            </a:soli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1pPr>
              <a:lvl2pPr marL="0" marR="0" indent="457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2pPr>
              <a:lvl3pPr marL="0" marR="0" indent="914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3pPr>
              <a:lvl4pPr marL="0" marR="0" indent="1371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4pPr>
              <a:lvl5pPr marL="0" marR="0" indent="18288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5pPr>
              <a:lvl6pPr marL="0" marR="0" indent="22860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6pPr>
              <a:lvl7pPr marL="0" marR="0" indent="2743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7pPr>
              <a:lvl8pPr marL="0" marR="0" indent="3200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8pPr>
              <a:lvl9pPr marL="0" marR="0" indent="3657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9pPr>
            </a:lstStyle>
            <a:p>
              <a:pPr algn="r" defTabSz="914377"/>
              <a:endParaRPr sz="1400" b="1" dirty="0">
                <a:cs typeface="+mn-ea"/>
                <a:sym typeface="+mn-lt"/>
              </a:endParaRPr>
            </a:p>
          </p:txBody>
        </p:sp>
        <p:grpSp>
          <p:nvGrpSpPr>
            <p:cNvPr id="49" name="ïś1iḓè">
              <a:extLst>
                <a:ext uri="{FF2B5EF4-FFF2-40B4-BE49-F238E27FC236}">
                  <a16:creationId xmlns:a16="http://schemas.microsoft.com/office/drawing/2014/main" id="{A45B943C-DE27-47EF-AE3F-6FB8BF7CAE21}"/>
                </a:ext>
              </a:extLst>
            </p:cNvPr>
            <p:cNvGrpSpPr/>
            <p:nvPr/>
          </p:nvGrpSpPr>
          <p:grpSpPr>
            <a:xfrm>
              <a:off x="1886937" y="2140251"/>
              <a:ext cx="581474" cy="1560406"/>
              <a:chOff x="5893501" y="2142006"/>
              <a:chExt cx="406776" cy="1091596"/>
            </a:xfrm>
            <a:grpFill/>
          </p:grpSpPr>
          <p:sp>
            <p:nvSpPr>
              <p:cNvPr id="50" name="iš1ïḓe">
                <a:extLst>
                  <a:ext uri="{FF2B5EF4-FFF2-40B4-BE49-F238E27FC236}">
                    <a16:creationId xmlns:a16="http://schemas.microsoft.com/office/drawing/2014/main" id="{32C31720-ECAB-49B6-B054-A44FC6FFA442}"/>
                  </a:ext>
                </a:extLst>
              </p:cNvPr>
              <p:cNvSpPr/>
              <p:nvPr/>
            </p:nvSpPr>
            <p:spPr>
              <a:xfrm>
                <a:off x="6192146" y="2819961"/>
                <a:ext cx="108131" cy="2729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503" y="591"/>
                    </a:moveTo>
                    <a:lnTo>
                      <a:pt x="7162" y="1546"/>
                    </a:lnTo>
                    <a:lnTo>
                      <a:pt x="6935" y="2592"/>
                    </a:lnTo>
                    <a:lnTo>
                      <a:pt x="6025" y="5002"/>
                    </a:lnTo>
                    <a:lnTo>
                      <a:pt x="4775" y="7594"/>
                    </a:lnTo>
                    <a:lnTo>
                      <a:pt x="3524" y="10141"/>
                    </a:lnTo>
                    <a:lnTo>
                      <a:pt x="909" y="14415"/>
                    </a:lnTo>
                    <a:lnTo>
                      <a:pt x="0" y="16189"/>
                    </a:lnTo>
                    <a:lnTo>
                      <a:pt x="1137" y="15825"/>
                    </a:lnTo>
                    <a:lnTo>
                      <a:pt x="3183" y="15416"/>
                    </a:lnTo>
                    <a:lnTo>
                      <a:pt x="4206" y="15325"/>
                    </a:lnTo>
                    <a:lnTo>
                      <a:pt x="5229" y="15279"/>
                    </a:lnTo>
                    <a:lnTo>
                      <a:pt x="6025" y="15279"/>
                    </a:lnTo>
                    <a:lnTo>
                      <a:pt x="6707" y="15325"/>
                    </a:lnTo>
                    <a:lnTo>
                      <a:pt x="7503" y="15370"/>
                    </a:lnTo>
                    <a:lnTo>
                      <a:pt x="8867" y="15734"/>
                    </a:lnTo>
                    <a:lnTo>
                      <a:pt x="9436" y="15961"/>
                    </a:lnTo>
                    <a:lnTo>
                      <a:pt x="10800" y="16780"/>
                    </a:lnTo>
                    <a:lnTo>
                      <a:pt x="11596" y="17462"/>
                    </a:lnTo>
                    <a:lnTo>
                      <a:pt x="12164" y="18144"/>
                    </a:lnTo>
                    <a:lnTo>
                      <a:pt x="12733" y="18872"/>
                    </a:lnTo>
                    <a:lnTo>
                      <a:pt x="12960" y="19554"/>
                    </a:lnTo>
                    <a:lnTo>
                      <a:pt x="13301" y="20190"/>
                    </a:lnTo>
                    <a:lnTo>
                      <a:pt x="13415" y="21191"/>
                    </a:lnTo>
                    <a:lnTo>
                      <a:pt x="13528" y="21600"/>
                    </a:lnTo>
                    <a:lnTo>
                      <a:pt x="15347" y="19144"/>
                    </a:lnTo>
                    <a:lnTo>
                      <a:pt x="16939" y="16916"/>
                    </a:lnTo>
                    <a:lnTo>
                      <a:pt x="18303" y="14870"/>
                    </a:lnTo>
                    <a:lnTo>
                      <a:pt x="19326" y="13005"/>
                    </a:lnTo>
                    <a:lnTo>
                      <a:pt x="20122" y="11277"/>
                    </a:lnTo>
                    <a:lnTo>
                      <a:pt x="20918" y="9686"/>
                    </a:lnTo>
                    <a:lnTo>
                      <a:pt x="21259" y="8276"/>
                    </a:lnTo>
                    <a:lnTo>
                      <a:pt x="21600" y="6957"/>
                    </a:lnTo>
                    <a:lnTo>
                      <a:pt x="21600" y="5821"/>
                    </a:lnTo>
                    <a:lnTo>
                      <a:pt x="21486" y="4820"/>
                    </a:lnTo>
                    <a:lnTo>
                      <a:pt x="21259" y="3911"/>
                    </a:lnTo>
                    <a:lnTo>
                      <a:pt x="20918" y="3183"/>
                    </a:lnTo>
                    <a:lnTo>
                      <a:pt x="20463" y="2501"/>
                    </a:lnTo>
                    <a:lnTo>
                      <a:pt x="19895" y="1864"/>
                    </a:lnTo>
                    <a:lnTo>
                      <a:pt x="19213" y="1410"/>
                    </a:lnTo>
                    <a:lnTo>
                      <a:pt x="18531" y="1046"/>
                    </a:lnTo>
                    <a:lnTo>
                      <a:pt x="17621" y="682"/>
                    </a:lnTo>
                    <a:lnTo>
                      <a:pt x="16825" y="455"/>
                    </a:lnTo>
                    <a:lnTo>
                      <a:pt x="15802" y="227"/>
                    </a:lnTo>
                    <a:lnTo>
                      <a:pt x="14893" y="136"/>
                    </a:lnTo>
                    <a:lnTo>
                      <a:pt x="13983" y="91"/>
                    </a:lnTo>
                    <a:lnTo>
                      <a:pt x="13074" y="0"/>
                    </a:lnTo>
                    <a:lnTo>
                      <a:pt x="11368" y="91"/>
                    </a:lnTo>
                    <a:lnTo>
                      <a:pt x="9777" y="182"/>
                    </a:lnTo>
                    <a:lnTo>
                      <a:pt x="8640" y="364"/>
                    </a:lnTo>
                    <a:lnTo>
                      <a:pt x="7503" y="591"/>
                    </a:lnTo>
                    <a:close/>
                  </a:path>
                </a:pathLst>
              </a:custGeom>
              <a:solidFill>
                <a:srgbClr val="5D7DB6"/>
              </a:solidFill>
              <a:ln>
                <a:noFill/>
              </a:ln>
              <a:effectLst>
                <a:outerShdw blurRad="762000" dist="2540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1pPr>
                <a:lvl2pPr marL="0" marR="0" indent="457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2pPr>
                <a:lvl3pPr marL="0" marR="0" indent="914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3pPr>
                <a:lvl4pPr marL="0" marR="0" indent="1371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4pPr>
                <a:lvl5pPr marL="0" marR="0" indent="18288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5pPr>
                <a:lvl6pPr marL="0" marR="0" indent="22860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6pPr>
                <a:lvl7pPr marL="0" marR="0" indent="2743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7pPr>
                <a:lvl8pPr marL="0" marR="0" indent="3200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8pPr>
                <a:lvl9pPr marL="0" marR="0" indent="3657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9pPr>
              </a:lstStyle>
              <a:p>
                <a:pPr algn="r" defTabSz="914377"/>
                <a:endParaRPr sz="1400" b="1" dirty="0">
                  <a:cs typeface="+mn-ea"/>
                  <a:sym typeface="+mn-lt"/>
                </a:endParaRPr>
              </a:p>
            </p:txBody>
          </p:sp>
          <p:sp>
            <p:nvSpPr>
              <p:cNvPr id="51" name="ïSḷïḓê">
                <a:extLst>
                  <a:ext uri="{FF2B5EF4-FFF2-40B4-BE49-F238E27FC236}">
                    <a16:creationId xmlns:a16="http://schemas.microsoft.com/office/drawing/2014/main" id="{6260F566-1496-4591-BA3C-280F56B9ED87}"/>
                  </a:ext>
                </a:extLst>
              </p:cNvPr>
              <p:cNvSpPr/>
              <p:nvPr/>
            </p:nvSpPr>
            <p:spPr>
              <a:xfrm>
                <a:off x="5893501" y="2819961"/>
                <a:ext cx="108132" cy="2729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29" y="21600"/>
                    </a:moveTo>
                    <a:lnTo>
                      <a:pt x="8142" y="21191"/>
                    </a:lnTo>
                    <a:lnTo>
                      <a:pt x="8255" y="20190"/>
                    </a:lnTo>
                    <a:lnTo>
                      <a:pt x="8595" y="19554"/>
                    </a:lnTo>
                    <a:lnTo>
                      <a:pt x="8934" y="18872"/>
                    </a:lnTo>
                    <a:lnTo>
                      <a:pt x="9386" y="18144"/>
                    </a:lnTo>
                    <a:lnTo>
                      <a:pt x="9952" y="17462"/>
                    </a:lnTo>
                    <a:lnTo>
                      <a:pt x="10630" y="16780"/>
                    </a:lnTo>
                    <a:lnTo>
                      <a:pt x="11648" y="16234"/>
                    </a:lnTo>
                    <a:lnTo>
                      <a:pt x="12101" y="15961"/>
                    </a:lnTo>
                    <a:lnTo>
                      <a:pt x="12779" y="15734"/>
                    </a:lnTo>
                    <a:lnTo>
                      <a:pt x="13345" y="15552"/>
                    </a:lnTo>
                    <a:lnTo>
                      <a:pt x="14023" y="15370"/>
                    </a:lnTo>
                    <a:lnTo>
                      <a:pt x="14702" y="15325"/>
                    </a:lnTo>
                    <a:lnTo>
                      <a:pt x="15606" y="15279"/>
                    </a:lnTo>
                    <a:lnTo>
                      <a:pt x="16398" y="15279"/>
                    </a:lnTo>
                    <a:lnTo>
                      <a:pt x="17303" y="15325"/>
                    </a:lnTo>
                    <a:lnTo>
                      <a:pt x="18207" y="15416"/>
                    </a:lnTo>
                    <a:lnTo>
                      <a:pt x="19225" y="15597"/>
                    </a:lnTo>
                    <a:lnTo>
                      <a:pt x="20356" y="15825"/>
                    </a:lnTo>
                    <a:lnTo>
                      <a:pt x="21600" y="16189"/>
                    </a:lnTo>
                    <a:lnTo>
                      <a:pt x="20469" y="14415"/>
                    </a:lnTo>
                    <a:lnTo>
                      <a:pt x="17981" y="10141"/>
                    </a:lnTo>
                    <a:lnTo>
                      <a:pt x="16737" y="7594"/>
                    </a:lnTo>
                    <a:lnTo>
                      <a:pt x="15493" y="5002"/>
                    </a:lnTo>
                    <a:lnTo>
                      <a:pt x="14588" y="2592"/>
                    </a:lnTo>
                    <a:lnTo>
                      <a:pt x="14362" y="1546"/>
                    </a:lnTo>
                    <a:lnTo>
                      <a:pt x="14136" y="591"/>
                    </a:lnTo>
                    <a:lnTo>
                      <a:pt x="13005" y="364"/>
                    </a:lnTo>
                    <a:lnTo>
                      <a:pt x="11761" y="182"/>
                    </a:lnTo>
                    <a:lnTo>
                      <a:pt x="10291" y="91"/>
                    </a:lnTo>
                    <a:lnTo>
                      <a:pt x="8369" y="0"/>
                    </a:lnTo>
                    <a:lnTo>
                      <a:pt x="7577" y="91"/>
                    </a:lnTo>
                    <a:lnTo>
                      <a:pt x="6559" y="136"/>
                    </a:lnTo>
                    <a:lnTo>
                      <a:pt x="5768" y="227"/>
                    </a:lnTo>
                    <a:lnTo>
                      <a:pt x="4750" y="455"/>
                    </a:lnTo>
                    <a:lnTo>
                      <a:pt x="3958" y="682"/>
                    </a:lnTo>
                    <a:lnTo>
                      <a:pt x="2375" y="1410"/>
                    </a:lnTo>
                    <a:lnTo>
                      <a:pt x="1809" y="1864"/>
                    </a:lnTo>
                    <a:lnTo>
                      <a:pt x="1131" y="2501"/>
                    </a:lnTo>
                    <a:lnTo>
                      <a:pt x="679" y="3183"/>
                    </a:lnTo>
                    <a:lnTo>
                      <a:pt x="226" y="3911"/>
                    </a:lnTo>
                    <a:lnTo>
                      <a:pt x="113" y="4820"/>
                    </a:lnTo>
                    <a:lnTo>
                      <a:pt x="0" y="5821"/>
                    </a:lnTo>
                    <a:lnTo>
                      <a:pt x="113" y="6957"/>
                    </a:lnTo>
                    <a:lnTo>
                      <a:pt x="226" y="8276"/>
                    </a:lnTo>
                    <a:lnTo>
                      <a:pt x="792" y="9686"/>
                    </a:lnTo>
                    <a:lnTo>
                      <a:pt x="1357" y="11277"/>
                    </a:lnTo>
                    <a:lnTo>
                      <a:pt x="2262" y="13005"/>
                    </a:lnTo>
                    <a:lnTo>
                      <a:pt x="3393" y="14870"/>
                    </a:lnTo>
                    <a:lnTo>
                      <a:pt x="4637" y="16916"/>
                    </a:lnTo>
                    <a:lnTo>
                      <a:pt x="6220" y="19144"/>
                    </a:lnTo>
                    <a:lnTo>
                      <a:pt x="8029" y="21600"/>
                    </a:lnTo>
                    <a:close/>
                  </a:path>
                </a:pathLst>
              </a:custGeom>
              <a:solidFill>
                <a:srgbClr val="5D7DB6"/>
              </a:solidFill>
              <a:ln>
                <a:noFill/>
              </a:ln>
              <a:effectLst>
                <a:outerShdw blurRad="762000" dist="2540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1pPr>
                <a:lvl2pPr marL="0" marR="0" indent="457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2pPr>
                <a:lvl3pPr marL="0" marR="0" indent="914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3pPr>
                <a:lvl4pPr marL="0" marR="0" indent="1371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4pPr>
                <a:lvl5pPr marL="0" marR="0" indent="18288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5pPr>
                <a:lvl6pPr marL="0" marR="0" indent="22860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6pPr>
                <a:lvl7pPr marL="0" marR="0" indent="2743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7pPr>
                <a:lvl8pPr marL="0" marR="0" indent="3200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8pPr>
                <a:lvl9pPr marL="0" marR="0" indent="3657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9pPr>
              </a:lstStyle>
              <a:p>
                <a:pPr algn="r" defTabSz="914377"/>
                <a:endParaRPr sz="1400" b="1" dirty="0">
                  <a:cs typeface="+mn-ea"/>
                  <a:sym typeface="+mn-lt"/>
                </a:endParaRPr>
              </a:p>
            </p:txBody>
          </p:sp>
          <p:sp>
            <p:nvSpPr>
              <p:cNvPr id="52" name="ïṣḷïďè">
                <a:extLst>
                  <a:ext uri="{FF2B5EF4-FFF2-40B4-BE49-F238E27FC236}">
                    <a16:creationId xmlns:a16="http://schemas.microsoft.com/office/drawing/2014/main" id="{153F4F04-32B6-4C92-B01C-19C79C110683}"/>
                  </a:ext>
                </a:extLst>
              </p:cNvPr>
              <p:cNvSpPr/>
              <p:nvPr/>
            </p:nvSpPr>
            <p:spPr>
              <a:xfrm>
                <a:off x="5965588" y="2142006"/>
                <a:ext cx="262604" cy="8753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42" y="6649"/>
                    </a:moveTo>
                    <a:lnTo>
                      <a:pt x="16742" y="6635"/>
                    </a:lnTo>
                    <a:lnTo>
                      <a:pt x="16695" y="6593"/>
                    </a:lnTo>
                    <a:lnTo>
                      <a:pt x="16554" y="6565"/>
                    </a:lnTo>
                    <a:lnTo>
                      <a:pt x="16082" y="6296"/>
                    </a:lnTo>
                    <a:lnTo>
                      <a:pt x="15328" y="5845"/>
                    </a:lnTo>
                    <a:lnTo>
                      <a:pt x="14384" y="5209"/>
                    </a:lnTo>
                    <a:lnTo>
                      <a:pt x="13913" y="4856"/>
                    </a:lnTo>
                    <a:lnTo>
                      <a:pt x="13394" y="4461"/>
                    </a:lnTo>
                    <a:lnTo>
                      <a:pt x="12922" y="4038"/>
                    </a:lnTo>
                    <a:lnTo>
                      <a:pt x="12451" y="3572"/>
                    </a:lnTo>
                    <a:lnTo>
                      <a:pt x="12073" y="3106"/>
                    </a:lnTo>
                    <a:lnTo>
                      <a:pt x="11649" y="2612"/>
                    </a:lnTo>
                    <a:lnTo>
                      <a:pt x="11366" y="2089"/>
                    </a:lnTo>
                    <a:lnTo>
                      <a:pt x="11036" y="1539"/>
                    </a:lnTo>
                    <a:lnTo>
                      <a:pt x="10894" y="1002"/>
                    </a:lnTo>
                    <a:lnTo>
                      <a:pt x="10847" y="438"/>
                    </a:lnTo>
                    <a:lnTo>
                      <a:pt x="11036" y="424"/>
                    </a:lnTo>
                    <a:lnTo>
                      <a:pt x="11272" y="367"/>
                    </a:lnTo>
                    <a:lnTo>
                      <a:pt x="11460" y="296"/>
                    </a:lnTo>
                    <a:lnTo>
                      <a:pt x="11507" y="212"/>
                    </a:lnTo>
                    <a:lnTo>
                      <a:pt x="11460" y="141"/>
                    </a:lnTo>
                    <a:lnTo>
                      <a:pt x="11272" y="71"/>
                    </a:lnTo>
                    <a:lnTo>
                      <a:pt x="11036" y="14"/>
                    </a:lnTo>
                    <a:lnTo>
                      <a:pt x="10753" y="0"/>
                    </a:lnTo>
                    <a:lnTo>
                      <a:pt x="10517" y="14"/>
                    </a:lnTo>
                    <a:lnTo>
                      <a:pt x="10281" y="71"/>
                    </a:lnTo>
                    <a:lnTo>
                      <a:pt x="10140" y="141"/>
                    </a:lnTo>
                    <a:lnTo>
                      <a:pt x="10045" y="212"/>
                    </a:lnTo>
                    <a:lnTo>
                      <a:pt x="10140" y="296"/>
                    </a:lnTo>
                    <a:lnTo>
                      <a:pt x="10281" y="367"/>
                    </a:lnTo>
                    <a:lnTo>
                      <a:pt x="10470" y="424"/>
                    </a:lnTo>
                    <a:lnTo>
                      <a:pt x="10753" y="438"/>
                    </a:lnTo>
                    <a:lnTo>
                      <a:pt x="10706" y="1002"/>
                    </a:lnTo>
                    <a:lnTo>
                      <a:pt x="10517" y="1539"/>
                    </a:lnTo>
                    <a:lnTo>
                      <a:pt x="10234" y="2089"/>
                    </a:lnTo>
                    <a:lnTo>
                      <a:pt x="9904" y="2612"/>
                    </a:lnTo>
                    <a:lnTo>
                      <a:pt x="9527" y="3106"/>
                    </a:lnTo>
                    <a:lnTo>
                      <a:pt x="8678" y="4038"/>
                    </a:lnTo>
                    <a:lnTo>
                      <a:pt x="8112" y="4461"/>
                    </a:lnTo>
                    <a:lnTo>
                      <a:pt x="7640" y="4856"/>
                    </a:lnTo>
                    <a:lnTo>
                      <a:pt x="7169" y="5209"/>
                    </a:lnTo>
                    <a:lnTo>
                      <a:pt x="6272" y="5816"/>
                    </a:lnTo>
                    <a:lnTo>
                      <a:pt x="5471" y="6282"/>
                    </a:lnTo>
                    <a:lnTo>
                      <a:pt x="5046" y="6565"/>
                    </a:lnTo>
                    <a:lnTo>
                      <a:pt x="4905" y="6593"/>
                    </a:lnTo>
                    <a:lnTo>
                      <a:pt x="4858" y="6635"/>
                    </a:lnTo>
                    <a:lnTo>
                      <a:pt x="4858" y="6649"/>
                    </a:lnTo>
                    <a:lnTo>
                      <a:pt x="4480" y="6776"/>
                    </a:lnTo>
                    <a:lnTo>
                      <a:pt x="3867" y="7031"/>
                    </a:lnTo>
                    <a:lnTo>
                      <a:pt x="3490" y="7228"/>
                    </a:lnTo>
                    <a:lnTo>
                      <a:pt x="2641" y="7736"/>
                    </a:lnTo>
                    <a:lnTo>
                      <a:pt x="2217" y="8047"/>
                    </a:lnTo>
                    <a:lnTo>
                      <a:pt x="1792" y="8414"/>
                    </a:lnTo>
                    <a:lnTo>
                      <a:pt x="1368" y="8838"/>
                    </a:lnTo>
                    <a:lnTo>
                      <a:pt x="990" y="9318"/>
                    </a:lnTo>
                    <a:lnTo>
                      <a:pt x="613" y="9854"/>
                    </a:lnTo>
                    <a:lnTo>
                      <a:pt x="377" y="10433"/>
                    </a:lnTo>
                    <a:lnTo>
                      <a:pt x="141" y="11082"/>
                    </a:lnTo>
                    <a:lnTo>
                      <a:pt x="0" y="11802"/>
                    </a:lnTo>
                    <a:lnTo>
                      <a:pt x="0" y="13440"/>
                    </a:lnTo>
                    <a:lnTo>
                      <a:pt x="141" y="14273"/>
                    </a:lnTo>
                    <a:lnTo>
                      <a:pt x="330" y="15106"/>
                    </a:lnTo>
                    <a:lnTo>
                      <a:pt x="613" y="15911"/>
                    </a:lnTo>
                    <a:lnTo>
                      <a:pt x="943" y="16701"/>
                    </a:lnTo>
                    <a:lnTo>
                      <a:pt x="1273" y="17449"/>
                    </a:lnTo>
                    <a:lnTo>
                      <a:pt x="1603" y="18155"/>
                    </a:lnTo>
                    <a:lnTo>
                      <a:pt x="2028" y="18805"/>
                    </a:lnTo>
                    <a:lnTo>
                      <a:pt x="2783" y="19962"/>
                    </a:lnTo>
                    <a:lnTo>
                      <a:pt x="3443" y="20838"/>
                    </a:lnTo>
                    <a:lnTo>
                      <a:pt x="4103" y="21600"/>
                    </a:lnTo>
                    <a:lnTo>
                      <a:pt x="17544" y="21600"/>
                    </a:lnTo>
                    <a:lnTo>
                      <a:pt x="18204" y="20838"/>
                    </a:lnTo>
                    <a:lnTo>
                      <a:pt x="18865" y="19962"/>
                    </a:lnTo>
                    <a:lnTo>
                      <a:pt x="19619" y="18805"/>
                    </a:lnTo>
                    <a:lnTo>
                      <a:pt x="19949" y="18155"/>
                    </a:lnTo>
                    <a:lnTo>
                      <a:pt x="20327" y="17435"/>
                    </a:lnTo>
                    <a:lnTo>
                      <a:pt x="20657" y="16701"/>
                    </a:lnTo>
                    <a:lnTo>
                      <a:pt x="20940" y="15911"/>
                    </a:lnTo>
                    <a:lnTo>
                      <a:pt x="21270" y="15106"/>
                    </a:lnTo>
                    <a:lnTo>
                      <a:pt x="21411" y="14273"/>
                    </a:lnTo>
                    <a:lnTo>
                      <a:pt x="21600" y="13440"/>
                    </a:lnTo>
                    <a:lnTo>
                      <a:pt x="21600" y="12579"/>
                    </a:lnTo>
                    <a:lnTo>
                      <a:pt x="21553" y="11802"/>
                    </a:lnTo>
                    <a:lnTo>
                      <a:pt x="21411" y="11082"/>
                    </a:lnTo>
                    <a:lnTo>
                      <a:pt x="21176" y="10433"/>
                    </a:lnTo>
                    <a:lnTo>
                      <a:pt x="20893" y="9854"/>
                    </a:lnTo>
                    <a:lnTo>
                      <a:pt x="20610" y="9332"/>
                    </a:lnTo>
                    <a:lnTo>
                      <a:pt x="20185" y="8852"/>
                    </a:lnTo>
                    <a:lnTo>
                      <a:pt x="19808" y="8414"/>
                    </a:lnTo>
                    <a:lnTo>
                      <a:pt x="19383" y="8047"/>
                    </a:lnTo>
                    <a:lnTo>
                      <a:pt x="18912" y="7736"/>
                    </a:lnTo>
                    <a:lnTo>
                      <a:pt x="18487" y="7454"/>
                    </a:lnTo>
                    <a:lnTo>
                      <a:pt x="18110" y="7228"/>
                    </a:lnTo>
                    <a:lnTo>
                      <a:pt x="17733" y="7031"/>
                    </a:lnTo>
                    <a:lnTo>
                      <a:pt x="16742" y="6649"/>
                    </a:lnTo>
                    <a:close/>
                    <a:moveTo>
                      <a:pt x="10753" y="8569"/>
                    </a:moveTo>
                    <a:lnTo>
                      <a:pt x="11130" y="8569"/>
                    </a:lnTo>
                    <a:lnTo>
                      <a:pt x="11460" y="8598"/>
                    </a:lnTo>
                    <a:lnTo>
                      <a:pt x="12168" y="8668"/>
                    </a:lnTo>
                    <a:lnTo>
                      <a:pt x="12781" y="8753"/>
                    </a:lnTo>
                    <a:lnTo>
                      <a:pt x="13300" y="8880"/>
                    </a:lnTo>
                    <a:lnTo>
                      <a:pt x="13677" y="9035"/>
                    </a:lnTo>
                    <a:lnTo>
                      <a:pt x="14054" y="9205"/>
                    </a:lnTo>
                    <a:lnTo>
                      <a:pt x="14243" y="9416"/>
                    </a:lnTo>
                    <a:lnTo>
                      <a:pt x="14290" y="9529"/>
                    </a:lnTo>
                    <a:lnTo>
                      <a:pt x="14290" y="9727"/>
                    </a:lnTo>
                    <a:lnTo>
                      <a:pt x="14243" y="9840"/>
                    </a:lnTo>
                    <a:lnTo>
                      <a:pt x="14054" y="10038"/>
                    </a:lnTo>
                    <a:lnTo>
                      <a:pt x="13677" y="10207"/>
                    </a:lnTo>
                    <a:lnTo>
                      <a:pt x="13300" y="10362"/>
                    </a:lnTo>
                    <a:lnTo>
                      <a:pt x="12781" y="10489"/>
                    </a:lnTo>
                    <a:lnTo>
                      <a:pt x="12168" y="10588"/>
                    </a:lnTo>
                    <a:lnTo>
                      <a:pt x="11460" y="10645"/>
                    </a:lnTo>
                    <a:lnTo>
                      <a:pt x="11177" y="10659"/>
                    </a:lnTo>
                    <a:lnTo>
                      <a:pt x="10753" y="10687"/>
                    </a:lnTo>
                    <a:lnTo>
                      <a:pt x="10423" y="10659"/>
                    </a:lnTo>
                    <a:lnTo>
                      <a:pt x="10045" y="10645"/>
                    </a:lnTo>
                    <a:lnTo>
                      <a:pt x="9432" y="10588"/>
                    </a:lnTo>
                    <a:lnTo>
                      <a:pt x="8819" y="10489"/>
                    </a:lnTo>
                    <a:lnTo>
                      <a:pt x="8300" y="10362"/>
                    </a:lnTo>
                    <a:lnTo>
                      <a:pt x="7876" y="10207"/>
                    </a:lnTo>
                    <a:lnTo>
                      <a:pt x="7546" y="10038"/>
                    </a:lnTo>
                    <a:lnTo>
                      <a:pt x="7357" y="9840"/>
                    </a:lnTo>
                    <a:lnTo>
                      <a:pt x="7310" y="9727"/>
                    </a:lnTo>
                    <a:lnTo>
                      <a:pt x="7310" y="9529"/>
                    </a:lnTo>
                    <a:lnTo>
                      <a:pt x="7357" y="9416"/>
                    </a:lnTo>
                    <a:lnTo>
                      <a:pt x="7546" y="9219"/>
                    </a:lnTo>
                    <a:lnTo>
                      <a:pt x="7876" y="9035"/>
                    </a:lnTo>
                    <a:lnTo>
                      <a:pt x="8300" y="8894"/>
                    </a:lnTo>
                    <a:lnTo>
                      <a:pt x="8819" y="8753"/>
                    </a:lnTo>
                    <a:lnTo>
                      <a:pt x="9432" y="8668"/>
                    </a:lnTo>
                    <a:lnTo>
                      <a:pt x="10045" y="8598"/>
                    </a:lnTo>
                    <a:lnTo>
                      <a:pt x="10423" y="8569"/>
                    </a:lnTo>
                    <a:lnTo>
                      <a:pt x="10753" y="8569"/>
                    </a:lnTo>
                    <a:close/>
                    <a:moveTo>
                      <a:pt x="10753" y="12311"/>
                    </a:moveTo>
                    <a:lnTo>
                      <a:pt x="11177" y="12325"/>
                    </a:lnTo>
                    <a:lnTo>
                      <a:pt x="11507" y="12325"/>
                    </a:lnTo>
                    <a:lnTo>
                      <a:pt x="12168" y="12395"/>
                    </a:lnTo>
                    <a:lnTo>
                      <a:pt x="12781" y="12480"/>
                    </a:lnTo>
                    <a:lnTo>
                      <a:pt x="13300" y="12621"/>
                    </a:lnTo>
                    <a:lnTo>
                      <a:pt x="14054" y="12960"/>
                    </a:lnTo>
                    <a:lnTo>
                      <a:pt x="14243" y="13158"/>
                    </a:lnTo>
                    <a:lnTo>
                      <a:pt x="14290" y="13256"/>
                    </a:lnTo>
                    <a:lnTo>
                      <a:pt x="14290" y="13468"/>
                    </a:lnTo>
                    <a:lnTo>
                      <a:pt x="14243" y="13581"/>
                    </a:lnTo>
                    <a:lnTo>
                      <a:pt x="14054" y="13765"/>
                    </a:lnTo>
                    <a:lnTo>
                      <a:pt x="13677" y="13948"/>
                    </a:lnTo>
                    <a:lnTo>
                      <a:pt x="13300" y="14104"/>
                    </a:lnTo>
                    <a:lnTo>
                      <a:pt x="12781" y="14245"/>
                    </a:lnTo>
                    <a:lnTo>
                      <a:pt x="12168" y="14329"/>
                    </a:lnTo>
                    <a:lnTo>
                      <a:pt x="11507" y="14400"/>
                    </a:lnTo>
                    <a:lnTo>
                      <a:pt x="11177" y="14414"/>
                    </a:lnTo>
                    <a:lnTo>
                      <a:pt x="10423" y="14414"/>
                    </a:lnTo>
                    <a:lnTo>
                      <a:pt x="10045" y="14400"/>
                    </a:lnTo>
                    <a:lnTo>
                      <a:pt x="9432" y="14329"/>
                    </a:lnTo>
                    <a:lnTo>
                      <a:pt x="8819" y="14245"/>
                    </a:lnTo>
                    <a:lnTo>
                      <a:pt x="8300" y="14104"/>
                    </a:lnTo>
                    <a:lnTo>
                      <a:pt x="7876" y="13962"/>
                    </a:lnTo>
                    <a:lnTo>
                      <a:pt x="7546" y="13765"/>
                    </a:lnTo>
                    <a:lnTo>
                      <a:pt x="7357" y="13581"/>
                    </a:lnTo>
                    <a:lnTo>
                      <a:pt x="7310" y="13468"/>
                    </a:lnTo>
                    <a:lnTo>
                      <a:pt x="7310" y="13256"/>
                    </a:lnTo>
                    <a:lnTo>
                      <a:pt x="7357" y="13158"/>
                    </a:lnTo>
                    <a:lnTo>
                      <a:pt x="7546" y="12960"/>
                    </a:lnTo>
                    <a:lnTo>
                      <a:pt x="7876" y="12791"/>
                    </a:lnTo>
                    <a:lnTo>
                      <a:pt x="8300" y="12621"/>
                    </a:lnTo>
                    <a:lnTo>
                      <a:pt x="8819" y="12480"/>
                    </a:lnTo>
                    <a:lnTo>
                      <a:pt x="9432" y="12395"/>
                    </a:lnTo>
                    <a:lnTo>
                      <a:pt x="10045" y="12325"/>
                    </a:lnTo>
                    <a:lnTo>
                      <a:pt x="10423" y="12325"/>
                    </a:lnTo>
                    <a:lnTo>
                      <a:pt x="10753" y="12311"/>
                    </a:lnTo>
                    <a:close/>
                    <a:moveTo>
                      <a:pt x="10847" y="18155"/>
                    </a:moveTo>
                    <a:lnTo>
                      <a:pt x="10423" y="18155"/>
                    </a:lnTo>
                    <a:lnTo>
                      <a:pt x="10140" y="18127"/>
                    </a:lnTo>
                    <a:lnTo>
                      <a:pt x="9432" y="18071"/>
                    </a:lnTo>
                    <a:lnTo>
                      <a:pt x="8819" y="17972"/>
                    </a:lnTo>
                    <a:lnTo>
                      <a:pt x="8300" y="17859"/>
                    </a:lnTo>
                    <a:lnTo>
                      <a:pt x="7876" y="17689"/>
                    </a:lnTo>
                    <a:lnTo>
                      <a:pt x="7546" y="17520"/>
                    </a:lnTo>
                    <a:lnTo>
                      <a:pt x="7357" y="17308"/>
                    </a:lnTo>
                    <a:lnTo>
                      <a:pt x="7310" y="17209"/>
                    </a:lnTo>
                    <a:lnTo>
                      <a:pt x="7310" y="16998"/>
                    </a:lnTo>
                    <a:lnTo>
                      <a:pt x="7357" y="16885"/>
                    </a:lnTo>
                    <a:lnTo>
                      <a:pt x="7546" y="16701"/>
                    </a:lnTo>
                    <a:lnTo>
                      <a:pt x="7876" y="16518"/>
                    </a:lnTo>
                    <a:lnTo>
                      <a:pt x="8300" y="16362"/>
                    </a:lnTo>
                    <a:lnTo>
                      <a:pt x="8819" y="16235"/>
                    </a:lnTo>
                    <a:lnTo>
                      <a:pt x="9432" y="16136"/>
                    </a:lnTo>
                    <a:lnTo>
                      <a:pt x="10140" y="16080"/>
                    </a:lnTo>
                    <a:lnTo>
                      <a:pt x="10423" y="16066"/>
                    </a:lnTo>
                    <a:lnTo>
                      <a:pt x="11177" y="16066"/>
                    </a:lnTo>
                    <a:lnTo>
                      <a:pt x="11507" y="16080"/>
                    </a:lnTo>
                    <a:lnTo>
                      <a:pt x="12168" y="16136"/>
                    </a:lnTo>
                    <a:lnTo>
                      <a:pt x="12781" y="16235"/>
                    </a:lnTo>
                    <a:lnTo>
                      <a:pt x="13300" y="16362"/>
                    </a:lnTo>
                    <a:lnTo>
                      <a:pt x="13677" y="16518"/>
                    </a:lnTo>
                    <a:lnTo>
                      <a:pt x="14054" y="16701"/>
                    </a:lnTo>
                    <a:lnTo>
                      <a:pt x="14243" y="16885"/>
                    </a:lnTo>
                    <a:lnTo>
                      <a:pt x="14290" y="16998"/>
                    </a:lnTo>
                    <a:lnTo>
                      <a:pt x="14290" y="17209"/>
                    </a:lnTo>
                    <a:lnTo>
                      <a:pt x="14243" y="17308"/>
                    </a:lnTo>
                    <a:lnTo>
                      <a:pt x="14054" y="17520"/>
                    </a:lnTo>
                    <a:lnTo>
                      <a:pt x="13300" y="17859"/>
                    </a:lnTo>
                    <a:lnTo>
                      <a:pt x="12781" y="17972"/>
                    </a:lnTo>
                    <a:lnTo>
                      <a:pt x="12168" y="18071"/>
                    </a:lnTo>
                    <a:lnTo>
                      <a:pt x="11177" y="18155"/>
                    </a:lnTo>
                    <a:lnTo>
                      <a:pt x="10847" y="18155"/>
                    </a:ln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  <a:effectLst>
                <a:outerShdw blurRad="762000" dist="2540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1pPr>
                <a:lvl2pPr marL="0" marR="0" indent="457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2pPr>
                <a:lvl3pPr marL="0" marR="0" indent="914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3pPr>
                <a:lvl4pPr marL="0" marR="0" indent="1371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4pPr>
                <a:lvl5pPr marL="0" marR="0" indent="18288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5pPr>
                <a:lvl6pPr marL="0" marR="0" indent="22860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6pPr>
                <a:lvl7pPr marL="0" marR="0" indent="2743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7pPr>
                <a:lvl8pPr marL="0" marR="0" indent="3200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8pPr>
                <a:lvl9pPr marL="0" marR="0" indent="3657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9pPr>
              </a:lstStyle>
              <a:p>
                <a:pPr algn="r" defTabSz="914377"/>
                <a:endParaRPr sz="1400" b="1" dirty="0">
                  <a:cs typeface="+mn-ea"/>
                  <a:sym typeface="+mn-lt"/>
                </a:endParaRPr>
              </a:p>
            </p:txBody>
          </p:sp>
          <p:sp>
            <p:nvSpPr>
              <p:cNvPr id="53" name="íṩḷîďê">
                <a:extLst>
                  <a:ext uri="{FF2B5EF4-FFF2-40B4-BE49-F238E27FC236}">
                    <a16:creationId xmlns:a16="http://schemas.microsoft.com/office/drawing/2014/main" id="{FF6E359B-5D8A-4CE8-9B12-7FB34AB99F7B}"/>
                  </a:ext>
                </a:extLst>
              </p:cNvPr>
              <p:cNvSpPr/>
              <p:nvPr/>
            </p:nvSpPr>
            <p:spPr>
              <a:xfrm>
                <a:off x="6018796" y="3041371"/>
                <a:ext cx="154473" cy="192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20" y="0"/>
                    </a:moveTo>
                    <a:lnTo>
                      <a:pt x="17680" y="643"/>
                    </a:lnTo>
                    <a:lnTo>
                      <a:pt x="17920" y="1350"/>
                    </a:lnTo>
                    <a:lnTo>
                      <a:pt x="18080" y="2314"/>
                    </a:lnTo>
                    <a:lnTo>
                      <a:pt x="18080" y="3343"/>
                    </a:lnTo>
                    <a:lnTo>
                      <a:pt x="18000" y="4629"/>
                    </a:lnTo>
                    <a:lnTo>
                      <a:pt x="17760" y="5271"/>
                    </a:lnTo>
                    <a:lnTo>
                      <a:pt x="17600" y="5914"/>
                    </a:lnTo>
                    <a:lnTo>
                      <a:pt x="17280" y="6621"/>
                    </a:lnTo>
                    <a:lnTo>
                      <a:pt x="17040" y="7264"/>
                    </a:lnTo>
                    <a:lnTo>
                      <a:pt x="17040" y="6686"/>
                    </a:lnTo>
                    <a:lnTo>
                      <a:pt x="16880" y="6236"/>
                    </a:lnTo>
                    <a:lnTo>
                      <a:pt x="16720" y="5979"/>
                    </a:lnTo>
                    <a:lnTo>
                      <a:pt x="16480" y="5721"/>
                    </a:lnTo>
                    <a:lnTo>
                      <a:pt x="16240" y="5593"/>
                    </a:lnTo>
                    <a:lnTo>
                      <a:pt x="15920" y="5464"/>
                    </a:lnTo>
                    <a:lnTo>
                      <a:pt x="15680" y="5464"/>
                    </a:lnTo>
                    <a:lnTo>
                      <a:pt x="15520" y="5657"/>
                    </a:lnTo>
                    <a:lnTo>
                      <a:pt x="15440" y="5786"/>
                    </a:lnTo>
                    <a:lnTo>
                      <a:pt x="15280" y="6107"/>
                    </a:lnTo>
                    <a:lnTo>
                      <a:pt x="14800" y="8229"/>
                    </a:lnTo>
                    <a:lnTo>
                      <a:pt x="14320" y="9643"/>
                    </a:lnTo>
                    <a:lnTo>
                      <a:pt x="14000" y="10414"/>
                    </a:lnTo>
                    <a:lnTo>
                      <a:pt x="13600" y="11250"/>
                    </a:lnTo>
                    <a:lnTo>
                      <a:pt x="13120" y="12021"/>
                    </a:lnTo>
                    <a:lnTo>
                      <a:pt x="12560" y="12857"/>
                    </a:lnTo>
                    <a:lnTo>
                      <a:pt x="11760" y="13693"/>
                    </a:lnTo>
                    <a:lnTo>
                      <a:pt x="10880" y="14593"/>
                    </a:lnTo>
                    <a:lnTo>
                      <a:pt x="9920" y="13693"/>
                    </a:lnTo>
                    <a:lnTo>
                      <a:pt x="9120" y="12921"/>
                    </a:lnTo>
                    <a:lnTo>
                      <a:pt x="8080" y="11250"/>
                    </a:lnTo>
                    <a:lnTo>
                      <a:pt x="7600" y="10414"/>
                    </a:lnTo>
                    <a:lnTo>
                      <a:pt x="7280" y="9643"/>
                    </a:lnTo>
                    <a:lnTo>
                      <a:pt x="6880" y="8229"/>
                    </a:lnTo>
                    <a:lnTo>
                      <a:pt x="6400" y="6107"/>
                    </a:lnTo>
                    <a:lnTo>
                      <a:pt x="6240" y="5786"/>
                    </a:lnTo>
                    <a:lnTo>
                      <a:pt x="5840" y="5464"/>
                    </a:lnTo>
                    <a:lnTo>
                      <a:pt x="5680" y="5464"/>
                    </a:lnTo>
                    <a:lnTo>
                      <a:pt x="5200" y="5721"/>
                    </a:lnTo>
                    <a:lnTo>
                      <a:pt x="4880" y="5979"/>
                    </a:lnTo>
                    <a:lnTo>
                      <a:pt x="4800" y="6236"/>
                    </a:lnTo>
                    <a:lnTo>
                      <a:pt x="4560" y="6686"/>
                    </a:lnTo>
                    <a:lnTo>
                      <a:pt x="4560" y="7071"/>
                    </a:lnTo>
                    <a:lnTo>
                      <a:pt x="4640" y="7264"/>
                    </a:lnTo>
                    <a:lnTo>
                      <a:pt x="4320" y="6621"/>
                    </a:lnTo>
                    <a:lnTo>
                      <a:pt x="4000" y="5914"/>
                    </a:lnTo>
                    <a:lnTo>
                      <a:pt x="3760" y="5271"/>
                    </a:lnTo>
                    <a:lnTo>
                      <a:pt x="3680" y="4629"/>
                    </a:lnTo>
                    <a:lnTo>
                      <a:pt x="3520" y="3407"/>
                    </a:lnTo>
                    <a:lnTo>
                      <a:pt x="3600" y="2314"/>
                    </a:lnTo>
                    <a:lnTo>
                      <a:pt x="3680" y="1350"/>
                    </a:lnTo>
                    <a:lnTo>
                      <a:pt x="3920" y="643"/>
                    </a:lnTo>
                    <a:lnTo>
                      <a:pt x="4160" y="0"/>
                    </a:lnTo>
                    <a:lnTo>
                      <a:pt x="880" y="0"/>
                    </a:lnTo>
                    <a:lnTo>
                      <a:pt x="640" y="964"/>
                    </a:lnTo>
                    <a:lnTo>
                      <a:pt x="320" y="1993"/>
                    </a:lnTo>
                    <a:lnTo>
                      <a:pt x="80" y="3343"/>
                    </a:lnTo>
                    <a:lnTo>
                      <a:pt x="0" y="5014"/>
                    </a:lnTo>
                    <a:lnTo>
                      <a:pt x="80" y="5914"/>
                    </a:lnTo>
                    <a:lnTo>
                      <a:pt x="240" y="6879"/>
                    </a:lnTo>
                    <a:lnTo>
                      <a:pt x="400" y="7779"/>
                    </a:lnTo>
                    <a:lnTo>
                      <a:pt x="720" y="8743"/>
                    </a:lnTo>
                    <a:lnTo>
                      <a:pt x="1120" y="9771"/>
                    </a:lnTo>
                    <a:lnTo>
                      <a:pt x="1680" y="10864"/>
                    </a:lnTo>
                    <a:lnTo>
                      <a:pt x="1600" y="10543"/>
                    </a:lnTo>
                    <a:lnTo>
                      <a:pt x="1600" y="9964"/>
                    </a:lnTo>
                    <a:lnTo>
                      <a:pt x="1760" y="9193"/>
                    </a:lnTo>
                    <a:lnTo>
                      <a:pt x="2400" y="8550"/>
                    </a:lnTo>
                    <a:lnTo>
                      <a:pt x="2800" y="8293"/>
                    </a:lnTo>
                    <a:lnTo>
                      <a:pt x="3200" y="8229"/>
                    </a:lnTo>
                    <a:lnTo>
                      <a:pt x="3600" y="8229"/>
                    </a:lnTo>
                    <a:lnTo>
                      <a:pt x="3760" y="8357"/>
                    </a:lnTo>
                    <a:lnTo>
                      <a:pt x="4000" y="8679"/>
                    </a:lnTo>
                    <a:lnTo>
                      <a:pt x="4160" y="9193"/>
                    </a:lnTo>
                    <a:lnTo>
                      <a:pt x="4480" y="10414"/>
                    </a:lnTo>
                    <a:lnTo>
                      <a:pt x="4880" y="12214"/>
                    </a:lnTo>
                    <a:lnTo>
                      <a:pt x="5200" y="13243"/>
                    </a:lnTo>
                    <a:lnTo>
                      <a:pt x="5600" y="14271"/>
                    </a:lnTo>
                    <a:lnTo>
                      <a:pt x="6080" y="15493"/>
                    </a:lnTo>
                    <a:lnTo>
                      <a:pt x="6640" y="16586"/>
                    </a:lnTo>
                    <a:lnTo>
                      <a:pt x="7440" y="17871"/>
                    </a:lnTo>
                    <a:lnTo>
                      <a:pt x="8320" y="19093"/>
                    </a:lnTo>
                    <a:lnTo>
                      <a:pt x="9440" y="20314"/>
                    </a:lnTo>
                    <a:lnTo>
                      <a:pt x="10880" y="21600"/>
                    </a:lnTo>
                    <a:lnTo>
                      <a:pt x="12160" y="20314"/>
                    </a:lnTo>
                    <a:lnTo>
                      <a:pt x="13360" y="19093"/>
                    </a:lnTo>
                    <a:lnTo>
                      <a:pt x="14240" y="17871"/>
                    </a:lnTo>
                    <a:lnTo>
                      <a:pt x="15040" y="16586"/>
                    </a:lnTo>
                    <a:lnTo>
                      <a:pt x="15600" y="15493"/>
                    </a:lnTo>
                    <a:lnTo>
                      <a:pt x="16080" y="14271"/>
                    </a:lnTo>
                    <a:lnTo>
                      <a:pt x="16480" y="13243"/>
                    </a:lnTo>
                    <a:lnTo>
                      <a:pt x="16720" y="12214"/>
                    </a:lnTo>
                    <a:lnTo>
                      <a:pt x="17120" y="10414"/>
                    </a:lnTo>
                    <a:lnTo>
                      <a:pt x="17440" y="9193"/>
                    </a:lnTo>
                    <a:lnTo>
                      <a:pt x="17600" y="8679"/>
                    </a:lnTo>
                    <a:lnTo>
                      <a:pt x="17760" y="8357"/>
                    </a:lnTo>
                    <a:lnTo>
                      <a:pt x="18080" y="8229"/>
                    </a:lnTo>
                    <a:lnTo>
                      <a:pt x="18400" y="8229"/>
                    </a:lnTo>
                    <a:lnTo>
                      <a:pt x="18880" y="8293"/>
                    </a:lnTo>
                    <a:lnTo>
                      <a:pt x="19600" y="8871"/>
                    </a:lnTo>
                    <a:lnTo>
                      <a:pt x="19760" y="9193"/>
                    </a:lnTo>
                    <a:lnTo>
                      <a:pt x="20000" y="9579"/>
                    </a:lnTo>
                    <a:lnTo>
                      <a:pt x="20000" y="10864"/>
                    </a:lnTo>
                    <a:lnTo>
                      <a:pt x="20480" y="9771"/>
                    </a:lnTo>
                    <a:lnTo>
                      <a:pt x="20880" y="8743"/>
                    </a:lnTo>
                    <a:lnTo>
                      <a:pt x="21280" y="7779"/>
                    </a:lnTo>
                    <a:lnTo>
                      <a:pt x="21440" y="6879"/>
                    </a:lnTo>
                    <a:lnTo>
                      <a:pt x="21600" y="5914"/>
                    </a:lnTo>
                    <a:lnTo>
                      <a:pt x="21600" y="3343"/>
                    </a:lnTo>
                    <a:lnTo>
                      <a:pt x="21360" y="1993"/>
                    </a:lnTo>
                    <a:lnTo>
                      <a:pt x="21040" y="964"/>
                    </a:lnTo>
                    <a:lnTo>
                      <a:pt x="20720" y="0"/>
                    </a:lnTo>
                    <a:lnTo>
                      <a:pt x="17520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762000" dist="2540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1pPr>
                <a:lvl2pPr marL="0" marR="0" indent="457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2pPr>
                <a:lvl3pPr marL="0" marR="0" indent="914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3pPr>
                <a:lvl4pPr marL="0" marR="0" indent="1371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4pPr>
                <a:lvl5pPr marL="0" marR="0" indent="18288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5pPr>
                <a:lvl6pPr marL="0" marR="0" indent="22860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6pPr>
                <a:lvl7pPr marL="0" marR="0" indent="2743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7pPr>
                <a:lvl8pPr marL="0" marR="0" indent="3200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8pPr>
                <a:lvl9pPr marL="0" marR="0" indent="3657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9pPr>
              </a:lstStyle>
              <a:p>
                <a:pPr algn="r" defTabSz="914377"/>
                <a:endParaRPr sz="1400" b="1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í$ḻîḑé">
            <a:extLst>
              <a:ext uri="{FF2B5EF4-FFF2-40B4-BE49-F238E27FC236}">
                <a16:creationId xmlns:a16="http://schemas.microsoft.com/office/drawing/2014/main" id="{109103E0-B6C8-48E4-9B6D-D1B8E705DE74}"/>
              </a:ext>
            </a:extLst>
          </p:cNvPr>
          <p:cNvSpPr/>
          <p:nvPr/>
        </p:nvSpPr>
        <p:spPr>
          <a:xfrm>
            <a:off x="7625604" y="2142817"/>
            <a:ext cx="466162" cy="465458"/>
          </a:xfrm>
          <a:custGeom>
            <a:avLst/>
            <a:gdLst>
              <a:gd name="T0" fmla="*/ 2332 w 4663"/>
              <a:gd name="T1" fmla="*/ 0 h 4663"/>
              <a:gd name="T2" fmla="*/ 0 w 4663"/>
              <a:gd name="T3" fmla="*/ 2332 h 4663"/>
              <a:gd name="T4" fmla="*/ 2332 w 4663"/>
              <a:gd name="T5" fmla="*/ 4663 h 4663"/>
              <a:gd name="T6" fmla="*/ 4663 w 4663"/>
              <a:gd name="T7" fmla="*/ 2332 h 4663"/>
              <a:gd name="T8" fmla="*/ 2332 w 4663"/>
              <a:gd name="T9" fmla="*/ 0 h 4663"/>
              <a:gd name="T10" fmla="*/ 1694 w 4663"/>
              <a:gd name="T11" fmla="*/ 1888 h 4663"/>
              <a:gd name="T12" fmla="*/ 1699 w 4663"/>
              <a:gd name="T13" fmla="*/ 1883 h 4663"/>
              <a:gd name="T14" fmla="*/ 1724 w 4663"/>
              <a:gd name="T15" fmla="*/ 1825 h 4663"/>
              <a:gd name="T16" fmla="*/ 1718 w 4663"/>
              <a:gd name="T17" fmla="*/ 1395 h 4663"/>
              <a:gd name="T18" fmla="*/ 2108 w 4663"/>
              <a:gd name="T19" fmla="*/ 1006 h 4663"/>
              <a:gd name="T20" fmla="*/ 2159 w 4663"/>
              <a:gd name="T21" fmla="*/ 993 h 4663"/>
              <a:gd name="T22" fmla="*/ 2165 w 4663"/>
              <a:gd name="T23" fmla="*/ 991 h 4663"/>
              <a:gd name="T24" fmla="*/ 2207 w 4663"/>
              <a:gd name="T25" fmla="*/ 989 h 4663"/>
              <a:gd name="T26" fmla="*/ 2207 w 4663"/>
              <a:gd name="T27" fmla="*/ 992 h 4663"/>
              <a:gd name="T28" fmla="*/ 2217 w 4663"/>
              <a:gd name="T29" fmla="*/ 991 h 4663"/>
              <a:gd name="T30" fmla="*/ 2244 w 4663"/>
              <a:gd name="T31" fmla="*/ 987 h 4663"/>
              <a:gd name="T32" fmla="*/ 2253 w 4663"/>
              <a:gd name="T33" fmla="*/ 985 h 4663"/>
              <a:gd name="T34" fmla="*/ 2510 w 4663"/>
              <a:gd name="T35" fmla="*/ 1043 h 4663"/>
              <a:gd name="T36" fmla="*/ 2614 w 4663"/>
              <a:gd name="T37" fmla="*/ 1079 h 4663"/>
              <a:gd name="T38" fmla="*/ 2906 w 4663"/>
              <a:gd name="T39" fmla="*/ 1260 h 4663"/>
              <a:gd name="T40" fmla="*/ 2980 w 4663"/>
              <a:gd name="T41" fmla="*/ 1830 h 4663"/>
              <a:gd name="T42" fmla="*/ 2987 w 4663"/>
              <a:gd name="T43" fmla="*/ 1878 h 4663"/>
              <a:gd name="T44" fmla="*/ 2996 w 4663"/>
              <a:gd name="T45" fmla="*/ 1888 h 4663"/>
              <a:gd name="T46" fmla="*/ 2984 w 4663"/>
              <a:gd name="T47" fmla="*/ 2083 h 4663"/>
              <a:gd name="T48" fmla="*/ 2943 w 4663"/>
              <a:gd name="T49" fmla="*/ 2171 h 4663"/>
              <a:gd name="T50" fmla="*/ 2929 w 4663"/>
              <a:gd name="T51" fmla="*/ 2201 h 4663"/>
              <a:gd name="T52" fmla="*/ 2324 w 4663"/>
              <a:gd name="T53" fmla="*/ 2838 h 4663"/>
              <a:gd name="T54" fmla="*/ 1759 w 4663"/>
              <a:gd name="T55" fmla="*/ 2201 h 4663"/>
              <a:gd name="T56" fmla="*/ 1744 w 4663"/>
              <a:gd name="T57" fmla="*/ 2169 h 4663"/>
              <a:gd name="T58" fmla="*/ 1702 w 4663"/>
              <a:gd name="T59" fmla="*/ 2072 h 4663"/>
              <a:gd name="T60" fmla="*/ 1694 w 4663"/>
              <a:gd name="T61" fmla="*/ 1888 h 4663"/>
              <a:gd name="T62" fmla="*/ 1154 w 4663"/>
              <a:gd name="T63" fmla="*/ 3191 h 4663"/>
              <a:gd name="T64" fmla="*/ 1340 w 4663"/>
              <a:gd name="T65" fmla="*/ 3065 h 4663"/>
              <a:gd name="T66" fmla="*/ 1840 w 4663"/>
              <a:gd name="T67" fmla="*/ 2847 h 4663"/>
              <a:gd name="T68" fmla="*/ 1858 w 4663"/>
              <a:gd name="T69" fmla="*/ 2831 h 4663"/>
              <a:gd name="T70" fmla="*/ 1914 w 4663"/>
              <a:gd name="T71" fmla="*/ 2774 h 4663"/>
              <a:gd name="T72" fmla="*/ 1927 w 4663"/>
              <a:gd name="T73" fmla="*/ 2762 h 4663"/>
              <a:gd name="T74" fmla="*/ 1940 w 4663"/>
              <a:gd name="T75" fmla="*/ 2774 h 4663"/>
              <a:gd name="T76" fmla="*/ 2324 w 4663"/>
              <a:gd name="T77" fmla="*/ 2954 h 4663"/>
              <a:gd name="T78" fmla="*/ 2714 w 4663"/>
              <a:gd name="T79" fmla="*/ 2790 h 4663"/>
              <a:gd name="T80" fmla="*/ 2724 w 4663"/>
              <a:gd name="T81" fmla="*/ 2782 h 4663"/>
              <a:gd name="T82" fmla="*/ 2750 w 4663"/>
              <a:gd name="T83" fmla="*/ 2795 h 4663"/>
              <a:gd name="T84" fmla="*/ 2834 w 4663"/>
              <a:gd name="T85" fmla="*/ 2855 h 4663"/>
              <a:gd name="T86" fmla="*/ 2858 w 4663"/>
              <a:gd name="T87" fmla="*/ 2867 h 4663"/>
              <a:gd name="T88" fmla="*/ 2856 w 4663"/>
              <a:gd name="T89" fmla="*/ 2870 h 4663"/>
              <a:gd name="T90" fmla="*/ 2866 w 4663"/>
              <a:gd name="T91" fmla="*/ 2876 h 4663"/>
              <a:gd name="T92" fmla="*/ 2944 w 4663"/>
              <a:gd name="T93" fmla="*/ 2918 h 4663"/>
              <a:gd name="T94" fmla="*/ 3024 w 4663"/>
              <a:gd name="T95" fmla="*/ 2949 h 4663"/>
              <a:gd name="T96" fmla="*/ 3291 w 4663"/>
              <a:gd name="T97" fmla="*/ 3055 h 4663"/>
              <a:gd name="T98" fmla="*/ 3316 w 4663"/>
              <a:gd name="T99" fmla="*/ 3063 h 4663"/>
              <a:gd name="T100" fmla="*/ 3507 w 4663"/>
              <a:gd name="T101" fmla="*/ 3187 h 4663"/>
              <a:gd name="T102" fmla="*/ 3739 w 4663"/>
              <a:gd name="T103" fmla="*/ 4067 h 4663"/>
              <a:gd name="T104" fmla="*/ 2332 w 4663"/>
              <a:gd name="T105" fmla="*/ 4567 h 4663"/>
              <a:gd name="T106" fmla="*/ 925 w 4663"/>
              <a:gd name="T107" fmla="*/ 4067 h 4663"/>
              <a:gd name="T108" fmla="*/ 1154 w 4663"/>
              <a:gd name="T109" fmla="*/ 3191 h 4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63" h="4663">
                <a:moveTo>
                  <a:pt x="2332" y="0"/>
                </a:moveTo>
                <a:cubicBezTo>
                  <a:pt x="1046" y="0"/>
                  <a:pt x="0" y="1046"/>
                  <a:pt x="0" y="2332"/>
                </a:cubicBezTo>
                <a:cubicBezTo>
                  <a:pt x="0" y="3617"/>
                  <a:pt x="1046" y="4663"/>
                  <a:pt x="2332" y="4663"/>
                </a:cubicBezTo>
                <a:cubicBezTo>
                  <a:pt x="3617" y="4663"/>
                  <a:pt x="4663" y="3617"/>
                  <a:pt x="4663" y="2332"/>
                </a:cubicBezTo>
                <a:cubicBezTo>
                  <a:pt x="4663" y="1046"/>
                  <a:pt x="3617" y="0"/>
                  <a:pt x="2332" y="0"/>
                </a:cubicBezTo>
                <a:close/>
                <a:moveTo>
                  <a:pt x="1694" y="1888"/>
                </a:moveTo>
                <a:lnTo>
                  <a:pt x="1699" y="1883"/>
                </a:lnTo>
                <a:cubicBezTo>
                  <a:pt x="1718" y="1869"/>
                  <a:pt x="1727" y="1848"/>
                  <a:pt x="1724" y="1825"/>
                </a:cubicBezTo>
                <a:cubicBezTo>
                  <a:pt x="1677" y="1543"/>
                  <a:pt x="1708" y="1425"/>
                  <a:pt x="1718" y="1395"/>
                </a:cubicBezTo>
                <a:cubicBezTo>
                  <a:pt x="1800" y="1143"/>
                  <a:pt x="2058" y="1027"/>
                  <a:pt x="2108" y="1006"/>
                </a:cubicBezTo>
                <a:cubicBezTo>
                  <a:pt x="2119" y="1002"/>
                  <a:pt x="2139" y="996"/>
                  <a:pt x="2159" y="993"/>
                </a:cubicBezTo>
                <a:lnTo>
                  <a:pt x="2165" y="991"/>
                </a:lnTo>
                <a:lnTo>
                  <a:pt x="2207" y="989"/>
                </a:lnTo>
                <a:lnTo>
                  <a:pt x="2207" y="992"/>
                </a:lnTo>
                <a:lnTo>
                  <a:pt x="2217" y="991"/>
                </a:lnTo>
                <a:cubicBezTo>
                  <a:pt x="2225" y="990"/>
                  <a:pt x="2233" y="989"/>
                  <a:pt x="2244" y="987"/>
                </a:cubicBezTo>
                <a:lnTo>
                  <a:pt x="2253" y="985"/>
                </a:lnTo>
                <a:cubicBezTo>
                  <a:pt x="2261" y="985"/>
                  <a:pt x="2361" y="998"/>
                  <a:pt x="2510" y="1043"/>
                </a:cubicBezTo>
                <a:lnTo>
                  <a:pt x="2614" y="1079"/>
                </a:lnTo>
                <a:cubicBezTo>
                  <a:pt x="2803" y="1135"/>
                  <a:pt x="2890" y="1239"/>
                  <a:pt x="2906" y="1260"/>
                </a:cubicBezTo>
                <a:cubicBezTo>
                  <a:pt x="3058" y="1432"/>
                  <a:pt x="3017" y="1691"/>
                  <a:pt x="2980" y="1830"/>
                </a:cubicBezTo>
                <a:cubicBezTo>
                  <a:pt x="2975" y="1847"/>
                  <a:pt x="2978" y="1864"/>
                  <a:pt x="2987" y="1878"/>
                </a:cubicBezTo>
                <a:lnTo>
                  <a:pt x="2996" y="1888"/>
                </a:lnTo>
                <a:cubicBezTo>
                  <a:pt x="3007" y="1903"/>
                  <a:pt x="3017" y="1961"/>
                  <a:pt x="2984" y="2083"/>
                </a:cubicBezTo>
                <a:cubicBezTo>
                  <a:pt x="2977" y="2120"/>
                  <a:pt x="2964" y="2150"/>
                  <a:pt x="2943" y="2171"/>
                </a:cubicBezTo>
                <a:cubicBezTo>
                  <a:pt x="2936" y="2179"/>
                  <a:pt x="2931" y="2189"/>
                  <a:pt x="2929" y="2201"/>
                </a:cubicBezTo>
                <a:cubicBezTo>
                  <a:pt x="2877" y="2502"/>
                  <a:pt x="2608" y="2838"/>
                  <a:pt x="2324" y="2838"/>
                </a:cubicBezTo>
                <a:cubicBezTo>
                  <a:pt x="2084" y="2838"/>
                  <a:pt x="1809" y="2529"/>
                  <a:pt x="1759" y="2201"/>
                </a:cubicBezTo>
                <a:cubicBezTo>
                  <a:pt x="1757" y="2189"/>
                  <a:pt x="1752" y="2178"/>
                  <a:pt x="1744" y="2169"/>
                </a:cubicBezTo>
                <a:cubicBezTo>
                  <a:pt x="1723" y="2148"/>
                  <a:pt x="1710" y="2117"/>
                  <a:pt x="1702" y="2072"/>
                </a:cubicBezTo>
                <a:cubicBezTo>
                  <a:pt x="1678" y="1986"/>
                  <a:pt x="1676" y="1917"/>
                  <a:pt x="1694" y="1888"/>
                </a:cubicBezTo>
                <a:close/>
                <a:moveTo>
                  <a:pt x="1154" y="3191"/>
                </a:moveTo>
                <a:cubicBezTo>
                  <a:pt x="1164" y="3178"/>
                  <a:pt x="1223" y="3110"/>
                  <a:pt x="1340" y="3065"/>
                </a:cubicBezTo>
                <a:cubicBezTo>
                  <a:pt x="1444" y="3033"/>
                  <a:pt x="1700" y="2948"/>
                  <a:pt x="1840" y="2847"/>
                </a:cubicBezTo>
                <a:cubicBezTo>
                  <a:pt x="1846" y="2843"/>
                  <a:pt x="1853" y="2836"/>
                  <a:pt x="1858" y="2831"/>
                </a:cubicBezTo>
                <a:cubicBezTo>
                  <a:pt x="1871" y="2817"/>
                  <a:pt x="1891" y="2796"/>
                  <a:pt x="1914" y="2774"/>
                </a:cubicBezTo>
                <a:lnTo>
                  <a:pt x="1927" y="2762"/>
                </a:lnTo>
                <a:lnTo>
                  <a:pt x="1940" y="2774"/>
                </a:lnTo>
                <a:cubicBezTo>
                  <a:pt x="2064" y="2890"/>
                  <a:pt x="2200" y="2954"/>
                  <a:pt x="2324" y="2954"/>
                </a:cubicBezTo>
                <a:cubicBezTo>
                  <a:pt x="2455" y="2954"/>
                  <a:pt x="2590" y="2897"/>
                  <a:pt x="2714" y="2790"/>
                </a:cubicBezTo>
                <a:lnTo>
                  <a:pt x="2724" y="2782"/>
                </a:lnTo>
                <a:lnTo>
                  <a:pt x="2750" y="2795"/>
                </a:lnTo>
                <a:cubicBezTo>
                  <a:pt x="2774" y="2816"/>
                  <a:pt x="2815" y="2846"/>
                  <a:pt x="2834" y="2855"/>
                </a:cubicBezTo>
                <a:lnTo>
                  <a:pt x="2858" y="2867"/>
                </a:lnTo>
                <a:lnTo>
                  <a:pt x="2856" y="2870"/>
                </a:lnTo>
                <a:lnTo>
                  <a:pt x="2866" y="2876"/>
                </a:lnTo>
                <a:cubicBezTo>
                  <a:pt x="2889" y="2890"/>
                  <a:pt x="2914" y="2903"/>
                  <a:pt x="2944" y="2918"/>
                </a:cubicBezTo>
                <a:cubicBezTo>
                  <a:pt x="2973" y="2931"/>
                  <a:pt x="2998" y="2941"/>
                  <a:pt x="3024" y="2949"/>
                </a:cubicBezTo>
                <a:cubicBezTo>
                  <a:pt x="3045" y="2956"/>
                  <a:pt x="3160" y="2995"/>
                  <a:pt x="3291" y="3055"/>
                </a:cubicBezTo>
                <a:lnTo>
                  <a:pt x="3316" y="3063"/>
                </a:lnTo>
                <a:cubicBezTo>
                  <a:pt x="3445" y="3112"/>
                  <a:pt x="3501" y="3180"/>
                  <a:pt x="3507" y="3187"/>
                </a:cubicBezTo>
                <a:cubicBezTo>
                  <a:pt x="3659" y="3412"/>
                  <a:pt x="3717" y="3833"/>
                  <a:pt x="3739" y="4067"/>
                </a:cubicBezTo>
                <a:cubicBezTo>
                  <a:pt x="3342" y="4390"/>
                  <a:pt x="2842" y="4567"/>
                  <a:pt x="2332" y="4567"/>
                </a:cubicBezTo>
                <a:cubicBezTo>
                  <a:pt x="1821" y="4567"/>
                  <a:pt x="1322" y="4390"/>
                  <a:pt x="925" y="4067"/>
                </a:cubicBezTo>
                <a:cubicBezTo>
                  <a:pt x="946" y="3833"/>
                  <a:pt x="1004" y="3414"/>
                  <a:pt x="1154" y="319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55" name="îṧľíḍe">
            <a:extLst>
              <a:ext uri="{FF2B5EF4-FFF2-40B4-BE49-F238E27FC236}">
                <a16:creationId xmlns:a16="http://schemas.microsoft.com/office/drawing/2014/main" id="{4DE62B46-3898-482E-A81D-A353FDBA357C}"/>
              </a:ext>
            </a:extLst>
          </p:cNvPr>
          <p:cNvSpPr/>
          <p:nvPr/>
        </p:nvSpPr>
        <p:spPr>
          <a:xfrm>
            <a:off x="7625604" y="3446414"/>
            <a:ext cx="466162" cy="465458"/>
          </a:xfrm>
          <a:custGeom>
            <a:avLst/>
            <a:gdLst>
              <a:gd name="T0" fmla="*/ 2332 w 4663"/>
              <a:gd name="T1" fmla="*/ 0 h 4663"/>
              <a:gd name="T2" fmla="*/ 0 w 4663"/>
              <a:gd name="T3" fmla="*/ 2332 h 4663"/>
              <a:gd name="T4" fmla="*/ 2332 w 4663"/>
              <a:gd name="T5" fmla="*/ 4663 h 4663"/>
              <a:gd name="T6" fmla="*/ 4663 w 4663"/>
              <a:gd name="T7" fmla="*/ 2332 h 4663"/>
              <a:gd name="T8" fmla="*/ 2332 w 4663"/>
              <a:gd name="T9" fmla="*/ 0 h 4663"/>
              <a:gd name="T10" fmla="*/ 1694 w 4663"/>
              <a:gd name="T11" fmla="*/ 1888 h 4663"/>
              <a:gd name="T12" fmla="*/ 1699 w 4663"/>
              <a:gd name="T13" fmla="*/ 1883 h 4663"/>
              <a:gd name="T14" fmla="*/ 1724 w 4663"/>
              <a:gd name="T15" fmla="*/ 1825 h 4663"/>
              <a:gd name="T16" fmla="*/ 1718 w 4663"/>
              <a:gd name="T17" fmla="*/ 1395 h 4663"/>
              <a:gd name="T18" fmla="*/ 2108 w 4663"/>
              <a:gd name="T19" fmla="*/ 1006 h 4663"/>
              <a:gd name="T20" fmla="*/ 2159 w 4663"/>
              <a:gd name="T21" fmla="*/ 993 h 4663"/>
              <a:gd name="T22" fmla="*/ 2165 w 4663"/>
              <a:gd name="T23" fmla="*/ 991 h 4663"/>
              <a:gd name="T24" fmla="*/ 2207 w 4663"/>
              <a:gd name="T25" fmla="*/ 989 h 4663"/>
              <a:gd name="T26" fmla="*/ 2207 w 4663"/>
              <a:gd name="T27" fmla="*/ 992 h 4663"/>
              <a:gd name="T28" fmla="*/ 2217 w 4663"/>
              <a:gd name="T29" fmla="*/ 991 h 4663"/>
              <a:gd name="T30" fmla="*/ 2244 w 4663"/>
              <a:gd name="T31" fmla="*/ 987 h 4663"/>
              <a:gd name="T32" fmla="*/ 2253 w 4663"/>
              <a:gd name="T33" fmla="*/ 985 h 4663"/>
              <a:gd name="T34" fmla="*/ 2510 w 4663"/>
              <a:gd name="T35" fmla="*/ 1043 h 4663"/>
              <a:gd name="T36" fmla="*/ 2614 w 4663"/>
              <a:gd name="T37" fmla="*/ 1079 h 4663"/>
              <a:gd name="T38" fmla="*/ 2906 w 4663"/>
              <a:gd name="T39" fmla="*/ 1260 h 4663"/>
              <a:gd name="T40" fmla="*/ 2980 w 4663"/>
              <a:gd name="T41" fmla="*/ 1830 h 4663"/>
              <a:gd name="T42" fmla="*/ 2987 w 4663"/>
              <a:gd name="T43" fmla="*/ 1878 h 4663"/>
              <a:gd name="T44" fmla="*/ 2996 w 4663"/>
              <a:gd name="T45" fmla="*/ 1888 h 4663"/>
              <a:gd name="T46" fmla="*/ 2984 w 4663"/>
              <a:gd name="T47" fmla="*/ 2083 h 4663"/>
              <a:gd name="T48" fmla="*/ 2943 w 4663"/>
              <a:gd name="T49" fmla="*/ 2171 h 4663"/>
              <a:gd name="T50" fmla="*/ 2929 w 4663"/>
              <a:gd name="T51" fmla="*/ 2201 h 4663"/>
              <a:gd name="T52" fmla="*/ 2324 w 4663"/>
              <a:gd name="T53" fmla="*/ 2838 h 4663"/>
              <a:gd name="T54" fmla="*/ 1759 w 4663"/>
              <a:gd name="T55" fmla="*/ 2201 h 4663"/>
              <a:gd name="T56" fmla="*/ 1744 w 4663"/>
              <a:gd name="T57" fmla="*/ 2169 h 4663"/>
              <a:gd name="T58" fmla="*/ 1702 w 4663"/>
              <a:gd name="T59" fmla="*/ 2072 h 4663"/>
              <a:gd name="T60" fmla="*/ 1694 w 4663"/>
              <a:gd name="T61" fmla="*/ 1888 h 4663"/>
              <a:gd name="T62" fmla="*/ 1154 w 4663"/>
              <a:gd name="T63" fmla="*/ 3191 h 4663"/>
              <a:gd name="T64" fmla="*/ 1340 w 4663"/>
              <a:gd name="T65" fmla="*/ 3065 h 4663"/>
              <a:gd name="T66" fmla="*/ 1840 w 4663"/>
              <a:gd name="T67" fmla="*/ 2847 h 4663"/>
              <a:gd name="T68" fmla="*/ 1858 w 4663"/>
              <a:gd name="T69" fmla="*/ 2831 h 4663"/>
              <a:gd name="T70" fmla="*/ 1914 w 4663"/>
              <a:gd name="T71" fmla="*/ 2774 h 4663"/>
              <a:gd name="T72" fmla="*/ 1927 w 4663"/>
              <a:gd name="T73" fmla="*/ 2762 h 4663"/>
              <a:gd name="T74" fmla="*/ 1940 w 4663"/>
              <a:gd name="T75" fmla="*/ 2774 h 4663"/>
              <a:gd name="T76" fmla="*/ 2324 w 4663"/>
              <a:gd name="T77" fmla="*/ 2954 h 4663"/>
              <a:gd name="T78" fmla="*/ 2714 w 4663"/>
              <a:gd name="T79" fmla="*/ 2790 h 4663"/>
              <a:gd name="T80" fmla="*/ 2724 w 4663"/>
              <a:gd name="T81" fmla="*/ 2782 h 4663"/>
              <a:gd name="T82" fmla="*/ 2750 w 4663"/>
              <a:gd name="T83" fmla="*/ 2795 h 4663"/>
              <a:gd name="T84" fmla="*/ 2834 w 4663"/>
              <a:gd name="T85" fmla="*/ 2855 h 4663"/>
              <a:gd name="T86" fmla="*/ 2858 w 4663"/>
              <a:gd name="T87" fmla="*/ 2867 h 4663"/>
              <a:gd name="T88" fmla="*/ 2856 w 4663"/>
              <a:gd name="T89" fmla="*/ 2870 h 4663"/>
              <a:gd name="T90" fmla="*/ 2866 w 4663"/>
              <a:gd name="T91" fmla="*/ 2876 h 4663"/>
              <a:gd name="T92" fmla="*/ 2944 w 4663"/>
              <a:gd name="T93" fmla="*/ 2918 h 4663"/>
              <a:gd name="T94" fmla="*/ 3024 w 4663"/>
              <a:gd name="T95" fmla="*/ 2949 h 4663"/>
              <a:gd name="T96" fmla="*/ 3291 w 4663"/>
              <a:gd name="T97" fmla="*/ 3055 h 4663"/>
              <a:gd name="T98" fmla="*/ 3316 w 4663"/>
              <a:gd name="T99" fmla="*/ 3063 h 4663"/>
              <a:gd name="T100" fmla="*/ 3507 w 4663"/>
              <a:gd name="T101" fmla="*/ 3187 h 4663"/>
              <a:gd name="T102" fmla="*/ 3739 w 4663"/>
              <a:gd name="T103" fmla="*/ 4067 h 4663"/>
              <a:gd name="T104" fmla="*/ 2332 w 4663"/>
              <a:gd name="T105" fmla="*/ 4567 h 4663"/>
              <a:gd name="T106" fmla="*/ 925 w 4663"/>
              <a:gd name="T107" fmla="*/ 4067 h 4663"/>
              <a:gd name="T108" fmla="*/ 1154 w 4663"/>
              <a:gd name="T109" fmla="*/ 3191 h 4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63" h="4663">
                <a:moveTo>
                  <a:pt x="2332" y="0"/>
                </a:moveTo>
                <a:cubicBezTo>
                  <a:pt x="1046" y="0"/>
                  <a:pt x="0" y="1046"/>
                  <a:pt x="0" y="2332"/>
                </a:cubicBezTo>
                <a:cubicBezTo>
                  <a:pt x="0" y="3617"/>
                  <a:pt x="1046" y="4663"/>
                  <a:pt x="2332" y="4663"/>
                </a:cubicBezTo>
                <a:cubicBezTo>
                  <a:pt x="3617" y="4663"/>
                  <a:pt x="4663" y="3617"/>
                  <a:pt x="4663" y="2332"/>
                </a:cubicBezTo>
                <a:cubicBezTo>
                  <a:pt x="4663" y="1046"/>
                  <a:pt x="3617" y="0"/>
                  <a:pt x="2332" y="0"/>
                </a:cubicBezTo>
                <a:close/>
                <a:moveTo>
                  <a:pt x="1694" y="1888"/>
                </a:moveTo>
                <a:lnTo>
                  <a:pt x="1699" y="1883"/>
                </a:lnTo>
                <a:cubicBezTo>
                  <a:pt x="1718" y="1869"/>
                  <a:pt x="1727" y="1848"/>
                  <a:pt x="1724" y="1825"/>
                </a:cubicBezTo>
                <a:cubicBezTo>
                  <a:pt x="1677" y="1543"/>
                  <a:pt x="1708" y="1425"/>
                  <a:pt x="1718" y="1395"/>
                </a:cubicBezTo>
                <a:cubicBezTo>
                  <a:pt x="1800" y="1143"/>
                  <a:pt x="2058" y="1027"/>
                  <a:pt x="2108" y="1006"/>
                </a:cubicBezTo>
                <a:cubicBezTo>
                  <a:pt x="2119" y="1002"/>
                  <a:pt x="2139" y="996"/>
                  <a:pt x="2159" y="993"/>
                </a:cubicBezTo>
                <a:lnTo>
                  <a:pt x="2165" y="991"/>
                </a:lnTo>
                <a:lnTo>
                  <a:pt x="2207" y="989"/>
                </a:lnTo>
                <a:lnTo>
                  <a:pt x="2207" y="992"/>
                </a:lnTo>
                <a:lnTo>
                  <a:pt x="2217" y="991"/>
                </a:lnTo>
                <a:cubicBezTo>
                  <a:pt x="2225" y="990"/>
                  <a:pt x="2233" y="989"/>
                  <a:pt x="2244" y="987"/>
                </a:cubicBezTo>
                <a:lnTo>
                  <a:pt x="2253" y="985"/>
                </a:lnTo>
                <a:cubicBezTo>
                  <a:pt x="2261" y="985"/>
                  <a:pt x="2361" y="998"/>
                  <a:pt x="2510" y="1043"/>
                </a:cubicBezTo>
                <a:lnTo>
                  <a:pt x="2614" y="1079"/>
                </a:lnTo>
                <a:cubicBezTo>
                  <a:pt x="2803" y="1135"/>
                  <a:pt x="2890" y="1239"/>
                  <a:pt x="2906" y="1260"/>
                </a:cubicBezTo>
                <a:cubicBezTo>
                  <a:pt x="3058" y="1432"/>
                  <a:pt x="3017" y="1691"/>
                  <a:pt x="2980" y="1830"/>
                </a:cubicBezTo>
                <a:cubicBezTo>
                  <a:pt x="2975" y="1847"/>
                  <a:pt x="2978" y="1864"/>
                  <a:pt x="2987" y="1878"/>
                </a:cubicBezTo>
                <a:lnTo>
                  <a:pt x="2996" y="1888"/>
                </a:lnTo>
                <a:cubicBezTo>
                  <a:pt x="3007" y="1903"/>
                  <a:pt x="3017" y="1961"/>
                  <a:pt x="2984" y="2083"/>
                </a:cubicBezTo>
                <a:cubicBezTo>
                  <a:pt x="2977" y="2120"/>
                  <a:pt x="2964" y="2150"/>
                  <a:pt x="2943" y="2171"/>
                </a:cubicBezTo>
                <a:cubicBezTo>
                  <a:pt x="2936" y="2179"/>
                  <a:pt x="2931" y="2189"/>
                  <a:pt x="2929" y="2201"/>
                </a:cubicBezTo>
                <a:cubicBezTo>
                  <a:pt x="2877" y="2502"/>
                  <a:pt x="2608" y="2838"/>
                  <a:pt x="2324" y="2838"/>
                </a:cubicBezTo>
                <a:cubicBezTo>
                  <a:pt x="2084" y="2838"/>
                  <a:pt x="1809" y="2529"/>
                  <a:pt x="1759" y="2201"/>
                </a:cubicBezTo>
                <a:cubicBezTo>
                  <a:pt x="1757" y="2189"/>
                  <a:pt x="1752" y="2178"/>
                  <a:pt x="1744" y="2169"/>
                </a:cubicBezTo>
                <a:cubicBezTo>
                  <a:pt x="1723" y="2148"/>
                  <a:pt x="1710" y="2117"/>
                  <a:pt x="1702" y="2072"/>
                </a:cubicBezTo>
                <a:cubicBezTo>
                  <a:pt x="1678" y="1986"/>
                  <a:pt x="1676" y="1917"/>
                  <a:pt x="1694" y="1888"/>
                </a:cubicBezTo>
                <a:close/>
                <a:moveTo>
                  <a:pt x="1154" y="3191"/>
                </a:moveTo>
                <a:cubicBezTo>
                  <a:pt x="1164" y="3178"/>
                  <a:pt x="1223" y="3110"/>
                  <a:pt x="1340" y="3065"/>
                </a:cubicBezTo>
                <a:cubicBezTo>
                  <a:pt x="1444" y="3033"/>
                  <a:pt x="1700" y="2948"/>
                  <a:pt x="1840" y="2847"/>
                </a:cubicBezTo>
                <a:cubicBezTo>
                  <a:pt x="1846" y="2843"/>
                  <a:pt x="1853" y="2836"/>
                  <a:pt x="1858" y="2831"/>
                </a:cubicBezTo>
                <a:cubicBezTo>
                  <a:pt x="1871" y="2817"/>
                  <a:pt x="1891" y="2796"/>
                  <a:pt x="1914" y="2774"/>
                </a:cubicBezTo>
                <a:lnTo>
                  <a:pt x="1927" y="2762"/>
                </a:lnTo>
                <a:lnTo>
                  <a:pt x="1940" y="2774"/>
                </a:lnTo>
                <a:cubicBezTo>
                  <a:pt x="2064" y="2890"/>
                  <a:pt x="2200" y="2954"/>
                  <a:pt x="2324" y="2954"/>
                </a:cubicBezTo>
                <a:cubicBezTo>
                  <a:pt x="2455" y="2954"/>
                  <a:pt x="2590" y="2897"/>
                  <a:pt x="2714" y="2790"/>
                </a:cubicBezTo>
                <a:lnTo>
                  <a:pt x="2724" y="2782"/>
                </a:lnTo>
                <a:lnTo>
                  <a:pt x="2750" y="2795"/>
                </a:lnTo>
                <a:cubicBezTo>
                  <a:pt x="2774" y="2816"/>
                  <a:pt x="2815" y="2846"/>
                  <a:pt x="2834" y="2855"/>
                </a:cubicBezTo>
                <a:lnTo>
                  <a:pt x="2858" y="2867"/>
                </a:lnTo>
                <a:lnTo>
                  <a:pt x="2856" y="2870"/>
                </a:lnTo>
                <a:lnTo>
                  <a:pt x="2866" y="2876"/>
                </a:lnTo>
                <a:cubicBezTo>
                  <a:pt x="2889" y="2890"/>
                  <a:pt x="2914" y="2903"/>
                  <a:pt x="2944" y="2918"/>
                </a:cubicBezTo>
                <a:cubicBezTo>
                  <a:pt x="2973" y="2931"/>
                  <a:pt x="2998" y="2941"/>
                  <a:pt x="3024" y="2949"/>
                </a:cubicBezTo>
                <a:cubicBezTo>
                  <a:pt x="3045" y="2956"/>
                  <a:pt x="3160" y="2995"/>
                  <a:pt x="3291" y="3055"/>
                </a:cubicBezTo>
                <a:lnTo>
                  <a:pt x="3316" y="3063"/>
                </a:lnTo>
                <a:cubicBezTo>
                  <a:pt x="3445" y="3112"/>
                  <a:pt x="3501" y="3180"/>
                  <a:pt x="3507" y="3187"/>
                </a:cubicBezTo>
                <a:cubicBezTo>
                  <a:pt x="3659" y="3412"/>
                  <a:pt x="3717" y="3833"/>
                  <a:pt x="3739" y="4067"/>
                </a:cubicBezTo>
                <a:cubicBezTo>
                  <a:pt x="3342" y="4390"/>
                  <a:pt x="2842" y="4567"/>
                  <a:pt x="2332" y="4567"/>
                </a:cubicBezTo>
                <a:cubicBezTo>
                  <a:pt x="1821" y="4567"/>
                  <a:pt x="1322" y="4390"/>
                  <a:pt x="925" y="4067"/>
                </a:cubicBezTo>
                <a:cubicBezTo>
                  <a:pt x="946" y="3833"/>
                  <a:pt x="1004" y="3414"/>
                  <a:pt x="1154" y="319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56" name="iṡḻiḍê">
            <a:extLst>
              <a:ext uri="{FF2B5EF4-FFF2-40B4-BE49-F238E27FC236}">
                <a16:creationId xmlns:a16="http://schemas.microsoft.com/office/drawing/2014/main" id="{4D3D0E1F-69E8-4275-94A4-3D3D58037E9E}"/>
              </a:ext>
            </a:extLst>
          </p:cNvPr>
          <p:cNvSpPr/>
          <p:nvPr/>
        </p:nvSpPr>
        <p:spPr>
          <a:xfrm>
            <a:off x="7625604" y="4750011"/>
            <a:ext cx="466162" cy="465458"/>
          </a:xfrm>
          <a:custGeom>
            <a:avLst/>
            <a:gdLst>
              <a:gd name="T0" fmla="*/ 2332 w 4663"/>
              <a:gd name="T1" fmla="*/ 0 h 4663"/>
              <a:gd name="T2" fmla="*/ 0 w 4663"/>
              <a:gd name="T3" fmla="*/ 2332 h 4663"/>
              <a:gd name="T4" fmla="*/ 2332 w 4663"/>
              <a:gd name="T5" fmla="*/ 4663 h 4663"/>
              <a:gd name="T6" fmla="*/ 4663 w 4663"/>
              <a:gd name="T7" fmla="*/ 2332 h 4663"/>
              <a:gd name="T8" fmla="*/ 2332 w 4663"/>
              <a:gd name="T9" fmla="*/ 0 h 4663"/>
              <a:gd name="T10" fmla="*/ 1694 w 4663"/>
              <a:gd name="T11" fmla="*/ 1888 h 4663"/>
              <a:gd name="T12" fmla="*/ 1699 w 4663"/>
              <a:gd name="T13" fmla="*/ 1883 h 4663"/>
              <a:gd name="T14" fmla="*/ 1724 w 4663"/>
              <a:gd name="T15" fmla="*/ 1825 h 4663"/>
              <a:gd name="T16" fmla="*/ 1718 w 4663"/>
              <a:gd name="T17" fmla="*/ 1395 h 4663"/>
              <a:gd name="T18" fmla="*/ 2108 w 4663"/>
              <a:gd name="T19" fmla="*/ 1006 h 4663"/>
              <a:gd name="T20" fmla="*/ 2159 w 4663"/>
              <a:gd name="T21" fmla="*/ 993 h 4663"/>
              <a:gd name="T22" fmla="*/ 2165 w 4663"/>
              <a:gd name="T23" fmla="*/ 991 h 4663"/>
              <a:gd name="T24" fmla="*/ 2207 w 4663"/>
              <a:gd name="T25" fmla="*/ 989 h 4663"/>
              <a:gd name="T26" fmla="*/ 2207 w 4663"/>
              <a:gd name="T27" fmla="*/ 992 h 4663"/>
              <a:gd name="T28" fmla="*/ 2217 w 4663"/>
              <a:gd name="T29" fmla="*/ 991 h 4663"/>
              <a:gd name="T30" fmla="*/ 2244 w 4663"/>
              <a:gd name="T31" fmla="*/ 987 h 4663"/>
              <a:gd name="T32" fmla="*/ 2253 w 4663"/>
              <a:gd name="T33" fmla="*/ 985 h 4663"/>
              <a:gd name="T34" fmla="*/ 2510 w 4663"/>
              <a:gd name="T35" fmla="*/ 1043 h 4663"/>
              <a:gd name="T36" fmla="*/ 2614 w 4663"/>
              <a:gd name="T37" fmla="*/ 1079 h 4663"/>
              <a:gd name="T38" fmla="*/ 2906 w 4663"/>
              <a:gd name="T39" fmla="*/ 1260 h 4663"/>
              <a:gd name="T40" fmla="*/ 2980 w 4663"/>
              <a:gd name="T41" fmla="*/ 1830 h 4663"/>
              <a:gd name="T42" fmla="*/ 2987 w 4663"/>
              <a:gd name="T43" fmla="*/ 1878 h 4663"/>
              <a:gd name="T44" fmla="*/ 2996 w 4663"/>
              <a:gd name="T45" fmla="*/ 1888 h 4663"/>
              <a:gd name="T46" fmla="*/ 2984 w 4663"/>
              <a:gd name="T47" fmla="*/ 2083 h 4663"/>
              <a:gd name="T48" fmla="*/ 2943 w 4663"/>
              <a:gd name="T49" fmla="*/ 2171 h 4663"/>
              <a:gd name="T50" fmla="*/ 2929 w 4663"/>
              <a:gd name="T51" fmla="*/ 2201 h 4663"/>
              <a:gd name="T52" fmla="*/ 2324 w 4663"/>
              <a:gd name="T53" fmla="*/ 2838 h 4663"/>
              <a:gd name="T54" fmla="*/ 1759 w 4663"/>
              <a:gd name="T55" fmla="*/ 2201 h 4663"/>
              <a:gd name="T56" fmla="*/ 1744 w 4663"/>
              <a:gd name="T57" fmla="*/ 2169 h 4663"/>
              <a:gd name="T58" fmla="*/ 1702 w 4663"/>
              <a:gd name="T59" fmla="*/ 2072 h 4663"/>
              <a:gd name="T60" fmla="*/ 1694 w 4663"/>
              <a:gd name="T61" fmla="*/ 1888 h 4663"/>
              <a:gd name="T62" fmla="*/ 1154 w 4663"/>
              <a:gd name="T63" fmla="*/ 3191 h 4663"/>
              <a:gd name="T64" fmla="*/ 1340 w 4663"/>
              <a:gd name="T65" fmla="*/ 3065 h 4663"/>
              <a:gd name="T66" fmla="*/ 1840 w 4663"/>
              <a:gd name="T67" fmla="*/ 2847 h 4663"/>
              <a:gd name="T68" fmla="*/ 1858 w 4663"/>
              <a:gd name="T69" fmla="*/ 2831 h 4663"/>
              <a:gd name="T70" fmla="*/ 1914 w 4663"/>
              <a:gd name="T71" fmla="*/ 2774 h 4663"/>
              <a:gd name="T72" fmla="*/ 1927 w 4663"/>
              <a:gd name="T73" fmla="*/ 2762 h 4663"/>
              <a:gd name="T74" fmla="*/ 1940 w 4663"/>
              <a:gd name="T75" fmla="*/ 2774 h 4663"/>
              <a:gd name="T76" fmla="*/ 2324 w 4663"/>
              <a:gd name="T77" fmla="*/ 2954 h 4663"/>
              <a:gd name="T78" fmla="*/ 2714 w 4663"/>
              <a:gd name="T79" fmla="*/ 2790 h 4663"/>
              <a:gd name="T80" fmla="*/ 2724 w 4663"/>
              <a:gd name="T81" fmla="*/ 2782 h 4663"/>
              <a:gd name="T82" fmla="*/ 2750 w 4663"/>
              <a:gd name="T83" fmla="*/ 2795 h 4663"/>
              <a:gd name="T84" fmla="*/ 2834 w 4663"/>
              <a:gd name="T85" fmla="*/ 2855 h 4663"/>
              <a:gd name="T86" fmla="*/ 2858 w 4663"/>
              <a:gd name="T87" fmla="*/ 2867 h 4663"/>
              <a:gd name="T88" fmla="*/ 2856 w 4663"/>
              <a:gd name="T89" fmla="*/ 2870 h 4663"/>
              <a:gd name="T90" fmla="*/ 2866 w 4663"/>
              <a:gd name="T91" fmla="*/ 2876 h 4663"/>
              <a:gd name="T92" fmla="*/ 2944 w 4663"/>
              <a:gd name="T93" fmla="*/ 2918 h 4663"/>
              <a:gd name="T94" fmla="*/ 3024 w 4663"/>
              <a:gd name="T95" fmla="*/ 2949 h 4663"/>
              <a:gd name="T96" fmla="*/ 3291 w 4663"/>
              <a:gd name="T97" fmla="*/ 3055 h 4663"/>
              <a:gd name="T98" fmla="*/ 3316 w 4663"/>
              <a:gd name="T99" fmla="*/ 3063 h 4663"/>
              <a:gd name="T100" fmla="*/ 3507 w 4663"/>
              <a:gd name="T101" fmla="*/ 3187 h 4663"/>
              <a:gd name="T102" fmla="*/ 3739 w 4663"/>
              <a:gd name="T103" fmla="*/ 4067 h 4663"/>
              <a:gd name="T104" fmla="*/ 2332 w 4663"/>
              <a:gd name="T105" fmla="*/ 4567 h 4663"/>
              <a:gd name="T106" fmla="*/ 925 w 4663"/>
              <a:gd name="T107" fmla="*/ 4067 h 4663"/>
              <a:gd name="T108" fmla="*/ 1154 w 4663"/>
              <a:gd name="T109" fmla="*/ 3191 h 4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63" h="4663">
                <a:moveTo>
                  <a:pt x="2332" y="0"/>
                </a:moveTo>
                <a:cubicBezTo>
                  <a:pt x="1046" y="0"/>
                  <a:pt x="0" y="1046"/>
                  <a:pt x="0" y="2332"/>
                </a:cubicBezTo>
                <a:cubicBezTo>
                  <a:pt x="0" y="3617"/>
                  <a:pt x="1046" y="4663"/>
                  <a:pt x="2332" y="4663"/>
                </a:cubicBezTo>
                <a:cubicBezTo>
                  <a:pt x="3617" y="4663"/>
                  <a:pt x="4663" y="3617"/>
                  <a:pt x="4663" y="2332"/>
                </a:cubicBezTo>
                <a:cubicBezTo>
                  <a:pt x="4663" y="1046"/>
                  <a:pt x="3617" y="0"/>
                  <a:pt x="2332" y="0"/>
                </a:cubicBezTo>
                <a:close/>
                <a:moveTo>
                  <a:pt x="1694" y="1888"/>
                </a:moveTo>
                <a:lnTo>
                  <a:pt x="1699" y="1883"/>
                </a:lnTo>
                <a:cubicBezTo>
                  <a:pt x="1718" y="1869"/>
                  <a:pt x="1727" y="1848"/>
                  <a:pt x="1724" y="1825"/>
                </a:cubicBezTo>
                <a:cubicBezTo>
                  <a:pt x="1677" y="1543"/>
                  <a:pt x="1708" y="1425"/>
                  <a:pt x="1718" y="1395"/>
                </a:cubicBezTo>
                <a:cubicBezTo>
                  <a:pt x="1800" y="1143"/>
                  <a:pt x="2058" y="1027"/>
                  <a:pt x="2108" y="1006"/>
                </a:cubicBezTo>
                <a:cubicBezTo>
                  <a:pt x="2119" y="1002"/>
                  <a:pt x="2139" y="996"/>
                  <a:pt x="2159" y="993"/>
                </a:cubicBezTo>
                <a:lnTo>
                  <a:pt x="2165" y="991"/>
                </a:lnTo>
                <a:lnTo>
                  <a:pt x="2207" y="989"/>
                </a:lnTo>
                <a:lnTo>
                  <a:pt x="2207" y="992"/>
                </a:lnTo>
                <a:lnTo>
                  <a:pt x="2217" y="991"/>
                </a:lnTo>
                <a:cubicBezTo>
                  <a:pt x="2225" y="990"/>
                  <a:pt x="2233" y="989"/>
                  <a:pt x="2244" y="987"/>
                </a:cubicBezTo>
                <a:lnTo>
                  <a:pt x="2253" y="985"/>
                </a:lnTo>
                <a:cubicBezTo>
                  <a:pt x="2261" y="985"/>
                  <a:pt x="2361" y="998"/>
                  <a:pt x="2510" y="1043"/>
                </a:cubicBezTo>
                <a:lnTo>
                  <a:pt x="2614" y="1079"/>
                </a:lnTo>
                <a:cubicBezTo>
                  <a:pt x="2803" y="1135"/>
                  <a:pt x="2890" y="1239"/>
                  <a:pt x="2906" y="1260"/>
                </a:cubicBezTo>
                <a:cubicBezTo>
                  <a:pt x="3058" y="1432"/>
                  <a:pt x="3017" y="1691"/>
                  <a:pt x="2980" y="1830"/>
                </a:cubicBezTo>
                <a:cubicBezTo>
                  <a:pt x="2975" y="1847"/>
                  <a:pt x="2978" y="1864"/>
                  <a:pt x="2987" y="1878"/>
                </a:cubicBezTo>
                <a:lnTo>
                  <a:pt x="2996" y="1888"/>
                </a:lnTo>
                <a:cubicBezTo>
                  <a:pt x="3007" y="1903"/>
                  <a:pt x="3017" y="1961"/>
                  <a:pt x="2984" y="2083"/>
                </a:cubicBezTo>
                <a:cubicBezTo>
                  <a:pt x="2977" y="2120"/>
                  <a:pt x="2964" y="2150"/>
                  <a:pt x="2943" y="2171"/>
                </a:cubicBezTo>
                <a:cubicBezTo>
                  <a:pt x="2936" y="2179"/>
                  <a:pt x="2931" y="2189"/>
                  <a:pt x="2929" y="2201"/>
                </a:cubicBezTo>
                <a:cubicBezTo>
                  <a:pt x="2877" y="2502"/>
                  <a:pt x="2608" y="2838"/>
                  <a:pt x="2324" y="2838"/>
                </a:cubicBezTo>
                <a:cubicBezTo>
                  <a:pt x="2084" y="2838"/>
                  <a:pt x="1809" y="2529"/>
                  <a:pt x="1759" y="2201"/>
                </a:cubicBezTo>
                <a:cubicBezTo>
                  <a:pt x="1757" y="2189"/>
                  <a:pt x="1752" y="2178"/>
                  <a:pt x="1744" y="2169"/>
                </a:cubicBezTo>
                <a:cubicBezTo>
                  <a:pt x="1723" y="2148"/>
                  <a:pt x="1710" y="2117"/>
                  <a:pt x="1702" y="2072"/>
                </a:cubicBezTo>
                <a:cubicBezTo>
                  <a:pt x="1678" y="1986"/>
                  <a:pt x="1676" y="1917"/>
                  <a:pt x="1694" y="1888"/>
                </a:cubicBezTo>
                <a:close/>
                <a:moveTo>
                  <a:pt x="1154" y="3191"/>
                </a:moveTo>
                <a:cubicBezTo>
                  <a:pt x="1164" y="3178"/>
                  <a:pt x="1223" y="3110"/>
                  <a:pt x="1340" y="3065"/>
                </a:cubicBezTo>
                <a:cubicBezTo>
                  <a:pt x="1444" y="3033"/>
                  <a:pt x="1700" y="2948"/>
                  <a:pt x="1840" y="2847"/>
                </a:cubicBezTo>
                <a:cubicBezTo>
                  <a:pt x="1846" y="2843"/>
                  <a:pt x="1853" y="2836"/>
                  <a:pt x="1858" y="2831"/>
                </a:cubicBezTo>
                <a:cubicBezTo>
                  <a:pt x="1871" y="2817"/>
                  <a:pt x="1891" y="2796"/>
                  <a:pt x="1914" y="2774"/>
                </a:cubicBezTo>
                <a:lnTo>
                  <a:pt x="1927" y="2762"/>
                </a:lnTo>
                <a:lnTo>
                  <a:pt x="1940" y="2774"/>
                </a:lnTo>
                <a:cubicBezTo>
                  <a:pt x="2064" y="2890"/>
                  <a:pt x="2200" y="2954"/>
                  <a:pt x="2324" y="2954"/>
                </a:cubicBezTo>
                <a:cubicBezTo>
                  <a:pt x="2455" y="2954"/>
                  <a:pt x="2590" y="2897"/>
                  <a:pt x="2714" y="2790"/>
                </a:cubicBezTo>
                <a:lnTo>
                  <a:pt x="2724" y="2782"/>
                </a:lnTo>
                <a:lnTo>
                  <a:pt x="2750" y="2795"/>
                </a:lnTo>
                <a:cubicBezTo>
                  <a:pt x="2774" y="2816"/>
                  <a:pt x="2815" y="2846"/>
                  <a:pt x="2834" y="2855"/>
                </a:cubicBezTo>
                <a:lnTo>
                  <a:pt x="2858" y="2867"/>
                </a:lnTo>
                <a:lnTo>
                  <a:pt x="2856" y="2870"/>
                </a:lnTo>
                <a:lnTo>
                  <a:pt x="2866" y="2876"/>
                </a:lnTo>
                <a:cubicBezTo>
                  <a:pt x="2889" y="2890"/>
                  <a:pt x="2914" y="2903"/>
                  <a:pt x="2944" y="2918"/>
                </a:cubicBezTo>
                <a:cubicBezTo>
                  <a:pt x="2973" y="2931"/>
                  <a:pt x="2998" y="2941"/>
                  <a:pt x="3024" y="2949"/>
                </a:cubicBezTo>
                <a:cubicBezTo>
                  <a:pt x="3045" y="2956"/>
                  <a:pt x="3160" y="2995"/>
                  <a:pt x="3291" y="3055"/>
                </a:cubicBezTo>
                <a:lnTo>
                  <a:pt x="3316" y="3063"/>
                </a:lnTo>
                <a:cubicBezTo>
                  <a:pt x="3445" y="3112"/>
                  <a:pt x="3501" y="3180"/>
                  <a:pt x="3507" y="3187"/>
                </a:cubicBezTo>
                <a:cubicBezTo>
                  <a:pt x="3659" y="3412"/>
                  <a:pt x="3717" y="3833"/>
                  <a:pt x="3739" y="4067"/>
                </a:cubicBezTo>
                <a:cubicBezTo>
                  <a:pt x="3342" y="4390"/>
                  <a:pt x="2842" y="4567"/>
                  <a:pt x="2332" y="4567"/>
                </a:cubicBezTo>
                <a:cubicBezTo>
                  <a:pt x="1821" y="4567"/>
                  <a:pt x="1322" y="4390"/>
                  <a:pt x="925" y="4067"/>
                </a:cubicBezTo>
                <a:cubicBezTo>
                  <a:pt x="946" y="3833"/>
                  <a:pt x="1004" y="3414"/>
                  <a:pt x="1154" y="319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C248F1C-6138-4C5B-A005-CD430EA4FF72}"/>
              </a:ext>
            </a:extLst>
          </p:cNvPr>
          <p:cNvGrpSpPr/>
          <p:nvPr/>
        </p:nvGrpSpPr>
        <p:grpSpPr>
          <a:xfrm>
            <a:off x="5689226" y="2375545"/>
            <a:ext cx="1828800" cy="2607194"/>
            <a:chOff x="5689226" y="2629545"/>
            <a:chExt cx="1828800" cy="2607194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9520B87B-D6E8-4AA8-9BFE-23D15CAC4EDD}"/>
                </a:ext>
              </a:extLst>
            </p:cNvPr>
            <p:cNvCxnSpPr/>
            <p:nvPr/>
          </p:nvCxnSpPr>
          <p:spPr>
            <a:xfrm>
              <a:off x="6989109" y="2629545"/>
              <a:ext cx="52891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0542948E-0982-4B30-9BCE-CB463653B5C8}"/>
                </a:ext>
              </a:extLst>
            </p:cNvPr>
            <p:cNvCxnSpPr/>
            <p:nvPr/>
          </p:nvCxnSpPr>
          <p:spPr>
            <a:xfrm>
              <a:off x="6989109" y="3933142"/>
              <a:ext cx="52891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75AE6AC2-821B-4BDB-AF30-F1AABCB46473}"/>
                </a:ext>
              </a:extLst>
            </p:cNvPr>
            <p:cNvCxnSpPr/>
            <p:nvPr/>
          </p:nvCxnSpPr>
          <p:spPr>
            <a:xfrm>
              <a:off x="6989109" y="5236739"/>
              <a:ext cx="52891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肘形连接符 86">
              <a:extLst>
                <a:ext uri="{FF2B5EF4-FFF2-40B4-BE49-F238E27FC236}">
                  <a16:creationId xmlns:a16="http://schemas.microsoft.com/office/drawing/2014/main" id="{0E07E17B-0C63-41C2-821B-BEE77E38BD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89226" y="2629545"/>
              <a:ext cx="1299883" cy="1303598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肘形连接符 90">
              <a:extLst>
                <a:ext uri="{FF2B5EF4-FFF2-40B4-BE49-F238E27FC236}">
                  <a16:creationId xmlns:a16="http://schemas.microsoft.com/office/drawing/2014/main" id="{8FBD6036-3986-4D16-BFD6-C2FF1EB8B23A}"/>
                </a:ext>
              </a:extLst>
            </p:cNvPr>
            <p:cNvCxnSpPr>
              <a:cxnSpLocks/>
            </p:cNvCxnSpPr>
            <p:nvPr/>
          </p:nvCxnSpPr>
          <p:spPr>
            <a:xfrm>
              <a:off x="5689226" y="3933143"/>
              <a:ext cx="1299878" cy="1302460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46A36E8-B46D-4B6D-A835-499D0050D6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89226" y="3933142"/>
              <a:ext cx="1299878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 Placeholder 32">
            <a:extLst>
              <a:ext uri="{FF2B5EF4-FFF2-40B4-BE49-F238E27FC236}">
                <a16:creationId xmlns:a16="http://schemas.microsoft.com/office/drawing/2014/main" id="{A1D485BF-52A6-48DE-ADCE-DEE8B855C4C4}"/>
              </a:ext>
            </a:extLst>
          </p:cNvPr>
          <p:cNvSpPr txBox="1">
            <a:spLocks/>
          </p:cNvSpPr>
          <p:nvPr/>
        </p:nvSpPr>
        <p:spPr>
          <a:xfrm>
            <a:off x="8487985" y="2298175"/>
            <a:ext cx="2973765" cy="4413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64" name="Text Placeholder 33">
            <a:extLst>
              <a:ext uri="{FF2B5EF4-FFF2-40B4-BE49-F238E27FC236}">
                <a16:creationId xmlns:a16="http://schemas.microsoft.com/office/drawing/2014/main" id="{622877B6-93ED-4420-A9A1-E0B29906BF55}"/>
              </a:ext>
            </a:extLst>
          </p:cNvPr>
          <p:cNvSpPr txBox="1">
            <a:spLocks/>
          </p:cNvSpPr>
          <p:nvPr/>
        </p:nvSpPr>
        <p:spPr>
          <a:xfrm>
            <a:off x="8487984" y="2016784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Text Placeholder 32">
            <a:extLst>
              <a:ext uri="{FF2B5EF4-FFF2-40B4-BE49-F238E27FC236}">
                <a16:creationId xmlns:a16="http://schemas.microsoft.com/office/drawing/2014/main" id="{CB80F43D-B5CC-4B2F-8C7D-0DAD4F758A89}"/>
              </a:ext>
            </a:extLst>
          </p:cNvPr>
          <p:cNvSpPr txBox="1">
            <a:spLocks/>
          </p:cNvSpPr>
          <p:nvPr/>
        </p:nvSpPr>
        <p:spPr>
          <a:xfrm>
            <a:off x="8487985" y="3638523"/>
            <a:ext cx="2973765" cy="4413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66" name="Text Placeholder 33">
            <a:extLst>
              <a:ext uri="{FF2B5EF4-FFF2-40B4-BE49-F238E27FC236}">
                <a16:creationId xmlns:a16="http://schemas.microsoft.com/office/drawing/2014/main" id="{81D64B03-3AE0-41A1-94FD-B759A9C7B19F}"/>
              </a:ext>
            </a:extLst>
          </p:cNvPr>
          <p:cNvSpPr txBox="1">
            <a:spLocks/>
          </p:cNvSpPr>
          <p:nvPr/>
        </p:nvSpPr>
        <p:spPr>
          <a:xfrm>
            <a:off x="8487984" y="3357132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 Placeholder 32">
            <a:extLst>
              <a:ext uri="{FF2B5EF4-FFF2-40B4-BE49-F238E27FC236}">
                <a16:creationId xmlns:a16="http://schemas.microsoft.com/office/drawing/2014/main" id="{D62D4F2D-EED4-42EF-B6B7-5C300076C1CB}"/>
              </a:ext>
            </a:extLst>
          </p:cNvPr>
          <p:cNvSpPr txBox="1">
            <a:spLocks/>
          </p:cNvSpPr>
          <p:nvPr/>
        </p:nvSpPr>
        <p:spPr>
          <a:xfrm>
            <a:off x="8487985" y="4978872"/>
            <a:ext cx="2973765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68" name="Text Placeholder 33">
            <a:extLst>
              <a:ext uri="{FF2B5EF4-FFF2-40B4-BE49-F238E27FC236}">
                <a16:creationId xmlns:a16="http://schemas.microsoft.com/office/drawing/2014/main" id="{5F281E44-77D9-4170-B153-37F843C6B719}"/>
              </a:ext>
            </a:extLst>
          </p:cNvPr>
          <p:cNvSpPr txBox="1">
            <a:spLocks/>
          </p:cNvSpPr>
          <p:nvPr/>
        </p:nvSpPr>
        <p:spPr>
          <a:xfrm>
            <a:off x="8487984" y="4697481"/>
            <a:ext cx="22039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70586790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2628" y="2669646"/>
            <a:ext cx="4949371" cy="4209367"/>
          </a:xfrm>
          <a:prstGeom prst="rect">
            <a:avLst/>
          </a:prstGeom>
        </p:spPr>
      </p:pic>
      <p:sp>
        <p:nvSpPr>
          <p:cNvPr id="29" name="同心圆 2">
            <a:extLst>
              <a:ext uri="{FF2B5EF4-FFF2-40B4-BE49-F238E27FC236}">
                <a16:creationId xmlns:a16="http://schemas.microsoft.com/office/drawing/2014/main" id="{D313CA19-F230-4A26-BC23-DF06021692A5}"/>
              </a:ext>
            </a:extLst>
          </p:cNvPr>
          <p:cNvSpPr/>
          <p:nvPr/>
        </p:nvSpPr>
        <p:spPr>
          <a:xfrm>
            <a:off x="4201088" y="-682155"/>
            <a:ext cx="18784220" cy="18784220"/>
          </a:xfrm>
          <a:prstGeom prst="donut">
            <a:avLst>
              <a:gd name="adj" fmla="val 17949"/>
            </a:avLst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íṩḻidè">
            <a:extLst>
              <a:ext uri="{FF2B5EF4-FFF2-40B4-BE49-F238E27FC236}">
                <a16:creationId xmlns:a16="http://schemas.microsoft.com/office/drawing/2014/main" id="{986318C2-7EF2-43F3-8B22-421BEC9AF6BB}"/>
              </a:ext>
            </a:extLst>
          </p:cNvPr>
          <p:cNvSpPr/>
          <p:nvPr/>
        </p:nvSpPr>
        <p:spPr bwMode="white">
          <a:xfrm>
            <a:off x="5262306" y="4820404"/>
            <a:ext cx="768398" cy="76839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endParaRPr sz="1400" b="1" dirty="0">
              <a:cs typeface="+mn-ea"/>
              <a:sym typeface="+mn-lt"/>
            </a:endParaRPr>
          </a:p>
        </p:txBody>
      </p:sp>
      <p:sp>
        <p:nvSpPr>
          <p:cNvPr id="36" name="íṩḻidè">
            <a:extLst>
              <a:ext uri="{FF2B5EF4-FFF2-40B4-BE49-F238E27FC236}">
                <a16:creationId xmlns:a16="http://schemas.microsoft.com/office/drawing/2014/main" id="{A11A32E8-8168-45BA-8372-94F13A26268C}"/>
              </a:ext>
            </a:extLst>
          </p:cNvPr>
          <p:cNvSpPr/>
          <p:nvPr/>
        </p:nvSpPr>
        <p:spPr bwMode="white">
          <a:xfrm>
            <a:off x="6296010" y="2681616"/>
            <a:ext cx="768398" cy="76839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endParaRPr sz="1400" b="1" dirty="0">
              <a:cs typeface="+mn-ea"/>
              <a:sym typeface="+mn-lt"/>
            </a:endParaRPr>
          </a:p>
        </p:txBody>
      </p:sp>
      <p:sp>
        <p:nvSpPr>
          <p:cNvPr id="40" name="íṩḻidè">
            <a:extLst>
              <a:ext uri="{FF2B5EF4-FFF2-40B4-BE49-F238E27FC236}">
                <a16:creationId xmlns:a16="http://schemas.microsoft.com/office/drawing/2014/main" id="{4913510C-ABD5-4BF5-A8E3-D4EB3B6D84C2}"/>
              </a:ext>
            </a:extLst>
          </p:cNvPr>
          <p:cNvSpPr/>
          <p:nvPr/>
        </p:nvSpPr>
        <p:spPr bwMode="white">
          <a:xfrm>
            <a:off x="8247492" y="892587"/>
            <a:ext cx="768398" cy="76839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endParaRPr sz="1400" b="1" dirty="0">
              <a:cs typeface="+mn-ea"/>
              <a:sym typeface="+mn-lt"/>
            </a:endParaRPr>
          </a:p>
        </p:txBody>
      </p:sp>
      <p:sp>
        <p:nvSpPr>
          <p:cNvPr id="42" name="TextBox 23">
            <a:extLst>
              <a:ext uri="{FF2B5EF4-FFF2-40B4-BE49-F238E27FC236}">
                <a16:creationId xmlns:a16="http://schemas.microsoft.com/office/drawing/2014/main" id="{9406A6B4-967A-4FB8-9827-BEB32CAC46F2}"/>
              </a:ext>
            </a:extLst>
          </p:cNvPr>
          <p:cNvSpPr txBox="1"/>
          <p:nvPr/>
        </p:nvSpPr>
        <p:spPr>
          <a:xfrm>
            <a:off x="2845753" y="5079484"/>
            <a:ext cx="1677424" cy="49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24">
            <a:extLst>
              <a:ext uri="{FF2B5EF4-FFF2-40B4-BE49-F238E27FC236}">
                <a16:creationId xmlns:a16="http://schemas.microsoft.com/office/drawing/2014/main" id="{A7A084A1-317F-412D-8AA5-D42EC44EBACC}"/>
              </a:ext>
            </a:extLst>
          </p:cNvPr>
          <p:cNvSpPr txBox="1"/>
          <p:nvPr/>
        </p:nvSpPr>
        <p:spPr>
          <a:xfrm>
            <a:off x="3266422" y="4820404"/>
            <a:ext cx="125675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4" name="TextBox 23">
            <a:extLst>
              <a:ext uri="{FF2B5EF4-FFF2-40B4-BE49-F238E27FC236}">
                <a16:creationId xmlns:a16="http://schemas.microsoft.com/office/drawing/2014/main" id="{AD018BB9-C278-4881-9B4A-45B74B655818}"/>
              </a:ext>
            </a:extLst>
          </p:cNvPr>
          <p:cNvSpPr txBox="1"/>
          <p:nvPr/>
        </p:nvSpPr>
        <p:spPr>
          <a:xfrm>
            <a:off x="3852969" y="2944508"/>
            <a:ext cx="1677424" cy="49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24">
            <a:extLst>
              <a:ext uri="{FF2B5EF4-FFF2-40B4-BE49-F238E27FC236}">
                <a16:creationId xmlns:a16="http://schemas.microsoft.com/office/drawing/2014/main" id="{878091A2-83B4-4F24-BFE6-10BDB60E9306}"/>
              </a:ext>
            </a:extLst>
          </p:cNvPr>
          <p:cNvSpPr txBox="1"/>
          <p:nvPr/>
        </p:nvSpPr>
        <p:spPr>
          <a:xfrm>
            <a:off x="4273638" y="2685428"/>
            <a:ext cx="125675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6" name="TextBox 23">
            <a:extLst>
              <a:ext uri="{FF2B5EF4-FFF2-40B4-BE49-F238E27FC236}">
                <a16:creationId xmlns:a16="http://schemas.microsoft.com/office/drawing/2014/main" id="{A6070436-8ECF-46C8-8139-6B1A68435082}"/>
              </a:ext>
            </a:extLst>
          </p:cNvPr>
          <p:cNvSpPr txBox="1"/>
          <p:nvPr/>
        </p:nvSpPr>
        <p:spPr>
          <a:xfrm>
            <a:off x="5610035" y="1176493"/>
            <a:ext cx="1677424" cy="49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24">
            <a:extLst>
              <a:ext uri="{FF2B5EF4-FFF2-40B4-BE49-F238E27FC236}">
                <a16:creationId xmlns:a16="http://schemas.microsoft.com/office/drawing/2014/main" id="{E77175D2-FEB6-412A-A3E0-4B7ABEFDAD9A}"/>
              </a:ext>
            </a:extLst>
          </p:cNvPr>
          <p:cNvSpPr txBox="1"/>
          <p:nvPr/>
        </p:nvSpPr>
        <p:spPr>
          <a:xfrm>
            <a:off x="6030704" y="917413"/>
            <a:ext cx="125675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7" name="矩形 46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0" name="flag-pole-with-black-flag_38306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1448869" y="1572311"/>
            <a:ext cx="1882626" cy="2241079"/>
          </a:xfrm>
          <a:custGeom>
            <a:avLst/>
            <a:gdLst>
              <a:gd name="T0" fmla="*/ 401 w 401"/>
              <a:gd name="T1" fmla="*/ 89 h 478"/>
              <a:gd name="T2" fmla="*/ 401 w 401"/>
              <a:gd name="T3" fmla="*/ 293 h 478"/>
              <a:gd name="T4" fmla="*/ 73 w 401"/>
              <a:gd name="T5" fmla="*/ 293 h 478"/>
              <a:gd name="T6" fmla="*/ 73 w 401"/>
              <a:gd name="T7" fmla="*/ 89 h 478"/>
              <a:gd name="T8" fmla="*/ 401 w 401"/>
              <a:gd name="T9" fmla="*/ 89 h 478"/>
              <a:gd name="T10" fmla="*/ 39 w 401"/>
              <a:gd name="T11" fmla="*/ 0 h 478"/>
              <a:gd name="T12" fmla="*/ 0 w 401"/>
              <a:gd name="T13" fmla="*/ 39 h 478"/>
              <a:gd name="T14" fmla="*/ 23 w 401"/>
              <a:gd name="T15" fmla="*/ 74 h 478"/>
              <a:gd name="T16" fmla="*/ 23 w 401"/>
              <a:gd name="T17" fmla="*/ 478 h 478"/>
              <a:gd name="T18" fmla="*/ 56 w 401"/>
              <a:gd name="T19" fmla="*/ 478 h 478"/>
              <a:gd name="T20" fmla="*/ 56 w 401"/>
              <a:gd name="T21" fmla="*/ 74 h 478"/>
              <a:gd name="T22" fmla="*/ 78 w 401"/>
              <a:gd name="T23" fmla="*/ 39 h 478"/>
              <a:gd name="T24" fmla="*/ 39 w 401"/>
              <a:gd name="T25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1" h="478">
                <a:moveTo>
                  <a:pt x="401" y="89"/>
                </a:moveTo>
                <a:lnTo>
                  <a:pt x="401" y="293"/>
                </a:lnTo>
                <a:cubicBezTo>
                  <a:pt x="292" y="212"/>
                  <a:pt x="182" y="375"/>
                  <a:pt x="73" y="293"/>
                </a:cubicBezTo>
                <a:lnTo>
                  <a:pt x="73" y="89"/>
                </a:lnTo>
                <a:cubicBezTo>
                  <a:pt x="182" y="171"/>
                  <a:pt x="292" y="7"/>
                  <a:pt x="401" y="89"/>
                </a:cubicBezTo>
                <a:close/>
                <a:moveTo>
                  <a:pt x="39" y="0"/>
                </a:moveTo>
                <a:cubicBezTo>
                  <a:pt x="18" y="0"/>
                  <a:pt x="0" y="17"/>
                  <a:pt x="0" y="39"/>
                </a:cubicBezTo>
                <a:cubicBezTo>
                  <a:pt x="0" y="54"/>
                  <a:pt x="9" y="68"/>
                  <a:pt x="23" y="74"/>
                </a:cubicBezTo>
                <a:lnTo>
                  <a:pt x="23" y="478"/>
                </a:lnTo>
                <a:lnTo>
                  <a:pt x="56" y="478"/>
                </a:lnTo>
                <a:lnTo>
                  <a:pt x="56" y="74"/>
                </a:lnTo>
                <a:cubicBezTo>
                  <a:pt x="69" y="68"/>
                  <a:pt x="78" y="54"/>
                  <a:pt x="78" y="39"/>
                </a:cubicBezTo>
                <a:cubicBezTo>
                  <a:pt x="78" y="17"/>
                  <a:pt x="61" y="0"/>
                  <a:pt x="39" y="0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confont-1191-86687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465059" y="2823631"/>
            <a:ext cx="420669" cy="449128"/>
          </a:xfrm>
          <a:custGeom>
            <a:avLst/>
            <a:gdLst>
              <a:gd name="T0" fmla="*/ 7602 w 7760"/>
              <a:gd name="T1" fmla="*/ 4758 h 8285"/>
              <a:gd name="T2" fmla="*/ 4177 w 7760"/>
              <a:gd name="T3" fmla="*/ 8165 h 8285"/>
              <a:gd name="T4" fmla="*/ 3880 w 7760"/>
              <a:gd name="T5" fmla="*/ 8285 h 8285"/>
              <a:gd name="T6" fmla="*/ 3583 w 7760"/>
              <a:gd name="T7" fmla="*/ 8165 h 8285"/>
              <a:gd name="T8" fmla="*/ 158 w 7760"/>
              <a:gd name="T9" fmla="*/ 4758 h 8285"/>
              <a:gd name="T10" fmla="*/ 67 w 7760"/>
              <a:gd name="T11" fmla="*/ 4309 h 8285"/>
              <a:gd name="T12" fmla="*/ 454 w 7760"/>
              <a:gd name="T13" fmla="*/ 4054 h 8285"/>
              <a:gd name="T14" fmla="*/ 1585 w 7760"/>
              <a:gd name="T15" fmla="*/ 4054 h 8285"/>
              <a:gd name="T16" fmla="*/ 1585 w 7760"/>
              <a:gd name="T17" fmla="*/ 413 h 8285"/>
              <a:gd name="T18" fmla="*/ 2004 w 7760"/>
              <a:gd name="T19" fmla="*/ 0 h 8285"/>
              <a:gd name="T20" fmla="*/ 5873 w 7760"/>
              <a:gd name="T21" fmla="*/ 0 h 8285"/>
              <a:gd name="T22" fmla="*/ 6293 w 7760"/>
              <a:gd name="T23" fmla="*/ 413 h 8285"/>
              <a:gd name="T24" fmla="*/ 6293 w 7760"/>
              <a:gd name="T25" fmla="*/ 4054 h 8285"/>
              <a:gd name="T26" fmla="*/ 7305 w 7760"/>
              <a:gd name="T27" fmla="*/ 4054 h 8285"/>
              <a:gd name="T28" fmla="*/ 7693 w 7760"/>
              <a:gd name="T29" fmla="*/ 4309 h 8285"/>
              <a:gd name="T30" fmla="*/ 7602 w 7760"/>
              <a:gd name="T31" fmla="*/ 4758 h 8285"/>
              <a:gd name="T32" fmla="*/ 7602 w 7760"/>
              <a:gd name="T33" fmla="*/ 4758 h 8285"/>
              <a:gd name="T34" fmla="*/ 5066 w 7760"/>
              <a:gd name="T35" fmla="*/ 2060 h 8285"/>
              <a:gd name="T36" fmla="*/ 4888 w 7760"/>
              <a:gd name="T37" fmla="*/ 1937 h 8285"/>
              <a:gd name="T38" fmla="*/ 4729 w 7760"/>
              <a:gd name="T39" fmla="*/ 1965 h 8285"/>
              <a:gd name="T40" fmla="*/ 3932 w 7760"/>
              <a:gd name="T41" fmla="*/ 2980 h 8285"/>
              <a:gd name="T42" fmla="*/ 3135 w 7760"/>
              <a:gd name="T43" fmla="*/ 1965 h 8285"/>
              <a:gd name="T44" fmla="*/ 2975 w 7760"/>
              <a:gd name="T45" fmla="*/ 1937 h 8285"/>
              <a:gd name="T46" fmla="*/ 2797 w 7760"/>
              <a:gd name="T47" fmla="*/ 2060 h 8285"/>
              <a:gd name="T48" fmla="*/ 2769 w 7760"/>
              <a:gd name="T49" fmla="*/ 2216 h 8285"/>
              <a:gd name="T50" fmla="*/ 3446 w 7760"/>
              <a:gd name="T51" fmla="*/ 3079 h 8285"/>
              <a:gd name="T52" fmla="*/ 3061 w 7760"/>
              <a:gd name="T53" fmla="*/ 3079 h 8285"/>
              <a:gd name="T54" fmla="*/ 2952 w 7760"/>
              <a:gd name="T55" fmla="*/ 3186 h 8285"/>
              <a:gd name="T56" fmla="*/ 2952 w 7760"/>
              <a:gd name="T57" fmla="*/ 3365 h 8285"/>
              <a:gd name="T58" fmla="*/ 3061 w 7760"/>
              <a:gd name="T59" fmla="*/ 3473 h 8285"/>
              <a:gd name="T60" fmla="*/ 3740 w 7760"/>
              <a:gd name="T61" fmla="*/ 3473 h 8285"/>
              <a:gd name="T62" fmla="*/ 3740 w 7760"/>
              <a:gd name="T63" fmla="*/ 4043 h 8285"/>
              <a:gd name="T64" fmla="*/ 3061 w 7760"/>
              <a:gd name="T65" fmla="*/ 4043 h 8285"/>
              <a:gd name="T66" fmla="*/ 2952 w 7760"/>
              <a:gd name="T67" fmla="*/ 4150 h 8285"/>
              <a:gd name="T68" fmla="*/ 2952 w 7760"/>
              <a:gd name="T69" fmla="*/ 4323 h 8285"/>
              <a:gd name="T70" fmla="*/ 3061 w 7760"/>
              <a:gd name="T71" fmla="*/ 4430 h 8285"/>
              <a:gd name="T72" fmla="*/ 3740 w 7760"/>
              <a:gd name="T73" fmla="*/ 4430 h 8285"/>
              <a:gd name="T74" fmla="*/ 3740 w 7760"/>
              <a:gd name="T75" fmla="*/ 5096 h 8285"/>
              <a:gd name="T76" fmla="*/ 3849 w 7760"/>
              <a:gd name="T77" fmla="*/ 5204 h 8285"/>
              <a:gd name="T78" fmla="*/ 4025 w 7760"/>
              <a:gd name="T79" fmla="*/ 5204 h 8285"/>
              <a:gd name="T80" fmla="*/ 4134 w 7760"/>
              <a:gd name="T81" fmla="*/ 5096 h 8285"/>
              <a:gd name="T82" fmla="*/ 4134 w 7760"/>
              <a:gd name="T83" fmla="*/ 4430 h 8285"/>
              <a:gd name="T84" fmla="*/ 4811 w 7760"/>
              <a:gd name="T85" fmla="*/ 4430 h 8285"/>
              <a:gd name="T86" fmla="*/ 4920 w 7760"/>
              <a:gd name="T87" fmla="*/ 4323 h 8285"/>
              <a:gd name="T88" fmla="*/ 4920 w 7760"/>
              <a:gd name="T89" fmla="*/ 4150 h 8285"/>
              <a:gd name="T90" fmla="*/ 4811 w 7760"/>
              <a:gd name="T91" fmla="*/ 4043 h 8285"/>
              <a:gd name="T92" fmla="*/ 4134 w 7760"/>
              <a:gd name="T93" fmla="*/ 4043 h 8285"/>
              <a:gd name="T94" fmla="*/ 4134 w 7760"/>
              <a:gd name="T95" fmla="*/ 3473 h 8285"/>
              <a:gd name="T96" fmla="*/ 4811 w 7760"/>
              <a:gd name="T97" fmla="*/ 3473 h 8285"/>
              <a:gd name="T98" fmla="*/ 4920 w 7760"/>
              <a:gd name="T99" fmla="*/ 3365 h 8285"/>
              <a:gd name="T100" fmla="*/ 4920 w 7760"/>
              <a:gd name="T101" fmla="*/ 3186 h 8285"/>
              <a:gd name="T102" fmla="*/ 4811 w 7760"/>
              <a:gd name="T103" fmla="*/ 3079 h 8285"/>
              <a:gd name="T104" fmla="*/ 4417 w 7760"/>
              <a:gd name="T105" fmla="*/ 3079 h 8285"/>
              <a:gd name="T106" fmla="*/ 5095 w 7760"/>
              <a:gd name="T107" fmla="*/ 2216 h 8285"/>
              <a:gd name="T108" fmla="*/ 5066 w 7760"/>
              <a:gd name="T109" fmla="*/ 2060 h 8285"/>
              <a:gd name="T110" fmla="*/ 5066 w 7760"/>
              <a:gd name="T111" fmla="*/ 2060 h 8285"/>
              <a:gd name="T112" fmla="*/ 5066 w 7760"/>
              <a:gd name="T113" fmla="*/ 2060 h 8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60" h="8285">
                <a:moveTo>
                  <a:pt x="7602" y="4758"/>
                </a:moveTo>
                <a:lnTo>
                  <a:pt x="4177" y="8165"/>
                </a:lnTo>
                <a:cubicBezTo>
                  <a:pt x="4095" y="8245"/>
                  <a:pt x="3996" y="8285"/>
                  <a:pt x="3880" y="8285"/>
                </a:cubicBezTo>
                <a:cubicBezTo>
                  <a:pt x="3764" y="8285"/>
                  <a:pt x="3665" y="8245"/>
                  <a:pt x="3583" y="8165"/>
                </a:cubicBezTo>
                <a:lnTo>
                  <a:pt x="158" y="4758"/>
                </a:lnTo>
                <a:cubicBezTo>
                  <a:pt x="35" y="4637"/>
                  <a:pt x="0" y="4466"/>
                  <a:pt x="67" y="4309"/>
                </a:cubicBezTo>
                <a:cubicBezTo>
                  <a:pt x="133" y="4151"/>
                  <a:pt x="281" y="4054"/>
                  <a:pt x="454" y="4054"/>
                </a:cubicBezTo>
                <a:lnTo>
                  <a:pt x="1585" y="4054"/>
                </a:lnTo>
                <a:lnTo>
                  <a:pt x="1585" y="413"/>
                </a:lnTo>
                <a:cubicBezTo>
                  <a:pt x="1585" y="186"/>
                  <a:pt x="1772" y="0"/>
                  <a:pt x="2004" y="0"/>
                </a:cubicBezTo>
                <a:lnTo>
                  <a:pt x="5873" y="0"/>
                </a:lnTo>
                <a:cubicBezTo>
                  <a:pt x="6105" y="0"/>
                  <a:pt x="6293" y="185"/>
                  <a:pt x="6293" y="413"/>
                </a:cubicBezTo>
                <a:lnTo>
                  <a:pt x="6293" y="4054"/>
                </a:lnTo>
                <a:lnTo>
                  <a:pt x="7305" y="4054"/>
                </a:lnTo>
                <a:cubicBezTo>
                  <a:pt x="7479" y="4054"/>
                  <a:pt x="7627" y="4151"/>
                  <a:pt x="7693" y="4309"/>
                </a:cubicBezTo>
                <a:cubicBezTo>
                  <a:pt x="7760" y="4466"/>
                  <a:pt x="7725" y="4637"/>
                  <a:pt x="7602" y="4758"/>
                </a:cubicBezTo>
                <a:lnTo>
                  <a:pt x="7602" y="4758"/>
                </a:lnTo>
                <a:close/>
                <a:moveTo>
                  <a:pt x="5066" y="2060"/>
                </a:moveTo>
                <a:lnTo>
                  <a:pt x="4888" y="1937"/>
                </a:lnTo>
                <a:cubicBezTo>
                  <a:pt x="4837" y="1902"/>
                  <a:pt x="4765" y="1914"/>
                  <a:pt x="4729" y="1965"/>
                </a:cubicBezTo>
                <a:lnTo>
                  <a:pt x="3932" y="2980"/>
                </a:lnTo>
                <a:lnTo>
                  <a:pt x="3135" y="1965"/>
                </a:lnTo>
                <a:cubicBezTo>
                  <a:pt x="3098" y="1914"/>
                  <a:pt x="3027" y="1902"/>
                  <a:pt x="2975" y="1937"/>
                </a:cubicBezTo>
                <a:lnTo>
                  <a:pt x="2797" y="2060"/>
                </a:lnTo>
                <a:cubicBezTo>
                  <a:pt x="2745" y="2095"/>
                  <a:pt x="2733" y="2166"/>
                  <a:pt x="2769" y="2216"/>
                </a:cubicBezTo>
                <a:lnTo>
                  <a:pt x="3446" y="3079"/>
                </a:lnTo>
                <a:lnTo>
                  <a:pt x="3061" y="3079"/>
                </a:lnTo>
                <a:cubicBezTo>
                  <a:pt x="3001" y="3079"/>
                  <a:pt x="2952" y="3127"/>
                  <a:pt x="2952" y="3186"/>
                </a:cubicBezTo>
                <a:lnTo>
                  <a:pt x="2952" y="3365"/>
                </a:lnTo>
                <a:cubicBezTo>
                  <a:pt x="2952" y="3425"/>
                  <a:pt x="3001" y="3473"/>
                  <a:pt x="3061" y="3473"/>
                </a:cubicBezTo>
                <a:lnTo>
                  <a:pt x="3740" y="3473"/>
                </a:lnTo>
                <a:lnTo>
                  <a:pt x="3740" y="4043"/>
                </a:lnTo>
                <a:lnTo>
                  <a:pt x="3061" y="4043"/>
                </a:lnTo>
                <a:cubicBezTo>
                  <a:pt x="3001" y="4043"/>
                  <a:pt x="2952" y="4091"/>
                  <a:pt x="2952" y="4150"/>
                </a:cubicBezTo>
                <a:lnTo>
                  <a:pt x="2952" y="4323"/>
                </a:lnTo>
                <a:cubicBezTo>
                  <a:pt x="2952" y="4383"/>
                  <a:pt x="3001" y="4430"/>
                  <a:pt x="3061" y="4430"/>
                </a:cubicBezTo>
                <a:lnTo>
                  <a:pt x="3740" y="4430"/>
                </a:lnTo>
                <a:lnTo>
                  <a:pt x="3740" y="5096"/>
                </a:lnTo>
                <a:cubicBezTo>
                  <a:pt x="3740" y="5156"/>
                  <a:pt x="3789" y="5204"/>
                  <a:pt x="3849" y="5204"/>
                </a:cubicBezTo>
                <a:lnTo>
                  <a:pt x="4025" y="5204"/>
                </a:lnTo>
                <a:cubicBezTo>
                  <a:pt x="4086" y="5204"/>
                  <a:pt x="4134" y="5156"/>
                  <a:pt x="4134" y="5096"/>
                </a:cubicBezTo>
                <a:lnTo>
                  <a:pt x="4134" y="4430"/>
                </a:lnTo>
                <a:lnTo>
                  <a:pt x="4811" y="4430"/>
                </a:lnTo>
                <a:cubicBezTo>
                  <a:pt x="4871" y="4430"/>
                  <a:pt x="4920" y="4383"/>
                  <a:pt x="4920" y="4323"/>
                </a:cubicBezTo>
                <a:lnTo>
                  <a:pt x="4920" y="4150"/>
                </a:lnTo>
                <a:cubicBezTo>
                  <a:pt x="4920" y="4091"/>
                  <a:pt x="4871" y="4043"/>
                  <a:pt x="4811" y="4043"/>
                </a:cubicBezTo>
                <a:lnTo>
                  <a:pt x="4134" y="4043"/>
                </a:lnTo>
                <a:lnTo>
                  <a:pt x="4134" y="3473"/>
                </a:lnTo>
                <a:lnTo>
                  <a:pt x="4811" y="3473"/>
                </a:lnTo>
                <a:cubicBezTo>
                  <a:pt x="4871" y="3473"/>
                  <a:pt x="4920" y="3425"/>
                  <a:pt x="4920" y="3365"/>
                </a:cubicBezTo>
                <a:lnTo>
                  <a:pt x="4920" y="3186"/>
                </a:lnTo>
                <a:cubicBezTo>
                  <a:pt x="4920" y="3127"/>
                  <a:pt x="4871" y="3079"/>
                  <a:pt x="4811" y="3079"/>
                </a:cubicBezTo>
                <a:lnTo>
                  <a:pt x="4417" y="3079"/>
                </a:lnTo>
                <a:lnTo>
                  <a:pt x="5095" y="2216"/>
                </a:lnTo>
                <a:cubicBezTo>
                  <a:pt x="5131" y="2166"/>
                  <a:pt x="5118" y="2095"/>
                  <a:pt x="5066" y="2060"/>
                </a:cubicBezTo>
                <a:lnTo>
                  <a:pt x="5066" y="2060"/>
                </a:lnTo>
                <a:close/>
                <a:moveTo>
                  <a:pt x="5066" y="206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iconfont-1187-867994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8406205" y="1013301"/>
            <a:ext cx="609685" cy="526970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341662" y="4928126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2576110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3199" b="29301"/>
          <a:stretch/>
        </p:blipFill>
        <p:spPr>
          <a:xfrm>
            <a:off x="1666" y="0"/>
            <a:ext cx="12190334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666" y="5190454"/>
            <a:ext cx="6450815" cy="2124746"/>
          </a:xfrm>
          <a:prstGeom prst="line">
            <a:avLst/>
          </a:prstGeom>
          <a:ln w="127000">
            <a:gradFill>
              <a:gsLst>
                <a:gs pos="100000">
                  <a:srgbClr val="4472C4">
                    <a:alpha val="0"/>
                  </a:srgbClr>
                </a:gs>
                <a:gs pos="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40795" y="-15902"/>
            <a:ext cx="958740" cy="6642100"/>
          </a:xfrm>
          <a:prstGeom prst="line">
            <a:avLst/>
          </a:prstGeom>
          <a:ln w="635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/>
        </p:nvSpPr>
        <p:spPr>
          <a:xfrm rot="8748243">
            <a:off x="2950319" y="1724672"/>
            <a:ext cx="249258" cy="393337"/>
          </a:xfrm>
          <a:prstGeom prst="triangle">
            <a:avLst/>
          </a:prstGeom>
          <a:solidFill>
            <a:srgbClr val="4472C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2590185" y="2070364"/>
            <a:ext cx="7233377" cy="828587"/>
          </a:xfrm>
          <a:prstGeom prst="parallelogram">
            <a:avLst>
              <a:gd name="adj" fmla="val 88061"/>
            </a:avLst>
          </a:prstGeom>
          <a:gradFill flip="none" rotWithShape="1">
            <a:gsLst>
              <a:gs pos="100000">
                <a:srgbClr val="4472C4">
                  <a:alpha val="0"/>
                </a:srgbClr>
              </a:gs>
              <a:gs pos="0">
                <a:srgbClr val="4472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746177" y="1760805"/>
            <a:ext cx="261724" cy="648211"/>
          </a:xfrm>
          <a:prstGeom prst="triangle">
            <a:avLst/>
          </a:prstGeom>
          <a:solidFill>
            <a:srgbClr val="4472C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3848" y="2146918"/>
            <a:ext cx="3483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产品和运营管理</a:t>
            </a: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-203200" y="-15902"/>
            <a:ext cx="12600066" cy="1172396"/>
          </a:xfrm>
          <a:prstGeom prst="line">
            <a:avLst/>
          </a:prstGeom>
          <a:ln w="254000">
            <a:gradFill>
              <a:gsLst>
                <a:gs pos="0">
                  <a:srgbClr val="4472C4">
                    <a:alpha val="0"/>
                  </a:srgbClr>
                </a:gs>
                <a:gs pos="100000">
                  <a:srgbClr val="4472C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711973" y="3131159"/>
            <a:ext cx="6096000" cy="8867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等腰三角形 31"/>
          <p:cNvSpPr/>
          <p:nvPr/>
        </p:nvSpPr>
        <p:spPr>
          <a:xfrm rot="5400000" flipV="1">
            <a:off x="5384800" y="50800"/>
            <a:ext cx="6858000" cy="6756400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269960" y="3233368"/>
            <a:ext cx="3935693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i="1" dirty="0">
                <a:gradFill flip="none" rotWithShape="1"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19900" i="1" dirty="0">
              <a:gradFill flip="none" rotWithShape="1">
                <a:gsLst>
                  <a:gs pos="75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645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íşļíde">
            <a:extLst>
              <a:ext uri="{FF2B5EF4-FFF2-40B4-BE49-F238E27FC236}">
                <a16:creationId xmlns:a16="http://schemas.microsoft.com/office/drawing/2014/main" id="{0328E1C2-C1F8-435F-BEC0-68D0352DFADC}"/>
              </a:ext>
            </a:extLst>
          </p:cNvPr>
          <p:cNvSpPr/>
          <p:nvPr/>
        </p:nvSpPr>
        <p:spPr>
          <a:xfrm>
            <a:off x="7179935" y="2156807"/>
            <a:ext cx="1093640" cy="10936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77"/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73" name="iṧľiďê">
            <a:extLst>
              <a:ext uri="{FF2B5EF4-FFF2-40B4-BE49-F238E27FC236}">
                <a16:creationId xmlns:a16="http://schemas.microsoft.com/office/drawing/2014/main" id="{3F540E14-A862-4F21-B9F1-3492BE494F16}"/>
              </a:ext>
            </a:extLst>
          </p:cNvPr>
          <p:cNvSpPr/>
          <p:nvPr/>
        </p:nvSpPr>
        <p:spPr>
          <a:xfrm>
            <a:off x="8807586" y="1478888"/>
            <a:ext cx="744037" cy="744039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5" name="îṣḷïdê">
            <a:extLst>
              <a:ext uri="{FF2B5EF4-FFF2-40B4-BE49-F238E27FC236}">
                <a16:creationId xmlns:a16="http://schemas.microsoft.com/office/drawing/2014/main" id="{685E0D54-6A1E-4F53-A4BB-6B44403AD624}"/>
              </a:ext>
            </a:extLst>
          </p:cNvPr>
          <p:cNvSpPr/>
          <p:nvPr/>
        </p:nvSpPr>
        <p:spPr>
          <a:xfrm>
            <a:off x="9031686" y="1702989"/>
            <a:ext cx="295836" cy="2958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0AF04EE5-FB61-4FAD-AB68-DCEF9E054425}"/>
              </a:ext>
            </a:extLst>
          </p:cNvPr>
          <p:cNvCxnSpPr>
            <a:endCxn id="71" idx="2"/>
          </p:cNvCxnSpPr>
          <p:nvPr/>
        </p:nvCxnSpPr>
        <p:spPr>
          <a:xfrm>
            <a:off x="6474522" y="2015528"/>
            <a:ext cx="705413" cy="6881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49C1B1BC-FB31-4FD7-9037-131EA17DD7A5}"/>
              </a:ext>
            </a:extLst>
          </p:cNvPr>
          <p:cNvCxnSpPr>
            <a:stCxn id="71" idx="6"/>
            <a:endCxn id="73" idx="3"/>
          </p:cNvCxnSpPr>
          <p:nvPr/>
        </p:nvCxnSpPr>
        <p:spPr>
          <a:xfrm flipV="1">
            <a:off x="8273575" y="2113965"/>
            <a:ext cx="642973" cy="58966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îslïďé">
            <a:extLst>
              <a:ext uri="{FF2B5EF4-FFF2-40B4-BE49-F238E27FC236}">
                <a16:creationId xmlns:a16="http://schemas.microsoft.com/office/drawing/2014/main" id="{C9324DD0-2DCB-4AE7-95DF-13139B1A3CAC}"/>
              </a:ext>
            </a:extLst>
          </p:cNvPr>
          <p:cNvSpPr/>
          <p:nvPr/>
        </p:nvSpPr>
        <p:spPr>
          <a:xfrm>
            <a:off x="5115570" y="1326198"/>
            <a:ext cx="1402514" cy="1402515"/>
          </a:xfrm>
          <a:prstGeom prst="ellipse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77"/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70" name="iṥľide">
            <a:extLst>
              <a:ext uri="{FF2B5EF4-FFF2-40B4-BE49-F238E27FC236}">
                <a16:creationId xmlns:a16="http://schemas.microsoft.com/office/drawing/2014/main" id="{A6438F55-34B0-42A9-8007-69237A2A9E7C}"/>
              </a:ext>
            </a:extLst>
          </p:cNvPr>
          <p:cNvSpPr/>
          <p:nvPr/>
        </p:nvSpPr>
        <p:spPr>
          <a:xfrm>
            <a:off x="3534611" y="2664598"/>
            <a:ext cx="1093640" cy="1093642"/>
          </a:xfrm>
          <a:prstGeom prst="ellipse">
            <a:avLst/>
          </a:prstGeom>
          <a:solidFill>
            <a:srgbClr val="D0DC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4377"/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72" name="í$líde">
            <a:extLst>
              <a:ext uri="{FF2B5EF4-FFF2-40B4-BE49-F238E27FC236}">
                <a16:creationId xmlns:a16="http://schemas.microsoft.com/office/drawing/2014/main" id="{B2C8D1FD-B253-49A8-B67C-1FD0436024D1}"/>
              </a:ext>
            </a:extLst>
          </p:cNvPr>
          <p:cNvSpPr/>
          <p:nvPr/>
        </p:nvSpPr>
        <p:spPr>
          <a:xfrm>
            <a:off x="2256562" y="1989429"/>
            <a:ext cx="744037" cy="744039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4" name="íṡľïḑê">
            <a:extLst>
              <a:ext uri="{FF2B5EF4-FFF2-40B4-BE49-F238E27FC236}">
                <a16:creationId xmlns:a16="http://schemas.microsoft.com/office/drawing/2014/main" id="{741B96A7-9DC2-483C-B94F-97847E46C07F}"/>
              </a:ext>
            </a:extLst>
          </p:cNvPr>
          <p:cNvSpPr/>
          <p:nvPr/>
        </p:nvSpPr>
        <p:spPr>
          <a:xfrm>
            <a:off x="2480662" y="2213530"/>
            <a:ext cx="295836" cy="29583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 dirty="0">
              <a:cs typeface="+mn-ea"/>
              <a:sym typeface="+mn-lt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9189E7CC-5CED-4A5E-B4D9-ECB19BB9D5B0}"/>
              </a:ext>
            </a:extLst>
          </p:cNvPr>
          <p:cNvCxnSpPr>
            <a:stCxn id="45" idx="3"/>
            <a:endCxn id="70" idx="6"/>
          </p:cNvCxnSpPr>
          <p:nvPr/>
        </p:nvCxnSpPr>
        <p:spPr>
          <a:xfrm flipH="1">
            <a:off x="4628251" y="2523319"/>
            <a:ext cx="692712" cy="6881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017E2002-D96D-455D-A422-AD0FFD16838F}"/>
              </a:ext>
            </a:extLst>
          </p:cNvPr>
          <p:cNvCxnSpPr>
            <a:stCxn id="70" idx="2"/>
            <a:endCxn id="72" idx="5"/>
          </p:cNvCxnSpPr>
          <p:nvPr/>
        </p:nvCxnSpPr>
        <p:spPr>
          <a:xfrm flipH="1" flipV="1">
            <a:off x="2891637" y="2624506"/>
            <a:ext cx="642974" cy="58691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C0F85C98-8817-49A4-BBF2-ED0410579922}"/>
              </a:ext>
            </a:extLst>
          </p:cNvPr>
          <p:cNvGrpSpPr/>
          <p:nvPr/>
        </p:nvGrpSpPr>
        <p:grpSpPr>
          <a:xfrm>
            <a:off x="2080233" y="4046139"/>
            <a:ext cx="352657" cy="303448"/>
            <a:chOff x="495301" y="523876"/>
            <a:chExt cx="546101" cy="469900"/>
          </a:xfrm>
          <a:effectLst/>
        </p:grpSpPr>
        <p:sp>
          <p:nvSpPr>
            <p:cNvPr id="117" name="Freeform 5">
              <a:extLst>
                <a:ext uri="{FF2B5EF4-FFF2-40B4-BE49-F238E27FC236}">
                  <a16:creationId xmlns:a16="http://schemas.microsoft.com/office/drawing/2014/main" id="{AA629A98-BA00-405C-827E-D4184B029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6" y="631826"/>
              <a:ext cx="434975" cy="361950"/>
            </a:xfrm>
            <a:custGeom>
              <a:avLst/>
              <a:gdLst>
                <a:gd name="T0" fmla="*/ 153 w 153"/>
                <a:gd name="T1" fmla="*/ 121 h 127"/>
                <a:gd name="T2" fmla="*/ 147 w 153"/>
                <a:gd name="T3" fmla="*/ 127 h 127"/>
                <a:gd name="T4" fmla="*/ 6 w 153"/>
                <a:gd name="T5" fmla="*/ 127 h 127"/>
                <a:gd name="T6" fmla="*/ 0 w 153"/>
                <a:gd name="T7" fmla="*/ 121 h 127"/>
                <a:gd name="T8" fmla="*/ 0 w 153"/>
                <a:gd name="T9" fmla="*/ 6 h 127"/>
                <a:gd name="T10" fmla="*/ 6 w 153"/>
                <a:gd name="T11" fmla="*/ 0 h 127"/>
                <a:gd name="T12" fmla="*/ 147 w 153"/>
                <a:gd name="T13" fmla="*/ 0 h 127"/>
                <a:gd name="T14" fmla="*/ 153 w 153"/>
                <a:gd name="T15" fmla="*/ 6 h 127"/>
                <a:gd name="T16" fmla="*/ 153 w 153"/>
                <a:gd name="T17" fmla="*/ 12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27">
                  <a:moveTo>
                    <a:pt x="153" y="121"/>
                  </a:moveTo>
                  <a:cubicBezTo>
                    <a:pt x="153" y="124"/>
                    <a:pt x="151" y="127"/>
                    <a:pt x="14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2" y="127"/>
                    <a:pt x="0" y="124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3" y="3"/>
                    <a:pt x="153" y="6"/>
                  </a:cubicBezTo>
                  <a:lnTo>
                    <a:pt x="153" y="121"/>
                  </a:lnTo>
                  <a:close/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6">
              <a:extLst>
                <a:ext uri="{FF2B5EF4-FFF2-40B4-BE49-F238E27FC236}">
                  <a16:creationId xmlns:a16="http://schemas.microsoft.com/office/drawing/2014/main" id="{EBBFD496-B343-48FE-BBE5-329D4D5B0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1" y="523876"/>
              <a:ext cx="438150" cy="361950"/>
            </a:xfrm>
            <a:custGeom>
              <a:avLst/>
              <a:gdLst>
                <a:gd name="T0" fmla="*/ 20 w 154"/>
                <a:gd name="T1" fmla="*/ 127 h 127"/>
                <a:gd name="T2" fmla="*/ 7 w 154"/>
                <a:gd name="T3" fmla="*/ 127 h 127"/>
                <a:gd name="T4" fmla="*/ 0 w 154"/>
                <a:gd name="T5" fmla="*/ 121 h 127"/>
                <a:gd name="T6" fmla="*/ 0 w 154"/>
                <a:gd name="T7" fmla="*/ 6 h 127"/>
                <a:gd name="T8" fmla="*/ 7 w 154"/>
                <a:gd name="T9" fmla="*/ 0 h 127"/>
                <a:gd name="T10" fmla="*/ 148 w 154"/>
                <a:gd name="T11" fmla="*/ 0 h 127"/>
                <a:gd name="T12" fmla="*/ 154 w 154"/>
                <a:gd name="T13" fmla="*/ 6 h 127"/>
                <a:gd name="T14" fmla="*/ 154 w 154"/>
                <a:gd name="T15" fmla="*/ 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27">
                  <a:moveTo>
                    <a:pt x="20" y="127"/>
                  </a:moveTo>
                  <a:cubicBezTo>
                    <a:pt x="7" y="127"/>
                    <a:pt x="7" y="127"/>
                    <a:pt x="7" y="127"/>
                  </a:cubicBezTo>
                  <a:cubicBezTo>
                    <a:pt x="3" y="127"/>
                    <a:pt x="0" y="124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1" y="0"/>
                    <a:pt x="154" y="2"/>
                    <a:pt x="154" y="6"/>
                  </a:cubicBezTo>
                  <a:cubicBezTo>
                    <a:pt x="154" y="20"/>
                    <a:pt x="154" y="20"/>
                    <a:pt x="154" y="20"/>
                  </a:cubicBezTo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7">
              <a:extLst>
                <a:ext uri="{FF2B5EF4-FFF2-40B4-BE49-F238E27FC236}">
                  <a16:creationId xmlns:a16="http://schemas.microsoft.com/office/drawing/2014/main" id="{241BB180-62E2-462A-9531-CDBCB05F8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4" y="831851"/>
              <a:ext cx="395288" cy="161925"/>
            </a:xfrm>
            <a:custGeom>
              <a:avLst/>
              <a:gdLst>
                <a:gd name="T0" fmla="*/ 0 w 249"/>
                <a:gd name="T1" fmla="*/ 102 h 102"/>
                <a:gd name="T2" fmla="*/ 102 w 249"/>
                <a:gd name="T3" fmla="*/ 0 h 102"/>
                <a:gd name="T4" fmla="*/ 147 w 249"/>
                <a:gd name="T5" fmla="*/ 48 h 102"/>
                <a:gd name="T6" fmla="*/ 194 w 249"/>
                <a:gd name="T7" fmla="*/ 0 h 102"/>
                <a:gd name="T8" fmla="*/ 249 w 249"/>
                <a:gd name="T9" fmla="*/ 4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02">
                  <a:moveTo>
                    <a:pt x="0" y="102"/>
                  </a:moveTo>
                  <a:lnTo>
                    <a:pt x="102" y="0"/>
                  </a:lnTo>
                  <a:lnTo>
                    <a:pt x="147" y="48"/>
                  </a:lnTo>
                  <a:lnTo>
                    <a:pt x="194" y="0"/>
                  </a:lnTo>
                  <a:lnTo>
                    <a:pt x="249" y="48"/>
                  </a:lnTo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8">
              <a:extLst>
                <a:ext uri="{FF2B5EF4-FFF2-40B4-BE49-F238E27FC236}">
                  <a16:creationId xmlns:a16="http://schemas.microsoft.com/office/drawing/2014/main" id="{16BDBF58-4708-41E1-88C0-988510C63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751" y="717551"/>
              <a:ext cx="84138" cy="85725"/>
            </a:xfrm>
            <a:prstGeom prst="ellips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F6E90A25-766B-4A01-8186-638DF2C4B58E}"/>
              </a:ext>
            </a:extLst>
          </p:cNvPr>
          <p:cNvGrpSpPr/>
          <p:nvPr/>
        </p:nvGrpSpPr>
        <p:grpSpPr>
          <a:xfrm>
            <a:off x="4563818" y="3995905"/>
            <a:ext cx="352656" cy="353682"/>
            <a:chOff x="2862264" y="1550988"/>
            <a:chExt cx="546100" cy="547688"/>
          </a:xfrm>
          <a:effectLst/>
        </p:grpSpPr>
        <p:sp>
          <p:nvSpPr>
            <p:cNvPr id="122" name="Oval 76">
              <a:extLst>
                <a:ext uri="{FF2B5EF4-FFF2-40B4-BE49-F238E27FC236}">
                  <a16:creationId xmlns:a16="http://schemas.microsoft.com/office/drawing/2014/main" id="{78DE71CE-9F34-4AC8-81CE-89C40EFF93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264" y="1550988"/>
              <a:ext cx="546100" cy="547688"/>
            </a:xfrm>
            <a:prstGeom prst="ellips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Line 77">
              <a:extLst>
                <a:ext uri="{FF2B5EF4-FFF2-40B4-BE49-F238E27FC236}">
                  <a16:creationId xmlns:a16="http://schemas.microsoft.com/office/drawing/2014/main" id="{6170C786-9142-4C36-8D52-F3D6FE44C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5314" y="1700213"/>
              <a:ext cx="0" cy="244475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Line 78">
              <a:extLst>
                <a:ext uri="{FF2B5EF4-FFF2-40B4-BE49-F238E27FC236}">
                  <a16:creationId xmlns:a16="http://schemas.microsoft.com/office/drawing/2014/main" id="{AC5E65F1-9448-48BC-9B98-F51CED16D9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8314" y="1822451"/>
              <a:ext cx="255588" cy="0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BAEF5262-DD0E-4537-918F-1B9F830127B1}"/>
              </a:ext>
            </a:extLst>
          </p:cNvPr>
          <p:cNvGrpSpPr/>
          <p:nvPr/>
        </p:nvGrpSpPr>
        <p:grpSpPr>
          <a:xfrm>
            <a:off x="7047402" y="4021534"/>
            <a:ext cx="352658" cy="328053"/>
            <a:chOff x="495301" y="3711576"/>
            <a:chExt cx="546101" cy="508000"/>
          </a:xfrm>
          <a:effectLst/>
        </p:grpSpPr>
        <p:sp>
          <p:nvSpPr>
            <p:cNvPr id="126" name="Line 124">
              <a:extLst>
                <a:ext uri="{FF2B5EF4-FFF2-40B4-BE49-F238E27FC236}">
                  <a16:creationId xmlns:a16="http://schemas.microsoft.com/office/drawing/2014/main" id="{F0F19A65-C0D9-4F42-AC18-6B9F9EDDCB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8689" y="3868738"/>
              <a:ext cx="0" cy="225425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Line 125">
              <a:extLst>
                <a:ext uri="{FF2B5EF4-FFF2-40B4-BE49-F238E27FC236}">
                  <a16:creationId xmlns:a16="http://schemas.microsoft.com/office/drawing/2014/main" id="{D7FA642B-5491-4818-8C95-3EAF6DD5E3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7564" y="3983038"/>
              <a:ext cx="223838" cy="0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id="{6957D9B4-57FD-42D0-B2F9-B68839E17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1" y="3711576"/>
              <a:ext cx="433388" cy="508000"/>
            </a:xfrm>
            <a:custGeom>
              <a:avLst/>
              <a:gdLst>
                <a:gd name="T0" fmla="*/ 152 w 152"/>
                <a:gd name="T1" fmla="*/ 155 h 178"/>
                <a:gd name="T2" fmla="*/ 152 w 152"/>
                <a:gd name="T3" fmla="*/ 164 h 178"/>
                <a:gd name="T4" fmla="*/ 138 w 152"/>
                <a:gd name="T5" fmla="*/ 178 h 178"/>
                <a:gd name="T6" fmla="*/ 13 w 152"/>
                <a:gd name="T7" fmla="*/ 178 h 178"/>
                <a:gd name="T8" fmla="*/ 0 w 152"/>
                <a:gd name="T9" fmla="*/ 164 h 178"/>
                <a:gd name="T10" fmla="*/ 0 w 152"/>
                <a:gd name="T11" fmla="*/ 14 h 178"/>
                <a:gd name="T12" fmla="*/ 13 w 152"/>
                <a:gd name="T13" fmla="*/ 0 h 178"/>
                <a:gd name="T14" fmla="*/ 138 w 152"/>
                <a:gd name="T15" fmla="*/ 0 h 178"/>
                <a:gd name="T16" fmla="*/ 152 w 152"/>
                <a:gd name="T17" fmla="*/ 14 h 178"/>
                <a:gd name="T18" fmla="*/ 152 w 152"/>
                <a:gd name="T19" fmla="*/ 3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78">
                  <a:moveTo>
                    <a:pt x="152" y="155"/>
                  </a:moveTo>
                  <a:cubicBezTo>
                    <a:pt x="152" y="164"/>
                    <a:pt x="152" y="164"/>
                    <a:pt x="152" y="164"/>
                  </a:cubicBezTo>
                  <a:cubicBezTo>
                    <a:pt x="152" y="172"/>
                    <a:pt x="146" y="178"/>
                    <a:pt x="138" y="178"/>
                  </a:cubicBezTo>
                  <a:cubicBezTo>
                    <a:pt x="13" y="178"/>
                    <a:pt x="13" y="178"/>
                    <a:pt x="13" y="178"/>
                  </a:cubicBezTo>
                  <a:cubicBezTo>
                    <a:pt x="6" y="178"/>
                    <a:pt x="0" y="172"/>
                    <a:pt x="0" y="16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38"/>
                    <a:pt x="152" y="38"/>
                    <a:pt x="152" y="38"/>
                  </a:cubicBezTo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D39DE2C-0297-4248-9724-3E7C5786D874}"/>
              </a:ext>
            </a:extLst>
          </p:cNvPr>
          <p:cNvGrpSpPr/>
          <p:nvPr/>
        </p:nvGrpSpPr>
        <p:grpSpPr>
          <a:xfrm>
            <a:off x="9530987" y="4000006"/>
            <a:ext cx="352656" cy="349581"/>
            <a:chOff x="5229226" y="484188"/>
            <a:chExt cx="546100" cy="541338"/>
          </a:xfrm>
          <a:effectLst/>
        </p:grpSpPr>
        <p:sp>
          <p:nvSpPr>
            <p:cNvPr id="130" name="Freeform 20">
              <a:extLst>
                <a:ext uri="{FF2B5EF4-FFF2-40B4-BE49-F238E27FC236}">
                  <a16:creationId xmlns:a16="http://schemas.microsoft.com/office/drawing/2014/main" id="{C7CB5063-FC38-4C85-9EC2-78F2F9C68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226" y="538163"/>
              <a:ext cx="546100" cy="487363"/>
            </a:xfrm>
            <a:custGeom>
              <a:avLst/>
              <a:gdLst>
                <a:gd name="T0" fmla="*/ 157 w 192"/>
                <a:gd name="T1" fmla="*/ 0 h 171"/>
                <a:gd name="T2" fmla="*/ 188 w 192"/>
                <a:gd name="T3" fmla="*/ 0 h 171"/>
                <a:gd name="T4" fmla="*/ 192 w 192"/>
                <a:gd name="T5" fmla="*/ 4 h 171"/>
                <a:gd name="T6" fmla="*/ 192 w 192"/>
                <a:gd name="T7" fmla="*/ 168 h 171"/>
                <a:gd name="T8" fmla="*/ 188 w 192"/>
                <a:gd name="T9" fmla="*/ 171 h 171"/>
                <a:gd name="T10" fmla="*/ 3 w 192"/>
                <a:gd name="T11" fmla="*/ 171 h 171"/>
                <a:gd name="T12" fmla="*/ 0 w 192"/>
                <a:gd name="T13" fmla="*/ 168 h 171"/>
                <a:gd name="T14" fmla="*/ 0 w 192"/>
                <a:gd name="T15" fmla="*/ 4 h 171"/>
                <a:gd name="T16" fmla="*/ 3 w 192"/>
                <a:gd name="T17" fmla="*/ 0 h 171"/>
                <a:gd name="T18" fmla="*/ 34 w 192"/>
                <a:gd name="T1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71">
                  <a:moveTo>
                    <a:pt x="157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92" y="170"/>
                    <a:pt x="190" y="171"/>
                    <a:pt x="188" y="171"/>
                  </a:cubicBezTo>
                  <a:cubicBezTo>
                    <a:pt x="3" y="171"/>
                    <a:pt x="3" y="171"/>
                    <a:pt x="3" y="171"/>
                  </a:cubicBezTo>
                  <a:cubicBezTo>
                    <a:pt x="1" y="171"/>
                    <a:pt x="0" y="170"/>
                    <a:pt x="0" y="1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Line 21">
              <a:extLst>
                <a:ext uri="{FF2B5EF4-FFF2-40B4-BE49-F238E27FC236}">
                  <a16:creationId xmlns:a16="http://schemas.microsoft.com/office/drawing/2014/main" id="{23057267-5491-4117-91E7-36D663BC4A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9226" y="688976"/>
              <a:ext cx="546100" cy="0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2">
              <a:extLst>
                <a:ext uri="{FF2B5EF4-FFF2-40B4-BE49-F238E27FC236}">
                  <a16:creationId xmlns:a16="http://schemas.microsoft.com/office/drawing/2014/main" id="{40CB7A1E-D220-41ED-9B17-1ABD1D1DB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176" y="484188"/>
              <a:ext cx="77788" cy="103188"/>
            </a:xfrm>
            <a:custGeom>
              <a:avLst/>
              <a:gdLst>
                <a:gd name="T0" fmla="*/ 27 w 27"/>
                <a:gd name="T1" fmla="*/ 33 h 36"/>
                <a:gd name="T2" fmla="*/ 24 w 27"/>
                <a:gd name="T3" fmla="*/ 36 h 36"/>
                <a:gd name="T4" fmla="*/ 3 w 27"/>
                <a:gd name="T5" fmla="*/ 36 h 36"/>
                <a:gd name="T6" fmla="*/ 0 w 27"/>
                <a:gd name="T7" fmla="*/ 33 h 36"/>
                <a:gd name="T8" fmla="*/ 0 w 27"/>
                <a:gd name="T9" fmla="*/ 3 h 36"/>
                <a:gd name="T10" fmla="*/ 3 w 27"/>
                <a:gd name="T11" fmla="*/ 0 h 36"/>
                <a:gd name="T12" fmla="*/ 24 w 27"/>
                <a:gd name="T13" fmla="*/ 0 h 36"/>
                <a:gd name="T14" fmla="*/ 27 w 27"/>
                <a:gd name="T15" fmla="*/ 3 h 36"/>
                <a:gd name="T16" fmla="*/ 27 w 27"/>
                <a:gd name="T1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6">
                  <a:moveTo>
                    <a:pt x="27" y="33"/>
                  </a:moveTo>
                  <a:cubicBezTo>
                    <a:pt x="27" y="35"/>
                    <a:pt x="26" y="36"/>
                    <a:pt x="2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5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lnTo>
                    <a:pt x="27" y="33"/>
                  </a:lnTo>
                  <a:close/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3">
              <a:extLst>
                <a:ext uri="{FF2B5EF4-FFF2-40B4-BE49-F238E27FC236}">
                  <a16:creationId xmlns:a16="http://schemas.microsoft.com/office/drawing/2014/main" id="{EABFAE94-8A95-4BDE-B8D9-8B86E705B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01" y="484188"/>
              <a:ext cx="76200" cy="103188"/>
            </a:xfrm>
            <a:custGeom>
              <a:avLst/>
              <a:gdLst>
                <a:gd name="T0" fmla="*/ 27 w 27"/>
                <a:gd name="T1" fmla="*/ 33 h 36"/>
                <a:gd name="T2" fmla="*/ 24 w 27"/>
                <a:gd name="T3" fmla="*/ 36 h 36"/>
                <a:gd name="T4" fmla="*/ 3 w 27"/>
                <a:gd name="T5" fmla="*/ 36 h 36"/>
                <a:gd name="T6" fmla="*/ 0 w 27"/>
                <a:gd name="T7" fmla="*/ 33 h 36"/>
                <a:gd name="T8" fmla="*/ 0 w 27"/>
                <a:gd name="T9" fmla="*/ 3 h 36"/>
                <a:gd name="T10" fmla="*/ 3 w 27"/>
                <a:gd name="T11" fmla="*/ 0 h 36"/>
                <a:gd name="T12" fmla="*/ 24 w 27"/>
                <a:gd name="T13" fmla="*/ 0 h 36"/>
                <a:gd name="T14" fmla="*/ 27 w 27"/>
                <a:gd name="T15" fmla="*/ 3 h 36"/>
                <a:gd name="T16" fmla="*/ 27 w 27"/>
                <a:gd name="T1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6">
                  <a:moveTo>
                    <a:pt x="27" y="33"/>
                  </a:moveTo>
                  <a:cubicBezTo>
                    <a:pt x="27" y="35"/>
                    <a:pt x="26" y="36"/>
                    <a:pt x="2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0" y="35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lnTo>
                    <a:pt x="27" y="33"/>
                  </a:lnTo>
                  <a:close/>
                </a:path>
              </a:pathLst>
            </a:cu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Line 24">
              <a:extLst>
                <a:ext uri="{FF2B5EF4-FFF2-40B4-BE49-F238E27FC236}">
                  <a16:creationId xmlns:a16="http://schemas.microsoft.com/office/drawing/2014/main" id="{41922D46-D99D-4E26-91AA-5FB989DAC9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6076" y="538163"/>
              <a:ext cx="150813" cy="0"/>
            </a:xfrm>
            <a:prstGeom prst="line">
              <a:avLst/>
            </a:prstGeom>
            <a:noFill/>
            <a:ln w="23813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Text Placeholder 32">
            <a:extLst>
              <a:ext uri="{FF2B5EF4-FFF2-40B4-BE49-F238E27FC236}">
                <a16:creationId xmlns:a16="http://schemas.microsoft.com/office/drawing/2014/main" id="{22805F4D-8C4F-4F74-86E3-BE0470321856}"/>
              </a:ext>
            </a:extLst>
          </p:cNvPr>
          <p:cNvSpPr txBox="1">
            <a:spLocks/>
          </p:cNvSpPr>
          <p:nvPr/>
        </p:nvSpPr>
        <p:spPr>
          <a:xfrm>
            <a:off x="1379375" y="4927605"/>
            <a:ext cx="1754377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，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6" name="Text Placeholder 33">
            <a:extLst>
              <a:ext uri="{FF2B5EF4-FFF2-40B4-BE49-F238E27FC236}">
                <a16:creationId xmlns:a16="http://schemas.microsoft.com/office/drawing/2014/main" id="{EF2033F4-F063-4DF4-9670-9D08C12F1701}"/>
              </a:ext>
            </a:extLst>
          </p:cNvPr>
          <p:cNvSpPr txBox="1">
            <a:spLocks/>
          </p:cNvSpPr>
          <p:nvPr/>
        </p:nvSpPr>
        <p:spPr>
          <a:xfrm>
            <a:off x="1404218" y="4601422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latin typeface="+mn-lt"/>
              <a:cs typeface="+mn-ea"/>
              <a:sym typeface="+mn-lt"/>
            </a:endParaRPr>
          </a:p>
        </p:txBody>
      </p:sp>
      <p:sp>
        <p:nvSpPr>
          <p:cNvPr id="137" name="Text Placeholder 32">
            <a:extLst>
              <a:ext uri="{FF2B5EF4-FFF2-40B4-BE49-F238E27FC236}">
                <a16:creationId xmlns:a16="http://schemas.microsoft.com/office/drawing/2014/main" id="{F78E6AE0-8645-4F1A-BA38-307141339E56}"/>
              </a:ext>
            </a:extLst>
          </p:cNvPr>
          <p:cNvSpPr txBox="1">
            <a:spLocks/>
          </p:cNvSpPr>
          <p:nvPr/>
        </p:nvSpPr>
        <p:spPr>
          <a:xfrm>
            <a:off x="3895427" y="4927605"/>
            <a:ext cx="1754377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，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8" name="Text Placeholder 33">
            <a:extLst>
              <a:ext uri="{FF2B5EF4-FFF2-40B4-BE49-F238E27FC236}">
                <a16:creationId xmlns:a16="http://schemas.microsoft.com/office/drawing/2014/main" id="{9437BFF6-3E28-4E93-9363-E781730A4D46}"/>
              </a:ext>
            </a:extLst>
          </p:cNvPr>
          <p:cNvSpPr txBox="1">
            <a:spLocks/>
          </p:cNvSpPr>
          <p:nvPr/>
        </p:nvSpPr>
        <p:spPr>
          <a:xfrm>
            <a:off x="3920270" y="4601422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latin typeface="+mn-lt"/>
              <a:cs typeface="+mn-ea"/>
              <a:sym typeface="+mn-lt"/>
            </a:endParaRPr>
          </a:p>
        </p:txBody>
      </p:sp>
      <p:sp>
        <p:nvSpPr>
          <p:cNvPr id="139" name="Text Placeholder 32">
            <a:extLst>
              <a:ext uri="{FF2B5EF4-FFF2-40B4-BE49-F238E27FC236}">
                <a16:creationId xmlns:a16="http://schemas.microsoft.com/office/drawing/2014/main" id="{F45ADB3F-E4A0-4C7F-858C-E60831BDA70C}"/>
              </a:ext>
            </a:extLst>
          </p:cNvPr>
          <p:cNvSpPr txBox="1">
            <a:spLocks/>
          </p:cNvSpPr>
          <p:nvPr/>
        </p:nvSpPr>
        <p:spPr>
          <a:xfrm>
            <a:off x="6411479" y="4927605"/>
            <a:ext cx="1754377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140" name="Text Placeholder 33">
            <a:extLst>
              <a:ext uri="{FF2B5EF4-FFF2-40B4-BE49-F238E27FC236}">
                <a16:creationId xmlns:a16="http://schemas.microsoft.com/office/drawing/2014/main" id="{CEE4C6D3-D4F0-485B-B529-AEC28216D8A9}"/>
              </a:ext>
            </a:extLst>
          </p:cNvPr>
          <p:cNvSpPr txBox="1">
            <a:spLocks/>
          </p:cNvSpPr>
          <p:nvPr/>
        </p:nvSpPr>
        <p:spPr>
          <a:xfrm>
            <a:off x="6436322" y="4601422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latin typeface="+mn-lt"/>
              <a:cs typeface="+mn-ea"/>
              <a:sym typeface="+mn-lt"/>
            </a:endParaRPr>
          </a:p>
        </p:txBody>
      </p:sp>
      <p:sp>
        <p:nvSpPr>
          <p:cNvPr id="141" name="Text Placeholder 32">
            <a:extLst>
              <a:ext uri="{FF2B5EF4-FFF2-40B4-BE49-F238E27FC236}">
                <a16:creationId xmlns:a16="http://schemas.microsoft.com/office/drawing/2014/main" id="{BEBDDDFD-7AB7-4C48-9749-396E51252897}"/>
              </a:ext>
            </a:extLst>
          </p:cNvPr>
          <p:cNvSpPr txBox="1">
            <a:spLocks/>
          </p:cNvSpPr>
          <p:nvPr/>
        </p:nvSpPr>
        <p:spPr>
          <a:xfrm>
            <a:off x="8927530" y="4927605"/>
            <a:ext cx="1754377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142" name="Text Placeholder 33">
            <a:extLst>
              <a:ext uri="{FF2B5EF4-FFF2-40B4-BE49-F238E27FC236}">
                <a16:creationId xmlns:a16="http://schemas.microsoft.com/office/drawing/2014/main" id="{CD343F57-31AF-467D-9F29-C8D4552043F6}"/>
              </a:ext>
            </a:extLst>
          </p:cNvPr>
          <p:cNvSpPr txBox="1">
            <a:spLocks/>
          </p:cNvSpPr>
          <p:nvPr/>
        </p:nvSpPr>
        <p:spPr>
          <a:xfrm>
            <a:off x="8952373" y="4601422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400" b="1" dirty="0">
                <a:latin typeface="+mn-lt"/>
                <a:cs typeface="+mn-ea"/>
                <a:sym typeface="+mn-lt"/>
              </a:rPr>
              <a:t>请替换文字内容</a:t>
            </a:r>
            <a:endParaRPr lang="en-AU" sz="1400" b="1" dirty="0">
              <a:latin typeface="+mn-lt"/>
              <a:cs typeface="+mn-ea"/>
              <a:sym typeface="+mn-lt"/>
            </a:endParaRPr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129C518B-16C7-4995-AE1C-B909528FD1EF}"/>
              </a:ext>
            </a:extLst>
          </p:cNvPr>
          <p:cNvCxnSpPr/>
          <p:nvPr/>
        </p:nvCxnSpPr>
        <p:spPr>
          <a:xfrm>
            <a:off x="3493133" y="4572070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B5949497-E0C9-42E3-94DA-208BD633A349}"/>
              </a:ext>
            </a:extLst>
          </p:cNvPr>
          <p:cNvCxnSpPr/>
          <p:nvPr/>
        </p:nvCxnSpPr>
        <p:spPr>
          <a:xfrm>
            <a:off x="8526584" y="4572070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197F99F2-1C6A-41D5-BD72-6FFDF4550044}"/>
              </a:ext>
            </a:extLst>
          </p:cNvPr>
          <p:cNvCxnSpPr/>
          <p:nvPr/>
        </p:nvCxnSpPr>
        <p:spPr>
          <a:xfrm>
            <a:off x="6009858" y="4572070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149732" y="108336"/>
            <a:ext cx="877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i="1" dirty="0">
              <a:solidFill>
                <a:srgbClr val="4472C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76627" y="178046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20213488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4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4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49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4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4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80;#407207;#40699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350;#46495;#407177;#405328;#4053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4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4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cxvzkp3">
      <a:majorFont>
        <a:latin typeface="阿里巴巴普惠体 2.0 55 Regular" panose="020F0302020204030204"/>
        <a:ea typeface="阿里巴巴普惠体 2.0 55 Regular"/>
        <a:cs typeface=""/>
      </a:majorFont>
      <a:minorFont>
        <a:latin typeface="阿里巴巴普惠体 2.0 55 Regular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cxvzkp3">
      <a:majorFont>
        <a:latin typeface="阿里巴巴普惠体 2.0 55 Regular" panose="020F0302020204030204"/>
        <a:ea typeface="阿里巴巴普惠体 2.0 55 Regular"/>
        <a:cs typeface=""/>
      </a:majorFont>
      <a:minorFont>
        <a:latin typeface="阿里巴巴普惠体 2.0 55 Regular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</TotalTime>
  <Words>2425</Words>
  <Application>Microsoft Office PowerPoint</Application>
  <PresentationFormat>宽屏</PresentationFormat>
  <Paragraphs>249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Gill Sans</vt:lpstr>
      <vt:lpstr>阿里巴巴普惠体 2.0 115 Black</vt:lpstr>
      <vt:lpstr>阿里巴巴普惠体 2.0 45 Light</vt:lpstr>
      <vt:lpstr>阿里巴巴普惠体 2.0 55 Regular</vt:lpstr>
      <vt:lpstr>DengXian</vt:lpstr>
      <vt:lpstr>DengXian</vt:lpstr>
      <vt:lpstr>优设标题黑</vt:lpstr>
      <vt:lpstr>Arial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计划书</dc:title>
  <dc:creator>51PPT模板网</dc:creator>
  <cp:keywords>www.51pptmoban.com</cp:keywords>
  <dc:description>www.51pptmoban.com</dc:description>
  <cp:lastModifiedBy>Win user</cp:lastModifiedBy>
  <cp:revision>294</cp:revision>
  <dcterms:created xsi:type="dcterms:W3CDTF">2019-12-15T12:27:09Z</dcterms:created>
  <dcterms:modified xsi:type="dcterms:W3CDTF">2022-10-22T03:21:10Z</dcterms:modified>
</cp:coreProperties>
</file>