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61.xml" ContentType="application/vnd.openxmlformats-officedocument.presentationml.tags+xml"/>
  <Override PartName="/ppt/tags/tag6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807" r:id="rId2"/>
    <p:sldId id="812" r:id="rId3"/>
    <p:sldId id="257" r:id="rId4"/>
    <p:sldId id="262" r:id="rId5"/>
    <p:sldId id="263" r:id="rId6"/>
    <p:sldId id="264" r:id="rId7"/>
    <p:sldId id="808" r:id="rId8"/>
    <p:sldId id="266" r:id="rId9"/>
    <p:sldId id="267" r:id="rId10"/>
    <p:sldId id="278" r:id="rId11"/>
    <p:sldId id="809" r:id="rId12"/>
    <p:sldId id="274" r:id="rId13"/>
    <p:sldId id="271" r:id="rId14"/>
    <p:sldId id="272" r:id="rId15"/>
    <p:sldId id="810" r:id="rId16"/>
    <p:sldId id="268" r:id="rId17"/>
    <p:sldId id="275" r:id="rId18"/>
    <p:sldId id="276" r:id="rId19"/>
    <p:sldId id="277" r:id="rId20"/>
    <p:sldId id="287" r:id="rId21"/>
    <p:sldId id="813" r:id="rId22"/>
  </p:sldIdLst>
  <p:sldSz cx="12192000" cy="6858000"/>
  <p:notesSz cx="6858000" cy="9144000"/>
  <p:embeddedFontLst>
    <p:embeddedFont>
      <p:font typeface="等线" panose="02010600030101010101" pitchFamily="2" charset="-122"/>
      <p:regular r:id="rId24"/>
      <p:bold r:id="rId25"/>
    </p:embeddedFont>
    <p:embeddedFont>
      <p:font typeface="汉仪春然手书W" panose="02010600030101010101" charset="-122"/>
      <p:regular r:id="rId26"/>
    </p:embeddedFont>
    <p:embeddedFont>
      <p:font typeface="微软雅黑" panose="020B0503020204020204" pitchFamily="34" charset="-122"/>
      <p:regular r:id="rId27"/>
      <p:bold r:id="rId28"/>
    </p:embeddedFont>
    <p:embeddedFont>
      <p:font typeface="方正兰亭黑简体" panose="02010600030101010101" charset="-122"/>
      <p:regular r:id="rId29"/>
    </p:embeddedFont>
    <p:embeddedFont>
      <p:font typeface="阿里巴巴普惠体 R" panose="00020600040101010101" pitchFamily="18" charset="-122"/>
      <p:regular r:id="rId30"/>
    </p:embeddedFont>
    <p:embeddedFont>
      <p:font typeface="等线 Light" panose="02010600030101010101" pitchFamily="2" charset="-122"/>
      <p:regular r:id="rId31"/>
    </p:embeddedFont>
    <p:embeddedFont>
      <p:font typeface="方正字迹-吕建德行楷简体" panose="02010600030101010101" charset="-122"/>
      <p:regular r:id="rId32"/>
    </p:embeddedFont>
    <p:embeddedFont>
      <p:font typeface="庞门正道粗书体" panose="02010600030101010101" pitchFamily="2" charset="-122"/>
      <p:regular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guide id="5" orient="horz" userDrawn="1">
          <p15:clr>
            <a:srgbClr val="A4A3A4"/>
          </p15:clr>
        </p15:guide>
        <p15:guide id="6" orient="horz" pos="43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33CCCC"/>
    <a:srgbClr val="012A6A"/>
    <a:srgbClr val="012259"/>
    <a:srgbClr val="00FFCC"/>
    <a:srgbClr val="0A4F76"/>
    <a:srgbClr val="07354D"/>
    <a:srgbClr val="24BFBE"/>
    <a:srgbClr val="4B85C4"/>
    <a:srgbClr val="654B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70" autoAdjust="0"/>
    <p:restoredTop sz="94660"/>
  </p:normalViewPr>
  <p:slideViewPr>
    <p:cSldViewPr snapToGrid="0" showGuides="1">
      <p:cViewPr>
        <p:scale>
          <a:sx n="66" d="100"/>
          <a:sy n="66" d="100"/>
        </p:scale>
        <p:origin x="2634" y="1356"/>
      </p:cViewPr>
      <p:guideLst>
        <p:guide pos="3840"/>
        <p:guide orient="horz" pos="2160"/>
        <p:guide orient="horz"/>
        <p:guide orient="horz" pos="43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24BFBE"/>
              </a:solidFill>
              <a:ln w="19050">
                <a:solidFill>
                  <a:schemeClr val="lt1"/>
                </a:solidFill>
              </a:ln>
              <a:effectLst/>
            </c:spPr>
            <c:extLst xmlns:c16r2="http://schemas.microsoft.com/office/drawing/2015/06/chart">
              <c:ext xmlns:c16="http://schemas.microsoft.com/office/drawing/2014/chart" uri="{C3380CC4-5D6E-409C-BE32-E72D297353CC}">
                <c16:uniqueId val="{00000003-07E7-4B1B-8E91-52AB809EAE66}"/>
              </c:ext>
            </c:extLst>
          </c:dPt>
          <c:dPt>
            <c:idx val="1"/>
            <c:bubble3D val="0"/>
            <c:spPr>
              <a:solidFill>
                <a:schemeClr val="bg1">
                  <a:lumMod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2-07E7-4B1B-8E91-52AB809EAE66}"/>
              </c:ext>
            </c:extLst>
          </c:dPt>
          <c:dPt>
            <c:idx val="2"/>
            <c:bubble3D val="0"/>
            <c:spPr>
              <a:solidFill>
                <a:srgbClr val="00FFCC"/>
              </a:solidFill>
              <a:ln w="19050">
                <a:solidFill>
                  <a:schemeClr val="lt1"/>
                </a:solidFill>
              </a:ln>
              <a:effectLst/>
            </c:spPr>
            <c:extLst xmlns:c16r2="http://schemas.microsoft.com/office/drawing/2015/06/chart">
              <c:ext xmlns:c16="http://schemas.microsoft.com/office/drawing/2014/chart" uri="{C3380CC4-5D6E-409C-BE32-E72D297353CC}">
                <c16:uniqueId val="{00000004-07E7-4B1B-8E91-52AB809EAE66}"/>
              </c:ext>
            </c:extLst>
          </c:dPt>
          <c:dPt>
            <c:idx val="3"/>
            <c:bubble3D val="0"/>
            <c:spPr>
              <a:solidFill>
                <a:schemeClr val="bg1">
                  <a:lumMod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07E7-4B1B-8E91-52AB809EAE66}"/>
              </c:ext>
            </c:extLst>
          </c:dPt>
          <c:dLbls>
            <c:delete val="1"/>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0.37</c:v>
                </c:pt>
                <c:pt idx="1">
                  <c:v>0.2</c:v>
                </c:pt>
                <c:pt idx="2">
                  <c:v>0.24</c:v>
                </c:pt>
                <c:pt idx="3">
                  <c:v>0.19</c:v>
                </c:pt>
              </c:numCache>
            </c:numRef>
          </c:val>
          <c:extLst xmlns:c16r2="http://schemas.microsoft.com/office/drawing/2015/06/chart">
            <c:ext xmlns:c16="http://schemas.microsoft.com/office/drawing/2014/chart" uri="{C3380CC4-5D6E-409C-BE32-E72D297353CC}">
              <c16:uniqueId val="{00000000-07E7-4B1B-8E91-52AB809EAE66}"/>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2E8523-1703-43FF-8F4D-CDCBD9A5DC51}" type="datetimeFigureOut">
              <a:rPr lang="zh-CN" altLang="en-US" smtClean="0"/>
              <a:t>2021/7/13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4ED48E-88CB-4BC1-86BD-7FCFE6EDD165}" type="slidenum">
              <a:rPr lang="zh-CN" altLang="en-US" smtClean="0"/>
              <a:t>‹#›</a:t>
            </a:fld>
            <a:endParaRPr lang="zh-CN" altLang="en-US"/>
          </a:p>
        </p:txBody>
      </p:sp>
    </p:spTree>
    <p:extLst>
      <p:ext uri="{BB962C8B-B14F-4D97-AF65-F5344CB8AC3E}">
        <p14:creationId xmlns:p14="http://schemas.microsoft.com/office/powerpoint/2010/main" val="636374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5F47A43-C745-4C73-BE8C-D095566EE263}" type="slidenum">
              <a:rPr lang="zh-CN" altLang="en-US" smtClean="0"/>
              <a:t>20</a:t>
            </a:fld>
            <a:endParaRPr lang="zh-CN" altLang="en-US"/>
          </a:p>
        </p:txBody>
      </p:sp>
    </p:spTree>
    <p:extLst>
      <p:ext uri="{BB962C8B-B14F-4D97-AF65-F5344CB8AC3E}">
        <p14:creationId xmlns:p14="http://schemas.microsoft.com/office/powerpoint/2010/main" val="177071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6121A8-87E4-4EA9-886E-28C960ACD3A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1C40925F-911B-46F3-AA19-51C889105B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0C09ECBC-CAF1-469C-B88E-4C102DFE26BA}"/>
              </a:ext>
            </a:extLst>
          </p:cNvPr>
          <p:cNvSpPr>
            <a:spLocks noGrp="1"/>
          </p:cNvSpPr>
          <p:nvPr>
            <p:ph type="dt" sz="half" idx="10"/>
          </p:nvPr>
        </p:nvSpPr>
        <p:spPr/>
        <p:txBody>
          <a:bodyPr/>
          <a:lstStyle/>
          <a:p>
            <a:fld id="{8D831572-AB5E-4DBB-9293-42B1E739BF8C}"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xmlns="" id="{EA348F6E-4F21-476F-A08D-C005C6DF0AB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DBCBE9E-B04D-47D5-9B2C-A7F15D1E8D7D}"/>
              </a:ext>
            </a:extLst>
          </p:cNvPr>
          <p:cNvSpPr>
            <a:spLocks noGrp="1"/>
          </p:cNvSpPr>
          <p:nvPr>
            <p:ph type="sldNum" sz="quarter" idx="12"/>
          </p:nvPr>
        </p:nvSpPr>
        <p:spPr/>
        <p:txBody>
          <a:body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1189775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9D45587-02D6-4378-BCC4-1059CD1777E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5048D014-C97D-46D0-B5F1-8603D075E11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9582160-1CE5-4CA2-BC8F-CB1420B52AC3}"/>
              </a:ext>
            </a:extLst>
          </p:cNvPr>
          <p:cNvSpPr>
            <a:spLocks noGrp="1"/>
          </p:cNvSpPr>
          <p:nvPr>
            <p:ph type="dt" sz="half" idx="10"/>
          </p:nvPr>
        </p:nvSpPr>
        <p:spPr/>
        <p:txBody>
          <a:bodyPr/>
          <a:lstStyle/>
          <a:p>
            <a:fld id="{8D831572-AB5E-4DBB-9293-42B1E739BF8C}"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xmlns="" id="{0DA29B00-AFD4-4707-B1ED-69E81A340E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38CBDC4-2363-4EF1-BCB5-ACA5CE6052B3}"/>
              </a:ext>
            </a:extLst>
          </p:cNvPr>
          <p:cNvSpPr>
            <a:spLocks noGrp="1"/>
          </p:cNvSpPr>
          <p:nvPr>
            <p:ph type="sldNum" sz="quarter" idx="12"/>
          </p:nvPr>
        </p:nvSpPr>
        <p:spPr/>
        <p:txBody>
          <a:body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1400933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8B1A00E-9921-41D1-ADA0-630B362F69E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E0228095-F6A0-4881-A3FD-C517C8B1C20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D6246B9-0CED-4977-A1E7-9806991DCC4D}"/>
              </a:ext>
            </a:extLst>
          </p:cNvPr>
          <p:cNvSpPr>
            <a:spLocks noGrp="1"/>
          </p:cNvSpPr>
          <p:nvPr>
            <p:ph type="dt" sz="half" idx="10"/>
          </p:nvPr>
        </p:nvSpPr>
        <p:spPr/>
        <p:txBody>
          <a:bodyPr/>
          <a:lstStyle/>
          <a:p>
            <a:fld id="{8D831572-AB5E-4DBB-9293-42B1E739BF8C}"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xmlns="" id="{9109B703-A95A-4E28-A157-1E86051EBFB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FBCCA6D-667C-4A66-A498-B3D3937A04CD}"/>
              </a:ext>
            </a:extLst>
          </p:cNvPr>
          <p:cNvSpPr>
            <a:spLocks noGrp="1"/>
          </p:cNvSpPr>
          <p:nvPr>
            <p:ph type="sldNum" sz="quarter" idx="12"/>
          </p:nvPr>
        </p:nvSpPr>
        <p:spPr/>
        <p:txBody>
          <a:body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931900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B3E3D08-A641-4F65-95AE-89969DA7F66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BECD3EF-AA40-41C9-B071-69391F66CDA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95311D8D-2CD9-468B-B8B3-85C90C57D43A}"/>
              </a:ext>
            </a:extLst>
          </p:cNvPr>
          <p:cNvSpPr>
            <a:spLocks noGrp="1"/>
          </p:cNvSpPr>
          <p:nvPr>
            <p:ph type="dt" sz="half" idx="10"/>
          </p:nvPr>
        </p:nvSpPr>
        <p:spPr/>
        <p:txBody>
          <a:bodyPr/>
          <a:lstStyle/>
          <a:p>
            <a:fld id="{8D831572-AB5E-4DBB-9293-42B1E739BF8C}"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xmlns="" id="{CB889FA8-B237-4602-95BF-B04D398222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940BC1D-AFAF-4F86-816D-12968DA06A70}"/>
              </a:ext>
            </a:extLst>
          </p:cNvPr>
          <p:cNvSpPr>
            <a:spLocks noGrp="1"/>
          </p:cNvSpPr>
          <p:nvPr>
            <p:ph type="sldNum" sz="quarter" idx="12"/>
          </p:nvPr>
        </p:nvSpPr>
        <p:spPr/>
        <p:txBody>
          <a:body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2777849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83A6A2E-4B08-4CF9-B1C9-447246D40C2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69D6576-92B8-4FF9-B706-9494FD0D1D5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D41C09F0-D897-4C43-AEE8-52822F793118}"/>
              </a:ext>
            </a:extLst>
          </p:cNvPr>
          <p:cNvSpPr>
            <a:spLocks noGrp="1"/>
          </p:cNvSpPr>
          <p:nvPr>
            <p:ph type="dt" sz="half" idx="10"/>
          </p:nvPr>
        </p:nvSpPr>
        <p:spPr/>
        <p:txBody>
          <a:bodyPr/>
          <a:lstStyle/>
          <a:p>
            <a:fld id="{8D831572-AB5E-4DBB-9293-42B1E739BF8C}"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xmlns="" id="{13D93BF9-FF97-4011-86A4-C9CA2D77291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6730F3F-6C6E-4282-BA0D-F5539224DDAB}"/>
              </a:ext>
            </a:extLst>
          </p:cNvPr>
          <p:cNvSpPr>
            <a:spLocks noGrp="1"/>
          </p:cNvSpPr>
          <p:nvPr>
            <p:ph type="sldNum" sz="quarter" idx="12"/>
          </p:nvPr>
        </p:nvSpPr>
        <p:spPr/>
        <p:txBody>
          <a:body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3348566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13D781-7944-465D-9354-84F41892C8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B043C51-1929-434D-BBA6-ECB461B7773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F8C729B8-B9EB-4D7C-AD52-DB26B0BC7DF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89CE4742-06C3-4CEB-92E8-AABBADFFCBA7}"/>
              </a:ext>
            </a:extLst>
          </p:cNvPr>
          <p:cNvSpPr>
            <a:spLocks noGrp="1"/>
          </p:cNvSpPr>
          <p:nvPr>
            <p:ph type="dt" sz="half" idx="10"/>
          </p:nvPr>
        </p:nvSpPr>
        <p:spPr/>
        <p:txBody>
          <a:bodyPr/>
          <a:lstStyle/>
          <a:p>
            <a:fld id="{8D831572-AB5E-4DBB-9293-42B1E739BF8C}" type="datetimeFigureOut">
              <a:rPr lang="zh-CN" altLang="en-US" smtClean="0"/>
              <a:t>2021/7/13</a:t>
            </a:fld>
            <a:endParaRPr lang="zh-CN" altLang="en-US"/>
          </a:p>
        </p:txBody>
      </p:sp>
      <p:sp>
        <p:nvSpPr>
          <p:cNvPr id="6" name="页脚占位符 5">
            <a:extLst>
              <a:ext uri="{FF2B5EF4-FFF2-40B4-BE49-F238E27FC236}">
                <a16:creationId xmlns:a16="http://schemas.microsoft.com/office/drawing/2014/main" xmlns="" id="{63672950-1D20-4201-B9A0-711184129C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5AE222C-7966-48C4-8A38-D9F8978AFE0C}"/>
              </a:ext>
            </a:extLst>
          </p:cNvPr>
          <p:cNvSpPr>
            <a:spLocks noGrp="1"/>
          </p:cNvSpPr>
          <p:nvPr>
            <p:ph type="sldNum" sz="quarter" idx="12"/>
          </p:nvPr>
        </p:nvSpPr>
        <p:spPr/>
        <p:txBody>
          <a:body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3732190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CB9665A-E000-4967-8D25-19EFD86FE17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14F3607-860D-433E-A5A4-7593BDA95D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53254BF7-F53A-49C1-9B10-9051E87762D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33090C7D-75D8-476F-88F6-D4B7D1CAA8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E8646E53-E55A-4C05-8C6D-515955E26BC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F1B9C7AE-A968-42DA-AF09-E8B34576E334}"/>
              </a:ext>
            </a:extLst>
          </p:cNvPr>
          <p:cNvSpPr>
            <a:spLocks noGrp="1"/>
          </p:cNvSpPr>
          <p:nvPr>
            <p:ph type="dt" sz="half" idx="10"/>
          </p:nvPr>
        </p:nvSpPr>
        <p:spPr/>
        <p:txBody>
          <a:bodyPr/>
          <a:lstStyle/>
          <a:p>
            <a:fld id="{8D831572-AB5E-4DBB-9293-42B1E739BF8C}" type="datetimeFigureOut">
              <a:rPr lang="zh-CN" altLang="en-US" smtClean="0"/>
              <a:t>2021/7/13</a:t>
            </a:fld>
            <a:endParaRPr lang="zh-CN" altLang="en-US"/>
          </a:p>
        </p:txBody>
      </p:sp>
      <p:sp>
        <p:nvSpPr>
          <p:cNvPr id="8" name="页脚占位符 7">
            <a:extLst>
              <a:ext uri="{FF2B5EF4-FFF2-40B4-BE49-F238E27FC236}">
                <a16:creationId xmlns:a16="http://schemas.microsoft.com/office/drawing/2014/main" xmlns="" id="{9C0E5F9D-F7AC-43C6-92BB-123FA1E75D7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36EB9BE-8C12-4D61-95D5-61E1DA31B27C}"/>
              </a:ext>
            </a:extLst>
          </p:cNvPr>
          <p:cNvSpPr>
            <a:spLocks noGrp="1"/>
          </p:cNvSpPr>
          <p:nvPr>
            <p:ph type="sldNum" sz="quarter" idx="12"/>
          </p:nvPr>
        </p:nvSpPr>
        <p:spPr/>
        <p:txBody>
          <a:body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2622437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D6DA1A3-624D-4756-9BD0-0CE2041921F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22A6E0D-4BDE-4596-BE67-FB8CB404B418}"/>
              </a:ext>
            </a:extLst>
          </p:cNvPr>
          <p:cNvSpPr>
            <a:spLocks noGrp="1"/>
          </p:cNvSpPr>
          <p:nvPr>
            <p:ph type="dt" sz="half" idx="10"/>
          </p:nvPr>
        </p:nvSpPr>
        <p:spPr/>
        <p:txBody>
          <a:bodyPr/>
          <a:lstStyle/>
          <a:p>
            <a:fld id="{8D831572-AB5E-4DBB-9293-42B1E739BF8C}" type="datetimeFigureOut">
              <a:rPr lang="zh-CN" altLang="en-US" smtClean="0"/>
              <a:t>2021/7/13</a:t>
            </a:fld>
            <a:endParaRPr lang="zh-CN" altLang="en-US"/>
          </a:p>
        </p:txBody>
      </p:sp>
      <p:sp>
        <p:nvSpPr>
          <p:cNvPr id="4" name="页脚占位符 3">
            <a:extLst>
              <a:ext uri="{FF2B5EF4-FFF2-40B4-BE49-F238E27FC236}">
                <a16:creationId xmlns:a16="http://schemas.microsoft.com/office/drawing/2014/main" xmlns="" id="{DFB15FB9-7D77-4845-874E-D9A8CAA9956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3A14F79-3167-44D7-9CDF-8FD190DAE9A8}"/>
              </a:ext>
            </a:extLst>
          </p:cNvPr>
          <p:cNvSpPr>
            <a:spLocks noGrp="1"/>
          </p:cNvSpPr>
          <p:nvPr>
            <p:ph type="sldNum" sz="quarter" idx="12"/>
          </p:nvPr>
        </p:nvSpPr>
        <p:spPr/>
        <p:txBody>
          <a:body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1276329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591F751-E32E-41CF-AEF3-9341B48D128A}"/>
              </a:ext>
            </a:extLst>
          </p:cNvPr>
          <p:cNvSpPr>
            <a:spLocks noGrp="1"/>
          </p:cNvSpPr>
          <p:nvPr>
            <p:ph type="dt" sz="half" idx="10"/>
          </p:nvPr>
        </p:nvSpPr>
        <p:spPr/>
        <p:txBody>
          <a:bodyPr/>
          <a:lstStyle/>
          <a:p>
            <a:fld id="{8D831572-AB5E-4DBB-9293-42B1E739BF8C}" type="datetimeFigureOut">
              <a:rPr lang="zh-CN" altLang="en-US" smtClean="0"/>
              <a:t>2021/7/13</a:t>
            </a:fld>
            <a:endParaRPr lang="zh-CN" altLang="en-US"/>
          </a:p>
        </p:txBody>
      </p:sp>
      <p:sp>
        <p:nvSpPr>
          <p:cNvPr id="3" name="页脚占位符 2">
            <a:extLst>
              <a:ext uri="{FF2B5EF4-FFF2-40B4-BE49-F238E27FC236}">
                <a16:creationId xmlns:a16="http://schemas.microsoft.com/office/drawing/2014/main" xmlns="" id="{E2A15391-9426-4592-82E1-EBE038CF02D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8E0C65D-0340-4E0F-9AB1-D0EE39B19627}"/>
              </a:ext>
            </a:extLst>
          </p:cNvPr>
          <p:cNvSpPr>
            <a:spLocks noGrp="1"/>
          </p:cNvSpPr>
          <p:nvPr>
            <p:ph type="sldNum" sz="quarter" idx="12"/>
          </p:nvPr>
        </p:nvSpPr>
        <p:spPr/>
        <p:txBody>
          <a:body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2945332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22A963B-585A-430B-B399-DF4C17DC280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BD08C3F5-A222-4976-8FD6-DCBFE2E0B3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5261ED9D-93AB-4176-AAA6-E7F2B7A8A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9EDBFEDC-26C3-4CFD-9F29-55A07FCAF9A2}"/>
              </a:ext>
            </a:extLst>
          </p:cNvPr>
          <p:cNvSpPr>
            <a:spLocks noGrp="1"/>
          </p:cNvSpPr>
          <p:nvPr>
            <p:ph type="dt" sz="half" idx="10"/>
          </p:nvPr>
        </p:nvSpPr>
        <p:spPr/>
        <p:txBody>
          <a:bodyPr/>
          <a:lstStyle/>
          <a:p>
            <a:fld id="{8D831572-AB5E-4DBB-9293-42B1E739BF8C}" type="datetimeFigureOut">
              <a:rPr lang="zh-CN" altLang="en-US" smtClean="0"/>
              <a:t>2021/7/13</a:t>
            </a:fld>
            <a:endParaRPr lang="zh-CN" altLang="en-US"/>
          </a:p>
        </p:txBody>
      </p:sp>
      <p:sp>
        <p:nvSpPr>
          <p:cNvPr id="6" name="页脚占位符 5">
            <a:extLst>
              <a:ext uri="{FF2B5EF4-FFF2-40B4-BE49-F238E27FC236}">
                <a16:creationId xmlns:a16="http://schemas.microsoft.com/office/drawing/2014/main" xmlns="" id="{9AC5E6C9-7665-4DEB-9313-ABE37ED132E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5A837F4-D50D-4525-9242-51AD7255ECEC}"/>
              </a:ext>
            </a:extLst>
          </p:cNvPr>
          <p:cNvSpPr>
            <a:spLocks noGrp="1"/>
          </p:cNvSpPr>
          <p:nvPr>
            <p:ph type="sldNum" sz="quarter" idx="12"/>
          </p:nvPr>
        </p:nvSpPr>
        <p:spPr/>
        <p:txBody>
          <a:body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1567438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639F74-7F46-407E-889A-49ADB0DEF19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B16D24B4-BCAC-4F36-BFCB-3356407F17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B572DA5-5878-4921-A7F2-D09563EF1F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DE631F65-FA3F-4C05-925A-FB9057AEB706}"/>
              </a:ext>
            </a:extLst>
          </p:cNvPr>
          <p:cNvSpPr>
            <a:spLocks noGrp="1"/>
          </p:cNvSpPr>
          <p:nvPr>
            <p:ph type="dt" sz="half" idx="10"/>
          </p:nvPr>
        </p:nvSpPr>
        <p:spPr/>
        <p:txBody>
          <a:bodyPr/>
          <a:lstStyle/>
          <a:p>
            <a:fld id="{8D831572-AB5E-4DBB-9293-42B1E739BF8C}" type="datetimeFigureOut">
              <a:rPr lang="zh-CN" altLang="en-US" smtClean="0"/>
              <a:t>2021/7/13</a:t>
            </a:fld>
            <a:endParaRPr lang="zh-CN" altLang="en-US"/>
          </a:p>
        </p:txBody>
      </p:sp>
      <p:sp>
        <p:nvSpPr>
          <p:cNvPr id="6" name="页脚占位符 5">
            <a:extLst>
              <a:ext uri="{FF2B5EF4-FFF2-40B4-BE49-F238E27FC236}">
                <a16:creationId xmlns:a16="http://schemas.microsoft.com/office/drawing/2014/main" xmlns="" id="{8CCC5815-B9D8-4612-B87D-1C2096E4B4B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DE73A91-3081-4DE7-BADB-C54474CEB78D}"/>
              </a:ext>
            </a:extLst>
          </p:cNvPr>
          <p:cNvSpPr>
            <a:spLocks noGrp="1"/>
          </p:cNvSpPr>
          <p:nvPr>
            <p:ph type="sldNum" sz="quarter" idx="12"/>
          </p:nvPr>
        </p:nvSpPr>
        <p:spPr/>
        <p:txBody>
          <a:body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3045871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310998B-7891-4519-8B67-B23F3422F7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ED5AD4B-BDD6-4D4E-A979-15C071E072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A7DC377-E453-448F-9C6B-D57ABED55A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831572-AB5E-4DBB-9293-42B1E739BF8C}" type="datetimeFigureOut">
              <a:rPr lang="zh-CN" altLang="en-US" smtClean="0"/>
              <a:t>2021/7/13</a:t>
            </a:fld>
            <a:endParaRPr lang="zh-CN" altLang="en-US"/>
          </a:p>
        </p:txBody>
      </p:sp>
      <p:sp>
        <p:nvSpPr>
          <p:cNvPr id="5" name="页脚占位符 4">
            <a:extLst>
              <a:ext uri="{FF2B5EF4-FFF2-40B4-BE49-F238E27FC236}">
                <a16:creationId xmlns:a16="http://schemas.microsoft.com/office/drawing/2014/main" xmlns="" id="{BE64ADF0-4E22-4FB1-9E57-CD3A942452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35617A9-8E6C-4DD0-A9B9-E599864F29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45ADDD-A6F1-4962-B0BF-7F9073505FA6}" type="slidenum">
              <a:rPr lang="zh-CN" altLang="en-US" smtClean="0"/>
              <a:t>‹#›</a:t>
            </a:fld>
            <a:endParaRPr lang="zh-CN" altLang="en-US"/>
          </a:p>
        </p:txBody>
      </p:sp>
    </p:spTree>
    <p:extLst>
      <p:ext uri="{BB962C8B-B14F-4D97-AF65-F5344CB8AC3E}">
        <p14:creationId xmlns:p14="http://schemas.microsoft.com/office/powerpoint/2010/main" val="3862664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56.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57.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2.xml"/><Relationship Id="rId1" Type="http://schemas.openxmlformats.org/officeDocument/2006/relationships/tags" Target="../tags/tag59.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60.xml"/><Relationship Id="rId4" Type="http://schemas.openxmlformats.org/officeDocument/2006/relationships/chart" Target="../charts/char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3" Type="http://schemas.openxmlformats.org/officeDocument/2006/relationships/tags" Target="../tags/tag5.xml"/><Relationship Id="rId21" Type="http://schemas.openxmlformats.org/officeDocument/2006/relationships/slideLayout" Target="../slideLayouts/slideLayout1.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tags" Target="../tags/tag17.xml"/><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4.jp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1.xml"/></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qidiandi/"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3" Type="http://schemas.openxmlformats.org/officeDocument/2006/relationships/tags" Target="../tags/tag35.xml"/><Relationship Id="rId18" Type="http://schemas.openxmlformats.org/officeDocument/2006/relationships/tags" Target="../tags/tag40.xml"/><Relationship Id="rId26" Type="http://schemas.openxmlformats.org/officeDocument/2006/relationships/tags" Target="../tags/tag48.xml"/><Relationship Id="rId3" Type="http://schemas.openxmlformats.org/officeDocument/2006/relationships/tags" Target="../tags/tag25.xml"/><Relationship Id="rId21" Type="http://schemas.openxmlformats.org/officeDocument/2006/relationships/tags" Target="../tags/tag43.xml"/><Relationship Id="rId34" Type="http://schemas.openxmlformats.org/officeDocument/2006/relationships/image" Target="../media/image5.jpeg"/><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5" Type="http://schemas.openxmlformats.org/officeDocument/2006/relationships/tags" Target="../tags/tag47.xml"/><Relationship Id="rId33" Type="http://schemas.openxmlformats.org/officeDocument/2006/relationships/slideLayout" Target="../slideLayouts/slideLayout2.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tags" Target="../tags/tag42.xml"/><Relationship Id="rId29" Type="http://schemas.openxmlformats.org/officeDocument/2006/relationships/tags" Target="../tags/tag51.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24" Type="http://schemas.openxmlformats.org/officeDocument/2006/relationships/tags" Target="../tags/tag46.xml"/><Relationship Id="rId32" Type="http://schemas.openxmlformats.org/officeDocument/2006/relationships/tags" Target="../tags/tag54.xml"/><Relationship Id="rId5" Type="http://schemas.openxmlformats.org/officeDocument/2006/relationships/tags" Target="../tags/tag27.xml"/><Relationship Id="rId15" Type="http://schemas.openxmlformats.org/officeDocument/2006/relationships/tags" Target="../tags/tag37.xml"/><Relationship Id="rId23" Type="http://schemas.openxmlformats.org/officeDocument/2006/relationships/tags" Target="../tags/tag45.xml"/><Relationship Id="rId28" Type="http://schemas.openxmlformats.org/officeDocument/2006/relationships/tags" Target="../tags/tag50.xml"/><Relationship Id="rId10" Type="http://schemas.openxmlformats.org/officeDocument/2006/relationships/tags" Target="../tags/tag32.xml"/><Relationship Id="rId19" Type="http://schemas.openxmlformats.org/officeDocument/2006/relationships/tags" Target="../tags/tag41.xml"/><Relationship Id="rId31" Type="http://schemas.openxmlformats.org/officeDocument/2006/relationships/tags" Target="../tags/tag53.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 Id="rId22" Type="http://schemas.openxmlformats.org/officeDocument/2006/relationships/tags" Target="../tags/tag44.xml"/><Relationship Id="rId27" Type="http://schemas.openxmlformats.org/officeDocument/2006/relationships/tags" Target="../tags/tag49.xml"/><Relationship Id="rId30" Type="http://schemas.openxmlformats.org/officeDocument/2006/relationships/tags" Target="../tags/tag52.xml"/><Relationship Id="rId8" Type="http://schemas.openxmlformats.org/officeDocument/2006/relationships/tags" Target="../tags/tag30.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8321556F-6B5F-4DCB-8BBE-F521CB85B4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8131441"/>
          </a:xfrm>
          <a:prstGeom prst="rect">
            <a:avLst/>
          </a:prstGeom>
        </p:spPr>
      </p:pic>
      <p:sp>
        <p:nvSpPr>
          <p:cNvPr id="7" name="矩形 6">
            <a:extLst>
              <a:ext uri="{FF2B5EF4-FFF2-40B4-BE49-F238E27FC236}">
                <a16:creationId xmlns:a16="http://schemas.microsoft.com/office/drawing/2014/main" xmlns="" id="{B0E136AD-D71B-4692-A00D-1E63700BAE7A}"/>
              </a:ext>
            </a:extLst>
          </p:cNvPr>
          <p:cNvSpPr/>
          <p:nvPr/>
        </p:nvSpPr>
        <p:spPr>
          <a:xfrm>
            <a:off x="0" y="0"/>
            <a:ext cx="12192000" cy="6858000"/>
          </a:xfrm>
          <a:prstGeom prst="rect">
            <a:avLst/>
          </a:prstGeom>
          <a:gradFill>
            <a:gsLst>
              <a:gs pos="0">
                <a:srgbClr val="012A6A"/>
              </a:gs>
              <a:gs pos="64000">
                <a:srgbClr val="012A6A">
                  <a:alpha val="70000"/>
                </a:srgbClr>
              </a:gs>
              <a:gs pos="100000">
                <a:srgbClr val="012A6A">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文本框 5">
            <a:extLst>
              <a:ext uri="{FF2B5EF4-FFF2-40B4-BE49-F238E27FC236}">
                <a16:creationId xmlns:a16="http://schemas.microsoft.com/office/drawing/2014/main" xmlns="" id="{933BBF71-0579-40E6-9E92-C67F4E85403D}"/>
              </a:ext>
            </a:extLst>
          </p:cNvPr>
          <p:cNvSpPr txBox="1"/>
          <p:nvPr>
            <p:custDataLst>
              <p:tags r:id="rId1"/>
            </p:custDataLst>
          </p:nvPr>
        </p:nvSpPr>
        <p:spPr>
          <a:xfrm>
            <a:off x="3359696" y="907801"/>
            <a:ext cx="5194464" cy="1569660"/>
          </a:xfrm>
          <a:prstGeom prst="rect">
            <a:avLst/>
          </a:prstGeom>
          <a:noFill/>
        </p:spPr>
        <p:txBody>
          <a:bodyPr wrap="square" rtlCol="0">
            <a:spAutoFit/>
          </a:bodyPr>
          <a:lstStyle/>
          <a:p>
            <a:r>
              <a:rPr lang="zh-CN" altLang="en-US" sz="4800" dirty="0">
                <a:solidFill>
                  <a:schemeClr val="bg1"/>
                </a:solidFill>
                <a:effectLst>
                  <a:outerShdw blurRad="50800" dist="38100" dir="2700000" algn="tl" rotWithShape="0">
                    <a:prstClr val="black">
                      <a:alpha val="40000"/>
                    </a:prst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抢抓</a:t>
            </a:r>
            <a:r>
              <a:rPr lang="zh-CN" altLang="en-US" sz="9600" dirty="0">
                <a:solidFill>
                  <a:schemeClr val="accent4">
                    <a:lumMod val="60000"/>
                    <a:lumOff val="40000"/>
                  </a:schemeClr>
                </a:solidFill>
                <a:effectLst>
                  <a:outerShdw blurRad="50800" dist="38100" dir="2700000" algn="tl" rotWithShape="0">
                    <a:prstClr val="black">
                      <a:alpha val="40000"/>
                    </a:prstClr>
                  </a:outerShdw>
                </a:effectLst>
                <a:latin typeface="庞门正道粗书体" panose="02010600030101010101" pitchFamily="2" charset="-122"/>
                <a:ea typeface="庞门正道粗书体" panose="02010600030101010101" pitchFamily="2" charset="-122"/>
              </a:rPr>
              <a:t>新机遇</a:t>
            </a:r>
          </a:p>
        </p:txBody>
      </p:sp>
      <p:sp>
        <p:nvSpPr>
          <p:cNvPr id="9" name="PA-文本框 6">
            <a:extLst>
              <a:ext uri="{FF2B5EF4-FFF2-40B4-BE49-F238E27FC236}">
                <a16:creationId xmlns:a16="http://schemas.microsoft.com/office/drawing/2014/main" xmlns="" id="{65414DEF-DD74-458D-8AC7-5C00B86269F9}"/>
              </a:ext>
            </a:extLst>
          </p:cNvPr>
          <p:cNvSpPr txBox="1"/>
          <p:nvPr>
            <p:custDataLst>
              <p:tags r:id="rId2"/>
            </p:custDataLst>
          </p:nvPr>
        </p:nvSpPr>
        <p:spPr>
          <a:xfrm>
            <a:off x="4625253" y="2308297"/>
            <a:ext cx="5312673" cy="1569660"/>
          </a:xfrm>
          <a:prstGeom prst="rect">
            <a:avLst/>
          </a:prstGeom>
          <a:noFill/>
        </p:spPr>
        <p:txBody>
          <a:bodyPr wrap="square" rtlCol="0">
            <a:spAutoFit/>
          </a:bodyPr>
          <a:lstStyle/>
          <a:p>
            <a:r>
              <a:rPr lang="zh-CN" altLang="en-US" sz="4800" dirty="0">
                <a:solidFill>
                  <a:schemeClr val="bg1"/>
                </a:solidFill>
                <a:effectLst>
                  <a:outerShdw blurRad="50800" dist="38100" dir="2700000" algn="tl" rotWithShape="0">
                    <a:prstClr val="black">
                      <a:alpha val="40000"/>
                    </a:prst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共谋</a:t>
            </a:r>
            <a:r>
              <a:rPr lang="zh-CN" altLang="en-US" sz="9600" dirty="0">
                <a:solidFill>
                  <a:schemeClr val="accent4">
                    <a:lumMod val="60000"/>
                    <a:lumOff val="40000"/>
                  </a:schemeClr>
                </a:solidFill>
                <a:effectLst>
                  <a:outerShdw blurRad="50800" dist="38100" dir="2700000" algn="tl" rotWithShape="0">
                    <a:prstClr val="black">
                      <a:alpha val="40000"/>
                    </a:prstClr>
                  </a:outerShdw>
                </a:effectLst>
                <a:latin typeface="庞门正道粗书体" panose="02010600030101010101" pitchFamily="2" charset="-122"/>
                <a:ea typeface="庞门正道粗书体" panose="02010600030101010101" pitchFamily="2" charset="-122"/>
              </a:rPr>
              <a:t>新发展</a:t>
            </a:r>
          </a:p>
        </p:txBody>
      </p:sp>
      <p:sp>
        <p:nvSpPr>
          <p:cNvPr id="10" name="矩形: 圆角 9">
            <a:extLst>
              <a:ext uri="{FF2B5EF4-FFF2-40B4-BE49-F238E27FC236}">
                <a16:creationId xmlns:a16="http://schemas.microsoft.com/office/drawing/2014/main" xmlns="" id="{BAA694A5-7ED0-4052-B0F1-AFAD4BE37F40}"/>
              </a:ext>
            </a:extLst>
          </p:cNvPr>
          <p:cNvSpPr/>
          <p:nvPr/>
        </p:nvSpPr>
        <p:spPr>
          <a:xfrm>
            <a:off x="4854195" y="4000789"/>
            <a:ext cx="2483609" cy="313899"/>
          </a:xfrm>
          <a:prstGeom prst="roundRect">
            <a:avLst>
              <a:gd name="adj" fmla="val 50000"/>
            </a:avLst>
          </a:prstGeom>
          <a:solidFill>
            <a:srgbClr val="33CCC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9CDD1017-152A-4430-88AE-DC069A39E325}"/>
              </a:ext>
            </a:extLst>
          </p:cNvPr>
          <p:cNvSpPr txBox="1"/>
          <p:nvPr/>
        </p:nvSpPr>
        <p:spPr>
          <a:xfrm>
            <a:off x="5176274" y="3989782"/>
            <a:ext cx="1839452"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年度工作汇报</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759233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B506535A-39A9-426A-B81E-E559B0F7F18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6016"/>
            <a:ext cx="12192000" cy="6858000"/>
          </a:xfrm>
          <a:prstGeom prst="rect">
            <a:avLst/>
          </a:prstGeom>
        </p:spPr>
      </p:pic>
      <p:grpSp>
        <p:nvGrpSpPr>
          <p:cNvPr id="41" name="组合 40">
            <a:extLst>
              <a:ext uri="{FF2B5EF4-FFF2-40B4-BE49-F238E27FC236}">
                <a16:creationId xmlns:a16="http://schemas.microsoft.com/office/drawing/2014/main" xmlns="" id="{184C3DD7-84F2-4EEF-B5B7-F6422D2B5516}"/>
              </a:ext>
            </a:extLst>
          </p:cNvPr>
          <p:cNvGrpSpPr/>
          <p:nvPr/>
        </p:nvGrpSpPr>
        <p:grpSpPr>
          <a:xfrm>
            <a:off x="2027103" y="1689976"/>
            <a:ext cx="2079434" cy="2079434"/>
            <a:chOff x="2027103" y="2481549"/>
            <a:chExt cx="2079434" cy="2079434"/>
          </a:xfrm>
        </p:grpSpPr>
        <p:sp>
          <p:nvSpPr>
            <p:cNvPr id="39" name="椭圆 38">
              <a:extLst>
                <a:ext uri="{FF2B5EF4-FFF2-40B4-BE49-F238E27FC236}">
                  <a16:creationId xmlns:a16="http://schemas.microsoft.com/office/drawing/2014/main" xmlns="" id="{6A635347-A7A7-4EA2-A55B-03BC790F99A0}"/>
                </a:ext>
              </a:extLst>
            </p:cNvPr>
            <p:cNvSpPr/>
            <p:nvPr/>
          </p:nvSpPr>
          <p:spPr>
            <a:xfrm>
              <a:off x="2027103" y="2481549"/>
              <a:ext cx="2079434" cy="2079434"/>
            </a:xfrm>
            <a:prstGeom prst="ellipse">
              <a:avLst/>
            </a:prstGeom>
            <a:solidFill>
              <a:schemeClr val="bg1">
                <a:lumMod val="6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58B5A0CF-5FF1-4914-900F-A886E7D41CE0}"/>
                </a:ext>
              </a:extLst>
            </p:cNvPr>
            <p:cNvSpPr/>
            <p:nvPr/>
          </p:nvSpPr>
          <p:spPr>
            <a:xfrm>
              <a:off x="2235661" y="2690107"/>
              <a:ext cx="1662318" cy="1662318"/>
            </a:xfrm>
            <a:prstGeom prst="ellipse">
              <a:avLst/>
            </a:prstGeom>
            <a:solidFill>
              <a:srgbClr val="24BFB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xmlns="" id="{20F6CF89-B499-4DF5-8B15-14A1C6616EA0}"/>
              </a:ext>
            </a:extLst>
          </p:cNvPr>
          <p:cNvGrpSpPr/>
          <p:nvPr/>
        </p:nvGrpSpPr>
        <p:grpSpPr>
          <a:xfrm>
            <a:off x="5056283" y="1712010"/>
            <a:ext cx="2079434" cy="2079434"/>
            <a:chOff x="2027103" y="2481549"/>
            <a:chExt cx="2079434" cy="2079434"/>
          </a:xfrm>
        </p:grpSpPr>
        <p:sp>
          <p:nvSpPr>
            <p:cNvPr id="43" name="椭圆 42">
              <a:extLst>
                <a:ext uri="{FF2B5EF4-FFF2-40B4-BE49-F238E27FC236}">
                  <a16:creationId xmlns:a16="http://schemas.microsoft.com/office/drawing/2014/main" xmlns="" id="{1D0C5AB7-1F66-49C2-95E0-44B9A25ADBF5}"/>
                </a:ext>
              </a:extLst>
            </p:cNvPr>
            <p:cNvSpPr/>
            <p:nvPr/>
          </p:nvSpPr>
          <p:spPr>
            <a:xfrm>
              <a:off x="2027103" y="2481549"/>
              <a:ext cx="2079434" cy="2079434"/>
            </a:xfrm>
            <a:prstGeom prst="ellipse">
              <a:avLst/>
            </a:prstGeom>
            <a:solidFill>
              <a:schemeClr val="bg1">
                <a:lumMod val="6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1E1386E6-A607-4B39-A833-1332BFB0190F}"/>
                </a:ext>
              </a:extLst>
            </p:cNvPr>
            <p:cNvSpPr/>
            <p:nvPr/>
          </p:nvSpPr>
          <p:spPr>
            <a:xfrm>
              <a:off x="2235661" y="2690107"/>
              <a:ext cx="1662318" cy="1662318"/>
            </a:xfrm>
            <a:prstGeom prst="ellipse">
              <a:avLst/>
            </a:prstGeom>
            <a:solidFill>
              <a:srgbClr val="24BFB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xmlns="" id="{B3D5E73A-3FEB-4017-B874-DBF2C1F067A9}"/>
              </a:ext>
            </a:extLst>
          </p:cNvPr>
          <p:cNvGrpSpPr/>
          <p:nvPr/>
        </p:nvGrpSpPr>
        <p:grpSpPr>
          <a:xfrm>
            <a:off x="8085465" y="1689976"/>
            <a:ext cx="2079434" cy="2079434"/>
            <a:chOff x="2027103" y="2481549"/>
            <a:chExt cx="2079434" cy="2079434"/>
          </a:xfrm>
        </p:grpSpPr>
        <p:sp>
          <p:nvSpPr>
            <p:cNvPr id="46" name="椭圆 45">
              <a:extLst>
                <a:ext uri="{FF2B5EF4-FFF2-40B4-BE49-F238E27FC236}">
                  <a16:creationId xmlns:a16="http://schemas.microsoft.com/office/drawing/2014/main" xmlns="" id="{A376050D-0186-4BE9-A706-6CB94C7AC094}"/>
                </a:ext>
              </a:extLst>
            </p:cNvPr>
            <p:cNvSpPr/>
            <p:nvPr/>
          </p:nvSpPr>
          <p:spPr>
            <a:xfrm>
              <a:off x="2027103" y="2481549"/>
              <a:ext cx="2079434" cy="2079434"/>
            </a:xfrm>
            <a:prstGeom prst="ellipse">
              <a:avLst/>
            </a:prstGeom>
            <a:solidFill>
              <a:schemeClr val="bg1">
                <a:lumMod val="6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6353641C-8F47-46B2-825D-70D63C946E53}"/>
                </a:ext>
              </a:extLst>
            </p:cNvPr>
            <p:cNvSpPr/>
            <p:nvPr/>
          </p:nvSpPr>
          <p:spPr>
            <a:xfrm>
              <a:off x="2235661" y="2690107"/>
              <a:ext cx="1662318" cy="1662318"/>
            </a:xfrm>
            <a:prstGeom prst="ellipse">
              <a:avLst/>
            </a:prstGeom>
            <a:solidFill>
              <a:srgbClr val="24BFB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iconfont-10050-4739875">
            <a:extLst>
              <a:ext uri="{FF2B5EF4-FFF2-40B4-BE49-F238E27FC236}">
                <a16:creationId xmlns:a16="http://schemas.microsoft.com/office/drawing/2014/main" xmlns="" id="{6BFD0F6C-63D6-42B6-A591-F9F0E2668462}"/>
              </a:ext>
            </a:extLst>
          </p:cNvPr>
          <p:cNvSpPr>
            <a:spLocks noChangeAspect="1"/>
          </p:cNvSpPr>
          <p:nvPr/>
        </p:nvSpPr>
        <p:spPr bwMode="auto">
          <a:xfrm>
            <a:off x="5813349" y="2404927"/>
            <a:ext cx="631517" cy="607725"/>
          </a:xfrm>
          <a:custGeom>
            <a:avLst/>
            <a:gdLst>
              <a:gd name="connsiteX0" fmla="*/ 370910 w 534491"/>
              <a:gd name="connsiteY0" fmla="*/ 300099 h 514354"/>
              <a:gd name="connsiteX1" fmla="*/ 396528 w 534491"/>
              <a:gd name="connsiteY1" fmla="*/ 329480 h 514354"/>
              <a:gd name="connsiteX2" fmla="*/ 420907 w 534491"/>
              <a:gd name="connsiteY2" fmla="*/ 300432 h 514354"/>
              <a:gd name="connsiteX3" fmla="*/ 420907 w 534491"/>
              <a:gd name="connsiteY3" fmla="*/ 300099 h 514354"/>
              <a:gd name="connsiteX4" fmla="*/ 106542 w 534491"/>
              <a:gd name="connsiteY4" fmla="*/ 217919 h 514354"/>
              <a:gd name="connsiteX5" fmla="*/ 263675 w 534491"/>
              <a:gd name="connsiteY5" fmla="*/ 217919 h 514354"/>
              <a:gd name="connsiteX6" fmla="*/ 282721 w 534491"/>
              <a:gd name="connsiteY6" fmla="*/ 236978 h 514354"/>
              <a:gd name="connsiteX7" fmla="*/ 263675 w 534491"/>
              <a:gd name="connsiteY7" fmla="*/ 256037 h 514354"/>
              <a:gd name="connsiteX8" fmla="*/ 106542 w 534491"/>
              <a:gd name="connsiteY8" fmla="*/ 256037 h 514354"/>
              <a:gd name="connsiteX9" fmla="*/ 87495 w 534491"/>
              <a:gd name="connsiteY9" fmla="*/ 236978 h 514354"/>
              <a:gd name="connsiteX10" fmla="*/ 106542 w 534491"/>
              <a:gd name="connsiteY10" fmla="*/ 217919 h 514354"/>
              <a:gd name="connsiteX11" fmla="*/ 106542 w 534491"/>
              <a:gd name="connsiteY11" fmla="*/ 139873 h 514354"/>
              <a:gd name="connsiteX12" fmla="*/ 263675 w 534491"/>
              <a:gd name="connsiteY12" fmla="*/ 139873 h 514354"/>
              <a:gd name="connsiteX13" fmla="*/ 282721 w 534491"/>
              <a:gd name="connsiteY13" fmla="*/ 158932 h 514354"/>
              <a:gd name="connsiteX14" fmla="*/ 263675 w 534491"/>
              <a:gd name="connsiteY14" fmla="*/ 177991 h 514354"/>
              <a:gd name="connsiteX15" fmla="*/ 106542 w 534491"/>
              <a:gd name="connsiteY15" fmla="*/ 177991 h 514354"/>
              <a:gd name="connsiteX16" fmla="*/ 87495 w 534491"/>
              <a:gd name="connsiteY16" fmla="*/ 158932 h 514354"/>
              <a:gd name="connsiteX17" fmla="*/ 106542 w 534491"/>
              <a:gd name="connsiteY17" fmla="*/ 139873 h 514354"/>
              <a:gd name="connsiteX18" fmla="*/ 515826 w 534491"/>
              <a:gd name="connsiteY18" fmla="*/ 39383 h 514354"/>
              <a:gd name="connsiteX19" fmla="*/ 534491 w 534491"/>
              <a:gd name="connsiteY19" fmla="*/ 58050 h 514354"/>
              <a:gd name="connsiteX20" fmla="*/ 534491 w 534491"/>
              <a:gd name="connsiteY20" fmla="*/ 514354 h 514354"/>
              <a:gd name="connsiteX21" fmla="*/ 0 w 534491"/>
              <a:gd name="connsiteY21" fmla="*/ 514354 h 514354"/>
              <a:gd name="connsiteX22" fmla="*/ 0 w 534491"/>
              <a:gd name="connsiteY22" fmla="*/ 39431 h 514354"/>
              <a:gd name="connsiteX23" fmla="*/ 276031 w 534491"/>
              <a:gd name="connsiteY23" fmla="*/ 39431 h 514354"/>
              <a:gd name="connsiteX24" fmla="*/ 294696 w 534491"/>
              <a:gd name="connsiteY24" fmla="*/ 58146 h 514354"/>
              <a:gd name="connsiteX25" fmla="*/ 294696 w 534491"/>
              <a:gd name="connsiteY25" fmla="*/ 58765 h 514354"/>
              <a:gd name="connsiteX26" fmla="*/ 276031 w 534491"/>
              <a:gd name="connsiteY26" fmla="*/ 77480 h 514354"/>
              <a:gd name="connsiteX27" fmla="*/ 38093 w 534491"/>
              <a:gd name="connsiteY27" fmla="*/ 77480 h 514354"/>
              <a:gd name="connsiteX28" fmla="*/ 38093 w 534491"/>
              <a:gd name="connsiteY28" fmla="*/ 476257 h 514354"/>
              <a:gd name="connsiteX29" fmla="*/ 496494 w 534491"/>
              <a:gd name="connsiteY29" fmla="*/ 476257 h 514354"/>
              <a:gd name="connsiteX30" fmla="*/ 496494 w 534491"/>
              <a:gd name="connsiteY30" fmla="*/ 344585 h 514354"/>
              <a:gd name="connsiteX31" fmla="*/ 497160 w 534491"/>
              <a:gd name="connsiteY31" fmla="*/ 344109 h 514354"/>
              <a:gd name="connsiteX32" fmla="*/ 497160 w 534491"/>
              <a:gd name="connsiteY32" fmla="*/ 58050 h 514354"/>
              <a:gd name="connsiteX33" fmla="*/ 515826 w 534491"/>
              <a:gd name="connsiteY33" fmla="*/ 39383 h 514354"/>
              <a:gd name="connsiteX34" fmla="*/ 396766 w 534491"/>
              <a:gd name="connsiteY34" fmla="*/ 38143 h 514354"/>
              <a:gd name="connsiteX35" fmla="*/ 370910 w 534491"/>
              <a:gd name="connsiteY35" fmla="*/ 63953 h 514354"/>
              <a:gd name="connsiteX36" fmla="*/ 370910 w 534491"/>
              <a:gd name="connsiteY36" fmla="*/ 273860 h 514354"/>
              <a:gd name="connsiteX37" fmla="*/ 420907 w 534491"/>
              <a:gd name="connsiteY37" fmla="*/ 273860 h 514354"/>
              <a:gd name="connsiteX38" fmla="*/ 420907 w 534491"/>
              <a:gd name="connsiteY38" fmla="*/ 62286 h 514354"/>
              <a:gd name="connsiteX39" fmla="*/ 396766 w 534491"/>
              <a:gd name="connsiteY39" fmla="*/ 38143 h 514354"/>
              <a:gd name="connsiteX40" fmla="*/ 396766 w 534491"/>
              <a:gd name="connsiteY40" fmla="*/ 0 h 514354"/>
              <a:gd name="connsiteX41" fmla="*/ 459000 w 534491"/>
              <a:gd name="connsiteY41" fmla="*/ 62334 h 514354"/>
              <a:gd name="connsiteX42" fmla="*/ 459000 w 534491"/>
              <a:gd name="connsiteY42" fmla="*/ 314385 h 514354"/>
              <a:gd name="connsiteX43" fmla="*/ 407813 w 534491"/>
              <a:gd name="connsiteY43" fmla="*/ 375338 h 514354"/>
              <a:gd name="connsiteX44" fmla="*/ 396861 w 534491"/>
              <a:gd name="connsiteY44" fmla="*/ 380433 h 514354"/>
              <a:gd name="connsiteX45" fmla="*/ 386052 w 534491"/>
              <a:gd name="connsiteY45" fmla="*/ 375528 h 514354"/>
              <a:gd name="connsiteX46" fmla="*/ 332817 w 534491"/>
              <a:gd name="connsiteY46" fmla="*/ 314337 h 514354"/>
              <a:gd name="connsiteX47" fmla="*/ 332817 w 534491"/>
              <a:gd name="connsiteY47" fmla="*/ 63953 h 514354"/>
              <a:gd name="connsiteX48" fmla="*/ 396766 w 534491"/>
              <a:gd name="connsiteY48" fmla="*/ 0 h 51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34491" h="514354">
                <a:moveTo>
                  <a:pt x="370910" y="300099"/>
                </a:moveTo>
                <a:lnTo>
                  <a:pt x="396528" y="329480"/>
                </a:lnTo>
                <a:lnTo>
                  <a:pt x="420907" y="300432"/>
                </a:lnTo>
                <a:lnTo>
                  <a:pt x="420907" y="300099"/>
                </a:lnTo>
                <a:close/>
                <a:moveTo>
                  <a:pt x="106542" y="217919"/>
                </a:moveTo>
                <a:lnTo>
                  <a:pt x="263675" y="217919"/>
                </a:lnTo>
                <a:cubicBezTo>
                  <a:pt x="274198" y="217919"/>
                  <a:pt x="282721" y="226400"/>
                  <a:pt x="282721" y="236978"/>
                </a:cubicBezTo>
                <a:cubicBezTo>
                  <a:pt x="282721" y="247508"/>
                  <a:pt x="274198" y="256037"/>
                  <a:pt x="263675" y="256037"/>
                </a:cubicBezTo>
                <a:lnTo>
                  <a:pt x="106542" y="256037"/>
                </a:lnTo>
                <a:cubicBezTo>
                  <a:pt x="96019" y="256037"/>
                  <a:pt x="87495" y="247508"/>
                  <a:pt x="87495" y="236978"/>
                </a:cubicBezTo>
                <a:cubicBezTo>
                  <a:pt x="87495" y="226400"/>
                  <a:pt x="96019" y="217919"/>
                  <a:pt x="106542" y="217919"/>
                </a:cubicBezTo>
                <a:close/>
                <a:moveTo>
                  <a:pt x="106542" y="139873"/>
                </a:moveTo>
                <a:lnTo>
                  <a:pt x="263675" y="139873"/>
                </a:lnTo>
                <a:cubicBezTo>
                  <a:pt x="274198" y="139873"/>
                  <a:pt x="282721" y="148402"/>
                  <a:pt x="282721" y="158932"/>
                </a:cubicBezTo>
                <a:cubicBezTo>
                  <a:pt x="282721" y="169462"/>
                  <a:pt x="274198" y="177991"/>
                  <a:pt x="263675" y="177991"/>
                </a:cubicBezTo>
                <a:lnTo>
                  <a:pt x="106542" y="177991"/>
                </a:lnTo>
                <a:cubicBezTo>
                  <a:pt x="96019" y="177991"/>
                  <a:pt x="87495" y="169462"/>
                  <a:pt x="87495" y="158932"/>
                </a:cubicBezTo>
                <a:cubicBezTo>
                  <a:pt x="87495" y="148402"/>
                  <a:pt x="96019" y="139873"/>
                  <a:pt x="106542" y="139873"/>
                </a:cubicBezTo>
                <a:close/>
                <a:moveTo>
                  <a:pt x="515826" y="39383"/>
                </a:moveTo>
                <a:cubicBezTo>
                  <a:pt x="526111" y="39383"/>
                  <a:pt x="534491" y="47764"/>
                  <a:pt x="534491" y="58050"/>
                </a:cubicBezTo>
                <a:lnTo>
                  <a:pt x="534491" y="514354"/>
                </a:lnTo>
                <a:lnTo>
                  <a:pt x="0" y="514354"/>
                </a:lnTo>
                <a:lnTo>
                  <a:pt x="0" y="39431"/>
                </a:lnTo>
                <a:lnTo>
                  <a:pt x="276031" y="39431"/>
                </a:lnTo>
                <a:cubicBezTo>
                  <a:pt x="286316" y="39431"/>
                  <a:pt x="294696" y="47764"/>
                  <a:pt x="294696" y="58146"/>
                </a:cubicBezTo>
                <a:lnTo>
                  <a:pt x="294696" y="58765"/>
                </a:lnTo>
                <a:cubicBezTo>
                  <a:pt x="294696" y="69051"/>
                  <a:pt x="286364" y="77480"/>
                  <a:pt x="276031" y="77480"/>
                </a:cubicBezTo>
                <a:lnTo>
                  <a:pt x="38093" y="77480"/>
                </a:lnTo>
                <a:lnTo>
                  <a:pt x="38093" y="476257"/>
                </a:lnTo>
                <a:lnTo>
                  <a:pt x="496494" y="476257"/>
                </a:lnTo>
                <a:lnTo>
                  <a:pt x="496494" y="344585"/>
                </a:lnTo>
                <a:lnTo>
                  <a:pt x="497160" y="344109"/>
                </a:lnTo>
                <a:lnTo>
                  <a:pt x="497160" y="58050"/>
                </a:lnTo>
                <a:cubicBezTo>
                  <a:pt x="497160" y="47764"/>
                  <a:pt x="505493" y="39383"/>
                  <a:pt x="515826" y="39383"/>
                </a:cubicBezTo>
                <a:close/>
                <a:moveTo>
                  <a:pt x="396766" y="38143"/>
                </a:moveTo>
                <a:cubicBezTo>
                  <a:pt x="382529" y="38143"/>
                  <a:pt x="370910" y="49715"/>
                  <a:pt x="370910" y="63953"/>
                </a:cubicBezTo>
                <a:lnTo>
                  <a:pt x="370910" y="273860"/>
                </a:lnTo>
                <a:lnTo>
                  <a:pt x="420907" y="273860"/>
                </a:lnTo>
                <a:lnTo>
                  <a:pt x="420907" y="62286"/>
                </a:lnTo>
                <a:cubicBezTo>
                  <a:pt x="420907" y="48953"/>
                  <a:pt x="410098" y="38143"/>
                  <a:pt x="396766" y="38143"/>
                </a:cubicBezTo>
                <a:close/>
                <a:moveTo>
                  <a:pt x="396766" y="0"/>
                </a:moveTo>
                <a:cubicBezTo>
                  <a:pt x="431145" y="0"/>
                  <a:pt x="459000" y="27953"/>
                  <a:pt x="459000" y="62334"/>
                </a:cubicBezTo>
                <a:lnTo>
                  <a:pt x="459000" y="314385"/>
                </a:lnTo>
                <a:lnTo>
                  <a:pt x="407813" y="375338"/>
                </a:lnTo>
                <a:cubicBezTo>
                  <a:pt x="404956" y="378719"/>
                  <a:pt x="400908" y="380433"/>
                  <a:pt x="396861" y="380433"/>
                </a:cubicBezTo>
                <a:cubicBezTo>
                  <a:pt x="392861" y="380433"/>
                  <a:pt x="388909" y="378766"/>
                  <a:pt x="386052" y="375528"/>
                </a:cubicBezTo>
                <a:lnTo>
                  <a:pt x="332817" y="314337"/>
                </a:lnTo>
                <a:lnTo>
                  <a:pt x="332817" y="63953"/>
                </a:lnTo>
                <a:cubicBezTo>
                  <a:pt x="332817" y="28667"/>
                  <a:pt x="361435" y="0"/>
                  <a:pt x="396766" y="0"/>
                </a:cubicBezTo>
                <a:close/>
              </a:path>
            </a:pathLst>
          </a:custGeom>
          <a:solidFill>
            <a:schemeClr val="bg1"/>
          </a:solidFill>
          <a:ln>
            <a:noFill/>
          </a:ln>
        </p:spPr>
      </p:sp>
      <p:sp>
        <p:nvSpPr>
          <p:cNvPr id="49" name="iconfont-1013-691962">
            <a:extLst>
              <a:ext uri="{FF2B5EF4-FFF2-40B4-BE49-F238E27FC236}">
                <a16:creationId xmlns:a16="http://schemas.microsoft.com/office/drawing/2014/main" xmlns="" id="{B33453E8-8234-4F3F-B30A-8E5247C9C507}"/>
              </a:ext>
            </a:extLst>
          </p:cNvPr>
          <p:cNvSpPr>
            <a:spLocks noChangeAspect="1"/>
          </p:cNvSpPr>
          <p:nvPr/>
        </p:nvSpPr>
        <p:spPr bwMode="auto">
          <a:xfrm>
            <a:off x="8810961" y="2438303"/>
            <a:ext cx="631517" cy="627278"/>
          </a:xfrm>
          <a:custGeom>
            <a:avLst/>
            <a:gdLst>
              <a:gd name="T0" fmla="*/ 123 w 10240"/>
              <a:gd name="T1" fmla="*/ 8332 h 10172"/>
              <a:gd name="T2" fmla="*/ 5120 w 10240"/>
              <a:gd name="T3" fmla="*/ 10172 h 10172"/>
              <a:gd name="T4" fmla="*/ 10117 w 10240"/>
              <a:gd name="T5" fmla="*/ 8332 h 10172"/>
              <a:gd name="T6" fmla="*/ 5120 w 10240"/>
              <a:gd name="T7" fmla="*/ 3731 h 10172"/>
              <a:gd name="T8" fmla="*/ 5120 w 10240"/>
              <a:gd name="T9" fmla="*/ 0 h 10172"/>
              <a:gd name="T10" fmla="*/ 5120 w 10240"/>
              <a:gd name="T11" fmla="*/ 3731 h 10172"/>
              <a:gd name="T12" fmla="*/ 2859 w 10240"/>
              <a:gd name="T13" fmla="*/ 4546 h 10172"/>
              <a:gd name="T14" fmla="*/ 0 w 10240"/>
              <a:gd name="T15" fmla="*/ 3844 h 10172"/>
              <a:gd name="T16" fmla="*/ 7381 w 10240"/>
              <a:gd name="T17" fmla="*/ 4546 h 10172"/>
              <a:gd name="T18" fmla="*/ 10240 w 10240"/>
              <a:gd name="T19" fmla="*/ 3844 h 10172"/>
              <a:gd name="T20" fmla="*/ 7381 w 10240"/>
              <a:gd name="T21" fmla="*/ 4546 h 10172"/>
              <a:gd name="T22" fmla="*/ 7381 w 10240"/>
              <a:gd name="T23" fmla="*/ 6820 h 10172"/>
              <a:gd name="T24" fmla="*/ 10117 w 10240"/>
              <a:gd name="T25" fmla="*/ 5137 h 10172"/>
              <a:gd name="T26" fmla="*/ 2859 w 10240"/>
              <a:gd name="T27" fmla="*/ 6820 h 10172"/>
              <a:gd name="T28" fmla="*/ 123 w 10240"/>
              <a:gd name="T29" fmla="*/ 5137 h 10172"/>
              <a:gd name="T30" fmla="*/ 2859 w 10240"/>
              <a:gd name="T31" fmla="*/ 6820 h 10172"/>
              <a:gd name="T32" fmla="*/ 2859 w 10240"/>
              <a:gd name="T33" fmla="*/ 7776 h 10172"/>
              <a:gd name="T34" fmla="*/ 0 w 10240"/>
              <a:gd name="T35" fmla="*/ 7074 h 10172"/>
              <a:gd name="T36" fmla="*/ 7381 w 10240"/>
              <a:gd name="T37" fmla="*/ 7776 h 10172"/>
              <a:gd name="T38" fmla="*/ 10240 w 10240"/>
              <a:gd name="T39" fmla="*/ 7074 h 10172"/>
              <a:gd name="T40" fmla="*/ 7381 w 10240"/>
              <a:gd name="T41" fmla="*/ 7776 h 10172"/>
              <a:gd name="T42" fmla="*/ 5068 w 10240"/>
              <a:gd name="T43" fmla="*/ 8976 h 10172"/>
              <a:gd name="T44" fmla="*/ 5380 w 10240"/>
              <a:gd name="T45" fmla="*/ 8743 h 10172"/>
              <a:gd name="T46" fmla="*/ 6436 w 10240"/>
              <a:gd name="T47" fmla="*/ 8182 h 10172"/>
              <a:gd name="T48" fmla="*/ 6696 w 10240"/>
              <a:gd name="T49" fmla="*/ 6990 h 10172"/>
              <a:gd name="T50" fmla="*/ 5948 w 10240"/>
              <a:gd name="T51" fmla="*/ 6462 h 10172"/>
              <a:gd name="T52" fmla="*/ 5498 w 10240"/>
              <a:gd name="T53" fmla="*/ 5261 h 10172"/>
              <a:gd name="T54" fmla="*/ 5821 w 10240"/>
              <a:gd name="T55" fmla="*/ 5404 h 10172"/>
              <a:gd name="T56" fmla="*/ 6231 w 10240"/>
              <a:gd name="T57" fmla="*/ 5542 h 10172"/>
              <a:gd name="T58" fmla="*/ 6624 w 10240"/>
              <a:gd name="T59" fmla="*/ 5231 h 10172"/>
              <a:gd name="T60" fmla="*/ 6345 w 10240"/>
              <a:gd name="T61" fmla="*/ 4886 h 10172"/>
              <a:gd name="T62" fmla="*/ 5514 w 10240"/>
              <a:gd name="T63" fmla="*/ 4589 h 10172"/>
              <a:gd name="T64" fmla="*/ 5430 w 10240"/>
              <a:gd name="T65" fmla="*/ 4116 h 10172"/>
              <a:gd name="T66" fmla="*/ 5006 w 10240"/>
              <a:gd name="T67" fmla="*/ 4116 h 10172"/>
              <a:gd name="T68" fmla="*/ 4899 w 10240"/>
              <a:gd name="T69" fmla="*/ 4560 h 10172"/>
              <a:gd name="T70" fmla="*/ 3426 w 10240"/>
              <a:gd name="T71" fmla="*/ 5674 h 10172"/>
              <a:gd name="T72" fmla="*/ 3871 w 10240"/>
              <a:gd name="T73" fmla="*/ 6414 h 10172"/>
              <a:gd name="T74" fmla="*/ 4820 w 10240"/>
              <a:gd name="T75" fmla="*/ 6801 h 10172"/>
              <a:gd name="T76" fmla="*/ 4317 w 10240"/>
              <a:gd name="T77" fmla="*/ 7664 h 10172"/>
              <a:gd name="T78" fmla="*/ 3890 w 10240"/>
              <a:gd name="T79" fmla="*/ 7496 h 10172"/>
              <a:gd name="T80" fmla="*/ 3603 w 10240"/>
              <a:gd name="T81" fmla="*/ 8038 h 10172"/>
              <a:gd name="T82" fmla="*/ 4331 w 10240"/>
              <a:gd name="T83" fmla="*/ 8389 h 10172"/>
              <a:gd name="T84" fmla="*/ 4758 w 10240"/>
              <a:gd name="T85" fmla="*/ 8743 h 10172"/>
              <a:gd name="T86" fmla="*/ 5435 w 10240"/>
              <a:gd name="T87" fmla="*/ 7011 h 10172"/>
              <a:gd name="T88" fmla="*/ 5892 w 10240"/>
              <a:gd name="T89" fmla="*/ 7472 h 10172"/>
              <a:gd name="T90" fmla="*/ 5404 w 10240"/>
              <a:gd name="T91" fmla="*/ 7898 h 10172"/>
              <a:gd name="T92" fmla="*/ 4490 w 10240"/>
              <a:gd name="T93" fmla="*/ 5917 h 10172"/>
              <a:gd name="T94" fmla="*/ 4497 w 10240"/>
              <a:gd name="T95" fmla="*/ 5339 h 10172"/>
              <a:gd name="T96" fmla="*/ 4845 w 10240"/>
              <a:gd name="T97" fmla="*/ 6106 h 10172"/>
              <a:gd name="T98" fmla="*/ 4490 w 10240"/>
              <a:gd name="T99" fmla="*/ 5917 h 10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40" h="10172">
                <a:moveTo>
                  <a:pt x="5120" y="9517"/>
                </a:moveTo>
                <a:cubicBezTo>
                  <a:pt x="2673" y="9517"/>
                  <a:pt x="630" y="9010"/>
                  <a:pt x="123" y="8332"/>
                </a:cubicBezTo>
                <a:cubicBezTo>
                  <a:pt x="45" y="8437"/>
                  <a:pt x="0" y="8546"/>
                  <a:pt x="0" y="8659"/>
                </a:cubicBezTo>
                <a:cubicBezTo>
                  <a:pt x="0" y="9494"/>
                  <a:pt x="2292" y="10172"/>
                  <a:pt x="5120" y="10172"/>
                </a:cubicBezTo>
                <a:cubicBezTo>
                  <a:pt x="7948" y="10172"/>
                  <a:pt x="10240" y="9494"/>
                  <a:pt x="10240" y="8659"/>
                </a:cubicBezTo>
                <a:cubicBezTo>
                  <a:pt x="10240" y="8546"/>
                  <a:pt x="10195" y="8437"/>
                  <a:pt x="10117" y="8332"/>
                </a:cubicBezTo>
                <a:cubicBezTo>
                  <a:pt x="9610" y="9010"/>
                  <a:pt x="7567" y="9517"/>
                  <a:pt x="5120" y="9517"/>
                </a:cubicBezTo>
                <a:close/>
                <a:moveTo>
                  <a:pt x="5120" y="3731"/>
                </a:moveTo>
                <a:cubicBezTo>
                  <a:pt x="7948" y="3731"/>
                  <a:pt x="10240" y="2896"/>
                  <a:pt x="10240" y="1866"/>
                </a:cubicBezTo>
                <a:cubicBezTo>
                  <a:pt x="10240" y="836"/>
                  <a:pt x="7948" y="0"/>
                  <a:pt x="5120" y="0"/>
                </a:cubicBezTo>
                <a:cubicBezTo>
                  <a:pt x="2292" y="0"/>
                  <a:pt x="0" y="836"/>
                  <a:pt x="0" y="1866"/>
                </a:cubicBezTo>
                <a:cubicBezTo>
                  <a:pt x="0" y="2896"/>
                  <a:pt x="2292" y="3731"/>
                  <a:pt x="5120" y="3731"/>
                </a:cubicBezTo>
                <a:close/>
                <a:moveTo>
                  <a:pt x="2859" y="5200"/>
                </a:moveTo>
                <a:lnTo>
                  <a:pt x="2859" y="4546"/>
                </a:lnTo>
                <a:cubicBezTo>
                  <a:pt x="1487" y="4346"/>
                  <a:pt x="462" y="3970"/>
                  <a:pt x="123" y="3517"/>
                </a:cubicBezTo>
                <a:cubicBezTo>
                  <a:pt x="45" y="3622"/>
                  <a:pt x="0" y="3731"/>
                  <a:pt x="0" y="3844"/>
                </a:cubicBezTo>
                <a:cubicBezTo>
                  <a:pt x="0" y="4439"/>
                  <a:pt x="1167" y="4953"/>
                  <a:pt x="2859" y="5200"/>
                </a:cubicBezTo>
                <a:close/>
                <a:moveTo>
                  <a:pt x="7381" y="4546"/>
                </a:moveTo>
                <a:lnTo>
                  <a:pt x="7381" y="5200"/>
                </a:lnTo>
                <a:cubicBezTo>
                  <a:pt x="9073" y="4953"/>
                  <a:pt x="10240" y="4439"/>
                  <a:pt x="10240" y="3844"/>
                </a:cubicBezTo>
                <a:cubicBezTo>
                  <a:pt x="10240" y="3731"/>
                  <a:pt x="10195" y="3622"/>
                  <a:pt x="10117" y="3517"/>
                </a:cubicBezTo>
                <a:cubicBezTo>
                  <a:pt x="9778" y="3970"/>
                  <a:pt x="8753" y="4346"/>
                  <a:pt x="7381" y="4546"/>
                </a:cubicBezTo>
                <a:close/>
                <a:moveTo>
                  <a:pt x="7381" y="6166"/>
                </a:moveTo>
                <a:lnTo>
                  <a:pt x="7381" y="6820"/>
                </a:lnTo>
                <a:cubicBezTo>
                  <a:pt x="9073" y="6573"/>
                  <a:pt x="10240" y="6060"/>
                  <a:pt x="10240" y="5464"/>
                </a:cubicBezTo>
                <a:cubicBezTo>
                  <a:pt x="10240" y="5352"/>
                  <a:pt x="10195" y="5242"/>
                  <a:pt x="10117" y="5137"/>
                </a:cubicBezTo>
                <a:cubicBezTo>
                  <a:pt x="9778" y="5590"/>
                  <a:pt x="8753" y="5966"/>
                  <a:pt x="7381" y="6166"/>
                </a:cubicBezTo>
                <a:close/>
                <a:moveTo>
                  <a:pt x="2859" y="6820"/>
                </a:moveTo>
                <a:lnTo>
                  <a:pt x="2859" y="6166"/>
                </a:lnTo>
                <a:cubicBezTo>
                  <a:pt x="1487" y="5966"/>
                  <a:pt x="462" y="5590"/>
                  <a:pt x="123" y="5137"/>
                </a:cubicBezTo>
                <a:cubicBezTo>
                  <a:pt x="45" y="5243"/>
                  <a:pt x="0" y="5352"/>
                  <a:pt x="0" y="5464"/>
                </a:cubicBezTo>
                <a:cubicBezTo>
                  <a:pt x="0" y="6060"/>
                  <a:pt x="1167" y="6573"/>
                  <a:pt x="2859" y="6820"/>
                </a:cubicBezTo>
                <a:close/>
                <a:moveTo>
                  <a:pt x="2859" y="8430"/>
                </a:moveTo>
                <a:lnTo>
                  <a:pt x="2859" y="7776"/>
                </a:lnTo>
                <a:cubicBezTo>
                  <a:pt x="1487" y="7576"/>
                  <a:pt x="462" y="7200"/>
                  <a:pt x="123" y="6747"/>
                </a:cubicBezTo>
                <a:cubicBezTo>
                  <a:pt x="45" y="6853"/>
                  <a:pt x="0" y="6962"/>
                  <a:pt x="0" y="7074"/>
                </a:cubicBezTo>
                <a:cubicBezTo>
                  <a:pt x="0" y="7670"/>
                  <a:pt x="1167" y="8183"/>
                  <a:pt x="2859" y="8430"/>
                </a:cubicBezTo>
                <a:close/>
                <a:moveTo>
                  <a:pt x="7381" y="7776"/>
                </a:moveTo>
                <a:lnTo>
                  <a:pt x="7381" y="8430"/>
                </a:lnTo>
                <a:cubicBezTo>
                  <a:pt x="9073" y="8183"/>
                  <a:pt x="10240" y="7670"/>
                  <a:pt x="10240" y="7074"/>
                </a:cubicBezTo>
                <a:cubicBezTo>
                  <a:pt x="10240" y="6962"/>
                  <a:pt x="10195" y="6853"/>
                  <a:pt x="10117" y="6747"/>
                </a:cubicBezTo>
                <a:cubicBezTo>
                  <a:pt x="9778" y="7200"/>
                  <a:pt x="8753" y="7576"/>
                  <a:pt x="7381" y="7776"/>
                </a:cubicBezTo>
                <a:close/>
                <a:moveTo>
                  <a:pt x="4856" y="8920"/>
                </a:moveTo>
                <a:cubicBezTo>
                  <a:pt x="4922" y="8957"/>
                  <a:pt x="4993" y="8976"/>
                  <a:pt x="5068" y="8976"/>
                </a:cubicBezTo>
                <a:cubicBezTo>
                  <a:pt x="5145" y="8976"/>
                  <a:pt x="5217" y="8957"/>
                  <a:pt x="5282" y="8920"/>
                </a:cubicBezTo>
                <a:cubicBezTo>
                  <a:pt x="5347" y="8881"/>
                  <a:pt x="5380" y="8823"/>
                  <a:pt x="5380" y="8743"/>
                </a:cubicBezTo>
                <a:lnTo>
                  <a:pt x="5388" y="8509"/>
                </a:lnTo>
                <a:cubicBezTo>
                  <a:pt x="5834" y="8481"/>
                  <a:pt x="6183" y="8372"/>
                  <a:pt x="6436" y="8182"/>
                </a:cubicBezTo>
                <a:cubicBezTo>
                  <a:pt x="6688" y="7993"/>
                  <a:pt x="6814" y="7742"/>
                  <a:pt x="6814" y="7430"/>
                </a:cubicBezTo>
                <a:cubicBezTo>
                  <a:pt x="6814" y="7258"/>
                  <a:pt x="6775" y="7112"/>
                  <a:pt x="6696" y="6990"/>
                </a:cubicBezTo>
                <a:cubicBezTo>
                  <a:pt x="6618" y="6868"/>
                  <a:pt x="6513" y="6764"/>
                  <a:pt x="6384" y="6678"/>
                </a:cubicBezTo>
                <a:cubicBezTo>
                  <a:pt x="6256" y="6592"/>
                  <a:pt x="6110" y="6520"/>
                  <a:pt x="5948" y="6462"/>
                </a:cubicBezTo>
                <a:cubicBezTo>
                  <a:pt x="5784" y="6404"/>
                  <a:pt x="5622" y="6352"/>
                  <a:pt x="5459" y="6304"/>
                </a:cubicBezTo>
                <a:lnTo>
                  <a:pt x="5498" y="5261"/>
                </a:lnTo>
                <a:cubicBezTo>
                  <a:pt x="5571" y="5281"/>
                  <a:pt x="5634" y="5305"/>
                  <a:pt x="5687" y="5333"/>
                </a:cubicBezTo>
                <a:cubicBezTo>
                  <a:pt x="5739" y="5361"/>
                  <a:pt x="5784" y="5384"/>
                  <a:pt x="5821" y="5404"/>
                </a:cubicBezTo>
                <a:cubicBezTo>
                  <a:pt x="5879" y="5441"/>
                  <a:pt x="5940" y="5472"/>
                  <a:pt x="6006" y="5501"/>
                </a:cubicBezTo>
                <a:cubicBezTo>
                  <a:pt x="6072" y="5529"/>
                  <a:pt x="6147" y="5542"/>
                  <a:pt x="6231" y="5542"/>
                </a:cubicBezTo>
                <a:cubicBezTo>
                  <a:pt x="6373" y="5542"/>
                  <a:pt x="6473" y="5513"/>
                  <a:pt x="6534" y="5455"/>
                </a:cubicBezTo>
                <a:cubicBezTo>
                  <a:pt x="6594" y="5398"/>
                  <a:pt x="6624" y="5323"/>
                  <a:pt x="6624" y="5231"/>
                </a:cubicBezTo>
                <a:cubicBezTo>
                  <a:pt x="6624" y="5187"/>
                  <a:pt x="6601" y="5134"/>
                  <a:pt x="6554" y="5072"/>
                </a:cubicBezTo>
                <a:cubicBezTo>
                  <a:pt x="6506" y="5010"/>
                  <a:pt x="6437" y="4948"/>
                  <a:pt x="6345" y="4886"/>
                </a:cubicBezTo>
                <a:cubicBezTo>
                  <a:pt x="6253" y="4824"/>
                  <a:pt x="6137" y="4766"/>
                  <a:pt x="5998" y="4712"/>
                </a:cubicBezTo>
                <a:cubicBezTo>
                  <a:pt x="5860" y="4658"/>
                  <a:pt x="5697" y="4618"/>
                  <a:pt x="5514" y="4589"/>
                </a:cubicBezTo>
                <a:lnTo>
                  <a:pt x="5529" y="4290"/>
                </a:lnTo>
                <a:cubicBezTo>
                  <a:pt x="5529" y="4214"/>
                  <a:pt x="5496" y="4156"/>
                  <a:pt x="5430" y="4116"/>
                </a:cubicBezTo>
                <a:cubicBezTo>
                  <a:pt x="5365" y="4076"/>
                  <a:pt x="5294" y="4056"/>
                  <a:pt x="5218" y="4056"/>
                </a:cubicBezTo>
                <a:cubicBezTo>
                  <a:pt x="5142" y="4056"/>
                  <a:pt x="5070" y="4076"/>
                  <a:pt x="5006" y="4116"/>
                </a:cubicBezTo>
                <a:cubicBezTo>
                  <a:pt x="4940" y="4156"/>
                  <a:pt x="4908" y="4214"/>
                  <a:pt x="4908" y="4290"/>
                </a:cubicBezTo>
                <a:lnTo>
                  <a:pt x="4899" y="4560"/>
                </a:lnTo>
                <a:cubicBezTo>
                  <a:pt x="4431" y="4579"/>
                  <a:pt x="4069" y="4691"/>
                  <a:pt x="3813" y="4892"/>
                </a:cubicBezTo>
                <a:cubicBezTo>
                  <a:pt x="3555" y="5094"/>
                  <a:pt x="3426" y="5355"/>
                  <a:pt x="3426" y="5674"/>
                </a:cubicBezTo>
                <a:cubicBezTo>
                  <a:pt x="3426" y="5842"/>
                  <a:pt x="3466" y="5986"/>
                  <a:pt x="3548" y="6106"/>
                </a:cubicBezTo>
                <a:cubicBezTo>
                  <a:pt x="3630" y="6225"/>
                  <a:pt x="3737" y="6328"/>
                  <a:pt x="3871" y="6414"/>
                </a:cubicBezTo>
                <a:cubicBezTo>
                  <a:pt x="4005" y="6500"/>
                  <a:pt x="4155" y="6573"/>
                  <a:pt x="4320" y="6633"/>
                </a:cubicBezTo>
                <a:cubicBezTo>
                  <a:pt x="4485" y="6693"/>
                  <a:pt x="4653" y="6749"/>
                  <a:pt x="4820" y="6801"/>
                </a:cubicBezTo>
                <a:lnTo>
                  <a:pt x="4781" y="7862"/>
                </a:lnTo>
                <a:cubicBezTo>
                  <a:pt x="4581" y="7814"/>
                  <a:pt x="4426" y="7748"/>
                  <a:pt x="4317" y="7664"/>
                </a:cubicBezTo>
                <a:cubicBezTo>
                  <a:pt x="4258" y="7624"/>
                  <a:pt x="4195" y="7587"/>
                  <a:pt x="4127" y="7553"/>
                </a:cubicBezTo>
                <a:cubicBezTo>
                  <a:pt x="4059" y="7519"/>
                  <a:pt x="3979" y="7501"/>
                  <a:pt x="3890" y="7496"/>
                </a:cubicBezTo>
                <a:cubicBezTo>
                  <a:pt x="3617" y="7496"/>
                  <a:pt x="3481" y="7590"/>
                  <a:pt x="3481" y="7778"/>
                </a:cubicBezTo>
                <a:cubicBezTo>
                  <a:pt x="3481" y="7874"/>
                  <a:pt x="3521" y="7961"/>
                  <a:pt x="3603" y="8038"/>
                </a:cubicBezTo>
                <a:cubicBezTo>
                  <a:pt x="3684" y="8117"/>
                  <a:pt x="3789" y="8184"/>
                  <a:pt x="3915" y="8242"/>
                </a:cubicBezTo>
                <a:cubicBezTo>
                  <a:pt x="4041" y="8300"/>
                  <a:pt x="4179" y="8349"/>
                  <a:pt x="4331" y="8389"/>
                </a:cubicBezTo>
                <a:cubicBezTo>
                  <a:pt x="4484" y="8429"/>
                  <a:pt x="4629" y="8459"/>
                  <a:pt x="4764" y="8479"/>
                </a:cubicBezTo>
                <a:lnTo>
                  <a:pt x="4758" y="8743"/>
                </a:lnTo>
                <a:cubicBezTo>
                  <a:pt x="4758" y="8823"/>
                  <a:pt x="4790" y="8881"/>
                  <a:pt x="4856" y="8920"/>
                </a:cubicBezTo>
                <a:close/>
                <a:moveTo>
                  <a:pt x="5435" y="7011"/>
                </a:moveTo>
                <a:cubicBezTo>
                  <a:pt x="5571" y="7067"/>
                  <a:pt x="5681" y="7132"/>
                  <a:pt x="5766" y="7206"/>
                </a:cubicBezTo>
                <a:cubicBezTo>
                  <a:pt x="5850" y="7279"/>
                  <a:pt x="5892" y="7368"/>
                  <a:pt x="5892" y="7472"/>
                </a:cubicBezTo>
                <a:cubicBezTo>
                  <a:pt x="5892" y="7600"/>
                  <a:pt x="5848" y="7698"/>
                  <a:pt x="5762" y="7766"/>
                </a:cubicBezTo>
                <a:cubicBezTo>
                  <a:pt x="5675" y="7834"/>
                  <a:pt x="5556" y="7878"/>
                  <a:pt x="5404" y="7898"/>
                </a:cubicBezTo>
                <a:lnTo>
                  <a:pt x="5435" y="7011"/>
                </a:lnTo>
                <a:close/>
                <a:moveTo>
                  <a:pt x="4490" y="5917"/>
                </a:moveTo>
                <a:cubicBezTo>
                  <a:pt x="4401" y="5847"/>
                  <a:pt x="4355" y="5756"/>
                  <a:pt x="4355" y="5644"/>
                </a:cubicBezTo>
                <a:cubicBezTo>
                  <a:pt x="4355" y="5516"/>
                  <a:pt x="4403" y="5414"/>
                  <a:pt x="4497" y="5339"/>
                </a:cubicBezTo>
                <a:cubicBezTo>
                  <a:pt x="4592" y="5263"/>
                  <a:pt x="4719" y="5216"/>
                  <a:pt x="4876" y="5201"/>
                </a:cubicBezTo>
                <a:lnTo>
                  <a:pt x="4845" y="6106"/>
                </a:lnTo>
                <a:cubicBezTo>
                  <a:pt x="4697" y="6050"/>
                  <a:pt x="4579" y="5987"/>
                  <a:pt x="4490" y="5917"/>
                </a:cubicBezTo>
                <a:close/>
                <a:moveTo>
                  <a:pt x="4490" y="5917"/>
                </a:moveTo>
                <a:close/>
              </a:path>
            </a:pathLst>
          </a:custGeom>
          <a:solidFill>
            <a:schemeClr val="bg1"/>
          </a:solidFill>
          <a:ln>
            <a:noFill/>
          </a:ln>
        </p:spPr>
      </p:sp>
      <p:sp>
        <p:nvSpPr>
          <p:cNvPr id="50" name="iconfont-1000-785054">
            <a:extLst>
              <a:ext uri="{FF2B5EF4-FFF2-40B4-BE49-F238E27FC236}">
                <a16:creationId xmlns:a16="http://schemas.microsoft.com/office/drawing/2014/main" xmlns="" id="{DE4520C3-45B9-4AC4-9847-55AE3CEA31B7}"/>
              </a:ext>
            </a:extLst>
          </p:cNvPr>
          <p:cNvSpPr>
            <a:spLocks noChangeAspect="1"/>
          </p:cNvSpPr>
          <p:nvPr/>
        </p:nvSpPr>
        <p:spPr bwMode="auto">
          <a:xfrm>
            <a:off x="2705610" y="2469419"/>
            <a:ext cx="631518" cy="546768"/>
          </a:xfrm>
          <a:custGeom>
            <a:avLst/>
            <a:gdLst>
              <a:gd name="T0" fmla="*/ 6296 w 10244"/>
              <a:gd name="T1" fmla="*/ 59 h 8868"/>
              <a:gd name="T2" fmla="*/ 3630 w 10244"/>
              <a:gd name="T3" fmla="*/ 2408 h 8868"/>
              <a:gd name="T4" fmla="*/ 4464 w 10244"/>
              <a:gd name="T5" fmla="*/ 4619 h 8868"/>
              <a:gd name="T6" fmla="*/ 4414 w 10244"/>
              <a:gd name="T7" fmla="*/ 4722 h 8868"/>
              <a:gd name="T8" fmla="*/ 4130 w 10244"/>
              <a:gd name="T9" fmla="*/ 4907 h 8868"/>
              <a:gd name="T10" fmla="*/ 2225 w 10244"/>
              <a:gd name="T11" fmla="*/ 7791 h 8868"/>
              <a:gd name="T12" fmla="*/ 2197 w 10244"/>
              <a:gd name="T13" fmla="*/ 8355 h 8868"/>
              <a:gd name="T14" fmla="*/ 2705 w 10244"/>
              <a:gd name="T15" fmla="*/ 8864 h 8868"/>
              <a:gd name="T16" fmla="*/ 3193 w 10244"/>
              <a:gd name="T17" fmla="*/ 8394 h 8868"/>
              <a:gd name="T18" fmla="*/ 3216 w 10244"/>
              <a:gd name="T19" fmla="*/ 7998 h 8868"/>
              <a:gd name="T20" fmla="*/ 5583 w 10244"/>
              <a:gd name="T21" fmla="*/ 5354 h 8868"/>
              <a:gd name="T22" fmla="*/ 6426 w 10244"/>
              <a:gd name="T23" fmla="*/ 5262 h 8868"/>
              <a:gd name="T24" fmla="*/ 8805 w 10244"/>
              <a:gd name="T25" fmla="*/ 2632 h 8868"/>
              <a:gd name="T26" fmla="*/ 6296 w 10244"/>
              <a:gd name="T27" fmla="*/ 59 h 8868"/>
              <a:gd name="T28" fmla="*/ 6185 w 10244"/>
              <a:gd name="T29" fmla="*/ 4324 h 8868"/>
              <a:gd name="T30" fmla="*/ 4565 w 10244"/>
              <a:gd name="T31" fmla="*/ 2626 h 8868"/>
              <a:gd name="T32" fmla="*/ 6211 w 10244"/>
              <a:gd name="T33" fmla="*/ 1024 h 8868"/>
              <a:gd name="T34" fmla="*/ 7863 w 10244"/>
              <a:gd name="T35" fmla="*/ 2680 h 8868"/>
              <a:gd name="T36" fmla="*/ 6185 w 10244"/>
              <a:gd name="T37" fmla="*/ 4324 h 8868"/>
              <a:gd name="T38" fmla="*/ 3225 w 10244"/>
              <a:gd name="T39" fmla="*/ 4601 h 8868"/>
              <a:gd name="T40" fmla="*/ 2851 w 10244"/>
              <a:gd name="T41" fmla="*/ 3839 h 8868"/>
              <a:gd name="T42" fmla="*/ 2665 w 10244"/>
              <a:gd name="T43" fmla="*/ 3710 h 8868"/>
              <a:gd name="T44" fmla="*/ 2783 w 10244"/>
              <a:gd name="T45" fmla="*/ 1632 h 8868"/>
              <a:gd name="T46" fmla="*/ 3084 w 10244"/>
              <a:gd name="T47" fmla="*/ 1473 h 8868"/>
              <a:gd name="T48" fmla="*/ 3215 w 10244"/>
              <a:gd name="T49" fmla="*/ 979 h 8868"/>
              <a:gd name="T50" fmla="*/ 2839 w 10244"/>
              <a:gd name="T51" fmla="*/ 710 h 8868"/>
              <a:gd name="T52" fmla="*/ 2364 w 10244"/>
              <a:gd name="T53" fmla="*/ 851 h 8868"/>
              <a:gd name="T54" fmla="*/ 1692 w 10244"/>
              <a:gd name="T55" fmla="*/ 3947 h 8868"/>
              <a:gd name="T56" fmla="*/ 2045 w 10244"/>
              <a:gd name="T57" fmla="*/ 4381 h 8868"/>
              <a:gd name="T58" fmla="*/ 2014 w 10244"/>
              <a:gd name="T59" fmla="*/ 4436 h 8868"/>
              <a:gd name="T60" fmla="*/ 1584 w 10244"/>
              <a:gd name="T61" fmla="*/ 4707 h 8868"/>
              <a:gd name="T62" fmla="*/ 11 w 10244"/>
              <a:gd name="T63" fmla="*/ 7505 h 8868"/>
              <a:gd name="T64" fmla="*/ 417 w 10244"/>
              <a:gd name="T65" fmla="*/ 8083 h 8868"/>
              <a:gd name="T66" fmla="*/ 900 w 10244"/>
              <a:gd name="T67" fmla="*/ 7568 h 8868"/>
              <a:gd name="T68" fmla="*/ 1014 w 10244"/>
              <a:gd name="T69" fmla="*/ 6900 h 8868"/>
              <a:gd name="T70" fmla="*/ 2688 w 10244"/>
              <a:gd name="T71" fmla="*/ 5177 h 8868"/>
              <a:gd name="T72" fmla="*/ 3225 w 10244"/>
              <a:gd name="T73" fmla="*/ 4601 h 8868"/>
              <a:gd name="T74" fmla="*/ 9135 w 10244"/>
              <a:gd name="T75" fmla="*/ 5590 h 8868"/>
              <a:gd name="T76" fmla="*/ 8388 w 10244"/>
              <a:gd name="T77" fmla="*/ 5504 h 8868"/>
              <a:gd name="T78" fmla="*/ 8395 w 10244"/>
              <a:gd name="T79" fmla="*/ 6209 h 8868"/>
              <a:gd name="T80" fmla="*/ 9232 w 10244"/>
              <a:gd name="T81" fmla="*/ 8326 h 8868"/>
              <a:gd name="T82" fmla="*/ 9711 w 10244"/>
              <a:gd name="T83" fmla="*/ 8859 h 8868"/>
              <a:gd name="T84" fmla="*/ 10213 w 10244"/>
              <a:gd name="T85" fmla="*/ 8478 h 8868"/>
              <a:gd name="T86" fmla="*/ 10244 w 10244"/>
              <a:gd name="T87" fmla="*/ 8212 h 8868"/>
              <a:gd name="T88" fmla="*/ 9135 w 10244"/>
              <a:gd name="T89" fmla="*/ 5590 h 8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44" h="8868">
                <a:moveTo>
                  <a:pt x="6296" y="59"/>
                </a:moveTo>
                <a:cubicBezTo>
                  <a:pt x="4951" y="0"/>
                  <a:pt x="3759" y="1053"/>
                  <a:pt x="3630" y="2408"/>
                </a:cubicBezTo>
                <a:cubicBezTo>
                  <a:pt x="3547" y="3278"/>
                  <a:pt x="3851" y="4001"/>
                  <a:pt x="4464" y="4619"/>
                </a:cubicBezTo>
                <a:cubicBezTo>
                  <a:pt x="4430" y="4690"/>
                  <a:pt x="4427" y="4714"/>
                  <a:pt x="4414" y="4722"/>
                </a:cubicBezTo>
                <a:cubicBezTo>
                  <a:pt x="4320" y="4786"/>
                  <a:pt x="4225" y="4847"/>
                  <a:pt x="4130" y="4907"/>
                </a:cubicBezTo>
                <a:cubicBezTo>
                  <a:pt x="3054" y="5577"/>
                  <a:pt x="2428" y="6546"/>
                  <a:pt x="2225" y="7791"/>
                </a:cubicBezTo>
                <a:cubicBezTo>
                  <a:pt x="2195" y="7976"/>
                  <a:pt x="2182" y="8168"/>
                  <a:pt x="2197" y="8355"/>
                </a:cubicBezTo>
                <a:cubicBezTo>
                  <a:pt x="2221" y="8658"/>
                  <a:pt x="2447" y="8868"/>
                  <a:pt x="2705" y="8864"/>
                </a:cubicBezTo>
                <a:cubicBezTo>
                  <a:pt x="2943" y="8859"/>
                  <a:pt x="3148" y="8669"/>
                  <a:pt x="3193" y="8394"/>
                </a:cubicBezTo>
                <a:cubicBezTo>
                  <a:pt x="3215" y="8264"/>
                  <a:pt x="3203" y="8130"/>
                  <a:pt x="3216" y="7998"/>
                </a:cubicBezTo>
                <a:cubicBezTo>
                  <a:pt x="3344" y="6702"/>
                  <a:pt x="4306" y="5620"/>
                  <a:pt x="5583" y="5354"/>
                </a:cubicBezTo>
                <a:cubicBezTo>
                  <a:pt x="5858" y="5296"/>
                  <a:pt x="6144" y="5284"/>
                  <a:pt x="6426" y="5262"/>
                </a:cubicBezTo>
                <a:cubicBezTo>
                  <a:pt x="7783" y="5160"/>
                  <a:pt x="8820" y="4016"/>
                  <a:pt x="8805" y="2632"/>
                </a:cubicBezTo>
                <a:cubicBezTo>
                  <a:pt x="8790" y="1242"/>
                  <a:pt x="7696" y="120"/>
                  <a:pt x="6296" y="59"/>
                </a:cubicBezTo>
                <a:close/>
                <a:moveTo>
                  <a:pt x="6185" y="4324"/>
                </a:moveTo>
                <a:cubicBezTo>
                  <a:pt x="5272" y="4307"/>
                  <a:pt x="4547" y="3547"/>
                  <a:pt x="4565" y="2626"/>
                </a:cubicBezTo>
                <a:cubicBezTo>
                  <a:pt x="4582" y="1728"/>
                  <a:pt x="5306" y="1024"/>
                  <a:pt x="6211" y="1024"/>
                </a:cubicBezTo>
                <a:cubicBezTo>
                  <a:pt x="7138" y="1024"/>
                  <a:pt x="7869" y="1758"/>
                  <a:pt x="7863" y="2680"/>
                </a:cubicBezTo>
                <a:cubicBezTo>
                  <a:pt x="7856" y="3593"/>
                  <a:pt x="7093" y="4341"/>
                  <a:pt x="6185" y="4324"/>
                </a:cubicBezTo>
                <a:close/>
                <a:moveTo>
                  <a:pt x="3225" y="4601"/>
                </a:moveTo>
                <a:cubicBezTo>
                  <a:pt x="3256" y="4267"/>
                  <a:pt x="3151" y="4008"/>
                  <a:pt x="2851" y="3839"/>
                </a:cubicBezTo>
                <a:cubicBezTo>
                  <a:pt x="2785" y="3802"/>
                  <a:pt x="2722" y="3758"/>
                  <a:pt x="2665" y="3710"/>
                </a:cubicBezTo>
                <a:cubicBezTo>
                  <a:pt x="1971" y="3132"/>
                  <a:pt x="2027" y="2126"/>
                  <a:pt x="2783" y="1632"/>
                </a:cubicBezTo>
                <a:cubicBezTo>
                  <a:pt x="2878" y="1570"/>
                  <a:pt x="2990" y="1536"/>
                  <a:pt x="3084" y="1473"/>
                </a:cubicBezTo>
                <a:cubicBezTo>
                  <a:pt x="3269" y="1350"/>
                  <a:pt x="3320" y="1152"/>
                  <a:pt x="3215" y="979"/>
                </a:cubicBezTo>
                <a:cubicBezTo>
                  <a:pt x="3140" y="854"/>
                  <a:pt x="2977" y="728"/>
                  <a:pt x="2839" y="710"/>
                </a:cubicBezTo>
                <a:cubicBezTo>
                  <a:pt x="2688" y="691"/>
                  <a:pt x="2507" y="771"/>
                  <a:pt x="2364" y="851"/>
                </a:cubicBezTo>
                <a:cubicBezTo>
                  <a:pt x="1267" y="1471"/>
                  <a:pt x="955" y="2917"/>
                  <a:pt x="1692" y="3947"/>
                </a:cubicBezTo>
                <a:cubicBezTo>
                  <a:pt x="1802" y="4099"/>
                  <a:pt x="1929" y="4239"/>
                  <a:pt x="2045" y="4381"/>
                </a:cubicBezTo>
                <a:cubicBezTo>
                  <a:pt x="2031" y="4407"/>
                  <a:pt x="2027" y="4428"/>
                  <a:pt x="2014" y="4436"/>
                </a:cubicBezTo>
                <a:cubicBezTo>
                  <a:pt x="1872" y="4527"/>
                  <a:pt x="1725" y="4612"/>
                  <a:pt x="1584" y="4707"/>
                </a:cubicBezTo>
                <a:cubicBezTo>
                  <a:pt x="589" y="5374"/>
                  <a:pt x="48" y="6302"/>
                  <a:pt x="11" y="7505"/>
                </a:cubicBezTo>
                <a:cubicBezTo>
                  <a:pt x="0" y="7862"/>
                  <a:pt x="159" y="8065"/>
                  <a:pt x="417" y="8083"/>
                </a:cubicBezTo>
                <a:cubicBezTo>
                  <a:pt x="673" y="8102"/>
                  <a:pt x="846" y="7916"/>
                  <a:pt x="900" y="7568"/>
                </a:cubicBezTo>
                <a:cubicBezTo>
                  <a:pt x="935" y="7344"/>
                  <a:pt x="948" y="7114"/>
                  <a:pt x="1014" y="6900"/>
                </a:cubicBezTo>
                <a:cubicBezTo>
                  <a:pt x="1280" y="6047"/>
                  <a:pt x="1856" y="5477"/>
                  <a:pt x="2688" y="5177"/>
                </a:cubicBezTo>
                <a:cubicBezTo>
                  <a:pt x="2981" y="5072"/>
                  <a:pt x="3194" y="4937"/>
                  <a:pt x="3225" y="4601"/>
                </a:cubicBezTo>
                <a:close/>
                <a:moveTo>
                  <a:pt x="9135" y="5590"/>
                </a:moveTo>
                <a:cubicBezTo>
                  <a:pt x="8878" y="5322"/>
                  <a:pt x="8601" y="5303"/>
                  <a:pt x="8388" y="5504"/>
                </a:cubicBezTo>
                <a:cubicBezTo>
                  <a:pt x="8183" y="5698"/>
                  <a:pt x="8162" y="5939"/>
                  <a:pt x="8395" y="6209"/>
                </a:cubicBezTo>
                <a:cubicBezTo>
                  <a:pt x="8924" y="6821"/>
                  <a:pt x="9206" y="7515"/>
                  <a:pt x="9232" y="8326"/>
                </a:cubicBezTo>
                <a:cubicBezTo>
                  <a:pt x="9243" y="8655"/>
                  <a:pt x="9447" y="8859"/>
                  <a:pt x="9711" y="8859"/>
                </a:cubicBezTo>
                <a:cubicBezTo>
                  <a:pt x="9967" y="8860"/>
                  <a:pt x="10137" y="8718"/>
                  <a:pt x="10213" y="8478"/>
                </a:cubicBezTo>
                <a:cubicBezTo>
                  <a:pt x="10241" y="8390"/>
                  <a:pt x="10235" y="8291"/>
                  <a:pt x="10244" y="8212"/>
                </a:cubicBezTo>
                <a:cubicBezTo>
                  <a:pt x="10174" y="7199"/>
                  <a:pt x="9831" y="6317"/>
                  <a:pt x="9135" y="5590"/>
                </a:cubicBezTo>
                <a:close/>
              </a:path>
            </a:pathLst>
          </a:custGeom>
          <a:solidFill>
            <a:schemeClr val="bg1"/>
          </a:solidFill>
          <a:ln>
            <a:noFill/>
          </a:ln>
        </p:spPr>
      </p:sp>
      <p:sp>
        <p:nvSpPr>
          <p:cNvPr id="51" name="矩形 50">
            <a:extLst>
              <a:ext uri="{FF2B5EF4-FFF2-40B4-BE49-F238E27FC236}">
                <a16:creationId xmlns:a16="http://schemas.microsoft.com/office/drawing/2014/main" xmlns="" id="{0AF17697-237D-451B-B6FA-7F8EFA517D65}"/>
              </a:ext>
            </a:extLst>
          </p:cNvPr>
          <p:cNvSpPr/>
          <p:nvPr/>
        </p:nvSpPr>
        <p:spPr>
          <a:xfrm>
            <a:off x="2506410" y="4099155"/>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52" name="文本框 51">
            <a:extLst>
              <a:ext uri="{FF2B5EF4-FFF2-40B4-BE49-F238E27FC236}">
                <a16:creationId xmlns:a16="http://schemas.microsoft.com/office/drawing/2014/main" xmlns="" id="{0ABF5AA8-7BA7-43DB-8CEE-F6160162BBE2}"/>
              </a:ext>
            </a:extLst>
          </p:cNvPr>
          <p:cNvSpPr txBox="1"/>
          <p:nvPr/>
        </p:nvSpPr>
        <p:spPr>
          <a:xfrm>
            <a:off x="1847404" y="4633742"/>
            <a:ext cx="2438831" cy="57272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a:t>
            </a:r>
          </a:p>
        </p:txBody>
      </p:sp>
      <p:sp>
        <p:nvSpPr>
          <p:cNvPr id="53" name="矩形 52">
            <a:extLst>
              <a:ext uri="{FF2B5EF4-FFF2-40B4-BE49-F238E27FC236}">
                <a16:creationId xmlns:a16="http://schemas.microsoft.com/office/drawing/2014/main" xmlns="" id="{6692E4D2-3B43-4541-8F7C-979D80331D89}"/>
              </a:ext>
            </a:extLst>
          </p:cNvPr>
          <p:cNvSpPr/>
          <p:nvPr/>
        </p:nvSpPr>
        <p:spPr>
          <a:xfrm>
            <a:off x="5536154" y="4119197"/>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54" name="文本框 53">
            <a:extLst>
              <a:ext uri="{FF2B5EF4-FFF2-40B4-BE49-F238E27FC236}">
                <a16:creationId xmlns:a16="http://schemas.microsoft.com/office/drawing/2014/main" xmlns="" id="{1DA7EB41-EA8D-4C33-8DEA-0057A5AF2F31}"/>
              </a:ext>
            </a:extLst>
          </p:cNvPr>
          <p:cNvSpPr txBox="1"/>
          <p:nvPr/>
        </p:nvSpPr>
        <p:spPr>
          <a:xfrm>
            <a:off x="4877148" y="4633742"/>
            <a:ext cx="2438831" cy="57272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a:t>
            </a:r>
          </a:p>
        </p:txBody>
      </p:sp>
      <p:sp>
        <p:nvSpPr>
          <p:cNvPr id="55" name="矩形 54">
            <a:extLst>
              <a:ext uri="{FF2B5EF4-FFF2-40B4-BE49-F238E27FC236}">
                <a16:creationId xmlns:a16="http://schemas.microsoft.com/office/drawing/2014/main" xmlns="" id="{08BCC51B-4755-4DCB-9C22-78D8B2821D34}"/>
              </a:ext>
            </a:extLst>
          </p:cNvPr>
          <p:cNvSpPr/>
          <p:nvPr/>
        </p:nvSpPr>
        <p:spPr>
          <a:xfrm>
            <a:off x="8664493" y="4122218"/>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56" name="文本框 55">
            <a:extLst>
              <a:ext uri="{FF2B5EF4-FFF2-40B4-BE49-F238E27FC236}">
                <a16:creationId xmlns:a16="http://schemas.microsoft.com/office/drawing/2014/main" xmlns="" id="{6D895988-88D4-4C8C-B19F-C8EB7F3472D7}"/>
              </a:ext>
            </a:extLst>
          </p:cNvPr>
          <p:cNvSpPr txBox="1"/>
          <p:nvPr/>
        </p:nvSpPr>
        <p:spPr>
          <a:xfrm>
            <a:off x="8005487" y="4633742"/>
            <a:ext cx="2438831" cy="57272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a:t>
            </a:r>
          </a:p>
        </p:txBody>
      </p:sp>
      <p:cxnSp>
        <p:nvCxnSpPr>
          <p:cNvPr id="59" name="直接连接符 58">
            <a:extLst>
              <a:ext uri="{FF2B5EF4-FFF2-40B4-BE49-F238E27FC236}">
                <a16:creationId xmlns:a16="http://schemas.microsoft.com/office/drawing/2014/main" xmlns="" id="{A269C5B1-FAC5-402F-A7C2-8DD369404052}"/>
              </a:ext>
            </a:extLst>
          </p:cNvPr>
          <p:cNvCxnSpPr>
            <a:cxnSpLocks/>
          </p:cNvCxnSpPr>
          <p:nvPr/>
        </p:nvCxnSpPr>
        <p:spPr>
          <a:xfrm>
            <a:off x="2897435" y="4488529"/>
            <a:ext cx="32147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139BFDD2-5539-4AA7-A1F6-6BFA0955B004}"/>
              </a:ext>
            </a:extLst>
          </p:cNvPr>
          <p:cNvCxnSpPr>
            <a:cxnSpLocks/>
          </p:cNvCxnSpPr>
          <p:nvPr/>
        </p:nvCxnSpPr>
        <p:spPr>
          <a:xfrm>
            <a:off x="5935263" y="4488529"/>
            <a:ext cx="32147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80C6C03B-DFAF-4D45-BD46-1FFA41A37A38}"/>
              </a:ext>
            </a:extLst>
          </p:cNvPr>
          <p:cNvCxnSpPr>
            <a:cxnSpLocks/>
          </p:cNvCxnSpPr>
          <p:nvPr/>
        </p:nvCxnSpPr>
        <p:spPr>
          <a:xfrm>
            <a:off x="9042020" y="4488529"/>
            <a:ext cx="32147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7482216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B00B5C01-3196-47E5-BECB-815123DE87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3708"/>
            <a:ext cx="12192000" cy="8128000"/>
          </a:xfrm>
          <a:prstGeom prst="rect">
            <a:avLst/>
          </a:prstGeom>
        </p:spPr>
      </p:pic>
      <p:sp>
        <p:nvSpPr>
          <p:cNvPr id="11" name="矩形 10">
            <a:extLst>
              <a:ext uri="{FF2B5EF4-FFF2-40B4-BE49-F238E27FC236}">
                <a16:creationId xmlns:a16="http://schemas.microsoft.com/office/drawing/2014/main" xmlns="" id="{FB1F8F58-0D48-4DF6-B15E-B5E819A863E3}"/>
              </a:ext>
            </a:extLst>
          </p:cNvPr>
          <p:cNvSpPr/>
          <p:nvPr/>
        </p:nvSpPr>
        <p:spPr>
          <a:xfrm>
            <a:off x="0" y="-273708"/>
            <a:ext cx="12192000" cy="7015821"/>
          </a:xfrm>
          <a:prstGeom prst="rect">
            <a:avLst/>
          </a:prstGeom>
          <a:gradFill>
            <a:gsLst>
              <a:gs pos="0">
                <a:srgbClr val="012A6A">
                  <a:alpha val="0"/>
                </a:srgbClr>
              </a:gs>
              <a:gs pos="50000">
                <a:srgbClr val="012A6A">
                  <a:alpha val="70000"/>
                </a:srgbClr>
              </a:gs>
              <a:gs pos="100000">
                <a:srgbClr val="012A6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6D354DBB-EF28-494E-909E-F1DF4941F38A}"/>
              </a:ext>
            </a:extLst>
          </p:cNvPr>
          <p:cNvSpPr txBox="1"/>
          <p:nvPr/>
        </p:nvSpPr>
        <p:spPr>
          <a:xfrm>
            <a:off x="8506188" y="1860367"/>
            <a:ext cx="2346159" cy="1569660"/>
          </a:xfrm>
          <a:prstGeom prst="rect">
            <a:avLst/>
          </a:prstGeom>
          <a:noFill/>
        </p:spPr>
        <p:txBody>
          <a:bodyPr wrap="square" rtlCol="0">
            <a:spAutoFit/>
          </a:bodyPr>
          <a:lstStyle/>
          <a:p>
            <a:r>
              <a:rPr lang="en-US" altLang="zh-CN" sz="960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03</a:t>
            </a:r>
            <a:endParaRPr lang="zh-CN" altLang="en-US" sz="960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9" name="矩形 8">
            <a:extLst>
              <a:ext uri="{FF2B5EF4-FFF2-40B4-BE49-F238E27FC236}">
                <a16:creationId xmlns:a16="http://schemas.microsoft.com/office/drawing/2014/main" xmlns="" id="{FD4454E5-82D2-4E00-B4EF-CB65B1ABCCC7}"/>
              </a:ext>
            </a:extLst>
          </p:cNvPr>
          <p:cNvSpPr/>
          <p:nvPr/>
        </p:nvSpPr>
        <p:spPr>
          <a:xfrm>
            <a:off x="7328848" y="3932886"/>
            <a:ext cx="2758289" cy="153327"/>
          </a:xfrm>
          <a:prstGeom prst="rect">
            <a:avLst/>
          </a:prstGeom>
          <a:solidFill>
            <a:srgbClr val="33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83AE61B4-0689-45B4-A23C-4474C2D12329}"/>
              </a:ext>
            </a:extLst>
          </p:cNvPr>
          <p:cNvSpPr txBox="1"/>
          <p:nvPr/>
        </p:nvSpPr>
        <p:spPr>
          <a:xfrm>
            <a:off x="7233315" y="3425956"/>
            <a:ext cx="2995418" cy="769441"/>
          </a:xfrm>
          <a:prstGeom prst="rect">
            <a:avLst/>
          </a:prstGeom>
          <a:noFill/>
        </p:spPr>
        <p:txBody>
          <a:bodyPr wrap="square" rtlCol="0">
            <a:spAutoFit/>
          </a:bodyPr>
          <a:lstStyle/>
          <a:p>
            <a:pPr algn="dist"/>
            <a:r>
              <a:rPr lang="zh-CN" altLang="en-US" sz="4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市场分析</a:t>
            </a:r>
          </a:p>
        </p:txBody>
      </p:sp>
    </p:spTree>
    <p:extLst>
      <p:ext uri="{BB962C8B-B14F-4D97-AF65-F5344CB8AC3E}">
        <p14:creationId xmlns:p14="http://schemas.microsoft.com/office/powerpoint/2010/main" val="372554755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DAF3B3C2-FC9D-4640-9EA0-8B7721C70B3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6016"/>
            <a:ext cx="12192000" cy="6864016"/>
          </a:xfrm>
          <a:prstGeom prst="rect">
            <a:avLst/>
          </a:prstGeom>
        </p:spPr>
      </p:pic>
      <p:sp>
        <p:nvSpPr>
          <p:cNvPr id="4" name="ValueText">
            <a:extLst>
              <a:ext uri="{FF2B5EF4-FFF2-40B4-BE49-F238E27FC236}">
                <a16:creationId xmlns:a16="http://schemas.microsoft.com/office/drawing/2014/main" xmlns="" id="{24C46A66-1774-4705-BFF7-9C302988BE95}"/>
              </a:ext>
            </a:extLst>
          </p:cNvPr>
          <p:cNvSpPr txBox="1"/>
          <p:nvPr/>
        </p:nvSpPr>
        <p:spPr>
          <a:xfrm>
            <a:off x="8590344" y="1611223"/>
            <a:ext cx="1012665" cy="759499"/>
          </a:xfrm>
          <a:prstGeom prst="rect">
            <a:avLst/>
          </a:prstGeom>
          <a:noFill/>
        </p:spPr>
        <p:txBody>
          <a:bodyPr wrap="none" anchor="ctr" anchorCtr="1">
            <a:prstTxWarp prst="textPlain">
              <a:avLst/>
            </a:prstTxWarp>
            <a:normAutofit fontScale="85000" lnSpcReduction="20000"/>
          </a:bodyPr>
          <a:lstStyle/>
          <a:p>
            <a:pPr algn="ctr"/>
            <a:r>
              <a:rPr lang="en-US" altLang="zh-CN" sz="6000" dirty="0">
                <a:solidFill>
                  <a:schemeClr val="lt1">
                    <a:lumMod val="100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70%</a:t>
            </a:r>
          </a:p>
        </p:txBody>
      </p:sp>
      <p:sp>
        <p:nvSpPr>
          <p:cNvPr id="5" name="CustomText1">
            <a:extLst>
              <a:ext uri="{FF2B5EF4-FFF2-40B4-BE49-F238E27FC236}">
                <a16:creationId xmlns:a16="http://schemas.microsoft.com/office/drawing/2014/main" xmlns="" id="{0D0BA4FA-2AD7-46FC-BA3E-631C438E5A7E}"/>
              </a:ext>
            </a:extLst>
          </p:cNvPr>
          <p:cNvSpPr/>
          <p:nvPr/>
        </p:nvSpPr>
        <p:spPr>
          <a:xfrm>
            <a:off x="2644902" y="2370722"/>
            <a:ext cx="5547451" cy="348592"/>
          </a:xfrm>
          <a:prstGeom prst="rect">
            <a:avLst/>
          </a:prstGeom>
          <a:noFill/>
        </p:spPr>
        <p:txBody>
          <a:bodyPr wrap="none" lIns="0" tIns="0" rIns="0" bIns="0">
            <a:normAutofit/>
          </a:bodyPr>
          <a:lstStyle/>
          <a:p>
            <a:r>
              <a:rPr lang="zh-CN" altLang="en-US" dirty="0">
                <a:solidFill>
                  <a:schemeClr val="bg1">
                    <a:lumMod val="7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添加文字描述内容</a:t>
            </a:r>
            <a:endParaRPr lang="en-US" altLang="zh-CN" dirty="0">
              <a:solidFill>
                <a:schemeClr val="bg1">
                  <a:lumMod val="7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cxnSp>
        <p:nvCxnSpPr>
          <p:cNvPr id="6" name="LineShape">
            <a:extLst>
              <a:ext uri="{FF2B5EF4-FFF2-40B4-BE49-F238E27FC236}">
                <a16:creationId xmlns:a16="http://schemas.microsoft.com/office/drawing/2014/main" xmlns="" id="{E6FBAF25-D4EB-4A8C-BFEC-68463E475479}"/>
              </a:ext>
            </a:extLst>
          </p:cNvPr>
          <p:cNvCxnSpPr>
            <a:cxnSpLocks/>
          </p:cNvCxnSpPr>
          <p:nvPr/>
        </p:nvCxnSpPr>
        <p:spPr>
          <a:xfrm flipH="1">
            <a:off x="2682099" y="2690782"/>
            <a:ext cx="5510254" cy="0"/>
          </a:xfrm>
          <a:prstGeom prst="straightConnector1">
            <a:avLst/>
          </a:prstGeom>
          <a:noFill/>
          <a:ln w="3175" cap="flat" cmpd="sng">
            <a:solidFill>
              <a:schemeClr val="bg1">
                <a:lumMod val="75000"/>
              </a:schemeClr>
            </a:solidFill>
            <a:prstDash val="solid"/>
            <a:miter/>
            <a:headEnd type="none" w="med" len="med"/>
            <a:tailEnd type="none" w="med" len="med"/>
          </a:ln>
        </p:spPr>
      </p:cxnSp>
      <p:sp>
        <p:nvSpPr>
          <p:cNvPr id="7" name="ValueShape">
            <a:extLst>
              <a:ext uri="{FF2B5EF4-FFF2-40B4-BE49-F238E27FC236}">
                <a16:creationId xmlns:a16="http://schemas.microsoft.com/office/drawing/2014/main" xmlns="" id="{A2C54CBC-A8B0-482C-86B7-E4C9B69AFD39}"/>
              </a:ext>
            </a:extLst>
          </p:cNvPr>
          <p:cNvSpPr/>
          <p:nvPr/>
        </p:nvSpPr>
        <p:spPr>
          <a:xfrm>
            <a:off x="2588990" y="154604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bg1">
              <a:lumMod val="85000"/>
            </a:schemeClr>
          </a:solidFill>
          <a:ln>
            <a:noFill/>
          </a:ln>
        </p:spPr>
        <p:txBody>
          <a:bodyPr anchor="ctr"/>
          <a:lstStyle/>
          <a:p>
            <a:pPr algn="ctr"/>
            <a:endParaRPr/>
          </a:p>
        </p:txBody>
      </p:sp>
      <p:sp>
        <p:nvSpPr>
          <p:cNvPr id="8" name="ValueShape">
            <a:extLst>
              <a:ext uri="{FF2B5EF4-FFF2-40B4-BE49-F238E27FC236}">
                <a16:creationId xmlns:a16="http://schemas.microsoft.com/office/drawing/2014/main" xmlns="" id="{4A9D4657-D8E7-49CD-94DB-077EC25E6D63}"/>
              </a:ext>
            </a:extLst>
          </p:cNvPr>
          <p:cNvSpPr/>
          <p:nvPr/>
        </p:nvSpPr>
        <p:spPr>
          <a:xfrm>
            <a:off x="3160490" y="154604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bg1">
              <a:lumMod val="85000"/>
            </a:schemeClr>
          </a:solidFill>
          <a:ln>
            <a:noFill/>
          </a:ln>
        </p:spPr>
        <p:txBody>
          <a:bodyPr anchor="ctr"/>
          <a:lstStyle/>
          <a:p>
            <a:pPr algn="ctr"/>
            <a:endParaRPr/>
          </a:p>
        </p:txBody>
      </p:sp>
      <p:sp>
        <p:nvSpPr>
          <p:cNvPr id="9" name="ValueShape">
            <a:extLst>
              <a:ext uri="{FF2B5EF4-FFF2-40B4-BE49-F238E27FC236}">
                <a16:creationId xmlns:a16="http://schemas.microsoft.com/office/drawing/2014/main" xmlns="" id="{691063CE-62DF-41EC-8B16-DACA799717B9}"/>
              </a:ext>
            </a:extLst>
          </p:cNvPr>
          <p:cNvSpPr/>
          <p:nvPr/>
        </p:nvSpPr>
        <p:spPr>
          <a:xfrm>
            <a:off x="3731990" y="154604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bg1">
              <a:lumMod val="85000"/>
            </a:schemeClr>
          </a:solidFill>
          <a:ln>
            <a:noFill/>
          </a:ln>
        </p:spPr>
        <p:txBody>
          <a:bodyPr anchor="ctr"/>
          <a:lstStyle/>
          <a:p>
            <a:pPr algn="ctr"/>
            <a:endParaRPr/>
          </a:p>
        </p:txBody>
      </p:sp>
      <p:sp>
        <p:nvSpPr>
          <p:cNvPr id="10" name="ValueShape">
            <a:extLst>
              <a:ext uri="{FF2B5EF4-FFF2-40B4-BE49-F238E27FC236}">
                <a16:creationId xmlns:a16="http://schemas.microsoft.com/office/drawing/2014/main" xmlns="" id="{B8D23D5C-E642-46D5-B0C2-55C7AC3A24F5}"/>
              </a:ext>
            </a:extLst>
          </p:cNvPr>
          <p:cNvSpPr/>
          <p:nvPr/>
        </p:nvSpPr>
        <p:spPr>
          <a:xfrm>
            <a:off x="4303490" y="154604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bg1">
              <a:lumMod val="85000"/>
            </a:schemeClr>
          </a:solidFill>
          <a:ln>
            <a:noFill/>
          </a:ln>
        </p:spPr>
        <p:txBody>
          <a:bodyPr anchor="ctr"/>
          <a:lstStyle/>
          <a:p>
            <a:pPr algn="ctr"/>
            <a:endParaRPr/>
          </a:p>
        </p:txBody>
      </p:sp>
      <p:sp>
        <p:nvSpPr>
          <p:cNvPr id="11" name="ValueShape">
            <a:extLst>
              <a:ext uri="{FF2B5EF4-FFF2-40B4-BE49-F238E27FC236}">
                <a16:creationId xmlns:a16="http://schemas.microsoft.com/office/drawing/2014/main" xmlns="" id="{AA36ABCB-980C-4DED-8CAB-FD567BD0EDB6}"/>
              </a:ext>
            </a:extLst>
          </p:cNvPr>
          <p:cNvSpPr/>
          <p:nvPr/>
        </p:nvSpPr>
        <p:spPr>
          <a:xfrm>
            <a:off x="4874990" y="154604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bg1">
              <a:lumMod val="85000"/>
            </a:schemeClr>
          </a:solidFill>
          <a:ln>
            <a:noFill/>
          </a:ln>
        </p:spPr>
        <p:txBody>
          <a:bodyPr anchor="ctr"/>
          <a:lstStyle/>
          <a:p>
            <a:pPr algn="ctr"/>
            <a:endParaRPr/>
          </a:p>
        </p:txBody>
      </p:sp>
      <p:sp>
        <p:nvSpPr>
          <p:cNvPr id="12" name="ValueShape">
            <a:extLst>
              <a:ext uri="{FF2B5EF4-FFF2-40B4-BE49-F238E27FC236}">
                <a16:creationId xmlns:a16="http://schemas.microsoft.com/office/drawing/2014/main" xmlns="" id="{8B5FE02C-DE6F-4D85-A1F5-B3A95C6966A4}"/>
              </a:ext>
            </a:extLst>
          </p:cNvPr>
          <p:cNvSpPr/>
          <p:nvPr/>
        </p:nvSpPr>
        <p:spPr>
          <a:xfrm>
            <a:off x="5446490" y="154604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bg1">
              <a:lumMod val="85000"/>
            </a:schemeClr>
          </a:solidFill>
          <a:ln>
            <a:noFill/>
          </a:ln>
        </p:spPr>
        <p:txBody>
          <a:bodyPr anchor="ctr"/>
          <a:lstStyle/>
          <a:p>
            <a:pPr algn="ctr"/>
            <a:endParaRPr/>
          </a:p>
        </p:txBody>
      </p:sp>
      <p:sp>
        <p:nvSpPr>
          <p:cNvPr id="13" name="ValueShape">
            <a:extLst>
              <a:ext uri="{FF2B5EF4-FFF2-40B4-BE49-F238E27FC236}">
                <a16:creationId xmlns:a16="http://schemas.microsoft.com/office/drawing/2014/main" xmlns="" id="{A14B4AA0-4B62-45B7-93A1-41E2E0AD075A}"/>
              </a:ext>
            </a:extLst>
          </p:cNvPr>
          <p:cNvSpPr/>
          <p:nvPr/>
        </p:nvSpPr>
        <p:spPr>
          <a:xfrm>
            <a:off x="6017990" y="154604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bg1">
              <a:lumMod val="85000"/>
            </a:schemeClr>
          </a:solidFill>
          <a:ln>
            <a:noFill/>
          </a:ln>
        </p:spPr>
        <p:txBody>
          <a:bodyPr anchor="ctr"/>
          <a:lstStyle/>
          <a:p>
            <a:pPr algn="ctr"/>
            <a:endParaRPr/>
          </a:p>
        </p:txBody>
      </p:sp>
      <p:sp>
        <p:nvSpPr>
          <p:cNvPr id="14" name="ValueShape">
            <a:extLst>
              <a:ext uri="{FF2B5EF4-FFF2-40B4-BE49-F238E27FC236}">
                <a16:creationId xmlns:a16="http://schemas.microsoft.com/office/drawing/2014/main" xmlns="" id="{2C9F1B6A-4627-44B8-B286-FF9E62C3C997}"/>
              </a:ext>
            </a:extLst>
          </p:cNvPr>
          <p:cNvSpPr/>
          <p:nvPr/>
        </p:nvSpPr>
        <p:spPr>
          <a:xfrm>
            <a:off x="6589490" y="154604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rgbClr val="00B0F0"/>
          </a:solidFill>
          <a:ln>
            <a:noFill/>
          </a:ln>
        </p:spPr>
        <p:txBody>
          <a:bodyPr anchor="ctr"/>
          <a:lstStyle/>
          <a:p>
            <a:pPr algn="ctr"/>
            <a:endParaRPr/>
          </a:p>
        </p:txBody>
      </p:sp>
      <p:sp>
        <p:nvSpPr>
          <p:cNvPr id="15" name="ValueShape">
            <a:extLst>
              <a:ext uri="{FF2B5EF4-FFF2-40B4-BE49-F238E27FC236}">
                <a16:creationId xmlns:a16="http://schemas.microsoft.com/office/drawing/2014/main" xmlns="" id="{B4E57BE1-2FCB-481E-BA9B-82348188C6B4}"/>
              </a:ext>
            </a:extLst>
          </p:cNvPr>
          <p:cNvSpPr/>
          <p:nvPr/>
        </p:nvSpPr>
        <p:spPr>
          <a:xfrm>
            <a:off x="7160990" y="154604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rgbClr val="00B0F0"/>
          </a:solidFill>
          <a:ln>
            <a:noFill/>
          </a:ln>
        </p:spPr>
        <p:txBody>
          <a:bodyPr anchor="ctr"/>
          <a:lstStyle/>
          <a:p>
            <a:pPr algn="ctr"/>
            <a:endParaRPr/>
          </a:p>
        </p:txBody>
      </p:sp>
      <p:sp>
        <p:nvSpPr>
          <p:cNvPr id="16" name="ValueShape">
            <a:extLst>
              <a:ext uri="{FF2B5EF4-FFF2-40B4-BE49-F238E27FC236}">
                <a16:creationId xmlns:a16="http://schemas.microsoft.com/office/drawing/2014/main" xmlns="" id="{C07E6935-77BF-43E2-A307-772A50881EFC}"/>
              </a:ext>
            </a:extLst>
          </p:cNvPr>
          <p:cNvSpPr/>
          <p:nvPr/>
        </p:nvSpPr>
        <p:spPr>
          <a:xfrm>
            <a:off x="7732490" y="154604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rgbClr val="00B0F0"/>
          </a:solidFill>
          <a:ln>
            <a:noFill/>
          </a:ln>
        </p:spPr>
        <p:txBody>
          <a:bodyPr anchor="ctr"/>
          <a:lstStyle/>
          <a:p>
            <a:pPr algn="ctr"/>
            <a:endParaRPr/>
          </a:p>
        </p:txBody>
      </p:sp>
      <p:sp>
        <p:nvSpPr>
          <p:cNvPr id="18" name="ValueText">
            <a:extLst>
              <a:ext uri="{FF2B5EF4-FFF2-40B4-BE49-F238E27FC236}">
                <a16:creationId xmlns:a16="http://schemas.microsoft.com/office/drawing/2014/main" xmlns="" id="{13EF3042-2512-4FE1-8BB3-45F77B7E7709}"/>
              </a:ext>
            </a:extLst>
          </p:cNvPr>
          <p:cNvSpPr txBox="1"/>
          <p:nvPr/>
        </p:nvSpPr>
        <p:spPr>
          <a:xfrm>
            <a:off x="8590344" y="3291163"/>
            <a:ext cx="1012665" cy="759499"/>
          </a:xfrm>
          <a:prstGeom prst="rect">
            <a:avLst/>
          </a:prstGeom>
          <a:noFill/>
        </p:spPr>
        <p:txBody>
          <a:bodyPr wrap="none" anchor="ctr" anchorCtr="1">
            <a:prstTxWarp prst="textPlain">
              <a:avLst/>
            </a:prstTxWarp>
            <a:normAutofit fontScale="85000" lnSpcReduction="20000"/>
          </a:bodyPr>
          <a:lstStyle/>
          <a:p>
            <a:pPr algn="ctr"/>
            <a:r>
              <a:rPr lang="en-US" altLang="zh-CN" sz="6000" dirty="0">
                <a:solidFill>
                  <a:schemeClr val="lt1">
                    <a:lumMod val="100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40%</a:t>
            </a:r>
          </a:p>
        </p:txBody>
      </p:sp>
      <p:sp>
        <p:nvSpPr>
          <p:cNvPr id="19" name="CustomText1">
            <a:extLst>
              <a:ext uri="{FF2B5EF4-FFF2-40B4-BE49-F238E27FC236}">
                <a16:creationId xmlns:a16="http://schemas.microsoft.com/office/drawing/2014/main" xmlns="" id="{6C2EAD95-865D-4E4C-8505-13C3205C9F01}"/>
              </a:ext>
            </a:extLst>
          </p:cNvPr>
          <p:cNvSpPr/>
          <p:nvPr/>
        </p:nvSpPr>
        <p:spPr>
          <a:xfrm>
            <a:off x="2644902" y="4050662"/>
            <a:ext cx="5547451" cy="348592"/>
          </a:xfrm>
          <a:prstGeom prst="rect">
            <a:avLst/>
          </a:prstGeom>
          <a:noFill/>
        </p:spPr>
        <p:txBody>
          <a:bodyPr wrap="none" lIns="0" tIns="0" rIns="0" bIns="0">
            <a:normAutofit/>
          </a:bodyPr>
          <a:lstStyle/>
          <a:p>
            <a:r>
              <a:rPr lang="zh-CN" altLang="en-US" dirty="0">
                <a:solidFill>
                  <a:schemeClr val="bg1">
                    <a:lumMod val="7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添加文字描述内容</a:t>
            </a:r>
            <a:endParaRPr lang="en-US" altLang="zh-CN" dirty="0">
              <a:solidFill>
                <a:schemeClr val="bg1">
                  <a:lumMod val="7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cxnSp>
        <p:nvCxnSpPr>
          <p:cNvPr id="20" name="LineShape">
            <a:extLst>
              <a:ext uri="{FF2B5EF4-FFF2-40B4-BE49-F238E27FC236}">
                <a16:creationId xmlns:a16="http://schemas.microsoft.com/office/drawing/2014/main" xmlns="" id="{E9625F48-25EE-48E8-BE7B-4CC6DEDFEE93}"/>
              </a:ext>
            </a:extLst>
          </p:cNvPr>
          <p:cNvCxnSpPr>
            <a:cxnSpLocks/>
          </p:cNvCxnSpPr>
          <p:nvPr/>
        </p:nvCxnSpPr>
        <p:spPr>
          <a:xfrm flipH="1">
            <a:off x="2682099" y="4370722"/>
            <a:ext cx="5510254" cy="0"/>
          </a:xfrm>
          <a:prstGeom prst="straightConnector1">
            <a:avLst/>
          </a:prstGeom>
          <a:noFill/>
          <a:ln w="3175" cap="flat" cmpd="sng">
            <a:solidFill>
              <a:schemeClr val="bg1">
                <a:lumMod val="75000"/>
              </a:schemeClr>
            </a:solidFill>
            <a:prstDash val="solid"/>
            <a:miter/>
            <a:headEnd type="none" w="med" len="med"/>
            <a:tailEnd type="none" w="med" len="med"/>
          </a:ln>
        </p:spPr>
      </p:cxnSp>
      <p:sp>
        <p:nvSpPr>
          <p:cNvPr id="21" name="ValueShape">
            <a:extLst>
              <a:ext uri="{FF2B5EF4-FFF2-40B4-BE49-F238E27FC236}">
                <a16:creationId xmlns:a16="http://schemas.microsoft.com/office/drawing/2014/main" xmlns="" id="{4FEC3626-CC5F-4929-BFA8-2EE082213EE6}"/>
              </a:ext>
            </a:extLst>
          </p:cNvPr>
          <p:cNvSpPr/>
          <p:nvPr/>
        </p:nvSpPr>
        <p:spPr>
          <a:xfrm>
            <a:off x="2588990" y="322598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bg1">
              <a:lumMod val="85000"/>
            </a:schemeClr>
          </a:solidFill>
          <a:ln>
            <a:noFill/>
          </a:ln>
        </p:spPr>
        <p:txBody>
          <a:bodyPr anchor="ctr"/>
          <a:lstStyle/>
          <a:p>
            <a:pPr algn="ctr"/>
            <a:endParaRPr/>
          </a:p>
        </p:txBody>
      </p:sp>
      <p:sp>
        <p:nvSpPr>
          <p:cNvPr id="22" name="ValueShape">
            <a:extLst>
              <a:ext uri="{FF2B5EF4-FFF2-40B4-BE49-F238E27FC236}">
                <a16:creationId xmlns:a16="http://schemas.microsoft.com/office/drawing/2014/main" xmlns="" id="{31488C2E-57A0-4BB7-AAB3-86E6B4C28372}"/>
              </a:ext>
            </a:extLst>
          </p:cNvPr>
          <p:cNvSpPr/>
          <p:nvPr/>
        </p:nvSpPr>
        <p:spPr>
          <a:xfrm>
            <a:off x="3160490" y="322598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bg1">
              <a:lumMod val="85000"/>
            </a:schemeClr>
          </a:solidFill>
          <a:ln>
            <a:noFill/>
          </a:ln>
        </p:spPr>
        <p:txBody>
          <a:bodyPr anchor="ctr"/>
          <a:lstStyle/>
          <a:p>
            <a:pPr algn="ctr"/>
            <a:endParaRPr/>
          </a:p>
        </p:txBody>
      </p:sp>
      <p:sp>
        <p:nvSpPr>
          <p:cNvPr id="23" name="ValueShape">
            <a:extLst>
              <a:ext uri="{FF2B5EF4-FFF2-40B4-BE49-F238E27FC236}">
                <a16:creationId xmlns:a16="http://schemas.microsoft.com/office/drawing/2014/main" xmlns="" id="{5A012871-6BCD-4BD6-B82F-A5355F08EAE9}"/>
              </a:ext>
            </a:extLst>
          </p:cNvPr>
          <p:cNvSpPr/>
          <p:nvPr/>
        </p:nvSpPr>
        <p:spPr>
          <a:xfrm>
            <a:off x="3731990" y="322598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bg1">
              <a:lumMod val="85000"/>
            </a:schemeClr>
          </a:solidFill>
          <a:ln>
            <a:noFill/>
          </a:ln>
        </p:spPr>
        <p:txBody>
          <a:bodyPr anchor="ctr"/>
          <a:lstStyle/>
          <a:p>
            <a:pPr algn="ctr"/>
            <a:endParaRPr/>
          </a:p>
        </p:txBody>
      </p:sp>
      <p:sp>
        <p:nvSpPr>
          <p:cNvPr id="24" name="ValueShape">
            <a:extLst>
              <a:ext uri="{FF2B5EF4-FFF2-40B4-BE49-F238E27FC236}">
                <a16:creationId xmlns:a16="http://schemas.microsoft.com/office/drawing/2014/main" xmlns="" id="{AB5D83A6-6FBE-4B32-85D3-B0920BCE4D88}"/>
              </a:ext>
            </a:extLst>
          </p:cNvPr>
          <p:cNvSpPr/>
          <p:nvPr/>
        </p:nvSpPr>
        <p:spPr>
          <a:xfrm>
            <a:off x="4303490" y="322598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bg1">
              <a:lumMod val="85000"/>
            </a:schemeClr>
          </a:solidFill>
          <a:ln>
            <a:noFill/>
          </a:ln>
        </p:spPr>
        <p:txBody>
          <a:bodyPr anchor="ctr"/>
          <a:lstStyle/>
          <a:p>
            <a:pPr algn="ctr"/>
            <a:endParaRPr/>
          </a:p>
        </p:txBody>
      </p:sp>
      <p:sp>
        <p:nvSpPr>
          <p:cNvPr id="25" name="ValueShape">
            <a:extLst>
              <a:ext uri="{FF2B5EF4-FFF2-40B4-BE49-F238E27FC236}">
                <a16:creationId xmlns:a16="http://schemas.microsoft.com/office/drawing/2014/main" xmlns="" id="{ABCE0593-E786-4006-A90F-7DD7B719E3AB}"/>
              </a:ext>
            </a:extLst>
          </p:cNvPr>
          <p:cNvSpPr/>
          <p:nvPr/>
        </p:nvSpPr>
        <p:spPr>
          <a:xfrm>
            <a:off x="4874990" y="322598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rgbClr val="24BFBE"/>
          </a:solidFill>
          <a:ln>
            <a:noFill/>
          </a:ln>
        </p:spPr>
        <p:txBody>
          <a:bodyPr anchor="ctr"/>
          <a:lstStyle/>
          <a:p>
            <a:pPr algn="ctr"/>
            <a:endParaRPr/>
          </a:p>
        </p:txBody>
      </p:sp>
      <p:sp>
        <p:nvSpPr>
          <p:cNvPr id="26" name="ValueShape">
            <a:extLst>
              <a:ext uri="{FF2B5EF4-FFF2-40B4-BE49-F238E27FC236}">
                <a16:creationId xmlns:a16="http://schemas.microsoft.com/office/drawing/2014/main" xmlns="" id="{6DA13405-3327-40B0-A7C3-8B4726471155}"/>
              </a:ext>
            </a:extLst>
          </p:cNvPr>
          <p:cNvSpPr/>
          <p:nvPr/>
        </p:nvSpPr>
        <p:spPr>
          <a:xfrm>
            <a:off x="5446490" y="322598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rgbClr val="24BFBE"/>
          </a:solidFill>
          <a:ln>
            <a:noFill/>
          </a:ln>
        </p:spPr>
        <p:txBody>
          <a:bodyPr anchor="ctr"/>
          <a:lstStyle/>
          <a:p>
            <a:pPr algn="ctr"/>
            <a:endParaRPr/>
          </a:p>
        </p:txBody>
      </p:sp>
      <p:sp>
        <p:nvSpPr>
          <p:cNvPr id="27" name="ValueShape">
            <a:extLst>
              <a:ext uri="{FF2B5EF4-FFF2-40B4-BE49-F238E27FC236}">
                <a16:creationId xmlns:a16="http://schemas.microsoft.com/office/drawing/2014/main" xmlns="" id="{E031344E-E04E-4715-8907-9FEE4244B87B}"/>
              </a:ext>
            </a:extLst>
          </p:cNvPr>
          <p:cNvSpPr/>
          <p:nvPr/>
        </p:nvSpPr>
        <p:spPr>
          <a:xfrm>
            <a:off x="6017990" y="322598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rgbClr val="24BFBE"/>
          </a:solidFill>
          <a:ln>
            <a:noFill/>
          </a:ln>
        </p:spPr>
        <p:txBody>
          <a:bodyPr anchor="ctr"/>
          <a:lstStyle/>
          <a:p>
            <a:pPr algn="ctr"/>
            <a:endParaRPr/>
          </a:p>
        </p:txBody>
      </p:sp>
      <p:sp>
        <p:nvSpPr>
          <p:cNvPr id="28" name="ValueShape">
            <a:extLst>
              <a:ext uri="{FF2B5EF4-FFF2-40B4-BE49-F238E27FC236}">
                <a16:creationId xmlns:a16="http://schemas.microsoft.com/office/drawing/2014/main" xmlns="" id="{6115B61A-89DD-4E46-A5C1-537A7691DF68}"/>
              </a:ext>
            </a:extLst>
          </p:cNvPr>
          <p:cNvSpPr/>
          <p:nvPr/>
        </p:nvSpPr>
        <p:spPr>
          <a:xfrm>
            <a:off x="6589490" y="322598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rgbClr val="24BFBE"/>
          </a:solidFill>
          <a:ln>
            <a:noFill/>
          </a:ln>
        </p:spPr>
        <p:txBody>
          <a:bodyPr anchor="ctr"/>
          <a:lstStyle/>
          <a:p>
            <a:pPr algn="ctr"/>
            <a:endParaRPr/>
          </a:p>
        </p:txBody>
      </p:sp>
      <p:sp>
        <p:nvSpPr>
          <p:cNvPr id="29" name="ValueShape">
            <a:extLst>
              <a:ext uri="{FF2B5EF4-FFF2-40B4-BE49-F238E27FC236}">
                <a16:creationId xmlns:a16="http://schemas.microsoft.com/office/drawing/2014/main" xmlns="" id="{4139556B-0A1D-4425-9BD9-C84274C35FEE}"/>
              </a:ext>
            </a:extLst>
          </p:cNvPr>
          <p:cNvSpPr/>
          <p:nvPr/>
        </p:nvSpPr>
        <p:spPr>
          <a:xfrm>
            <a:off x="7160990" y="322598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rgbClr val="24BFBE"/>
          </a:solidFill>
          <a:ln>
            <a:noFill/>
          </a:ln>
        </p:spPr>
        <p:txBody>
          <a:bodyPr anchor="ctr"/>
          <a:lstStyle/>
          <a:p>
            <a:pPr algn="ctr"/>
            <a:endParaRPr/>
          </a:p>
        </p:txBody>
      </p:sp>
      <p:sp>
        <p:nvSpPr>
          <p:cNvPr id="30" name="ValueShape">
            <a:extLst>
              <a:ext uri="{FF2B5EF4-FFF2-40B4-BE49-F238E27FC236}">
                <a16:creationId xmlns:a16="http://schemas.microsoft.com/office/drawing/2014/main" xmlns="" id="{FC993B86-BDCC-4CE9-A813-7449393377F5}"/>
              </a:ext>
            </a:extLst>
          </p:cNvPr>
          <p:cNvSpPr/>
          <p:nvPr/>
        </p:nvSpPr>
        <p:spPr>
          <a:xfrm>
            <a:off x="7732490" y="3225980"/>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rgbClr val="24BFBE"/>
          </a:solidFill>
          <a:ln>
            <a:noFill/>
          </a:ln>
        </p:spPr>
        <p:txBody>
          <a:bodyPr anchor="ctr"/>
          <a:lstStyle/>
          <a:p>
            <a:pPr algn="ctr"/>
            <a:endParaRPr/>
          </a:p>
        </p:txBody>
      </p:sp>
      <p:sp>
        <p:nvSpPr>
          <p:cNvPr id="33" name="矩形 32">
            <a:extLst>
              <a:ext uri="{FF2B5EF4-FFF2-40B4-BE49-F238E27FC236}">
                <a16:creationId xmlns:a16="http://schemas.microsoft.com/office/drawing/2014/main" xmlns="" id="{E356728D-A7EA-4888-98E4-2C6902796BC0}"/>
              </a:ext>
            </a:extLst>
          </p:cNvPr>
          <p:cNvSpPr/>
          <p:nvPr/>
        </p:nvSpPr>
        <p:spPr>
          <a:xfrm>
            <a:off x="1792705" y="1107082"/>
            <a:ext cx="8554453" cy="3874169"/>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90E9291B-5FB9-492B-BA89-51D509273257}"/>
              </a:ext>
            </a:extLst>
          </p:cNvPr>
          <p:cNvSpPr txBox="1"/>
          <p:nvPr/>
        </p:nvSpPr>
        <p:spPr>
          <a:xfrm>
            <a:off x="908421" y="5541458"/>
            <a:ext cx="10593770" cy="633058"/>
          </a:xfrm>
          <a:prstGeom prst="rect">
            <a:avLst/>
          </a:prstGeom>
          <a:noFill/>
        </p:spPr>
        <p:txBody>
          <a:bodyPr wrap="square" rtlCol="0">
            <a:spAutoFit/>
          </a:bodyPr>
          <a:lstStyle/>
          <a:p>
            <a:pPr>
              <a:lnSpc>
                <a:spcPct val="130000"/>
              </a:lnSpc>
            </a:pPr>
            <a:r>
              <a:rPr lang="zh-CN" altLang="en-US"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输入描述文字内容输入描述文字内容输入描述文字内容输入描述文字内容输入描述文字内容输入描述文字内容输入描述文字内容输入描述文字内容输入描述文字内容输入描述文字内容。</a:t>
            </a:r>
            <a:endParaRPr lang="en-US" altLang="zh-CN"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Tree>
    <p:extLst>
      <p:ext uri="{BB962C8B-B14F-4D97-AF65-F5344CB8AC3E}">
        <p14:creationId xmlns:p14="http://schemas.microsoft.com/office/powerpoint/2010/main" val="135898529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8A8249ED-F18A-45A3-BF1F-7D0AB2D9A4F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6016"/>
            <a:ext cx="12192000" cy="6858000"/>
          </a:xfrm>
          <a:prstGeom prst="rect">
            <a:avLst/>
          </a:prstGeom>
        </p:spPr>
      </p:pic>
      <p:grpSp>
        <p:nvGrpSpPr>
          <p:cNvPr id="4" name="组合 3">
            <a:extLst>
              <a:ext uri="{FF2B5EF4-FFF2-40B4-BE49-F238E27FC236}">
                <a16:creationId xmlns:a16="http://schemas.microsoft.com/office/drawing/2014/main" xmlns="" id="{A1CB7BD0-0A7E-425E-8802-A7DB32DE773E}"/>
              </a:ext>
            </a:extLst>
          </p:cNvPr>
          <p:cNvGrpSpPr/>
          <p:nvPr/>
        </p:nvGrpSpPr>
        <p:grpSpPr>
          <a:xfrm>
            <a:off x="6096000" y="914400"/>
            <a:ext cx="5515778" cy="5233013"/>
            <a:chOff x="6096000" y="914400"/>
            <a:chExt cx="5515778" cy="5233013"/>
          </a:xfrm>
          <a:blipFill>
            <a:blip r:embed="rId4">
              <a:alphaModFix amt="90000"/>
            </a:blip>
            <a:stretch>
              <a:fillRect/>
            </a:stretch>
          </a:blipFill>
        </p:grpSpPr>
        <p:sp>
          <p:nvSpPr>
            <p:cNvPr id="9" name="矩形 8">
              <a:extLst>
                <a:ext uri="{FF2B5EF4-FFF2-40B4-BE49-F238E27FC236}">
                  <a16:creationId xmlns:a16="http://schemas.microsoft.com/office/drawing/2014/main" xmlns="" id="{1B0B665E-7DA8-4F35-8558-F28106B54303}"/>
                </a:ext>
              </a:extLst>
            </p:cNvPr>
            <p:cNvSpPr/>
            <p:nvPr/>
          </p:nvSpPr>
          <p:spPr>
            <a:xfrm>
              <a:off x="6096000" y="914400"/>
              <a:ext cx="2269474" cy="5233012"/>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F4D66D48-386B-4938-A985-BF9B47F66182}"/>
                </a:ext>
              </a:extLst>
            </p:cNvPr>
            <p:cNvSpPr/>
            <p:nvPr/>
          </p:nvSpPr>
          <p:spPr>
            <a:xfrm>
              <a:off x="8464626" y="914400"/>
              <a:ext cx="3147152" cy="201608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87E47D69-0EF1-452D-BD51-1F7126E17C06}"/>
                </a:ext>
              </a:extLst>
            </p:cNvPr>
            <p:cNvSpPr/>
            <p:nvPr/>
          </p:nvSpPr>
          <p:spPr>
            <a:xfrm>
              <a:off x="8464626" y="3040654"/>
              <a:ext cx="1615808" cy="201608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311DBEDB-5D7F-4A00-914F-4306C0128788}"/>
                </a:ext>
              </a:extLst>
            </p:cNvPr>
            <p:cNvSpPr/>
            <p:nvPr/>
          </p:nvSpPr>
          <p:spPr>
            <a:xfrm>
              <a:off x="10183257" y="3040654"/>
              <a:ext cx="1428521" cy="201608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FC5D4B51-E51B-4034-B411-A1B14237E33B}"/>
                </a:ext>
              </a:extLst>
            </p:cNvPr>
            <p:cNvSpPr/>
            <p:nvPr/>
          </p:nvSpPr>
          <p:spPr>
            <a:xfrm>
              <a:off x="8464626" y="5166909"/>
              <a:ext cx="1075981" cy="98050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1CE5945F-4D3E-4A21-8BF0-44ADFF452A6D}"/>
                </a:ext>
              </a:extLst>
            </p:cNvPr>
            <p:cNvSpPr/>
            <p:nvPr/>
          </p:nvSpPr>
          <p:spPr>
            <a:xfrm>
              <a:off x="9639759" y="5166909"/>
              <a:ext cx="1972019" cy="98050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a:extLst>
              <a:ext uri="{FF2B5EF4-FFF2-40B4-BE49-F238E27FC236}">
                <a16:creationId xmlns:a16="http://schemas.microsoft.com/office/drawing/2014/main" xmlns="" id="{C5DE9AF0-D482-4F0C-9052-839DFD12CD6B}"/>
              </a:ext>
            </a:extLst>
          </p:cNvPr>
          <p:cNvSpPr/>
          <p:nvPr/>
        </p:nvSpPr>
        <p:spPr>
          <a:xfrm>
            <a:off x="561993" y="2052925"/>
            <a:ext cx="1223412" cy="400110"/>
          </a:xfrm>
          <a:prstGeom prst="rect">
            <a:avLst/>
          </a:prstGeom>
        </p:spPr>
        <p:txBody>
          <a:bodyPr wrap="none">
            <a:spAutoFit/>
          </a:bodyPr>
          <a:lstStyle/>
          <a:p>
            <a:pPr algn="dist"/>
            <a:r>
              <a:rPr lang="zh-CN" altLang="en-US" sz="2000"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cxnSp>
        <p:nvCxnSpPr>
          <p:cNvPr id="22" name="直接连接符 21">
            <a:extLst>
              <a:ext uri="{FF2B5EF4-FFF2-40B4-BE49-F238E27FC236}">
                <a16:creationId xmlns:a16="http://schemas.microsoft.com/office/drawing/2014/main" xmlns="" id="{2A1888E4-547B-49CA-9823-9163E0A151C4}"/>
              </a:ext>
            </a:extLst>
          </p:cNvPr>
          <p:cNvCxnSpPr>
            <a:cxnSpLocks/>
          </p:cNvCxnSpPr>
          <p:nvPr/>
        </p:nvCxnSpPr>
        <p:spPr>
          <a:xfrm>
            <a:off x="695667" y="2470144"/>
            <a:ext cx="469231" cy="0"/>
          </a:xfrm>
          <a:prstGeom prst="line">
            <a:avLst/>
          </a:prstGeom>
          <a:ln w="28575">
            <a:solidFill>
              <a:srgbClr val="00FFCC"/>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E65EE892-83E0-4643-AE14-CBDCE441CA3F}"/>
              </a:ext>
            </a:extLst>
          </p:cNvPr>
          <p:cNvSpPr txBox="1"/>
          <p:nvPr/>
        </p:nvSpPr>
        <p:spPr>
          <a:xfrm>
            <a:off x="551360" y="2585238"/>
            <a:ext cx="4017176" cy="2593595"/>
          </a:xfrm>
          <a:prstGeom prst="rect">
            <a:avLst/>
          </a:prstGeom>
          <a:noFill/>
        </p:spPr>
        <p:txBody>
          <a:bodyPr wrap="square" rtlCol="0">
            <a:spAutoFit/>
          </a:bodyPr>
          <a:lstStyle/>
          <a:p>
            <a:pPr>
              <a:lnSpc>
                <a:spcPct val="130000"/>
              </a:lnSpc>
            </a:pPr>
            <a:r>
              <a:rPr lang="zh-CN" altLang="en-US"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a:t>
            </a:r>
            <a:endParaRPr lang="en-US" altLang="zh-CN"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a:p>
            <a:pPr>
              <a:lnSpc>
                <a:spcPct val="130000"/>
              </a:lnSpc>
            </a:pPr>
            <a:endParaRPr lang="en-US" altLang="zh-CN"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a:p>
            <a:pPr>
              <a:lnSpc>
                <a:spcPct val="130000"/>
              </a:lnSpc>
            </a:pPr>
            <a:endParaRPr lang="en-US" altLang="zh-CN" sz="1400" spc="13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nSpc>
                <a:spcPct val="130000"/>
              </a:lnSpc>
            </a:pPr>
            <a:endParaRPr lang="en-US" altLang="zh-CN" sz="1400" spc="13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nSpc>
                <a:spcPct val="130000"/>
              </a:lnSpc>
            </a:pPr>
            <a:endParaRPr lang="en-US" altLang="zh-CN" sz="1400" spc="13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nSpc>
                <a:spcPct val="130000"/>
              </a:lnSpc>
            </a:pPr>
            <a:endParaRPr lang="en-US" altLang="zh-CN" sz="1400" spc="13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nSpc>
                <a:spcPct val="130000"/>
              </a:lnSpc>
            </a:pPr>
            <a:r>
              <a:rPr lang="zh-CN" altLang="en-US"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a:t>
            </a:r>
          </a:p>
        </p:txBody>
      </p:sp>
      <p:sp>
        <p:nvSpPr>
          <p:cNvPr id="24" name="矩形 23">
            <a:extLst>
              <a:ext uri="{FF2B5EF4-FFF2-40B4-BE49-F238E27FC236}">
                <a16:creationId xmlns:a16="http://schemas.microsoft.com/office/drawing/2014/main" xmlns="" id="{0166CE8E-7BB4-44C5-8E22-4FCABDA25B5E}"/>
              </a:ext>
            </a:extLst>
          </p:cNvPr>
          <p:cNvSpPr/>
          <p:nvPr/>
        </p:nvSpPr>
        <p:spPr>
          <a:xfrm>
            <a:off x="580222" y="4056253"/>
            <a:ext cx="1223412" cy="400110"/>
          </a:xfrm>
          <a:prstGeom prst="rect">
            <a:avLst/>
          </a:prstGeom>
        </p:spPr>
        <p:txBody>
          <a:bodyPr wrap="none">
            <a:spAutoFit/>
          </a:bodyPr>
          <a:lstStyle/>
          <a:p>
            <a:pPr algn="dist"/>
            <a:r>
              <a:rPr lang="zh-CN" altLang="en-US" sz="2000"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cxnSp>
        <p:nvCxnSpPr>
          <p:cNvPr id="25" name="直接连接符 24">
            <a:extLst>
              <a:ext uri="{FF2B5EF4-FFF2-40B4-BE49-F238E27FC236}">
                <a16:creationId xmlns:a16="http://schemas.microsoft.com/office/drawing/2014/main" xmlns="" id="{B573D0C7-506E-4ACB-BF22-F0589F87E873}"/>
              </a:ext>
            </a:extLst>
          </p:cNvPr>
          <p:cNvCxnSpPr>
            <a:cxnSpLocks/>
          </p:cNvCxnSpPr>
          <p:nvPr/>
        </p:nvCxnSpPr>
        <p:spPr>
          <a:xfrm>
            <a:off x="702879" y="4456363"/>
            <a:ext cx="469231" cy="0"/>
          </a:xfrm>
          <a:prstGeom prst="line">
            <a:avLst/>
          </a:prstGeom>
          <a:ln w="28575">
            <a:solidFill>
              <a:srgbClr val="00FFCC"/>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5653922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120CF10F-0652-4153-9EE1-4808C0DD92D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6016"/>
            <a:ext cx="12192000" cy="6858000"/>
          </a:xfrm>
          <a:prstGeom prst="rect">
            <a:avLst/>
          </a:prstGeom>
        </p:spPr>
      </p:pic>
      <p:grpSp>
        <p:nvGrpSpPr>
          <p:cNvPr id="16" name="组合 15">
            <a:extLst>
              <a:ext uri="{FF2B5EF4-FFF2-40B4-BE49-F238E27FC236}">
                <a16:creationId xmlns:a16="http://schemas.microsoft.com/office/drawing/2014/main" xmlns="" id="{72B4897B-1A9B-4BC9-9101-1421ABFB2195}"/>
              </a:ext>
            </a:extLst>
          </p:cNvPr>
          <p:cNvGrpSpPr/>
          <p:nvPr/>
        </p:nvGrpSpPr>
        <p:grpSpPr>
          <a:xfrm>
            <a:off x="1272418" y="2678403"/>
            <a:ext cx="1780575" cy="1628681"/>
            <a:chOff x="1381266" y="2664235"/>
            <a:chExt cx="1780575" cy="1628681"/>
          </a:xfrm>
        </p:grpSpPr>
        <p:sp>
          <p:nvSpPr>
            <p:cNvPr id="3" name="六边形 2">
              <a:extLst>
                <a:ext uri="{FF2B5EF4-FFF2-40B4-BE49-F238E27FC236}">
                  <a16:creationId xmlns:a16="http://schemas.microsoft.com/office/drawing/2014/main" xmlns="" id="{28DF7088-B728-458A-86E7-DB6F304D83BC}"/>
                </a:ext>
              </a:extLst>
            </p:cNvPr>
            <p:cNvSpPr/>
            <p:nvPr/>
          </p:nvSpPr>
          <p:spPr>
            <a:xfrm rot="5400000">
              <a:off x="1438168" y="2744577"/>
              <a:ext cx="1529529" cy="1368846"/>
            </a:xfrm>
            <a:prstGeom prst="hexagon">
              <a:avLst>
                <a:gd name="adj" fmla="val 29829"/>
                <a:gd name="vf" fmla="val 115470"/>
              </a:avLst>
            </a:prstGeom>
            <a:gradFill>
              <a:gsLst>
                <a:gs pos="20000">
                  <a:srgbClr val="00B0F0"/>
                </a:gs>
                <a:gs pos="100000">
                  <a:srgbClr val="00FFCC"/>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六边形 4">
              <a:extLst>
                <a:ext uri="{FF2B5EF4-FFF2-40B4-BE49-F238E27FC236}">
                  <a16:creationId xmlns:a16="http://schemas.microsoft.com/office/drawing/2014/main" xmlns="" id="{4F815B69-6A43-4343-8226-1B892FB5072B}"/>
                </a:ext>
              </a:extLst>
            </p:cNvPr>
            <p:cNvSpPr/>
            <p:nvPr/>
          </p:nvSpPr>
          <p:spPr>
            <a:xfrm rot="5400000">
              <a:off x="1615374" y="2843729"/>
              <a:ext cx="1529529" cy="1368846"/>
            </a:xfrm>
            <a:prstGeom prst="hexagon">
              <a:avLst>
                <a:gd name="adj" fmla="val 29829"/>
                <a:gd name="vf" fmla="val 11547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xmlns="" id="{36955293-514B-4EFE-9FA2-009FA7D5A8EF}"/>
                </a:ext>
              </a:extLst>
            </p:cNvPr>
            <p:cNvCxnSpPr/>
            <p:nvPr/>
          </p:nvCxnSpPr>
          <p:spPr>
            <a:xfrm flipH="1">
              <a:off x="2887356" y="2763387"/>
              <a:ext cx="274485" cy="288285"/>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3AE88C4F-06A8-4F1D-BE70-136CE7077FE1}"/>
                </a:ext>
              </a:extLst>
            </p:cNvPr>
            <p:cNvCxnSpPr/>
            <p:nvPr/>
          </p:nvCxnSpPr>
          <p:spPr>
            <a:xfrm flipH="1">
              <a:off x="1381266" y="3955056"/>
              <a:ext cx="274485" cy="288285"/>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29562C09-8E51-4EF5-A32D-8C8559F95E62}"/>
                </a:ext>
              </a:extLst>
            </p:cNvPr>
            <p:cNvCxnSpPr>
              <a:cxnSpLocks/>
            </p:cNvCxnSpPr>
            <p:nvPr/>
          </p:nvCxnSpPr>
          <p:spPr>
            <a:xfrm flipH="1">
              <a:off x="2991369" y="2907529"/>
              <a:ext cx="146385" cy="153746"/>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18A4C52C-7603-48F4-9239-DE1B13F85A59}"/>
                </a:ext>
              </a:extLst>
            </p:cNvPr>
            <p:cNvCxnSpPr>
              <a:cxnSpLocks/>
            </p:cNvCxnSpPr>
            <p:nvPr/>
          </p:nvCxnSpPr>
          <p:spPr>
            <a:xfrm flipH="1">
              <a:off x="1435089" y="3870336"/>
              <a:ext cx="161328" cy="169439"/>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xmlns="" id="{A101FFAF-5CC1-4FE4-B69B-9BC5DEB41DCB}"/>
              </a:ext>
            </a:extLst>
          </p:cNvPr>
          <p:cNvGrpSpPr/>
          <p:nvPr/>
        </p:nvGrpSpPr>
        <p:grpSpPr>
          <a:xfrm>
            <a:off x="3753261" y="1178537"/>
            <a:ext cx="1780575" cy="1628681"/>
            <a:chOff x="1381266" y="2664235"/>
            <a:chExt cx="1780575" cy="1628681"/>
          </a:xfrm>
        </p:grpSpPr>
        <p:sp>
          <p:nvSpPr>
            <p:cNvPr id="18" name="六边形 17">
              <a:extLst>
                <a:ext uri="{FF2B5EF4-FFF2-40B4-BE49-F238E27FC236}">
                  <a16:creationId xmlns:a16="http://schemas.microsoft.com/office/drawing/2014/main" xmlns="" id="{0B224F9A-B65F-4280-A012-462181E59A08}"/>
                </a:ext>
              </a:extLst>
            </p:cNvPr>
            <p:cNvSpPr/>
            <p:nvPr/>
          </p:nvSpPr>
          <p:spPr>
            <a:xfrm rot="5400000">
              <a:off x="1438168" y="2744577"/>
              <a:ext cx="1529529" cy="1368846"/>
            </a:xfrm>
            <a:prstGeom prst="hexagon">
              <a:avLst>
                <a:gd name="adj" fmla="val 29829"/>
                <a:gd name="vf" fmla="val 115470"/>
              </a:avLst>
            </a:prstGeom>
            <a:gradFill>
              <a:gsLst>
                <a:gs pos="20000">
                  <a:srgbClr val="00B0F0"/>
                </a:gs>
                <a:gs pos="100000">
                  <a:srgbClr val="00FFCC"/>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a:extLst>
                <a:ext uri="{FF2B5EF4-FFF2-40B4-BE49-F238E27FC236}">
                  <a16:creationId xmlns:a16="http://schemas.microsoft.com/office/drawing/2014/main" xmlns="" id="{B0001686-576C-46AC-83AB-1EB8A919206D}"/>
                </a:ext>
              </a:extLst>
            </p:cNvPr>
            <p:cNvSpPr/>
            <p:nvPr/>
          </p:nvSpPr>
          <p:spPr>
            <a:xfrm rot="5400000">
              <a:off x="1615374" y="2843729"/>
              <a:ext cx="1529529" cy="1368846"/>
            </a:xfrm>
            <a:prstGeom prst="hexagon">
              <a:avLst>
                <a:gd name="adj" fmla="val 29829"/>
                <a:gd name="vf" fmla="val 11547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xmlns="" id="{B83A5F65-438B-438F-9DDE-DDE03E32A689}"/>
                </a:ext>
              </a:extLst>
            </p:cNvPr>
            <p:cNvCxnSpPr/>
            <p:nvPr/>
          </p:nvCxnSpPr>
          <p:spPr>
            <a:xfrm flipH="1">
              <a:off x="2887356" y="2763387"/>
              <a:ext cx="274485" cy="288285"/>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E507014F-78B5-41E9-9114-AF62DC11A788}"/>
                </a:ext>
              </a:extLst>
            </p:cNvPr>
            <p:cNvCxnSpPr/>
            <p:nvPr/>
          </p:nvCxnSpPr>
          <p:spPr>
            <a:xfrm flipH="1">
              <a:off x="1381266" y="3955056"/>
              <a:ext cx="274485" cy="288285"/>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D45659B6-6DFA-443C-B5F3-E7C2F4FF6796}"/>
                </a:ext>
              </a:extLst>
            </p:cNvPr>
            <p:cNvCxnSpPr>
              <a:cxnSpLocks/>
            </p:cNvCxnSpPr>
            <p:nvPr/>
          </p:nvCxnSpPr>
          <p:spPr>
            <a:xfrm flipH="1">
              <a:off x="2991369" y="2907529"/>
              <a:ext cx="146385" cy="153746"/>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5D7B6725-26B3-418C-AC0A-6E319CADB88D}"/>
                </a:ext>
              </a:extLst>
            </p:cNvPr>
            <p:cNvCxnSpPr>
              <a:cxnSpLocks/>
            </p:cNvCxnSpPr>
            <p:nvPr/>
          </p:nvCxnSpPr>
          <p:spPr>
            <a:xfrm flipH="1">
              <a:off x="1435089" y="3870336"/>
              <a:ext cx="161328" cy="169439"/>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C61E8D9E-E421-40A5-A691-A5D04D5EDD42}"/>
              </a:ext>
            </a:extLst>
          </p:cNvPr>
          <p:cNvGrpSpPr/>
          <p:nvPr/>
        </p:nvGrpSpPr>
        <p:grpSpPr>
          <a:xfrm>
            <a:off x="6356935" y="2678403"/>
            <a:ext cx="1780575" cy="1628681"/>
            <a:chOff x="1381266" y="2664235"/>
            <a:chExt cx="1780575" cy="1628681"/>
          </a:xfrm>
        </p:grpSpPr>
        <p:sp>
          <p:nvSpPr>
            <p:cNvPr id="25" name="六边形 24">
              <a:extLst>
                <a:ext uri="{FF2B5EF4-FFF2-40B4-BE49-F238E27FC236}">
                  <a16:creationId xmlns:a16="http://schemas.microsoft.com/office/drawing/2014/main" xmlns="" id="{ECD0390B-244C-481A-900B-F3325422500A}"/>
                </a:ext>
              </a:extLst>
            </p:cNvPr>
            <p:cNvSpPr/>
            <p:nvPr/>
          </p:nvSpPr>
          <p:spPr>
            <a:xfrm rot="5400000">
              <a:off x="1438168" y="2744577"/>
              <a:ext cx="1529529" cy="1368846"/>
            </a:xfrm>
            <a:prstGeom prst="hexagon">
              <a:avLst>
                <a:gd name="adj" fmla="val 29829"/>
                <a:gd name="vf" fmla="val 115470"/>
              </a:avLst>
            </a:prstGeom>
            <a:gradFill>
              <a:gsLst>
                <a:gs pos="20000">
                  <a:srgbClr val="00B0F0"/>
                </a:gs>
                <a:gs pos="100000">
                  <a:srgbClr val="00FFCC"/>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a:extLst>
                <a:ext uri="{FF2B5EF4-FFF2-40B4-BE49-F238E27FC236}">
                  <a16:creationId xmlns:a16="http://schemas.microsoft.com/office/drawing/2014/main" xmlns="" id="{7D35D966-EFB4-405C-84C8-31669E64E1EA}"/>
                </a:ext>
              </a:extLst>
            </p:cNvPr>
            <p:cNvSpPr/>
            <p:nvPr/>
          </p:nvSpPr>
          <p:spPr>
            <a:xfrm rot="5400000">
              <a:off x="1615374" y="2843729"/>
              <a:ext cx="1529529" cy="1368846"/>
            </a:xfrm>
            <a:prstGeom prst="hexagon">
              <a:avLst>
                <a:gd name="adj" fmla="val 29829"/>
                <a:gd name="vf" fmla="val 11547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xmlns="" id="{516E058C-5E28-4B2D-BACA-9E7AB235B419}"/>
                </a:ext>
              </a:extLst>
            </p:cNvPr>
            <p:cNvCxnSpPr/>
            <p:nvPr/>
          </p:nvCxnSpPr>
          <p:spPr>
            <a:xfrm flipH="1">
              <a:off x="2887356" y="2763387"/>
              <a:ext cx="274485" cy="288285"/>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871F0F6E-F773-406D-B931-E35F135AE7A4}"/>
                </a:ext>
              </a:extLst>
            </p:cNvPr>
            <p:cNvCxnSpPr/>
            <p:nvPr/>
          </p:nvCxnSpPr>
          <p:spPr>
            <a:xfrm flipH="1">
              <a:off x="1381266" y="3955056"/>
              <a:ext cx="274485" cy="288285"/>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51D4C0EF-3973-4241-A4CB-2EF024431B54}"/>
                </a:ext>
              </a:extLst>
            </p:cNvPr>
            <p:cNvCxnSpPr>
              <a:cxnSpLocks/>
            </p:cNvCxnSpPr>
            <p:nvPr/>
          </p:nvCxnSpPr>
          <p:spPr>
            <a:xfrm flipH="1">
              <a:off x="2991369" y="2907529"/>
              <a:ext cx="146385" cy="153746"/>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2F3F1460-33FA-47EA-B52B-504B9AB17A20}"/>
                </a:ext>
              </a:extLst>
            </p:cNvPr>
            <p:cNvCxnSpPr>
              <a:cxnSpLocks/>
            </p:cNvCxnSpPr>
            <p:nvPr/>
          </p:nvCxnSpPr>
          <p:spPr>
            <a:xfrm flipH="1">
              <a:off x="1435089" y="3870336"/>
              <a:ext cx="161328" cy="169439"/>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xmlns="" id="{85A361AE-A86B-4E14-9F43-42A268C193F7}"/>
              </a:ext>
            </a:extLst>
          </p:cNvPr>
          <p:cNvGrpSpPr/>
          <p:nvPr/>
        </p:nvGrpSpPr>
        <p:grpSpPr>
          <a:xfrm>
            <a:off x="9301800" y="1260427"/>
            <a:ext cx="1780575" cy="1628681"/>
            <a:chOff x="1381266" y="2664235"/>
            <a:chExt cx="1780575" cy="1628681"/>
          </a:xfrm>
        </p:grpSpPr>
        <p:sp>
          <p:nvSpPr>
            <p:cNvPr id="32" name="六边形 31">
              <a:extLst>
                <a:ext uri="{FF2B5EF4-FFF2-40B4-BE49-F238E27FC236}">
                  <a16:creationId xmlns:a16="http://schemas.microsoft.com/office/drawing/2014/main" xmlns="" id="{5F2006DD-D603-44D7-A19D-A270C0B993E1}"/>
                </a:ext>
              </a:extLst>
            </p:cNvPr>
            <p:cNvSpPr/>
            <p:nvPr/>
          </p:nvSpPr>
          <p:spPr>
            <a:xfrm rot="5400000">
              <a:off x="1438168" y="2744577"/>
              <a:ext cx="1529529" cy="1368846"/>
            </a:xfrm>
            <a:prstGeom prst="hexagon">
              <a:avLst>
                <a:gd name="adj" fmla="val 29829"/>
                <a:gd name="vf" fmla="val 115470"/>
              </a:avLst>
            </a:prstGeom>
            <a:gradFill>
              <a:gsLst>
                <a:gs pos="20000">
                  <a:srgbClr val="00B0F0"/>
                </a:gs>
                <a:gs pos="100000">
                  <a:srgbClr val="00FFCC"/>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a:extLst>
                <a:ext uri="{FF2B5EF4-FFF2-40B4-BE49-F238E27FC236}">
                  <a16:creationId xmlns:a16="http://schemas.microsoft.com/office/drawing/2014/main" xmlns="" id="{5B5AF6FB-04AA-4C3E-8640-973C11E73DD4}"/>
                </a:ext>
              </a:extLst>
            </p:cNvPr>
            <p:cNvSpPr/>
            <p:nvPr/>
          </p:nvSpPr>
          <p:spPr>
            <a:xfrm rot="5400000">
              <a:off x="1615374" y="2843729"/>
              <a:ext cx="1529529" cy="1368846"/>
            </a:xfrm>
            <a:prstGeom prst="hexagon">
              <a:avLst>
                <a:gd name="adj" fmla="val 29829"/>
                <a:gd name="vf" fmla="val 11547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a:extLst>
                <a:ext uri="{FF2B5EF4-FFF2-40B4-BE49-F238E27FC236}">
                  <a16:creationId xmlns:a16="http://schemas.microsoft.com/office/drawing/2014/main" xmlns="" id="{FEE8DDEB-8354-4BF8-83D8-44ECB5580074}"/>
                </a:ext>
              </a:extLst>
            </p:cNvPr>
            <p:cNvCxnSpPr/>
            <p:nvPr/>
          </p:nvCxnSpPr>
          <p:spPr>
            <a:xfrm flipH="1">
              <a:off x="2887356" y="2763387"/>
              <a:ext cx="274485" cy="288285"/>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CBDAFBD7-DA1F-42FE-8C73-FA6F23684581}"/>
                </a:ext>
              </a:extLst>
            </p:cNvPr>
            <p:cNvCxnSpPr/>
            <p:nvPr/>
          </p:nvCxnSpPr>
          <p:spPr>
            <a:xfrm flipH="1">
              <a:off x="1381266" y="3955056"/>
              <a:ext cx="274485" cy="288285"/>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D4CBE19C-0A23-4664-8DC8-F0958EF81D30}"/>
                </a:ext>
              </a:extLst>
            </p:cNvPr>
            <p:cNvCxnSpPr>
              <a:cxnSpLocks/>
            </p:cNvCxnSpPr>
            <p:nvPr/>
          </p:nvCxnSpPr>
          <p:spPr>
            <a:xfrm flipH="1">
              <a:off x="2991369" y="2907529"/>
              <a:ext cx="146385" cy="153746"/>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CFCC13B8-5CD7-4B7B-8872-5F938CE5889E}"/>
                </a:ext>
              </a:extLst>
            </p:cNvPr>
            <p:cNvCxnSpPr>
              <a:cxnSpLocks/>
            </p:cNvCxnSpPr>
            <p:nvPr/>
          </p:nvCxnSpPr>
          <p:spPr>
            <a:xfrm flipH="1">
              <a:off x="1435089" y="3870336"/>
              <a:ext cx="161328" cy="169439"/>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0" name="矩形 39">
            <a:extLst>
              <a:ext uri="{FF2B5EF4-FFF2-40B4-BE49-F238E27FC236}">
                <a16:creationId xmlns:a16="http://schemas.microsoft.com/office/drawing/2014/main" xmlns="" id="{23CA51DC-2EC7-4B5B-BCEF-F6FC9382CCEE}"/>
              </a:ext>
            </a:extLst>
          </p:cNvPr>
          <p:cNvSpPr/>
          <p:nvPr/>
        </p:nvSpPr>
        <p:spPr>
          <a:xfrm>
            <a:off x="1468831" y="4629641"/>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41" name="文本框 40">
            <a:extLst>
              <a:ext uri="{FF2B5EF4-FFF2-40B4-BE49-F238E27FC236}">
                <a16:creationId xmlns:a16="http://schemas.microsoft.com/office/drawing/2014/main" xmlns="" id="{B3D63564-C83D-4609-B4FB-72AAE4FACD8E}"/>
              </a:ext>
            </a:extLst>
          </p:cNvPr>
          <p:cNvSpPr txBox="1"/>
          <p:nvPr/>
        </p:nvSpPr>
        <p:spPr>
          <a:xfrm>
            <a:off x="809825" y="5164228"/>
            <a:ext cx="2438831" cy="57272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a:t>
            </a:r>
          </a:p>
        </p:txBody>
      </p:sp>
      <p:cxnSp>
        <p:nvCxnSpPr>
          <p:cNvPr id="42" name="直接连接符 41">
            <a:extLst>
              <a:ext uri="{FF2B5EF4-FFF2-40B4-BE49-F238E27FC236}">
                <a16:creationId xmlns:a16="http://schemas.microsoft.com/office/drawing/2014/main" xmlns="" id="{FCCD6A77-EAFE-4237-9850-1CCC6EC0A478}"/>
              </a:ext>
            </a:extLst>
          </p:cNvPr>
          <p:cNvCxnSpPr>
            <a:cxnSpLocks/>
          </p:cNvCxnSpPr>
          <p:nvPr/>
        </p:nvCxnSpPr>
        <p:spPr>
          <a:xfrm>
            <a:off x="1859856" y="5019015"/>
            <a:ext cx="32147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xmlns="" id="{E9DA5D96-7FEE-40A4-88AC-4D2D8B875A77}"/>
              </a:ext>
            </a:extLst>
          </p:cNvPr>
          <p:cNvSpPr/>
          <p:nvPr/>
        </p:nvSpPr>
        <p:spPr>
          <a:xfrm>
            <a:off x="4014518" y="3049402"/>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44" name="文本框 43">
            <a:extLst>
              <a:ext uri="{FF2B5EF4-FFF2-40B4-BE49-F238E27FC236}">
                <a16:creationId xmlns:a16="http://schemas.microsoft.com/office/drawing/2014/main" xmlns="" id="{6453D503-F312-449C-A875-75531F80A00D}"/>
              </a:ext>
            </a:extLst>
          </p:cNvPr>
          <p:cNvSpPr txBox="1"/>
          <p:nvPr/>
        </p:nvSpPr>
        <p:spPr>
          <a:xfrm>
            <a:off x="3355512" y="3583989"/>
            <a:ext cx="2438831" cy="57272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a:t>
            </a:r>
          </a:p>
        </p:txBody>
      </p:sp>
      <p:cxnSp>
        <p:nvCxnSpPr>
          <p:cNvPr id="45" name="直接连接符 44">
            <a:extLst>
              <a:ext uri="{FF2B5EF4-FFF2-40B4-BE49-F238E27FC236}">
                <a16:creationId xmlns:a16="http://schemas.microsoft.com/office/drawing/2014/main" xmlns="" id="{E77A6E69-63A3-437D-B4AF-5F54D28888FA}"/>
              </a:ext>
            </a:extLst>
          </p:cNvPr>
          <p:cNvCxnSpPr>
            <a:cxnSpLocks/>
          </p:cNvCxnSpPr>
          <p:nvPr/>
        </p:nvCxnSpPr>
        <p:spPr>
          <a:xfrm>
            <a:off x="4405543" y="3438776"/>
            <a:ext cx="32147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xmlns="" id="{AFBD45E9-CF73-4BEA-9F70-2E45D55CF95D}"/>
              </a:ext>
            </a:extLst>
          </p:cNvPr>
          <p:cNvSpPr/>
          <p:nvPr/>
        </p:nvSpPr>
        <p:spPr>
          <a:xfrm>
            <a:off x="6721888" y="4629641"/>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47" name="文本框 46">
            <a:extLst>
              <a:ext uri="{FF2B5EF4-FFF2-40B4-BE49-F238E27FC236}">
                <a16:creationId xmlns:a16="http://schemas.microsoft.com/office/drawing/2014/main" xmlns="" id="{C15AFBB1-2480-4AEA-B685-FB32922368D3}"/>
              </a:ext>
            </a:extLst>
          </p:cNvPr>
          <p:cNvSpPr txBox="1"/>
          <p:nvPr/>
        </p:nvSpPr>
        <p:spPr>
          <a:xfrm>
            <a:off x="6062882" y="5164228"/>
            <a:ext cx="2438831" cy="57272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a:t>
            </a:r>
          </a:p>
        </p:txBody>
      </p:sp>
      <p:cxnSp>
        <p:nvCxnSpPr>
          <p:cNvPr id="48" name="直接连接符 47">
            <a:extLst>
              <a:ext uri="{FF2B5EF4-FFF2-40B4-BE49-F238E27FC236}">
                <a16:creationId xmlns:a16="http://schemas.microsoft.com/office/drawing/2014/main" xmlns="" id="{E6006D61-E1FF-4898-AFDD-2EC46E834F00}"/>
              </a:ext>
            </a:extLst>
          </p:cNvPr>
          <p:cNvCxnSpPr>
            <a:cxnSpLocks/>
          </p:cNvCxnSpPr>
          <p:nvPr/>
        </p:nvCxnSpPr>
        <p:spPr>
          <a:xfrm>
            <a:off x="7112913" y="5019015"/>
            <a:ext cx="32147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xmlns="" id="{6ABC0E25-A3EB-42DA-B4B6-C02E36F4F73A}"/>
              </a:ext>
            </a:extLst>
          </p:cNvPr>
          <p:cNvSpPr/>
          <p:nvPr/>
        </p:nvSpPr>
        <p:spPr>
          <a:xfrm>
            <a:off x="9627362" y="3095987"/>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50" name="文本框 49">
            <a:extLst>
              <a:ext uri="{FF2B5EF4-FFF2-40B4-BE49-F238E27FC236}">
                <a16:creationId xmlns:a16="http://schemas.microsoft.com/office/drawing/2014/main" xmlns="" id="{00C56188-925B-471D-B9F2-E4FB93972659}"/>
              </a:ext>
            </a:extLst>
          </p:cNvPr>
          <p:cNvSpPr txBox="1"/>
          <p:nvPr/>
        </p:nvSpPr>
        <p:spPr>
          <a:xfrm>
            <a:off x="8968356" y="3630574"/>
            <a:ext cx="2438831" cy="57272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a:t>
            </a:r>
          </a:p>
        </p:txBody>
      </p:sp>
      <p:cxnSp>
        <p:nvCxnSpPr>
          <p:cNvPr id="51" name="直接连接符 50">
            <a:extLst>
              <a:ext uri="{FF2B5EF4-FFF2-40B4-BE49-F238E27FC236}">
                <a16:creationId xmlns:a16="http://schemas.microsoft.com/office/drawing/2014/main" xmlns="" id="{F18AF5E1-B52E-474A-A037-BE5BB027C77A}"/>
              </a:ext>
            </a:extLst>
          </p:cNvPr>
          <p:cNvCxnSpPr>
            <a:cxnSpLocks/>
          </p:cNvCxnSpPr>
          <p:nvPr/>
        </p:nvCxnSpPr>
        <p:spPr>
          <a:xfrm>
            <a:off x="10018387" y="3485361"/>
            <a:ext cx="32147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iconfont-1054-809958">
            <a:extLst>
              <a:ext uri="{FF2B5EF4-FFF2-40B4-BE49-F238E27FC236}">
                <a16:creationId xmlns:a16="http://schemas.microsoft.com/office/drawing/2014/main" xmlns="" id="{245ADCB9-62F0-4CB9-BCFD-F4F66A8C111D}"/>
              </a:ext>
            </a:extLst>
          </p:cNvPr>
          <p:cNvSpPr>
            <a:spLocks noChangeAspect="1"/>
          </p:cNvSpPr>
          <p:nvPr/>
        </p:nvSpPr>
        <p:spPr bwMode="auto">
          <a:xfrm>
            <a:off x="9819367" y="1785939"/>
            <a:ext cx="608197" cy="609685"/>
          </a:xfrm>
          <a:custGeom>
            <a:avLst/>
            <a:gdLst>
              <a:gd name="T0" fmla="*/ 4682 w 12770"/>
              <a:gd name="T1" fmla="*/ 0 h 12800"/>
              <a:gd name="T2" fmla="*/ 942 w 12770"/>
              <a:gd name="T3" fmla="*/ 0 h 12800"/>
              <a:gd name="T4" fmla="*/ 0 w 12770"/>
              <a:gd name="T5" fmla="*/ 942 h 12800"/>
              <a:gd name="T6" fmla="*/ 0 w 12770"/>
              <a:gd name="T7" fmla="*/ 4681 h 12800"/>
              <a:gd name="T8" fmla="*/ 942 w 12770"/>
              <a:gd name="T9" fmla="*/ 5623 h 12800"/>
              <a:gd name="T10" fmla="*/ 4682 w 12770"/>
              <a:gd name="T11" fmla="*/ 5623 h 12800"/>
              <a:gd name="T12" fmla="*/ 5624 w 12770"/>
              <a:gd name="T13" fmla="*/ 4681 h 12800"/>
              <a:gd name="T14" fmla="*/ 5624 w 12770"/>
              <a:gd name="T15" fmla="*/ 942 h 12800"/>
              <a:gd name="T16" fmla="*/ 4682 w 12770"/>
              <a:gd name="T17" fmla="*/ 0 h 12800"/>
              <a:gd name="T18" fmla="*/ 7784 w 12770"/>
              <a:gd name="T19" fmla="*/ 5625 h 12800"/>
              <a:gd name="T20" fmla="*/ 11524 w 12770"/>
              <a:gd name="T21" fmla="*/ 5625 h 12800"/>
              <a:gd name="T22" fmla="*/ 12466 w 12770"/>
              <a:gd name="T23" fmla="*/ 4684 h 12800"/>
              <a:gd name="T24" fmla="*/ 12466 w 12770"/>
              <a:gd name="T25" fmla="*/ 942 h 12800"/>
              <a:gd name="T26" fmla="*/ 11524 w 12770"/>
              <a:gd name="T27" fmla="*/ 0 h 12800"/>
              <a:gd name="T28" fmla="*/ 7784 w 12770"/>
              <a:gd name="T29" fmla="*/ 0 h 12800"/>
              <a:gd name="T30" fmla="*/ 6842 w 12770"/>
              <a:gd name="T31" fmla="*/ 942 h 12800"/>
              <a:gd name="T32" fmla="*/ 6842 w 12770"/>
              <a:gd name="T33" fmla="*/ 4681 h 12800"/>
              <a:gd name="T34" fmla="*/ 7784 w 12770"/>
              <a:gd name="T35" fmla="*/ 5625 h 12800"/>
              <a:gd name="T36" fmla="*/ 4682 w 12770"/>
              <a:gd name="T37" fmla="*/ 7177 h 12800"/>
              <a:gd name="T38" fmla="*/ 942 w 12770"/>
              <a:gd name="T39" fmla="*/ 7177 h 12800"/>
              <a:gd name="T40" fmla="*/ 0 w 12770"/>
              <a:gd name="T41" fmla="*/ 8119 h 12800"/>
              <a:gd name="T42" fmla="*/ 0 w 12770"/>
              <a:gd name="T43" fmla="*/ 11858 h 12800"/>
              <a:gd name="T44" fmla="*/ 942 w 12770"/>
              <a:gd name="T45" fmla="*/ 12800 h 12800"/>
              <a:gd name="T46" fmla="*/ 4682 w 12770"/>
              <a:gd name="T47" fmla="*/ 12800 h 12800"/>
              <a:gd name="T48" fmla="*/ 5624 w 12770"/>
              <a:gd name="T49" fmla="*/ 11858 h 12800"/>
              <a:gd name="T50" fmla="*/ 5624 w 12770"/>
              <a:gd name="T51" fmla="*/ 8119 h 12800"/>
              <a:gd name="T52" fmla="*/ 4682 w 12770"/>
              <a:gd name="T53" fmla="*/ 7177 h 12800"/>
              <a:gd name="T54" fmla="*/ 12710 w 12770"/>
              <a:gd name="T55" fmla="*/ 12255 h 12800"/>
              <a:gd name="T56" fmla="*/ 11706 w 12770"/>
              <a:gd name="T57" fmla="*/ 11251 h 12800"/>
              <a:gd name="T58" fmla="*/ 12131 w 12770"/>
              <a:gd name="T59" fmla="*/ 9822 h 12800"/>
              <a:gd name="T60" fmla="*/ 9485 w 12770"/>
              <a:gd name="T61" fmla="*/ 7177 h 12800"/>
              <a:gd name="T62" fmla="*/ 6840 w 12770"/>
              <a:gd name="T63" fmla="*/ 9822 h 12800"/>
              <a:gd name="T64" fmla="*/ 9488 w 12770"/>
              <a:gd name="T65" fmla="*/ 12467 h 12800"/>
              <a:gd name="T66" fmla="*/ 11251 w 12770"/>
              <a:gd name="T67" fmla="*/ 11768 h 12800"/>
              <a:gd name="T68" fmla="*/ 12193 w 12770"/>
              <a:gd name="T69" fmla="*/ 12710 h 12800"/>
              <a:gd name="T70" fmla="*/ 12436 w 12770"/>
              <a:gd name="T71" fmla="*/ 12710 h 12800"/>
              <a:gd name="T72" fmla="*/ 12678 w 12770"/>
              <a:gd name="T73" fmla="*/ 12467 h 12800"/>
              <a:gd name="T74" fmla="*/ 12710 w 12770"/>
              <a:gd name="T75" fmla="*/ 12255 h 12800"/>
              <a:gd name="T76" fmla="*/ 11007 w 12770"/>
              <a:gd name="T77" fmla="*/ 11161 h 12800"/>
              <a:gd name="T78" fmla="*/ 10977 w 12770"/>
              <a:gd name="T79" fmla="*/ 11221 h 12800"/>
              <a:gd name="T80" fmla="*/ 9518 w 12770"/>
              <a:gd name="T81" fmla="*/ 11828 h 12800"/>
              <a:gd name="T82" fmla="*/ 7479 w 12770"/>
              <a:gd name="T83" fmla="*/ 9790 h 12800"/>
              <a:gd name="T84" fmla="*/ 9518 w 12770"/>
              <a:gd name="T85" fmla="*/ 7752 h 12800"/>
              <a:gd name="T86" fmla="*/ 11556 w 12770"/>
              <a:gd name="T87" fmla="*/ 9790 h 12800"/>
              <a:gd name="T88" fmla="*/ 11007 w 12770"/>
              <a:gd name="T89" fmla="*/ 11161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770" h="12800">
                <a:moveTo>
                  <a:pt x="4682" y="0"/>
                </a:moveTo>
                <a:lnTo>
                  <a:pt x="942" y="0"/>
                </a:lnTo>
                <a:cubicBezTo>
                  <a:pt x="425" y="0"/>
                  <a:pt x="0" y="395"/>
                  <a:pt x="0" y="942"/>
                </a:cubicBezTo>
                <a:lnTo>
                  <a:pt x="0" y="4681"/>
                </a:lnTo>
                <a:cubicBezTo>
                  <a:pt x="0" y="5199"/>
                  <a:pt x="395" y="5623"/>
                  <a:pt x="942" y="5623"/>
                </a:cubicBezTo>
                <a:lnTo>
                  <a:pt x="4682" y="5623"/>
                </a:lnTo>
                <a:cubicBezTo>
                  <a:pt x="5199" y="5623"/>
                  <a:pt x="5624" y="5229"/>
                  <a:pt x="5624" y="4681"/>
                </a:cubicBezTo>
                <a:lnTo>
                  <a:pt x="5624" y="942"/>
                </a:lnTo>
                <a:cubicBezTo>
                  <a:pt x="5626" y="425"/>
                  <a:pt x="5199" y="0"/>
                  <a:pt x="4682" y="0"/>
                </a:cubicBezTo>
                <a:close/>
                <a:moveTo>
                  <a:pt x="7784" y="5625"/>
                </a:moveTo>
                <a:lnTo>
                  <a:pt x="11524" y="5625"/>
                </a:lnTo>
                <a:cubicBezTo>
                  <a:pt x="12041" y="5625"/>
                  <a:pt x="12466" y="5231"/>
                  <a:pt x="12466" y="4684"/>
                </a:cubicBezTo>
                <a:lnTo>
                  <a:pt x="12466" y="942"/>
                </a:lnTo>
                <a:cubicBezTo>
                  <a:pt x="12468" y="425"/>
                  <a:pt x="12071" y="0"/>
                  <a:pt x="11524" y="0"/>
                </a:cubicBezTo>
                <a:lnTo>
                  <a:pt x="7784" y="0"/>
                </a:lnTo>
                <a:cubicBezTo>
                  <a:pt x="7267" y="0"/>
                  <a:pt x="6842" y="395"/>
                  <a:pt x="6842" y="942"/>
                </a:cubicBezTo>
                <a:lnTo>
                  <a:pt x="6842" y="4681"/>
                </a:lnTo>
                <a:cubicBezTo>
                  <a:pt x="6872" y="5201"/>
                  <a:pt x="7267" y="5625"/>
                  <a:pt x="7784" y="5625"/>
                </a:cubicBezTo>
                <a:close/>
                <a:moveTo>
                  <a:pt x="4682" y="7177"/>
                </a:moveTo>
                <a:lnTo>
                  <a:pt x="942" y="7177"/>
                </a:lnTo>
                <a:cubicBezTo>
                  <a:pt x="425" y="7177"/>
                  <a:pt x="0" y="7571"/>
                  <a:pt x="0" y="8119"/>
                </a:cubicBezTo>
                <a:lnTo>
                  <a:pt x="0" y="11858"/>
                </a:lnTo>
                <a:cubicBezTo>
                  <a:pt x="0" y="12375"/>
                  <a:pt x="395" y="12800"/>
                  <a:pt x="942" y="12800"/>
                </a:cubicBezTo>
                <a:lnTo>
                  <a:pt x="4682" y="12800"/>
                </a:lnTo>
                <a:cubicBezTo>
                  <a:pt x="5199" y="12800"/>
                  <a:pt x="5624" y="12405"/>
                  <a:pt x="5624" y="11858"/>
                </a:cubicBezTo>
                <a:lnTo>
                  <a:pt x="5624" y="8119"/>
                </a:lnTo>
                <a:cubicBezTo>
                  <a:pt x="5626" y="7571"/>
                  <a:pt x="5199" y="7177"/>
                  <a:pt x="4682" y="7177"/>
                </a:cubicBezTo>
                <a:close/>
                <a:moveTo>
                  <a:pt x="12710" y="12255"/>
                </a:moveTo>
                <a:lnTo>
                  <a:pt x="11706" y="11251"/>
                </a:lnTo>
                <a:cubicBezTo>
                  <a:pt x="11981" y="10856"/>
                  <a:pt x="12131" y="10339"/>
                  <a:pt x="12131" y="9822"/>
                </a:cubicBezTo>
                <a:cubicBezTo>
                  <a:pt x="12131" y="8363"/>
                  <a:pt x="10944" y="7177"/>
                  <a:pt x="9485" y="7177"/>
                </a:cubicBezTo>
                <a:cubicBezTo>
                  <a:pt x="8027" y="7177"/>
                  <a:pt x="6840" y="8363"/>
                  <a:pt x="6840" y="9822"/>
                </a:cubicBezTo>
                <a:cubicBezTo>
                  <a:pt x="6840" y="11281"/>
                  <a:pt x="8027" y="12467"/>
                  <a:pt x="9488" y="12467"/>
                </a:cubicBezTo>
                <a:cubicBezTo>
                  <a:pt x="10187" y="12467"/>
                  <a:pt x="10794" y="12193"/>
                  <a:pt x="11251" y="11768"/>
                </a:cubicBezTo>
                <a:lnTo>
                  <a:pt x="12193" y="12710"/>
                </a:lnTo>
                <a:cubicBezTo>
                  <a:pt x="12253" y="12770"/>
                  <a:pt x="12345" y="12770"/>
                  <a:pt x="12436" y="12710"/>
                </a:cubicBezTo>
                <a:lnTo>
                  <a:pt x="12678" y="12467"/>
                </a:lnTo>
                <a:cubicBezTo>
                  <a:pt x="12770" y="12407"/>
                  <a:pt x="12770" y="12315"/>
                  <a:pt x="12710" y="12255"/>
                </a:cubicBezTo>
                <a:close/>
                <a:moveTo>
                  <a:pt x="11007" y="11161"/>
                </a:moveTo>
                <a:lnTo>
                  <a:pt x="10977" y="11221"/>
                </a:lnTo>
                <a:cubicBezTo>
                  <a:pt x="10612" y="11586"/>
                  <a:pt x="10095" y="11828"/>
                  <a:pt x="9518" y="11828"/>
                </a:cubicBezTo>
                <a:cubicBezTo>
                  <a:pt x="8393" y="11828"/>
                  <a:pt x="7479" y="10916"/>
                  <a:pt x="7479" y="9790"/>
                </a:cubicBezTo>
                <a:cubicBezTo>
                  <a:pt x="7479" y="8663"/>
                  <a:pt x="8391" y="7752"/>
                  <a:pt x="9518" y="7752"/>
                </a:cubicBezTo>
                <a:cubicBezTo>
                  <a:pt x="10644" y="7752"/>
                  <a:pt x="11556" y="8663"/>
                  <a:pt x="11556" y="9790"/>
                </a:cubicBezTo>
                <a:cubicBezTo>
                  <a:pt x="11524" y="10339"/>
                  <a:pt x="11341" y="10826"/>
                  <a:pt x="11007" y="11161"/>
                </a:cubicBezTo>
                <a:close/>
              </a:path>
            </a:pathLst>
          </a:custGeom>
          <a:solidFill>
            <a:schemeClr val="bg1"/>
          </a:solidFill>
          <a:ln>
            <a:noFill/>
          </a:ln>
        </p:spPr>
      </p:sp>
      <p:sp>
        <p:nvSpPr>
          <p:cNvPr id="53" name="iconfont-1054-809950">
            <a:extLst>
              <a:ext uri="{FF2B5EF4-FFF2-40B4-BE49-F238E27FC236}">
                <a16:creationId xmlns:a16="http://schemas.microsoft.com/office/drawing/2014/main" xmlns="" id="{4C6866A9-E14D-4DAE-8433-E006FE093A8B}"/>
              </a:ext>
            </a:extLst>
          </p:cNvPr>
          <p:cNvSpPr>
            <a:spLocks noChangeAspect="1"/>
          </p:cNvSpPr>
          <p:nvPr/>
        </p:nvSpPr>
        <p:spPr bwMode="auto">
          <a:xfrm>
            <a:off x="6914595" y="3169482"/>
            <a:ext cx="607104" cy="609685"/>
          </a:xfrm>
          <a:custGeom>
            <a:avLst/>
            <a:gdLst>
              <a:gd name="T0" fmla="*/ 8724 w 12740"/>
              <a:gd name="T1" fmla="*/ 12084 h 12792"/>
              <a:gd name="T2" fmla="*/ 7173 w 12740"/>
              <a:gd name="T3" fmla="*/ 10533 h 12792"/>
              <a:gd name="T4" fmla="*/ 7173 w 12740"/>
              <a:gd name="T5" fmla="*/ 8280 h 12792"/>
              <a:gd name="T6" fmla="*/ 8724 w 12740"/>
              <a:gd name="T7" fmla="*/ 6743 h 12792"/>
              <a:gd name="T8" fmla="*/ 10976 w 12740"/>
              <a:gd name="T9" fmla="*/ 6743 h 12792"/>
              <a:gd name="T10" fmla="*/ 12514 w 12740"/>
              <a:gd name="T11" fmla="*/ 8280 h 12792"/>
              <a:gd name="T12" fmla="*/ 12514 w 12740"/>
              <a:gd name="T13" fmla="*/ 10533 h 12792"/>
              <a:gd name="T14" fmla="*/ 10976 w 12740"/>
              <a:gd name="T15" fmla="*/ 12084 h 12792"/>
              <a:gd name="T16" fmla="*/ 11281 w 12740"/>
              <a:gd name="T17" fmla="*/ 8939 h 12792"/>
              <a:gd name="T18" fmla="*/ 10233 w 12740"/>
              <a:gd name="T19" fmla="*/ 7962 h 12792"/>
              <a:gd name="T20" fmla="*/ 9779 w 12740"/>
              <a:gd name="T21" fmla="*/ 7480 h 12792"/>
              <a:gd name="T22" fmla="*/ 9354 w 12740"/>
              <a:gd name="T23" fmla="*/ 7962 h 12792"/>
              <a:gd name="T24" fmla="*/ 8434 w 12740"/>
              <a:gd name="T25" fmla="*/ 8939 h 12792"/>
              <a:gd name="T26" fmla="*/ 7952 w 12740"/>
              <a:gd name="T27" fmla="*/ 9421 h 12792"/>
              <a:gd name="T28" fmla="*/ 8434 w 12740"/>
              <a:gd name="T29" fmla="*/ 9817 h 12792"/>
              <a:gd name="T30" fmla="*/ 9354 w 12740"/>
              <a:gd name="T31" fmla="*/ 10823 h 12792"/>
              <a:gd name="T32" fmla="*/ 9779 w 12740"/>
              <a:gd name="T33" fmla="*/ 11305 h 12792"/>
              <a:gd name="T34" fmla="*/ 10233 w 12740"/>
              <a:gd name="T35" fmla="*/ 10823 h 12792"/>
              <a:gd name="T36" fmla="*/ 11281 w 12740"/>
              <a:gd name="T37" fmla="*/ 9817 h 12792"/>
              <a:gd name="T38" fmla="*/ 11621 w 12740"/>
              <a:gd name="T39" fmla="*/ 9732 h 12792"/>
              <a:gd name="T40" fmla="*/ 11621 w 12740"/>
              <a:gd name="T41" fmla="*/ 9081 h 12792"/>
              <a:gd name="T42" fmla="*/ 7782 w 12740"/>
              <a:gd name="T43" fmla="*/ 5412 h 12792"/>
              <a:gd name="T44" fmla="*/ 7527 w 12740"/>
              <a:gd name="T45" fmla="*/ 6141 h 12792"/>
              <a:gd name="T46" fmla="*/ 7166 w 12740"/>
              <a:gd name="T47" fmla="*/ 6602 h 12792"/>
              <a:gd name="T48" fmla="*/ 7003 w 12740"/>
              <a:gd name="T49" fmla="*/ 7083 h 12792"/>
              <a:gd name="T50" fmla="*/ 6372 w 12740"/>
              <a:gd name="T51" fmla="*/ 8160 h 12792"/>
              <a:gd name="T52" fmla="*/ 6110 w 12740"/>
              <a:gd name="T53" fmla="*/ 9654 h 12792"/>
              <a:gd name="T54" fmla="*/ 6394 w 12740"/>
              <a:gd name="T55" fmla="*/ 10887 h 12792"/>
              <a:gd name="T56" fmla="*/ 7286 w 12740"/>
              <a:gd name="T57" fmla="*/ 12020 h 12792"/>
              <a:gd name="T58" fmla="*/ 7343 w 12740"/>
              <a:gd name="T59" fmla="*/ 12679 h 12792"/>
              <a:gd name="T60" fmla="*/ 5119 w 12740"/>
              <a:gd name="T61" fmla="*/ 12792 h 12792"/>
              <a:gd name="T62" fmla="*/ 3256 w 12740"/>
              <a:gd name="T63" fmla="*/ 12693 h 12792"/>
              <a:gd name="T64" fmla="*/ 1315 w 12740"/>
              <a:gd name="T65" fmla="*/ 12473 h 12792"/>
              <a:gd name="T66" fmla="*/ 245 w 12740"/>
              <a:gd name="T67" fmla="*/ 12211 h 12792"/>
              <a:gd name="T68" fmla="*/ 90 w 12740"/>
              <a:gd name="T69" fmla="*/ 10228 h 12792"/>
              <a:gd name="T70" fmla="*/ 1180 w 12740"/>
              <a:gd name="T71" fmla="*/ 9123 h 12792"/>
              <a:gd name="T72" fmla="*/ 2824 w 12740"/>
              <a:gd name="T73" fmla="*/ 8528 h 12792"/>
              <a:gd name="T74" fmla="*/ 3433 w 12740"/>
              <a:gd name="T75" fmla="*/ 7905 h 12792"/>
              <a:gd name="T76" fmla="*/ 3475 w 12740"/>
              <a:gd name="T77" fmla="*/ 7211 h 12792"/>
              <a:gd name="T78" fmla="*/ 2895 w 12740"/>
              <a:gd name="T79" fmla="*/ 6403 h 12792"/>
              <a:gd name="T80" fmla="*/ 2555 w 12740"/>
              <a:gd name="T81" fmla="*/ 5822 h 12792"/>
              <a:gd name="T82" fmla="*/ 2257 w 12740"/>
              <a:gd name="T83" fmla="*/ 5327 h 12792"/>
              <a:gd name="T84" fmla="*/ 1945 w 12740"/>
              <a:gd name="T85" fmla="*/ 4817 h 12792"/>
              <a:gd name="T86" fmla="*/ 1974 w 12740"/>
              <a:gd name="T87" fmla="*/ 4108 h 12792"/>
              <a:gd name="T88" fmla="*/ 2186 w 12740"/>
              <a:gd name="T89" fmla="*/ 2876 h 12792"/>
              <a:gd name="T90" fmla="*/ 2753 w 12740"/>
              <a:gd name="T91" fmla="*/ 1162 h 12792"/>
              <a:gd name="T92" fmla="*/ 3900 w 12740"/>
              <a:gd name="T93" fmla="*/ 227 h 12792"/>
              <a:gd name="T94" fmla="*/ 5119 w 12740"/>
              <a:gd name="T95" fmla="*/ 0 h 12792"/>
              <a:gd name="T96" fmla="*/ 6457 w 12740"/>
              <a:gd name="T97" fmla="*/ 312 h 12792"/>
              <a:gd name="T98" fmla="*/ 7343 w 12740"/>
              <a:gd name="T99" fmla="*/ 992 h 12792"/>
              <a:gd name="T100" fmla="*/ 8037 w 12740"/>
              <a:gd name="T101" fmla="*/ 2833 h 12792"/>
              <a:gd name="T102" fmla="*/ 8235 w 12740"/>
              <a:gd name="T103" fmla="*/ 4023 h 12792"/>
              <a:gd name="T104" fmla="*/ 8320 w 12740"/>
              <a:gd name="T105" fmla="*/ 4604 h 12792"/>
              <a:gd name="T106" fmla="*/ 8023 w 12740"/>
              <a:gd name="T107" fmla="*/ 5270 h 12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40" h="12792">
                <a:moveTo>
                  <a:pt x="9850" y="12311"/>
                </a:moveTo>
                <a:cubicBezTo>
                  <a:pt x="9454" y="12311"/>
                  <a:pt x="9078" y="12235"/>
                  <a:pt x="8724" y="12084"/>
                </a:cubicBezTo>
                <a:cubicBezTo>
                  <a:pt x="8370" y="11933"/>
                  <a:pt x="8061" y="11725"/>
                  <a:pt x="7796" y="11461"/>
                </a:cubicBezTo>
                <a:cubicBezTo>
                  <a:pt x="7532" y="11196"/>
                  <a:pt x="7324" y="10887"/>
                  <a:pt x="7173" y="10533"/>
                </a:cubicBezTo>
                <a:cubicBezTo>
                  <a:pt x="7022" y="10179"/>
                  <a:pt x="6946" y="9803"/>
                  <a:pt x="6946" y="9406"/>
                </a:cubicBezTo>
                <a:cubicBezTo>
                  <a:pt x="6946" y="9010"/>
                  <a:pt x="7022" y="8634"/>
                  <a:pt x="7173" y="8280"/>
                </a:cubicBezTo>
                <a:cubicBezTo>
                  <a:pt x="7324" y="7926"/>
                  <a:pt x="7532" y="7619"/>
                  <a:pt x="7796" y="7359"/>
                </a:cubicBezTo>
                <a:cubicBezTo>
                  <a:pt x="8061" y="7100"/>
                  <a:pt x="8370" y="6894"/>
                  <a:pt x="8724" y="6743"/>
                </a:cubicBezTo>
                <a:cubicBezTo>
                  <a:pt x="9078" y="6592"/>
                  <a:pt x="9454" y="6516"/>
                  <a:pt x="9850" y="6516"/>
                </a:cubicBezTo>
                <a:cubicBezTo>
                  <a:pt x="10247" y="6516"/>
                  <a:pt x="10622" y="6592"/>
                  <a:pt x="10976" y="6743"/>
                </a:cubicBezTo>
                <a:cubicBezTo>
                  <a:pt x="11331" y="6894"/>
                  <a:pt x="11638" y="7100"/>
                  <a:pt x="11897" y="7359"/>
                </a:cubicBezTo>
                <a:cubicBezTo>
                  <a:pt x="12157" y="7619"/>
                  <a:pt x="12362" y="7926"/>
                  <a:pt x="12514" y="8280"/>
                </a:cubicBezTo>
                <a:cubicBezTo>
                  <a:pt x="12665" y="8634"/>
                  <a:pt x="12740" y="9010"/>
                  <a:pt x="12740" y="9406"/>
                </a:cubicBezTo>
                <a:cubicBezTo>
                  <a:pt x="12740" y="9803"/>
                  <a:pt x="12665" y="10179"/>
                  <a:pt x="12514" y="10533"/>
                </a:cubicBezTo>
                <a:cubicBezTo>
                  <a:pt x="12362" y="10887"/>
                  <a:pt x="12157" y="11196"/>
                  <a:pt x="11897" y="11461"/>
                </a:cubicBezTo>
                <a:cubicBezTo>
                  <a:pt x="11638" y="11725"/>
                  <a:pt x="11331" y="11933"/>
                  <a:pt x="10976" y="12084"/>
                </a:cubicBezTo>
                <a:cubicBezTo>
                  <a:pt x="10622" y="12235"/>
                  <a:pt x="10247" y="12311"/>
                  <a:pt x="9850" y="12311"/>
                </a:cubicBezTo>
                <a:close/>
                <a:moveTo>
                  <a:pt x="11281" y="8939"/>
                </a:moveTo>
                <a:lnTo>
                  <a:pt x="10233" y="8939"/>
                </a:lnTo>
                <a:lnTo>
                  <a:pt x="10233" y="7962"/>
                </a:lnTo>
                <a:cubicBezTo>
                  <a:pt x="10233" y="7829"/>
                  <a:pt x="10190" y="7716"/>
                  <a:pt x="10105" y="7621"/>
                </a:cubicBezTo>
                <a:cubicBezTo>
                  <a:pt x="10020" y="7527"/>
                  <a:pt x="9912" y="7480"/>
                  <a:pt x="9779" y="7480"/>
                </a:cubicBezTo>
                <a:cubicBezTo>
                  <a:pt x="9647" y="7480"/>
                  <a:pt x="9543" y="7527"/>
                  <a:pt x="9468" y="7621"/>
                </a:cubicBezTo>
                <a:cubicBezTo>
                  <a:pt x="9392" y="7716"/>
                  <a:pt x="9354" y="7829"/>
                  <a:pt x="9354" y="7962"/>
                </a:cubicBezTo>
                <a:lnTo>
                  <a:pt x="9354" y="8939"/>
                </a:lnTo>
                <a:lnTo>
                  <a:pt x="8434" y="8939"/>
                </a:lnTo>
                <a:cubicBezTo>
                  <a:pt x="8301" y="8939"/>
                  <a:pt x="8188" y="8986"/>
                  <a:pt x="8094" y="9081"/>
                </a:cubicBezTo>
                <a:cubicBezTo>
                  <a:pt x="7999" y="9175"/>
                  <a:pt x="7952" y="9288"/>
                  <a:pt x="7952" y="9421"/>
                </a:cubicBezTo>
                <a:cubicBezTo>
                  <a:pt x="7952" y="9553"/>
                  <a:pt x="7999" y="9652"/>
                  <a:pt x="8094" y="9718"/>
                </a:cubicBezTo>
                <a:cubicBezTo>
                  <a:pt x="8188" y="9784"/>
                  <a:pt x="8301" y="9817"/>
                  <a:pt x="8434" y="9817"/>
                </a:cubicBezTo>
                <a:lnTo>
                  <a:pt x="9354" y="9817"/>
                </a:lnTo>
                <a:lnTo>
                  <a:pt x="9354" y="10823"/>
                </a:lnTo>
                <a:cubicBezTo>
                  <a:pt x="9354" y="10955"/>
                  <a:pt x="9392" y="11069"/>
                  <a:pt x="9468" y="11163"/>
                </a:cubicBezTo>
                <a:cubicBezTo>
                  <a:pt x="9543" y="11258"/>
                  <a:pt x="9647" y="11305"/>
                  <a:pt x="9779" y="11305"/>
                </a:cubicBezTo>
                <a:cubicBezTo>
                  <a:pt x="9912" y="11305"/>
                  <a:pt x="10020" y="11258"/>
                  <a:pt x="10105" y="11163"/>
                </a:cubicBezTo>
                <a:cubicBezTo>
                  <a:pt x="10190" y="11069"/>
                  <a:pt x="10233" y="10955"/>
                  <a:pt x="10233" y="10823"/>
                </a:cubicBezTo>
                <a:lnTo>
                  <a:pt x="10233" y="9817"/>
                </a:lnTo>
                <a:lnTo>
                  <a:pt x="11281" y="9817"/>
                </a:lnTo>
                <a:lnTo>
                  <a:pt x="11281" y="9846"/>
                </a:lnTo>
                <a:cubicBezTo>
                  <a:pt x="11413" y="9846"/>
                  <a:pt x="11527" y="9808"/>
                  <a:pt x="11621" y="9732"/>
                </a:cubicBezTo>
                <a:cubicBezTo>
                  <a:pt x="11716" y="9657"/>
                  <a:pt x="11763" y="9553"/>
                  <a:pt x="11763" y="9421"/>
                </a:cubicBezTo>
                <a:cubicBezTo>
                  <a:pt x="11763" y="9288"/>
                  <a:pt x="11716" y="9175"/>
                  <a:pt x="11621" y="9081"/>
                </a:cubicBezTo>
                <a:cubicBezTo>
                  <a:pt x="11527" y="8986"/>
                  <a:pt x="11413" y="8939"/>
                  <a:pt x="11281" y="8939"/>
                </a:cubicBezTo>
                <a:close/>
                <a:moveTo>
                  <a:pt x="7782" y="5412"/>
                </a:moveTo>
                <a:cubicBezTo>
                  <a:pt x="7744" y="5563"/>
                  <a:pt x="7706" y="5700"/>
                  <a:pt x="7669" y="5822"/>
                </a:cubicBezTo>
                <a:cubicBezTo>
                  <a:pt x="7631" y="5926"/>
                  <a:pt x="7584" y="6033"/>
                  <a:pt x="7527" y="6141"/>
                </a:cubicBezTo>
                <a:cubicBezTo>
                  <a:pt x="7470" y="6250"/>
                  <a:pt x="7409" y="6332"/>
                  <a:pt x="7343" y="6389"/>
                </a:cubicBezTo>
                <a:cubicBezTo>
                  <a:pt x="7258" y="6455"/>
                  <a:pt x="7199" y="6526"/>
                  <a:pt x="7166" y="6602"/>
                </a:cubicBezTo>
                <a:cubicBezTo>
                  <a:pt x="7133" y="6677"/>
                  <a:pt x="7104" y="6755"/>
                  <a:pt x="7081" y="6835"/>
                </a:cubicBezTo>
                <a:cubicBezTo>
                  <a:pt x="7057" y="6916"/>
                  <a:pt x="7031" y="6998"/>
                  <a:pt x="7003" y="7083"/>
                </a:cubicBezTo>
                <a:cubicBezTo>
                  <a:pt x="6974" y="7168"/>
                  <a:pt x="6927" y="7253"/>
                  <a:pt x="6861" y="7338"/>
                </a:cubicBezTo>
                <a:cubicBezTo>
                  <a:pt x="6644" y="7621"/>
                  <a:pt x="6481" y="7895"/>
                  <a:pt x="6372" y="8160"/>
                </a:cubicBezTo>
                <a:cubicBezTo>
                  <a:pt x="6264" y="8424"/>
                  <a:pt x="6188" y="8679"/>
                  <a:pt x="6146" y="8925"/>
                </a:cubicBezTo>
                <a:cubicBezTo>
                  <a:pt x="6103" y="9170"/>
                  <a:pt x="6091" y="9414"/>
                  <a:pt x="6110" y="9654"/>
                </a:cubicBezTo>
                <a:cubicBezTo>
                  <a:pt x="6129" y="9895"/>
                  <a:pt x="6167" y="10129"/>
                  <a:pt x="6224" y="10356"/>
                </a:cubicBezTo>
                <a:cubicBezTo>
                  <a:pt x="6261" y="10526"/>
                  <a:pt x="6318" y="10703"/>
                  <a:pt x="6394" y="10887"/>
                </a:cubicBezTo>
                <a:cubicBezTo>
                  <a:pt x="6469" y="11071"/>
                  <a:pt x="6580" y="11260"/>
                  <a:pt x="6727" y="11453"/>
                </a:cubicBezTo>
                <a:cubicBezTo>
                  <a:pt x="6873" y="11647"/>
                  <a:pt x="7059" y="11836"/>
                  <a:pt x="7286" y="12020"/>
                </a:cubicBezTo>
                <a:cubicBezTo>
                  <a:pt x="7513" y="12204"/>
                  <a:pt x="7796" y="12381"/>
                  <a:pt x="8136" y="12551"/>
                </a:cubicBezTo>
                <a:cubicBezTo>
                  <a:pt x="7909" y="12599"/>
                  <a:pt x="7645" y="12641"/>
                  <a:pt x="7343" y="12679"/>
                </a:cubicBezTo>
                <a:cubicBezTo>
                  <a:pt x="7088" y="12707"/>
                  <a:pt x="6774" y="12733"/>
                  <a:pt x="6401" y="12757"/>
                </a:cubicBezTo>
                <a:cubicBezTo>
                  <a:pt x="6028" y="12780"/>
                  <a:pt x="5600" y="12792"/>
                  <a:pt x="5119" y="12792"/>
                </a:cubicBezTo>
                <a:cubicBezTo>
                  <a:pt x="4873" y="12792"/>
                  <a:pt x="4587" y="12783"/>
                  <a:pt x="4262" y="12764"/>
                </a:cubicBezTo>
                <a:cubicBezTo>
                  <a:pt x="3936" y="12745"/>
                  <a:pt x="3601" y="12721"/>
                  <a:pt x="3256" y="12693"/>
                </a:cubicBezTo>
                <a:cubicBezTo>
                  <a:pt x="2911" y="12665"/>
                  <a:pt x="2571" y="12632"/>
                  <a:pt x="2236" y="12594"/>
                </a:cubicBezTo>
                <a:cubicBezTo>
                  <a:pt x="1901" y="12556"/>
                  <a:pt x="1594" y="12516"/>
                  <a:pt x="1315" y="12473"/>
                </a:cubicBezTo>
                <a:cubicBezTo>
                  <a:pt x="1036" y="12431"/>
                  <a:pt x="800" y="12386"/>
                  <a:pt x="607" y="12339"/>
                </a:cubicBezTo>
                <a:cubicBezTo>
                  <a:pt x="413" y="12292"/>
                  <a:pt x="293" y="12249"/>
                  <a:pt x="245" y="12211"/>
                </a:cubicBezTo>
                <a:cubicBezTo>
                  <a:pt x="160" y="12136"/>
                  <a:pt x="94" y="11926"/>
                  <a:pt x="47" y="11581"/>
                </a:cubicBezTo>
                <a:cubicBezTo>
                  <a:pt x="0" y="11236"/>
                  <a:pt x="14" y="10785"/>
                  <a:pt x="90" y="10228"/>
                </a:cubicBezTo>
                <a:cubicBezTo>
                  <a:pt x="137" y="9916"/>
                  <a:pt x="262" y="9678"/>
                  <a:pt x="465" y="9513"/>
                </a:cubicBezTo>
                <a:cubicBezTo>
                  <a:pt x="668" y="9347"/>
                  <a:pt x="907" y="9218"/>
                  <a:pt x="1180" y="9123"/>
                </a:cubicBezTo>
                <a:cubicBezTo>
                  <a:pt x="1454" y="9029"/>
                  <a:pt x="1740" y="8941"/>
                  <a:pt x="2038" y="8861"/>
                </a:cubicBezTo>
                <a:cubicBezTo>
                  <a:pt x="2335" y="8781"/>
                  <a:pt x="2597" y="8670"/>
                  <a:pt x="2824" y="8528"/>
                </a:cubicBezTo>
                <a:cubicBezTo>
                  <a:pt x="3003" y="8415"/>
                  <a:pt x="3140" y="8308"/>
                  <a:pt x="3235" y="8209"/>
                </a:cubicBezTo>
                <a:cubicBezTo>
                  <a:pt x="3329" y="8110"/>
                  <a:pt x="3395" y="8009"/>
                  <a:pt x="3433" y="7905"/>
                </a:cubicBezTo>
                <a:cubicBezTo>
                  <a:pt x="3471" y="7801"/>
                  <a:pt x="3490" y="7692"/>
                  <a:pt x="3490" y="7579"/>
                </a:cubicBezTo>
                <a:cubicBezTo>
                  <a:pt x="3490" y="7466"/>
                  <a:pt x="3485" y="7343"/>
                  <a:pt x="3475" y="7211"/>
                </a:cubicBezTo>
                <a:cubicBezTo>
                  <a:pt x="3456" y="7012"/>
                  <a:pt x="3388" y="6856"/>
                  <a:pt x="3270" y="6743"/>
                </a:cubicBezTo>
                <a:cubicBezTo>
                  <a:pt x="3152" y="6630"/>
                  <a:pt x="3027" y="6516"/>
                  <a:pt x="2895" y="6403"/>
                </a:cubicBezTo>
                <a:cubicBezTo>
                  <a:pt x="2819" y="6346"/>
                  <a:pt x="2753" y="6262"/>
                  <a:pt x="2696" y="6148"/>
                </a:cubicBezTo>
                <a:cubicBezTo>
                  <a:pt x="2640" y="6035"/>
                  <a:pt x="2592" y="5926"/>
                  <a:pt x="2555" y="5822"/>
                </a:cubicBezTo>
                <a:cubicBezTo>
                  <a:pt x="2507" y="5700"/>
                  <a:pt x="2470" y="5563"/>
                  <a:pt x="2441" y="5412"/>
                </a:cubicBezTo>
                <a:cubicBezTo>
                  <a:pt x="2375" y="5393"/>
                  <a:pt x="2314" y="5364"/>
                  <a:pt x="2257" y="5327"/>
                </a:cubicBezTo>
                <a:cubicBezTo>
                  <a:pt x="2210" y="5289"/>
                  <a:pt x="2158" y="5232"/>
                  <a:pt x="2101" y="5156"/>
                </a:cubicBezTo>
                <a:cubicBezTo>
                  <a:pt x="2045" y="5081"/>
                  <a:pt x="1993" y="4968"/>
                  <a:pt x="1945" y="4817"/>
                </a:cubicBezTo>
                <a:cubicBezTo>
                  <a:pt x="1898" y="4675"/>
                  <a:pt x="1882" y="4543"/>
                  <a:pt x="1896" y="4420"/>
                </a:cubicBezTo>
                <a:cubicBezTo>
                  <a:pt x="1910" y="4297"/>
                  <a:pt x="1936" y="4193"/>
                  <a:pt x="1974" y="4108"/>
                </a:cubicBezTo>
                <a:cubicBezTo>
                  <a:pt x="2012" y="4004"/>
                  <a:pt x="2064" y="3915"/>
                  <a:pt x="2130" y="3839"/>
                </a:cubicBezTo>
                <a:cubicBezTo>
                  <a:pt x="2130" y="3518"/>
                  <a:pt x="2149" y="3197"/>
                  <a:pt x="2186" y="2876"/>
                </a:cubicBezTo>
                <a:cubicBezTo>
                  <a:pt x="2224" y="2602"/>
                  <a:pt x="2283" y="2309"/>
                  <a:pt x="2363" y="1997"/>
                </a:cubicBezTo>
                <a:cubicBezTo>
                  <a:pt x="2444" y="1686"/>
                  <a:pt x="2574" y="1407"/>
                  <a:pt x="2753" y="1162"/>
                </a:cubicBezTo>
                <a:cubicBezTo>
                  <a:pt x="2923" y="925"/>
                  <a:pt x="3105" y="732"/>
                  <a:pt x="3298" y="581"/>
                </a:cubicBezTo>
                <a:cubicBezTo>
                  <a:pt x="3492" y="430"/>
                  <a:pt x="3693" y="312"/>
                  <a:pt x="3900" y="227"/>
                </a:cubicBezTo>
                <a:cubicBezTo>
                  <a:pt x="4108" y="142"/>
                  <a:pt x="4316" y="83"/>
                  <a:pt x="4524" y="50"/>
                </a:cubicBezTo>
                <a:cubicBezTo>
                  <a:pt x="4732" y="17"/>
                  <a:pt x="4930" y="0"/>
                  <a:pt x="5119" y="0"/>
                </a:cubicBezTo>
                <a:cubicBezTo>
                  <a:pt x="5364" y="0"/>
                  <a:pt x="5600" y="28"/>
                  <a:pt x="5827" y="85"/>
                </a:cubicBezTo>
                <a:cubicBezTo>
                  <a:pt x="6054" y="142"/>
                  <a:pt x="6264" y="217"/>
                  <a:pt x="6457" y="312"/>
                </a:cubicBezTo>
                <a:cubicBezTo>
                  <a:pt x="6651" y="406"/>
                  <a:pt x="6823" y="512"/>
                  <a:pt x="6975" y="630"/>
                </a:cubicBezTo>
                <a:cubicBezTo>
                  <a:pt x="7126" y="748"/>
                  <a:pt x="7248" y="869"/>
                  <a:pt x="7343" y="992"/>
                </a:cubicBezTo>
                <a:cubicBezTo>
                  <a:pt x="7560" y="1266"/>
                  <a:pt x="7718" y="1568"/>
                  <a:pt x="7817" y="1898"/>
                </a:cubicBezTo>
                <a:cubicBezTo>
                  <a:pt x="7917" y="2229"/>
                  <a:pt x="7990" y="2540"/>
                  <a:pt x="8037" y="2833"/>
                </a:cubicBezTo>
                <a:cubicBezTo>
                  <a:pt x="8084" y="3173"/>
                  <a:pt x="8103" y="3513"/>
                  <a:pt x="8094" y="3853"/>
                </a:cubicBezTo>
                <a:cubicBezTo>
                  <a:pt x="8150" y="3900"/>
                  <a:pt x="8198" y="3957"/>
                  <a:pt x="8235" y="4023"/>
                </a:cubicBezTo>
                <a:cubicBezTo>
                  <a:pt x="8273" y="4080"/>
                  <a:pt x="8301" y="4155"/>
                  <a:pt x="8320" y="4250"/>
                </a:cubicBezTo>
                <a:cubicBezTo>
                  <a:pt x="8339" y="4344"/>
                  <a:pt x="8339" y="4462"/>
                  <a:pt x="8320" y="4604"/>
                </a:cubicBezTo>
                <a:cubicBezTo>
                  <a:pt x="8301" y="4784"/>
                  <a:pt x="8264" y="4925"/>
                  <a:pt x="8207" y="5029"/>
                </a:cubicBezTo>
                <a:cubicBezTo>
                  <a:pt x="8150" y="5133"/>
                  <a:pt x="8089" y="5213"/>
                  <a:pt x="8023" y="5270"/>
                </a:cubicBezTo>
                <a:cubicBezTo>
                  <a:pt x="7947" y="5336"/>
                  <a:pt x="7867" y="5383"/>
                  <a:pt x="7782" y="5412"/>
                </a:cubicBezTo>
                <a:close/>
              </a:path>
            </a:pathLst>
          </a:custGeom>
          <a:solidFill>
            <a:schemeClr val="bg1"/>
          </a:solidFill>
          <a:ln>
            <a:noFill/>
          </a:ln>
        </p:spPr>
      </p:sp>
      <p:sp>
        <p:nvSpPr>
          <p:cNvPr id="54" name="iconfont-1054-809949">
            <a:extLst>
              <a:ext uri="{FF2B5EF4-FFF2-40B4-BE49-F238E27FC236}">
                <a16:creationId xmlns:a16="http://schemas.microsoft.com/office/drawing/2014/main" xmlns="" id="{34AB5A0D-4149-4C1D-A2DF-FAB4AA584275}"/>
              </a:ext>
            </a:extLst>
          </p:cNvPr>
          <p:cNvSpPr>
            <a:spLocks noChangeAspect="1"/>
          </p:cNvSpPr>
          <p:nvPr/>
        </p:nvSpPr>
        <p:spPr bwMode="auto">
          <a:xfrm>
            <a:off x="4270084" y="1814610"/>
            <a:ext cx="609685" cy="406456"/>
          </a:xfrm>
          <a:custGeom>
            <a:avLst/>
            <a:gdLst>
              <a:gd name="T0" fmla="*/ 5577 w 11154"/>
              <a:gd name="T1" fmla="*/ 4345 h 7436"/>
              <a:gd name="T2" fmla="*/ 10772 w 11154"/>
              <a:gd name="T3" fmla="*/ 17 h 7436"/>
              <a:gd name="T4" fmla="*/ 10689 w 11154"/>
              <a:gd name="T5" fmla="*/ 0 h 7436"/>
              <a:gd name="T6" fmla="*/ 465 w 11154"/>
              <a:gd name="T7" fmla="*/ 0 h 7436"/>
              <a:gd name="T8" fmla="*/ 383 w 11154"/>
              <a:gd name="T9" fmla="*/ 17 h 7436"/>
              <a:gd name="T10" fmla="*/ 5577 w 11154"/>
              <a:gd name="T11" fmla="*/ 4345 h 7436"/>
              <a:gd name="T12" fmla="*/ 11154 w 11154"/>
              <a:gd name="T13" fmla="*/ 465 h 7436"/>
              <a:gd name="T14" fmla="*/ 11126 w 11154"/>
              <a:gd name="T15" fmla="*/ 326 h 7436"/>
              <a:gd name="T16" fmla="*/ 7443 w 11154"/>
              <a:gd name="T17" fmla="*/ 3396 h 7436"/>
              <a:gd name="T18" fmla="*/ 11131 w 11154"/>
              <a:gd name="T19" fmla="*/ 7084 h 7436"/>
              <a:gd name="T20" fmla="*/ 11154 w 11154"/>
              <a:gd name="T21" fmla="*/ 6971 h 7436"/>
              <a:gd name="T22" fmla="*/ 11154 w 11154"/>
              <a:gd name="T23" fmla="*/ 465 h 7436"/>
              <a:gd name="T24" fmla="*/ 29 w 11154"/>
              <a:gd name="T25" fmla="*/ 326 h 7436"/>
              <a:gd name="T26" fmla="*/ 0 w 11154"/>
              <a:gd name="T27" fmla="*/ 465 h 7436"/>
              <a:gd name="T28" fmla="*/ 0 w 11154"/>
              <a:gd name="T29" fmla="*/ 6971 h 7436"/>
              <a:gd name="T30" fmla="*/ 24 w 11154"/>
              <a:gd name="T31" fmla="*/ 7084 h 7436"/>
              <a:gd name="T32" fmla="*/ 3712 w 11154"/>
              <a:gd name="T33" fmla="*/ 3395 h 7436"/>
              <a:gd name="T34" fmla="*/ 29 w 11154"/>
              <a:gd name="T35" fmla="*/ 326 h 7436"/>
              <a:gd name="T36" fmla="*/ 7084 w 11154"/>
              <a:gd name="T37" fmla="*/ 3694 h 7436"/>
              <a:gd name="T38" fmla="*/ 5726 w 11154"/>
              <a:gd name="T39" fmla="*/ 4826 h 7436"/>
              <a:gd name="T40" fmla="*/ 5577 w 11154"/>
              <a:gd name="T41" fmla="*/ 4880 h 7436"/>
              <a:gd name="T42" fmla="*/ 5428 w 11154"/>
              <a:gd name="T43" fmla="*/ 4826 h 7436"/>
              <a:gd name="T44" fmla="*/ 4071 w 11154"/>
              <a:gd name="T45" fmla="*/ 3695 h 7436"/>
              <a:gd name="T46" fmla="*/ 353 w 11154"/>
              <a:gd name="T47" fmla="*/ 7413 h 7436"/>
              <a:gd name="T48" fmla="*/ 465 w 11154"/>
              <a:gd name="T49" fmla="*/ 7436 h 7436"/>
              <a:gd name="T50" fmla="*/ 10689 w 11154"/>
              <a:gd name="T51" fmla="*/ 7436 h 7436"/>
              <a:gd name="T52" fmla="*/ 10803 w 11154"/>
              <a:gd name="T53" fmla="*/ 7413 h 7436"/>
              <a:gd name="T54" fmla="*/ 7084 w 11154"/>
              <a:gd name="T55" fmla="*/ 3694 h 7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54" h="7436">
                <a:moveTo>
                  <a:pt x="5577" y="4345"/>
                </a:moveTo>
                <a:lnTo>
                  <a:pt x="10772" y="17"/>
                </a:lnTo>
                <a:cubicBezTo>
                  <a:pt x="10743" y="12"/>
                  <a:pt x="10718" y="0"/>
                  <a:pt x="10689" y="0"/>
                </a:cubicBezTo>
                <a:lnTo>
                  <a:pt x="465" y="0"/>
                </a:lnTo>
                <a:cubicBezTo>
                  <a:pt x="437" y="0"/>
                  <a:pt x="411" y="12"/>
                  <a:pt x="383" y="17"/>
                </a:cubicBezTo>
                <a:lnTo>
                  <a:pt x="5577" y="4345"/>
                </a:lnTo>
                <a:close/>
                <a:moveTo>
                  <a:pt x="11154" y="465"/>
                </a:moveTo>
                <a:cubicBezTo>
                  <a:pt x="11154" y="416"/>
                  <a:pt x="11140" y="371"/>
                  <a:pt x="11126" y="326"/>
                </a:cubicBezTo>
                <a:lnTo>
                  <a:pt x="7443" y="3396"/>
                </a:lnTo>
                <a:lnTo>
                  <a:pt x="11131" y="7084"/>
                </a:lnTo>
                <a:cubicBezTo>
                  <a:pt x="11141" y="7047"/>
                  <a:pt x="11154" y="7011"/>
                  <a:pt x="11154" y="6971"/>
                </a:cubicBezTo>
                <a:lnTo>
                  <a:pt x="11154" y="465"/>
                </a:lnTo>
                <a:close/>
                <a:moveTo>
                  <a:pt x="29" y="326"/>
                </a:moveTo>
                <a:cubicBezTo>
                  <a:pt x="15" y="371"/>
                  <a:pt x="0" y="415"/>
                  <a:pt x="0" y="465"/>
                </a:cubicBezTo>
                <a:lnTo>
                  <a:pt x="0" y="6971"/>
                </a:lnTo>
                <a:cubicBezTo>
                  <a:pt x="0" y="7011"/>
                  <a:pt x="14" y="7047"/>
                  <a:pt x="24" y="7084"/>
                </a:cubicBezTo>
                <a:lnTo>
                  <a:pt x="3712" y="3395"/>
                </a:lnTo>
                <a:lnTo>
                  <a:pt x="29" y="326"/>
                </a:lnTo>
                <a:close/>
                <a:moveTo>
                  <a:pt x="7084" y="3694"/>
                </a:moveTo>
                <a:lnTo>
                  <a:pt x="5726" y="4826"/>
                </a:lnTo>
                <a:cubicBezTo>
                  <a:pt x="5683" y="4862"/>
                  <a:pt x="5630" y="4880"/>
                  <a:pt x="5577" y="4880"/>
                </a:cubicBezTo>
                <a:cubicBezTo>
                  <a:pt x="5524" y="4880"/>
                  <a:pt x="5471" y="4862"/>
                  <a:pt x="5428" y="4826"/>
                </a:cubicBezTo>
                <a:lnTo>
                  <a:pt x="4071" y="3695"/>
                </a:lnTo>
                <a:lnTo>
                  <a:pt x="353" y="7413"/>
                </a:lnTo>
                <a:cubicBezTo>
                  <a:pt x="390" y="7422"/>
                  <a:pt x="426" y="7436"/>
                  <a:pt x="465" y="7436"/>
                </a:cubicBezTo>
                <a:lnTo>
                  <a:pt x="10689" y="7436"/>
                </a:lnTo>
                <a:cubicBezTo>
                  <a:pt x="10729" y="7436"/>
                  <a:pt x="10766" y="7422"/>
                  <a:pt x="10803" y="7413"/>
                </a:cubicBezTo>
                <a:lnTo>
                  <a:pt x="7084" y="3694"/>
                </a:lnTo>
                <a:close/>
              </a:path>
            </a:pathLst>
          </a:custGeom>
          <a:solidFill>
            <a:schemeClr val="bg1"/>
          </a:solidFill>
          <a:ln>
            <a:noFill/>
          </a:ln>
        </p:spPr>
      </p:sp>
      <p:sp>
        <p:nvSpPr>
          <p:cNvPr id="55" name="iconfont-1054-809938">
            <a:extLst>
              <a:ext uri="{FF2B5EF4-FFF2-40B4-BE49-F238E27FC236}">
                <a16:creationId xmlns:a16="http://schemas.microsoft.com/office/drawing/2014/main" xmlns="" id="{FBCCF9F6-223C-436A-9D51-39667A7CBF8A}"/>
              </a:ext>
            </a:extLst>
          </p:cNvPr>
          <p:cNvSpPr>
            <a:spLocks noChangeAspect="1"/>
          </p:cNvSpPr>
          <p:nvPr/>
        </p:nvSpPr>
        <p:spPr bwMode="auto">
          <a:xfrm>
            <a:off x="1851806" y="3227037"/>
            <a:ext cx="508088" cy="609685"/>
          </a:xfrm>
          <a:custGeom>
            <a:avLst/>
            <a:gdLst>
              <a:gd name="T0" fmla="*/ 2019 w 10668"/>
              <a:gd name="T1" fmla="*/ 11346 h 12800"/>
              <a:gd name="T2" fmla="*/ 2019 w 10668"/>
              <a:gd name="T3" fmla="*/ 12800 h 12800"/>
              <a:gd name="T4" fmla="*/ 10668 w 10668"/>
              <a:gd name="T5" fmla="*/ 12800 h 12800"/>
              <a:gd name="T6" fmla="*/ 10668 w 10668"/>
              <a:gd name="T7" fmla="*/ 2036 h 12800"/>
              <a:gd name="T8" fmla="*/ 9226 w 10668"/>
              <a:gd name="T9" fmla="*/ 2036 h 12800"/>
              <a:gd name="T10" fmla="*/ 9226 w 10668"/>
              <a:gd name="T11" fmla="*/ 11345 h 12800"/>
              <a:gd name="T12" fmla="*/ 2019 w 10668"/>
              <a:gd name="T13" fmla="*/ 11345 h 12800"/>
              <a:gd name="T14" fmla="*/ 2019 w 10668"/>
              <a:gd name="T15" fmla="*/ 11346 h 12800"/>
              <a:gd name="T16" fmla="*/ 1731 w 10668"/>
              <a:gd name="T17" fmla="*/ 2036 h 12800"/>
              <a:gd name="T18" fmla="*/ 4902 w 10668"/>
              <a:gd name="T19" fmla="*/ 2036 h 12800"/>
              <a:gd name="T20" fmla="*/ 4902 w 10668"/>
              <a:gd name="T21" fmla="*/ 2618 h 12800"/>
              <a:gd name="T22" fmla="*/ 1731 w 10668"/>
              <a:gd name="T23" fmla="*/ 2618 h 12800"/>
              <a:gd name="T24" fmla="*/ 1731 w 10668"/>
              <a:gd name="T25" fmla="*/ 2036 h 12800"/>
              <a:gd name="T26" fmla="*/ 1731 w 10668"/>
              <a:gd name="T27" fmla="*/ 4073 h 12800"/>
              <a:gd name="T28" fmla="*/ 6344 w 10668"/>
              <a:gd name="T29" fmla="*/ 4073 h 12800"/>
              <a:gd name="T30" fmla="*/ 6344 w 10668"/>
              <a:gd name="T31" fmla="*/ 4655 h 12800"/>
              <a:gd name="T32" fmla="*/ 1731 w 10668"/>
              <a:gd name="T33" fmla="*/ 4655 h 12800"/>
              <a:gd name="T34" fmla="*/ 1731 w 10668"/>
              <a:gd name="T35" fmla="*/ 4073 h 12800"/>
              <a:gd name="T36" fmla="*/ 1731 w 10668"/>
              <a:gd name="T37" fmla="*/ 6109 h 12800"/>
              <a:gd name="T38" fmla="*/ 6344 w 10668"/>
              <a:gd name="T39" fmla="*/ 6109 h 12800"/>
              <a:gd name="T40" fmla="*/ 6344 w 10668"/>
              <a:gd name="T41" fmla="*/ 6691 h 12800"/>
              <a:gd name="T42" fmla="*/ 1731 w 10668"/>
              <a:gd name="T43" fmla="*/ 6691 h 12800"/>
              <a:gd name="T44" fmla="*/ 1731 w 10668"/>
              <a:gd name="T45" fmla="*/ 6109 h 12800"/>
              <a:gd name="T46" fmla="*/ 1731 w 10668"/>
              <a:gd name="T47" fmla="*/ 8436 h 12800"/>
              <a:gd name="T48" fmla="*/ 6344 w 10668"/>
              <a:gd name="T49" fmla="*/ 8436 h 12800"/>
              <a:gd name="T50" fmla="*/ 6344 w 10668"/>
              <a:gd name="T51" fmla="*/ 9018 h 12800"/>
              <a:gd name="T52" fmla="*/ 1731 w 10668"/>
              <a:gd name="T53" fmla="*/ 9018 h 12800"/>
              <a:gd name="T54" fmla="*/ 1731 w 10668"/>
              <a:gd name="T55" fmla="*/ 8436 h 12800"/>
              <a:gd name="T56" fmla="*/ 0 w 10668"/>
              <a:gd name="T57" fmla="*/ 0 h 12800"/>
              <a:gd name="T58" fmla="*/ 0 w 10668"/>
              <a:gd name="T59" fmla="*/ 10764 h 12800"/>
              <a:gd name="T60" fmla="*/ 8649 w 10668"/>
              <a:gd name="T61" fmla="*/ 10764 h 12800"/>
              <a:gd name="T62" fmla="*/ 8649 w 10668"/>
              <a:gd name="T63" fmla="*/ 0 h 12800"/>
              <a:gd name="T64" fmla="*/ 0 w 10668"/>
              <a:gd name="T65" fmla="*/ 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68" h="12800">
                <a:moveTo>
                  <a:pt x="2019" y="11346"/>
                </a:moveTo>
                <a:lnTo>
                  <a:pt x="2019" y="12800"/>
                </a:lnTo>
                <a:lnTo>
                  <a:pt x="10668" y="12800"/>
                </a:lnTo>
                <a:lnTo>
                  <a:pt x="10668" y="2036"/>
                </a:lnTo>
                <a:lnTo>
                  <a:pt x="9226" y="2036"/>
                </a:lnTo>
                <a:lnTo>
                  <a:pt x="9226" y="11345"/>
                </a:lnTo>
                <a:lnTo>
                  <a:pt x="2019" y="11345"/>
                </a:lnTo>
                <a:lnTo>
                  <a:pt x="2019" y="11346"/>
                </a:lnTo>
                <a:close/>
                <a:moveTo>
                  <a:pt x="1731" y="2036"/>
                </a:moveTo>
                <a:lnTo>
                  <a:pt x="4902" y="2036"/>
                </a:lnTo>
                <a:lnTo>
                  <a:pt x="4902" y="2618"/>
                </a:lnTo>
                <a:lnTo>
                  <a:pt x="1731" y="2618"/>
                </a:lnTo>
                <a:lnTo>
                  <a:pt x="1731" y="2036"/>
                </a:lnTo>
                <a:close/>
                <a:moveTo>
                  <a:pt x="1731" y="4073"/>
                </a:moveTo>
                <a:lnTo>
                  <a:pt x="6344" y="4073"/>
                </a:lnTo>
                <a:lnTo>
                  <a:pt x="6344" y="4655"/>
                </a:lnTo>
                <a:lnTo>
                  <a:pt x="1731" y="4655"/>
                </a:lnTo>
                <a:lnTo>
                  <a:pt x="1731" y="4073"/>
                </a:lnTo>
                <a:close/>
                <a:moveTo>
                  <a:pt x="1731" y="6109"/>
                </a:moveTo>
                <a:lnTo>
                  <a:pt x="6344" y="6109"/>
                </a:lnTo>
                <a:lnTo>
                  <a:pt x="6344" y="6691"/>
                </a:lnTo>
                <a:lnTo>
                  <a:pt x="1731" y="6691"/>
                </a:lnTo>
                <a:lnTo>
                  <a:pt x="1731" y="6109"/>
                </a:lnTo>
                <a:close/>
                <a:moveTo>
                  <a:pt x="1731" y="8436"/>
                </a:moveTo>
                <a:lnTo>
                  <a:pt x="6344" y="8436"/>
                </a:lnTo>
                <a:lnTo>
                  <a:pt x="6344" y="9018"/>
                </a:lnTo>
                <a:lnTo>
                  <a:pt x="1731" y="9018"/>
                </a:lnTo>
                <a:lnTo>
                  <a:pt x="1731" y="8436"/>
                </a:lnTo>
                <a:close/>
                <a:moveTo>
                  <a:pt x="0" y="0"/>
                </a:moveTo>
                <a:lnTo>
                  <a:pt x="0" y="10764"/>
                </a:lnTo>
                <a:lnTo>
                  <a:pt x="8649" y="10764"/>
                </a:lnTo>
                <a:lnTo>
                  <a:pt x="8649" y="0"/>
                </a:lnTo>
                <a:lnTo>
                  <a:pt x="0" y="0"/>
                </a:lnTo>
                <a:close/>
              </a:path>
            </a:pathLst>
          </a:custGeom>
          <a:solidFill>
            <a:schemeClr val="bg1"/>
          </a:solidFill>
          <a:ln>
            <a:noFill/>
          </a:ln>
        </p:spPr>
      </p:sp>
    </p:spTree>
    <p:custDataLst>
      <p:tags r:id="rId1"/>
    </p:custDataLst>
    <p:extLst>
      <p:ext uri="{BB962C8B-B14F-4D97-AF65-F5344CB8AC3E}">
        <p14:creationId xmlns:p14="http://schemas.microsoft.com/office/powerpoint/2010/main" val="256968675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B00B5C01-3196-47E5-BECB-815123DE87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3708"/>
            <a:ext cx="12192000" cy="8128000"/>
          </a:xfrm>
          <a:prstGeom prst="rect">
            <a:avLst/>
          </a:prstGeom>
        </p:spPr>
      </p:pic>
      <p:sp>
        <p:nvSpPr>
          <p:cNvPr id="11" name="矩形 10">
            <a:extLst>
              <a:ext uri="{FF2B5EF4-FFF2-40B4-BE49-F238E27FC236}">
                <a16:creationId xmlns:a16="http://schemas.microsoft.com/office/drawing/2014/main" xmlns="" id="{FB1F8F58-0D48-4DF6-B15E-B5E819A863E3}"/>
              </a:ext>
            </a:extLst>
          </p:cNvPr>
          <p:cNvSpPr/>
          <p:nvPr/>
        </p:nvSpPr>
        <p:spPr>
          <a:xfrm>
            <a:off x="0" y="-273708"/>
            <a:ext cx="12192000" cy="7015821"/>
          </a:xfrm>
          <a:prstGeom prst="rect">
            <a:avLst/>
          </a:prstGeom>
          <a:gradFill>
            <a:gsLst>
              <a:gs pos="0">
                <a:srgbClr val="012A6A">
                  <a:alpha val="0"/>
                </a:srgbClr>
              </a:gs>
              <a:gs pos="50000">
                <a:srgbClr val="012A6A">
                  <a:alpha val="70000"/>
                </a:srgbClr>
              </a:gs>
              <a:gs pos="100000">
                <a:srgbClr val="012A6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6D354DBB-EF28-494E-909E-F1DF4941F38A}"/>
              </a:ext>
            </a:extLst>
          </p:cNvPr>
          <p:cNvSpPr txBox="1"/>
          <p:nvPr/>
        </p:nvSpPr>
        <p:spPr>
          <a:xfrm>
            <a:off x="8524048" y="1860367"/>
            <a:ext cx="2346159" cy="1569660"/>
          </a:xfrm>
          <a:prstGeom prst="rect">
            <a:avLst/>
          </a:prstGeom>
          <a:noFill/>
        </p:spPr>
        <p:txBody>
          <a:bodyPr wrap="square" rtlCol="0">
            <a:spAutoFit/>
          </a:bodyPr>
          <a:lstStyle/>
          <a:p>
            <a:r>
              <a:rPr lang="en-US" altLang="zh-CN" sz="960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04</a:t>
            </a:r>
            <a:endParaRPr lang="zh-CN" altLang="en-US" sz="960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9" name="矩形 8">
            <a:extLst>
              <a:ext uri="{FF2B5EF4-FFF2-40B4-BE49-F238E27FC236}">
                <a16:creationId xmlns:a16="http://schemas.microsoft.com/office/drawing/2014/main" xmlns="" id="{FD4454E5-82D2-4E00-B4EF-CB65B1ABCCC7}"/>
              </a:ext>
            </a:extLst>
          </p:cNvPr>
          <p:cNvSpPr/>
          <p:nvPr/>
        </p:nvSpPr>
        <p:spPr>
          <a:xfrm>
            <a:off x="7328848" y="3932886"/>
            <a:ext cx="2758289" cy="153327"/>
          </a:xfrm>
          <a:prstGeom prst="rect">
            <a:avLst/>
          </a:prstGeom>
          <a:solidFill>
            <a:srgbClr val="33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83AE61B4-0689-45B4-A23C-4474C2D12329}"/>
              </a:ext>
            </a:extLst>
          </p:cNvPr>
          <p:cNvSpPr txBox="1"/>
          <p:nvPr/>
        </p:nvSpPr>
        <p:spPr>
          <a:xfrm>
            <a:off x="7219667" y="3425956"/>
            <a:ext cx="2995418" cy="769441"/>
          </a:xfrm>
          <a:prstGeom prst="rect">
            <a:avLst/>
          </a:prstGeom>
          <a:noFill/>
        </p:spPr>
        <p:txBody>
          <a:bodyPr wrap="square" rtlCol="0">
            <a:spAutoFit/>
          </a:bodyPr>
          <a:lstStyle/>
          <a:p>
            <a:pPr algn="dist"/>
            <a:r>
              <a:rPr lang="zh-CN" altLang="en-US" sz="4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未来规划</a:t>
            </a:r>
          </a:p>
        </p:txBody>
      </p:sp>
    </p:spTree>
    <p:extLst>
      <p:ext uri="{BB962C8B-B14F-4D97-AF65-F5344CB8AC3E}">
        <p14:creationId xmlns:p14="http://schemas.microsoft.com/office/powerpoint/2010/main" val="26289625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3D16E5CC-95C3-45A1-BAF0-C84CCA8D4F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7479" y="0"/>
            <a:ext cx="12324101" cy="6858000"/>
          </a:xfrm>
          <a:prstGeom prst="rect">
            <a:avLst/>
          </a:prstGeom>
        </p:spPr>
      </p:pic>
      <p:sp>
        <p:nvSpPr>
          <p:cNvPr id="11" name="矩形 10">
            <a:extLst>
              <a:ext uri="{FF2B5EF4-FFF2-40B4-BE49-F238E27FC236}">
                <a16:creationId xmlns:a16="http://schemas.microsoft.com/office/drawing/2014/main" xmlns="" id="{ED7FA39C-C75B-4EDC-9529-43A77666CA8F}"/>
              </a:ext>
            </a:extLst>
          </p:cNvPr>
          <p:cNvSpPr/>
          <p:nvPr/>
        </p:nvSpPr>
        <p:spPr>
          <a:xfrm>
            <a:off x="6123295" y="0"/>
            <a:ext cx="6068981" cy="6858000"/>
          </a:xfrm>
          <a:prstGeom prst="rect">
            <a:avLst/>
          </a:prstGeom>
          <a:blipFill dpi="0" rotWithShape="1">
            <a:blip r:embed="rId4" cstate="email">
              <a:alphaModFix amt="80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iconfont-10499-5121522">
            <a:extLst>
              <a:ext uri="{FF2B5EF4-FFF2-40B4-BE49-F238E27FC236}">
                <a16:creationId xmlns:a16="http://schemas.microsoft.com/office/drawing/2014/main" xmlns="" id="{4C0073CB-539D-4767-BE4A-06FB0E4268BB}"/>
              </a:ext>
            </a:extLst>
          </p:cNvPr>
          <p:cNvSpPr>
            <a:spLocks noChangeAspect="1"/>
          </p:cNvSpPr>
          <p:nvPr/>
        </p:nvSpPr>
        <p:spPr bwMode="auto">
          <a:xfrm>
            <a:off x="8796363" y="1119088"/>
            <a:ext cx="417226" cy="609685"/>
          </a:xfrm>
          <a:custGeom>
            <a:avLst/>
            <a:gdLst>
              <a:gd name="T0" fmla="*/ 3780 w 7560"/>
              <a:gd name="T1" fmla="*/ 0 h 11047"/>
              <a:gd name="T2" fmla="*/ 0 w 7560"/>
              <a:gd name="T3" fmla="*/ 3761 h 11047"/>
              <a:gd name="T4" fmla="*/ 3780 w 7560"/>
              <a:gd name="T5" fmla="*/ 10342 h 11047"/>
              <a:gd name="T6" fmla="*/ 7560 w 7560"/>
              <a:gd name="T7" fmla="*/ 3760 h 11047"/>
              <a:gd name="T8" fmla="*/ 3780 w 7560"/>
              <a:gd name="T9" fmla="*/ 0 h 11047"/>
              <a:gd name="T10" fmla="*/ 3780 w 7560"/>
              <a:gd name="T11" fmla="*/ 5405 h 11047"/>
              <a:gd name="T12" fmla="*/ 2126 w 7560"/>
              <a:gd name="T13" fmla="*/ 3760 h 11047"/>
              <a:gd name="T14" fmla="*/ 3780 w 7560"/>
              <a:gd name="T15" fmla="*/ 2115 h 11047"/>
              <a:gd name="T16" fmla="*/ 5432 w 7560"/>
              <a:gd name="T17" fmla="*/ 3760 h 11047"/>
              <a:gd name="T18" fmla="*/ 3780 w 7560"/>
              <a:gd name="T19" fmla="*/ 5405 h 11047"/>
              <a:gd name="T20" fmla="*/ 3780 w 7560"/>
              <a:gd name="T21" fmla="*/ 5405 h 11047"/>
              <a:gd name="T22" fmla="*/ 5451 w 7560"/>
              <a:gd name="T23" fmla="*/ 8835 h 11047"/>
              <a:gd name="T24" fmla="*/ 5150 w 7560"/>
              <a:gd name="T25" fmla="*/ 9241 h 11047"/>
              <a:gd name="T26" fmla="*/ 6851 w 7560"/>
              <a:gd name="T27" fmla="*/ 9874 h 11047"/>
              <a:gd name="T28" fmla="*/ 3781 w 7560"/>
              <a:gd name="T29" fmla="*/ 10579 h 11047"/>
              <a:gd name="T30" fmla="*/ 710 w 7560"/>
              <a:gd name="T31" fmla="*/ 9874 h 11047"/>
              <a:gd name="T32" fmla="*/ 2411 w 7560"/>
              <a:gd name="T33" fmla="*/ 9241 h 11047"/>
              <a:gd name="T34" fmla="*/ 2109 w 7560"/>
              <a:gd name="T35" fmla="*/ 8835 h 11047"/>
              <a:gd name="T36" fmla="*/ 236 w 7560"/>
              <a:gd name="T37" fmla="*/ 9872 h 11047"/>
              <a:gd name="T38" fmla="*/ 3780 w 7560"/>
              <a:gd name="T39" fmla="*/ 11047 h 11047"/>
              <a:gd name="T40" fmla="*/ 7322 w 7560"/>
              <a:gd name="T41" fmla="*/ 9872 h 11047"/>
              <a:gd name="T42" fmla="*/ 5451 w 7560"/>
              <a:gd name="T43" fmla="*/ 8835 h 11047"/>
              <a:gd name="T44" fmla="*/ 5451 w 7560"/>
              <a:gd name="T45" fmla="*/ 8835 h 1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560" h="11047">
                <a:moveTo>
                  <a:pt x="3780" y="0"/>
                </a:moveTo>
                <a:cubicBezTo>
                  <a:pt x="1692" y="0"/>
                  <a:pt x="0" y="1684"/>
                  <a:pt x="0" y="3761"/>
                </a:cubicBezTo>
                <a:cubicBezTo>
                  <a:pt x="0" y="5839"/>
                  <a:pt x="3780" y="10342"/>
                  <a:pt x="3780" y="10342"/>
                </a:cubicBezTo>
                <a:cubicBezTo>
                  <a:pt x="3780" y="10342"/>
                  <a:pt x="7560" y="5836"/>
                  <a:pt x="7560" y="3760"/>
                </a:cubicBezTo>
                <a:cubicBezTo>
                  <a:pt x="7560" y="1683"/>
                  <a:pt x="5867" y="0"/>
                  <a:pt x="3780" y="0"/>
                </a:cubicBezTo>
                <a:close/>
                <a:moveTo>
                  <a:pt x="3780" y="5405"/>
                </a:moveTo>
                <a:cubicBezTo>
                  <a:pt x="2866" y="5405"/>
                  <a:pt x="2126" y="4669"/>
                  <a:pt x="2126" y="3760"/>
                </a:cubicBezTo>
                <a:cubicBezTo>
                  <a:pt x="2126" y="2851"/>
                  <a:pt x="2866" y="2115"/>
                  <a:pt x="3780" y="2115"/>
                </a:cubicBezTo>
                <a:cubicBezTo>
                  <a:pt x="4694" y="2115"/>
                  <a:pt x="5432" y="2851"/>
                  <a:pt x="5432" y="3760"/>
                </a:cubicBezTo>
                <a:cubicBezTo>
                  <a:pt x="5432" y="4669"/>
                  <a:pt x="4694" y="5405"/>
                  <a:pt x="3780" y="5405"/>
                </a:cubicBezTo>
                <a:close/>
                <a:moveTo>
                  <a:pt x="3780" y="5405"/>
                </a:moveTo>
                <a:close/>
                <a:moveTo>
                  <a:pt x="5451" y="8835"/>
                </a:moveTo>
                <a:cubicBezTo>
                  <a:pt x="5348" y="8976"/>
                  <a:pt x="5247" y="9112"/>
                  <a:pt x="5150" y="9241"/>
                </a:cubicBezTo>
                <a:cubicBezTo>
                  <a:pt x="6159" y="9357"/>
                  <a:pt x="6851" y="9596"/>
                  <a:pt x="6851" y="9874"/>
                </a:cubicBezTo>
                <a:cubicBezTo>
                  <a:pt x="6851" y="10262"/>
                  <a:pt x="5476" y="10579"/>
                  <a:pt x="3781" y="10579"/>
                </a:cubicBezTo>
                <a:cubicBezTo>
                  <a:pt x="2085" y="10579"/>
                  <a:pt x="710" y="10262"/>
                  <a:pt x="710" y="9874"/>
                </a:cubicBezTo>
                <a:cubicBezTo>
                  <a:pt x="710" y="9596"/>
                  <a:pt x="1402" y="9357"/>
                  <a:pt x="2411" y="9241"/>
                </a:cubicBezTo>
                <a:cubicBezTo>
                  <a:pt x="2310" y="9106"/>
                  <a:pt x="2209" y="8971"/>
                  <a:pt x="2109" y="8835"/>
                </a:cubicBezTo>
                <a:cubicBezTo>
                  <a:pt x="993" y="9032"/>
                  <a:pt x="236" y="9422"/>
                  <a:pt x="236" y="9872"/>
                </a:cubicBezTo>
                <a:cubicBezTo>
                  <a:pt x="236" y="10520"/>
                  <a:pt x="1822" y="11047"/>
                  <a:pt x="3780" y="11047"/>
                </a:cubicBezTo>
                <a:cubicBezTo>
                  <a:pt x="5737" y="11047"/>
                  <a:pt x="7322" y="10520"/>
                  <a:pt x="7322" y="9872"/>
                </a:cubicBezTo>
                <a:cubicBezTo>
                  <a:pt x="7322" y="9422"/>
                  <a:pt x="6565" y="9034"/>
                  <a:pt x="5451" y="8835"/>
                </a:cubicBezTo>
                <a:close/>
                <a:moveTo>
                  <a:pt x="5451" y="8835"/>
                </a:moveTo>
                <a:close/>
              </a:path>
            </a:pathLst>
          </a:custGeom>
          <a:solidFill>
            <a:schemeClr val="bg1"/>
          </a:solidFill>
          <a:ln>
            <a:noFill/>
          </a:ln>
        </p:spPr>
      </p:sp>
      <p:sp>
        <p:nvSpPr>
          <p:cNvPr id="8" name="iconfont-10499-5121491">
            <a:extLst>
              <a:ext uri="{FF2B5EF4-FFF2-40B4-BE49-F238E27FC236}">
                <a16:creationId xmlns:a16="http://schemas.microsoft.com/office/drawing/2014/main" xmlns="" id="{1133BEBC-0294-4474-8539-4E843A676A6F}"/>
              </a:ext>
            </a:extLst>
          </p:cNvPr>
          <p:cNvSpPr>
            <a:spLocks noChangeAspect="1"/>
          </p:cNvSpPr>
          <p:nvPr/>
        </p:nvSpPr>
        <p:spPr bwMode="auto">
          <a:xfrm>
            <a:off x="10503532" y="1170524"/>
            <a:ext cx="609685" cy="590582"/>
          </a:xfrm>
          <a:custGeom>
            <a:avLst/>
            <a:gdLst>
              <a:gd name="T0" fmla="*/ 8806 w 10437"/>
              <a:gd name="T1" fmla="*/ 8155 h 10112"/>
              <a:gd name="T2" fmla="*/ 4566 w 10437"/>
              <a:gd name="T3" fmla="*/ 6850 h 10112"/>
              <a:gd name="T4" fmla="*/ 8806 w 10437"/>
              <a:gd name="T5" fmla="*/ 1957 h 10112"/>
              <a:gd name="T6" fmla="*/ 3261 w 10437"/>
              <a:gd name="T7" fmla="*/ 6850 h 10112"/>
              <a:gd name="T8" fmla="*/ 0 w 10437"/>
              <a:gd name="T9" fmla="*/ 5545 h 10112"/>
              <a:gd name="T10" fmla="*/ 10437 w 10437"/>
              <a:gd name="T11" fmla="*/ 0 h 10112"/>
              <a:gd name="T12" fmla="*/ 8806 w 10437"/>
              <a:gd name="T13" fmla="*/ 8155 h 10112"/>
              <a:gd name="T14" fmla="*/ 4566 w 10437"/>
              <a:gd name="T15" fmla="*/ 10112 h 10112"/>
              <a:gd name="T16" fmla="*/ 4566 w 10437"/>
              <a:gd name="T17" fmla="*/ 7829 h 10112"/>
              <a:gd name="T18" fmla="*/ 5871 w 10437"/>
              <a:gd name="T19" fmla="*/ 8481 h 10112"/>
              <a:gd name="T20" fmla="*/ 4566 w 10437"/>
              <a:gd name="T21" fmla="*/ 10112 h 10112"/>
              <a:gd name="T22" fmla="*/ 4566 w 10437"/>
              <a:gd name="T23" fmla="*/ 10112 h 1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37" h="10112">
                <a:moveTo>
                  <a:pt x="8806" y="8155"/>
                </a:moveTo>
                <a:lnTo>
                  <a:pt x="4566" y="6850"/>
                </a:lnTo>
                <a:lnTo>
                  <a:pt x="8806" y="1957"/>
                </a:lnTo>
                <a:lnTo>
                  <a:pt x="3261" y="6850"/>
                </a:lnTo>
                <a:lnTo>
                  <a:pt x="0" y="5545"/>
                </a:lnTo>
                <a:lnTo>
                  <a:pt x="10437" y="0"/>
                </a:lnTo>
                <a:lnTo>
                  <a:pt x="8806" y="8155"/>
                </a:lnTo>
                <a:close/>
                <a:moveTo>
                  <a:pt x="4566" y="10112"/>
                </a:moveTo>
                <a:lnTo>
                  <a:pt x="4566" y="7829"/>
                </a:lnTo>
                <a:lnTo>
                  <a:pt x="5871" y="8481"/>
                </a:lnTo>
                <a:lnTo>
                  <a:pt x="4566" y="10112"/>
                </a:lnTo>
                <a:close/>
                <a:moveTo>
                  <a:pt x="4566" y="10112"/>
                </a:moveTo>
                <a:close/>
              </a:path>
            </a:pathLst>
          </a:custGeom>
          <a:solidFill>
            <a:schemeClr val="bg1"/>
          </a:solidFill>
          <a:ln>
            <a:noFill/>
          </a:ln>
        </p:spPr>
      </p:sp>
      <p:sp>
        <p:nvSpPr>
          <p:cNvPr id="9" name="iconfont-10488-5117611">
            <a:extLst>
              <a:ext uri="{FF2B5EF4-FFF2-40B4-BE49-F238E27FC236}">
                <a16:creationId xmlns:a16="http://schemas.microsoft.com/office/drawing/2014/main" xmlns="" id="{12CD90D8-0868-4A50-AE60-82D5E63E1B0F}"/>
              </a:ext>
            </a:extLst>
          </p:cNvPr>
          <p:cNvSpPr>
            <a:spLocks noChangeAspect="1"/>
          </p:cNvSpPr>
          <p:nvPr/>
        </p:nvSpPr>
        <p:spPr bwMode="auto">
          <a:xfrm>
            <a:off x="6896734" y="1119088"/>
            <a:ext cx="609685" cy="534834"/>
          </a:xfrm>
          <a:custGeom>
            <a:avLst/>
            <a:gdLst>
              <a:gd name="T0" fmla="*/ 12491 w 14594"/>
              <a:gd name="T1" fmla="*/ 12155 h 12800"/>
              <a:gd name="T2" fmla="*/ 2262 w 14594"/>
              <a:gd name="T3" fmla="*/ 12155 h 12800"/>
              <a:gd name="T4" fmla="*/ 1940 w 14594"/>
              <a:gd name="T5" fmla="*/ 12478 h 12800"/>
              <a:gd name="T6" fmla="*/ 2262 w 14594"/>
              <a:gd name="T7" fmla="*/ 12800 h 12800"/>
              <a:gd name="T8" fmla="*/ 12491 w 14594"/>
              <a:gd name="T9" fmla="*/ 12800 h 12800"/>
              <a:gd name="T10" fmla="*/ 12813 w 14594"/>
              <a:gd name="T11" fmla="*/ 12478 h 12800"/>
              <a:gd name="T12" fmla="*/ 12491 w 14594"/>
              <a:gd name="T13" fmla="*/ 12155 h 12800"/>
              <a:gd name="T14" fmla="*/ 13828 w 14594"/>
              <a:gd name="T15" fmla="*/ 2520 h 12800"/>
              <a:gd name="T16" fmla="*/ 13123 w 14594"/>
              <a:gd name="T17" fmla="*/ 3585 h 12800"/>
              <a:gd name="T18" fmla="*/ 12413 w 14594"/>
              <a:gd name="T19" fmla="*/ 3721 h 12800"/>
              <a:gd name="T20" fmla="*/ 10501 w 14594"/>
              <a:gd name="T21" fmla="*/ 5043 h 12800"/>
              <a:gd name="T22" fmla="*/ 10456 w 14594"/>
              <a:gd name="T23" fmla="*/ 5036 h 12800"/>
              <a:gd name="T24" fmla="*/ 7968 w 14594"/>
              <a:gd name="T25" fmla="*/ 1766 h 12800"/>
              <a:gd name="T26" fmla="*/ 7563 w 14594"/>
              <a:gd name="T27" fmla="*/ 1467 h 12800"/>
              <a:gd name="T28" fmla="*/ 8006 w 14594"/>
              <a:gd name="T29" fmla="*/ 609 h 12800"/>
              <a:gd name="T30" fmla="*/ 7256 w 14594"/>
              <a:gd name="T31" fmla="*/ 0 h 12800"/>
              <a:gd name="T32" fmla="*/ 6507 w 14594"/>
              <a:gd name="T33" fmla="*/ 609 h 12800"/>
              <a:gd name="T34" fmla="*/ 6950 w 14594"/>
              <a:gd name="T35" fmla="*/ 1467 h 12800"/>
              <a:gd name="T36" fmla="*/ 6546 w 14594"/>
              <a:gd name="T37" fmla="*/ 1766 h 12800"/>
              <a:gd name="T38" fmla="*/ 4059 w 14594"/>
              <a:gd name="T39" fmla="*/ 5036 h 12800"/>
              <a:gd name="T40" fmla="*/ 4013 w 14594"/>
              <a:gd name="T41" fmla="*/ 5043 h 12800"/>
              <a:gd name="T42" fmla="*/ 2116 w 14594"/>
              <a:gd name="T43" fmla="*/ 3731 h 12800"/>
              <a:gd name="T44" fmla="*/ 1538 w 14594"/>
              <a:gd name="T45" fmla="*/ 3573 h 12800"/>
              <a:gd name="T46" fmla="*/ 1314 w 14594"/>
              <a:gd name="T47" fmla="*/ 2693 h 12800"/>
              <a:gd name="T48" fmla="*/ 407 w 14594"/>
              <a:gd name="T49" fmla="*/ 2646 h 12800"/>
              <a:gd name="T50" fmla="*/ 94 w 14594"/>
              <a:gd name="T51" fmla="*/ 3499 h 12800"/>
              <a:gd name="T52" fmla="*/ 815 w 14594"/>
              <a:gd name="T53" fmla="*/ 4051 h 12800"/>
              <a:gd name="T54" fmla="*/ 725 w 14594"/>
              <a:gd name="T55" fmla="*/ 4592 h 12800"/>
              <a:gd name="T56" fmla="*/ 1146 w 14594"/>
              <a:gd name="T57" fmla="*/ 7330 h 12800"/>
              <a:gd name="T58" fmla="*/ 1587 w 14594"/>
              <a:gd name="T59" fmla="*/ 10255 h 12800"/>
              <a:gd name="T60" fmla="*/ 2473 w 14594"/>
              <a:gd name="T61" fmla="*/ 11035 h 12800"/>
              <a:gd name="T62" fmla="*/ 12040 w 14594"/>
              <a:gd name="T63" fmla="*/ 11035 h 12800"/>
              <a:gd name="T64" fmla="*/ 12925 w 14594"/>
              <a:gd name="T65" fmla="*/ 10255 h 12800"/>
              <a:gd name="T66" fmla="*/ 13346 w 14594"/>
              <a:gd name="T67" fmla="*/ 7525 h 12800"/>
              <a:gd name="T68" fmla="*/ 13805 w 14594"/>
              <a:gd name="T69" fmla="*/ 4580 h 12800"/>
              <a:gd name="T70" fmla="*/ 13715 w 14594"/>
              <a:gd name="T71" fmla="*/ 4042 h 12800"/>
              <a:gd name="T72" fmla="*/ 13828 w 14594"/>
              <a:gd name="T73" fmla="*/ 4051 h 12800"/>
              <a:gd name="T74" fmla="*/ 14594 w 14594"/>
              <a:gd name="T75" fmla="*/ 3285 h 12800"/>
              <a:gd name="T76" fmla="*/ 13828 w 14594"/>
              <a:gd name="T77" fmla="*/ 2519 h 12800"/>
              <a:gd name="T78" fmla="*/ 13828 w 14594"/>
              <a:gd name="T79" fmla="*/ 2520 h 12800"/>
              <a:gd name="T80" fmla="*/ 7257 w 14594"/>
              <a:gd name="T81" fmla="*/ 645 h 12800"/>
              <a:gd name="T82" fmla="*/ 7343 w 14594"/>
              <a:gd name="T83" fmla="*/ 851 h 12800"/>
              <a:gd name="T84" fmla="*/ 7136 w 14594"/>
              <a:gd name="T85" fmla="*/ 766 h 12800"/>
              <a:gd name="T86" fmla="*/ 7257 w 14594"/>
              <a:gd name="T87" fmla="*/ 645 h 12800"/>
              <a:gd name="T88" fmla="*/ 708 w 14594"/>
              <a:gd name="T89" fmla="*/ 3285 h 12800"/>
              <a:gd name="T90" fmla="*/ 914 w 14594"/>
              <a:gd name="T91" fmla="*/ 3200 h 12800"/>
              <a:gd name="T92" fmla="*/ 829 w 14594"/>
              <a:gd name="T93" fmla="*/ 3406 h 12800"/>
              <a:gd name="T94" fmla="*/ 708 w 14594"/>
              <a:gd name="T95" fmla="*/ 3285 h 12800"/>
              <a:gd name="T96" fmla="*/ 13828 w 14594"/>
              <a:gd name="T97" fmla="*/ 3406 h 12800"/>
              <a:gd name="T98" fmla="*/ 13742 w 14594"/>
              <a:gd name="T99" fmla="*/ 3200 h 12800"/>
              <a:gd name="T100" fmla="*/ 13949 w 14594"/>
              <a:gd name="T101" fmla="*/ 3285 h 12800"/>
              <a:gd name="T102" fmla="*/ 13828 w 14594"/>
              <a:gd name="T103" fmla="*/ 3406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594" h="12800">
                <a:moveTo>
                  <a:pt x="12491" y="12155"/>
                </a:moveTo>
                <a:lnTo>
                  <a:pt x="2262" y="12155"/>
                </a:lnTo>
                <a:cubicBezTo>
                  <a:pt x="2084" y="12155"/>
                  <a:pt x="1940" y="12300"/>
                  <a:pt x="1940" y="12478"/>
                </a:cubicBezTo>
                <a:cubicBezTo>
                  <a:pt x="1940" y="12656"/>
                  <a:pt x="2084" y="12800"/>
                  <a:pt x="2262" y="12800"/>
                </a:cubicBezTo>
                <a:lnTo>
                  <a:pt x="12491" y="12800"/>
                </a:lnTo>
                <a:cubicBezTo>
                  <a:pt x="12669" y="12800"/>
                  <a:pt x="12813" y="12656"/>
                  <a:pt x="12813" y="12478"/>
                </a:cubicBezTo>
                <a:cubicBezTo>
                  <a:pt x="12813" y="12300"/>
                  <a:pt x="12669" y="12155"/>
                  <a:pt x="12491" y="12155"/>
                </a:cubicBezTo>
                <a:close/>
                <a:moveTo>
                  <a:pt x="13828" y="2520"/>
                </a:moveTo>
                <a:cubicBezTo>
                  <a:pt x="13279" y="2519"/>
                  <a:pt x="12908" y="3080"/>
                  <a:pt x="13123" y="3585"/>
                </a:cubicBezTo>
                <a:cubicBezTo>
                  <a:pt x="12878" y="3526"/>
                  <a:pt x="12619" y="3576"/>
                  <a:pt x="12413" y="3721"/>
                </a:cubicBezTo>
                <a:lnTo>
                  <a:pt x="10501" y="5043"/>
                </a:lnTo>
                <a:cubicBezTo>
                  <a:pt x="10487" y="5053"/>
                  <a:pt x="10467" y="5050"/>
                  <a:pt x="10456" y="5036"/>
                </a:cubicBezTo>
                <a:lnTo>
                  <a:pt x="7968" y="1766"/>
                </a:lnTo>
                <a:cubicBezTo>
                  <a:pt x="7865" y="1629"/>
                  <a:pt x="7724" y="1526"/>
                  <a:pt x="7563" y="1467"/>
                </a:cubicBezTo>
                <a:cubicBezTo>
                  <a:pt x="7895" y="1322"/>
                  <a:pt x="8080" y="964"/>
                  <a:pt x="8006" y="609"/>
                </a:cubicBezTo>
                <a:cubicBezTo>
                  <a:pt x="7932" y="254"/>
                  <a:pt x="7619" y="0"/>
                  <a:pt x="7256" y="0"/>
                </a:cubicBezTo>
                <a:cubicBezTo>
                  <a:pt x="6894" y="0"/>
                  <a:pt x="6581" y="254"/>
                  <a:pt x="6507" y="609"/>
                </a:cubicBezTo>
                <a:cubicBezTo>
                  <a:pt x="6433" y="964"/>
                  <a:pt x="6618" y="1322"/>
                  <a:pt x="6950" y="1467"/>
                </a:cubicBezTo>
                <a:cubicBezTo>
                  <a:pt x="6789" y="1526"/>
                  <a:pt x="6649" y="1630"/>
                  <a:pt x="6546" y="1766"/>
                </a:cubicBezTo>
                <a:lnTo>
                  <a:pt x="4059" y="5036"/>
                </a:lnTo>
                <a:cubicBezTo>
                  <a:pt x="4048" y="5050"/>
                  <a:pt x="4028" y="5053"/>
                  <a:pt x="4013" y="5043"/>
                </a:cubicBezTo>
                <a:lnTo>
                  <a:pt x="2116" y="3731"/>
                </a:lnTo>
                <a:cubicBezTo>
                  <a:pt x="1947" y="3613"/>
                  <a:pt x="1743" y="3557"/>
                  <a:pt x="1538" y="3573"/>
                </a:cubicBezTo>
                <a:cubicBezTo>
                  <a:pt x="1664" y="3263"/>
                  <a:pt x="1574" y="2906"/>
                  <a:pt x="1314" y="2693"/>
                </a:cubicBezTo>
                <a:cubicBezTo>
                  <a:pt x="1055" y="2480"/>
                  <a:pt x="687" y="2461"/>
                  <a:pt x="407" y="2646"/>
                </a:cubicBezTo>
                <a:cubicBezTo>
                  <a:pt x="127" y="2831"/>
                  <a:pt x="0" y="3177"/>
                  <a:pt x="94" y="3499"/>
                </a:cubicBezTo>
                <a:cubicBezTo>
                  <a:pt x="187" y="3821"/>
                  <a:pt x="480" y="4045"/>
                  <a:pt x="815" y="4051"/>
                </a:cubicBezTo>
                <a:cubicBezTo>
                  <a:pt x="729" y="4217"/>
                  <a:pt x="697" y="4407"/>
                  <a:pt x="725" y="4592"/>
                </a:cubicBezTo>
                <a:cubicBezTo>
                  <a:pt x="834" y="5354"/>
                  <a:pt x="993" y="6359"/>
                  <a:pt x="1146" y="7330"/>
                </a:cubicBezTo>
                <a:cubicBezTo>
                  <a:pt x="1331" y="8515"/>
                  <a:pt x="1508" y="9634"/>
                  <a:pt x="1587" y="10255"/>
                </a:cubicBezTo>
                <a:cubicBezTo>
                  <a:pt x="1645" y="10700"/>
                  <a:pt x="2024" y="11034"/>
                  <a:pt x="2473" y="11035"/>
                </a:cubicBezTo>
                <a:lnTo>
                  <a:pt x="12040" y="11035"/>
                </a:lnTo>
                <a:cubicBezTo>
                  <a:pt x="12489" y="11034"/>
                  <a:pt x="12868" y="10700"/>
                  <a:pt x="12925" y="10255"/>
                </a:cubicBezTo>
                <a:cubicBezTo>
                  <a:pt x="13000" y="9666"/>
                  <a:pt x="13168" y="8626"/>
                  <a:pt x="13346" y="7525"/>
                </a:cubicBezTo>
                <a:cubicBezTo>
                  <a:pt x="13515" y="6479"/>
                  <a:pt x="13690" y="5398"/>
                  <a:pt x="13805" y="4580"/>
                </a:cubicBezTo>
                <a:cubicBezTo>
                  <a:pt x="13832" y="4396"/>
                  <a:pt x="13801" y="4208"/>
                  <a:pt x="13715" y="4042"/>
                </a:cubicBezTo>
                <a:cubicBezTo>
                  <a:pt x="13753" y="4048"/>
                  <a:pt x="13790" y="4051"/>
                  <a:pt x="13828" y="4051"/>
                </a:cubicBezTo>
                <a:cubicBezTo>
                  <a:pt x="14251" y="4051"/>
                  <a:pt x="14594" y="3708"/>
                  <a:pt x="14594" y="3285"/>
                </a:cubicBezTo>
                <a:cubicBezTo>
                  <a:pt x="14594" y="2862"/>
                  <a:pt x="14251" y="2519"/>
                  <a:pt x="13828" y="2519"/>
                </a:cubicBezTo>
                <a:lnTo>
                  <a:pt x="13828" y="2520"/>
                </a:lnTo>
                <a:close/>
                <a:moveTo>
                  <a:pt x="7257" y="645"/>
                </a:moveTo>
                <a:cubicBezTo>
                  <a:pt x="7365" y="645"/>
                  <a:pt x="7419" y="775"/>
                  <a:pt x="7343" y="851"/>
                </a:cubicBezTo>
                <a:cubicBezTo>
                  <a:pt x="7267" y="928"/>
                  <a:pt x="7136" y="874"/>
                  <a:pt x="7136" y="766"/>
                </a:cubicBezTo>
                <a:cubicBezTo>
                  <a:pt x="7136" y="699"/>
                  <a:pt x="7190" y="645"/>
                  <a:pt x="7257" y="645"/>
                </a:cubicBezTo>
                <a:close/>
                <a:moveTo>
                  <a:pt x="708" y="3285"/>
                </a:moveTo>
                <a:cubicBezTo>
                  <a:pt x="708" y="3177"/>
                  <a:pt x="838" y="3124"/>
                  <a:pt x="914" y="3200"/>
                </a:cubicBezTo>
                <a:cubicBezTo>
                  <a:pt x="991" y="3276"/>
                  <a:pt x="937" y="3406"/>
                  <a:pt x="829" y="3406"/>
                </a:cubicBezTo>
                <a:cubicBezTo>
                  <a:pt x="762" y="3406"/>
                  <a:pt x="708" y="3352"/>
                  <a:pt x="708" y="3285"/>
                </a:cubicBezTo>
                <a:close/>
                <a:moveTo>
                  <a:pt x="13828" y="3406"/>
                </a:moveTo>
                <a:cubicBezTo>
                  <a:pt x="13720" y="3406"/>
                  <a:pt x="13666" y="3276"/>
                  <a:pt x="13742" y="3200"/>
                </a:cubicBezTo>
                <a:cubicBezTo>
                  <a:pt x="13819" y="3124"/>
                  <a:pt x="13949" y="3177"/>
                  <a:pt x="13949" y="3285"/>
                </a:cubicBezTo>
                <a:cubicBezTo>
                  <a:pt x="13949" y="3352"/>
                  <a:pt x="13895" y="3406"/>
                  <a:pt x="13828" y="3406"/>
                </a:cubicBezTo>
                <a:close/>
              </a:path>
            </a:pathLst>
          </a:custGeom>
          <a:solidFill>
            <a:schemeClr val="bg1"/>
          </a:solidFill>
          <a:ln>
            <a:noFill/>
          </a:ln>
        </p:spPr>
      </p:sp>
      <p:sp>
        <p:nvSpPr>
          <p:cNvPr id="12" name="矩形 11">
            <a:extLst>
              <a:ext uri="{FF2B5EF4-FFF2-40B4-BE49-F238E27FC236}">
                <a16:creationId xmlns:a16="http://schemas.microsoft.com/office/drawing/2014/main" xmlns="" id="{86B1D903-5E17-452E-AB56-A5C2E47CD659}"/>
              </a:ext>
            </a:extLst>
          </p:cNvPr>
          <p:cNvSpPr/>
          <p:nvPr/>
        </p:nvSpPr>
        <p:spPr>
          <a:xfrm>
            <a:off x="6633818" y="1952062"/>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13" name="文本框 12">
            <a:extLst>
              <a:ext uri="{FF2B5EF4-FFF2-40B4-BE49-F238E27FC236}">
                <a16:creationId xmlns:a16="http://schemas.microsoft.com/office/drawing/2014/main" xmlns="" id="{5E7968F0-4AE5-44F3-BD27-8B89F7AD942B}"/>
              </a:ext>
            </a:extLst>
          </p:cNvPr>
          <p:cNvSpPr txBox="1"/>
          <p:nvPr/>
        </p:nvSpPr>
        <p:spPr>
          <a:xfrm>
            <a:off x="6366129" y="2486649"/>
            <a:ext cx="1670893" cy="57272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a:t>
            </a:r>
          </a:p>
        </p:txBody>
      </p:sp>
      <p:cxnSp>
        <p:nvCxnSpPr>
          <p:cNvPr id="14" name="直接连接符 13">
            <a:extLst>
              <a:ext uri="{FF2B5EF4-FFF2-40B4-BE49-F238E27FC236}">
                <a16:creationId xmlns:a16="http://schemas.microsoft.com/office/drawing/2014/main" xmlns="" id="{3ED287FA-9448-47C4-BA79-BE11BAB70857}"/>
              </a:ext>
            </a:extLst>
          </p:cNvPr>
          <p:cNvCxnSpPr>
            <a:cxnSpLocks/>
          </p:cNvCxnSpPr>
          <p:nvPr/>
        </p:nvCxnSpPr>
        <p:spPr>
          <a:xfrm>
            <a:off x="7033491" y="2341436"/>
            <a:ext cx="32147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957340A5-7358-45ED-9A16-C06FEE7E859B}"/>
              </a:ext>
            </a:extLst>
          </p:cNvPr>
          <p:cNvSpPr/>
          <p:nvPr/>
        </p:nvSpPr>
        <p:spPr>
          <a:xfrm>
            <a:off x="8451601" y="1952062"/>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16" name="文本框 15">
            <a:extLst>
              <a:ext uri="{FF2B5EF4-FFF2-40B4-BE49-F238E27FC236}">
                <a16:creationId xmlns:a16="http://schemas.microsoft.com/office/drawing/2014/main" xmlns="" id="{84252C46-B1BE-4173-9555-1CDB3FE7917F}"/>
              </a:ext>
            </a:extLst>
          </p:cNvPr>
          <p:cNvSpPr txBox="1"/>
          <p:nvPr/>
        </p:nvSpPr>
        <p:spPr>
          <a:xfrm>
            <a:off x="8183912" y="2486649"/>
            <a:ext cx="1670893" cy="57272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a:t>
            </a:r>
          </a:p>
        </p:txBody>
      </p:sp>
      <p:cxnSp>
        <p:nvCxnSpPr>
          <p:cNvPr id="17" name="直接连接符 16">
            <a:extLst>
              <a:ext uri="{FF2B5EF4-FFF2-40B4-BE49-F238E27FC236}">
                <a16:creationId xmlns:a16="http://schemas.microsoft.com/office/drawing/2014/main" xmlns="" id="{F453EDB5-159B-4F13-BA5F-AADF78D9F1AC}"/>
              </a:ext>
            </a:extLst>
          </p:cNvPr>
          <p:cNvCxnSpPr>
            <a:cxnSpLocks/>
          </p:cNvCxnSpPr>
          <p:nvPr/>
        </p:nvCxnSpPr>
        <p:spPr>
          <a:xfrm>
            <a:off x="8851274" y="2341436"/>
            <a:ext cx="32147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D2BC1613-5CBC-4477-81A8-DEA29FB02E99}"/>
              </a:ext>
            </a:extLst>
          </p:cNvPr>
          <p:cNvSpPr/>
          <p:nvPr/>
        </p:nvSpPr>
        <p:spPr>
          <a:xfrm>
            <a:off x="10314453" y="1952062"/>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19" name="文本框 18">
            <a:extLst>
              <a:ext uri="{FF2B5EF4-FFF2-40B4-BE49-F238E27FC236}">
                <a16:creationId xmlns:a16="http://schemas.microsoft.com/office/drawing/2014/main" xmlns="" id="{218EFD46-36C7-4607-9272-FDED029B07C7}"/>
              </a:ext>
            </a:extLst>
          </p:cNvPr>
          <p:cNvSpPr txBox="1"/>
          <p:nvPr/>
        </p:nvSpPr>
        <p:spPr>
          <a:xfrm>
            <a:off x="10046764" y="2486649"/>
            <a:ext cx="1670893" cy="57272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a:t>
            </a:r>
          </a:p>
        </p:txBody>
      </p:sp>
      <p:cxnSp>
        <p:nvCxnSpPr>
          <p:cNvPr id="20" name="直接连接符 19">
            <a:extLst>
              <a:ext uri="{FF2B5EF4-FFF2-40B4-BE49-F238E27FC236}">
                <a16:creationId xmlns:a16="http://schemas.microsoft.com/office/drawing/2014/main" xmlns="" id="{085B5588-383F-452A-9D46-AEDECE5B8834}"/>
              </a:ext>
            </a:extLst>
          </p:cNvPr>
          <p:cNvCxnSpPr>
            <a:cxnSpLocks/>
          </p:cNvCxnSpPr>
          <p:nvPr/>
        </p:nvCxnSpPr>
        <p:spPr>
          <a:xfrm>
            <a:off x="10714126" y="2341436"/>
            <a:ext cx="32147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405352C-456B-4E6A-A512-EB496AA678DC}"/>
              </a:ext>
            </a:extLst>
          </p:cNvPr>
          <p:cNvCxnSpPr>
            <a:cxnSpLocks/>
          </p:cNvCxnSpPr>
          <p:nvPr/>
        </p:nvCxnSpPr>
        <p:spPr>
          <a:xfrm>
            <a:off x="6096000" y="4478707"/>
            <a:ext cx="5890352"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F5AE8DEF-AB5E-42B9-B4A8-F062130542CD}"/>
              </a:ext>
            </a:extLst>
          </p:cNvPr>
          <p:cNvCxnSpPr>
            <a:cxnSpLocks/>
          </p:cNvCxnSpPr>
          <p:nvPr/>
        </p:nvCxnSpPr>
        <p:spPr>
          <a:xfrm>
            <a:off x="6096000" y="6186322"/>
            <a:ext cx="5890352"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03E9FA89-2333-4C74-B0B1-5F08000B51B2}"/>
              </a:ext>
            </a:extLst>
          </p:cNvPr>
          <p:cNvSpPr/>
          <p:nvPr/>
        </p:nvSpPr>
        <p:spPr>
          <a:xfrm>
            <a:off x="6231691" y="4738645"/>
            <a:ext cx="5666527" cy="1193212"/>
          </a:xfrm>
          <a:prstGeom prst="rect">
            <a:avLst/>
          </a:prstGeom>
        </p:spPr>
        <p:txBody>
          <a:bodyPr wrap="square">
            <a:spAutoFit/>
          </a:bodyPr>
          <a:lstStyle/>
          <a:p>
            <a:pPr>
              <a:lnSpc>
                <a:spcPct val="130000"/>
              </a:lnSpc>
            </a:pPr>
            <a:r>
              <a:rPr lang="zh-CN" altLang="en-US"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输入描述文字内容输入描述文字内容输入描述文字内容输入描述文字内容输入描述文字内容输入描述文字内容输入描述文字内容输入描述文字内容。</a:t>
            </a:r>
            <a:endParaRPr lang="en-US" altLang="zh-CN"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Tree>
    <p:custDataLst>
      <p:tags r:id="rId1"/>
    </p:custDataLst>
    <p:extLst>
      <p:ext uri="{BB962C8B-B14F-4D97-AF65-F5344CB8AC3E}">
        <p14:creationId xmlns:p14="http://schemas.microsoft.com/office/powerpoint/2010/main" val="116788662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E109026-6077-4B7E-A4C6-5F73717292D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6016"/>
            <a:ext cx="12192000" cy="6858000"/>
          </a:xfrm>
          <a:prstGeom prst="rect">
            <a:avLst/>
          </a:prstGeom>
        </p:spPr>
      </p:pic>
      <p:sp>
        <p:nvSpPr>
          <p:cNvPr id="44" name="ValueBack1">
            <a:extLst>
              <a:ext uri="{FF2B5EF4-FFF2-40B4-BE49-F238E27FC236}">
                <a16:creationId xmlns:a16="http://schemas.microsoft.com/office/drawing/2014/main" xmlns="" id="{451E4229-8D2B-4AA0-A37B-E6D28ABF8692}"/>
              </a:ext>
            </a:extLst>
          </p:cNvPr>
          <p:cNvSpPr/>
          <p:nvPr/>
        </p:nvSpPr>
        <p:spPr>
          <a:xfrm>
            <a:off x="6843859" y="2268325"/>
            <a:ext cx="1389718" cy="1389718"/>
          </a:xfrm>
          <a:prstGeom prst="ellipse">
            <a:avLst/>
          </a:prstGeom>
          <a:solidFill>
            <a:srgbClr val="24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ValueShape1">
            <a:extLst>
              <a:ext uri="{FF2B5EF4-FFF2-40B4-BE49-F238E27FC236}">
                <a16:creationId xmlns:a16="http://schemas.microsoft.com/office/drawing/2014/main" xmlns="" id="{76DDD51A-95FA-45DF-84A7-BFD8C6C56A1B}"/>
              </a:ext>
            </a:extLst>
          </p:cNvPr>
          <p:cNvSpPr/>
          <p:nvPr/>
        </p:nvSpPr>
        <p:spPr>
          <a:xfrm flipH="1">
            <a:off x="6994841" y="2419307"/>
            <a:ext cx="1087755" cy="1087755"/>
          </a:xfrm>
          <a:prstGeom prst="pie">
            <a:avLst>
              <a:gd name="adj1" fmla="val 16200000"/>
              <a:gd name="adj2" fmla="val 3024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ValueBack2">
            <a:extLst>
              <a:ext uri="{FF2B5EF4-FFF2-40B4-BE49-F238E27FC236}">
                <a16:creationId xmlns:a16="http://schemas.microsoft.com/office/drawing/2014/main" xmlns="" id="{BA06520C-2A34-41DF-9920-B90B5E4399A7}"/>
              </a:ext>
            </a:extLst>
          </p:cNvPr>
          <p:cNvSpPr/>
          <p:nvPr/>
        </p:nvSpPr>
        <p:spPr>
          <a:xfrm>
            <a:off x="9881926" y="2266396"/>
            <a:ext cx="1389718" cy="1389718"/>
          </a:xfrm>
          <a:prstGeom prst="ellipse">
            <a:avLst/>
          </a:prstGeom>
          <a:solidFill>
            <a:srgbClr val="24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ValueShape2">
            <a:extLst>
              <a:ext uri="{FF2B5EF4-FFF2-40B4-BE49-F238E27FC236}">
                <a16:creationId xmlns:a16="http://schemas.microsoft.com/office/drawing/2014/main" xmlns="" id="{B0CB371F-F7A6-4CEF-BFF0-44519C0ED80B}"/>
              </a:ext>
            </a:extLst>
          </p:cNvPr>
          <p:cNvSpPr/>
          <p:nvPr/>
        </p:nvSpPr>
        <p:spPr>
          <a:xfrm flipH="1">
            <a:off x="10032908" y="2417378"/>
            <a:ext cx="1087755" cy="1087755"/>
          </a:xfrm>
          <a:prstGeom prst="pie">
            <a:avLst>
              <a:gd name="adj1" fmla="val 16200000"/>
              <a:gd name="adj2" fmla="val 9072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ValueText1">
            <a:extLst>
              <a:ext uri="{FF2B5EF4-FFF2-40B4-BE49-F238E27FC236}">
                <a16:creationId xmlns:a16="http://schemas.microsoft.com/office/drawing/2014/main" xmlns="" id="{2CDC054C-C8B8-4CB2-B293-293BA8DA633B}"/>
              </a:ext>
            </a:extLst>
          </p:cNvPr>
          <p:cNvSpPr txBox="1"/>
          <p:nvPr/>
        </p:nvSpPr>
        <p:spPr>
          <a:xfrm>
            <a:off x="7247482" y="1786123"/>
            <a:ext cx="582472" cy="371580"/>
          </a:xfrm>
          <a:prstGeom prst="rect">
            <a:avLst/>
          </a:prstGeom>
          <a:noFill/>
        </p:spPr>
        <p:txBody>
          <a:bodyPr wrap="square" lIns="0" tIns="0" rIns="0" bIns="0" numCol="1" anchor="ctr" anchorCtr="1">
            <a:prstTxWarp prst="textPlain">
              <a:avLst/>
            </a:prstTxWarp>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600" b="1"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39%</a:t>
            </a:r>
          </a:p>
        </p:txBody>
      </p:sp>
      <p:sp>
        <p:nvSpPr>
          <p:cNvPr id="49" name="ValueText2">
            <a:extLst>
              <a:ext uri="{FF2B5EF4-FFF2-40B4-BE49-F238E27FC236}">
                <a16:creationId xmlns:a16="http://schemas.microsoft.com/office/drawing/2014/main" xmlns="" id="{A4F12511-2D83-43A9-9951-0EE792B9831B}"/>
              </a:ext>
            </a:extLst>
          </p:cNvPr>
          <p:cNvSpPr txBox="1"/>
          <p:nvPr/>
        </p:nvSpPr>
        <p:spPr>
          <a:xfrm>
            <a:off x="10322938" y="1791355"/>
            <a:ext cx="582472" cy="371580"/>
          </a:xfrm>
          <a:prstGeom prst="rect">
            <a:avLst/>
          </a:prstGeom>
          <a:noFill/>
        </p:spPr>
        <p:txBody>
          <a:bodyPr wrap="square" lIns="0" tIns="0" rIns="0" bIns="0" numCol="1" anchor="ctr" anchorCtr="1">
            <a:prstTxWarp prst="textPlain">
              <a:avLst/>
            </a:prstTxWarp>
            <a:normAutofit fontScale="7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600" b="1"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67%</a:t>
            </a:r>
          </a:p>
        </p:txBody>
      </p:sp>
      <p:sp>
        <p:nvSpPr>
          <p:cNvPr id="52" name="矩形 51">
            <a:extLst>
              <a:ext uri="{FF2B5EF4-FFF2-40B4-BE49-F238E27FC236}">
                <a16:creationId xmlns:a16="http://schemas.microsoft.com/office/drawing/2014/main" xmlns="" id="{A2DB5C6A-7B18-4E86-B5A2-9305A81BF486}"/>
              </a:ext>
            </a:extLst>
          </p:cNvPr>
          <p:cNvSpPr/>
          <p:nvPr/>
        </p:nvSpPr>
        <p:spPr>
          <a:xfrm>
            <a:off x="6519087" y="4101082"/>
            <a:ext cx="5334000" cy="1871603"/>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xmlns="" id="{ACC6D606-37C9-4B3B-B26B-78A2D6221FA9}"/>
              </a:ext>
            </a:extLst>
          </p:cNvPr>
          <p:cNvSpPr/>
          <p:nvPr/>
        </p:nvSpPr>
        <p:spPr>
          <a:xfrm>
            <a:off x="6614576" y="4299924"/>
            <a:ext cx="5178356" cy="1507720"/>
          </a:xfrm>
          <a:prstGeom prst="rect">
            <a:avLst/>
          </a:prstGeom>
        </p:spPr>
        <p:txBody>
          <a:bodyPr wrap="square">
            <a:spAutoFit/>
          </a:bodyPr>
          <a:lstStyle/>
          <a:p>
            <a:pPr>
              <a:lnSpc>
                <a:spcPct val="130000"/>
              </a:lnSpc>
            </a:pPr>
            <a:r>
              <a:rPr lang="zh-CN" altLang="en-US"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输入描述文字内容输入描述文字内容输入描述文字内容输入描述文字内容输入描述文字内容输入描述文字内容输入描述文字内容输入描述文字内容输入描述文字内容输入描述文字内容</a:t>
            </a:r>
            <a:endParaRPr lang="en-US" altLang="zh-CN"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pic>
        <p:nvPicPr>
          <p:cNvPr id="6" name="图片 5">
            <a:extLst>
              <a:ext uri="{FF2B5EF4-FFF2-40B4-BE49-F238E27FC236}">
                <a16:creationId xmlns:a16="http://schemas.microsoft.com/office/drawing/2014/main" xmlns="" id="{1083ECCF-2AD3-4E28-9814-135B9C8C64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662" y="1806321"/>
            <a:ext cx="5672914" cy="3787504"/>
          </a:xfrm>
          <a:prstGeom prst="rect">
            <a:avLst/>
          </a:prstGeom>
        </p:spPr>
      </p:pic>
    </p:spTree>
    <p:extLst>
      <p:ext uri="{BB962C8B-B14F-4D97-AF65-F5344CB8AC3E}">
        <p14:creationId xmlns:p14="http://schemas.microsoft.com/office/powerpoint/2010/main" val="125276309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730A210-B5F1-4BC7-ADC4-CA1445A12D3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6016"/>
            <a:ext cx="12192000" cy="6858000"/>
          </a:xfrm>
          <a:prstGeom prst="rect">
            <a:avLst/>
          </a:prstGeom>
        </p:spPr>
      </p:pic>
      <p:graphicFrame>
        <p:nvGraphicFramePr>
          <p:cNvPr id="7" name="图表 6">
            <a:extLst>
              <a:ext uri="{FF2B5EF4-FFF2-40B4-BE49-F238E27FC236}">
                <a16:creationId xmlns:a16="http://schemas.microsoft.com/office/drawing/2014/main" xmlns="" id="{CCDB3AF1-57BE-4E6B-BDC0-959C1DF49B2A}"/>
              </a:ext>
            </a:extLst>
          </p:cNvPr>
          <p:cNvGraphicFramePr/>
          <p:nvPr>
            <p:extLst>
              <p:ext uri="{D42A27DB-BD31-4B8C-83A1-F6EECF244321}">
                <p14:modId xmlns:p14="http://schemas.microsoft.com/office/powerpoint/2010/main" val="3831783150"/>
              </p:ext>
            </p:extLst>
          </p:nvPr>
        </p:nvGraphicFramePr>
        <p:xfrm>
          <a:off x="2501900" y="1004634"/>
          <a:ext cx="7188200" cy="4792134"/>
        </p:xfrm>
        <a:graphic>
          <a:graphicData uri="http://schemas.openxmlformats.org/drawingml/2006/chart">
            <c:chart xmlns:c="http://schemas.openxmlformats.org/drawingml/2006/chart" xmlns:r="http://schemas.openxmlformats.org/officeDocument/2006/relationships" r:id="rId4"/>
          </a:graphicData>
        </a:graphic>
      </p:graphicFrame>
      <p:sp>
        <p:nvSpPr>
          <p:cNvPr id="8" name="任意多边形: 形状 7">
            <a:extLst>
              <a:ext uri="{FF2B5EF4-FFF2-40B4-BE49-F238E27FC236}">
                <a16:creationId xmlns:a16="http://schemas.microsoft.com/office/drawing/2014/main" xmlns="" id="{2BAB27FE-9DFC-47F9-92FF-8EF51D2C0FCF}"/>
              </a:ext>
            </a:extLst>
          </p:cNvPr>
          <p:cNvSpPr/>
          <p:nvPr/>
        </p:nvSpPr>
        <p:spPr>
          <a:xfrm>
            <a:off x="7916779" y="2011965"/>
            <a:ext cx="1167063" cy="276726"/>
          </a:xfrm>
          <a:custGeom>
            <a:avLst/>
            <a:gdLst>
              <a:gd name="connsiteX0" fmla="*/ 0 w 1167063"/>
              <a:gd name="connsiteY0" fmla="*/ 0 h 276726"/>
              <a:gd name="connsiteX1" fmla="*/ 890337 w 1167063"/>
              <a:gd name="connsiteY1" fmla="*/ 0 h 276726"/>
              <a:gd name="connsiteX2" fmla="*/ 1167063 w 1167063"/>
              <a:gd name="connsiteY2" fmla="*/ 276726 h 276726"/>
            </a:gdLst>
            <a:ahLst/>
            <a:cxnLst>
              <a:cxn ang="0">
                <a:pos x="connsiteX0" y="connsiteY0"/>
              </a:cxn>
              <a:cxn ang="0">
                <a:pos x="connsiteX1" y="connsiteY1"/>
              </a:cxn>
              <a:cxn ang="0">
                <a:pos x="connsiteX2" y="connsiteY2"/>
              </a:cxn>
            </a:cxnLst>
            <a:rect l="l" t="t" r="r" b="b"/>
            <a:pathLst>
              <a:path w="1167063" h="276726">
                <a:moveTo>
                  <a:pt x="0" y="0"/>
                </a:moveTo>
                <a:lnTo>
                  <a:pt x="890337" y="0"/>
                </a:lnTo>
                <a:lnTo>
                  <a:pt x="1167063" y="276726"/>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3BEC8B9C-FC7A-4E2C-9658-214BADFC21B5}"/>
              </a:ext>
            </a:extLst>
          </p:cNvPr>
          <p:cNvSpPr/>
          <p:nvPr/>
        </p:nvSpPr>
        <p:spPr>
          <a:xfrm flipH="1" flipV="1">
            <a:off x="3352170" y="4863451"/>
            <a:ext cx="1167063" cy="276726"/>
          </a:xfrm>
          <a:custGeom>
            <a:avLst/>
            <a:gdLst>
              <a:gd name="connsiteX0" fmla="*/ 0 w 1167063"/>
              <a:gd name="connsiteY0" fmla="*/ 0 h 276726"/>
              <a:gd name="connsiteX1" fmla="*/ 890337 w 1167063"/>
              <a:gd name="connsiteY1" fmla="*/ 0 h 276726"/>
              <a:gd name="connsiteX2" fmla="*/ 1167063 w 1167063"/>
              <a:gd name="connsiteY2" fmla="*/ 276726 h 276726"/>
            </a:gdLst>
            <a:ahLst/>
            <a:cxnLst>
              <a:cxn ang="0">
                <a:pos x="connsiteX0" y="connsiteY0"/>
              </a:cxn>
              <a:cxn ang="0">
                <a:pos x="connsiteX1" y="connsiteY1"/>
              </a:cxn>
              <a:cxn ang="0">
                <a:pos x="connsiteX2" y="connsiteY2"/>
              </a:cxn>
            </a:cxnLst>
            <a:rect l="l" t="t" r="r" b="b"/>
            <a:pathLst>
              <a:path w="1167063" h="276726">
                <a:moveTo>
                  <a:pt x="0" y="0"/>
                </a:moveTo>
                <a:lnTo>
                  <a:pt x="890337" y="0"/>
                </a:lnTo>
                <a:lnTo>
                  <a:pt x="1167063" y="276726"/>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8C908113-D212-4578-876F-256F0E1B49B8}"/>
              </a:ext>
            </a:extLst>
          </p:cNvPr>
          <p:cNvSpPr/>
          <p:nvPr/>
        </p:nvSpPr>
        <p:spPr>
          <a:xfrm>
            <a:off x="9057436" y="2390961"/>
            <a:ext cx="2811379" cy="1350434"/>
          </a:xfrm>
          <a:prstGeom prst="rect">
            <a:avLst/>
          </a:prstGeom>
        </p:spPr>
        <p:txBody>
          <a:bodyPr wrap="square">
            <a:spAutoFit/>
          </a:bodyPr>
          <a:lstStyle/>
          <a:p>
            <a:pPr>
              <a:lnSpc>
                <a:spcPct val="130000"/>
              </a:lnSpc>
            </a:pPr>
            <a:r>
              <a:rPr lang="zh-CN" altLang="en-US" sz="16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a:t>
            </a:r>
            <a:endParaRPr lang="en-US" altLang="zh-CN" sz="16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11" name="矩形 10">
            <a:extLst>
              <a:ext uri="{FF2B5EF4-FFF2-40B4-BE49-F238E27FC236}">
                <a16:creationId xmlns:a16="http://schemas.microsoft.com/office/drawing/2014/main" xmlns="" id="{C1A83F98-A45C-4643-8DA5-7B4220ECA916}"/>
              </a:ext>
            </a:extLst>
          </p:cNvPr>
          <p:cNvSpPr/>
          <p:nvPr/>
        </p:nvSpPr>
        <p:spPr>
          <a:xfrm>
            <a:off x="850270" y="3650329"/>
            <a:ext cx="2811379" cy="1350434"/>
          </a:xfrm>
          <a:prstGeom prst="rect">
            <a:avLst/>
          </a:prstGeom>
        </p:spPr>
        <p:txBody>
          <a:bodyPr wrap="square">
            <a:spAutoFit/>
          </a:bodyPr>
          <a:lstStyle/>
          <a:p>
            <a:pPr>
              <a:lnSpc>
                <a:spcPct val="130000"/>
              </a:lnSpc>
            </a:pPr>
            <a:r>
              <a:rPr lang="zh-CN" altLang="en-US" sz="16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a:t>
            </a:r>
            <a:endParaRPr lang="en-US" altLang="zh-CN" sz="16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12" name="椭圆 11">
            <a:extLst>
              <a:ext uri="{FF2B5EF4-FFF2-40B4-BE49-F238E27FC236}">
                <a16:creationId xmlns:a16="http://schemas.microsoft.com/office/drawing/2014/main" xmlns="" id="{2EC41FC3-4CBE-42D8-ACD1-2E341F0D1F2F}"/>
              </a:ext>
            </a:extLst>
          </p:cNvPr>
          <p:cNvSpPr/>
          <p:nvPr/>
        </p:nvSpPr>
        <p:spPr>
          <a:xfrm>
            <a:off x="9047749" y="226809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C4F75002-FD2E-4DF7-9593-6BA94518EC2A}"/>
              </a:ext>
            </a:extLst>
          </p:cNvPr>
          <p:cNvSpPr/>
          <p:nvPr/>
        </p:nvSpPr>
        <p:spPr>
          <a:xfrm>
            <a:off x="3340765" y="485087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53EB5101-C12E-4292-BED6-4E66D595E11E}"/>
              </a:ext>
            </a:extLst>
          </p:cNvPr>
          <p:cNvSpPr txBox="1"/>
          <p:nvPr/>
        </p:nvSpPr>
        <p:spPr>
          <a:xfrm>
            <a:off x="8001000" y="1529560"/>
            <a:ext cx="777403" cy="400110"/>
          </a:xfrm>
          <a:prstGeom prst="rect">
            <a:avLst/>
          </a:prstGeom>
          <a:noFill/>
        </p:spPr>
        <p:txBody>
          <a:bodyPr wrap="square" rtlCol="0">
            <a:spAutoFit/>
          </a:bodyPr>
          <a:lstStyle/>
          <a:p>
            <a:r>
              <a:rPr lang="en-US" altLang="zh-CN"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37%</a:t>
            </a:r>
            <a:endParaRPr lang="zh-CN" altLang="en-US"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439992CE-2620-4C22-9019-9DA5C2F151D4}"/>
              </a:ext>
            </a:extLst>
          </p:cNvPr>
          <p:cNvSpPr txBox="1"/>
          <p:nvPr/>
        </p:nvSpPr>
        <p:spPr>
          <a:xfrm>
            <a:off x="3673681" y="5268417"/>
            <a:ext cx="777403" cy="400110"/>
          </a:xfrm>
          <a:prstGeom prst="rect">
            <a:avLst/>
          </a:prstGeom>
          <a:noFill/>
        </p:spPr>
        <p:txBody>
          <a:bodyPr wrap="square" rtlCol="0">
            <a:spAutoFit/>
          </a:bodyPr>
          <a:lstStyle/>
          <a:p>
            <a:r>
              <a:rPr lang="en-US" altLang="zh-CN"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24%</a:t>
            </a:r>
            <a:endParaRPr lang="zh-CN" altLang="en-US"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16" name="iconfont-10585-5148125">
            <a:extLst>
              <a:ext uri="{FF2B5EF4-FFF2-40B4-BE49-F238E27FC236}">
                <a16:creationId xmlns:a16="http://schemas.microsoft.com/office/drawing/2014/main" xmlns="" id="{09F57A69-AA34-4FEA-8A02-EB5874259158}"/>
              </a:ext>
            </a:extLst>
          </p:cNvPr>
          <p:cNvSpPr>
            <a:spLocks noChangeAspect="1"/>
          </p:cNvSpPr>
          <p:nvPr/>
        </p:nvSpPr>
        <p:spPr bwMode="auto">
          <a:xfrm>
            <a:off x="5575581" y="2899405"/>
            <a:ext cx="1052147" cy="1009185"/>
          </a:xfrm>
          <a:custGeom>
            <a:avLst/>
            <a:gdLst>
              <a:gd name="T0" fmla="*/ 9839 w 12296"/>
              <a:gd name="T1" fmla="*/ 8850 h 11793"/>
              <a:gd name="T2" fmla="*/ 9224 w 12296"/>
              <a:gd name="T3" fmla="*/ 8261 h 11793"/>
              <a:gd name="T4" fmla="*/ 9224 w 12296"/>
              <a:gd name="T5" fmla="*/ 3564 h 11793"/>
              <a:gd name="T6" fmla="*/ 9811 w 12296"/>
              <a:gd name="T7" fmla="*/ 2950 h 11793"/>
              <a:gd name="T8" fmla="*/ 10452 w 12296"/>
              <a:gd name="T9" fmla="*/ 3509 h 11793"/>
              <a:gd name="T10" fmla="*/ 10452 w 12296"/>
              <a:gd name="T11" fmla="*/ 8262 h 11793"/>
              <a:gd name="T12" fmla="*/ 9839 w 12296"/>
              <a:gd name="T13" fmla="*/ 8850 h 11793"/>
              <a:gd name="T14" fmla="*/ 11681 w 12296"/>
              <a:gd name="T15" fmla="*/ 7675 h 11793"/>
              <a:gd name="T16" fmla="*/ 11067 w 12296"/>
              <a:gd name="T17" fmla="*/ 7087 h 11793"/>
              <a:gd name="T18" fmla="*/ 11067 w 12296"/>
              <a:gd name="T19" fmla="*/ 4742 h 11793"/>
              <a:gd name="T20" fmla="*/ 11653 w 12296"/>
              <a:gd name="T21" fmla="*/ 4127 h 11793"/>
              <a:gd name="T22" fmla="*/ 12296 w 12296"/>
              <a:gd name="T23" fmla="*/ 4686 h 11793"/>
              <a:gd name="T24" fmla="*/ 12296 w 12296"/>
              <a:gd name="T25" fmla="*/ 7090 h 11793"/>
              <a:gd name="T26" fmla="*/ 11681 w 12296"/>
              <a:gd name="T27" fmla="*/ 7678 h 11793"/>
              <a:gd name="T28" fmla="*/ 11681 w 12296"/>
              <a:gd name="T29" fmla="*/ 7675 h 11793"/>
              <a:gd name="T30" fmla="*/ 2465 w 12296"/>
              <a:gd name="T31" fmla="*/ 9437 h 11793"/>
              <a:gd name="T32" fmla="*/ 1852 w 12296"/>
              <a:gd name="T33" fmla="*/ 8850 h 11793"/>
              <a:gd name="T34" fmla="*/ 1852 w 12296"/>
              <a:gd name="T35" fmla="*/ 2978 h 11793"/>
              <a:gd name="T36" fmla="*/ 2437 w 12296"/>
              <a:gd name="T37" fmla="*/ 2363 h 11793"/>
              <a:gd name="T38" fmla="*/ 3080 w 12296"/>
              <a:gd name="T39" fmla="*/ 2922 h 11793"/>
              <a:gd name="T40" fmla="*/ 3080 w 12296"/>
              <a:gd name="T41" fmla="*/ 2978 h 11793"/>
              <a:gd name="T42" fmla="*/ 3080 w 12296"/>
              <a:gd name="T43" fmla="*/ 8850 h 11793"/>
              <a:gd name="T44" fmla="*/ 2465 w 12296"/>
              <a:gd name="T45" fmla="*/ 9437 h 11793"/>
              <a:gd name="T46" fmla="*/ 4309 w 12296"/>
              <a:gd name="T47" fmla="*/ 11786 h 11793"/>
              <a:gd name="T48" fmla="*/ 3695 w 12296"/>
              <a:gd name="T49" fmla="*/ 11199 h 11793"/>
              <a:gd name="T50" fmla="*/ 3695 w 12296"/>
              <a:gd name="T51" fmla="*/ 629 h 11793"/>
              <a:gd name="T52" fmla="*/ 4283 w 12296"/>
              <a:gd name="T53" fmla="*/ 15 h 11793"/>
              <a:gd name="T54" fmla="*/ 4924 w 12296"/>
              <a:gd name="T55" fmla="*/ 574 h 11793"/>
              <a:gd name="T56" fmla="*/ 4924 w 12296"/>
              <a:gd name="T57" fmla="*/ 629 h 11793"/>
              <a:gd name="T58" fmla="*/ 4924 w 12296"/>
              <a:gd name="T59" fmla="*/ 11198 h 11793"/>
              <a:gd name="T60" fmla="*/ 4309 w 12296"/>
              <a:gd name="T61" fmla="*/ 11786 h 11793"/>
              <a:gd name="T62" fmla="*/ 6153 w 12296"/>
              <a:gd name="T63" fmla="*/ 9437 h 11793"/>
              <a:gd name="T64" fmla="*/ 5538 w 12296"/>
              <a:gd name="T65" fmla="*/ 8850 h 11793"/>
              <a:gd name="T66" fmla="*/ 5538 w 12296"/>
              <a:gd name="T67" fmla="*/ 2978 h 11793"/>
              <a:gd name="T68" fmla="*/ 6123 w 12296"/>
              <a:gd name="T69" fmla="*/ 2363 h 11793"/>
              <a:gd name="T70" fmla="*/ 6763 w 12296"/>
              <a:gd name="T71" fmla="*/ 2922 h 11793"/>
              <a:gd name="T72" fmla="*/ 6763 w 12296"/>
              <a:gd name="T73" fmla="*/ 8850 h 11793"/>
              <a:gd name="T74" fmla="*/ 6148 w 12296"/>
              <a:gd name="T75" fmla="*/ 9437 h 11793"/>
              <a:gd name="T76" fmla="*/ 6153 w 12296"/>
              <a:gd name="T77" fmla="*/ 9437 h 11793"/>
              <a:gd name="T78" fmla="*/ 7996 w 12296"/>
              <a:gd name="T79" fmla="*/ 7675 h 11793"/>
              <a:gd name="T80" fmla="*/ 7385 w 12296"/>
              <a:gd name="T81" fmla="*/ 7088 h 11793"/>
              <a:gd name="T82" fmla="*/ 7385 w 12296"/>
              <a:gd name="T83" fmla="*/ 4742 h 11793"/>
              <a:gd name="T84" fmla="*/ 7973 w 12296"/>
              <a:gd name="T85" fmla="*/ 4127 h 11793"/>
              <a:gd name="T86" fmla="*/ 8614 w 12296"/>
              <a:gd name="T87" fmla="*/ 4686 h 11793"/>
              <a:gd name="T88" fmla="*/ 8614 w 12296"/>
              <a:gd name="T89" fmla="*/ 7090 h 11793"/>
              <a:gd name="T90" fmla="*/ 8002 w 12296"/>
              <a:gd name="T91" fmla="*/ 7678 h 11793"/>
              <a:gd name="T92" fmla="*/ 7996 w 12296"/>
              <a:gd name="T93" fmla="*/ 7678 h 11793"/>
              <a:gd name="T94" fmla="*/ 7996 w 12296"/>
              <a:gd name="T95" fmla="*/ 7675 h 11793"/>
              <a:gd name="T96" fmla="*/ 624 w 12296"/>
              <a:gd name="T97" fmla="*/ 7675 h 11793"/>
              <a:gd name="T98" fmla="*/ 9 w 12296"/>
              <a:gd name="T99" fmla="*/ 7087 h 11793"/>
              <a:gd name="T100" fmla="*/ 9 w 12296"/>
              <a:gd name="T101" fmla="*/ 4742 h 11793"/>
              <a:gd name="T102" fmla="*/ 595 w 12296"/>
              <a:gd name="T103" fmla="*/ 4127 h 11793"/>
              <a:gd name="T104" fmla="*/ 1238 w 12296"/>
              <a:gd name="T105" fmla="*/ 4686 h 11793"/>
              <a:gd name="T106" fmla="*/ 1238 w 12296"/>
              <a:gd name="T107" fmla="*/ 7090 h 11793"/>
              <a:gd name="T108" fmla="*/ 624 w 12296"/>
              <a:gd name="T109" fmla="*/ 7675 h 1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296" h="11793">
                <a:moveTo>
                  <a:pt x="9839" y="8850"/>
                </a:moveTo>
                <a:cubicBezTo>
                  <a:pt x="9507" y="8856"/>
                  <a:pt x="9232" y="8593"/>
                  <a:pt x="9224" y="8261"/>
                </a:cubicBezTo>
                <a:lnTo>
                  <a:pt x="9224" y="3564"/>
                </a:lnTo>
                <a:cubicBezTo>
                  <a:pt x="9224" y="3235"/>
                  <a:pt x="9483" y="2965"/>
                  <a:pt x="9811" y="2950"/>
                </a:cubicBezTo>
                <a:cubicBezTo>
                  <a:pt x="10140" y="2935"/>
                  <a:pt x="10422" y="3181"/>
                  <a:pt x="10452" y="3509"/>
                </a:cubicBezTo>
                <a:lnTo>
                  <a:pt x="10452" y="8262"/>
                </a:lnTo>
                <a:cubicBezTo>
                  <a:pt x="10445" y="8594"/>
                  <a:pt x="10170" y="8857"/>
                  <a:pt x="9839" y="8850"/>
                </a:cubicBezTo>
                <a:close/>
                <a:moveTo>
                  <a:pt x="11681" y="7675"/>
                </a:moveTo>
                <a:cubicBezTo>
                  <a:pt x="11349" y="7682"/>
                  <a:pt x="11075" y="7419"/>
                  <a:pt x="11067" y="7087"/>
                </a:cubicBezTo>
                <a:lnTo>
                  <a:pt x="11067" y="4742"/>
                </a:lnTo>
                <a:cubicBezTo>
                  <a:pt x="11058" y="4410"/>
                  <a:pt x="11321" y="4134"/>
                  <a:pt x="11653" y="4127"/>
                </a:cubicBezTo>
                <a:cubicBezTo>
                  <a:pt x="11985" y="4105"/>
                  <a:pt x="12272" y="4355"/>
                  <a:pt x="12296" y="4686"/>
                </a:cubicBezTo>
                <a:lnTo>
                  <a:pt x="12296" y="7090"/>
                </a:lnTo>
                <a:cubicBezTo>
                  <a:pt x="12288" y="7422"/>
                  <a:pt x="12013" y="7685"/>
                  <a:pt x="11681" y="7678"/>
                </a:cubicBezTo>
                <a:lnTo>
                  <a:pt x="11681" y="7675"/>
                </a:lnTo>
                <a:close/>
                <a:moveTo>
                  <a:pt x="2465" y="9437"/>
                </a:moveTo>
                <a:cubicBezTo>
                  <a:pt x="2134" y="9443"/>
                  <a:pt x="1860" y="9181"/>
                  <a:pt x="1852" y="8850"/>
                </a:cubicBezTo>
                <a:lnTo>
                  <a:pt x="1852" y="2978"/>
                </a:lnTo>
                <a:cubicBezTo>
                  <a:pt x="1843" y="2646"/>
                  <a:pt x="2105" y="2370"/>
                  <a:pt x="2437" y="2363"/>
                </a:cubicBezTo>
                <a:cubicBezTo>
                  <a:pt x="2769" y="2341"/>
                  <a:pt x="3056" y="2591"/>
                  <a:pt x="3080" y="2922"/>
                </a:cubicBezTo>
                <a:cubicBezTo>
                  <a:pt x="3081" y="2941"/>
                  <a:pt x="3081" y="2959"/>
                  <a:pt x="3080" y="2978"/>
                </a:cubicBezTo>
                <a:lnTo>
                  <a:pt x="3080" y="8850"/>
                </a:lnTo>
                <a:cubicBezTo>
                  <a:pt x="3072" y="9182"/>
                  <a:pt x="2797" y="9445"/>
                  <a:pt x="2465" y="9437"/>
                </a:cubicBezTo>
                <a:close/>
                <a:moveTo>
                  <a:pt x="4309" y="11786"/>
                </a:moveTo>
                <a:cubicBezTo>
                  <a:pt x="3978" y="11793"/>
                  <a:pt x="3703" y="11530"/>
                  <a:pt x="3695" y="11199"/>
                </a:cubicBezTo>
                <a:lnTo>
                  <a:pt x="3695" y="629"/>
                </a:lnTo>
                <a:cubicBezTo>
                  <a:pt x="3695" y="300"/>
                  <a:pt x="3954" y="30"/>
                  <a:pt x="4283" y="15"/>
                </a:cubicBezTo>
                <a:cubicBezTo>
                  <a:pt x="4612" y="0"/>
                  <a:pt x="4894" y="246"/>
                  <a:pt x="4924" y="574"/>
                </a:cubicBezTo>
                <a:cubicBezTo>
                  <a:pt x="4925" y="592"/>
                  <a:pt x="4925" y="611"/>
                  <a:pt x="4924" y="629"/>
                </a:cubicBezTo>
                <a:lnTo>
                  <a:pt x="4924" y="11198"/>
                </a:lnTo>
                <a:cubicBezTo>
                  <a:pt x="4917" y="11530"/>
                  <a:pt x="4641" y="11793"/>
                  <a:pt x="4309" y="11786"/>
                </a:cubicBezTo>
                <a:close/>
                <a:moveTo>
                  <a:pt x="6153" y="9437"/>
                </a:moveTo>
                <a:cubicBezTo>
                  <a:pt x="5821" y="9445"/>
                  <a:pt x="5545" y="9182"/>
                  <a:pt x="5538" y="8850"/>
                </a:cubicBezTo>
                <a:lnTo>
                  <a:pt x="5538" y="2978"/>
                </a:lnTo>
                <a:cubicBezTo>
                  <a:pt x="5529" y="2646"/>
                  <a:pt x="5792" y="2370"/>
                  <a:pt x="6123" y="2363"/>
                </a:cubicBezTo>
                <a:cubicBezTo>
                  <a:pt x="6454" y="2343"/>
                  <a:pt x="6739" y="2592"/>
                  <a:pt x="6763" y="2922"/>
                </a:cubicBezTo>
                <a:lnTo>
                  <a:pt x="6763" y="8850"/>
                </a:lnTo>
                <a:cubicBezTo>
                  <a:pt x="6755" y="9181"/>
                  <a:pt x="6480" y="9444"/>
                  <a:pt x="6148" y="9437"/>
                </a:cubicBezTo>
                <a:lnTo>
                  <a:pt x="6153" y="9437"/>
                </a:lnTo>
                <a:close/>
                <a:moveTo>
                  <a:pt x="7996" y="7675"/>
                </a:moveTo>
                <a:cubicBezTo>
                  <a:pt x="7666" y="7680"/>
                  <a:pt x="7394" y="7418"/>
                  <a:pt x="7385" y="7088"/>
                </a:cubicBezTo>
                <a:lnTo>
                  <a:pt x="7385" y="4742"/>
                </a:lnTo>
                <a:cubicBezTo>
                  <a:pt x="7386" y="4413"/>
                  <a:pt x="7645" y="4142"/>
                  <a:pt x="7973" y="4127"/>
                </a:cubicBezTo>
                <a:cubicBezTo>
                  <a:pt x="8302" y="4112"/>
                  <a:pt x="8584" y="4359"/>
                  <a:pt x="8614" y="4686"/>
                </a:cubicBezTo>
                <a:lnTo>
                  <a:pt x="8614" y="7090"/>
                </a:lnTo>
                <a:cubicBezTo>
                  <a:pt x="8607" y="7422"/>
                  <a:pt x="8333" y="7685"/>
                  <a:pt x="8002" y="7678"/>
                </a:cubicBezTo>
                <a:lnTo>
                  <a:pt x="7996" y="7678"/>
                </a:lnTo>
                <a:lnTo>
                  <a:pt x="7996" y="7675"/>
                </a:lnTo>
                <a:close/>
                <a:moveTo>
                  <a:pt x="624" y="7675"/>
                </a:moveTo>
                <a:cubicBezTo>
                  <a:pt x="292" y="7682"/>
                  <a:pt x="17" y="7419"/>
                  <a:pt x="9" y="7087"/>
                </a:cubicBezTo>
                <a:lnTo>
                  <a:pt x="9" y="4742"/>
                </a:lnTo>
                <a:cubicBezTo>
                  <a:pt x="0" y="4410"/>
                  <a:pt x="263" y="4134"/>
                  <a:pt x="595" y="4127"/>
                </a:cubicBezTo>
                <a:cubicBezTo>
                  <a:pt x="927" y="4105"/>
                  <a:pt x="1214" y="4355"/>
                  <a:pt x="1238" y="4686"/>
                </a:cubicBezTo>
                <a:lnTo>
                  <a:pt x="1238" y="7090"/>
                </a:lnTo>
                <a:cubicBezTo>
                  <a:pt x="1229" y="7421"/>
                  <a:pt x="955" y="7682"/>
                  <a:pt x="624" y="7675"/>
                </a:cubicBezTo>
                <a:close/>
              </a:path>
            </a:pathLst>
          </a:custGeom>
          <a:solidFill>
            <a:schemeClr val="bg1"/>
          </a:solidFill>
          <a:ln>
            <a:noFill/>
          </a:ln>
        </p:spPr>
      </p:sp>
    </p:spTree>
    <p:custDataLst>
      <p:tags r:id="rId1"/>
    </p:custDataLst>
    <p:extLst>
      <p:ext uri="{BB962C8B-B14F-4D97-AF65-F5344CB8AC3E}">
        <p14:creationId xmlns:p14="http://schemas.microsoft.com/office/powerpoint/2010/main" val="71920478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C2579BA-2BB2-4674-95F7-8D71D6C8B8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8131441"/>
          </a:xfrm>
          <a:prstGeom prst="rect">
            <a:avLst/>
          </a:prstGeom>
        </p:spPr>
      </p:pic>
      <p:sp>
        <p:nvSpPr>
          <p:cNvPr id="16" name="矩形 15">
            <a:extLst>
              <a:ext uri="{FF2B5EF4-FFF2-40B4-BE49-F238E27FC236}">
                <a16:creationId xmlns:a16="http://schemas.microsoft.com/office/drawing/2014/main" xmlns="" id="{7BB78AE5-9FED-4559-9059-EFC491E1D195}"/>
              </a:ext>
            </a:extLst>
          </p:cNvPr>
          <p:cNvSpPr/>
          <p:nvPr/>
        </p:nvSpPr>
        <p:spPr>
          <a:xfrm>
            <a:off x="0" y="0"/>
            <a:ext cx="12192000" cy="6742113"/>
          </a:xfrm>
          <a:prstGeom prst="rect">
            <a:avLst/>
          </a:prstGeom>
          <a:gradFill>
            <a:gsLst>
              <a:gs pos="0">
                <a:srgbClr val="012A6A"/>
              </a:gs>
              <a:gs pos="64000">
                <a:srgbClr val="012A6A">
                  <a:alpha val="70000"/>
                </a:srgbClr>
              </a:gs>
              <a:gs pos="100000">
                <a:srgbClr val="012A6A">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A25505C8-3A0E-4244-80BE-090C556869B3}"/>
              </a:ext>
            </a:extLst>
          </p:cNvPr>
          <p:cNvSpPr/>
          <p:nvPr/>
        </p:nvSpPr>
        <p:spPr>
          <a:xfrm>
            <a:off x="3253607" y="1692764"/>
            <a:ext cx="966395" cy="1015663"/>
          </a:xfrm>
          <a:prstGeom prst="rect">
            <a:avLst/>
          </a:prstGeom>
          <a:noFill/>
        </p:spPr>
        <p:txBody>
          <a:bodyPr wrap="square" lIns="91440" tIns="45720" rIns="91440" bIns="45720">
            <a:spAutoFit/>
          </a:bodyPr>
          <a:lstStyle/>
          <a:p>
            <a:pPr algn="ctr"/>
            <a:r>
              <a:rPr lang="en-US" altLang="zh-CN" sz="6000" b="0" cap="none" spc="0" dirty="0">
                <a:ln w="0">
                  <a:solidFill>
                    <a:srgbClr val="24BFBE"/>
                  </a:solidFill>
                </a:ln>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T</a:t>
            </a:r>
            <a:endParaRPr lang="zh-CN" altLang="en-US" sz="6000" b="0" cap="none" spc="0" dirty="0">
              <a:ln w="0">
                <a:solidFill>
                  <a:srgbClr val="24BFBE"/>
                </a:solidFill>
              </a:ln>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18" name="矩形 17">
            <a:extLst>
              <a:ext uri="{FF2B5EF4-FFF2-40B4-BE49-F238E27FC236}">
                <a16:creationId xmlns:a16="http://schemas.microsoft.com/office/drawing/2014/main" xmlns="" id="{69581340-EBCA-4C85-8AD2-B7452A05FF0E}"/>
              </a:ext>
            </a:extLst>
          </p:cNvPr>
          <p:cNvSpPr/>
          <p:nvPr/>
        </p:nvSpPr>
        <p:spPr>
          <a:xfrm>
            <a:off x="3833279" y="1692764"/>
            <a:ext cx="1077212" cy="1015663"/>
          </a:xfrm>
          <a:prstGeom prst="rect">
            <a:avLst/>
          </a:prstGeom>
          <a:noFill/>
        </p:spPr>
        <p:txBody>
          <a:bodyPr wrap="square" lIns="91440" tIns="45720" rIns="91440" bIns="45720">
            <a:spAutoFit/>
          </a:bodyPr>
          <a:lstStyle/>
          <a:p>
            <a:pPr algn="ctr"/>
            <a:r>
              <a:rPr lang="en-US" altLang="zh-CN" sz="6000" b="0" cap="none" spc="0">
                <a:ln w="0">
                  <a:solidFill>
                    <a:srgbClr val="24BFBE"/>
                  </a:solidFill>
                </a:ln>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H</a:t>
            </a:r>
            <a:endParaRPr lang="zh-CN" altLang="en-US" sz="6000" b="0" cap="none" spc="0" dirty="0">
              <a:ln w="0">
                <a:solidFill>
                  <a:srgbClr val="24BFBE"/>
                </a:solidFill>
              </a:ln>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19" name="矩形 18">
            <a:extLst>
              <a:ext uri="{FF2B5EF4-FFF2-40B4-BE49-F238E27FC236}">
                <a16:creationId xmlns:a16="http://schemas.microsoft.com/office/drawing/2014/main" xmlns="" id="{91A9C0BE-89AE-40A9-9DED-09443FA58E3A}"/>
              </a:ext>
            </a:extLst>
          </p:cNvPr>
          <p:cNvSpPr/>
          <p:nvPr/>
        </p:nvSpPr>
        <p:spPr>
          <a:xfrm>
            <a:off x="4551289" y="1693803"/>
            <a:ext cx="1020759" cy="1015663"/>
          </a:xfrm>
          <a:prstGeom prst="rect">
            <a:avLst/>
          </a:prstGeom>
          <a:noFill/>
        </p:spPr>
        <p:txBody>
          <a:bodyPr wrap="square" lIns="91440" tIns="45720" rIns="91440" bIns="45720">
            <a:spAutoFit/>
          </a:bodyPr>
          <a:lstStyle/>
          <a:p>
            <a:pPr algn="ctr"/>
            <a:r>
              <a:rPr lang="en-US" altLang="zh-CN" sz="6000" b="0" cap="none" spc="0" dirty="0">
                <a:ln w="0">
                  <a:solidFill>
                    <a:srgbClr val="24BFBE"/>
                  </a:solidFill>
                </a:ln>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A</a:t>
            </a:r>
            <a:endParaRPr lang="zh-CN" altLang="en-US" sz="6000" b="0" cap="none" spc="0" dirty="0">
              <a:ln w="0">
                <a:solidFill>
                  <a:srgbClr val="24BFBE"/>
                </a:solidFill>
              </a:ln>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20" name="矩形 19">
            <a:extLst>
              <a:ext uri="{FF2B5EF4-FFF2-40B4-BE49-F238E27FC236}">
                <a16:creationId xmlns:a16="http://schemas.microsoft.com/office/drawing/2014/main" xmlns="" id="{A027454D-10F3-49BF-804F-183CB770A59B}"/>
              </a:ext>
            </a:extLst>
          </p:cNvPr>
          <p:cNvSpPr/>
          <p:nvPr/>
        </p:nvSpPr>
        <p:spPr>
          <a:xfrm>
            <a:off x="5206404" y="1706503"/>
            <a:ext cx="1077212" cy="1015663"/>
          </a:xfrm>
          <a:prstGeom prst="rect">
            <a:avLst/>
          </a:prstGeom>
          <a:noFill/>
        </p:spPr>
        <p:txBody>
          <a:bodyPr wrap="square" lIns="91440" tIns="45720" rIns="91440" bIns="45720">
            <a:spAutoFit/>
          </a:bodyPr>
          <a:lstStyle/>
          <a:p>
            <a:pPr algn="ctr"/>
            <a:r>
              <a:rPr lang="en-US" altLang="zh-CN" sz="6000" b="0" cap="none" spc="0">
                <a:ln w="0">
                  <a:solidFill>
                    <a:srgbClr val="24BFBE"/>
                  </a:solidFill>
                </a:ln>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N</a:t>
            </a:r>
            <a:endParaRPr lang="zh-CN" altLang="en-US" sz="6000" b="0" cap="none" spc="0" dirty="0">
              <a:ln w="0">
                <a:solidFill>
                  <a:srgbClr val="24BFBE"/>
                </a:solidFill>
              </a:ln>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21" name="矩形 20">
            <a:extLst>
              <a:ext uri="{FF2B5EF4-FFF2-40B4-BE49-F238E27FC236}">
                <a16:creationId xmlns:a16="http://schemas.microsoft.com/office/drawing/2014/main" xmlns="" id="{FBF25126-2336-4280-9EDE-9B3FE58D96E3}"/>
              </a:ext>
            </a:extLst>
          </p:cNvPr>
          <p:cNvSpPr/>
          <p:nvPr/>
        </p:nvSpPr>
        <p:spPr>
          <a:xfrm>
            <a:off x="5879872" y="1706503"/>
            <a:ext cx="1077212" cy="1015663"/>
          </a:xfrm>
          <a:prstGeom prst="rect">
            <a:avLst/>
          </a:prstGeom>
          <a:noFill/>
        </p:spPr>
        <p:txBody>
          <a:bodyPr wrap="square" lIns="91440" tIns="45720" rIns="91440" bIns="45720">
            <a:spAutoFit/>
          </a:bodyPr>
          <a:lstStyle/>
          <a:p>
            <a:pPr algn="ctr"/>
            <a:r>
              <a:rPr lang="en-US" altLang="zh-CN" sz="6000" b="0" cap="none" spc="0">
                <a:ln w="0">
                  <a:solidFill>
                    <a:srgbClr val="24BFBE"/>
                  </a:solidFill>
                </a:ln>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K</a:t>
            </a:r>
            <a:endParaRPr lang="zh-CN" altLang="en-US" sz="6000" b="0" cap="none" spc="0" dirty="0">
              <a:ln w="0">
                <a:solidFill>
                  <a:srgbClr val="24BFBE"/>
                </a:solidFill>
              </a:ln>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31" name="矩形 30">
            <a:extLst>
              <a:ext uri="{FF2B5EF4-FFF2-40B4-BE49-F238E27FC236}">
                <a16:creationId xmlns:a16="http://schemas.microsoft.com/office/drawing/2014/main" xmlns="" id="{35C2C0ED-BF02-4C09-B3AF-31D6348ECDBA}"/>
              </a:ext>
            </a:extLst>
          </p:cNvPr>
          <p:cNvSpPr/>
          <p:nvPr/>
        </p:nvSpPr>
        <p:spPr>
          <a:xfrm>
            <a:off x="6531852" y="1714355"/>
            <a:ext cx="1302789" cy="923330"/>
          </a:xfrm>
          <a:prstGeom prst="rect">
            <a:avLst/>
          </a:prstGeom>
          <a:noFill/>
        </p:spPr>
        <p:txBody>
          <a:bodyPr wrap="square" lIns="91440" tIns="45720" rIns="91440" bIns="45720">
            <a:spAutoFit/>
          </a:bodyPr>
          <a:lstStyle/>
          <a:p>
            <a:pPr algn="ctr"/>
            <a:r>
              <a:rPr lang="en-US" altLang="zh-CN" sz="5400" b="0" cap="none" spc="0" dirty="0">
                <a:ln w="0"/>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Y</a:t>
            </a:r>
            <a:endParaRPr lang="zh-CN" altLang="en-US" sz="5400" b="0" cap="none" spc="0" dirty="0">
              <a:ln w="0"/>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32" name="矩形 31">
            <a:extLst>
              <a:ext uri="{FF2B5EF4-FFF2-40B4-BE49-F238E27FC236}">
                <a16:creationId xmlns:a16="http://schemas.microsoft.com/office/drawing/2014/main" xmlns="" id="{806F1333-04B7-4D14-BC6B-A9F56BC63FDA}"/>
              </a:ext>
            </a:extLst>
          </p:cNvPr>
          <p:cNvSpPr/>
          <p:nvPr/>
        </p:nvSpPr>
        <p:spPr>
          <a:xfrm>
            <a:off x="7205320" y="1709936"/>
            <a:ext cx="1116000" cy="923330"/>
          </a:xfrm>
          <a:prstGeom prst="rect">
            <a:avLst/>
          </a:prstGeom>
          <a:noFill/>
        </p:spPr>
        <p:txBody>
          <a:bodyPr wrap="square" lIns="91440" tIns="45720" rIns="91440" bIns="45720">
            <a:spAutoFit/>
          </a:bodyPr>
          <a:lstStyle/>
          <a:p>
            <a:pPr algn="ctr"/>
            <a:r>
              <a:rPr lang="en-US" altLang="zh-CN" sz="5400" b="0" cap="none" spc="0" dirty="0">
                <a:ln w="0"/>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O</a:t>
            </a:r>
            <a:endParaRPr lang="zh-CN" altLang="en-US" sz="5400" b="0" cap="none" spc="0" dirty="0">
              <a:ln w="0"/>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33" name="矩形 32">
            <a:extLst>
              <a:ext uri="{FF2B5EF4-FFF2-40B4-BE49-F238E27FC236}">
                <a16:creationId xmlns:a16="http://schemas.microsoft.com/office/drawing/2014/main" xmlns="" id="{964807F5-C0D0-4ABA-820E-3BF4C4427CCE}"/>
              </a:ext>
            </a:extLst>
          </p:cNvPr>
          <p:cNvSpPr/>
          <p:nvPr/>
        </p:nvSpPr>
        <p:spPr>
          <a:xfrm>
            <a:off x="7822143" y="1735336"/>
            <a:ext cx="1075054" cy="923330"/>
          </a:xfrm>
          <a:prstGeom prst="rect">
            <a:avLst/>
          </a:prstGeom>
          <a:noFill/>
        </p:spPr>
        <p:txBody>
          <a:bodyPr wrap="square" lIns="91440" tIns="45720" rIns="91440" bIns="45720">
            <a:spAutoFit/>
          </a:bodyPr>
          <a:lstStyle/>
          <a:p>
            <a:pPr algn="ctr"/>
            <a:r>
              <a:rPr lang="en-US" altLang="zh-CN" sz="5400" b="0" cap="none" spc="0" dirty="0">
                <a:ln w="0"/>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U</a:t>
            </a:r>
            <a:endParaRPr lang="zh-CN" altLang="en-US" sz="5400" b="0" cap="none" spc="0" dirty="0">
              <a:ln w="0"/>
              <a:solidFill>
                <a:schemeClr val="bg1"/>
              </a:solidFill>
              <a:effectLst>
                <a:reflection blurRad="6350" stA="53000" endA="300" endPos="35500" dir="5400000" sy="-90000" algn="bl" rotWithShape="0"/>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Tree>
    <p:extLst>
      <p:ext uri="{BB962C8B-B14F-4D97-AF65-F5344CB8AC3E}">
        <p14:creationId xmlns:p14="http://schemas.microsoft.com/office/powerpoint/2010/main" val="314493562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CD733FD-2515-47D4-A37D-6BC6F595EFD8}"/>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88714" y="-4020"/>
            <a:ext cx="13017028" cy="20501820"/>
          </a:xfrm>
          <a:prstGeom prst="rect">
            <a:avLst/>
          </a:prstGeom>
        </p:spPr>
      </p:pic>
      <p:sp>
        <p:nvSpPr>
          <p:cNvPr id="62" name="文本框 61">
            <a:extLst>
              <a:ext uri="{FF2B5EF4-FFF2-40B4-BE49-F238E27FC236}">
                <a16:creationId xmlns:a16="http://schemas.microsoft.com/office/drawing/2014/main" xmlns="" id="{8F95915F-C5D6-4658-9BB7-DB3C40FEA7DC}"/>
              </a:ext>
            </a:extLst>
          </p:cNvPr>
          <p:cNvSpPr txBox="1"/>
          <p:nvPr/>
        </p:nvSpPr>
        <p:spPr>
          <a:xfrm>
            <a:off x="5144160" y="573846"/>
            <a:ext cx="1896056" cy="923330"/>
          </a:xfrm>
          <a:prstGeom prst="rect">
            <a:avLst/>
          </a:prstGeom>
        </p:spPr>
        <p:txBody>
          <a:bodyPr wrap="square">
            <a:spAutoFit/>
          </a:bodyPr>
          <a:lstStyle>
            <a:defPPr>
              <a:defRPr lang="zh-CN"/>
            </a:defPPr>
            <a:lvl1pPr algn="ctr">
              <a:defRPr sz="2800" spc="120">
                <a:gradFill flip="none" rotWithShape="1">
                  <a:gsLst>
                    <a:gs pos="10000">
                      <a:schemeClr val="bg1"/>
                    </a:gs>
                    <a:gs pos="75000">
                      <a:srgbClr val="08FFFF"/>
                    </a:gs>
                  </a:gsLst>
                  <a:lin ang="5400000" scaled="0"/>
                  <a:tileRect/>
                </a:gradFill>
                <a:latin typeface="思源黑体 CN Bold" panose="020B0800000000000000" pitchFamily="34" charset="-122"/>
                <a:ea typeface="思源黑体 CN Bold" panose="020B0800000000000000" pitchFamily="34" charset="-122"/>
              </a:defRPr>
            </a:lvl1pPr>
          </a:lstStyle>
          <a:p>
            <a:pPr algn="dist"/>
            <a:r>
              <a:rPr lang="zh-CN" altLang="en-US" sz="5400" b="1"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目录</a:t>
            </a:r>
          </a:p>
        </p:txBody>
      </p:sp>
      <p:sp>
        <p:nvSpPr>
          <p:cNvPr id="63" name="PA-六边形 1">
            <a:extLst>
              <a:ext uri="{FF2B5EF4-FFF2-40B4-BE49-F238E27FC236}">
                <a16:creationId xmlns:a16="http://schemas.microsoft.com/office/drawing/2014/main" xmlns="" id="{C29B1AE9-C8C8-4827-A5F4-0D4B301B7B41}"/>
              </a:ext>
            </a:extLst>
          </p:cNvPr>
          <p:cNvSpPr/>
          <p:nvPr>
            <p:custDataLst>
              <p:tags r:id="rId1"/>
            </p:custDataLst>
          </p:nvPr>
        </p:nvSpPr>
        <p:spPr>
          <a:xfrm rot="16200000">
            <a:off x="839230" y="2788647"/>
            <a:ext cx="2479754" cy="2137719"/>
          </a:xfrm>
          <a:prstGeom prst="hexagon">
            <a:avLst/>
          </a:prstGeom>
          <a:noFill/>
          <a:ln w="9525">
            <a:solidFill>
              <a:srgbClr val="08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EC5B6"/>
              </a:solidFill>
            </a:endParaRPr>
          </a:p>
        </p:txBody>
      </p:sp>
      <p:sp>
        <p:nvSpPr>
          <p:cNvPr id="64" name="PA-六边形 20">
            <a:extLst>
              <a:ext uri="{FF2B5EF4-FFF2-40B4-BE49-F238E27FC236}">
                <a16:creationId xmlns:a16="http://schemas.microsoft.com/office/drawing/2014/main" xmlns="" id="{8DA4A986-6534-4949-BA6B-5A9D9C73CEE6}"/>
              </a:ext>
            </a:extLst>
          </p:cNvPr>
          <p:cNvSpPr/>
          <p:nvPr>
            <p:custDataLst>
              <p:tags r:id="rId2"/>
            </p:custDataLst>
          </p:nvPr>
        </p:nvSpPr>
        <p:spPr>
          <a:xfrm rot="16200000">
            <a:off x="3583803" y="2788647"/>
            <a:ext cx="2479754" cy="2137719"/>
          </a:xfrm>
          <a:prstGeom prst="hexagon">
            <a:avLst/>
          </a:prstGeom>
          <a:noFill/>
          <a:ln w="9525">
            <a:solidFill>
              <a:srgbClr val="08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EC5B6"/>
              </a:solidFill>
            </a:endParaRPr>
          </a:p>
        </p:txBody>
      </p:sp>
      <p:sp>
        <p:nvSpPr>
          <p:cNvPr id="65" name="PA-六边形 27">
            <a:extLst>
              <a:ext uri="{FF2B5EF4-FFF2-40B4-BE49-F238E27FC236}">
                <a16:creationId xmlns:a16="http://schemas.microsoft.com/office/drawing/2014/main" xmlns="" id="{7B535D19-556D-4791-95E9-86283487F708}"/>
              </a:ext>
            </a:extLst>
          </p:cNvPr>
          <p:cNvSpPr/>
          <p:nvPr>
            <p:custDataLst>
              <p:tags r:id="rId3"/>
            </p:custDataLst>
          </p:nvPr>
        </p:nvSpPr>
        <p:spPr>
          <a:xfrm rot="16200000">
            <a:off x="6328376" y="2788647"/>
            <a:ext cx="2479754" cy="2137719"/>
          </a:xfrm>
          <a:prstGeom prst="hexagon">
            <a:avLst/>
          </a:prstGeom>
          <a:noFill/>
          <a:ln w="9525">
            <a:solidFill>
              <a:srgbClr val="2EC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PA-六边形 34">
            <a:extLst>
              <a:ext uri="{FF2B5EF4-FFF2-40B4-BE49-F238E27FC236}">
                <a16:creationId xmlns:a16="http://schemas.microsoft.com/office/drawing/2014/main" xmlns="" id="{5D236974-48EC-4DA1-812A-AB851688763E}"/>
              </a:ext>
            </a:extLst>
          </p:cNvPr>
          <p:cNvSpPr/>
          <p:nvPr>
            <p:custDataLst>
              <p:tags r:id="rId4"/>
            </p:custDataLst>
          </p:nvPr>
        </p:nvSpPr>
        <p:spPr>
          <a:xfrm rot="16200000">
            <a:off x="9072948" y="2788647"/>
            <a:ext cx="2479754" cy="2137719"/>
          </a:xfrm>
          <a:prstGeom prst="hexagon">
            <a:avLst/>
          </a:prstGeom>
          <a:noFill/>
          <a:ln w="9525">
            <a:solidFill>
              <a:srgbClr val="2EC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PA-skip-track_81068">
            <a:extLst>
              <a:ext uri="{FF2B5EF4-FFF2-40B4-BE49-F238E27FC236}">
                <a16:creationId xmlns:a16="http://schemas.microsoft.com/office/drawing/2014/main" xmlns="" id="{243FCC2C-18DA-4EDE-BF71-DC5D4051FE83}"/>
              </a:ext>
            </a:extLst>
          </p:cNvPr>
          <p:cNvSpPr>
            <a:spLocks noChangeAspect="1"/>
          </p:cNvSpPr>
          <p:nvPr>
            <p:custDataLst>
              <p:tags r:id="rId5"/>
            </p:custDataLst>
          </p:nvPr>
        </p:nvSpPr>
        <p:spPr bwMode="auto">
          <a:xfrm rot="16200000">
            <a:off x="1849002" y="1856995"/>
            <a:ext cx="460210" cy="1440414"/>
          </a:xfrm>
          <a:custGeom>
            <a:avLst/>
            <a:gdLst>
              <a:gd name="T0" fmla="*/ 2320 w 2359"/>
              <a:gd name="T1" fmla="*/ 2000 h 4132"/>
              <a:gd name="T2" fmla="*/ 359 w 2359"/>
              <a:gd name="T3" fmla="*/ 39 h 4132"/>
              <a:gd name="T4" fmla="*/ 218 w 2359"/>
              <a:gd name="T5" fmla="*/ 39 h 4132"/>
              <a:gd name="T6" fmla="*/ 29 w 2359"/>
              <a:gd name="T7" fmla="*/ 228 h 4132"/>
              <a:gd name="T8" fmla="*/ 0 w 2359"/>
              <a:gd name="T9" fmla="*/ 299 h 4132"/>
              <a:gd name="T10" fmla="*/ 29 w 2359"/>
              <a:gd name="T11" fmla="*/ 369 h 4132"/>
              <a:gd name="T12" fmla="*/ 1731 w 2359"/>
              <a:gd name="T13" fmla="*/ 2071 h 4132"/>
              <a:gd name="T14" fmla="*/ 29 w 2359"/>
              <a:gd name="T15" fmla="*/ 3773 h 4132"/>
              <a:gd name="T16" fmla="*/ 0 w 2359"/>
              <a:gd name="T17" fmla="*/ 3843 h 4132"/>
              <a:gd name="T18" fmla="*/ 29 w 2359"/>
              <a:gd name="T19" fmla="*/ 3914 h 4132"/>
              <a:gd name="T20" fmla="*/ 218 w 2359"/>
              <a:gd name="T21" fmla="*/ 4103 h 4132"/>
              <a:gd name="T22" fmla="*/ 289 w 2359"/>
              <a:gd name="T23" fmla="*/ 4132 h 4132"/>
              <a:gd name="T24" fmla="*/ 359 w 2359"/>
              <a:gd name="T25" fmla="*/ 4103 h 4132"/>
              <a:gd name="T26" fmla="*/ 2320 w 2359"/>
              <a:gd name="T27" fmla="*/ 2142 h 4132"/>
              <a:gd name="T28" fmla="*/ 2320 w 2359"/>
              <a:gd name="T29" fmla="*/ 2000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9" h="4132">
                <a:moveTo>
                  <a:pt x="2320" y="2000"/>
                </a:moveTo>
                <a:lnTo>
                  <a:pt x="359" y="39"/>
                </a:lnTo>
                <a:cubicBezTo>
                  <a:pt x="320" y="0"/>
                  <a:pt x="257" y="0"/>
                  <a:pt x="218" y="39"/>
                </a:cubicBezTo>
                <a:lnTo>
                  <a:pt x="29" y="228"/>
                </a:lnTo>
                <a:cubicBezTo>
                  <a:pt x="11" y="247"/>
                  <a:pt x="0" y="272"/>
                  <a:pt x="0" y="299"/>
                </a:cubicBezTo>
                <a:cubicBezTo>
                  <a:pt x="0" y="325"/>
                  <a:pt x="11" y="351"/>
                  <a:pt x="29" y="369"/>
                </a:cubicBezTo>
                <a:lnTo>
                  <a:pt x="1731" y="2071"/>
                </a:lnTo>
                <a:lnTo>
                  <a:pt x="29" y="3773"/>
                </a:lnTo>
                <a:cubicBezTo>
                  <a:pt x="11" y="3791"/>
                  <a:pt x="0" y="3817"/>
                  <a:pt x="0" y="3843"/>
                </a:cubicBezTo>
                <a:cubicBezTo>
                  <a:pt x="0" y="3870"/>
                  <a:pt x="11" y="3895"/>
                  <a:pt x="29" y="3914"/>
                </a:cubicBezTo>
                <a:lnTo>
                  <a:pt x="218" y="4103"/>
                </a:lnTo>
                <a:cubicBezTo>
                  <a:pt x="238" y="4122"/>
                  <a:pt x="263" y="4132"/>
                  <a:pt x="289" y="4132"/>
                </a:cubicBezTo>
                <a:cubicBezTo>
                  <a:pt x="314" y="4132"/>
                  <a:pt x="340" y="4122"/>
                  <a:pt x="359" y="4103"/>
                </a:cubicBezTo>
                <a:lnTo>
                  <a:pt x="2320" y="2142"/>
                </a:lnTo>
                <a:cubicBezTo>
                  <a:pt x="2359" y="2103"/>
                  <a:pt x="2359" y="2039"/>
                  <a:pt x="2320" y="2000"/>
                </a:cubicBezTo>
                <a:close/>
              </a:path>
            </a:pathLst>
          </a:custGeom>
          <a:solidFill>
            <a:srgbClr val="2EC5B6"/>
          </a:solidFill>
          <a:ln>
            <a:solidFill>
              <a:srgbClr val="2EC5B6"/>
            </a:solidFill>
          </a:ln>
        </p:spPr>
      </p:sp>
      <p:sp>
        <p:nvSpPr>
          <p:cNvPr id="68" name="PA-skip-track_81068">
            <a:extLst>
              <a:ext uri="{FF2B5EF4-FFF2-40B4-BE49-F238E27FC236}">
                <a16:creationId xmlns:a16="http://schemas.microsoft.com/office/drawing/2014/main" xmlns="" id="{E6BF2113-2048-4A18-A892-02D5447AC3E4}"/>
              </a:ext>
            </a:extLst>
          </p:cNvPr>
          <p:cNvSpPr>
            <a:spLocks noChangeAspect="1"/>
          </p:cNvSpPr>
          <p:nvPr>
            <p:custDataLst>
              <p:tags r:id="rId6"/>
            </p:custDataLst>
          </p:nvPr>
        </p:nvSpPr>
        <p:spPr bwMode="auto">
          <a:xfrm rot="5400000" flipV="1">
            <a:off x="1849002" y="4404082"/>
            <a:ext cx="460210" cy="1440414"/>
          </a:xfrm>
          <a:custGeom>
            <a:avLst/>
            <a:gdLst>
              <a:gd name="T0" fmla="*/ 2320 w 2359"/>
              <a:gd name="T1" fmla="*/ 2000 h 4132"/>
              <a:gd name="T2" fmla="*/ 359 w 2359"/>
              <a:gd name="T3" fmla="*/ 39 h 4132"/>
              <a:gd name="T4" fmla="*/ 218 w 2359"/>
              <a:gd name="T5" fmla="*/ 39 h 4132"/>
              <a:gd name="T6" fmla="*/ 29 w 2359"/>
              <a:gd name="T7" fmla="*/ 228 h 4132"/>
              <a:gd name="T8" fmla="*/ 0 w 2359"/>
              <a:gd name="T9" fmla="*/ 299 h 4132"/>
              <a:gd name="T10" fmla="*/ 29 w 2359"/>
              <a:gd name="T11" fmla="*/ 369 h 4132"/>
              <a:gd name="T12" fmla="*/ 1731 w 2359"/>
              <a:gd name="T13" fmla="*/ 2071 h 4132"/>
              <a:gd name="T14" fmla="*/ 29 w 2359"/>
              <a:gd name="T15" fmla="*/ 3773 h 4132"/>
              <a:gd name="T16" fmla="*/ 0 w 2359"/>
              <a:gd name="T17" fmla="*/ 3843 h 4132"/>
              <a:gd name="T18" fmla="*/ 29 w 2359"/>
              <a:gd name="T19" fmla="*/ 3914 h 4132"/>
              <a:gd name="T20" fmla="*/ 218 w 2359"/>
              <a:gd name="T21" fmla="*/ 4103 h 4132"/>
              <a:gd name="T22" fmla="*/ 289 w 2359"/>
              <a:gd name="T23" fmla="*/ 4132 h 4132"/>
              <a:gd name="T24" fmla="*/ 359 w 2359"/>
              <a:gd name="T25" fmla="*/ 4103 h 4132"/>
              <a:gd name="T26" fmla="*/ 2320 w 2359"/>
              <a:gd name="T27" fmla="*/ 2142 h 4132"/>
              <a:gd name="T28" fmla="*/ 2320 w 2359"/>
              <a:gd name="T29" fmla="*/ 2000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9" h="4132">
                <a:moveTo>
                  <a:pt x="2320" y="2000"/>
                </a:moveTo>
                <a:lnTo>
                  <a:pt x="359" y="39"/>
                </a:lnTo>
                <a:cubicBezTo>
                  <a:pt x="320" y="0"/>
                  <a:pt x="257" y="0"/>
                  <a:pt x="218" y="39"/>
                </a:cubicBezTo>
                <a:lnTo>
                  <a:pt x="29" y="228"/>
                </a:lnTo>
                <a:cubicBezTo>
                  <a:pt x="11" y="247"/>
                  <a:pt x="0" y="272"/>
                  <a:pt x="0" y="299"/>
                </a:cubicBezTo>
                <a:cubicBezTo>
                  <a:pt x="0" y="325"/>
                  <a:pt x="11" y="351"/>
                  <a:pt x="29" y="369"/>
                </a:cubicBezTo>
                <a:lnTo>
                  <a:pt x="1731" y="2071"/>
                </a:lnTo>
                <a:lnTo>
                  <a:pt x="29" y="3773"/>
                </a:lnTo>
                <a:cubicBezTo>
                  <a:pt x="11" y="3791"/>
                  <a:pt x="0" y="3817"/>
                  <a:pt x="0" y="3843"/>
                </a:cubicBezTo>
                <a:cubicBezTo>
                  <a:pt x="0" y="3870"/>
                  <a:pt x="11" y="3895"/>
                  <a:pt x="29" y="3914"/>
                </a:cubicBezTo>
                <a:lnTo>
                  <a:pt x="218" y="4103"/>
                </a:lnTo>
                <a:cubicBezTo>
                  <a:pt x="238" y="4122"/>
                  <a:pt x="263" y="4132"/>
                  <a:pt x="289" y="4132"/>
                </a:cubicBezTo>
                <a:cubicBezTo>
                  <a:pt x="314" y="4132"/>
                  <a:pt x="340" y="4122"/>
                  <a:pt x="359" y="4103"/>
                </a:cubicBezTo>
                <a:lnTo>
                  <a:pt x="2320" y="2142"/>
                </a:lnTo>
                <a:cubicBezTo>
                  <a:pt x="2359" y="2103"/>
                  <a:pt x="2359" y="2039"/>
                  <a:pt x="2320" y="2000"/>
                </a:cubicBezTo>
                <a:close/>
              </a:path>
            </a:pathLst>
          </a:custGeom>
          <a:solidFill>
            <a:srgbClr val="2EC5B6"/>
          </a:solidFill>
          <a:ln>
            <a:solidFill>
              <a:srgbClr val="2EC5B6"/>
            </a:solidFill>
          </a:ln>
        </p:spPr>
      </p:sp>
      <p:sp>
        <p:nvSpPr>
          <p:cNvPr id="69" name="PA-skip-track_81068">
            <a:extLst>
              <a:ext uri="{FF2B5EF4-FFF2-40B4-BE49-F238E27FC236}">
                <a16:creationId xmlns:a16="http://schemas.microsoft.com/office/drawing/2014/main" xmlns="" id="{605230C3-A533-411D-BC54-F36C9C7BFC66}"/>
              </a:ext>
            </a:extLst>
          </p:cNvPr>
          <p:cNvSpPr>
            <a:spLocks noChangeAspect="1"/>
          </p:cNvSpPr>
          <p:nvPr>
            <p:custDataLst>
              <p:tags r:id="rId7"/>
            </p:custDataLst>
          </p:nvPr>
        </p:nvSpPr>
        <p:spPr bwMode="auto">
          <a:xfrm rot="16200000">
            <a:off x="4589079" y="1856995"/>
            <a:ext cx="460210" cy="1440414"/>
          </a:xfrm>
          <a:custGeom>
            <a:avLst/>
            <a:gdLst>
              <a:gd name="T0" fmla="*/ 2320 w 2359"/>
              <a:gd name="T1" fmla="*/ 2000 h 4132"/>
              <a:gd name="T2" fmla="*/ 359 w 2359"/>
              <a:gd name="T3" fmla="*/ 39 h 4132"/>
              <a:gd name="T4" fmla="*/ 218 w 2359"/>
              <a:gd name="T5" fmla="*/ 39 h 4132"/>
              <a:gd name="T6" fmla="*/ 29 w 2359"/>
              <a:gd name="T7" fmla="*/ 228 h 4132"/>
              <a:gd name="T8" fmla="*/ 0 w 2359"/>
              <a:gd name="T9" fmla="*/ 299 h 4132"/>
              <a:gd name="T10" fmla="*/ 29 w 2359"/>
              <a:gd name="T11" fmla="*/ 369 h 4132"/>
              <a:gd name="T12" fmla="*/ 1731 w 2359"/>
              <a:gd name="T13" fmla="*/ 2071 h 4132"/>
              <a:gd name="T14" fmla="*/ 29 w 2359"/>
              <a:gd name="T15" fmla="*/ 3773 h 4132"/>
              <a:gd name="T16" fmla="*/ 0 w 2359"/>
              <a:gd name="T17" fmla="*/ 3843 h 4132"/>
              <a:gd name="T18" fmla="*/ 29 w 2359"/>
              <a:gd name="T19" fmla="*/ 3914 h 4132"/>
              <a:gd name="T20" fmla="*/ 218 w 2359"/>
              <a:gd name="T21" fmla="*/ 4103 h 4132"/>
              <a:gd name="T22" fmla="*/ 289 w 2359"/>
              <a:gd name="T23" fmla="*/ 4132 h 4132"/>
              <a:gd name="T24" fmla="*/ 359 w 2359"/>
              <a:gd name="T25" fmla="*/ 4103 h 4132"/>
              <a:gd name="T26" fmla="*/ 2320 w 2359"/>
              <a:gd name="T27" fmla="*/ 2142 h 4132"/>
              <a:gd name="T28" fmla="*/ 2320 w 2359"/>
              <a:gd name="T29" fmla="*/ 2000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9" h="4132">
                <a:moveTo>
                  <a:pt x="2320" y="2000"/>
                </a:moveTo>
                <a:lnTo>
                  <a:pt x="359" y="39"/>
                </a:lnTo>
                <a:cubicBezTo>
                  <a:pt x="320" y="0"/>
                  <a:pt x="257" y="0"/>
                  <a:pt x="218" y="39"/>
                </a:cubicBezTo>
                <a:lnTo>
                  <a:pt x="29" y="228"/>
                </a:lnTo>
                <a:cubicBezTo>
                  <a:pt x="11" y="247"/>
                  <a:pt x="0" y="272"/>
                  <a:pt x="0" y="299"/>
                </a:cubicBezTo>
                <a:cubicBezTo>
                  <a:pt x="0" y="325"/>
                  <a:pt x="11" y="351"/>
                  <a:pt x="29" y="369"/>
                </a:cubicBezTo>
                <a:lnTo>
                  <a:pt x="1731" y="2071"/>
                </a:lnTo>
                <a:lnTo>
                  <a:pt x="29" y="3773"/>
                </a:lnTo>
                <a:cubicBezTo>
                  <a:pt x="11" y="3791"/>
                  <a:pt x="0" y="3817"/>
                  <a:pt x="0" y="3843"/>
                </a:cubicBezTo>
                <a:cubicBezTo>
                  <a:pt x="0" y="3870"/>
                  <a:pt x="11" y="3895"/>
                  <a:pt x="29" y="3914"/>
                </a:cubicBezTo>
                <a:lnTo>
                  <a:pt x="218" y="4103"/>
                </a:lnTo>
                <a:cubicBezTo>
                  <a:pt x="238" y="4122"/>
                  <a:pt x="263" y="4132"/>
                  <a:pt x="289" y="4132"/>
                </a:cubicBezTo>
                <a:cubicBezTo>
                  <a:pt x="314" y="4132"/>
                  <a:pt x="340" y="4122"/>
                  <a:pt x="359" y="4103"/>
                </a:cubicBezTo>
                <a:lnTo>
                  <a:pt x="2320" y="2142"/>
                </a:lnTo>
                <a:cubicBezTo>
                  <a:pt x="2359" y="2103"/>
                  <a:pt x="2359" y="2039"/>
                  <a:pt x="2320" y="2000"/>
                </a:cubicBezTo>
                <a:close/>
              </a:path>
            </a:pathLst>
          </a:custGeom>
          <a:solidFill>
            <a:srgbClr val="2EC5B6"/>
          </a:solidFill>
          <a:ln>
            <a:solidFill>
              <a:srgbClr val="2EC5B6"/>
            </a:solidFill>
          </a:ln>
        </p:spPr>
      </p:sp>
      <p:sp>
        <p:nvSpPr>
          <p:cNvPr id="70" name="PA-skip-track_81068">
            <a:extLst>
              <a:ext uri="{FF2B5EF4-FFF2-40B4-BE49-F238E27FC236}">
                <a16:creationId xmlns:a16="http://schemas.microsoft.com/office/drawing/2014/main" xmlns="" id="{4AEFD4F4-27D0-43BC-9971-BCBF894668D7}"/>
              </a:ext>
            </a:extLst>
          </p:cNvPr>
          <p:cNvSpPr>
            <a:spLocks noChangeAspect="1"/>
          </p:cNvSpPr>
          <p:nvPr>
            <p:custDataLst>
              <p:tags r:id="rId8"/>
            </p:custDataLst>
          </p:nvPr>
        </p:nvSpPr>
        <p:spPr bwMode="auto">
          <a:xfrm rot="5400000" flipV="1">
            <a:off x="4589079" y="4404082"/>
            <a:ext cx="460210" cy="1440414"/>
          </a:xfrm>
          <a:custGeom>
            <a:avLst/>
            <a:gdLst>
              <a:gd name="T0" fmla="*/ 2320 w 2359"/>
              <a:gd name="T1" fmla="*/ 2000 h 4132"/>
              <a:gd name="T2" fmla="*/ 359 w 2359"/>
              <a:gd name="T3" fmla="*/ 39 h 4132"/>
              <a:gd name="T4" fmla="*/ 218 w 2359"/>
              <a:gd name="T5" fmla="*/ 39 h 4132"/>
              <a:gd name="T6" fmla="*/ 29 w 2359"/>
              <a:gd name="T7" fmla="*/ 228 h 4132"/>
              <a:gd name="T8" fmla="*/ 0 w 2359"/>
              <a:gd name="T9" fmla="*/ 299 h 4132"/>
              <a:gd name="T10" fmla="*/ 29 w 2359"/>
              <a:gd name="T11" fmla="*/ 369 h 4132"/>
              <a:gd name="T12" fmla="*/ 1731 w 2359"/>
              <a:gd name="T13" fmla="*/ 2071 h 4132"/>
              <a:gd name="T14" fmla="*/ 29 w 2359"/>
              <a:gd name="T15" fmla="*/ 3773 h 4132"/>
              <a:gd name="T16" fmla="*/ 0 w 2359"/>
              <a:gd name="T17" fmla="*/ 3843 h 4132"/>
              <a:gd name="T18" fmla="*/ 29 w 2359"/>
              <a:gd name="T19" fmla="*/ 3914 h 4132"/>
              <a:gd name="T20" fmla="*/ 218 w 2359"/>
              <a:gd name="T21" fmla="*/ 4103 h 4132"/>
              <a:gd name="T22" fmla="*/ 289 w 2359"/>
              <a:gd name="T23" fmla="*/ 4132 h 4132"/>
              <a:gd name="T24" fmla="*/ 359 w 2359"/>
              <a:gd name="T25" fmla="*/ 4103 h 4132"/>
              <a:gd name="T26" fmla="*/ 2320 w 2359"/>
              <a:gd name="T27" fmla="*/ 2142 h 4132"/>
              <a:gd name="T28" fmla="*/ 2320 w 2359"/>
              <a:gd name="T29" fmla="*/ 2000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9" h="4132">
                <a:moveTo>
                  <a:pt x="2320" y="2000"/>
                </a:moveTo>
                <a:lnTo>
                  <a:pt x="359" y="39"/>
                </a:lnTo>
                <a:cubicBezTo>
                  <a:pt x="320" y="0"/>
                  <a:pt x="257" y="0"/>
                  <a:pt x="218" y="39"/>
                </a:cubicBezTo>
                <a:lnTo>
                  <a:pt x="29" y="228"/>
                </a:lnTo>
                <a:cubicBezTo>
                  <a:pt x="11" y="247"/>
                  <a:pt x="0" y="272"/>
                  <a:pt x="0" y="299"/>
                </a:cubicBezTo>
                <a:cubicBezTo>
                  <a:pt x="0" y="325"/>
                  <a:pt x="11" y="351"/>
                  <a:pt x="29" y="369"/>
                </a:cubicBezTo>
                <a:lnTo>
                  <a:pt x="1731" y="2071"/>
                </a:lnTo>
                <a:lnTo>
                  <a:pt x="29" y="3773"/>
                </a:lnTo>
                <a:cubicBezTo>
                  <a:pt x="11" y="3791"/>
                  <a:pt x="0" y="3817"/>
                  <a:pt x="0" y="3843"/>
                </a:cubicBezTo>
                <a:cubicBezTo>
                  <a:pt x="0" y="3870"/>
                  <a:pt x="11" y="3895"/>
                  <a:pt x="29" y="3914"/>
                </a:cubicBezTo>
                <a:lnTo>
                  <a:pt x="218" y="4103"/>
                </a:lnTo>
                <a:cubicBezTo>
                  <a:pt x="238" y="4122"/>
                  <a:pt x="263" y="4132"/>
                  <a:pt x="289" y="4132"/>
                </a:cubicBezTo>
                <a:cubicBezTo>
                  <a:pt x="314" y="4132"/>
                  <a:pt x="340" y="4122"/>
                  <a:pt x="359" y="4103"/>
                </a:cubicBezTo>
                <a:lnTo>
                  <a:pt x="2320" y="2142"/>
                </a:lnTo>
                <a:cubicBezTo>
                  <a:pt x="2359" y="2103"/>
                  <a:pt x="2359" y="2039"/>
                  <a:pt x="2320" y="2000"/>
                </a:cubicBezTo>
                <a:close/>
              </a:path>
            </a:pathLst>
          </a:custGeom>
          <a:solidFill>
            <a:srgbClr val="2EC5B6"/>
          </a:solidFill>
          <a:ln>
            <a:solidFill>
              <a:srgbClr val="2EC5B6"/>
            </a:solidFill>
          </a:ln>
        </p:spPr>
      </p:sp>
      <p:sp>
        <p:nvSpPr>
          <p:cNvPr id="71" name="PA-skip-track_81068">
            <a:extLst>
              <a:ext uri="{FF2B5EF4-FFF2-40B4-BE49-F238E27FC236}">
                <a16:creationId xmlns:a16="http://schemas.microsoft.com/office/drawing/2014/main" xmlns="" id="{D68799F7-3691-470A-BFB0-4F54B397BE81}"/>
              </a:ext>
            </a:extLst>
          </p:cNvPr>
          <p:cNvSpPr>
            <a:spLocks noChangeAspect="1"/>
          </p:cNvSpPr>
          <p:nvPr>
            <p:custDataLst>
              <p:tags r:id="rId9"/>
            </p:custDataLst>
          </p:nvPr>
        </p:nvSpPr>
        <p:spPr bwMode="auto">
          <a:xfrm rot="16200000">
            <a:off x="7329156" y="1856995"/>
            <a:ext cx="460210" cy="1440414"/>
          </a:xfrm>
          <a:custGeom>
            <a:avLst/>
            <a:gdLst>
              <a:gd name="T0" fmla="*/ 2320 w 2359"/>
              <a:gd name="T1" fmla="*/ 2000 h 4132"/>
              <a:gd name="T2" fmla="*/ 359 w 2359"/>
              <a:gd name="T3" fmla="*/ 39 h 4132"/>
              <a:gd name="T4" fmla="*/ 218 w 2359"/>
              <a:gd name="T5" fmla="*/ 39 h 4132"/>
              <a:gd name="T6" fmla="*/ 29 w 2359"/>
              <a:gd name="T7" fmla="*/ 228 h 4132"/>
              <a:gd name="T8" fmla="*/ 0 w 2359"/>
              <a:gd name="T9" fmla="*/ 299 h 4132"/>
              <a:gd name="T10" fmla="*/ 29 w 2359"/>
              <a:gd name="T11" fmla="*/ 369 h 4132"/>
              <a:gd name="T12" fmla="*/ 1731 w 2359"/>
              <a:gd name="T13" fmla="*/ 2071 h 4132"/>
              <a:gd name="T14" fmla="*/ 29 w 2359"/>
              <a:gd name="T15" fmla="*/ 3773 h 4132"/>
              <a:gd name="T16" fmla="*/ 0 w 2359"/>
              <a:gd name="T17" fmla="*/ 3843 h 4132"/>
              <a:gd name="T18" fmla="*/ 29 w 2359"/>
              <a:gd name="T19" fmla="*/ 3914 h 4132"/>
              <a:gd name="T20" fmla="*/ 218 w 2359"/>
              <a:gd name="T21" fmla="*/ 4103 h 4132"/>
              <a:gd name="T22" fmla="*/ 289 w 2359"/>
              <a:gd name="T23" fmla="*/ 4132 h 4132"/>
              <a:gd name="T24" fmla="*/ 359 w 2359"/>
              <a:gd name="T25" fmla="*/ 4103 h 4132"/>
              <a:gd name="T26" fmla="*/ 2320 w 2359"/>
              <a:gd name="T27" fmla="*/ 2142 h 4132"/>
              <a:gd name="T28" fmla="*/ 2320 w 2359"/>
              <a:gd name="T29" fmla="*/ 2000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9" h="4132">
                <a:moveTo>
                  <a:pt x="2320" y="2000"/>
                </a:moveTo>
                <a:lnTo>
                  <a:pt x="359" y="39"/>
                </a:lnTo>
                <a:cubicBezTo>
                  <a:pt x="320" y="0"/>
                  <a:pt x="257" y="0"/>
                  <a:pt x="218" y="39"/>
                </a:cubicBezTo>
                <a:lnTo>
                  <a:pt x="29" y="228"/>
                </a:lnTo>
                <a:cubicBezTo>
                  <a:pt x="11" y="247"/>
                  <a:pt x="0" y="272"/>
                  <a:pt x="0" y="299"/>
                </a:cubicBezTo>
                <a:cubicBezTo>
                  <a:pt x="0" y="325"/>
                  <a:pt x="11" y="351"/>
                  <a:pt x="29" y="369"/>
                </a:cubicBezTo>
                <a:lnTo>
                  <a:pt x="1731" y="2071"/>
                </a:lnTo>
                <a:lnTo>
                  <a:pt x="29" y="3773"/>
                </a:lnTo>
                <a:cubicBezTo>
                  <a:pt x="11" y="3791"/>
                  <a:pt x="0" y="3817"/>
                  <a:pt x="0" y="3843"/>
                </a:cubicBezTo>
                <a:cubicBezTo>
                  <a:pt x="0" y="3870"/>
                  <a:pt x="11" y="3895"/>
                  <a:pt x="29" y="3914"/>
                </a:cubicBezTo>
                <a:lnTo>
                  <a:pt x="218" y="4103"/>
                </a:lnTo>
                <a:cubicBezTo>
                  <a:pt x="238" y="4122"/>
                  <a:pt x="263" y="4132"/>
                  <a:pt x="289" y="4132"/>
                </a:cubicBezTo>
                <a:cubicBezTo>
                  <a:pt x="314" y="4132"/>
                  <a:pt x="340" y="4122"/>
                  <a:pt x="359" y="4103"/>
                </a:cubicBezTo>
                <a:lnTo>
                  <a:pt x="2320" y="2142"/>
                </a:lnTo>
                <a:cubicBezTo>
                  <a:pt x="2359" y="2103"/>
                  <a:pt x="2359" y="2039"/>
                  <a:pt x="2320" y="2000"/>
                </a:cubicBezTo>
                <a:close/>
              </a:path>
            </a:pathLst>
          </a:custGeom>
          <a:solidFill>
            <a:srgbClr val="2EC5B6"/>
          </a:solidFill>
          <a:ln>
            <a:solidFill>
              <a:srgbClr val="2EC5B6"/>
            </a:solidFill>
          </a:ln>
        </p:spPr>
      </p:sp>
      <p:sp>
        <p:nvSpPr>
          <p:cNvPr id="72" name="PA-skip-track_81068">
            <a:extLst>
              <a:ext uri="{FF2B5EF4-FFF2-40B4-BE49-F238E27FC236}">
                <a16:creationId xmlns:a16="http://schemas.microsoft.com/office/drawing/2014/main" xmlns="" id="{FA81F48E-1D4F-427E-99C7-2D574F2E4F72}"/>
              </a:ext>
            </a:extLst>
          </p:cNvPr>
          <p:cNvSpPr>
            <a:spLocks noChangeAspect="1"/>
          </p:cNvSpPr>
          <p:nvPr>
            <p:custDataLst>
              <p:tags r:id="rId10"/>
            </p:custDataLst>
          </p:nvPr>
        </p:nvSpPr>
        <p:spPr bwMode="auto">
          <a:xfrm rot="5400000" flipV="1">
            <a:off x="7329156" y="4404082"/>
            <a:ext cx="460210" cy="1440414"/>
          </a:xfrm>
          <a:custGeom>
            <a:avLst/>
            <a:gdLst>
              <a:gd name="T0" fmla="*/ 2320 w 2359"/>
              <a:gd name="T1" fmla="*/ 2000 h 4132"/>
              <a:gd name="T2" fmla="*/ 359 w 2359"/>
              <a:gd name="T3" fmla="*/ 39 h 4132"/>
              <a:gd name="T4" fmla="*/ 218 w 2359"/>
              <a:gd name="T5" fmla="*/ 39 h 4132"/>
              <a:gd name="T6" fmla="*/ 29 w 2359"/>
              <a:gd name="T7" fmla="*/ 228 h 4132"/>
              <a:gd name="T8" fmla="*/ 0 w 2359"/>
              <a:gd name="T9" fmla="*/ 299 h 4132"/>
              <a:gd name="T10" fmla="*/ 29 w 2359"/>
              <a:gd name="T11" fmla="*/ 369 h 4132"/>
              <a:gd name="T12" fmla="*/ 1731 w 2359"/>
              <a:gd name="T13" fmla="*/ 2071 h 4132"/>
              <a:gd name="T14" fmla="*/ 29 w 2359"/>
              <a:gd name="T15" fmla="*/ 3773 h 4132"/>
              <a:gd name="T16" fmla="*/ 0 w 2359"/>
              <a:gd name="T17" fmla="*/ 3843 h 4132"/>
              <a:gd name="T18" fmla="*/ 29 w 2359"/>
              <a:gd name="T19" fmla="*/ 3914 h 4132"/>
              <a:gd name="T20" fmla="*/ 218 w 2359"/>
              <a:gd name="T21" fmla="*/ 4103 h 4132"/>
              <a:gd name="T22" fmla="*/ 289 w 2359"/>
              <a:gd name="T23" fmla="*/ 4132 h 4132"/>
              <a:gd name="T24" fmla="*/ 359 w 2359"/>
              <a:gd name="T25" fmla="*/ 4103 h 4132"/>
              <a:gd name="T26" fmla="*/ 2320 w 2359"/>
              <a:gd name="T27" fmla="*/ 2142 h 4132"/>
              <a:gd name="T28" fmla="*/ 2320 w 2359"/>
              <a:gd name="T29" fmla="*/ 2000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9" h="4132">
                <a:moveTo>
                  <a:pt x="2320" y="2000"/>
                </a:moveTo>
                <a:lnTo>
                  <a:pt x="359" y="39"/>
                </a:lnTo>
                <a:cubicBezTo>
                  <a:pt x="320" y="0"/>
                  <a:pt x="257" y="0"/>
                  <a:pt x="218" y="39"/>
                </a:cubicBezTo>
                <a:lnTo>
                  <a:pt x="29" y="228"/>
                </a:lnTo>
                <a:cubicBezTo>
                  <a:pt x="11" y="247"/>
                  <a:pt x="0" y="272"/>
                  <a:pt x="0" y="299"/>
                </a:cubicBezTo>
                <a:cubicBezTo>
                  <a:pt x="0" y="325"/>
                  <a:pt x="11" y="351"/>
                  <a:pt x="29" y="369"/>
                </a:cubicBezTo>
                <a:lnTo>
                  <a:pt x="1731" y="2071"/>
                </a:lnTo>
                <a:lnTo>
                  <a:pt x="29" y="3773"/>
                </a:lnTo>
                <a:cubicBezTo>
                  <a:pt x="11" y="3791"/>
                  <a:pt x="0" y="3817"/>
                  <a:pt x="0" y="3843"/>
                </a:cubicBezTo>
                <a:cubicBezTo>
                  <a:pt x="0" y="3870"/>
                  <a:pt x="11" y="3895"/>
                  <a:pt x="29" y="3914"/>
                </a:cubicBezTo>
                <a:lnTo>
                  <a:pt x="218" y="4103"/>
                </a:lnTo>
                <a:cubicBezTo>
                  <a:pt x="238" y="4122"/>
                  <a:pt x="263" y="4132"/>
                  <a:pt x="289" y="4132"/>
                </a:cubicBezTo>
                <a:cubicBezTo>
                  <a:pt x="314" y="4132"/>
                  <a:pt x="340" y="4122"/>
                  <a:pt x="359" y="4103"/>
                </a:cubicBezTo>
                <a:lnTo>
                  <a:pt x="2320" y="2142"/>
                </a:lnTo>
                <a:cubicBezTo>
                  <a:pt x="2359" y="2103"/>
                  <a:pt x="2359" y="2039"/>
                  <a:pt x="2320" y="2000"/>
                </a:cubicBezTo>
                <a:close/>
              </a:path>
            </a:pathLst>
          </a:custGeom>
          <a:solidFill>
            <a:srgbClr val="2EC5B6"/>
          </a:solidFill>
          <a:ln>
            <a:solidFill>
              <a:srgbClr val="2EC5B6"/>
            </a:solidFill>
          </a:ln>
        </p:spPr>
      </p:sp>
      <p:sp>
        <p:nvSpPr>
          <p:cNvPr id="73" name="PA-skip-track_81068">
            <a:extLst>
              <a:ext uri="{FF2B5EF4-FFF2-40B4-BE49-F238E27FC236}">
                <a16:creationId xmlns:a16="http://schemas.microsoft.com/office/drawing/2014/main" xmlns="" id="{8A655C4B-7C19-4FA9-AF2A-2985DB1206C5}"/>
              </a:ext>
            </a:extLst>
          </p:cNvPr>
          <p:cNvSpPr>
            <a:spLocks noChangeAspect="1"/>
          </p:cNvSpPr>
          <p:nvPr>
            <p:custDataLst>
              <p:tags r:id="rId11"/>
            </p:custDataLst>
          </p:nvPr>
        </p:nvSpPr>
        <p:spPr bwMode="auto">
          <a:xfrm rot="16200000">
            <a:off x="10069233" y="1856995"/>
            <a:ext cx="460210" cy="1440414"/>
          </a:xfrm>
          <a:custGeom>
            <a:avLst/>
            <a:gdLst>
              <a:gd name="T0" fmla="*/ 2320 w 2359"/>
              <a:gd name="T1" fmla="*/ 2000 h 4132"/>
              <a:gd name="T2" fmla="*/ 359 w 2359"/>
              <a:gd name="T3" fmla="*/ 39 h 4132"/>
              <a:gd name="T4" fmla="*/ 218 w 2359"/>
              <a:gd name="T5" fmla="*/ 39 h 4132"/>
              <a:gd name="T6" fmla="*/ 29 w 2359"/>
              <a:gd name="T7" fmla="*/ 228 h 4132"/>
              <a:gd name="T8" fmla="*/ 0 w 2359"/>
              <a:gd name="T9" fmla="*/ 299 h 4132"/>
              <a:gd name="T10" fmla="*/ 29 w 2359"/>
              <a:gd name="T11" fmla="*/ 369 h 4132"/>
              <a:gd name="T12" fmla="*/ 1731 w 2359"/>
              <a:gd name="T13" fmla="*/ 2071 h 4132"/>
              <a:gd name="T14" fmla="*/ 29 w 2359"/>
              <a:gd name="T15" fmla="*/ 3773 h 4132"/>
              <a:gd name="T16" fmla="*/ 0 w 2359"/>
              <a:gd name="T17" fmla="*/ 3843 h 4132"/>
              <a:gd name="T18" fmla="*/ 29 w 2359"/>
              <a:gd name="T19" fmla="*/ 3914 h 4132"/>
              <a:gd name="T20" fmla="*/ 218 w 2359"/>
              <a:gd name="T21" fmla="*/ 4103 h 4132"/>
              <a:gd name="T22" fmla="*/ 289 w 2359"/>
              <a:gd name="T23" fmla="*/ 4132 h 4132"/>
              <a:gd name="T24" fmla="*/ 359 w 2359"/>
              <a:gd name="T25" fmla="*/ 4103 h 4132"/>
              <a:gd name="T26" fmla="*/ 2320 w 2359"/>
              <a:gd name="T27" fmla="*/ 2142 h 4132"/>
              <a:gd name="T28" fmla="*/ 2320 w 2359"/>
              <a:gd name="T29" fmla="*/ 2000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9" h="4132">
                <a:moveTo>
                  <a:pt x="2320" y="2000"/>
                </a:moveTo>
                <a:lnTo>
                  <a:pt x="359" y="39"/>
                </a:lnTo>
                <a:cubicBezTo>
                  <a:pt x="320" y="0"/>
                  <a:pt x="257" y="0"/>
                  <a:pt x="218" y="39"/>
                </a:cubicBezTo>
                <a:lnTo>
                  <a:pt x="29" y="228"/>
                </a:lnTo>
                <a:cubicBezTo>
                  <a:pt x="11" y="247"/>
                  <a:pt x="0" y="272"/>
                  <a:pt x="0" y="299"/>
                </a:cubicBezTo>
                <a:cubicBezTo>
                  <a:pt x="0" y="325"/>
                  <a:pt x="11" y="351"/>
                  <a:pt x="29" y="369"/>
                </a:cubicBezTo>
                <a:lnTo>
                  <a:pt x="1731" y="2071"/>
                </a:lnTo>
                <a:lnTo>
                  <a:pt x="29" y="3773"/>
                </a:lnTo>
                <a:cubicBezTo>
                  <a:pt x="11" y="3791"/>
                  <a:pt x="0" y="3817"/>
                  <a:pt x="0" y="3843"/>
                </a:cubicBezTo>
                <a:cubicBezTo>
                  <a:pt x="0" y="3870"/>
                  <a:pt x="11" y="3895"/>
                  <a:pt x="29" y="3914"/>
                </a:cubicBezTo>
                <a:lnTo>
                  <a:pt x="218" y="4103"/>
                </a:lnTo>
                <a:cubicBezTo>
                  <a:pt x="238" y="4122"/>
                  <a:pt x="263" y="4132"/>
                  <a:pt x="289" y="4132"/>
                </a:cubicBezTo>
                <a:cubicBezTo>
                  <a:pt x="314" y="4132"/>
                  <a:pt x="340" y="4122"/>
                  <a:pt x="359" y="4103"/>
                </a:cubicBezTo>
                <a:lnTo>
                  <a:pt x="2320" y="2142"/>
                </a:lnTo>
                <a:cubicBezTo>
                  <a:pt x="2359" y="2103"/>
                  <a:pt x="2359" y="2039"/>
                  <a:pt x="2320" y="2000"/>
                </a:cubicBezTo>
                <a:close/>
              </a:path>
            </a:pathLst>
          </a:custGeom>
          <a:solidFill>
            <a:srgbClr val="2EC5B6"/>
          </a:solidFill>
          <a:ln>
            <a:solidFill>
              <a:srgbClr val="2EC5B6"/>
            </a:solidFill>
          </a:ln>
        </p:spPr>
      </p:sp>
      <p:sp>
        <p:nvSpPr>
          <p:cNvPr id="74" name="PA-skip-track_81068">
            <a:extLst>
              <a:ext uri="{FF2B5EF4-FFF2-40B4-BE49-F238E27FC236}">
                <a16:creationId xmlns:a16="http://schemas.microsoft.com/office/drawing/2014/main" xmlns="" id="{F9540993-8419-46CE-B8C5-EA29DD703D37}"/>
              </a:ext>
            </a:extLst>
          </p:cNvPr>
          <p:cNvSpPr>
            <a:spLocks noChangeAspect="1"/>
          </p:cNvSpPr>
          <p:nvPr>
            <p:custDataLst>
              <p:tags r:id="rId12"/>
            </p:custDataLst>
          </p:nvPr>
        </p:nvSpPr>
        <p:spPr bwMode="auto">
          <a:xfrm rot="5400000" flipV="1">
            <a:off x="10069233" y="4404082"/>
            <a:ext cx="460210" cy="1440414"/>
          </a:xfrm>
          <a:custGeom>
            <a:avLst/>
            <a:gdLst>
              <a:gd name="T0" fmla="*/ 2320 w 2359"/>
              <a:gd name="T1" fmla="*/ 2000 h 4132"/>
              <a:gd name="T2" fmla="*/ 359 w 2359"/>
              <a:gd name="T3" fmla="*/ 39 h 4132"/>
              <a:gd name="T4" fmla="*/ 218 w 2359"/>
              <a:gd name="T5" fmla="*/ 39 h 4132"/>
              <a:gd name="T6" fmla="*/ 29 w 2359"/>
              <a:gd name="T7" fmla="*/ 228 h 4132"/>
              <a:gd name="T8" fmla="*/ 0 w 2359"/>
              <a:gd name="T9" fmla="*/ 299 h 4132"/>
              <a:gd name="T10" fmla="*/ 29 w 2359"/>
              <a:gd name="T11" fmla="*/ 369 h 4132"/>
              <a:gd name="T12" fmla="*/ 1731 w 2359"/>
              <a:gd name="T13" fmla="*/ 2071 h 4132"/>
              <a:gd name="T14" fmla="*/ 29 w 2359"/>
              <a:gd name="T15" fmla="*/ 3773 h 4132"/>
              <a:gd name="T16" fmla="*/ 0 w 2359"/>
              <a:gd name="T17" fmla="*/ 3843 h 4132"/>
              <a:gd name="T18" fmla="*/ 29 w 2359"/>
              <a:gd name="T19" fmla="*/ 3914 h 4132"/>
              <a:gd name="T20" fmla="*/ 218 w 2359"/>
              <a:gd name="T21" fmla="*/ 4103 h 4132"/>
              <a:gd name="T22" fmla="*/ 289 w 2359"/>
              <a:gd name="T23" fmla="*/ 4132 h 4132"/>
              <a:gd name="T24" fmla="*/ 359 w 2359"/>
              <a:gd name="T25" fmla="*/ 4103 h 4132"/>
              <a:gd name="T26" fmla="*/ 2320 w 2359"/>
              <a:gd name="T27" fmla="*/ 2142 h 4132"/>
              <a:gd name="T28" fmla="*/ 2320 w 2359"/>
              <a:gd name="T29" fmla="*/ 2000 h 4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9" h="4132">
                <a:moveTo>
                  <a:pt x="2320" y="2000"/>
                </a:moveTo>
                <a:lnTo>
                  <a:pt x="359" y="39"/>
                </a:lnTo>
                <a:cubicBezTo>
                  <a:pt x="320" y="0"/>
                  <a:pt x="257" y="0"/>
                  <a:pt x="218" y="39"/>
                </a:cubicBezTo>
                <a:lnTo>
                  <a:pt x="29" y="228"/>
                </a:lnTo>
                <a:cubicBezTo>
                  <a:pt x="11" y="247"/>
                  <a:pt x="0" y="272"/>
                  <a:pt x="0" y="299"/>
                </a:cubicBezTo>
                <a:cubicBezTo>
                  <a:pt x="0" y="325"/>
                  <a:pt x="11" y="351"/>
                  <a:pt x="29" y="369"/>
                </a:cubicBezTo>
                <a:lnTo>
                  <a:pt x="1731" y="2071"/>
                </a:lnTo>
                <a:lnTo>
                  <a:pt x="29" y="3773"/>
                </a:lnTo>
                <a:cubicBezTo>
                  <a:pt x="11" y="3791"/>
                  <a:pt x="0" y="3817"/>
                  <a:pt x="0" y="3843"/>
                </a:cubicBezTo>
                <a:cubicBezTo>
                  <a:pt x="0" y="3870"/>
                  <a:pt x="11" y="3895"/>
                  <a:pt x="29" y="3914"/>
                </a:cubicBezTo>
                <a:lnTo>
                  <a:pt x="218" y="4103"/>
                </a:lnTo>
                <a:cubicBezTo>
                  <a:pt x="238" y="4122"/>
                  <a:pt x="263" y="4132"/>
                  <a:pt x="289" y="4132"/>
                </a:cubicBezTo>
                <a:cubicBezTo>
                  <a:pt x="314" y="4132"/>
                  <a:pt x="340" y="4122"/>
                  <a:pt x="359" y="4103"/>
                </a:cubicBezTo>
                <a:lnTo>
                  <a:pt x="2320" y="2142"/>
                </a:lnTo>
                <a:cubicBezTo>
                  <a:pt x="2359" y="2103"/>
                  <a:pt x="2359" y="2039"/>
                  <a:pt x="2320" y="2000"/>
                </a:cubicBezTo>
                <a:close/>
              </a:path>
            </a:pathLst>
          </a:custGeom>
          <a:solidFill>
            <a:srgbClr val="2EC5B6"/>
          </a:solidFill>
          <a:ln>
            <a:solidFill>
              <a:srgbClr val="2EC5B6"/>
            </a:solidFill>
          </a:ln>
        </p:spPr>
      </p:sp>
      <p:sp>
        <p:nvSpPr>
          <p:cNvPr id="75" name="PA-文本框 49">
            <a:extLst>
              <a:ext uri="{FF2B5EF4-FFF2-40B4-BE49-F238E27FC236}">
                <a16:creationId xmlns:a16="http://schemas.microsoft.com/office/drawing/2014/main" xmlns="" id="{1D5258E8-E345-486B-A939-BD905924622E}"/>
              </a:ext>
            </a:extLst>
          </p:cNvPr>
          <p:cNvSpPr txBox="1"/>
          <p:nvPr>
            <p:custDataLst>
              <p:tags r:id="rId13"/>
            </p:custDataLst>
          </p:nvPr>
        </p:nvSpPr>
        <p:spPr>
          <a:xfrm>
            <a:off x="1796013" y="3118913"/>
            <a:ext cx="812177" cy="646331"/>
          </a:xfrm>
          <a:prstGeom prst="rect">
            <a:avLst/>
          </a:prstGeom>
          <a:noFill/>
        </p:spPr>
        <p:txBody>
          <a:bodyPr wrap="square" rtlCol="0">
            <a:spAutoFit/>
          </a:bodyPr>
          <a:lstStyle/>
          <a:p>
            <a:r>
              <a:rPr lang="en-US" altLang="zh-CN" sz="3600" b="1" dirty="0">
                <a:solidFill>
                  <a:srgbClr val="0A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01</a:t>
            </a:r>
            <a:endParaRPr lang="zh-CN" altLang="en-US" sz="3600" b="1" dirty="0">
              <a:solidFill>
                <a:srgbClr val="0A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76" name="PA-文本框 50">
            <a:extLst>
              <a:ext uri="{FF2B5EF4-FFF2-40B4-BE49-F238E27FC236}">
                <a16:creationId xmlns:a16="http://schemas.microsoft.com/office/drawing/2014/main" xmlns="" id="{E23DBA0F-A5F1-445E-B121-FAE5872C354A}"/>
              </a:ext>
            </a:extLst>
          </p:cNvPr>
          <p:cNvSpPr txBox="1"/>
          <p:nvPr>
            <p:custDataLst>
              <p:tags r:id="rId14"/>
            </p:custDataLst>
          </p:nvPr>
        </p:nvSpPr>
        <p:spPr>
          <a:xfrm>
            <a:off x="4502771" y="3118913"/>
            <a:ext cx="943737" cy="646331"/>
          </a:xfrm>
          <a:prstGeom prst="rect">
            <a:avLst/>
          </a:prstGeom>
          <a:noFill/>
        </p:spPr>
        <p:txBody>
          <a:bodyPr wrap="square" rtlCol="0">
            <a:spAutoFit/>
          </a:bodyPr>
          <a:lstStyle/>
          <a:p>
            <a:r>
              <a:rPr lang="en-US" altLang="zh-CN" sz="3600" b="1" dirty="0">
                <a:solidFill>
                  <a:srgbClr val="0A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02</a:t>
            </a:r>
            <a:endParaRPr lang="zh-CN" altLang="en-US" sz="3600" b="1" dirty="0">
              <a:solidFill>
                <a:srgbClr val="0A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77" name="PA-文本框 51">
            <a:extLst>
              <a:ext uri="{FF2B5EF4-FFF2-40B4-BE49-F238E27FC236}">
                <a16:creationId xmlns:a16="http://schemas.microsoft.com/office/drawing/2014/main" xmlns="" id="{DC6DEBDE-AE7F-4C2C-9915-F137C4A2F991}"/>
              </a:ext>
            </a:extLst>
          </p:cNvPr>
          <p:cNvSpPr txBox="1"/>
          <p:nvPr>
            <p:custDataLst>
              <p:tags r:id="rId15"/>
            </p:custDataLst>
          </p:nvPr>
        </p:nvSpPr>
        <p:spPr>
          <a:xfrm>
            <a:off x="7207684" y="3118913"/>
            <a:ext cx="949280" cy="646331"/>
          </a:xfrm>
          <a:prstGeom prst="rect">
            <a:avLst/>
          </a:prstGeom>
          <a:noFill/>
        </p:spPr>
        <p:txBody>
          <a:bodyPr wrap="square" rtlCol="0">
            <a:spAutoFit/>
          </a:bodyPr>
          <a:lstStyle/>
          <a:p>
            <a:r>
              <a:rPr lang="en-US" altLang="zh-CN" sz="3600" b="1" dirty="0">
                <a:solidFill>
                  <a:srgbClr val="0A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03</a:t>
            </a:r>
            <a:endParaRPr lang="zh-CN" altLang="en-US" sz="3600" b="1" dirty="0">
              <a:solidFill>
                <a:srgbClr val="0A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78" name="PA-文本框 52">
            <a:extLst>
              <a:ext uri="{FF2B5EF4-FFF2-40B4-BE49-F238E27FC236}">
                <a16:creationId xmlns:a16="http://schemas.microsoft.com/office/drawing/2014/main" xmlns="" id="{B1C351FE-F4EF-46C7-A5FA-E5B8466C5BEB}"/>
              </a:ext>
            </a:extLst>
          </p:cNvPr>
          <p:cNvSpPr txBox="1"/>
          <p:nvPr>
            <p:custDataLst>
              <p:tags r:id="rId16"/>
            </p:custDataLst>
          </p:nvPr>
        </p:nvSpPr>
        <p:spPr>
          <a:xfrm>
            <a:off x="9982838" y="3118913"/>
            <a:ext cx="968792" cy="646331"/>
          </a:xfrm>
          <a:prstGeom prst="rect">
            <a:avLst/>
          </a:prstGeom>
          <a:noFill/>
        </p:spPr>
        <p:txBody>
          <a:bodyPr wrap="square" rtlCol="0">
            <a:spAutoFit/>
          </a:bodyPr>
          <a:lstStyle/>
          <a:p>
            <a:r>
              <a:rPr lang="en-US" altLang="zh-CN" sz="3600" b="1" dirty="0">
                <a:solidFill>
                  <a:srgbClr val="0A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04</a:t>
            </a:r>
            <a:endParaRPr lang="zh-CN" altLang="en-US" sz="3600" b="1" dirty="0">
              <a:solidFill>
                <a:srgbClr val="0A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79" name="PA-矩形 60">
            <a:extLst>
              <a:ext uri="{FF2B5EF4-FFF2-40B4-BE49-F238E27FC236}">
                <a16:creationId xmlns:a16="http://schemas.microsoft.com/office/drawing/2014/main" xmlns="" id="{5FA752C5-EC2D-44A3-AF28-9A4302A31F23}"/>
              </a:ext>
            </a:extLst>
          </p:cNvPr>
          <p:cNvSpPr/>
          <p:nvPr>
            <p:custDataLst>
              <p:tags r:id="rId17"/>
            </p:custDataLst>
          </p:nvPr>
        </p:nvSpPr>
        <p:spPr>
          <a:xfrm>
            <a:off x="1159801" y="3872867"/>
            <a:ext cx="1779654"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a:t>
            </a:r>
            <a:r>
              <a:rPr lang="zh-CN" altLang="en-US" sz="28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工作总结</a:t>
            </a:r>
          </a:p>
        </p:txBody>
      </p:sp>
      <p:sp>
        <p:nvSpPr>
          <p:cNvPr id="80" name="PA-矩形 60">
            <a:extLst>
              <a:ext uri="{FF2B5EF4-FFF2-40B4-BE49-F238E27FC236}">
                <a16:creationId xmlns:a16="http://schemas.microsoft.com/office/drawing/2014/main" xmlns="" id="{822D9B04-8FDB-46A4-B560-A1E0C7FBE473}"/>
              </a:ext>
            </a:extLst>
          </p:cNvPr>
          <p:cNvSpPr/>
          <p:nvPr>
            <p:custDataLst>
              <p:tags r:id="rId18"/>
            </p:custDataLst>
          </p:nvPr>
        </p:nvSpPr>
        <p:spPr>
          <a:xfrm>
            <a:off x="3948448" y="3872867"/>
            <a:ext cx="1682512"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业务发展</a:t>
            </a:r>
          </a:p>
        </p:txBody>
      </p:sp>
      <p:sp>
        <p:nvSpPr>
          <p:cNvPr id="81" name="PA-矩形 60">
            <a:extLst>
              <a:ext uri="{FF2B5EF4-FFF2-40B4-BE49-F238E27FC236}">
                <a16:creationId xmlns:a16="http://schemas.microsoft.com/office/drawing/2014/main" xmlns="" id="{48FB5FD4-FACE-4F09-BF3F-10521E677533}"/>
              </a:ext>
            </a:extLst>
          </p:cNvPr>
          <p:cNvSpPr/>
          <p:nvPr>
            <p:custDataLst>
              <p:tags r:id="rId19"/>
            </p:custDataLst>
          </p:nvPr>
        </p:nvSpPr>
        <p:spPr>
          <a:xfrm>
            <a:off x="6648946" y="3872867"/>
            <a:ext cx="1779654"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a:t>
            </a:r>
            <a:r>
              <a:rPr lang="zh-CN" altLang="en-US" sz="28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市场分析</a:t>
            </a:r>
          </a:p>
        </p:txBody>
      </p:sp>
      <p:sp>
        <p:nvSpPr>
          <p:cNvPr id="82" name="PA-矩形 60">
            <a:extLst>
              <a:ext uri="{FF2B5EF4-FFF2-40B4-BE49-F238E27FC236}">
                <a16:creationId xmlns:a16="http://schemas.microsoft.com/office/drawing/2014/main" xmlns="" id="{0047F5FE-2A4F-4568-90FE-56D11058BBB2}"/>
              </a:ext>
            </a:extLst>
          </p:cNvPr>
          <p:cNvSpPr/>
          <p:nvPr>
            <p:custDataLst>
              <p:tags r:id="rId20"/>
            </p:custDataLst>
          </p:nvPr>
        </p:nvSpPr>
        <p:spPr>
          <a:xfrm>
            <a:off x="9442090" y="3872867"/>
            <a:ext cx="1682512"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未来规划</a:t>
            </a:r>
          </a:p>
        </p:txBody>
      </p:sp>
    </p:spTree>
    <p:extLst>
      <p:ext uri="{BB962C8B-B14F-4D97-AF65-F5344CB8AC3E}">
        <p14:creationId xmlns:p14="http://schemas.microsoft.com/office/powerpoint/2010/main" val="24213751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3000" advTm="3000">
        <p159:morph option="byObject"/>
      </p:transition>
    </mc:Choice>
    <mc:Fallback>
      <p:transition spd="slow" advTm="3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1B70BC1E-6AD6-46E6-AF92-B2B86B4A40DA}"/>
              </a:ext>
            </a:extLst>
          </p:cNvPr>
          <p:cNvSpPr/>
          <p:nvPr/>
        </p:nvSpPr>
        <p:spPr>
          <a:xfrm>
            <a:off x="6096000" y="0"/>
            <a:ext cx="6096000" cy="6858000"/>
          </a:xfrm>
          <a:prstGeom prst="rect">
            <a:avLst/>
          </a:prstGeom>
          <a:solidFill>
            <a:srgbClr val="28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6B3456A9-47FD-468E-AB41-D595628DE54E}"/>
              </a:ext>
            </a:extLst>
          </p:cNvPr>
          <p:cNvSpPr txBox="1"/>
          <p:nvPr/>
        </p:nvSpPr>
        <p:spPr>
          <a:xfrm>
            <a:off x="6885378" y="1058874"/>
            <a:ext cx="2247900" cy="461665"/>
          </a:xfrm>
          <a:prstGeom prst="rect">
            <a:avLst/>
          </a:prstGeom>
          <a:noFill/>
        </p:spPr>
        <p:txBody>
          <a:bodyPr wrap="square" rtlCol="0">
            <a:spAutoFit/>
          </a:bodyPr>
          <a:lstStyle/>
          <a:p>
            <a:r>
              <a:rPr lang="zh-CN" altLang="en-US" sz="2400" b="1" dirty="0">
                <a:solidFill>
                  <a:schemeClr val="bg1"/>
                </a:solidFill>
                <a:latin typeface="+mj-ea"/>
                <a:ea typeface="+mj-ea"/>
              </a:rPr>
              <a:t>设计师介绍</a:t>
            </a:r>
          </a:p>
        </p:txBody>
      </p:sp>
      <p:sp>
        <p:nvSpPr>
          <p:cNvPr id="9" name="矩形 8">
            <a:extLst>
              <a:ext uri="{FF2B5EF4-FFF2-40B4-BE49-F238E27FC236}">
                <a16:creationId xmlns:a16="http://schemas.microsoft.com/office/drawing/2014/main" xmlns="" id="{70AD26A9-F17B-4342-9489-02DFA4C7306F}"/>
              </a:ext>
            </a:extLst>
          </p:cNvPr>
          <p:cNvSpPr/>
          <p:nvPr/>
        </p:nvSpPr>
        <p:spPr>
          <a:xfrm>
            <a:off x="6935880" y="1693231"/>
            <a:ext cx="4711700" cy="1525739"/>
          </a:xfrm>
          <a:prstGeom prst="rect">
            <a:avLst/>
          </a:prstGeom>
        </p:spPr>
        <p:txBody>
          <a:bodyPr wrap="square">
            <a:spAutoFit/>
          </a:bodyPr>
          <a:lstStyle/>
          <a:p>
            <a:pPr algn="just">
              <a:lnSpc>
                <a:spcPct val="150000"/>
              </a:lnSpc>
            </a:pPr>
            <a:r>
              <a:rPr lang="zh-CN" altLang="en-US" sz="1600" dirty="0">
                <a:solidFill>
                  <a:schemeClr val="bg1">
                    <a:alpha val="75000"/>
                  </a:schemeClr>
                </a:solidFill>
              </a:rPr>
              <a:t>用爱做设计，</a:t>
            </a:r>
            <a:r>
              <a:rPr lang="en-US" altLang="zh-CN" sz="1600" dirty="0">
                <a:solidFill>
                  <a:schemeClr val="bg1">
                    <a:alpha val="75000"/>
                  </a:schemeClr>
                </a:solidFill>
              </a:rPr>
              <a:t>PPT</a:t>
            </a:r>
            <a:r>
              <a:rPr lang="zh-CN" altLang="en-US" sz="1600" dirty="0">
                <a:solidFill>
                  <a:schemeClr val="bg1">
                    <a:alpha val="75000"/>
                  </a:schemeClr>
                </a:solidFill>
              </a:rPr>
              <a:t>设计师，拥有</a:t>
            </a:r>
            <a:r>
              <a:rPr lang="en-US" altLang="zh-CN" sz="1600" dirty="0">
                <a:solidFill>
                  <a:schemeClr val="bg1">
                    <a:alpha val="75000"/>
                  </a:schemeClr>
                </a:solidFill>
              </a:rPr>
              <a:t>10</a:t>
            </a:r>
            <a:r>
              <a:rPr lang="zh-CN" altLang="en-US" sz="1600" dirty="0">
                <a:solidFill>
                  <a:schemeClr val="bg1">
                    <a:alpha val="75000"/>
                  </a:schemeClr>
                </a:solidFill>
              </a:rPr>
              <a:t>年的演示设计经验，擅长企业宣传、产品发布、工作汇报、年终总结、颁奖典礼、动感相册等，致力于打造高端演示设计，定制作品广受客户好评。</a:t>
            </a:r>
          </a:p>
        </p:txBody>
      </p:sp>
      <p:cxnSp>
        <p:nvCxnSpPr>
          <p:cNvPr id="39" name="直接连接符 38">
            <a:extLst>
              <a:ext uri="{FF2B5EF4-FFF2-40B4-BE49-F238E27FC236}">
                <a16:creationId xmlns:a16="http://schemas.microsoft.com/office/drawing/2014/main" xmlns="" id="{1F3B9B15-2728-4E0F-ACD2-6A5DA5D40C43}"/>
              </a:ext>
            </a:extLst>
          </p:cNvPr>
          <p:cNvCxnSpPr/>
          <p:nvPr/>
        </p:nvCxnSpPr>
        <p:spPr>
          <a:xfrm>
            <a:off x="7029928" y="1627129"/>
            <a:ext cx="15119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41B2E52B-31F2-4B4D-AF8E-D574A2146CD6}"/>
              </a:ext>
            </a:extLst>
          </p:cNvPr>
          <p:cNvSpPr/>
          <p:nvPr/>
        </p:nvSpPr>
        <p:spPr>
          <a:xfrm>
            <a:off x="-14959" y="0"/>
            <a:ext cx="6196344" cy="6858000"/>
          </a:xfrm>
          <a:prstGeom prst="rect">
            <a:avLst/>
          </a:prstGeom>
          <a:solidFill>
            <a:srgbClr val="28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xmlns="" id="{9B87A459-9BF0-47EE-84E8-A176C8D3F8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3470" y="1117803"/>
            <a:ext cx="2560320" cy="1280160"/>
          </a:xfrm>
          <a:prstGeom prst="rect">
            <a:avLst/>
          </a:prstGeom>
        </p:spPr>
      </p:pic>
      <p:sp>
        <p:nvSpPr>
          <p:cNvPr id="33" name="矩形: 圆角 32">
            <a:extLst>
              <a:ext uri="{FF2B5EF4-FFF2-40B4-BE49-F238E27FC236}">
                <a16:creationId xmlns:a16="http://schemas.microsoft.com/office/drawing/2014/main" xmlns="" id="{27A1BA31-C9BB-46E0-9624-BD1E41CFF930}"/>
              </a:ext>
            </a:extLst>
          </p:cNvPr>
          <p:cNvSpPr/>
          <p:nvPr/>
        </p:nvSpPr>
        <p:spPr>
          <a:xfrm>
            <a:off x="3037270" y="1589352"/>
            <a:ext cx="2700296" cy="502920"/>
          </a:xfrm>
          <a:prstGeom prst="roundRect">
            <a:avLst>
              <a:gd name="adj" fmla="val 9849"/>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A44E3696-4E78-4969-AC1E-A3C887BB1E50}"/>
              </a:ext>
            </a:extLst>
          </p:cNvPr>
          <p:cNvSpPr txBox="1"/>
          <p:nvPr/>
        </p:nvSpPr>
        <p:spPr>
          <a:xfrm>
            <a:off x="3133790" y="1645011"/>
            <a:ext cx="1125371" cy="400110"/>
          </a:xfrm>
          <a:prstGeom prst="rect">
            <a:avLst/>
          </a:prstGeom>
          <a:noFill/>
        </p:spPr>
        <p:txBody>
          <a:bodyPr wrap="square" rtlCol="0">
            <a:spAutoFit/>
          </a:bodyPr>
          <a:lstStyle/>
          <a:p>
            <a:pPr algn="dist"/>
            <a:r>
              <a:rPr lang="zh-CN" altLang="en-US" sz="2000" b="1" dirty="0">
                <a:latin typeface="方正兰亭黑简体" panose="02000000000000000000" pitchFamily="2" charset="-122"/>
                <a:ea typeface="方正兰亭黑简体" panose="02000000000000000000" pitchFamily="2" charset="-122"/>
              </a:rPr>
              <a:t>七点滴</a:t>
            </a:r>
          </a:p>
        </p:txBody>
      </p:sp>
      <p:sp>
        <p:nvSpPr>
          <p:cNvPr id="35" name="矩形: 圆角 34">
            <a:extLst>
              <a:ext uri="{FF2B5EF4-FFF2-40B4-BE49-F238E27FC236}">
                <a16:creationId xmlns:a16="http://schemas.microsoft.com/office/drawing/2014/main" xmlns="" id="{88882919-22FE-41D0-B0BA-60B84B88CD11}"/>
              </a:ext>
            </a:extLst>
          </p:cNvPr>
          <p:cNvSpPr/>
          <p:nvPr/>
        </p:nvSpPr>
        <p:spPr>
          <a:xfrm>
            <a:off x="5091795" y="1607330"/>
            <a:ext cx="626622" cy="468000"/>
          </a:xfrm>
          <a:prstGeom prst="roundRect">
            <a:avLst>
              <a:gd name="adj" fmla="val 2832"/>
            </a:avLst>
          </a:prstGeom>
          <a:solidFill>
            <a:srgbClr val="E7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iconfont-11899-5651507">
            <a:extLst>
              <a:ext uri="{FF2B5EF4-FFF2-40B4-BE49-F238E27FC236}">
                <a16:creationId xmlns:a16="http://schemas.microsoft.com/office/drawing/2014/main" xmlns="" id="{14DAD4A7-CC30-4C4F-ACB5-5841DBCC0DE7}"/>
              </a:ext>
            </a:extLst>
          </p:cNvPr>
          <p:cNvSpPr>
            <a:spLocks noChangeAspect="1"/>
          </p:cNvSpPr>
          <p:nvPr/>
        </p:nvSpPr>
        <p:spPr bwMode="auto">
          <a:xfrm>
            <a:off x="5277252" y="1689134"/>
            <a:ext cx="274320" cy="290035"/>
          </a:xfrm>
          <a:custGeom>
            <a:avLst/>
            <a:gdLst>
              <a:gd name="T0" fmla="*/ 10184 w 10436"/>
              <a:gd name="T1" fmla="*/ 9865 h 11034"/>
              <a:gd name="T2" fmla="*/ 8172 w 10436"/>
              <a:gd name="T3" fmla="*/ 7854 h 11034"/>
              <a:gd name="T4" fmla="*/ 7256 w 10436"/>
              <a:gd name="T5" fmla="*/ 1501 h 11034"/>
              <a:gd name="T6" fmla="*/ 904 w 10436"/>
              <a:gd name="T7" fmla="*/ 2418 h 11034"/>
              <a:gd name="T8" fmla="*/ 0 w 10436"/>
              <a:gd name="T9" fmla="*/ 5135 h 11034"/>
              <a:gd name="T10" fmla="*/ 4539 w 10436"/>
              <a:gd name="T11" fmla="*/ 9674 h 11034"/>
              <a:gd name="T12" fmla="*/ 7256 w 10436"/>
              <a:gd name="T13" fmla="*/ 8770 h 11034"/>
              <a:gd name="T14" fmla="*/ 9266 w 10436"/>
              <a:gd name="T15" fmla="*/ 10780 h 11034"/>
              <a:gd name="T16" fmla="*/ 10184 w 10436"/>
              <a:gd name="T17" fmla="*/ 10781 h 11034"/>
              <a:gd name="T18" fmla="*/ 10184 w 10436"/>
              <a:gd name="T19" fmla="*/ 9865 h 11034"/>
              <a:gd name="T20" fmla="*/ 4537 w 10436"/>
              <a:gd name="T21" fmla="*/ 8378 h 11034"/>
              <a:gd name="T22" fmla="*/ 1250 w 10436"/>
              <a:gd name="T23" fmla="*/ 5183 h 11034"/>
              <a:gd name="T24" fmla="*/ 4445 w 10436"/>
              <a:gd name="T25" fmla="*/ 1895 h 11034"/>
              <a:gd name="T26" fmla="*/ 4536 w 10436"/>
              <a:gd name="T27" fmla="*/ 1895 h 11034"/>
              <a:gd name="T28" fmla="*/ 7777 w 10436"/>
              <a:gd name="T29" fmla="*/ 5136 h 11034"/>
              <a:gd name="T30" fmla="*/ 4537 w 10436"/>
              <a:gd name="T31" fmla="*/ 8378 h 1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36" h="11034">
                <a:moveTo>
                  <a:pt x="10184" y="9865"/>
                </a:moveTo>
                <a:lnTo>
                  <a:pt x="8172" y="7854"/>
                </a:lnTo>
                <a:cubicBezTo>
                  <a:pt x="9674" y="5846"/>
                  <a:pt x="9262" y="3003"/>
                  <a:pt x="7256" y="1501"/>
                </a:cubicBezTo>
                <a:cubicBezTo>
                  <a:pt x="5250" y="0"/>
                  <a:pt x="2405" y="411"/>
                  <a:pt x="904" y="2418"/>
                </a:cubicBezTo>
                <a:cubicBezTo>
                  <a:pt x="317" y="3203"/>
                  <a:pt x="0" y="4155"/>
                  <a:pt x="0" y="5135"/>
                </a:cubicBezTo>
                <a:cubicBezTo>
                  <a:pt x="0" y="7641"/>
                  <a:pt x="2031" y="9674"/>
                  <a:pt x="4539" y="9674"/>
                </a:cubicBezTo>
                <a:cubicBezTo>
                  <a:pt x="5519" y="9674"/>
                  <a:pt x="6471" y="9356"/>
                  <a:pt x="7256" y="8770"/>
                </a:cubicBezTo>
                <a:lnTo>
                  <a:pt x="9266" y="10780"/>
                </a:lnTo>
                <a:cubicBezTo>
                  <a:pt x="9519" y="11034"/>
                  <a:pt x="9930" y="11034"/>
                  <a:pt x="10184" y="10781"/>
                </a:cubicBezTo>
                <a:cubicBezTo>
                  <a:pt x="10436" y="10529"/>
                  <a:pt x="10436" y="10118"/>
                  <a:pt x="10184" y="9865"/>
                </a:cubicBezTo>
                <a:close/>
                <a:moveTo>
                  <a:pt x="4537" y="8378"/>
                </a:moveTo>
                <a:cubicBezTo>
                  <a:pt x="2747" y="8403"/>
                  <a:pt x="1276" y="6973"/>
                  <a:pt x="1250" y="5183"/>
                </a:cubicBezTo>
                <a:cubicBezTo>
                  <a:pt x="1225" y="3393"/>
                  <a:pt x="2655" y="1921"/>
                  <a:pt x="4445" y="1895"/>
                </a:cubicBezTo>
                <a:lnTo>
                  <a:pt x="4536" y="1895"/>
                </a:lnTo>
                <a:cubicBezTo>
                  <a:pt x="6326" y="1895"/>
                  <a:pt x="7777" y="3346"/>
                  <a:pt x="7777" y="5136"/>
                </a:cubicBezTo>
                <a:cubicBezTo>
                  <a:pt x="7777" y="6926"/>
                  <a:pt x="6329" y="8378"/>
                  <a:pt x="4537" y="8378"/>
                </a:cubicBezTo>
                <a:close/>
              </a:path>
            </a:pathLst>
          </a:custGeom>
          <a:solidFill>
            <a:schemeClr val="tx1">
              <a:lumMod val="50000"/>
              <a:lumOff val="50000"/>
            </a:schemeClr>
          </a:solidFill>
          <a:ln>
            <a:noFill/>
          </a:ln>
        </p:spPr>
      </p:sp>
      <p:sp>
        <p:nvSpPr>
          <p:cNvPr id="37" name="PA-文本框 46">
            <a:extLst>
              <a:ext uri="{FF2B5EF4-FFF2-40B4-BE49-F238E27FC236}">
                <a16:creationId xmlns:a16="http://schemas.microsoft.com/office/drawing/2014/main" xmlns="" id="{BD02A8CD-B70C-4576-B620-1CDFE428BF7F}"/>
              </a:ext>
            </a:extLst>
          </p:cNvPr>
          <p:cNvSpPr txBox="1"/>
          <p:nvPr>
            <p:custDataLst>
              <p:tags r:id="rId2"/>
            </p:custDataLst>
          </p:nvPr>
        </p:nvSpPr>
        <p:spPr>
          <a:xfrm>
            <a:off x="1036768" y="2373684"/>
            <a:ext cx="4595112" cy="584775"/>
          </a:xfrm>
          <a:prstGeom prst="rect">
            <a:avLst/>
          </a:prstGeom>
          <a:noFill/>
        </p:spPr>
        <p:txBody>
          <a:bodyPr wrap="square" rtlCol="0">
            <a:spAutoFit/>
          </a:bodyPr>
          <a:lstStyle/>
          <a:p>
            <a:pPr algn="dist"/>
            <a:r>
              <a:rPr lang="zh-CN" altLang="en-US" sz="3200" dirty="0">
                <a:solidFill>
                  <a:schemeClr val="bg1"/>
                </a:solidFill>
                <a:latin typeface="方正字迹-吕建德行楷简体" panose="02010600010101010101" pitchFamily="2" charset="-122"/>
                <a:ea typeface="方正字迹-吕建德行楷简体" panose="02010600010101010101" pitchFamily="2" charset="-122"/>
              </a:rPr>
              <a:t>演绎更多精彩 </a:t>
            </a:r>
            <a:r>
              <a:rPr lang="en-US" altLang="zh-CN" sz="3200" dirty="0">
                <a:solidFill>
                  <a:schemeClr val="bg1"/>
                </a:solidFill>
                <a:latin typeface="Road Rage" pitchFamily="50" charset="0"/>
              </a:rPr>
              <a:t>PPT</a:t>
            </a:r>
            <a:endParaRPr lang="zh-CN" altLang="en-US" sz="3200" dirty="0">
              <a:solidFill>
                <a:schemeClr val="bg1"/>
              </a:solidFill>
              <a:latin typeface="Road Rage" pitchFamily="50" charset="0"/>
            </a:endParaRPr>
          </a:p>
        </p:txBody>
      </p:sp>
      <p:sp>
        <p:nvSpPr>
          <p:cNvPr id="38" name="矩形 37">
            <a:extLst>
              <a:ext uri="{FF2B5EF4-FFF2-40B4-BE49-F238E27FC236}">
                <a16:creationId xmlns:a16="http://schemas.microsoft.com/office/drawing/2014/main" xmlns="" id="{0E166D2B-4140-4464-B27F-A189A10BCFFE}"/>
              </a:ext>
            </a:extLst>
          </p:cNvPr>
          <p:cNvSpPr/>
          <p:nvPr/>
        </p:nvSpPr>
        <p:spPr>
          <a:xfrm>
            <a:off x="648507" y="1117803"/>
            <a:ext cx="5536096" cy="2057925"/>
          </a:xfrm>
          <a:prstGeom prst="rect">
            <a:avLst/>
          </a:prstGeom>
          <a:noFill/>
          <a:ln w="158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DDF53E42-0CC7-411C-A8E8-BC81A912BA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55906" y="4774415"/>
            <a:ext cx="5536096" cy="1022204"/>
          </a:xfrm>
          <a:prstGeom prst="rect">
            <a:avLst/>
          </a:prstGeom>
        </p:spPr>
      </p:pic>
      <p:sp>
        <p:nvSpPr>
          <p:cNvPr id="6" name="文本框 5">
            <a:extLst>
              <a:ext uri="{FF2B5EF4-FFF2-40B4-BE49-F238E27FC236}">
                <a16:creationId xmlns:a16="http://schemas.microsoft.com/office/drawing/2014/main" xmlns="" id="{37C262AA-D041-4509-8E6C-D90A7B410833}"/>
              </a:ext>
            </a:extLst>
          </p:cNvPr>
          <p:cNvSpPr txBox="1"/>
          <p:nvPr/>
        </p:nvSpPr>
        <p:spPr>
          <a:xfrm>
            <a:off x="10827500" y="4751555"/>
            <a:ext cx="1164154" cy="707886"/>
          </a:xfrm>
          <a:prstGeom prst="rect">
            <a:avLst/>
          </a:prstGeom>
          <a:noFill/>
        </p:spPr>
        <p:txBody>
          <a:bodyPr wrap="square" rtlCol="0">
            <a:spAutoFit/>
          </a:bodyPr>
          <a:lstStyle/>
          <a:p>
            <a:r>
              <a:rPr lang="zh-CN" altLang="en-US" sz="4000" b="1" dirty="0">
                <a:solidFill>
                  <a:srgbClr val="C00000"/>
                </a:solidFill>
                <a:latin typeface="汉仪春然手书W" panose="00000500040101010101" pitchFamily="2" charset="-122"/>
                <a:ea typeface="汉仪春然手书W" panose="00000500040101010101" pitchFamily="2" charset="-122"/>
              </a:rPr>
              <a:t>点击</a:t>
            </a:r>
          </a:p>
        </p:txBody>
      </p:sp>
      <p:sp>
        <p:nvSpPr>
          <p:cNvPr id="24" name="cursor_99187">
            <a:extLst>
              <a:ext uri="{FF2B5EF4-FFF2-40B4-BE49-F238E27FC236}">
                <a16:creationId xmlns:a16="http://schemas.microsoft.com/office/drawing/2014/main" xmlns="" id="{B43CD148-88DA-4BEB-96EE-D024B4B59E8D}"/>
              </a:ext>
            </a:extLst>
          </p:cNvPr>
          <p:cNvSpPr>
            <a:spLocks noChangeAspect="1"/>
          </p:cNvSpPr>
          <p:nvPr/>
        </p:nvSpPr>
        <p:spPr bwMode="auto">
          <a:xfrm>
            <a:off x="11132599" y="5287355"/>
            <a:ext cx="794442" cy="790676"/>
          </a:xfrm>
          <a:custGeom>
            <a:avLst/>
            <a:gdLst>
              <a:gd name="T0" fmla="*/ 3922 w 3973"/>
              <a:gd name="T1" fmla="*/ 3359 h 3960"/>
              <a:gd name="T2" fmla="*/ 3146 w 3973"/>
              <a:gd name="T3" fmla="*/ 2583 h 3960"/>
              <a:gd name="T4" fmla="*/ 3699 w 3973"/>
              <a:gd name="T5" fmla="*/ 2263 h 3960"/>
              <a:gd name="T6" fmla="*/ 3764 w 3973"/>
              <a:gd name="T7" fmla="*/ 2140 h 3960"/>
              <a:gd name="T8" fmla="*/ 3682 w 3973"/>
              <a:gd name="T9" fmla="*/ 2029 h 3960"/>
              <a:gd name="T10" fmla="*/ 2374 w 3973"/>
              <a:gd name="T11" fmla="*/ 1507 h 3960"/>
              <a:gd name="T12" fmla="*/ 2413 w 3973"/>
              <a:gd name="T13" fmla="*/ 1206 h 3960"/>
              <a:gd name="T14" fmla="*/ 1206 w 3973"/>
              <a:gd name="T15" fmla="*/ 0 h 3960"/>
              <a:gd name="T16" fmla="*/ 0 w 3973"/>
              <a:gd name="T17" fmla="*/ 1206 h 3960"/>
              <a:gd name="T18" fmla="*/ 1206 w 3973"/>
              <a:gd name="T19" fmla="*/ 2413 h 3960"/>
              <a:gd name="T20" fmla="*/ 1507 w 3973"/>
              <a:gd name="T21" fmla="*/ 2374 h 3960"/>
              <a:gd name="T22" fmla="*/ 2029 w 3973"/>
              <a:gd name="T23" fmla="*/ 3682 h 3960"/>
              <a:gd name="T24" fmla="*/ 2141 w 3973"/>
              <a:gd name="T25" fmla="*/ 3764 h 3960"/>
              <a:gd name="T26" fmla="*/ 2263 w 3973"/>
              <a:gd name="T27" fmla="*/ 3699 h 3960"/>
              <a:gd name="T28" fmla="*/ 2583 w 3973"/>
              <a:gd name="T29" fmla="*/ 3146 h 3960"/>
              <a:gd name="T30" fmla="*/ 3359 w 3973"/>
              <a:gd name="T31" fmla="*/ 3922 h 3960"/>
              <a:gd name="T32" fmla="*/ 3451 w 3973"/>
              <a:gd name="T33" fmla="*/ 3960 h 3960"/>
              <a:gd name="T34" fmla="*/ 3543 w 3973"/>
              <a:gd name="T35" fmla="*/ 3922 h 3960"/>
              <a:gd name="T36" fmla="*/ 3922 w 3973"/>
              <a:gd name="T37" fmla="*/ 3543 h 3960"/>
              <a:gd name="T38" fmla="*/ 3922 w 3973"/>
              <a:gd name="T39" fmla="*/ 3359 h 3960"/>
              <a:gd name="T40" fmla="*/ 1214 w 3973"/>
              <a:gd name="T41" fmla="*/ 1044 h 3960"/>
              <a:gd name="T42" fmla="*/ 1073 w 3973"/>
              <a:gd name="T43" fmla="*/ 1073 h 3960"/>
              <a:gd name="T44" fmla="*/ 1044 w 3973"/>
              <a:gd name="T45" fmla="*/ 1213 h 3960"/>
              <a:gd name="T46" fmla="*/ 1209 w 3973"/>
              <a:gd name="T47" fmla="*/ 1628 h 3960"/>
              <a:gd name="T48" fmla="*/ 785 w 3973"/>
              <a:gd name="T49" fmla="*/ 1201 h 3960"/>
              <a:gd name="T50" fmla="*/ 905 w 3973"/>
              <a:gd name="T51" fmla="*/ 905 h 3960"/>
              <a:gd name="T52" fmla="*/ 1197 w 3973"/>
              <a:gd name="T53" fmla="*/ 784 h 3960"/>
              <a:gd name="T54" fmla="*/ 1201 w 3973"/>
              <a:gd name="T55" fmla="*/ 785 h 3960"/>
              <a:gd name="T56" fmla="*/ 1628 w 3973"/>
              <a:gd name="T57" fmla="*/ 1209 h 3960"/>
              <a:gd name="T58" fmla="*/ 1214 w 3973"/>
              <a:gd name="T59" fmla="*/ 1044 h 3960"/>
              <a:gd name="T60" fmla="*/ 1206 w 3973"/>
              <a:gd name="T61" fmla="*/ 2152 h 3960"/>
              <a:gd name="T62" fmla="*/ 261 w 3973"/>
              <a:gd name="T63" fmla="*/ 1206 h 3960"/>
              <a:gd name="T64" fmla="*/ 1206 w 3973"/>
              <a:gd name="T65" fmla="*/ 261 h 3960"/>
              <a:gd name="T66" fmla="*/ 2152 w 3973"/>
              <a:gd name="T67" fmla="*/ 1206 h 3960"/>
              <a:gd name="T68" fmla="*/ 2130 w 3973"/>
              <a:gd name="T69" fmla="*/ 1409 h 3960"/>
              <a:gd name="T70" fmla="*/ 1882 w 3973"/>
              <a:gd name="T71" fmla="*/ 1311 h 3960"/>
              <a:gd name="T72" fmla="*/ 1889 w 3973"/>
              <a:gd name="T73" fmla="*/ 1210 h 3960"/>
              <a:gd name="T74" fmla="*/ 1203 w 3973"/>
              <a:gd name="T75" fmla="*/ 524 h 3960"/>
              <a:gd name="T76" fmla="*/ 1197 w 3973"/>
              <a:gd name="T77" fmla="*/ 524 h 3960"/>
              <a:gd name="T78" fmla="*/ 721 w 3973"/>
              <a:gd name="T79" fmla="*/ 721 h 3960"/>
              <a:gd name="T80" fmla="*/ 524 w 3973"/>
              <a:gd name="T81" fmla="*/ 1203 h 3960"/>
              <a:gd name="T82" fmla="*/ 1210 w 3973"/>
              <a:gd name="T83" fmla="*/ 1889 h 3960"/>
              <a:gd name="T84" fmla="*/ 1215 w 3973"/>
              <a:gd name="T85" fmla="*/ 1889 h 3960"/>
              <a:gd name="T86" fmla="*/ 1311 w 3973"/>
              <a:gd name="T87" fmla="*/ 1882 h 3960"/>
              <a:gd name="T88" fmla="*/ 1410 w 3973"/>
              <a:gd name="T89" fmla="*/ 2130 h 3960"/>
              <a:gd name="T90" fmla="*/ 1206 w 3973"/>
              <a:gd name="T91" fmla="*/ 2152 h 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73" h="3960">
                <a:moveTo>
                  <a:pt x="3922" y="3359"/>
                </a:moveTo>
                <a:lnTo>
                  <a:pt x="3146" y="2583"/>
                </a:lnTo>
                <a:lnTo>
                  <a:pt x="3699" y="2263"/>
                </a:lnTo>
                <a:cubicBezTo>
                  <a:pt x="3743" y="2238"/>
                  <a:pt x="3768" y="2190"/>
                  <a:pt x="3764" y="2140"/>
                </a:cubicBezTo>
                <a:cubicBezTo>
                  <a:pt x="3761" y="2091"/>
                  <a:pt x="3729" y="2047"/>
                  <a:pt x="3682" y="2029"/>
                </a:cubicBezTo>
                <a:lnTo>
                  <a:pt x="2374" y="1507"/>
                </a:lnTo>
                <a:cubicBezTo>
                  <a:pt x="2400" y="1409"/>
                  <a:pt x="2413" y="1308"/>
                  <a:pt x="2413" y="1206"/>
                </a:cubicBezTo>
                <a:cubicBezTo>
                  <a:pt x="2413" y="541"/>
                  <a:pt x="1871" y="0"/>
                  <a:pt x="1206" y="0"/>
                </a:cubicBezTo>
                <a:cubicBezTo>
                  <a:pt x="541" y="0"/>
                  <a:pt x="0" y="541"/>
                  <a:pt x="0" y="1206"/>
                </a:cubicBezTo>
                <a:cubicBezTo>
                  <a:pt x="0" y="1871"/>
                  <a:pt x="541" y="2413"/>
                  <a:pt x="1206" y="2413"/>
                </a:cubicBezTo>
                <a:cubicBezTo>
                  <a:pt x="1308" y="2413"/>
                  <a:pt x="1409" y="2399"/>
                  <a:pt x="1507" y="2374"/>
                </a:cubicBezTo>
                <a:lnTo>
                  <a:pt x="2029" y="3682"/>
                </a:lnTo>
                <a:cubicBezTo>
                  <a:pt x="2047" y="3729"/>
                  <a:pt x="2091" y="3761"/>
                  <a:pt x="2141" y="3764"/>
                </a:cubicBezTo>
                <a:cubicBezTo>
                  <a:pt x="2190" y="3768"/>
                  <a:pt x="2238" y="3743"/>
                  <a:pt x="2263" y="3699"/>
                </a:cubicBezTo>
                <a:lnTo>
                  <a:pt x="2583" y="3146"/>
                </a:lnTo>
                <a:lnTo>
                  <a:pt x="3359" y="3922"/>
                </a:lnTo>
                <a:cubicBezTo>
                  <a:pt x="3383" y="3946"/>
                  <a:pt x="3416" y="3960"/>
                  <a:pt x="3451" y="3960"/>
                </a:cubicBezTo>
                <a:cubicBezTo>
                  <a:pt x="3485" y="3960"/>
                  <a:pt x="3519" y="3946"/>
                  <a:pt x="3543" y="3922"/>
                </a:cubicBezTo>
                <a:lnTo>
                  <a:pt x="3922" y="3543"/>
                </a:lnTo>
                <a:cubicBezTo>
                  <a:pt x="3973" y="3492"/>
                  <a:pt x="3973" y="3410"/>
                  <a:pt x="3922" y="3359"/>
                </a:cubicBezTo>
                <a:close/>
                <a:moveTo>
                  <a:pt x="1214" y="1044"/>
                </a:moveTo>
                <a:cubicBezTo>
                  <a:pt x="1165" y="1025"/>
                  <a:pt x="1110" y="1036"/>
                  <a:pt x="1073" y="1073"/>
                </a:cubicBezTo>
                <a:cubicBezTo>
                  <a:pt x="1036" y="1110"/>
                  <a:pt x="1025" y="1165"/>
                  <a:pt x="1044" y="1213"/>
                </a:cubicBezTo>
                <a:lnTo>
                  <a:pt x="1209" y="1628"/>
                </a:lnTo>
                <a:cubicBezTo>
                  <a:pt x="977" y="1625"/>
                  <a:pt x="786" y="1434"/>
                  <a:pt x="785" y="1201"/>
                </a:cubicBezTo>
                <a:cubicBezTo>
                  <a:pt x="784" y="1089"/>
                  <a:pt x="826" y="983"/>
                  <a:pt x="905" y="905"/>
                </a:cubicBezTo>
                <a:cubicBezTo>
                  <a:pt x="983" y="827"/>
                  <a:pt x="1087" y="784"/>
                  <a:pt x="1197" y="784"/>
                </a:cubicBezTo>
                <a:cubicBezTo>
                  <a:pt x="1199" y="784"/>
                  <a:pt x="1200" y="784"/>
                  <a:pt x="1201" y="785"/>
                </a:cubicBezTo>
                <a:cubicBezTo>
                  <a:pt x="1434" y="786"/>
                  <a:pt x="1625" y="977"/>
                  <a:pt x="1628" y="1209"/>
                </a:cubicBezTo>
                <a:lnTo>
                  <a:pt x="1214" y="1044"/>
                </a:lnTo>
                <a:close/>
                <a:moveTo>
                  <a:pt x="1206" y="2152"/>
                </a:moveTo>
                <a:cubicBezTo>
                  <a:pt x="685" y="2152"/>
                  <a:pt x="261" y="1728"/>
                  <a:pt x="261" y="1206"/>
                </a:cubicBezTo>
                <a:cubicBezTo>
                  <a:pt x="261" y="685"/>
                  <a:pt x="685" y="261"/>
                  <a:pt x="1206" y="261"/>
                </a:cubicBezTo>
                <a:cubicBezTo>
                  <a:pt x="1728" y="261"/>
                  <a:pt x="2152" y="685"/>
                  <a:pt x="2152" y="1206"/>
                </a:cubicBezTo>
                <a:cubicBezTo>
                  <a:pt x="2152" y="1275"/>
                  <a:pt x="2144" y="1343"/>
                  <a:pt x="2130" y="1409"/>
                </a:cubicBezTo>
                <a:lnTo>
                  <a:pt x="1882" y="1311"/>
                </a:lnTo>
                <a:cubicBezTo>
                  <a:pt x="1887" y="1277"/>
                  <a:pt x="1889" y="1244"/>
                  <a:pt x="1889" y="1210"/>
                </a:cubicBezTo>
                <a:cubicBezTo>
                  <a:pt x="1886" y="834"/>
                  <a:pt x="1578" y="527"/>
                  <a:pt x="1203" y="524"/>
                </a:cubicBezTo>
                <a:cubicBezTo>
                  <a:pt x="1201" y="524"/>
                  <a:pt x="1199" y="524"/>
                  <a:pt x="1197" y="524"/>
                </a:cubicBezTo>
                <a:cubicBezTo>
                  <a:pt x="1017" y="524"/>
                  <a:pt x="848" y="593"/>
                  <a:pt x="721" y="721"/>
                </a:cubicBezTo>
                <a:cubicBezTo>
                  <a:pt x="592" y="849"/>
                  <a:pt x="522" y="1020"/>
                  <a:pt x="524" y="1203"/>
                </a:cubicBezTo>
                <a:cubicBezTo>
                  <a:pt x="527" y="1578"/>
                  <a:pt x="834" y="1886"/>
                  <a:pt x="1210" y="1889"/>
                </a:cubicBezTo>
                <a:cubicBezTo>
                  <a:pt x="1211" y="1889"/>
                  <a:pt x="1213" y="1889"/>
                  <a:pt x="1215" y="1889"/>
                </a:cubicBezTo>
                <a:cubicBezTo>
                  <a:pt x="1247" y="1889"/>
                  <a:pt x="1279" y="1886"/>
                  <a:pt x="1311" y="1882"/>
                </a:cubicBezTo>
                <a:lnTo>
                  <a:pt x="1410" y="2130"/>
                </a:lnTo>
                <a:cubicBezTo>
                  <a:pt x="1343" y="2144"/>
                  <a:pt x="1275" y="2152"/>
                  <a:pt x="1206" y="2152"/>
                </a:cubicBezTo>
                <a:close/>
              </a:path>
            </a:pathLst>
          </a:custGeom>
          <a:solidFill>
            <a:schemeClr val="accent1"/>
          </a:solidFill>
          <a:ln>
            <a:noFill/>
          </a:ln>
        </p:spPr>
      </p:sp>
      <p:sp>
        <p:nvSpPr>
          <p:cNvPr id="18" name="文本框 17">
            <a:extLst>
              <a:ext uri="{FF2B5EF4-FFF2-40B4-BE49-F238E27FC236}">
                <a16:creationId xmlns:a16="http://schemas.microsoft.com/office/drawing/2014/main" xmlns="" id="{337DB736-6AA3-4D1E-980D-79F90AC5312B}"/>
              </a:ext>
            </a:extLst>
          </p:cNvPr>
          <p:cNvSpPr txBox="1"/>
          <p:nvPr/>
        </p:nvSpPr>
        <p:spPr>
          <a:xfrm>
            <a:off x="2712166" y="6341504"/>
            <a:ext cx="780058" cy="369332"/>
          </a:xfrm>
          <a:prstGeom prst="rect">
            <a:avLst/>
          </a:prstGeom>
          <a:noFill/>
        </p:spPr>
        <p:txBody>
          <a:bodyPr wrap="square" rtlCol="0">
            <a:spAutoFit/>
          </a:bodyPr>
          <a:lstStyle/>
          <a:p>
            <a:pPr algn="dist"/>
            <a:r>
              <a:rPr lang="zh-CN" altLang="en-US" dirty="0">
                <a:solidFill>
                  <a:schemeClr val="bg1"/>
                </a:solidFill>
              </a:rPr>
              <a:t>微信</a:t>
            </a:r>
          </a:p>
        </p:txBody>
      </p:sp>
      <p:pic>
        <p:nvPicPr>
          <p:cNvPr id="3" name="图片 2">
            <a:extLst>
              <a:ext uri="{FF2B5EF4-FFF2-40B4-BE49-F238E27FC236}">
                <a16:creationId xmlns:a16="http://schemas.microsoft.com/office/drawing/2014/main" xmlns="" id="{5D20D97D-D319-4A6C-8AB5-20D2D20C0A5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10781" y="4094179"/>
            <a:ext cx="1646018" cy="1646018"/>
          </a:xfrm>
          <a:prstGeom prst="rect">
            <a:avLst/>
          </a:prstGeom>
        </p:spPr>
      </p:pic>
    </p:spTree>
    <p:custDataLst>
      <p:tags r:id="rId1"/>
    </p:custDataLst>
    <p:extLst>
      <p:ext uri="{BB962C8B-B14F-4D97-AF65-F5344CB8AC3E}">
        <p14:creationId xmlns:p14="http://schemas.microsoft.com/office/powerpoint/2010/main" val="198863155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3684" y="4826391"/>
            <a:ext cx="5520935" cy="1200329"/>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七点滴工作</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室</a:t>
            </a:r>
            <a:r>
              <a:rPr lang="zh-CN" altLang="en-US" b="1" u="sng" dirty="0" smtClean="0">
                <a:solidFill>
                  <a:srgbClr val="0033CC"/>
                </a:solidFill>
                <a:latin typeface="微软雅黑" panose="020B0503020204020204" pitchFamily="34" charset="-122"/>
                <a:ea typeface="微软雅黑" panose="020B0503020204020204" pitchFamily="34" charset="-122"/>
              </a:rPr>
              <a:t>    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a:solidFill>
                  <a:srgbClr val="0033CC"/>
                </a:solidFill>
                <a:latin typeface="微软雅黑" panose="020B0503020204020204" pitchFamily="34" charset="-122"/>
                <a:ea typeface="微软雅黑" panose="020B0503020204020204" pitchFamily="34" charset="-122"/>
              </a:rPr>
              <a:t>模板</a:t>
            </a:r>
            <a:r>
              <a:rPr lang="zh-CN" altLang="en-US" b="1" u="sng" dirty="0" smtClean="0">
                <a:solidFill>
                  <a:srgbClr val="0033CC"/>
                </a:solidFill>
                <a:latin typeface="微软雅黑" panose="020B0503020204020204" pitchFamily="34" charset="-122"/>
                <a:ea typeface="微软雅黑" panose="020B0503020204020204" pitchFamily="34" charset="-122"/>
              </a:rPr>
              <a:t>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2424783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B00B5C01-3196-47E5-BECB-815123DE87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3708"/>
            <a:ext cx="12192000" cy="8128000"/>
          </a:xfrm>
          <a:prstGeom prst="rect">
            <a:avLst/>
          </a:prstGeom>
        </p:spPr>
      </p:pic>
      <p:sp>
        <p:nvSpPr>
          <p:cNvPr id="11" name="矩形 10">
            <a:extLst>
              <a:ext uri="{FF2B5EF4-FFF2-40B4-BE49-F238E27FC236}">
                <a16:creationId xmlns:a16="http://schemas.microsoft.com/office/drawing/2014/main" xmlns="" id="{FB1F8F58-0D48-4DF6-B15E-B5E819A863E3}"/>
              </a:ext>
            </a:extLst>
          </p:cNvPr>
          <p:cNvSpPr/>
          <p:nvPr/>
        </p:nvSpPr>
        <p:spPr>
          <a:xfrm>
            <a:off x="0" y="-273708"/>
            <a:ext cx="12192000" cy="8128000"/>
          </a:xfrm>
          <a:prstGeom prst="rect">
            <a:avLst/>
          </a:prstGeom>
          <a:gradFill>
            <a:gsLst>
              <a:gs pos="0">
                <a:srgbClr val="012A6A">
                  <a:alpha val="0"/>
                </a:srgbClr>
              </a:gs>
              <a:gs pos="50000">
                <a:srgbClr val="012A6A">
                  <a:alpha val="70000"/>
                </a:srgbClr>
              </a:gs>
              <a:gs pos="100000">
                <a:srgbClr val="012A6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6D354DBB-EF28-494E-909E-F1DF4941F38A}"/>
              </a:ext>
            </a:extLst>
          </p:cNvPr>
          <p:cNvSpPr txBox="1"/>
          <p:nvPr/>
        </p:nvSpPr>
        <p:spPr>
          <a:xfrm>
            <a:off x="8574601" y="1860367"/>
            <a:ext cx="2346159" cy="1569660"/>
          </a:xfrm>
          <a:prstGeom prst="rect">
            <a:avLst/>
          </a:prstGeom>
          <a:noFill/>
        </p:spPr>
        <p:txBody>
          <a:bodyPr wrap="square" rtlCol="0">
            <a:spAutoFit/>
          </a:bodyPr>
          <a:lstStyle/>
          <a:p>
            <a:r>
              <a:rPr lang="en-US" altLang="zh-CN" sz="960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01</a:t>
            </a:r>
            <a:endParaRPr lang="zh-CN" altLang="en-US" sz="960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9" name="矩形 8">
            <a:extLst>
              <a:ext uri="{FF2B5EF4-FFF2-40B4-BE49-F238E27FC236}">
                <a16:creationId xmlns:a16="http://schemas.microsoft.com/office/drawing/2014/main" xmlns="" id="{FD4454E5-82D2-4E00-B4EF-CB65B1ABCCC7}"/>
              </a:ext>
            </a:extLst>
          </p:cNvPr>
          <p:cNvSpPr/>
          <p:nvPr/>
        </p:nvSpPr>
        <p:spPr>
          <a:xfrm>
            <a:off x="7328848" y="3932886"/>
            <a:ext cx="2758289" cy="153327"/>
          </a:xfrm>
          <a:prstGeom prst="rect">
            <a:avLst/>
          </a:prstGeom>
          <a:solidFill>
            <a:srgbClr val="33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83AE61B4-0689-45B4-A23C-4474C2D12329}"/>
              </a:ext>
            </a:extLst>
          </p:cNvPr>
          <p:cNvSpPr txBox="1"/>
          <p:nvPr/>
        </p:nvSpPr>
        <p:spPr>
          <a:xfrm>
            <a:off x="7206019" y="3425956"/>
            <a:ext cx="2995418" cy="769441"/>
          </a:xfrm>
          <a:prstGeom prst="rect">
            <a:avLst/>
          </a:prstGeom>
          <a:noFill/>
        </p:spPr>
        <p:txBody>
          <a:bodyPr wrap="square" rtlCol="0">
            <a:spAutoFit/>
          </a:bodyPr>
          <a:lstStyle/>
          <a:p>
            <a:pPr algn="dist"/>
            <a:r>
              <a:rPr lang="zh-CN" altLang="en-US" sz="4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商务总结</a:t>
            </a:r>
          </a:p>
        </p:txBody>
      </p:sp>
    </p:spTree>
    <p:extLst>
      <p:ext uri="{BB962C8B-B14F-4D97-AF65-F5344CB8AC3E}">
        <p14:creationId xmlns:p14="http://schemas.microsoft.com/office/powerpoint/2010/main" val="88141458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CDC0FF9C-23F2-40F4-9454-940C62335230}"/>
              </a:ext>
            </a:extLst>
          </p:cNvPr>
          <p:cNvSpPr/>
          <p:nvPr/>
        </p:nvSpPr>
        <p:spPr>
          <a:xfrm>
            <a:off x="16611" y="0"/>
            <a:ext cx="12192000" cy="6858000"/>
          </a:xfrm>
          <a:prstGeom prst="rect">
            <a:avLst/>
          </a:prstGeom>
          <a:blipFill dpi="0" rotWithShape="1">
            <a:blip r:embed="rId2" cstate="email">
              <a:alphaModFix amt="90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xmlns="" id="{9C732925-A42D-4185-BE47-724530D5CE06}"/>
              </a:ext>
            </a:extLst>
          </p:cNvPr>
          <p:cNvSpPr/>
          <p:nvPr/>
        </p:nvSpPr>
        <p:spPr>
          <a:xfrm>
            <a:off x="3185651" y="531490"/>
            <a:ext cx="5820697" cy="5820697"/>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612B1717-4B73-47AE-89BC-0706D0D5CDB5}"/>
              </a:ext>
            </a:extLst>
          </p:cNvPr>
          <p:cNvSpPr/>
          <p:nvPr/>
        </p:nvSpPr>
        <p:spPr>
          <a:xfrm>
            <a:off x="1720516" y="1565783"/>
            <a:ext cx="2286000" cy="1251284"/>
          </a:xfrm>
          <a:prstGeom prst="rect">
            <a:avLst/>
          </a:prstGeom>
          <a:solidFill>
            <a:srgbClr val="082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16019F4F-C087-45CA-BC40-4D4786B94FC2}"/>
              </a:ext>
            </a:extLst>
          </p:cNvPr>
          <p:cNvSpPr/>
          <p:nvPr/>
        </p:nvSpPr>
        <p:spPr>
          <a:xfrm>
            <a:off x="3738722" y="1505625"/>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68A33142-BD86-4BEE-B590-150F0F754574}"/>
              </a:ext>
            </a:extLst>
          </p:cNvPr>
          <p:cNvSpPr/>
          <p:nvPr/>
        </p:nvSpPr>
        <p:spPr>
          <a:xfrm rot="5400000" flipV="1">
            <a:off x="1681323" y="2551919"/>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xmlns="" id="{7C6CFE91-BA05-4214-9C16-FB10D2848DCD}"/>
              </a:ext>
            </a:extLst>
          </p:cNvPr>
          <p:cNvSpPr/>
          <p:nvPr/>
        </p:nvSpPr>
        <p:spPr>
          <a:xfrm flipV="1">
            <a:off x="3742728" y="2556387"/>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xmlns="" id="{0776E3E5-4111-494C-A430-ABE7DC9F6C3D}"/>
              </a:ext>
            </a:extLst>
          </p:cNvPr>
          <p:cNvSpPr/>
          <p:nvPr/>
        </p:nvSpPr>
        <p:spPr>
          <a:xfrm rot="16200000">
            <a:off x="1681323" y="1510093"/>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A5DA15ED-A44D-486C-BC3A-1608D790138B}"/>
              </a:ext>
            </a:extLst>
          </p:cNvPr>
          <p:cNvSpPr/>
          <p:nvPr/>
        </p:nvSpPr>
        <p:spPr>
          <a:xfrm>
            <a:off x="4954782" y="3653902"/>
            <a:ext cx="2286000" cy="1251284"/>
          </a:xfrm>
          <a:prstGeom prst="rect">
            <a:avLst/>
          </a:prstGeom>
          <a:solidFill>
            <a:srgbClr val="082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6CB5119D-84AB-43B7-BA6A-FC8C84FB7CC0}"/>
              </a:ext>
            </a:extLst>
          </p:cNvPr>
          <p:cNvSpPr/>
          <p:nvPr/>
        </p:nvSpPr>
        <p:spPr>
          <a:xfrm>
            <a:off x="6972988" y="3593744"/>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7BFADC7B-1CCC-4D75-A73E-96328E8490FF}"/>
              </a:ext>
            </a:extLst>
          </p:cNvPr>
          <p:cNvSpPr/>
          <p:nvPr/>
        </p:nvSpPr>
        <p:spPr>
          <a:xfrm rot="5400000" flipV="1">
            <a:off x="4915589" y="4640038"/>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D27FADAE-83E4-450F-A175-17BEC1C8DB3A}"/>
              </a:ext>
            </a:extLst>
          </p:cNvPr>
          <p:cNvSpPr/>
          <p:nvPr/>
        </p:nvSpPr>
        <p:spPr>
          <a:xfrm flipV="1">
            <a:off x="6976994" y="4644506"/>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30080AA6-E34B-4966-845C-1884B1C023E0}"/>
              </a:ext>
            </a:extLst>
          </p:cNvPr>
          <p:cNvSpPr/>
          <p:nvPr/>
        </p:nvSpPr>
        <p:spPr>
          <a:xfrm rot="16200000">
            <a:off x="4915589" y="3598212"/>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49D2CBF2-A548-43AC-B8D8-723F1B0BB761}"/>
              </a:ext>
            </a:extLst>
          </p:cNvPr>
          <p:cNvSpPr/>
          <p:nvPr/>
        </p:nvSpPr>
        <p:spPr>
          <a:xfrm>
            <a:off x="8229147" y="1565789"/>
            <a:ext cx="2286000" cy="1251284"/>
          </a:xfrm>
          <a:prstGeom prst="rect">
            <a:avLst/>
          </a:prstGeom>
          <a:solidFill>
            <a:srgbClr val="082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B2C0FA4F-01B6-4B82-A43D-970FDAAE068F}"/>
              </a:ext>
            </a:extLst>
          </p:cNvPr>
          <p:cNvSpPr/>
          <p:nvPr/>
        </p:nvSpPr>
        <p:spPr>
          <a:xfrm>
            <a:off x="10247353" y="1505631"/>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8E7B5BC4-0F3B-4D83-AED7-6A226881026F}"/>
              </a:ext>
            </a:extLst>
          </p:cNvPr>
          <p:cNvSpPr/>
          <p:nvPr/>
        </p:nvSpPr>
        <p:spPr>
          <a:xfrm>
            <a:off x="1249333" y="-1399093"/>
            <a:ext cx="9706534" cy="9706534"/>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xmlns="" id="{FA782382-C0B8-4444-B318-076DDE0DF41A}"/>
              </a:ext>
            </a:extLst>
          </p:cNvPr>
          <p:cNvSpPr/>
          <p:nvPr/>
        </p:nvSpPr>
        <p:spPr>
          <a:xfrm rot="5400000" flipV="1">
            <a:off x="8189954" y="2551925"/>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xmlns="" id="{A36484DF-1082-491D-957F-0BC8598209D4}"/>
              </a:ext>
            </a:extLst>
          </p:cNvPr>
          <p:cNvSpPr/>
          <p:nvPr/>
        </p:nvSpPr>
        <p:spPr>
          <a:xfrm flipV="1">
            <a:off x="10251359" y="2556393"/>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xmlns="" id="{AACD2214-34F9-403D-87E1-1DCAFADE2D07}"/>
              </a:ext>
            </a:extLst>
          </p:cNvPr>
          <p:cNvSpPr/>
          <p:nvPr/>
        </p:nvSpPr>
        <p:spPr>
          <a:xfrm rot="16200000">
            <a:off x="8189954" y="1510099"/>
            <a:ext cx="303885" cy="312822"/>
          </a:xfrm>
          <a:custGeom>
            <a:avLst/>
            <a:gdLst>
              <a:gd name="connsiteX0" fmla="*/ 0 w 409074"/>
              <a:gd name="connsiteY0" fmla="*/ 0 h 421105"/>
              <a:gd name="connsiteX1" fmla="*/ 0 w 409074"/>
              <a:gd name="connsiteY1" fmla="*/ 0 h 421105"/>
              <a:gd name="connsiteX2" fmla="*/ 409074 w 409074"/>
              <a:gd name="connsiteY2" fmla="*/ 0 h 421105"/>
              <a:gd name="connsiteX3" fmla="*/ 409074 w 409074"/>
              <a:gd name="connsiteY3" fmla="*/ 421105 h 421105"/>
            </a:gdLst>
            <a:ahLst/>
            <a:cxnLst>
              <a:cxn ang="0">
                <a:pos x="connsiteX0" y="connsiteY0"/>
              </a:cxn>
              <a:cxn ang="0">
                <a:pos x="connsiteX1" y="connsiteY1"/>
              </a:cxn>
              <a:cxn ang="0">
                <a:pos x="connsiteX2" y="connsiteY2"/>
              </a:cxn>
              <a:cxn ang="0">
                <a:pos x="connsiteX3" y="connsiteY3"/>
              </a:cxn>
            </a:cxnLst>
            <a:rect l="l" t="t" r="r" b="b"/>
            <a:pathLst>
              <a:path w="409074" h="421105">
                <a:moveTo>
                  <a:pt x="0" y="0"/>
                </a:moveTo>
                <a:lnTo>
                  <a:pt x="0" y="0"/>
                </a:lnTo>
                <a:lnTo>
                  <a:pt x="409074" y="0"/>
                </a:lnTo>
                <a:lnTo>
                  <a:pt x="409074" y="421105"/>
                </a:lnTo>
              </a:path>
            </a:pathLst>
          </a:cu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xmlns="" id="{8B032CCB-FB17-41FA-A983-2F3BC8F20C21}"/>
              </a:ext>
            </a:extLst>
          </p:cNvPr>
          <p:cNvSpPr txBox="1"/>
          <p:nvPr/>
        </p:nvSpPr>
        <p:spPr>
          <a:xfrm>
            <a:off x="2220944" y="1606360"/>
            <a:ext cx="1249049" cy="400110"/>
          </a:xfrm>
          <a:prstGeom prst="rect">
            <a:avLst/>
          </a:prstGeom>
          <a:noFill/>
        </p:spPr>
        <p:txBody>
          <a:bodyPr wrap="square" rtlCol="0">
            <a:spAutoFit/>
          </a:bodyPr>
          <a:lstStyle/>
          <a:p>
            <a:pPr algn="dist"/>
            <a:r>
              <a:rPr lang="zh-CN" altLang="en-US" sz="2000" b="1" dirty="0">
                <a:solidFill>
                  <a:srgbClr val="00FFCC"/>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标题文字</a:t>
            </a:r>
          </a:p>
        </p:txBody>
      </p:sp>
      <p:sp>
        <p:nvSpPr>
          <p:cNvPr id="38" name="文本框 37">
            <a:extLst>
              <a:ext uri="{FF2B5EF4-FFF2-40B4-BE49-F238E27FC236}">
                <a16:creationId xmlns:a16="http://schemas.microsoft.com/office/drawing/2014/main" xmlns="" id="{8EEB6FBE-F0D1-4741-8935-AC6B4BE108D6}"/>
              </a:ext>
            </a:extLst>
          </p:cNvPr>
          <p:cNvSpPr txBox="1"/>
          <p:nvPr/>
        </p:nvSpPr>
        <p:spPr>
          <a:xfrm>
            <a:off x="1813673" y="1979314"/>
            <a:ext cx="2149182" cy="81830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a:t>
            </a:r>
          </a:p>
        </p:txBody>
      </p:sp>
      <p:sp>
        <p:nvSpPr>
          <p:cNvPr id="39" name="文本框 38">
            <a:extLst>
              <a:ext uri="{FF2B5EF4-FFF2-40B4-BE49-F238E27FC236}">
                <a16:creationId xmlns:a16="http://schemas.microsoft.com/office/drawing/2014/main" xmlns="" id="{5BF800D1-A7D9-4703-B268-969B277C8BE2}"/>
              </a:ext>
            </a:extLst>
          </p:cNvPr>
          <p:cNvSpPr txBox="1"/>
          <p:nvPr/>
        </p:nvSpPr>
        <p:spPr>
          <a:xfrm>
            <a:off x="5441164" y="3694479"/>
            <a:ext cx="1249049" cy="400110"/>
          </a:xfrm>
          <a:prstGeom prst="rect">
            <a:avLst/>
          </a:prstGeom>
          <a:noFill/>
        </p:spPr>
        <p:txBody>
          <a:bodyPr wrap="square" rtlCol="0">
            <a:spAutoFit/>
          </a:bodyPr>
          <a:lstStyle/>
          <a:p>
            <a:pPr algn="dist"/>
            <a:r>
              <a:rPr lang="zh-CN" altLang="en-US" sz="2000"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40" name="文本框 39">
            <a:extLst>
              <a:ext uri="{FF2B5EF4-FFF2-40B4-BE49-F238E27FC236}">
                <a16:creationId xmlns:a16="http://schemas.microsoft.com/office/drawing/2014/main" xmlns="" id="{A9CD3A34-1EE8-45FB-8DA5-8FD85C62E5D3}"/>
              </a:ext>
            </a:extLst>
          </p:cNvPr>
          <p:cNvSpPr txBox="1"/>
          <p:nvPr/>
        </p:nvSpPr>
        <p:spPr>
          <a:xfrm>
            <a:off x="5033893" y="4067433"/>
            <a:ext cx="2149182" cy="81830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a:t>
            </a:r>
          </a:p>
        </p:txBody>
      </p:sp>
      <p:sp>
        <p:nvSpPr>
          <p:cNvPr id="41" name="文本框 40">
            <a:extLst>
              <a:ext uri="{FF2B5EF4-FFF2-40B4-BE49-F238E27FC236}">
                <a16:creationId xmlns:a16="http://schemas.microsoft.com/office/drawing/2014/main" xmlns="" id="{08C28004-2CBE-4318-A16E-66C967935809}"/>
              </a:ext>
            </a:extLst>
          </p:cNvPr>
          <p:cNvSpPr txBox="1"/>
          <p:nvPr/>
        </p:nvSpPr>
        <p:spPr>
          <a:xfrm>
            <a:off x="8740746" y="1606366"/>
            <a:ext cx="1249049" cy="400110"/>
          </a:xfrm>
          <a:prstGeom prst="rect">
            <a:avLst/>
          </a:prstGeom>
          <a:noFill/>
        </p:spPr>
        <p:txBody>
          <a:bodyPr wrap="square" rtlCol="0">
            <a:spAutoFit/>
          </a:bodyPr>
          <a:lstStyle/>
          <a:p>
            <a:pPr algn="dist"/>
            <a:r>
              <a:rPr lang="zh-CN" altLang="en-US" sz="2000"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42" name="文本框 41">
            <a:extLst>
              <a:ext uri="{FF2B5EF4-FFF2-40B4-BE49-F238E27FC236}">
                <a16:creationId xmlns:a16="http://schemas.microsoft.com/office/drawing/2014/main" xmlns="" id="{426466DC-2149-4D89-8171-B695E3DC8417}"/>
              </a:ext>
            </a:extLst>
          </p:cNvPr>
          <p:cNvSpPr txBox="1"/>
          <p:nvPr/>
        </p:nvSpPr>
        <p:spPr>
          <a:xfrm>
            <a:off x="8333475" y="1979320"/>
            <a:ext cx="2149182" cy="81830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a:t>
            </a:r>
          </a:p>
        </p:txBody>
      </p:sp>
      <p:sp>
        <p:nvSpPr>
          <p:cNvPr id="34" name="文本框 33">
            <a:extLst>
              <a:ext uri="{FF2B5EF4-FFF2-40B4-BE49-F238E27FC236}">
                <a16:creationId xmlns:a16="http://schemas.microsoft.com/office/drawing/2014/main" xmlns="" id="{B4A307EB-5DBD-49E7-9EFE-63E8A3832A7F}"/>
              </a:ext>
            </a:extLst>
          </p:cNvPr>
          <p:cNvSpPr txBox="1"/>
          <p:nvPr/>
        </p:nvSpPr>
        <p:spPr>
          <a:xfrm>
            <a:off x="1504244" y="5725724"/>
            <a:ext cx="9706534" cy="787523"/>
          </a:xfrm>
          <a:prstGeom prst="rect">
            <a:avLst/>
          </a:prstGeom>
          <a:noFill/>
        </p:spPr>
        <p:txBody>
          <a:bodyPr wrap="square">
            <a:spAutoFit/>
          </a:bodyPr>
          <a:lstStyle/>
          <a:p>
            <a:pPr>
              <a:lnSpc>
                <a:spcPct val="130000"/>
              </a:lnSpc>
            </a:pPr>
            <a:r>
              <a:rPr lang="zh-CN" altLang="en-US" sz="18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输入描述文字内容输入描述文字内容输入描述文字内容输入描述文字内容输入描述文字内容输入描述文字内容输入描述文字内容输入描述文字内容。</a:t>
            </a:r>
          </a:p>
        </p:txBody>
      </p:sp>
    </p:spTree>
    <p:extLst>
      <p:ext uri="{BB962C8B-B14F-4D97-AF65-F5344CB8AC3E}">
        <p14:creationId xmlns:p14="http://schemas.microsoft.com/office/powerpoint/2010/main" val="248407080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DFE3147-6C85-445B-877D-6837CF164ED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6016"/>
            <a:ext cx="12192000" cy="6858000"/>
          </a:xfrm>
          <a:prstGeom prst="rect">
            <a:avLst/>
          </a:prstGeom>
        </p:spPr>
      </p:pic>
      <p:sp>
        <p:nvSpPr>
          <p:cNvPr id="6" name="椭圆 5">
            <a:extLst>
              <a:ext uri="{FF2B5EF4-FFF2-40B4-BE49-F238E27FC236}">
                <a16:creationId xmlns:a16="http://schemas.microsoft.com/office/drawing/2014/main" xmlns="" id="{0D12B774-6041-41A1-87FA-0FF5E12B4355}"/>
              </a:ext>
            </a:extLst>
          </p:cNvPr>
          <p:cNvSpPr/>
          <p:nvPr/>
        </p:nvSpPr>
        <p:spPr>
          <a:xfrm>
            <a:off x="1002632" y="1995489"/>
            <a:ext cx="10186736" cy="4413086"/>
          </a:xfrm>
          <a:prstGeom prst="ellipse">
            <a:avLst/>
          </a:prstGeom>
          <a:gradFill>
            <a:gsLst>
              <a:gs pos="0">
                <a:srgbClr val="00FFCC">
                  <a:alpha val="0"/>
                </a:srgbClr>
              </a:gs>
              <a:gs pos="100000">
                <a:srgbClr val="00FFCC">
                  <a:alpha val="5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CCC569BD-809B-4138-A3D3-1621A5889980}"/>
              </a:ext>
            </a:extLst>
          </p:cNvPr>
          <p:cNvSpPr/>
          <p:nvPr/>
        </p:nvSpPr>
        <p:spPr>
          <a:xfrm>
            <a:off x="3193140" y="2944458"/>
            <a:ext cx="5805722" cy="2515148"/>
          </a:xfrm>
          <a:prstGeom prst="ellipse">
            <a:avLst/>
          </a:prstGeom>
          <a:gradFill>
            <a:gsLst>
              <a:gs pos="0">
                <a:srgbClr val="00FFCC">
                  <a:alpha val="0"/>
                </a:srgbClr>
              </a:gs>
              <a:gs pos="100000">
                <a:srgbClr val="00FFCC">
                  <a:alpha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D46A8F3B-B034-42F4-AC91-3C27D96E9089}"/>
              </a:ext>
            </a:extLst>
          </p:cNvPr>
          <p:cNvSpPr/>
          <p:nvPr/>
        </p:nvSpPr>
        <p:spPr>
          <a:xfrm>
            <a:off x="1576137" y="2303175"/>
            <a:ext cx="9065640" cy="3789090"/>
          </a:xfrm>
          <a:prstGeom prst="ellipse">
            <a:avLst/>
          </a:prstGeom>
          <a:noFill/>
          <a:ln w="3175">
            <a:gradFill>
              <a:gsLst>
                <a:gs pos="0">
                  <a:schemeClr val="accent1">
                    <a:lumMod val="5000"/>
                    <a:lumOff val="95000"/>
                    <a:alpha val="0"/>
                  </a:schemeClr>
                </a:gs>
                <a:gs pos="34000">
                  <a:srgbClr val="00FFCC"/>
                </a:gs>
                <a:gs pos="72000">
                  <a:schemeClr val="bg1"/>
                </a:gs>
                <a:gs pos="100000">
                  <a:srgbClr val="00FFCC">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D558994C-20A1-4421-AA81-26777E6EF0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47013" y="1516674"/>
            <a:ext cx="3123887" cy="3064042"/>
          </a:xfrm>
          <a:prstGeom prst="rect">
            <a:avLst/>
          </a:prstGeom>
        </p:spPr>
      </p:pic>
      <p:pic>
        <p:nvPicPr>
          <p:cNvPr id="11" name="图片 10">
            <a:extLst>
              <a:ext uri="{FF2B5EF4-FFF2-40B4-BE49-F238E27FC236}">
                <a16:creationId xmlns:a16="http://schemas.microsoft.com/office/drawing/2014/main" xmlns="" id="{8C284E39-FFE2-4AB9-9D47-37C4898378B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45779" y="1793040"/>
            <a:ext cx="2515148" cy="2515148"/>
          </a:xfrm>
          <a:prstGeom prst="rect">
            <a:avLst/>
          </a:prstGeom>
        </p:spPr>
      </p:pic>
      <p:sp>
        <p:nvSpPr>
          <p:cNvPr id="12" name="椭圆 11">
            <a:extLst>
              <a:ext uri="{FF2B5EF4-FFF2-40B4-BE49-F238E27FC236}">
                <a16:creationId xmlns:a16="http://schemas.microsoft.com/office/drawing/2014/main" xmlns="" id="{0C960881-E087-4EB6-A893-64ED26483ED3}"/>
              </a:ext>
            </a:extLst>
          </p:cNvPr>
          <p:cNvSpPr/>
          <p:nvPr/>
        </p:nvSpPr>
        <p:spPr>
          <a:xfrm>
            <a:off x="2137885" y="2676054"/>
            <a:ext cx="745282" cy="745282"/>
          </a:xfrm>
          <a:prstGeom prst="ellipse">
            <a:avLst/>
          </a:prstGeom>
          <a:gradFill>
            <a:gsLst>
              <a:gs pos="20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546B8AD7-3DEA-4B2A-845A-A5EDBD67EB32}"/>
              </a:ext>
            </a:extLst>
          </p:cNvPr>
          <p:cNvSpPr/>
          <p:nvPr/>
        </p:nvSpPr>
        <p:spPr>
          <a:xfrm rot="16576152">
            <a:off x="9290202" y="2634311"/>
            <a:ext cx="745282" cy="745282"/>
          </a:xfrm>
          <a:prstGeom prst="ellipse">
            <a:avLst/>
          </a:prstGeom>
          <a:gradFill>
            <a:gsLst>
              <a:gs pos="15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B7AB5BFF-AC85-4D41-9001-B34062464DF1}"/>
              </a:ext>
            </a:extLst>
          </p:cNvPr>
          <p:cNvSpPr/>
          <p:nvPr/>
        </p:nvSpPr>
        <p:spPr>
          <a:xfrm>
            <a:off x="5735391" y="5663293"/>
            <a:ext cx="745282" cy="745282"/>
          </a:xfrm>
          <a:prstGeom prst="ellipse">
            <a:avLst/>
          </a:prstGeom>
          <a:gradFill>
            <a:gsLst>
              <a:gs pos="30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DE6164C8-3189-421D-A8C1-8A620BD43911}"/>
              </a:ext>
            </a:extLst>
          </p:cNvPr>
          <p:cNvSpPr/>
          <p:nvPr/>
        </p:nvSpPr>
        <p:spPr>
          <a:xfrm rot="17100000">
            <a:off x="2256373" y="5059351"/>
            <a:ext cx="612000" cy="612000"/>
          </a:xfrm>
          <a:prstGeom prst="ellipse">
            <a:avLst/>
          </a:prstGeom>
          <a:gradFill>
            <a:gsLst>
              <a:gs pos="25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A366335C-DD23-4B8B-AD79-D6233F946AAD}"/>
              </a:ext>
            </a:extLst>
          </p:cNvPr>
          <p:cNvSpPr/>
          <p:nvPr/>
        </p:nvSpPr>
        <p:spPr>
          <a:xfrm rot="11511349">
            <a:off x="9254338" y="5071385"/>
            <a:ext cx="612000" cy="612000"/>
          </a:xfrm>
          <a:prstGeom prst="ellipse">
            <a:avLst/>
          </a:prstGeom>
          <a:gradFill>
            <a:gsLst>
              <a:gs pos="25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EE63E57C-20A6-45E3-82D1-E3F4BDF42C6B}"/>
              </a:ext>
            </a:extLst>
          </p:cNvPr>
          <p:cNvSpPr txBox="1"/>
          <p:nvPr/>
        </p:nvSpPr>
        <p:spPr>
          <a:xfrm>
            <a:off x="2156620" y="2870742"/>
            <a:ext cx="741130" cy="400110"/>
          </a:xfrm>
          <a:prstGeom prst="rect">
            <a:avLst/>
          </a:prstGeom>
          <a:noFill/>
        </p:spPr>
        <p:txBody>
          <a:bodyPr wrap="square" rtlCol="0">
            <a:spAutoFit/>
          </a:bodyPr>
          <a:lstStyle/>
          <a:p>
            <a:r>
              <a:rPr lang="en-US" altLang="zh-CN"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15</a:t>
            </a:r>
            <a:r>
              <a:rPr lang="zh-CN" altLang="en-US"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个</a:t>
            </a:r>
          </a:p>
        </p:txBody>
      </p:sp>
      <p:sp>
        <p:nvSpPr>
          <p:cNvPr id="18" name="文本框 17">
            <a:extLst>
              <a:ext uri="{FF2B5EF4-FFF2-40B4-BE49-F238E27FC236}">
                <a16:creationId xmlns:a16="http://schemas.microsoft.com/office/drawing/2014/main" xmlns="" id="{214A17A2-3347-4784-90C4-44247E5940D4}"/>
              </a:ext>
            </a:extLst>
          </p:cNvPr>
          <p:cNvSpPr txBox="1"/>
          <p:nvPr/>
        </p:nvSpPr>
        <p:spPr>
          <a:xfrm>
            <a:off x="9311049" y="2806897"/>
            <a:ext cx="741130" cy="400110"/>
          </a:xfrm>
          <a:prstGeom prst="rect">
            <a:avLst/>
          </a:prstGeom>
          <a:noFill/>
        </p:spPr>
        <p:txBody>
          <a:bodyPr wrap="square" rtlCol="0">
            <a:spAutoFit/>
          </a:bodyPr>
          <a:lstStyle/>
          <a:p>
            <a:r>
              <a:rPr lang="en-US" altLang="zh-CN"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60</a:t>
            </a:r>
            <a:r>
              <a:rPr lang="zh-CN" altLang="en-US"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名</a:t>
            </a:r>
          </a:p>
        </p:txBody>
      </p:sp>
      <p:sp>
        <p:nvSpPr>
          <p:cNvPr id="19" name="文本框 18">
            <a:extLst>
              <a:ext uri="{FF2B5EF4-FFF2-40B4-BE49-F238E27FC236}">
                <a16:creationId xmlns:a16="http://schemas.microsoft.com/office/drawing/2014/main" xmlns="" id="{D40513A2-B9CA-4456-B43A-F92B1A953A83}"/>
              </a:ext>
            </a:extLst>
          </p:cNvPr>
          <p:cNvSpPr txBox="1"/>
          <p:nvPr/>
        </p:nvSpPr>
        <p:spPr>
          <a:xfrm>
            <a:off x="5665274" y="5888802"/>
            <a:ext cx="891933" cy="400110"/>
          </a:xfrm>
          <a:prstGeom prst="rect">
            <a:avLst/>
          </a:prstGeom>
          <a:noFill/>
        </p:spPr>
        <p:txBody>
          <a:bodyPr wrap="square" rtlCol="0">
            <a:spAutoFit/>
          </a:bodyPr>
          <a:lstStyle/>
          <a:p>
            <a:r>
              <a:rPr lang="en-US" altLang="zh-CN"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100</a:t>
            </a:r>
            <a:r>
              <a:rPr lang="zh-CN" altLang="en-US"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家</a:t>
            </a:r>
          </a:p>
        </p:txBody>
      </p:sp>
      <p:sp>
        <p:nvSpPr>
          <p:cNvPr id="20" name="文本框 19">
            <a:extLst>
              <a:ext uri="{FF2B5EF4-FFF2-40B4-BE49-F238E27FC236}">
                <a16:creationId xmlns:a16="http://schemas.microsoft.com/office/drawing/2014/main" xmlns="" id="{6BEB7F1B-6085-4B49-9A73-4CE489CA034D}"/>
              </a:ext>
            </a:extLst>
          </p:cNvPr>
          <p:cNvSpPr txBox="1"/>
          <p:nvPr/>
        </p:nvSpPr>
        <p:spPr>
          <a:xfrm>
            <a:off x="9197998" y="5219507"/>
            <a:ext cx="891933" cy="400110"/>
          </a:xfrm>
          <a:prstGeom prst="rect">
            <a:avLst/>
          </a:prstGeom>
          <a:noFill/>
        </p:spPr>
        <p:txBody>
          <a:bodyPr wrap="square" rtlCol="0">
            <a:spAutoFit/>
          </a:bodyPr>
          <a:lstStyle/>
          <a:p>
            <a:r>
              <a:rPr lang="en-US" altLang="zh-CN"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30</a:t>
            </a:r>
            <a:r>
              <a:rPr lang="zh-CN" altLang="en-US"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年</a:t>
            </a:r>
          </a:p>
        </p:txBody>
      </p:sp>
      <p:sp>
        <p:nvSpPr>
          <p:cNvPr id="21" name="文本框 20">
            <a:extLst>
              <a:ext uri="{FF2B5EF4-FFF2-40B4-BE49-F238E27FC236}">
                <a16:creationId xmlns:a16="http://schemas.microsoft.com/office/drawing/2014/main" xmlns="" id="{17F8EDA2-6061-4645-9B55-60008CD085AD}"/>
              </a:ext>
            </a:extLst>
          </p:cNvPr>
          <p:cNvSpPr txBox="1"/>
          <p:nvPr/>
        </p:nvSpPr>
        <p:spPr>
          <a:xfrm>
            <a:off x="2196220" y="5177328"/>
            <a:ext cx="891933" cy="400110"/>
          </a:xfrm>
          <a:prstGeom prst="rect">
            <a:avLst/>
          </a:prstGeom>
          <a:noFill/>
        </p:spPr>
        <p:txBody>
          <a:bodyPr wrap="square" rtlCol="0">
            <a:spAutoFit/>
          </a:bodyPr>
          <a:lstStyle/>
          <a:p>
            <a:r>
              <a:rPr lang="en-US" altLang="zh-CN"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90</a:t>
            </a:r>
            <a:r>
              <a:rPr lang="zh-CN" altLang="en-US" sz="2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次</a:t>
            </a:r>
          </a:p>
        </p:txBody>
      </p:sp>
      <p:sp>
        <p:nvSpPr>
          <p:cNvPr id="22" name="文本框 21">
            <a:extLst>
              <a:ext uri="{FF2B5EF4-FFF2-40B4-BE49-F238E27FC236}">
                <a16:creationId xmlns:a16="http://schemas.microsoft.com/office/drawing/2014/main" xmlns="" id="{8E8BACCE-0CDA-414F-81F0-CD9DA84B8F86}"/>
              </a:ext>
            </a:extLst>
          </p:cNvPr>
          <p:cNvSpPr txBox="1"/>
          <p:nvPr/>
        </p:nvSpPr>
        <p:spPr>
          <a:xfrm>
            <a:off x="1242733" y="262027"/>
            <a:ext cx="9706534" cy="787523"/>
          </a:xfrm>
          <a:prstGeom prst="rect">
            <a:avLst/>
          </a:prstGeom>
          <a:noFill/>
        </p:spPr>
        <p:txBody>
          <a:bodyPr wrap="square">
            <a:spAutoFit/>
          </a:bodyPr>
          <a:lstStyle/>
          <a:p>
            <a:pPr>
              <a:lnSpc>
                <a:spcPct val="130000"/>
              </a:lnSpc>
            </a:pPr>
            <a:r>
              <a:rPr lang="zh-CN" altLang="en-US" sz="18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输入描述文字内容输入描述文字内容输入描述文字内容输入描述文字内容输入描述文字内容输入描述文字内容输入描述文字内容输入描述文字内容。</a:t>
            </a:r>
          </a:p>
        </p:txBody>
      </p:sp>
    </p:spTree>
    <p:extLst>
      <p:ext uri="{BB962C8B-B14F-4D97-AF65-F5344CB8AC3E}">
        <p14:creationId xmlns:p14="http://schemas.microsoft.com/office/powerpoint/2010/main" val="7624134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xmlns="" id="{807B91E9-391A-48D4-B722-054380406568}"/>
              </a:ext>
            </a:extLst>
          </p:cNvPr>
          <p:cNvPicPr>
            <a:picLocks noChangeAspect="1"/>
          </p:cNvPicPr>
          <p:nvPr/>
        </p:nvPicPr>
        <p:blipFill rotWithShape="1">
          <a:blip r:embed="rId34" cstate="email">
            <a:extLst>
              <a:ext uri="{28A0092B-C50C-407E-A947-70E740481C1C}">
                <a14:useLocalDpi xmlns:a14="http://schemas.microsoft.com/office/drawing/2010/main"/>
              </a:ext>
            </a:extLst>
          </a:blip>
          <a:srcRect/>
          <a:stretch/>
        </p:blipFill>
        <p:spPr>
          <a:xfrm>
            <a:off x="0" y="-6016"/>
            <a:ext cx="12192000" cy="6858000"/>
          </a:xfrm>
          <a:prstGeom prst="rect">
            <a:avLst/>
          </a:prstGeom>
        </p:spPr>
      </p:pic>
      <p:sp>
        <p:nvSpPr>
          <p:cNvPr id="64" name="椭圆 63">
            <a:extLst>
              <a:ext uri="{FF2B5EF4-FFF2-40B4-BE49-F238E27FC236}">
                <a16:creationId xmlns:a16="http://schemas.microsoft.com/office/drawing/2014/main" xmlns="" id="{4612C317-14EE-4032-8B78-7B0D9D468FA8}"/>
              </a:ext>
            </a:extLst>
          </p:cNvPr>
          <p:cNvSpPr/>
          <p:nvPr/>
        </p:nvSpPr>
        <p:spPr>
          <a:xfrm>
            <a:off x="6072077" y="1701008"/>
            <a:ext cx="3657934" cy="3657934"/>
          </a:xfrm>
          <a:prstGeom prst="ellipse">
            <a:avLst/>
          </a:prstGeom>
          <a:gradFill>
            <a:gsLst>
              <a:gs pos="20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1">
            <a:extLst>
              <a:ext uri="{FF2B5EF4-FFF2-40B4-BE49-F238E27FC236}">
                <a16:creationId xmlns:a16="http://schemas.microsoft.com/office/drawing/2014/main" xmlns="" id="{DA2FD810-DC35-43AC-BB44-6BFD301539FC}"/>
              </a:ext>
            </a:extLst>
          </p:cNvPr>
          <p:cNvSpPr/>
          <p:nvPr>
            <p:custDataLst>
              <p:tags r:id="rId1"/>
            </p:custDataLst>
          </p:nvPr>
        </p:nvSpPr>
        <p:spPr>
          <a:xfrm>
            <a:off x="516376" y="1213099"/>
            <a:ext cx="4744888" cy="4744888"/>
          </a:xfrm>
          <a:prstGeom prst="ellipse">
            <a:avLst/>
          </a:prstGeom>
          <a:noFill/>
          <a:ln w="12700">
            <a:solidFill>
              <a:srgbClr val="0AFF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13">
            <a:extLst>
              <a:ext uri="{FF2B5EF4-FFF2-40B4-BE49-F238E27FC236}">
                <a16:creationId xmlns:a16="http://schemas.microsoft.com/office/drawing/2014/main" xmlns="" id="{DD80DF51-7907-487F-95B3-D2A21CA10EBE}"/>
              </a:ext>
            </a:extLst>
          </p:cNvPr>
          <p:cNvSpPr/>
          <p:nvPr>
            <p:custDataLst>
              <p:tags r:id="rId2"/>
            </p:custDataLst>
          </p:nvPr>
        </p:nvSpPr>
        <p:spPr>
          <a:xfrm>
            <a:off x="6051666" y="759895"/>
            <a:ext cx="5651296" cy="5651296"/>
          </a:xfrm>
          <a:prstGeom prst="ellipse">
            <a:avLst/>
          </a:prstGeom>
          <a:noFill/>
          <a:ln w="12700">
            <a:solidFill>
              <a:srgbClr val="0AFF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文本框 51">
            <a:extLst>
              <a:ext uri="{FF2B5EF4-FFF2-40B4-BE49-F238E27FC236}">
                <a16:creationId xmlns:a16="http://schemas.microsoft.com/office/drawing/2014/main" xmlns="" id="{6CE78A9E-34E5-42BD-A585-7E343ABB76FF}"/>
              </a:ext>
            </a:extLst>
          </p:cNvPr>
          <p:cNvSpPr txBox="1"/>
          <p:nvPr>
            <p:custDataLst>
              <p:tags r:id="rId3"/>
            </p:custDataLst>
          </p:nvPr>
        </p:nvSpPr>
        <p:spPr>
          <a:xfrm>
            <a:off x="6526989" y="2659152"/>
            <a:ext cx="721139" cy="1862048"/>
          </a:xfrm>
          <a:prstGeom prst="rect">
            <a:avLst/>
          </a:prstGeom>
          <a:noFill/>
        </p:spPr>
        <p:txBody>
          <a:bodyPr wrap="square" rtlCol="0">
            <a:spAutoFit/>
          </a:bodyPr>
          <a:lstStyle/>
          <a:p>
            <a:r>
              <a:rPr lang="en-US" altLang="zh-CN" sz="115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7</a:t>
            </a:r>
            <a:endParaRPr lang="zh-CN" altLang="en-US" sz="115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36" name="PA-矩形 17">
            <a:extLst>
              <a:ext uri="{FF2B5EF4-FFF2-40B4-BE49-F238E27FC236}">
                <a16:creationId xmlns:a16="http://schemas.microsoft.com/office/drawing/2014/main" xmlns="" id="{209F8001-3D14-4FBB-A0D5-74DA2EECA44D}"/>
              </a:ext>
            </a:extLst>
          </p:cNvPr>
          <p:cNvSpPr/>
          <p:nvPr>
            <p:custDataLst>
              <p:tags r:id="rId4"/>
            </p:custDataLst>
          </p:nvPr>
        </p:nvSpPr>
        <p:spPr>
          <a:xfrm>
            <a:off x="7175391" y="3537654"/>
            <a:ext cx="1508105" cy="338554"/>
          </a:xfrm>
          <a:prstGeom prst="rect">
            <a:avLst/>
          </a:prstGeom>
        </p:spPr>
        <p:txBody>
          <a:bodyPr wrap="none">
            <a:spAutoFit/>
          </a:bodyPr>
          <a:lstStyle/>
          <a:p>
            <a:r>
              <a:rPr lang="zh-CN" altLang="en-US" sz="1600" spc="12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输入标题文字</a:t>
            </a:r>
          </a:p>
        </p:txBody>
      </p:sp>
      <p:sp>
        <p:nvSpPr>
          <p:cNvPr id="37" name="PA-矩形 18">
            <a:extLst>
              <a:ext uri="{FF2B5EF4-FFF2-40B4-BE49-F238E27FC236}">
                <a16:creationId xmlns:a16="http://schemas.microsoft.com/office/drawing/2014/main" xmlns="" id="{A8CAA691-D62B-4860-AC84-AF135B565CF0}"/>
              </a:ext>
            </a:extLst>
          </p:cNvPr>
          <p:cNvSpPr/>
          <p:nvPr>
            <p:custDataLst>
              <p:tags r:id="rId5"/>
            </p:custDataLst>
          </p:nvPr>
        </p:nvSpPr>
        <p:spPr>
          <a:xfrm>
            <a:off x="3516873" y="2146143"/>
            <a:ext cx="1066959"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38" name="PA-矩形 19">
            <a:extLst>
              <a:ext uri="{FF2B5EF4-FFF2-40B4-BE49-F238E27FC236}">
                <a16:creationId xmlns:a16="http://schemas.microsoft.com/office/drawing/2014/main" xmlns="" id="{6DFF5A25-6873-4ECE-BE0E-0ABFE70FBA43}"/>
              </a:ext>
            </a:extLst>
          </p:cNvPr>
          <p:cNvSpPr/>
          <p:nvPr>
            <p:custDataLst>
              <p:tags r:id="rId6"/>
            </p:custDataLst>
          </p:nvPr>
        </p:nvSpPr>
        <p:spPr>
          <a:xfrm>
            <a:off x="3913920" y="2796153"/>
            <a:ext cx="1066959"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39" name="PA-矩形 20">
            <a:extLst>
              <a:ext uri="{FF2B5EF4-FFF2-40B4-BE49-F238E27FC236}">
                <a16:creationId xmlns:a16="http://schemas.microsoft.com/office/drawing/2014/main" xmlns="" id="{1A5E15F5-85B0-48AD-A536-C50506F10C00}"/>
              </a:ext>
            </a:extLst>
          </p:cNvPr>
          <p:cNvSpPr/>
          <p:nvPr>
            <p:custDataLst>
              <p:tags r:id="rId7"/>
            </p:custDataLst>
          </p:nvPr>
        </p:nvSpPr>
        <p:spPr>
          <a:xfrm>
            <a:off x="4034274" y="3469016"/>
            <a:ext cx="1066959"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40" name="PA-矩形 21">
            <a:extLst>
              <a:ext uri="{FF2B5EF4-FFF2-40B4-BE49-F238E27FC236}">
                <a16:creationId xmlns:a16="http://schemas.microsoft.com/office/drawing/2014/main" xmlns="" id="{26B24476-F348-4294-8F24-F921EB60CE71}"/>
              </a:ext>
            </a:extLst>
          </p:cNvPr>
          <p:cNvSpPr/>
          <p:nvPr>
            <p:custDataLst>
              <p:tags r:id="rId8"/>
            </p:custDataLst>
          </p:nvPr>
        </p:nvSpPr>
        <p:spPr>
          <a:xfrm>
            <a:off x="3927435" y="4124194"/>
            <a:ext cx="1066959"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41" name="PA-矩形 22">
            <a:extLst>
              <a:ext uri="{FF2B5EF4-FFF2-40B4-BE49-F238E27FC236}">
                <a16:creationId xmlns:a16="http://schemas.microsoft.com/office/drawing/2014/main" xmlns="" id="{F25E38AE-1A7A-4464-A132-D29A8E642FC6}"/>
              </a:ext>
            </a:extLst>
          </p:cNvPr>
          <p:cNvSpPr/>
          <p:nvPr>
            <p:custDataLst>
              <p:tags r:id="rId9"/>
            </p:custDataLst>
          </p:nvPr>
        </p:nvSpPr>
        <p:spPr>
          <a:xfrm>
            <a:off x="3414108" y="4781643"/>
            <a:ext cx="1066959"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42" name="PA-矩形 23">
            <a:extLst>
              <a:ext uri="{FF2B5EF4-FFF2-40B4-BE49-F238E27FC236}">
                <a16:creationId xmlns:a16="http://schemas.microsoft.com/office/drawing/2014/main" xmlns="" id="{85CF0847-8F79-46DA-8F4B-357903C6F7DF}"/>
              </a:ext>
            </a:extLst>
          </p:cNvPr>
          <p:cNvSpPr/>
          <p:nvPr>
            <p:custDataLst>
              <p:tags r:id="rId10"/>
            </p:custDataLst>
          </p:nvPr>
        </p:nvSpPr>
        <p:spPr>
          <a:xfrm>
            <a:off x="10275443" y="3454586"/>
            <a:ext cx="1066959"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43" name="PA-矩形 24">
            <a:extLst>
              <a:ext uri="{FF2B5EF4-FFF2-40B4-BE49-F238E27FC236}">
                <a16:creationId xmlns:a16="http://schemas.microsoft.com/office/drawing/2014/main" xmlns="" id="{AD880A53-17E5-4619-A9A1-31A798AF8247}"/>
              </a:ext>
            </a:extLst>
          </p:cNvPr>
          <p:cNvSpPr/>
          <p:nvPr>
            <p:custDataLst>
              <p:tags r:id="rId11"/>
            </p:custDataLst>
          </p:nvPr>
        </p:nvSpPr>
        <p:spPr>
          <a:xfrm>
            <a:off x="9697238" y="2180113"/>
            <a:ext cx="1066959"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44" name="PA-矩形 25">
            <a:extLst>
              <a:ext uri="{FF2B5EF4-FFF2-40B4-BE49-F238E27FC236}">
                <a16:creationId xmlns:a16="http://schemas.microsoft.com/office/drawing/2014/main" xmlns="" id="{593B4D5F-62B8-4EE7-9F0E-460DBBA7263A}"/>
              </a:ext>
            </a:extLst>
          </p:cNvPr>
          <p:cNvSpPr/>
          <p:nvPr>
            <p:custDataLst>
              <p:tags r:id="rId12"/>
            </p:custDataLst>
          </p:nvPr>
        </p:nvSpPr>
        <p:spPr>
          <a:xfrm>
            <a:off x="10027643" y="2821415"/>
            <a:ext cx="1066960"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45" name="PA-矩形 27">
            <a:extLst>
              <a:ext uri="{FF2B5EF4-FFF2-40B4-BE49-F238E27FC236}">
                <a16:creationId xmlns:a16="http://schemas.microsoft.com/office/drawing/2014/main" xmlns="" id="{7AE7C593-E269-49DC-A7DE-AE88884C8D76}"/>
              </a:ext>
            </a:extLst>
          </p:cNvPr>
          <p:cNvSpPr/>
          <p:nvPr>
            <p:custDataLst>
              <p:tags r:id="rId13"/>
            </p:custDataLst>
          </p:nvPr>
        </p:nvSpPr>
        <p:spPr>
          <a:xfrm>
            <a:off x="8939972" y="5218902"/>
            <a:ext cx="1066959"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46" name="PA-矩形 28">
            <a:extLst>
              <a:ext uri="{FF2B5EF4-FFF2-40B4-BE49-F238E27FC236}">
                <a16:creationId xmlns:a16="http://schemas.microsoft.com/office/drawing/2014/main" xmlns="" id="{4CD86F4D-8436-4BE0-AEFF-A8A84E1783E6}"/>
              </a:ext>
            </a:extLst>
          </p:cNvPr>
          <p:cNvSpPr/>
          <p:nvPr>
            <p:custDataLst>
              <p:tags r:id="rId14"/>
            </p:custDataLst>
          </p:nvPr>
        </p:nvSpPr>
        <p:spPr>
          <a:xfrm>
            <a:off x="9609680" y="4758868"/>
            <a:ext cx="1066959"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47" name="PA-矩形 29">
            <a:extLst>
              <a:ext uri="{FF2B5EF4-FFF2-40B4-BE49-F238E27FC236}">
                <a16:creationId xmlns:a16="http://schemas.microsoft.com/office/drawing/2014/main" xmlns="" id="{E32EE151-7075-4DA6-A1AD-0DF1B0F58C75}"/>
              </a:ext>
            </a:extLst>
          </p:cNvPr>
          <p:cNvSpPr/>
          <p:nvPr>
            <p:custDataLst>
              <p:tags r:id="rId15"/>
            </p:custDataLst>
          </p:nvPr>
        </p:nvSpPr>
        <p:spPr>
          <a:xfrm>
            <a:off x="9950306" y="4120343"/>
            <a:ext cx="1066960"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49" name="PA-椭圆 31">
            <a:extLst>
              <a:ext uri="{FF2B5EF4-FFF2-40B4-BE49-F238E27FC236}">
                <a16:creationId xmlns:a16="http://schemas.microsoft.com/office/drawing/2014/main" xmlns="" id="{5B9AB406-3429-467F-9CDC-FFAFDD51C70B}"/>
              </a:ext>
            </a:extLst>
          </p:cNvPr>
          <p:cNvSpPr/>
          <p:nvPr>
            <p:custDataLst>
              <p:tags r:id="rId16"/>
            </p:custDataLst>
          </p:nvPr>
        </p:nvSpPr>
        <p:spPr>
          <a:xfrm>
            <a:off x="6051666" y="1545991"/>
            <a:ext cx="3967968" cy="3967968"/>
          </a:xfrm>
          <a:prstGeom prst="ellipse">
            <a:avLst/>
          </a:prstGeom>
          <a:noFill/>
          <a:ln w="3175">
            <a:solidFill>
              <a:srgbClr val="0A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37">
            <a:extLst>
              <a:ext uri="{FF2B5EF4-FFF2-40B4-BE49-F238E27FC236}">
                <a16:creationId xmlns:a16="http://schemas.microsoft.com/office/drawing/2014/main" xmlns="" id="{346DA651-E9F7-4CDD-B9B3-209328A9EE01}"/>
              </a:ext>
            </a:extLst>
          </p:cNvPr>
          <p:cNvSpPr/>
          <p:nvPr>
            <p:custDataLst>
              <p:tags r:id="rId17"/>
            </p:custDataLst>
          </p:nvPr>
        </p:nvSpPr>
        <p:spPr>
          <a:xfrm>
            <a:off x="9545616" y="2282018"/>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PA-椭圆 38">
            <a:extLst>
              <a:ext uri="{FF2B5EF4-FFF2-40B4-BE49-F238E27FC236}">
                <a16:creationId xmlns:a16="http://schemas.microsoft.com/office/drawing/2014/main" xmlns="" id="{620CF4F9-1A94-472C-ACB2-EC83239D24F9}"/>
              </a:ext>
            </a:extLst>
          </p:cNvPr>
          <p:cNvSpPr/>
          <p:nvPr>
            <p:custDataLst>
              <p:tags r:id="rId18"/>
            </p:custDataLst>
          </p:nvPr>
        </p:nvSpPr>
        <p:spPr>
          <a:xfrm>
            <a:off x="9968953" y="3554588"/>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PA-椭圆 39">
            <a:extLst>
              <a:ext uri="{FF2B5EF4-FFF2-40B4-BE49-F238E27FC236}">
                <a16:creationId xmlns:a16="http://schemas.microsoft.com/office/drawing/2014/main" xmlns="" id="{4178FBBE-7632-48FE-B635-429DFFF1740C}"/>
              </a:ext>
            </a:extLst>
          </p:cNvPr>
          <p:cNvSpPr/>
          <p:nvPr>
            <p:custDataLst>
              <p:tags r:id="rId19"/>
            </p:custDataLst>
          </p:nvPr>
        </p:nvSpPr>
        <p:spPr>
          <a:xfrm>
            <a:off x="8772602" y="1662666"/>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PA-椭圆 40">
            <a:extLst>
              <a:ext uri="{FF2B5EF4-FFF2-40B4-BE49-F238E27FC236}">
                <a16:creationId xmlns:a16="http://schemas.microsoft.com/office/drawing/2014/main" xmlns="" id="{D14B5DFA-225D-4706-8DDC-51089F86826C}"/>
              </a:ext>
            </a:extLst>
          </p:cNvPr>
          <p:cNvSpPr/>
          <p:nvPr>
            <p:custDataLst>
              <p:tags r:id="rId20"/>
            </p:custDataLst>
          </p:nvPr>
        </p:nvSpPr>
        <p:spPr>
          <a:xfrm>
            <a:off x="9816553" y="4190873"/>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PA-椭圆 41">
            <a:extLst>
              <a:ext uri="{FF2B5EF4-FFF2-40B4-BE49-F238E27FC236}">
                <a16:creationId xmlns:a16="http://schemas.microsoft.com/office/drawing/2014/main" xmlns="" id="{BA7493F9-A89B-40E6-A987-E69907FF848A}"/>
              </a:ext>
            </a:extLst>
          </p:cNvPr>
          <p:cNvSpPr/>
          <p:nvPr>
            <p:custDataLst>
              <p:tags r:id="rId21"/>
            </p:custDataLst>
          </p:nvPr>
        </p:nvSpPr>
        <p:spPr>
          <a:xfrm>
            <a:off x="9884291" y="2918303"/>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PA-椭圆 42">
            <a:extLst>
              <a:ext uri="{FF2B5EF4-FFF2-40B4-BE49-F238E27FC236}">
                <a16:creationId xmlns:a16="http://schemas.microsoft.com/office/drawing/2014/main" xmlns="" id="{F664DEA9-6468-4876-BFEB-15F7F4A57D3C}"/>
              </a:ext>
            </a:extLst>
          </p:cNvPr>
          <p:cNvSpPr/>
          <p:nvPr>
            <p:custDataLst>
              <p:tags r:id="rId22"/>
            </p:custDataLst>
          </p:nvPr>
        </p:nvSpPr>
        <p:spPr>
          <a:xfrm>
            <a:off x="8772602" y="5292827"/>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PA-椭圆 43">
            <a:extLst>
              <a:ext uri="{FF2B5EF4-FFF2-40B4-BE49-F238E27FC236}">
                <a16:creationId xmlns:a16="http://schemas.microsoft.com/office/drawing/2014/main" xmlns="" id="{F3817EA9-E13C-464D-BD1D-3CA74004347A}"/>
              </a:ext>
            </a:extLst>
          </p:cNvPr>
          <p:cNvSpPr/>
          <p:nvPr>
            <p:custDataLst>
              <p:tags r:id="rId23"/>
            </p:custDataLst>
          </p:nvPr>
        </p:nvSpPr>
        <p:spPr>
          <a:xfrm>
            <a:off x="9427085" y="4827158"/>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a:extLst>
              <a:ext uri="{FF2B5EF4-FFF2-40B4-BE49-F238E27FC236}">
                <a16:creationId xmlns:a16="http://schemas.microsoft.com/office/drawing/2014/main" xmlns="" id="{BB4DA431-9464-41BE-9377-4FAB2EE773E7}"/>
              </a:ext>
            </a:extLst>
          </p:cNvPr>
          <p:cNvSpPr/>
          <p:nvPr/>
        </p:nvSpPr>
        <p:spPr>
          <a:xfrm>
            <a:off x="533043" y="1956212"/>
            <a:ext cx="3258661" cy="3258661"/>
          </a:xfrm>
          <a:prstGeom prst="ellipse">
            <a:avLst/>
          </a:prstGeom>
          <a:gradFill>
            <a:gsLst>
              <a:gs pos="20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PA-矩形 26">
            <a:extLst>
              <a:ext uri="{FF2B5EF4-FFF2-40B4-BE49-F238E27FC236}">
                <a16:creationId xmlns:a16="http://schemas.microsoft.com/office/drawing/2014/main" xmlns="" id="{3D527CF9-BE97-40F4-BF3B-93EAD7C712C3}"/>
              </a:ext>
            </a:extLst>
          </p:cNvPr>
          <p:cNvSpPr/>
          <p:nvPr>
            <p:custDataLst>
              <p:tags r:id="rId24"/>
            </p:custDataLst>
          </p:nvPr>
        </p:nvSpPr>
        <p:spPr>
          <a:xfrm>
            <a:off x="8963983" y="1513752"/>
            <a:ext cx="1066959" cy="338554"/>
          </a:xfrm>
          <a:prstGeom prst="rect">
            <a:avLst/>
          </a:prstGeom>
        </p:spPr>
        <p:txBody>
          <a:bodyPr wrap="none">
            <a:spAutoFit/>
          </a:bodyPr>
          <a:lstStyle/>
          <a:p>
            <a:pPr algn="ctr"/>
            <a:r>
              <a:rPr lang="zh-CN" altLang="en-US" sz="1600" spc="12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描述文字</a:t>
            </a:r>
          </a:p>
        </p:txBody>
      </p:sp>
      <p:sp>
        <p:nvSpPr>
          <p:cNvPr id="33" name="PA-文本框 51">
            <a:extLst>
              <a:ext uri="{FF2B5EF4-FFF2-40B4-BE49-F238E27FC236}">
                <a16:creationId xmlns:a16="http://schemas.microsoft.com/office/drawing/2014/main" xmlns="" id="{8F3764DA-5217-49EF-97DA-D1B9477DBDE3}"/>
              </a:ext>
            </a:extLst>
          </p:cNvPr>
          <p:cNvSpPr txBox="1"/>
          <p:nvPr>
            <p:custDataLst>
              <p:tags r:id="rId25"/>
            </p:custDataLst>
          </p:nvPr>
        </p:nvSpPr>
        <p:spPr>
          <a:xfrm>
            <a:off x="983432" y="2659152"/>
            <a:ext cx="721139" cy="1862048"/>
          </a:xfrm>
          <a:prstGeom prst="rect">
            <a:avLst/>
          </a:prstGeom>
          <a:noFill/>
        </p:spPr>
        <p:txBody>
          <a:bodyPr wrap="square" rtlCol="0">
            <a:spAutoFit/>
          </a:bodyPr>
          <a:lstStyle/>
          <a:p>
            <a:r>
              <a:rPr lang="en-US" altLang="zh-CN" sz="115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5</a:t>
            </a:r>
            <a:endParaRPr lang="zh-CN" altLang="en-US" sz="115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34" name="PA-矩形 3">
            <a:extLst>
              <a:ext uri="{FF2B5EF4-FFF2-40B4-BE49-F238E27FC236}">
                <a16:creationId xmlns:a16="http://schemas.microsoft.com/office/drawing/2014/main" xmlns="" id="{3DD7FE20-89CF-43E1-B9F3-B397E09B2EB1}"/>
              </a:ext>
            </a:extLst>
          </p:cNvPr>
          <p:cNvSpPr/>
          <p:nvPr>
            <p:custDataLst>
              <p:tags r:id="rId26"/>
            </p:custDataLst>
          </p:nvPr>
        </p:nvSpPr>
        <p:spPr>
          <a:xfrm>
            <a:off x="1815869" y="3537654"/>
            <a:ext cx="1508105" cy="338554"/>
          </a:xfrm>
          <a:prstGeom prst="rect">
            <a:avLst/>
          </a:prstGeom>
        </p:spPr>
        <p:txBody>
          <a:bodyPr wrap="none">
            <a:spAutoFit/>
          </a:bodyPr>
          <a:lstStyle/>
          <a:p>
            <a:r>
              <a:rPr lang="zh-CN" altLang="en-US" sz="1600" spc="12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输入标题文字</a:t>
            </a:r>
          </a:p>
        </p:txBody>
      </p:sp>
      <p:sp>
        <p:nvSpPr>
          <p:cNvPr id="48" name="PA-椭圆 30">
            <a:extLst>
              <a:ext uri="{FF2B5EF4-FFF2-40B4-BE49-F238E27FC236}">
                <a16:creationId xmlns:a16="http://schemas.microsoft.com/office/drawing/2014/main" xmlns="" id="{5D73955C-C6EA-469A-9BE8-37E20E7020AF}"/>
              </a:ext>
            </a:extLst>
          </p:cNvPr>
          <p:cNvSpPr/>
          <p:nvPr>
            <p:custDataLst>
              <p:tags r:id="rId27"/>
            </p:custDataLst>
          </p:nvPr>
        </p:nvSpPr>
        <p:spPr>
          <a:xfrm>
            <a:off x="516376" y="1864795"/>
            <a:ext cx="3441496" cy="3441496"/>
          </a:xfrm>
          <a:prstGeom prst="ellipse">
            <a:avLst/>
          </a:prstGeom>
          <a:noFill/>
          <a:ln w="3175">
            <a:solidFill>
              <a:srgbClr val="0A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32">
            <a:extLst>
              <a:ext uri="{FF2B5EF4-FFF2-40B4-BE49-F238E27FC236}">
                <a16:creationId xmlns:a16="http://schemas.microsoft.com/office/drawing/2014/main" xmlns="" id="{E0F90652-1D48-4EDB-9182-C49BDCDC6AF9}"/>
              </a:ext>
            </a:extLst>
          </p:cNvPr>
          <p:cNvSpPr/>
          <p:nvPr>
            <p:custDataLst>
              <p:tags r:id="rId28"/>
            </p:custDataLst>
          </p:nvPr>
        </p:nvSpPr>
        <p:spPr>
          <a:xfrm>
            <a:off x="3768421" y="2902057"/>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PA-椭圆 33">
            <a:extLst>
              <a:ext uri="{FF2B5EF4-FFF2-40B4-BE49-F238E27FC236}">
                <a16:creationId xmlns:a16="http://schemas.microsoft.com/office/drawing/2014/main" xmlns="" id="{11789050-8C5D-4E8A-A707-1179E137EC47}"/>
              </a:ext>
            </a:extLst>
          </p:cNvPr>
          <p:cNvSpPr/>
          <p:nvPr>
            <p:custDataLst>
              <p:tags r:id="rId29"/>
            </p:custDataLst>
          </p:nvPr>
        </p:nvSpPr>
        <p:spPr>
          <a:xfrm>
            <a:off x="3768417" y="4214317"/>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PA-椭圆 34">
            <a:extLst>
              <a:ext uri="{FF2B5EF4-FFF2-40B4-BE49-F238E27FC236}">
                <a16:creationId xmlns:a16="http://schemas.microsoft.com/office/drawing/2014/main" xmlns="" id="{543F268F-4A1B-4005-9EE5-5B857C2C64CC}"/>
              </a:ext>
            </a:extLst>
          </p:cNvPr>
          <p:cNvSpPr/>
          <p:nvPr>
            <p:custDataLst>
              <p:tags r:id="rId30"/>
            </p:custDataLst>
          </p:nvPr>
        </p:nvSpPr>
        <p:spPr>
          <a:xfrm>
            <a:off x="3311218" y="2245927"/>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PA-椭圆 35">
            <a:extLst>
              <a:ext uri="{FF2B5EF4-FFF2-40B4-BE49-F238E27FC236}">
                <a16:creationId xmlns:a16="http://schemas.microsoft.com/office/drawing/2014/main" xmlns="" id="{98674D2E-6BEB-4CE1-8B8A-2737FBE27036}"/>
              </a:ext>
            </a:extLst>
          </p:cNvPr>
          <p:cNvSpPr/>
          <p:nvPr>
            <p:custDataLst>
              <p:tags r:id="rId31"/>
            </p:custDataLst>
          </p:nvPr>
        </p:nvSpPr>
        <p:spPr>
          <a:xfrm>
            <a:off x="3241943" y="4870446"/>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PA-椭圆 36">
            <a:extLst>
              <a:ext uri="{FF2B5EF4-FFF2-40B4-BE49-F238E27FC236}">
                <a16:creationId xmlns:a16="http://schemas.microsoft.com/office/drawing/2014/main" xmlns="" id="{6A7CE568-39C8-4B5E-B1E0-D94CA2C94227}"/>
              </a:ext>
            </a:extLst>
          </p:cNvPr>
          <p:cNvSpPr/>
          <p:nvPr>
            <p:custDataLst>
              <p:tags r:id="rId32"/>
            </p:custDataLst>
          </p:nvPr>
        </p:nvSpPr>
        <p:spPr>
          <a:xfrm>
            <a:off x="3893121" y="3558187"/>
            <a:ext cx="142730" cy="142730"/>
          </a:xfrm>
          <a:prstGeom prst="ellipse">
            <a:avLst/>
          </a:prstGeom>
          <a:solidFill>
            <a:srgbClr val="2E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50375893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B00B5C01-3196-47E5-BECB-815123DE87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3708"/>
            <a:ext cx="12192000" cy="8128000"/>
          </a:xfrm>
          <a:prstGeom prst="rect">
            <a:avLst/>
          </a:prstGeom>
        </p:spPr>
      </p:pic>
      <p:sp>
        <p:nvSpPr>
          <p:cNvPr id="11" name="矩形 10">
            <a:extLst>
              <a:ext uri="{FF2B5EF4-FFF2-40B4-BE49-F238E27FC236}">
                <a16:creationId xmlns:a16="http://schemas.microsoft.com/office/drawing/2014/main" xmlns="" id="{FB1F8F58-0D48-4DF6-B15E-B5E819A863E3}"/>
              </a:ext>
            </a:extLst>
          </p:cNvPr>
          <p:cNvSpPr/>
          <p:nvPr/>
        </p:nvSpPr>
        <p:spPr>
          <a:xfrm>
            <a:off x="0" y="-273708"/>
            <a:ext cx="12192000" cy="7015821"/>
          </a:xfrm>
          <a:prstGeom prst="rect">
            <a:avLst/>
          </a:prstGeom>
          <a:gradFill>
            <a:gsLst>
              <a:gs pos="0">
                <a:srgbClr val="012A6A">
                  <a:alpha val="0"/>
                </a:srgbClr>
              </a:gs>
              <a:gs pos="50000">
                <a:srgbClr val="012A6A">
                  <a:alpha val="70000"/>
                </a:srgbClr>
              </a:gs>
              <a:gs pos="100000">
                <a:srgbClr val="012A6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6D354DBB-EF28-494E-909E-F1DF4941F38A}"/>
              </a:ext>
            </a:extLst>
          </p:cNvPr>
          <p:cNvSpPr txBox="1"/>
          <p:nvPr/>
        </p:nvSpPr>
        <p:spPr>
          <a:xfrm>
            <a:off x="8475186" y="1860367"/>
            <a:ext cx="2346159" cy="1569660"/>
          </a:xfrm>
          <a:prstGeom prst="rect">
            <a:avLst/>
          </a:prstGeom>
          <a:noFill/>
        </p:spPr>
        <p:txBody>
          <a:bodyPr wrap="square" rtlCol="0">
            <a:spAutoFit/>
          </a:bodyPr>
          <a:lstStyle/>
          <a:p>
            <a:r>
              <a:rPr lang="en-US" altLang="zh-CN" sz="960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02</a:t>
            </a:r>
            <a:endParaRPr lang="zh-CN" altLang="en-US" sz="9600" dirty="0">
              <a:solidFill>
                <a:srgbClr val="00FFFF"/>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9" name="矩形 8">
            <a:extLst>
              <a:ext uri="{FF2B5EF4-FFF2-40B4-BE49-F238E27FC236}">
                <a16:creationId xmlns:a16="http://schemas.microsoft.com/office/drawing/2014/main" xmlns="" id="{FD4454E5-82D2-4E00-B4EF-CB65B1ABCCC7}"/>
              </a:ext>
            </a:extLst>
          </p:cNvPr>
          <p:cNvSpPr/>
          <p:nvPr/>
        </p:nvSpPr>
        <p:spPr>
          <a:xfrm>
            <a:off x="7328848" y="3932886"/>
            <a:ext cx="2758289" cy="153327"/>
          </a:xfrm>
          <a:prstGeom prst="rect">
            <a:avLst/>
          </a:prstGeom>
          <a:solidFill>
            <a:srgbClr val="33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83AE61B4-0689-45B4-A23C-4474C2D12329}"/>
              </a:ext>
            </a:extLst>
          </p:cNvPr>
          <p:cNvSpPr txBox="1"/>
          <p:nvPr/>
        </p:nvSpPr>
        <p:spPr>
          <a:xfrm>
            <a:off x="7206019" y="3425956"/>
            <a:ext cx="2995418" cy="769441"/>
          </a:xfrm>
          <a:prstGeom prst="rect">
            <a:avLst/>
          </a:prstGeom>
          <a:noFill/>
        </p:spPr>
        <p:txBody>
          <a:bodyPr wrap="square" rtlCol="0">
            <a:spAutoFit/>
          </a:bodyPr>
          <a:lstStyle/>
          <a:p>
            <a:pPr algn="dist"/>
            <a:r>
              <a:rPr lang="zh-CN" altLang="en-US" sz="4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业务发展</a:t>
            </a:r>
          </a:p>
        </p:txBody>
      </p:sp>
    </p:spTree>
    <p:extLst>
      <p:ext uri="{BB962C8B-B14F-4D97-AF65-F5344CB8AC3E}">
        <p14:creationId xmlns:p14="http://schemas.microsoft.com/office/powerpoint/2010/main" val="192034999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7D89D65-B0C2-45D5-89BD-CA0988CCA9A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6016"/>
            <a:ext cx="12192000" cy="6858000"/>
          </a:xfrm>
          <a:prstGeom prst="rect">
            <a:avLst/>
          </a:prstGeom>
        </p:spPr>
      </p:pic>
      <p:cxnSp>
        <p:nvCxnSpPr>
          <p:cNvPr id="6" name="直接箭头连接符 5">
            <a:extLst>
              <a:ext uri="{FF2B5EF4-FFF2-40B4-BE49-F238E27FC236}">
                <a16:creationId xmlns:a16="http://schemas.microsoft.com/office/drawing/2014/main" xmlns="" id="{FEAEA41C-67CF-48C5-BB85-826EFDA1143F}"/>
              </a:ext>
            </a:extLst>
          </p:cNvPr>
          <p:cNvCxnSpPr>
            <a:stCxn id="2" idx="3"/>
          </p:cNvCxnSpPr>
          <p:nvPr/>
        </p:nvCxnSpPr>
        <p:spPr>
          <a:xfrm flipH="1">
            <a:off x="4896853" y="3422984"/>
            <a:ext cx="7295147" cy="6016"/>
          </a:xfrm>
          <a:prstGeom prst="straightConnector1">
            <a:avLst/>
          </a:prstGeom>
          <a:ln>
            <a:solidFill>
              <a:srgbClr val="00FFCC"/>
            </a:solidFill>
            <a:tailEnd type="triangle"/>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xmlns="" id="{2C53E6BE-6BDD-4D54-96A0-9A7A120EBFD9}"/>
              </a:ext>
            </a:extLst>
          </p:cNvPr>
          <p:cNvGrpSpPr/>
          <p:nvPr/>
        </p:nvGrpSpPr>
        <p:grpSpPr>
          <a:xfrm>
            <a:off x="7205505" y="3324078"/>
            <a:ext cx="179058" cy="179058"/>
            <a:chOff x="4475747" y="1407695"/>
            <a:chExt cx="179058" cy="179058"/>
          </a:xfrm>
        </p:grpSpPr>
        <p:sp>
          <p:nvSpPr>
            <p:cNvPr id="7" name="椭圆 6">
              <a:extLst>
                <a:ext uri="{FF2B5EF4-FFF2-40B4-BE49-F238E27FC236}">
                  <a16:creationId xmlns:a16="http://schemas.microsoft.com/office/drawing/2014/main" xmlns="" id="{BA3DADC1-CD8F-42AE-BA5D-EBEF6B40E827}"/>
                </a:ext>
              </a:extLst>
            </p:cNvPr>
            <p:cNvSpPr/>
            <p:nvPr/>
          </p:nvSpPr>
          <p:spPr>
            <a:xfrm>
              <a:off x="4529182" y="1461130"/>
              <a:ext cx="72189" cy="721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F4BE5DA9-42FD-4C93-866D-36962CD6F7C9}"/>
                </a:ext>
              </a:extLst>
            </p:cNvPr>
            <p:cNvSpPr/>
            <p:nvPr/>
          </p:nvSpPr>
          <p:spPr>
            <a:xfrm>
              <a:off x="4475747" y="1407695"/>
              <a:ext cx="179058" cy="179058"/>
            </a:xfrm>
            <a:prstGeom prst="ellipse">
              <a:avLst/>
            </a:pr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xmlns="" id="{C61C3AA7-65AF-471A-8EBA-5AD5F5720559}"/>
              </a:ext>
            </a:extLst>
          </p:cNvPr>
          <p:cNvGrpSpPr/>
          <p:nvPr/>
        </p:nvGrpSpPr>
        <p:grpSpPr>
          <a:xfrm>
            <a:off x="8369029" y="3324078"/>
            <a:ext cx="179058" cy="179058"/>
            <a:chOff x="4475747" y="1407695"/>
            <a:chExt cx="179058" cy="179058"/>
          </a:xfrm>
        </p:grpSpPr>
        <p:sp>
          <p:nvSpPr>
            <p:cNvPr id="11" name="椭圆 10">
              <a:extLst>
                <a:ext uri="{FF2B5EF4-FFF2-40B4-BE49-F238E27FC236}">
                  <a16:creationId xmlns:a16="http://schemas.microsoft.com/office/drawing/2014/main" xmlns="" id="{0FBD07F4-0981-4318-9E5C-10001994ECC9}"/>
                </a:ext>
              </a:extLst>
            </p:cNvPr>
            <p:cNvSpPr/>
            <p:nvPr/>
          </p:nvSpPr>
          <p:spPr>
            <a:xfrm>
              <a:off x="4529182" y="1461130"/>
              <a:ext cx="72189" cy="721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D1E7B2B6-3F19-4998-B98B-31BCA5B67FA7}"/>
                </a:ext>
              </a:extLst>
            </p:cNvPr>
            <p:cNvSpPr/>
            <p:nvPr/>
          </p:nvSpPr>
          <p:spPr>
            <a:xfrm>
              <a:off x="4475747" y="1407695"/>
              <a:ext cx="179058" cy="179058"/>
            </a:xfrm>
            <a:prstGeom prst="ellipse">
              <a:avLst/>
            </a:pr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xmlns="" id="{7D073EC2-CE77-44A6-BB31-472458932C32}"/>
              </a:ext>
            </a:extLst>
          </p:cNvPr>
          <p:cNvGrpSpPr/>
          <p:nvPr/>
        </p:nvGrpSpPr>
        <p:grpSpPr>
          <a:xfrm>
            <a:off x="9532553" y="3324078"/>
            <a:ext cx="179058" cy="179058"/>
            <a:chOff x="4475747" y="1407695"/>
            <a:chExt cx="179058" cy="179058"/>
          </a:xfrm>
        </p:grpSpPr>
        <p:sp>
          <p:nvSpPr>
            <p:cNvPr id="14" name="椭圆 13">
              <a:extLst>
                <a:ext uri="{FF2B5EF4-FFF2-40B4-BE49-F238E27FC236}">
                  <a16:creationId xmlns:a16="http://schemas.microsoft.com/office/drawing/2014/main" xmlns="" id="{9DA72B45-EB91-4403-AB1B-A74F9670B531}"/>
                </a:ext>
              </a:extLst>
            </p:cNvPr>
            <p:cNvSpPr/>
            <p:nvPr/>
          </p:nvSpPr>
          <p:spPr>
            <a:xfrm>
              <a:off x="4529182" y="1461130"/>
              <a:ext cx="72189" cy="721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09216F81-AEC0-4B96-9318-3759A90646BB}"/>
                </a:ext>
              </a:extLst>
            </p:cNvPr>
            <p:cNvSpPr/>
            <p:nvPr/>
          </p:nvSpPr>
          <p:spPr>
            <a:xfrm>
              <a:off x="4475747" y="1407695"/>
              <a:ext cx="179058" cy="179058"/>
            </a:xfrm>
            <a:prstGeom prst="ellipse">
              <a:avLst/>
            </a:pr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xmlns="" id="{4343E2DC-50E2-4B21-9DFD-0E01D89330A4}"/>
              </a:ext>
            </a:extLst>
          </p:cNvPr>
          <p:cNvGrpSpPr/>
          <p:nvPr/>
        </p:nvGrpSpPr>
        <p:grpSpPr>
          <a:xfrm>
            <a:off x="10696078" y="3324078"/>
            <a:ext cx="179058" cy="179058"/>
            <a:chOff x="4475747" y="1407695"/>
            <a:chExt cx="179058" cy="179058"/>
          </a:xfrm>
        </p:grpSpPr>
        <p:sp>
          <p:nvSpPr>
            <p:cNvPr id="17" name="椭圆 16">
              <a:extLst>
                <a:ext uri="{FF2B5EF4-FFF2-40B4-BE49-F238E27FC236}">
                  <a16:creationId xmlns:a16="http://schemas.microsoft.com/office/drawing/2014/main" xmlns="" id="{A171E990-C696-44BF-A9C3-58F53525E5E6}"/>
                </a:ext>
              </a:extLst>
            </p:cNvPr>
            <p:cNvSpPr/>
            <p:nvPr/>
          </p:nvSpPr>
          <p:spPr>
            <a:xfrm>
              <a:off x="4529182" y="1461130"/>
              <a:ext cx="72189" cy="721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7FCA93D7-4018-4D6A-A9EF-7BF9CABD0F9F}"/>
                </a:ext>
              </a:extLst>
            </p:cNvPr>
            <p:cNvSpPr/>
            <p:nvPr/>
          </p:nvSpPr>
          <p:spPr>
            <a:xfrm>
              <a:off x="4475747" y="1407695"/>
              <a:ext cx="179058" cy="179058"/>
            </a:xfrm>
            <a:prstGeom prst="ellipse">
              <a:avLst/>
            </a:pr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a:extLst>
              <a:ext uri="{FF2B5EF4-FFF2-40B4-BE49-F238E27FC236}">
                <a16:creationId xmlns:a16="http://schemas.microsoft.com/office/drawing/2014/main" xmlns="" id="{F199B88C-5110-4350-BCC3-57113772CAFF}"/>
              </a:ext>
            </a:extLst>
          </p:cNvPr>
          <p:cNvCxnSpPr/>
          <p:nvPr/>
        </p:nvCxnSpPr>
        <p:spPr>
          <a:xfrm>
            <a:off x="10785606" y="2225841"/>
            <a:ext cx="0" cy="1074173"/>
          </a:xfrm>
          <a:prstGeom prst="line">
            <a:avLst/>
          </a:prstGeom>
          <a:ln w="12700">
            <a:solidFill>
              <a:srgbClr val="00FFCC">
                <a:alpha val="4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7258BE43-032F-421D-B5BF-CDAA859B0331}"/>
              </a:ext>
            </a:extLst>
          </p:cNvPr>
          <p:cNvCxnSpPr/>
          <p:nvPr/>
        </p:nvCxnSpPr>
        <p:spPr>
          <a:xfrm>
            <a:off x="6125362" y="2221828"/>
            <a:ext cx="0" cy="1074173"/>
          </a:xfrm>
          <a:prstGeom prst="line">
            <a:avLst/>
          </a:prstGeom>
          <a:ln w="12700">
            <a:solidFill>
              <a:srgbClr val="00FFCC">
                <a:alpha val="4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06CFE9EA-6ECC-43C5-8935-17B6FD7D875D}"/>
              </a:ext>
            </a:extLst>
          </p:cNvPr>
          <p:cNvCxnSpPr/>
          <p:nvPr/>
        </p:nvCxnSpPr>
        <p:spPr>
          <a:xfrm>
            <a:off x="7288421" y="3517232"/>
            <a:ext cx="0" cy="1074173"/>
          </a:xfrm>
          <a:prstGeom prst="line">
            <a:avLst/>
          </a:prstGeom>
          <a:ln w="12700">
            <a:solidFill>
              <a:srgbClr val="00FFCC">
                <a:alpha val="4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27C4B97D-8ABC-4834-A8D8-CBE909140D95}"/>
              </a:ext>
            </a:extLst>
          </p:cNvPr>
          <p:cNvCxnSpPr/>
          <p:nvPr/>
        </p:nvCxnSpPr>
        <p:spPr>
          <a:xfrm>
            <a:off x="8475536" y="2249895"/>
            <a:ext cx="0" cy="1074173"/>
          </a:xfrm>
          <a:prstGeom prst="line">
            <a:avLst/>
          </a:prstGeom>
          <a:ln w="12700">
            <a:solidFill>
              <a:srgbClr val="00FFCC">
                <a:alpha val="4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BEB78D2D-B1A3-40B9-9F2B-107D900D7E75}"/>
              </a:ext>
            </a:extLst>
          </p:cNvPr>
          <p:cNvCxnSpPr/>
          <p:nvPr/>
        </p:nvCxnSpPr>
        <p:spPr>
          <a:xfrm>
            <a:off x="9623382" y="3532622"/>
            <a:ext cx="0" cy="1074173"/>
          </a:xfrm>
          <a:prstGeom prst="line">
            <a:avLst/>
          </a:prstGeom>
          <a:ln w="12700">
            <a:solidFill>
              <a:srgbClr val="00FFCC">
                <a:alpha val="40000"/>
              </a:srgbClr>
            </a:solidFill>
            <a:prstDash val="dash"/>
          </a:ln>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xmlns="" id="{5F22A9CC-8532-44FA-9EC3-7EFFACE61ADD}"/>
              </a:ext>
            </a:extLst>
          </p:cNvPr>
          <p:cNvSpPr/>
          <p:nvPr/>
        </p:nvSpPr>
        <p:spPr>
          <a:xfrm>
            <a:off x="9249441" y="4591405"/>
            <a:ext cx="745282" cy="745282"/>
          </a:xfrm>
          <a:prstGeom prst="ellipse">
            <a:avLst/>
          </a:prstGeom>
          <a:gradFill>
            <a:gsLst>
              <a:gs pos="20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C52CAAC7-0EEF-413D-8EAA-C4F1D6EAC112}"/>
              </a:ext>
            </a:extLst>
          </p:cNvPr>
          <p:cNvSpPr/>
          <p:nvPr/>
        </p:nvSpPr>
        <p:spPr>
          <a:xfrm rot="16576152">
            <a:off x="10412965" y="1430063"/>
            <a:ext cx="745282" cy="745282"/>
          </a:xfrm>
          <a:prstGeom prst="ellipse">
            <a:avLst/>
          </a:prstGeom>
          <a:gradFill>
            <a:gsLst>
              <a:gs pos="15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060A47EE-7B87-472A-A08D-B1306B1585A9}"/>
              </a:ext>
            </a:extLst>
          </p:cNvPr>
          <p:cNvSpPr/>
          <p:nvPr/>
        </p:nvSpPr>
        <p:spPr>
          <a:xfrm>
            <a:off x="5723359" y="1402410"/>
            <a:ext cx="745282" cy="745282"/>
          </a:xfrm>
          <a:prstGeom prst="ellipse">
            <a:avLst/>
          </a:prstGeom>
          <a:gradFill>
            <a:gsLst>
              <a:gs pos="30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357C01A7-16F0-40D0-8798-106363D71624}"/>
              </a:ext>
            </a:extLst>
          </p:cNvPr>
          <p:cNvSpPr/>
          <p:nvPr/>
        </p:nvSpPr>
        <p:spPr>
          <a:xfrm rot="17100000">
            <a:off x="6982421" y="4660177"/>
            <a:ext cx="612000" cy="612000"/>
          </a:xfrm>
          <a:prstGeom prst="ellipse">
            <a:avLst/>
          </a:prstGeom>
          <a:gradFill>
            <a:gsLst>
              <a:gs pos="25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84D17EFA-9432-47DD-BDF8-40E8B9792046}"/>
              </a:ext>
            </a:extLst>
          </p:cNvPr>
          <p:cNvSpPr/>
          <p:nvPr/>
        </p:nvSpPr>
        <p:spPr>
          <a:xfrm rot="11511349">
            <a:off x="8152558" y="1560251"/>
            <a:ext cx="612000" cy="612000"/>
          </a:xfrm>
          <a:prstGeom prst="ellipse">
            <a:avLst/>
          </a:prstGeom>
          <a:gradFill>
            <a:gsLst>
              <a:gs pos="25000">
                <a:srgbClr val="00B0F0"/>
              </a:gs>
              <a:gs pos="100000">
                <a:srgbClr val="00FFC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7F178FCD-A304-4C3E-BCAE-435BDE9620C3}"/>
              </a:ext>
            </a:extLst>
          </p:cNvPr>
          <p:cNvSpPr/>
          <p:nvPr/>
        </p:nvSpPr>
        <p:spPr>
          <a:xfrm>
            <a:off x="707544" y="1742432"/>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cxnSp>
        <p:nvCxnSpPr>
          <p:cNvPr id="34" name="直接连接符 33">
            <a:extLst>
              <a:ext uri="{FF2B5EF4-FFF2-40B4-BE49-F238E27FC236}">
                <a16:creationId xmlns:a16="http://schemas.microsoft.com/office/drawing/2014/main" xmlns="" id="{A706D5DA-601E-4B25-AB57-3EB2E9B112E0}"/>
              </a:ext>
            </a:extLst>
          </p:cNvPr>
          <p:cNvCxnSpPr>
            <a:cxnSpLocks/>
          </p:cNvCxnSpPr>
          <p:nvPr/>
        </p:nvCxnSpPr>
        <p:spPr>
          <a:xfrm>
            <a:off x="845007" y="1610228"/>
            <a:ext cx="469231" cy="0"/>
          </a:xfrm>
          <a:prstGeom prst="line">
            <a:avLst/>
          </a:prstGeom>
          <a:ln w="22225">
            <a:solidFill>
              <a:srgbClr val="00FFCC"/>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xmlns="" id="{6FA9EF3D-E353-403F-8ED4-C7A3DB3A3DC1}"/>
              </a:ext>
            </a:extLst>
          </p:cNvPr>
          <p:cNvSpPr txBox="1"/>
          <p:nvPr/>
        </p:nvSpPr>
        <p:spPr>
          <a:xfrm>
            <a:off x="707543" y="2052529"/>
            <a:ext cx="3814533" cy="81830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输入描述文字内容输入描述文字内容输入描述文字内容输入描述文字内容输入描述文字内容输入描述文字内容</a:t>
            </a:r>
          </a:p>
        </p:txBody>
      </p:sp>
      <p:sp>
        <p:nvSpPr>
          <p:cNvPr id="36" name="矩形 35">
            <a:extLst>
              <a:ext uri="{FF2B5EF4-FFF2-40B4-BE49-F238E27FC236}">
                <a16:creationId xmlns:a16="http://schemas.microsoft.com/office/drawing/2014/main" xmlns="" id="{4188FFD7-C9C1-4320-B3A3-63DE50A53C53}"/>
              </a:ext>
            </a:extLst>
          </p:cNvPr>
          <p:cNvSpPr/>
          <p:nvPr/>
        </p:nvSpPr>
        <p:spPr>
          <a:xfrm>
            <a:off x="707544" y="3989895"/>
            <a:ext cx="1120820" cy="369332"/>
          </a:xfrm>
          <a:prstGeom prst="rect">
            <a:avLst/>
          </a:prstGeom>
        </p:spPr>
        <p:txBody>
          <a:bodyPr wrap="none">
            <a:spAutoFit/>
          </a:bodyPr>
          <a:lstStyle/>
          <a:p>
            <a:pPr algn="dist"/>
            <a:r>
              <a:rPr lang="zh-CN" altLang="en-US"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37" name="文本框 36">
            <a:extLst>
              <a:ext uri="{FF2B5EF4-FFF2-40B4-BE49-F238E27FC236}">
                <a16:creationId xmlns:a16="http://schemas.microsoft.com/office/drawing/2014/main" xmlns="" id="{85AD991D-12D3-47D9-AB36-70A4F95EEFDD}"/>
              </a:ext>
            </a:extLst>
          </p:cNvPr>
          <p:cNvSpPr txBox="1"/>
          <p:nvPr/>
        </p:nvSpPr>
        <p:spPr>
          <a:xfrm>
            <a:off x="707543" y="4299992"/>
            <a:ext cx="3814533" cy="818301"/>
          </a:xfrm>
          <a:prstGeom prst="rect">
            <a:avLst/>
          </a:prstGeom>
          <a:noFill/>
        </p:spPr>
        <p:txBody>
          <a:bodyPr wrap="square" rtlCol="0">
            <a:spAutoFit/>
          </a:bodyPr>
          <a:lstStyle/>
          <a:p>
            <a:pPr>
              <a:lnSpc>
                <a:spcPct val="114000"/>
              </a:lnSpc>
            </a:pPr>
            <a:r>
              <a:rPr lang="zh-CN" altLang="en-US" sz="14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输入描述文字内容输入描述文字内容输入描述文字内容输入描述文字内容输入描述文字内容输入描述文字内容</a:t>
            </a:r>
          </a:p>
        </p:txBody>
      </p:sp>
      <p:sp>
        <p:nvSpPr>
          <p:cNvPr id="38" name="矩形 37">
            <a:extLst>
              <a:ext uri="{FF2B5EF4-FFF2-40B4-BE49-F238E27FC236}">
                <a16:creationId xmlns:a16="http://schemas.microsoft.com/office/drawing/2014/main" xmlns="" id="{7F71F9F3-361B-43EC-98DF-B1AEBD2DDCAF}"/>
              </a:ext>
            </a:extLst>
          </p:cNvPr>
          <p:cNvSpPr/>
          <p:nvPr/>
        </p:nvSpPr>
        <p:spPr>
          <a:xfrm>
            <a:off x="6454479" y="1622655"/>
            <a:ext cx="1011815" cy="338554"/>
          </a:xfrm>
          <a:prstGeom prst="rect">
            <a:avLst/>
          </a:prstGeom>
        </p:spPr>
        <p:txBody>
          <a:bodyPr wrap="none">
            <a:spAutoFit/>
          </a:bodyPr>
          <a:lstStyle/>
          <a:p>
            <a:pPr algn="dist"/>
            <a:r>
              <a:rPr lang="zh-CN" altLang="en-US" sz="1600" b="1"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39" name="矩形 38">
            <a:extLst>
              <a:ext uri="{FF2B5EF4-FFF2-40B4-BE49-F238E27FC236}">
                <a16:creationId xmlns:a16="http://schemas.microsoft.com/office/drawing/2014/main" xmlns="" id="{112E90F2-92B1-4FB0-B989-8857FFA3BBB7}"/>
              </a:ext>
            </a:extLst>
          </p:cNvPr>
          <p:cNvSpPr/>
          <p:nvPr/>
        </p:nvSpPr>
        <p:spPr>
          <a:xfrm>
            <a:off x="7629203" y="4777891"/>
            <a:ext cx="1011815" cy="338554"/>
          </a:xfrm>
          <a:prstGeom prst="rect">
            <a:avLst/>
          </a:prstGeom>
        </p:spPr>
        <p:txBody>
          <a:bodyPr wrap="none">
            <a:spAutoFit/>
          </a:bodyPr>
          <a:lstStyle/>
          <a:p>
            <a:pPr algn="dist"/>
            <a:r>
              <a:rPr lang="zh-CN" altLang="en-US" sz="1600" b="1"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40" name="矩形 39">
            <a:extLst>
              <a:ext uri="{FF2B5EF4-FFF2-40B4-BE49-F238E27FC236}">
                <a16:creationId xmlns:a16="http://schemas.microsoft.com/office/drawing/2014/main" xmlns="" id="{9EA942B5-A574-4AAF-8879-65F992BB75AF}"/>
              </a:ext>
            </a:extLst>
          </p:cNvPr>
          <p:cNvSpPr/>
          <p:nvPr/>
        </p:nvSpPr>
        <p:spPr>
          <a:xfrm>
            <a:off x="10097238" y="4777891"/>
            <a:ext cx="1011815" cy="338554"/>
          </a:xfrm>
          <a:prstGeom prst="rect">
            <a:avLst/>
          </a:prstGeom>
        </p:spPr>
        <p:txBody>
          <a:bodyPr wrap="none">
            <a:spAutoFit/>
          </a:bodyPr>
          <a:lstStyle/>
          <a:p>
            <a:pPr algn="dist"/>
            <a:r>
              <a:rPr lang="zh-CN" altLang="en-US" sz="1600" b="1"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41" name="矩形 40">
            <a:extLst>
              <a:ext uri="{FF2B5EF4-FFF2-40B4-BE49-F238E27FC236}">
                <a16:creationId xmlns:a16="http://schemas.microsoft.com/office/drawing/2014/main" xmlns="" id="{FE098DC7-8AE7-4544-8FD4-933D234B511A}"/>
              </a:ext>
            </a:extLst>
          </p:cNvPr>
          <p:cNvSpPr/>
          <p:nvPr/>
        </p:nvSpPr>
        <p:spPr>
          <a:xfrm>
            <a:off x="11177431" y="1622655"/>
            <a:ext cx="1011815" cy="338554"/>
          </a:xfrm>
          <a:prstGeom prst="rect">
            <a:avLst/>
          </a:prstGeom>
        </p:spPr>
        <p:txBody>
          <a:bodyPr wrap="none">
            <a:spAutoFit/>
          </a:bodyPr>
          <a:lstStyle/>
          <a:p>
            <a:pPr algn="dist"/>
            <a:r>
              <a:rPr lang="zh-CN" altLang="en-US" sz="1600" b="1"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42" name="矩形 41">
            <a:extLst>
              <a:ext uri="{FF2B5EF4-FFF2-40B4-BE49-F238E27FC236}">
                <a16:creationId xmlns:a16="http://schemas.microsoft.com/office/drawing/2014/main" xmlns="" id="{8599133E-125B-4C97-9ECA-8635190B72DE}"/>
              </a:ext>
            </a:extLst>
          </p:cNvPr>
          <p:cNvSpPr/>
          <p:nvPr/>
        </p:nvSpPr>
        <p:spPr>
          <a:xfrm>
            <a:off x="8721745" y="1622655"/>
            <a:ext cx="1011815" cy="338554"/>
          </a:xfrm>
          <a:prstGeom prst="rect">
            <a:avLst/>
          </a:prstGeom>
        </p:spPr>
        <p:txBody>
          <a:bodyPr wrap="none">
            <a:spAutoFit/>
          </a:bodyPr>
          <a:lstStyle/>
          <a:p>
            <a:pPr algn="dist"/>
            <a:r>
              <a:rPr lang="zh-CN" altLang="en-US" sz="1600" b="1"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sp>
        <p:nvSpPr>
          <p:cNvPr id="43" name="iconfont-10585-5147485">
            <a:extLst>
              <a:ext uri="{FF2B5EF4-FFF2-40B4-BE49-F238E27FC236}">
                <a16:creationId xmlns:a16="http://schemas.microsoft.com/office/drawing/2014/main" xmlns="" id="{47C1B5FB-FF86-47F1-83A1-1539DF4A2EAA}"/>
              </a:ext>
            </a:extLst>
          </p:cNvPr>
          <p:cNvSpPr>
            <a:spLocks noChangeAspect="1"/>
          </p:cNvSpPr>
          <p:nvPr/>
        </p:nvSpPr>
        <p:spPr bwMode="auto">
          <a:xfrm>
            <a:off x="8309172" y="1693344"/>
            <a:ext cx="325094" cy="308872"/>
          </a:xfrm>
          <a:custGeom>
            <a:avLst/>
            <a:gdLst>
              <a:gd name="T0" fmla="*/ 12102 w 12440"/>
              <a:gd name="T1" fmla="*/ 5836 h 11820"/>
              <a:gd name="T2" fmla="*/ 6865 w 12440"/>
              <a:gd name="T3" fmla="*/ 524 h 11820"/>
              <a:gd name="T4" fmla="*/ 6514 w 12440"/>
              <a:gd name="T5" fmla="*/ 168 h 11820"/>
              <a:gd name="T6" fmla="*/ 5912 w 12440"/>
              <a:gd name="T7" fmla="*/ 168 h 11820"/>
              <a:gd name="T8" fmla="*/ 324 w 12440"/>
              <a:gd name="T9" fmla="*/ 5836 h 11820"/>
              <a:gd name="T10" fmla="*/ 136 w 12440"/>
              <a:gd name="T11" fmla="*/ 6796 h 11820"/>
              <a:gd name="T12" fmla="*/ 949 w 12440"/>
              <a:gd name="T13" fmla="*/ 7340 h 11820"/>
              <a:gd name="T14" fmla="*/ 1525 w 12440"/>
              <a:gd name="T15" fmla="*/ 7340 h 11820"/>
              <a:gd name="T16" fmla="*/ 1525 w 12440"/>
              <a:gd name="T17" fmla="*/ 11820 h 11820"/>
              <a:gd name="T18" fmla="*/ 10902 w 12440"/>
              <a:gd name="T19" fmla="*/ 11820 h 11820"/>
              <a:gd name="T20" fmla="*/ 10902 w 12440"/>
              <a:gd name="T21" fmla="*/ 7340 h 11820"/>
              <a:gd name="T22" fmla="*/ 11488 w 12440"/>
              <a:gd name="T23" fmla="*/ 7340 h 11820"/>
              <a:gd name="T24" fmla="*/ 12102 w 12440"/>
              <a:gd name="T25" fmla="*/ 7084 h 11820"/>
              <a:gd name="T26" fmla="*/ 12102 w 12440"/>
              <a:gd name="T27" fmla="*/ 5839 h 11820"/>
              <a:gd name="T28" fmla="*/ 12102 w 12440"/>
              <a:gd name="T29" fmla="*/ 5836 h 11820"/>
              <a:gd name="T30" fmla="*/ 6972 w 12440"/>
              <a:gd name="T31" fmla="*/ 10828 h 11820"/>
              <a:gd name="T32" fmla="*/ 5454 w 12440"/>
              <a:gd name="T33" fmla="*/ 10828 h 11820"/>
              <a:gd name="T34" fmla="*/ 5454 w 12440"/>
              <a:gd name="T35" fmla="*/ 8023 h 11820"/>
              <a:gd name="T36" fmla="*/ 6972 w 12440"/>
              <a:gd name="T37" fmla="*/ 8023 h 11820"/>
              <a:gd name="T38" fmla="*/ 6972 w 12440"/>
              <a:gd name="T39" fmla="*/ 10828 h 11820"/>
              <a:gd name="T40" fmla="*/ 9926 w 12440"/>
              <a:gd name="T41" fmla="*/ 6348 h 11820"/>
              <a:gd name="T42" fmla="*/ 9926 w 12440"/>
              <a:gd name="T43" fmla="*/ 10828 h 11820"/>
              <a:gd name="T44" fmla="*/ 7840 w 12440"/>
              <a:gd name="T45" fmla="*/ 10828 h 11820"/>
              <a:gd name="T46" fmla="*/ 7840 w 12440"/>
              <a:gd name="T47" fmla="*/ 7692 h 11820"/>
              <a:gd name="T48" fmla="*/ 7298 w 12440"/>
              <a:gd name="T49" fmla="*/ 7142 h 11820"/>
              <a:gd name="T50" fmla="*/ 5129 w 12440"/>
              <a:gd name="T51" fmla="*/ 7142 h 11820"/>
              <a:gd name="T52" fmla="*/ 4587 w 12440"/>
              <a:gd name="T53" fmla="*/ 7692 h 11820"/>
              <a:gd name="T54" fmla="*/ 4587 w 12440"/>
              <a:gd name="T55" fmla="*/ 10828 h 11820"/>
              <a:gd name="T56" fmla="*/ 2501 w 12440"/>
              <a:gd name="T57" fmla="*/ 10828 h 11820"/>
              <a:gd name="T58" fmla="*/ 2501 w 12440"/>
              <a:gd name="T59" fmla="*/ 6348 h 11820"/>
              <a:gd name="T60" fmla="*/ 1200 w 12440"/>
              <a:gd name="T61" fmla="*/ 6348 h 11820"/>
              <a:gd name="T62" fmla="*/ 6214 w 12440"/>
              <a:gd name="T63" fmla="*/ 1265 h 11820"/>
              <a:gd name="T64" fmla="*/ 6528 w 12440"/>
              <a:gd name="T65" fmla="*/ 1585 h 11820"/>
              <a:gd name="T66" fmla="*/ 11228 w 12440"/>
              <a:gd name="T67" fmla="*/ 6351 h 11820"/>
              <a:gd name="T68" fmla="*/ 9926 w 12440"/>
              <a:gd name="T69" fmla="*/ 6348 h 11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40" h="11820">
                <a:moveTo>
                  <a:pt x="12102" y="5836"/>
                </a:moveTo>
                <a:lnTo>
                  <a:pt x="6865" y="524"/>
                </a:lnTo>
                <a:lnTo>
                  <a:pt x="6514" y="168"/>
                </a:lnTo>
                <a:cubicBezTo>
                  <a:pt x="6348" y="0"/>
                  <a:pt x="6078" y="0"/>
                  <a:pt x="5912" y="168"/>
                </a:cubicBezTo>
                <a:lnTo>
                  <a:pt x="324" y="5836"/>
                </a:lnTo>
                <a:cubicBezTo>
                  <a:pt x="74" y="6089"/>
                  <a:pt x="0" y="6467"/>
                  <a:pt x="136" y="6796"/>
                </a:cubicBezTo>
                <a:cubicBezTo>
                  <a:pt x="273" y="7124"/>
                  <a:pt x="593" y="7339"/>
                  <a:pt x="949" y="7340"/>
                </a:cubicBezTo>
                <a:lnTo>
                  <a:pt x="1525" y="7340"/>
                </a:lnTo>
                <a:lnTo>
                  <a:pt x="1525" y="11820"/>
                </a:lnTo>
                <a:lnTo>
                  <a:pt x="10902" y="11820"/>
                </a:lnTo>
                <a:lnTo>
                  <a:pt x="10902" y="7340"/>
                </a:lnTo>
                <a:lnTo>
                  <a:pt x="11488" y="7340"/>
                </a:lnTo>
                <a:cubicBezTo>
                  <a:pt x="11719" y="7340"/>
                  <a:pt x="11940" y="7248"/>
                  <a:pt x="12102" y="7084"/>
                </a:cubicBezTo>
                <a:cubicBezTo>
                  <a:pt x="12440" y="6738"/>
                  <a:pt x="12440" y="6185"/>
                  <a:pt x="12102" y="5839"/>
                </a:cubicBezTo>
                <a:lnTo>
                  <a:pt x="12102" y="5836"/>
                </a:lnTo>
                <a:close/>
                <a:moveTo>
                  <a:pt x="6972" y="10828"/>
                </a:moveTo>
                <a:lnTo>
                  <a:pt x="5454" y="10828"/>
                </a:lnTo>
                <a:lnTo>
                  <a:pt x="5454" y="8023"/>
                </a:lnTo>
                <a:lnTo>
                  <a:pt x="6972" y="8023"/>
                </a:lnTo>
                <a:lnTo>
                  <a:pt x="6972" y="10828"/>
                </a:lnTo>
                <a:close/>
                <a:moveTo>
                  <a:pt x="9926" y="6348"/>
                </a:moveTo>
                <a:lnTo>
                  <a:pt x="9926" y="10828"/>
                </a:lnTo>
                <a:lnTo>
                  <a:pt x="7840" y="10828"/>
                </a:lnTo>
                <a:lnTo>
                  <a:pt x="7840" y="7692"/>
                </a:lnTo>
                <a:cubicBezTo>
                  <a:pt x="7842" y="7391"/>
                  <a:pt x="7599" y="7145"/>
                  <a:pt x="7298" y="7142"/>
                </a:cubicBezTo>
                <a:lnTo>
                  <a:pt x="5129" y="7142"/>
                </a:lnTo>
                <a:cubicBezTo>
                  <a:pt x="4827" y="7145"/>
                  <a:pt x="4585" y="7391"/>
                  <a:pt x="4587" y="7692"/>
                </a:cubicBezTo>
                <a:lnTo>
                  <a:pt x="4587" y="10828"/>
                </a:lnTo>
                <a:lnTo>
                  <a:pt x="2501" y="10828"/>
                </a:lnTo>
                <a:lnTo>
                  <a:pt x="2501" y="6348"/>
                </a:lnTo>
                <a:lnTo>
                  <a:pt x="1200" y="6348"/>
                </a:lnTo>
                <a:lnTo>
                  <a:pt x="6214" y="1265"/>
                </a:lnTo>
                <a:lnTo>
                  <a:pt x="6528" y="1585"/>
                </a:lnTo>
                <a:lnTo>
                  <a:pt x="11228" y="6351"/>
                </a:lnTo>
                <a:lnTo>
                  <a:pt x="9926" y="6348"/>
                </a:lnTo>
                <a:close/>
              </a:path>
            </a:pathLst>
          </a:custGeom>
          <a:solidFill>
            <a:schemeClr val="bg1"/>
          </a:solidFill>
          <a:ln>
            <a:noFill/>
          </a:ln>
        </p:spPr>
      </p:sp>
      <p:sp>
        <p:nvSpPr>
          <p:cNvPr id="44" name="iconfont-10585-5147497">
            <a:extLst>
              <a:ext uri="{FF2B5EF4-FFF2-40B4-BE49-F238E27FC236}">
                <a16:creationId xmlns:a16="http://schemas.microsoft.com/office/drawing/2014/main" xmlns="" id="{CD2B41D2-E502-4327-92E9-07319C1B167D}"/>
              </a:ext>
            </a:extLst>
          </p:cNvPr>
          <p:cNvSpPr>
            <a:spLocks noChangeAspect="1"/>
          </p:cNvSpPr>
          <p:nvPr/>
        </p:nvSpPr>
        <p:spPr bwMode="auto">
          <a:xfrm>
            <a:off x="10590272" y="1602525"/>
            <a:ext cx="390668" cy="390734"/>
          </a:xfrm>
          <a:custGeom>
            <a:avLst/>
            <a:gdLst>
              <a:gd name="T0" fmla="*/ 3171 w 12288"/>
              <a:gd name="T1" fmla="*/ 6336 h 12290"/>
              <a:gd name="T2" fmla="*/ 2293 w 12288"/>
              <a:gd name="T3" fmla="*/ 9431 h 12290"/>
              <a:gd name="T4" fmla="*/ 2708 w 12288"/>
              <a:gd name="T5" fmla="*/ 9984 h 12290"/>
              <a:gd name="T6" fmla="*/ 2821 w 12288"/>
              <a:gd name="T7" fmla="*/ 9969 h 12290"/>
              <a:gd name="T8" fmla="*/ 5952 w 12288"/>
              <a:gd name="T9" fmla="*/ 9122 h 12290"/>
              <a:gd name="T10" fmla="*/ 6144 w 12288"/>
              <a:gd name="T11" fmla="*/ 9011 h 12290"/>
              <a:gd name="T12" fmla="*/ 12032 w 12288"/>
              <a:gd name="T13" fmla="*/ 3123 h 12290"/>
              <a:gd name="T14" fmla="*/ 12032 w 12288"/>
              <a:gd name="T15" fmla="*/ 2512 h 12290"/>
              <a:gd name="T16" fmla="*/ 9781 w 12288"/>
              <a:gd name="T17" fmla="*/ 255 h 12290"/>
              <a:gd name="T18" fmla="*/ 9170 w 12288"/>
              <a:gd name="T19" fmla="*/ 255 h 12290"/>
              <a:gd name="T20" fmla="*/ 3282 w 12288"/>
              <a:gd name="T21" fmla="*/ 6143 h 12290"/>
              <a:gd name="T22" fmla="*/ 3171 w 12288"/>
              <a:gd name="T23" fmla="*/ 6336 h 12290"/>
              <a:gd name="T24" fmla="*/ 9476 w 12288"/>
              <a:gd name="T25" fmla="*/ 1033 h 12290"/>
              <a:gd name="T26" fmla="*/ 11254 w 12288"/>
              <a:gd name="T27" fmla="*/ 2811 h 12290"/>
              <a:gd name="T28" fmla="*/ 6070 w 12288"/>
              <a:gd name="T29" fmla="*/ 7995 h 12290"/>
              <a:gd name="T30" fmla="*/ 4290 w 12288"/>
              <a:gd name="T31" fmla="*/ 6217 h 12290"/>
              <a:gd name="T32" fmla="*/ 9476 w 12288"/>
              <a:gd name="T33" fmla="*/ 1033 h 12290"/>
              <a:gd name="T34" fmla="*/ 5436 w 12288"/>
              <a:gd name="T35" fmla="*/ 8469 h 12290"/>
              <a:gd name="T36" fmla="*/ 3196 w 12288"/>
              <a:gd name="T37" fmla="*/ 9070 h 12290"/>
              <a:gd name="T38" fmla="*/ 3821 w 12288"/>
              <a:gd name="T39" fmla="*/ 6857 h 12290"/>
              <a:gd name="T40" fmla="*/ 5436 w 12288"/>
              <a:gd name="T41" fmla="*/ 8469 h 12290"/>
              <a:gd name="T42" fmla="*/ 11904 w 12288"/>
              <a:gd name="T43" fmla="*/ 7361 h 12290"/>
              <a:gd name="T44" fmla="*/ 11520 w 12288"/>
              <a:gd name="T45" fmla="*/ 7745 h 12290"/>
              <a:gd name="T46" fmla="*/ 11520 w 12288"/>
              <a:gd name="T47" fmla="*/ 10213 h 12290"/>
              <a:gd name="T48" fmla="*/ 10211 w 12288"/>
              <a:gd name="T49" fmla="*/ 11520 h 12290"/>
              <a:gd name="T50" fmla="*/ 2083 w 12288"/>
              <a:gd name="T51" fmla="*/ 11520 h 12290"/>
              <a:gd name="T52" fmla="*/ 766 w 12288"/>
              <a:gd name="T53" fmla="*/ 10214 h 12290"/>
              <a:gd name="T54" fmla="*/ 766 w 12288"/>
              <a:gd name="T55" fmla="*/ 1958 h 12290"/>
              <a:gd name="T56" fmla="*/ 1961 w 12288"/>
              <a:gd name="T57" fmla="*/ 768 h 12290"/>
              <a:gd name="T58" fmla="*/ 6185 w 12288"/>
              <a:gd name="T59" fmla="*/ 768 h 12290"/>
              <a:gd name="T60" fmla="*/ 6569 w 12288"/>
              <a:gd name="T61" fmla="*/ 384 h 12290"/>
              <a:gd name="T62" fmla="*/ 6185 w 12288"/>
              <a:gd name="T63" fmla="*/ 0 h 12290"/>
              <a:gd name="T64" fmla="*/ 2083 w 12288"/>
              <a:gd name="T65" fmla="*/ 0 h 12290"/>
              <a:gd name="T66" fmla="*/ 614 w 12288"/>
              <a:gd name="T67" fmla="*/ 613 h 12290"/>
              <a:gd name="T68" fmla="*/ 0 w 12288"/>
              <a:gd name="T69" fmla="*/ 2077 h 12290"/>
              <a:gd name="T70" fmla="*/ 0 w 12288"/>
              <a:gd name="T71" fmla="*/ 10213 h 12290"/>
              <a:gd name="T72" fmla="*/ 2083 w 12288"/>
              <a:gd name="T73" fmla="*/ 12288 h 12290"/>
              <a:gd name="T74" fmla="*/ 10211 w 12288"/>
              <a:gd name="T75" fmla="*/ 12288 h 12290"/>
              <a:gd name="T76" fmla="*/ 12288 w 12288"/>
              <a:gd name="T77" fmla="*/ 10213 h 12290"/>
              <a:gd name="T78" fmla="*/ 12288 w 12288"/>
              <a:gd name="T79" fmla="*/ 7745 h 12290"/>
              <a:gd name="T80" fmla="*/ 11904 w 12288"/>
              <a:gd name="T81" fmla="*/ 7361 h 12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88" h="12290">
                <a:moveTo>
                  <a:pt x="3171" y="6336"/>
                </a:moveTo>
                <a:lnTo>
                  <a:pt x="2293" y="9431"/>
                </a:lnTo>
                <a:cubicBezTo>
                  <a:pt x="2212" y="9708"/>
                  <a:pt x="2420" y="9984"/>
                  <a:pt x="2708" y="9984"/>
                </a:cubicBezTo>
                <a:cubicBezTo>
                  <a:pt x="2746" y="9984"/>
                  <a:pt x="2784" y="9979"/>
                  <a:pt x="2821" y="9969"/>
                </a:cubicBezTo>
                <a:lnTo>
                  <a:pt x="5952" y="9122"/>
                </a:lnTo>
                <a:cubicBezTo>
                  <a:pt x="6025" y="9102"/>
                  <a:pt x="6091" y="9064"/>
                  <a:pt x="6144" y="9011"/>
                </a:cubicBezTo>
                <a:lnTo>
                  <a:pt x="12032" y="3123"/>
                </a:lnTo>
                <a:cubicBezTo>
                  <a:pt x="12201" y="2954"/>
                  <a:pt x="12201" y="2681"/>
                  <a:pt x="12032" y="2512"/>
                </a:cubicBezTo>
                <a:lnTo>
                  <a:pt x="9781" y="255"/>
                </a:lnTo>
                <a:cubicBezTo>
                  <a:pt x="9612" y="87"/>
                  <a:pt x="9339" y="87"/>
                  <a:pt x="9170" y="255"/>
                </a:cubicBezTo>
                <a:lnTo>
                  <a:pt x="3282" y="6143"/>
                </a:lnTo>
                <a:cubicBezTo>
                  <a:pt x="3229" y="6197"/>
                  <a:pt x="3191" y="6263"/>
                  <a:pt x="3171" y="6336"/>
                </a:cubicBezTo>
                <a:close/>
                <a:moveTo>
                  <a:pt x="9476" y="1033"/>
                </a:moveTo>
                <a:lnTo>
                  <a:pt x="11254" y="2811"/>
                </a:lnTo>
                <a:lnTo>
                  <a:pt x="6070" y="7995"/>
                </a:lnTo>
                <a:lnTo>
                  <a:pt x="4290" y="6217"/>
                </a:lnTo>
                <a:lnTo>
                  <a:pt x="9476" y="1033"/>
                </a:lnTo>
                <a:close/>
                <a:moveTo>
                  <a:pt x="5436" y="8469"/>
                </a:moveTo>
                <a:lnTo>
                  <a:pt x="3196" y="9070"/>
                </a:lnTo>
                <a:lnTo>
                  <a:pt x="3821" y="6857"/>
                </a:lnTo>
                <a:lnTo>
                  <a:pt x="5436" y="8469"/>
                </a:lnTo>
                <a:close/>
                <a:moveTo>
                  <a:pt x="11904" y="7361"/>
                </a:moveTo>
                <a:cubicBezTo>
                  <a:pt x="11692" y="7361"/>
                  <a:pt x="11520" y="7533"/>
                  <a:pt x="11520" y="7745"/>
                </a:cubicBezTo>
                <a:lnTo>
                  <a:pt x="11520" y="10213"/>
                </a:lnTo>
                <a:cubicBezTo>
                  <a:pt x="11518" y="10935"/>
                  <a:pt x="10933" y="11519"/>
                  <a:pt x="10211" y="11520"/>
                </a:cubicBezTo>
                <a:lnTo>
                  <a:pt x="2083" y="11520"/>
                </a:lnTo>
                <a:cubicBezTo>
                  <a:pt x="1359" y="11523"/>
                  <a:pt x="769" y="10939"/>
                  <a:pt x="766" y="10214"/>
                </a:cubicBezTo>
                <a:lnTo>
                  <a:pt x="766" y="1958"/>
                </a:lnTo>
                <a:cubicBezTo>
                  <a:pt x="835" y="1330"/>
                  <a:pt x="1332" y="834"/>
                  <a:pt x="1961" y="768"/>
                </a:cubicBezTo>
                <a:lnTo>
                  <a:pt x="6185" y="768"/>
                </a:lnTo>
                <a:cubicBezTo>
                  <a:pt x="6397" y="768"/>
                  <a:pt x="6569" y="596"/>
                  <a:pt x="6569" y="384"/>
                </a:cubicBezTo>
                <a:cubicBezTo>
                  <a:pt x="6569" y="172"/>
                  <a:pt x="6397" y="0"/>
                  <a:pt x="6185" y="0"/>
                </a:cubicBezTo>
                <a:lnTo>
                  <a:pt x="2083" y="0"/>
                </a:lnTo>
                <a:cubicBezTo>
                  <a:pt x="1531" y="1"/>
                  <a:pt x="1003" y="221"/>
                  <a:pt x="614" y="613"/>
                </a:cubicBezTo>
                <a:cubicBezTo>
                  <a:pt x="222" y="999"/>
                  <a:pt x="1" y="1527"/>
                  <a:pt x="0" y="2077"/>
                </a:cubicBezTo>
                <a:lnTo>
                  <a:pt x="0" y="10213"/>
                </a:lnTo>
                <a:cubicBezTo>
                  <a:pt x="3" y="11361"/>
                  <a:pt x="935" y="12290"/>
                  <a:pt x="2083" y="12288"/>
                </a:cubicBezTo>
                <a:lnTo>
                  <a:pt x="10211" y="12288"/>
                </a:lnTo>
                <a:cubicBezTo>
                  <a:pt x="11357" y="12286"/>
                  <a:pt x="12285" y="11358"/>
                  <a:pt x="12288" y="10213"/>
                </a:cubicBezTo>
                <a:lnTo>
                  <a:pt x="12288" y="7745"/>
                </a:lnTo>
                <a:cubicBezTo>
                  <a:pt x="12288" y="7533"/>
                  <a:pt x="12117" y="7361"/>
                  <a:pt x="11904" y="7361"/>
                </a:cubicBezTo>
                <a:close/>
              </a:path>
            </a:pathLst>
          </a:custGeom>
          <a:solidFill>
            <a:schemeClr val="bg1"/>
          </a:solidFill>
          <a:ln>
            <a:noFill/>
          </a:ln>
        </p:spPr>
      </p:sp>
      <p:sp>
        <p:nvSpPr>
          <p:cNvPr id="45" name="iconfont-10585-5147490">
            <a:extLst>
              <a:ext uri="{FF2B5EF4-FFF2-40B4-BE49-F238E27FC236}">
                <a16:creationId xmlns:a16="http://schemas.microsoft.com/office/drawing/2014/main" xmlns="" id="{8A5CA632-2038-4511-A9A8-1E5F7F63D474}"/>
              </a:ext>
            </a:extLst>
          </p:cNvPr>
          <p:cNvSpPr>
            <a:spLocks noChangeAspect="1"/>
          </p:cNvSpPr>
          <p:nvPr/>
        </p:nvSpPr>
        <p:spPr bwMode="auto">
          <a:xfrm>
            <a:off x="9420038" y="4755751"/>
            <a:ext cx="426357" cy="390605"/>
          </a:xfrm>
          <a:custGeom>
            <a:avLst/>
            <a:gdLst>
              <a:gd name="T0" fmla="*/ 9331 w 12295"/>
              <a:gd name="T1" fmla="*/ 3664 h 11265"/>
              <a:gd name="T2" fmla="*/ 10616 w 12295"/>
              <a:gd name="T3" fmla="*/ 2144 h 11265"/>
              <a:gd name="T4" fmla="*/ 9890 w 12295"/>
              <a:gd name="T5" fmla="*/ 1862 h 11265"/>
              <a:gd name="T6" fmla="*/ 8828 w 12295"/>
              <a:gd name="T7" fmla="*/ 3099 h 11265"/>
              <a:gd name="T8" fmla="*/ 2070 w 12295"/>
              <a:gd name="T9" fmla="*/ 5689 h 11265"/>
              <a:gd name="T10" fmla="*/ 0 w 12295"/>
              <a:gd name="T11" fmla="*/ 6140 h 11265"/>
              <a:gd name="T12" fmla="*/ 2070 w 12295"/>
              <a:gd name="T13" fmla="*/ 6590 h 11265"/>
              <a:gd name="T14" fmla="*/ 6594 w 12295"/>
              <a:gd name="T15" fmla="*/ 452 h 11265"/>
              <a:gd name="T16" fmla="*/ 5698 w 12295"/>
              <a:gd name="T17" fmla="*/ 452 h 11265"/>
              <a:gd name="T18" fmla="*/ 6594 w 12295"/>
              <a:gd name="T19" fmla="*/ 2200 h 11265"/>
              <a:gd name="T20" fmla="*/ 3020 w 12295"/>
              <a:gd name="T21" fmla="*/ 3662 h 11265"/>
              <a:gd name="T22" fmla="*/ 3578 w 12295"/>
              <a:gd name="T23" fmla="*/ 3096 h 11265"/>
              <a:gd name="T24" fmla="*/ 2461 w 12295"/>
              <a:gd name="T25" fmla="*/ 1803 h 11265"/>
              <a:gd name="T26" fmla="*/ 1679 w 12295"/>
              <a:gd name="T27" fmla="*/ 2141 h 11265"/>
              <a:gd name="T28" fmla="*/ 3020 w 12295"/>
              <a:gd name="T29" fmla="*/ 3662 h 11265"/>
              <a:gd name="T30" fmla="*/ 10225 w 12295"/>
              <a:gd name="T31" fmla="*/ 5689 h 11265"/>
              <a:gd name="T32" fmla="*/ 11845 w 12295"/>
              <a:gd name="T33" fmla="*/ 6590 h 11265"/>
              <a:gd name="T34" fmla="*/ 11845 w 12295"/>
              <a:gd name="T35" fmla="*/ 5689 h 11265"/>
              <a:gd name="T36" fmla="*/ 6203 w 12295"/>
              <a:gd name="T37" fmla="*/ 6703 h 11265"/>
              <a:gd name="T38" fmla="*/ 6874 w 12295"/>
              <a:gd name="T39" fmla="*/ 5802 h 11265"/>
              <a:gd name="T40" fmla="*/ 6147 w 12295"/>
              <a:gd name="T41" fmla="*/ 5464 h 11265"/>
              <a:gd name="T42" fmla="*/ 4807 w 12295"/>
              <a:gd name="T43" fmla="*/ 7379 h 11265"/>
              <a:gd name="T44" fmla="*/ 6259 w 12295"/>
              <a:gd name="T45" fmla="*/ 7548 h 11265"/>
              <a:gd name="T46" fmla="*/ 5366 w 12295"/>
              <a:gd name="T47" fmla="*/ 8787 h 11265"/>
              <a:gd name="T48" fmla="*/ 5812 w 12295"/>
              <a:gd name="T49" fmla="*/ 9240 h 11265"/>
              <a:gd name="T50" fmla="*/ 7491 w 12295"/>
              <a:gd name="T51" fmla="*/ 7776 h 11265"/>
              <a:gd name="T52" fmla="*/ 7206 w 12295"/>
              <a:gd name="T53" fmla="*/ 6703 h 11265"/>
              <a:gd name="T54" fmla="*/ 9722 w 12295"/>
              <a:gd name="T55" fmla="*/ 10364 h 11265"/>
              <a:gd name="T56" fmla="*/ 6147 w 12295"/>
              <a:gd name="T57" fmla="*/ 2648 h 11265"/>
              <a:gd name="T58" fmla="*/ 2573 w 12295"/>
              <a:gd name="T59" fmla="*/ 10364 h 11265"/>
              <a:gd name="T60" fmla="*/ 1396 w 12295"/>
              <a:gd name="T61" fmla="*/ 10814 h 11265"/>
              <a:gd name="T62" fmla="*/ 10448 w 12295"/>
              <a:gd name="T63" fmla="*/ 11265 h 11265"/>
              <a:gd name="T64" fmla="*/ 10448 w 12295"/>
              <a:gd name="T65" fmla="*/ 10364 h 11265"/>
              <a:gd name="T66" fmla="*/ 8826 w 12295"/>
              <a:gd name="T67" fmla="*/ 10364 h 11265"/>
              <a:gd name="T68" fmla="*/ 3466 w 12295"/>
              <a:gd name="T69" fmla="*/ 6534 h 11265"/>
              <a:gd name="T70" fmla="*/ 8046 w 12295"/>
              <a:gd name="T71" fmla="*/ 4563 h 11265"/>
              <a:gd name="T72" fmla="*/ 8826 w 12295"/>
              <a:gd name="T73" fmla="*/ 10364 h 11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295" h="11265">
                <a:moveTo>
                  <a:pt x="9275" y="3608"/>
                </a:moveTo>
                <a:lnTo>
                  <a:pt x="9331" y="3664"/>
                </a:lnTo>
                <a:lnTo>
                  <a:pt x="10504" y="2482"/>
                </a:lnTo>
                <a:cubicBezTo>
                  <a:pt x="10616" y="2369"/>
                  <a:pt x="10616" y="2256"/>
                  <a:pt x="10616" y="2144"/>
                </a:cubicBezTo>
                <a:cubicBezTo>
                  <a:pt x="10604" y="2024"/>
                  <a:pt x="10566" y="1909"/>
                  <a:pt x="10504" y="1806"/>
                </a:cubicBezTo>
                <a:cubicBezTo>
                  <a:pt x="10310" y="1683"/>
                  <a:pt x="10058" y="1706"/>
                  <a:pt x="9890" y="1862"/>
                </a:cubicBezTo>
                <a:lnTo>
                  <a:pt x="8717" y="3042"/>
                </a:lnTo>
                <a:lnTo>
                  <a:pt x="8828" y="3099"/>
                </a:lnTo>
                <a:cubicBezTo>
                  <a:pt x="8940" y="3324"/>
                  <a:pt x="9107" y="3436"/>
                  <a:pt x="9275" y="3608"/>
                </a:cubicBezTo>
                <a:close/>
                <a:moveTo>
                  <a:pt x="2070" y="5689"/>
                </a:moveTo>
                <a:lnTo>
                  <a:pt x="450" y="5689"/>
                </a:lnTo>
                <a:cubicBezTo>
                  <a:pt x="201" y="5689"/>
                  <a:pt x="0" y="5891"/>
                  <a:pt x="0" y="6140"/>
                </a:cubicBezTo>
                <a:cubicBezTo>
                  <a:pt x="0" y="6389"/>
                  <a:pt x="201" y="6590"/>
                  <a:pt x="450" y="6590"/>
                </a:cubicBezTo>
                <a:lnTo>
                  <a:pt x="2070" y="6590"/>
                </a:lnTo>
                <a:lnTo>
                  <a:pt x="2070" y="5689"/>
                </a:lnTo>
                <a:close/>
                <a:moveTo>
                  <a:pt x="6594" y="452"/>
                </a:moveTo>
                <a:cubicBezTo>
                  <a:pt x="6597" y="203"/>
                  <a:pt x="6395" y="0"/>
                  <a:pt x="6146" y="4"/>
                </a:cubicBezTo>
                <a:cubicBezTo>
                  <a:pt x="5906" y="20"/>
                  <a:pt x="5715" y="211"/>
                  <a:pt x="5698" y="452"/>
                </a:cubicBezTo>
                <a:lnTo>
                  <a:pt x="5698" y="2200"/>
                </a:lnTo>
                <a:lnTo>
                  <a:pt x="6594" y="2200"/>
                </a:lnTo>
                <a:lnTo>
                  <a:pt x="6594" y="452"/>
                </a:lnTo>
                <a:close/>
                <a:moveTo>
                  <a:pt x="3020" y="3662"/>
                </a:moveTo>
                <a:lnTo>
                  <a:pt x="3075" y="3605"/>
                </a:lnTo>
                <a:cubicBezTo>
                  <a:pt x="3213" y="3409"/>
                  <a:pt x="3383" y="3236"/>
                  <a:pt x="3578" y="3096"/>
                </a:cubicBezTo>
                <a:lnTo>
                  <a:pt x="3690" y="3040"/>
                </a:lnTo>
                <a:lnTo>
                  <a:pt x="2461" y="1803"/>
                </a:lnTo>
                <a:cubicBezTo>
                  <a:pt x="2238" y="1634"/>
                  <a:pt x="1959" y="1634"/>
                  <a:pt x="1791" y="1803"/>
                </a:cubicBezTo>
                <a:cubicBezTo>
                  <a:pt x="1729" y="1906"/>
                  <a:pt x="1691" y="2022"/>
                  <a:pt x="1679" y="2141"/>
                </a:cubicBezTo>
                <a:cubicBezTo>
                  <a:pt x="1691" y="2261"/>
                  <a:pt x="1729" y="2376"/>
                  <a:pt x="1791" y="2479"/>
                </a:cubicBezTo>
                <a:lnTo>
                  <a:pt x="3020" y="3662"/>
                </a:lnTo>
                <a:close/>
                <a:moveTo>
                  <a:pt x="11845" y="5689"/>
                </a:moveTo>
                <a:lnTo>
                  <a:pt x="10225" y="5689"/>
                </a:lnTo>
                <a:lnTo>
                  <a:pt x="10225" y="6590"/>
                </a:lnTo>
                <a:lnTo>
                  <a:pt x="11845" y="6590"/>
                </a:lnTo>
                <a:cubicBezTo>
                  <a:pt x="12094" y="6590"/>
                  <a:pt x="12295" y="6389"/>
                  <a:pt x="12295" y="6140"/>
                </a:cubicBezTo>
                <a:cubicBezTo>
                  <a:pt x="12295" y="5891"/>
                  <a:pt x="12094" y="5689"/>
                  <a:pt x="11845" y="5689"/>
                </a:cubicBezTo>
                <a:close/>
                <a:moveTo>
                  <a:pt x="7206" y="6703"/>
                </a:moveTo>
                <a:lnTo>
                  <a:pt x="6203" y="6703"/>
                </a:lnTo>
                <a:lnTo>
                  <a:pt x="6762" y="6140"/>
                </a:lnTo>
                <a:cubicBezTo>
                  <a:pt x="6874" y="6027"/>
                  <a:pt x="6874" y="5915"/>
                  <a:pt x="6874" y="5802"/>
                </a:cubicBezTo>
                <a:cubicBezTo>
                  <a:pt x="6862" y="5682"/>
                  <a:pt x="6824" y="5567"/>
                  <a:pt x="6762" y="5464"/>
                </a:cubicBezTo>
                <a:cubicBezTo>
                  <a:pt x="6592" y="5295"/>
                  <a:pt x="6317" y="5295"/>
                  <a:pt x="6147" y="5464"/>
                </a:cubicBezTo>
                <a:lnTo>
                  <a:pt x="4807" y="6759"/>
                </a:lnTo>
                <a:cubicBezTo>
                  <a:pt x="4639" y="6932"/>
                  <a:pt x="4639" y="7206"/>
                  <a:pt x="4807" y="7379"/>
                </a:cubicBezTo>
                <a:cubicBezTo>
                  <a:pt x="4919" y="7492"/>
                  <a:pt x="5086" y="7548"/>
                  <a:pt x="5310" y="7548"/>
                </a:cubicBezTo>
                <a:lnTo>
                  <a:pt x="6259" y="7548"/>
                </a:lnTo>
                <a:lnTo>
                  <a:pt x="5478" y="8449"/>
                </a:lnTo>
                <a:cubicBezTo>
                  <a:pt x="5366" y="8562"/>
                  <a:pt x="5366" y="8674"/>
                  <a:pt x="5366" y="8787"/>
                </a:cubicBezTo>
                <a:cubicBezTo>
                  <a:pt x="5378" y="8906"/>
                  <a:pt x="5416" y="9022"/>
                  <a:pt x="5478" y="9125"/>
                </a:cubicBezTo>
                <a:cubicBezTo>
                  <a:pt x="5589" y="9240"/>
                  <a:pt x="5701" y="9240"/>
                  <a:pt x="5812" y="9240"/>
                </a:cubicBezTo>
                <a:cubicBezTo>
                  <a:pt x="5931" y="9228"/>
                  <a:pt x="6046" y="9190"/>
                  <a:pt x="6147" y="9127"/>
                </a:cubicBezTo>
                <a:lnTo>
                  <a:pt x="7491" y="7776"/>
                </a:lnTo>
                <a:cubicBezTo>
                  <a:pt x="7644" y="7629"/>
                  <a:pt x="7725" y="7424"/>
                  <a:pt x="7715" y="7212"/>
                </a:cubicBezTo>
                <a:cubicBezTo>
                  <a:pt x="7712" y="6928"/>
                  <a:pt x="7544" y="6703"/>
                  <a:pt x="7206" y="6703"/>
                </a:cubicBezTo>
                <a:close/>
                <a:moveTo>
                  <a:pt x="10446" y="10364"/>
                </a:moveTo>
                <a:lnTo>
                  <a:pt x="9722" y="10364"/>
                </a:lnTo>
                <a:lnTo>
                  <a:pt x="9722" y="6252"/>
                </a:lnTo>
                <a:cubicBezTo>
                  <a:pt x="9722" y="4281"/>
                  <a:pt x="8102" y="2648"/>
                  <a:pt x="6147" y="2648"/>
                </a:cubicBezTo>
                <a:cubicBezTo>
                  <a:pt x="4193" y="2648"/>
                  <a:pt x="2573" y="4281"/>
                  <a:pt x="2573" y="6252"/>
                </a:cubicBezTo>
                <a:lnTo>
                  <a:pt x="2573" y="10364"/>
                </a:lnTo>
                <a:lnTo>
                  <a:pt x="1847" y="10364"/>
                </a:lnTo>
                <a:cubicBezTo>
                  <a:pt x="1598" y="10364"/>
                  <a:pt x="1396" y="10566"/>
                  <a:pt x="1396" y="10814"/>
                </a:cubicBezTo>
                <a:cubicBezTo>
                  <a:pt x="1396" y="11063"/>
                  <a:pt x="1598" y="11265"/>
                  <a:pt x="1847" y="11265"/>
                </a:cubicBezTo>
                <a:lnTo>
                  <a:pt x="10448" y="11265"/>
                </a:lnTo>
                <a:cubicBezTo>
                  <a:pt x="10697" y="11265"/>
                  <a:pt x="10899" y="11063"/>
                  <a:pt x="10899" y="10814"/>
                </a:cubicBezTo>
                <a:cubicBezTo>
                  <a:pt x="10899" y="10566"/>
                  <a:pt x="10697" y="10364"/>
                  <a:pt x="10448" y="10364"/>
                </a:cubicBezTo>
                <a:lnTo>
                  <a:pt x="10446" y="10364"/>
                </a:lnTo>
                <a:close/>
                <a:moveTo>
                  <a:pt x="8826" y="10364"/>
                </a:moveTo>
                <a:lnTo>
                  <a:pt x="3466" y="10364"/>
                </a:lnTo>
                <a:lnTo>
                  <a:pt x="3466" y="6534"/>
                </a:lnTo>
                <a:cubicBezTo>
                  <a:pt x="3466" y="5802"/>
                  <a:pt x="3746" y="5126"/>
                  <a:pt x="4249" y="4563"/>
                </a:cubicBezTo>
                <a:cubicBezTo>
                  <a:pt x="5264" y="3437"/>
                  <a:pt x="7031" y="3437"/>
                  <a:pt x="8046" y="4563"/>
                </a:cubicBezTo>
                <a:cubicBezTo>
                  <a:pt x="8549" y="5070"/>
                  <a:pt x="8828" y="5802"/>
                  <a:pt x="8828" y="6534"/>
                </a:cubicBezTo>
                <a:lnTo>
                  <a:pt x="8826" y="10364"/>
                </a:lnTo>
                <a:close/>
              </a:path>
            </a:pathLst>
          </a:custGeom>
          <a:solidFill>
            <a:schemeClr val="bg1"/>
          </a:solidFill>
          <a:ln>
            <a:noFill/>
          </a:ln>
        </p:spPr>
      </p:sp>
      <p:sp>
        <p:nvSpPr>
          <p:cNvPr id="46" name="iconfont-1063-813690">
            <a:extLst>
              <a:ext uri="{FF2B5EF4-FFF2-40B4-BE49-F238E27FC236}">
                <a16:creationId xmlns:a16="http://schemas.microsoft.com/office/drawing/2014/main" xmlns="" id="{FFAB5A29-6A34-4AAC-8E5D-8659FC6A1DC6}"/>
              </a:ext>
            </a:extLst>
          </p:cNvPr>
          <p:cNvSpPr>
            <a:spLocks noChangeAspect="1"/>
          </p:cNvSpPr>
          <p:nvPr/>
        </p:nvSpPr>
        <p:spPr bwMode="auto">
          <a:xfrm>
            <a:off x="5900867" y="1556553"/>
            <a:ext cx="437450" cy="465644"/>
          </a:xfrm>
          <a:custGeom>
            <a:avLst/>
            <a:gdLst>
              <a:gd name="T0" fmla="*/ 4128 w 10214"/>
              <a:gd name="T1" fmla="*/ 3941 h 10872"/>
              <a:gd name="T2" fmla="*/ 7521 w 10214"/>
              <a:gd name="T3" fmla="*/ 3127 h 10872"/>
              <a:gd name="T4" fmla="*/ 7521 w 10214"/>
              <a:gd name="T5" fmla="*/ 4099 h 10872"/>
              <a:gd name="T6" fmla="*/ 8258 w 10214"/>
              <a:gd name="T7" fmla="*/ 4099 h 10872"/>
              <a:gd name="T8" fmla="*/ 8258 w 10214"/>
              <a:gd name="T9" fmla="*/ 1971 h 10872"/>
              <a:gd name="T10" fmla="*/ 4129 w 10214"/>
              <a:gd name="T11" fmla="*/ 0 h 10872"/>
              <a:gd name="T12" fmla="*/ 0 w 10214"/>
              <a:gd name="T13" fmla="*/ 1971 h 10872"/>
              <a:gd name="T14" fmla="*/ 0 w 10214"/>
              <a:gd name="T15" fmla="*/ 7779 h 10872"/>
              <a:gd name="T16" fmla="*/ 4128 w 10214"/>
              <a:gd name="T17" fmla="*/ 9750 h 10872"/>
              <a:gd name="T18" fmla="*/ 4128 w 10214"/>
              <a:gd name="T19" fmla="*/ 9014 h 10872"/>
              <a:gd name="T20" fmla="*/ 735 w 10214"/>
              <a:gd name="T21" fmla="*/ 7779 h 10872"/>
              <a:gd name="T22" fmla="*/ 735 w 10214"/>
              <a:gd name="T23" fmla="*/ 6033 h 10872"/>
              <a:gd name="T24" fmla="*/ 4128 w 10214"/>
              <a:gd name="T25" fmla="*/ 6847 h 10872"/>
              <a:gd name="T26" fmla="*/ 4128 w 10214"/>
              <a:gd name="T27" fmla="*/ 6110 h 10872"/>
              <a:gd name="T28" fmla="*/ 735 w 10214"/>
              <a:gd name="T29" fmla="*/ 4876 h 10872"/>
              <a:gd name="T30" fmla="*/ 735 w 10214"/>
              <a:gd name="T31" fmla="*/ 3128 h 10872"/>
              <a:gd name="T32" fmla="*/ 4128 w 10214"/>
              <a:gd name="T33" fmla="*/ 3941 h 10872"/>
              <a:gd name="T34" fmla="*/ 4128 w 10214"/>
              <a:gd name="T35" fmla="*/ 736 h 10872"/>
              <a:gd name="T36" fmla="*/ 7521 w 10214"/>
              <a:gd name="T37" fmla="*/ 1971 h 10872"/>
              <a:gd name="T38" fmla="*/ 4128 w 10214"/>
              <a:gd name="T39" fmla="*/ 3205 h 10872"/>
              <a:gd name="T40" fmla="*/ 735 w 10214"/>
              <a:gd name="T41" fmla="*/ 1971 h 10872"/>
              <a:gd name="T42" fmla="*/ 4128 w 10214"/>
              <a:gd name="T43" fmla="*/ 736 h 10872"/>
              <a:gd name="T44" fmla="*/ 7429 w 10214"/>
              <a:gd name="T45" fmla="*/ 4344 h 10872"/>
              <a:gd name="T46" fmla="*/ 4645 w 10214"/>
              <a:gd name="T47" fmla="*/ 5742 h 10872"/>
              <a:gd name="T48" fmla="*/ 4645 w 10214"/>
              <a:gd name="T49" fmla="*/ 9475 h 10872"/>
              <a:gd name="T50" fmla="*/ 7429 w 10214"/>
              <a:gd name="T51" fmla="*/ 10872 h 10872"/>
              <a:gd name="T52" fmla="*/ 10213 w 10214"/>
              <a:gd name="T53" fmla="*/ 9489 h 10872"/>
              <a:gd name="T54" fmla="*/ 10214 w 10214"/>
              <a:gd name="T55" fmla="*/ 9489 h 10872"/>
              <a:gd name="T56" fmla="*/ 10214 w 10214"/>
              <a:gd name="T57" fmla="*/ 5742 h 10872"/>
              <a:gd name="T58" fmla="*/ 7429 w 10214"/>
              <a:gd name="T59" fmla="*/ 4344 h 10872"/>
              <a:gd name="T60" fmla="*/ 7429 w 10214"/>
              <a:gd name="T61" fmla="*/ 5080 h 10872"/>
              <a:gd name="T62" fmla="*/ 9478 w 10214"/>
              <a:gd name="T63" fmla="*/ 5742 h 10872"/>
              <a:gd name="T64" fmla="*/ 7429 w 10214"/>
              <a:gd name="T65" fmla="*/ 6404 h 10872"/>
              <a:gd name="T66" fmla="*/ 5380 w 10214"/>
              <a:gd name="T67" fmla="*/ 5742 h 10872"/>
              <a:gd name="T68" fmla="*/ 7429 w 10214"/>
              <a:gd name="T69" fmla="*/ 5080 h 10872"/>
              <a:gd name="T70" fmla="*/ 7429 w 10214"/>
              <a:gd name="T71" fmla="*/ 10137 h 10872"/>
              <a:gd name="T72" fmla="*/ 5380 w 10214"/>
              <a:gd name="T73" fmla="*/ 9475 h 10872"/>
              <a:gd name="T74" fmla="*/ 5380 w 10214"/>
              <a:gd name="T75" fmla="*/ 8583 h 10872"/>
              <a:gd name="T76" fmla="*/ 7429 w 10214"/>
              <a:gd name="T77" fmla="*/ 9007 h 10872"/>
              <a:gd name="T78" fmla="*/ 9478 w 10214"/>
              <a:gd name="T79" fmla="*/ 8583 h 10872"/>
              <a:gd name="T80" fmla="*/ 9478 w 10214"/>
              <a:gd name="T81" fmla="*/ 9475 h 10872"/>
              <a:gd name="T82" fmla="*/ 7429 w 10214"/>
              <a:gd name="T83" fmla="*/ 10137 h 10872"/>
              <a:gd name="T84" fmla="*/ 7429 w 10214"/>
              <a:gd name="T85" fmla="*/ 8270 h 10872"/>
              <a:gd name="T86" fmla="*/ 5380 w 10214"/>
              <a:gd name="T87" fmla="*/ 7608 h 10872"/>
              <a:gd name="T88" fmla="*/ 5380 w 10214"/>
              <a:gd name="T89" fmla="*/ 6716 h 10872"/>
              <a:gd name="T90" fmla="*/ 7429 w 10214"/>
              <a:gd name="T91" fmla="*/ 7140 h 10872"/>
              <a:gd name="T92" fmla="*/ 9478 w 10214"/>
              <a:gd name="T93" fmla="*/ 6716 h 10872"/>
              <a:gd name="T94" fmla="*/ 9478 w 10214"/>
              <a:gd name="T95" fmla="*/ 7608 h 10872"/>
              <a:gd name="T96" fmla="*/ 7429 w 10214"/>
              <a:gd name="T97" fmla="*/ 8270 h 10872"/>
              <a:gd name="T98" fmla="*/ 7429 w 10214"/>
              <a:gd name="T99" fmla="*/ 8270 h 10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14" h="10872">
                <a:moveTo>
                  <a:pt x="4128" y="3941"/>
                </a:moveTo>
                <a:cubicBezTo>
                  <a:pt x="5401" y="3941"/>
                  <a:pt x="6726" y="3661"/>
                  <a:pt x="7521" y="3127"/>
                </a:cubicBezTo>
                <a:lnTo>
                  <a:pt x="7521" y="4099"/>
                </a:lnTo>
                <a:lnTo>
                  <a:pt x="8258" y="4099"/>
                </a:lnTo>
                <a:lnTo>
                  <a:pt x="8258" y="1971"/>
                </a:lnTo>
                <a:cubicBezTo>
                  <a:pt x="8258" y="691"/>
                  <a:pt x="6131" y="0"/>
                  <a:pt x="4129" y="0"/>
                </a:cubicBezTo>
                <a:cubicBezTo>
                  <a:pt x="2128" y="0"/>
                  <a:pt x="0" y="691"/>
                  <a:pt x="0" y="1971"/>
                </a:cubicBezTo>
                <a:lnTo>
                  <a:pt x="0" y="7779"/>
                </a:lnTo>
                <a:cubicBezTo>
                  <a:pt x="0" y="9059"/>
                  <a:pt x="2127" y="9750"/>
                  <a:pt x="4128" y="9750"/>
                </a:cubicBezTo>
                <a:lnTo>
                  <a:pt x="4128" y="9014"/>
                </a:lnTo>
                <a:cubicBezTo>
                  <a:pt x="2026" y="9014"/>
                  <a:pt x="735" y="8295"/>
                  <a:pt x="735" y="7779"/>
                </a:cubicBezTo>
                <a:lnTo>
                  <a:pt x="735" y="6033"/>
                </a:lnTo>
                <a:cubicBezTo>
                  <a:pt x="1531" y="6566"/>
                  <a:pt x="2854" y="6847"/>
                  <a:pt x="4128" y="6847"/>
                </a:cubicBezTo>
                <a:lnTo>
                  <a:pt x="4128" y="6110"/>
                </a:lnTo>
                <a:cubicBezTo>
                  <a:pt x="2026" y="6110"/>
                  <a:pt x="735" y="5391"/>
                  <a:pt x="735" y="4876"/>
                </a:cubicBezTo>
                <a:lnTo>
                  <a:pt x="735" y="3128"/>
                </a:lnTo>
                <a:cubicBezTo>
                  <a:pt x="1531" y="3661"/>
                  <a:pt x="2855" y="3941"/>
                  <a:pt x="4128" y="3941"/>
                </a:cubicBezTo>
                <a:close/>
                <a:moveTo>
                  <a:pt x="4128" y="736"/>
                </a:moveTo>
                <a:cubicBezTo>
                  <a:pt x="6230" y="736"/>
                  <a:pt x="7521" y="1455"/>
                  <a:pt x="7521" y="1971"/>
                </a:cubicBezTo>
                <a:cubicBezTo>
                  <a:pt x="7521" y="2486"/>
                  <a:pt x="6230" y="3205"/>
                  <a:pt x="4128" y="3205"/>
                </a:cubicBezTo>
                <a:cubicBezTo>
                  <a:pt x="2026" y="3205"/>
                  <a:pt x="735" y="2486"/>
                  <a:pt x="735" y="1971"/>
                </a:cubicBezTo>
                <a:cubicBezTo>
                  <a:pt x="735" y="1455"/>
                  <a:pt x="2027" y="736"/>
                  <a:pt x="4128" y="736"/>
                </a:cubicBezTo>
                <a:close/>
                <a:moveTo>
                  <a:pt x="7429" y="4344"/>
                </a:moveTo>
                <a:cubicBezTo>
                  <a:pt x="5601" y="4344"/>
                  <a:pt x="4645" y="5047"/>
                  <a:pt x="4645" y="5742"/>
                </a:cubicBezTo>
                <a:lnTo>
                  <a:pt x="4645" y="9475"/>
                </a:lnTo>
                <a:cubicBezTo>
                  <a:pt x="4645" y="10169"/>
                  <a:pt x="5602" y="10872"/>
                  <a:pt x="7429" y="10872"/>
                </a:cubicBezTo>
                <a:cubicBezTo>
                  <a:pt x="9244" y="10872"/>
                  <a:pt x="10198" y="10179"/>
                  <a:pt x="10213" y="9489"/>
                </a:cubicBezTo>
                <a:lnTo>
                  <a:pt x="10214" y="9489"/>
                </a:lnTo>
                <a:lnTo>
                  <a:pt x="10214" y="5742"/>
                </a:lnTo>
                <a:cubicBezTo>
                  <a:pt x="10213" y="5047"/>
                  <a:pt x="9257" y="4344"/>
                  <a:pt x="7429" y="4344"/>
                </a:cubicBezTo>
                <a:close/>
                <a:moveTo>
                  <a:pt x="7429" y="5080"/>
                </a:moveTo>
                <a:cubicBezTo>
                  <a:pt x="8781" y="5080"/>
                  <a:pt x="9478" y="5544"/>
                  <a:pt x="9478" y="5742"/>
                </a:cubicBezTo>
                <a:cubicBezTo>
                  <a:pt x="9478" y="5940"/>
                  <a:pt x="8781" y="6404"/>
                  <a:pt x="7429" y="6404"/>
                </a:cubicBezTo>
                <a:cubicBezTo>
                  <a:pt x="6077" y="6404"/>
                  <a:pt x="5380" y="5940"/>
                  <a:pt x="5380" y="5742"/>
                </a:cubicBezTo>
                <a:cubicBezTo>
                  <a:pt x="5380" y="5544"/>
                  <a:pt x="6077" y="5080"/>
                  <a:pt x="7429" y="5080"/>
                </a:cubicBezTo>
                <a:close/>
                <a:moveTo>
                  <a:pt x="7429" y="10137"/>
                </a:moveTo>
                <a:cubicBezTo>
                  <a:pt x="6077" y="10137"/>
                  <a:pt x="5380" y="9672"/>
                  <a:pt x="5380" y="9475"/>
                </a:cubicBezTo>
                <a:lnTo>
                  <a:pt x="5380" y="8583"/>
                </a:lnTo>
                <a:cubicBezTo>
                  <a:pt x="5847" y="8837"/>
                  <a:pt x="6533" y="9007"/>
                  <a:pt x="7429" y="9007"/>
                </a:cubicBezTo>
                <a:cubicBezTo>
                  <a:pt x="8325" y="9007"/>
                  <a:pt x="9010" y="8837"/>
                  <a:pt x="9478" y="8583"/>
                </a:cubicBezTo>
                <a:lnTo>
                  <a:pt x="9478" y="9475"/>
                </a:lnTo>
                <a:cubicBezTo>
                  <a:pt x="9478" y="9672"/>
                  <a:pt x="8781" y="10137"/>
                  <a:pt x="7429" y="10137"/>
                </a:cubicBezTo>
                <a:close/>
                <a:moveTo>
                  <a:pt x="7429" y="8270"/>
                </a:moveTo>
                <a:cubicBezTo>
                  <a:pt x="6077" y="8270"/>
                  <a:pt x="5380" y="7805"/>
                  <a:pt x="5380" y="7608"/>
                </a:cubicBezTo>
                <a:lnTo>
                  <a:pt x="5380" y="6716"/>
                </a:lnTo>
                <a:cubicBezTo>
                  <a:pt x="5847" y="6970"/>
                  <a:pt x="6533" y="7140"/>
                  <a:pt x="7429" y="7140"/>
                </a:cubicBezTo>
                <a:cubicBezTo>
                  <a:pt x="8325" y="7140"/>
                  <a:pt x="9010" y="6970"/>
                  <a:pt x="9478" y="6716"/>
                </a:cubicBezTo>
                <a:lnTo>
                  <a:pt x="9478" y="7608"/>
                </a:lnTo>
                <a:cubicBezTo>
                  <a:pt x="9478" y="7805"/>
                  <a:pt x="8781" y="8270"/>
                  <a:pt x="7429" y="8270"/>
                </a:cubicBezTo>
                <a:close/>
                <a:moveTo>
                  <a:pt x="7429" y="8270"/>
                </a:moveTo>
                <a:close/>
              </a:path>
            </a:pathLst>
          </a:custGeom>
          <a:solidFill>
            <a:schemeClr val="bg1"/>
          </a:solidFill>
          <a:ln>
            <a:noFill/>
          </a:ln>
        </p:spPr>
      </p:sp>
      <p:sp>
        <p:nvSpPr>
          <p:cNvPr id="47" name="iconfont-1063-813860">
            <a:extLst>
              <a:ext uri="{FF2B5EF4-FFF2-40B4-BE49-F238E27FC236}">
                <a16:creationId xmlns:a16="http://schemas.microsoft.com/office/drawing/2014/main" xmlns="" id="{88BEC00A-C3ED-4B48-A86A-91A77F478ED3}"/>
              </a:ext>
            </a:extLst>
          </p:cNvPr>
          <p:cNvSpPr>
            <a:spLocks noChangeAspect="1"/>
          </p:cNvSpPr>
          <p:nvPr/>
        </p:nvSpPr>
        <p:spPr bwMode="auto">
          <a:xfrm>
            <a:off x="7128872" y="4763658"/>
            <a:ext cx="332323" cy="405038"/>
          </a:xfrm>
          <a:custGeom>
            <a:avLst/>
            <a:gdLst>
              <a:gd name="T0" fmla="*/ 9069 w 10501"/>
              <a:gd name="T1" fmla="*/ 10018 h 12799"/>
              <a:gd name="T2" fmla="*/ 1432 w 10501"/>
              <a:gd name="T3" fmla="*/ 10018 h 12799"/>
              <a:gd name="T4" fmla="*/ 112 w 10501"/>
              <a:gd name="T5" fmla="*/ 8802 h 12799"/>
              <a:gd name="T6" fmla="*/ 1268 w 10501"/>
              <a:gd name="T7" fmla="*/ 7010 h 12799"/>
              <a:gd name="T8" fmla="*/ 1353 w 10501"/>
              <a:gd name="T9" fmla="*/ 6944 h 12799"/>
              <a:gd name="T10" fmla="*/ 1353 w 10501"/>
              <a:gd name="T11" fmla="*/ 4455 h 12799"/>
              <a:gd name="T12" fmla="*/ 3842 w 10501"/>
              <a:gd name="T13" fmla="*/ 1136 h 12799"/>
              <a:gd name="T14" fmla="*/ 5251 w 10501"/>
              <a:gd name="T15" fmla="*/ 0 h 12799"/>
              <a:gd name="T16" fmla="*/ 6708 w 10501"/>
              <a:gd name="T17" fmla="*/ 1113 h 12799"/>
              <a:gd name="T18" fmla="*/ 9149 w 10501"/>
              <a:gd name="T19" fmla="*/ 4473 h 12799"/>
              <a:gd name="T20" fmla="*/ 9149 w 10501"/>
              <a:gd name="T21" fmla="*/ 6944 h 12799"/>
              <a:gd name="T22" fmla="*/ 9218 w 10501"/>
              <a:gd name="T23" fmla="*/ 6997 h 12799"/>
              <a:gd name="T24" fmla="*/ 9149 w 10501"/>
              <a:gd name="T25" fmla="*/ 7118 h 12799"/>
              <a:gd name="T26" fmla="*/ 9234 w 10501"/>
              <a:gd name="T27" fmla="*/ 7009 h 12799"/>
              <a:gd name="T28" fmla="*/ 10390 w 10501"/>
              <a:gd name="T29" fmla="*/ 8801 h 12799"/>
              <a:gd name="T30" fmla="*/ 9069 w 10501"/>
              <a:gd name="T31" fmla="*/ 10018 h 12799"/>
              <a:gd name="T32" fmla="*/ 1538 w 10501"/>
              <a:gd name="T33" fmla="*/ 8622 h 12799"/>
              <a:gd name="T34" fmla="*/ 8963 w 10501"/>
              <a:gd name="T35" fmla="*/ 8622 h 12799"/>
              <a:gd name="T36" fmla="*/ 8375 w 10501"/>
              <a:gd name="T37" fmla="*/ 8112 h 12799"/>
              <a:gd name="T38" fmla="*/ 8375 w 10501"/>
              <a:gd name="T39" fmla="*/ 8111 h 12799"/>
              <a:gd name="T40" fmla="*/ 8805 w 10501"/>
              <a:gd name="T41" fmla="*/ 7561 h 12799"/>
              <a:gd name="T42" fmla="*/ 8357 w 10501"/>
              <a:gd name="T43" fmla="*/ 8097 h 12799"/>
              <a:gd name="T44" fmla="*/ 7975 w 10501"/>
              <a:gd name="T45" fmla="*/ 7783 h 12799"/>
              <a:gd name="T46" fmla="*/ 7753 w 10501"/>
              <a:gd name="T47" fmla="*/ 7272 h 12799"/>
              <a:gd name="T48" fmla="*/ 7753 w 10501"/>
              <a:gd name="T49" fmla="*/ 4460 h 12799"/>
              <a:gd name="T50" fmla="*/ 5801 w 10501"/>
              <a:gd name="T51" fmla="*/ 2215 h 12799"/>
              <a:gd name="T52" fmla="*/ 5423 w 10501"/>
              <a:gd name="T53" fmla="*/ 1714 h 12799"/>
              <a:gd name="T54" fmla="*/ 5306 w 10501"/>
              <a:gd name="T55" fmla="*/ 1403 h 12799"/>
              <a:gd name="T56" fmla="*/ 5240 w 10501"/>
              <a:gd name="T57" fmla="*/ 1397 h 12799"/>
              <a:gd name="T58" fmla="*/ 5118 w 10501"/>
              <a:gd name="T59" fmla="*/ 1758 h 12799"/>
              <a:gd name="T60" fmla="*/ 4744 w 10501"/>
              <a:gd name="T61" fmla="*/ 2239 h 12799"/>
              <a:gd name="T62" fmla="*/ 2749 w 10501"/>
              <a:gd name="T63" fmla="*/ 4462 h 12799"/>
              <a:gd name="T64" fmla="*/ 2749 w 10501"/>
              <a:gd name="T65" fmla="*/ 7271 h 12799"/>
              <a:gd name="T66" fmla="*/ 2526 w 10501"/>
              <a:gd name="T67" fmla="*/ 7782 h 12799"/>
              <a:gd name="T68" fmla="*/ 2144 w 10501"/>
              <a:gd name="T69" fmla="*/ 8096 h 12799"/>
              <a:gd name="T70" fmla="*/ 1538 w 10501"/>
              <a:gd name="T71" fmla="*/ 8622 h 12799"/>
              <a:gd name="T72" fmla="*/ 9015 w 10501"/>
              <a:gd name="T73" fmla="*/ 7272 h 12799"/>
              <a:gd name="T74" fmla="*/ 8804 w 10501"/>
              <a:gd name="T75" fmla="*/ 7561 h 12799"/>
              <a:gd name="T76" fmla="*/ 9029 w 10501"/>
              <a:gd name="T77" fmla="*/ 7272 h 12799"/>
              <a:gd name="T78" fmla="*/ 9015 w 10501"/>
              <a:gd name="T79" fmla="*/ 7272 h 12799"/>
              <a:gd name="T80" fmla="*/ 5228 w 10501"/>
              <a:gd name="T81" fmla="*/ 12799 h 12799"/>
              <a:gd name="T82" fmla="*/ 2548 w 10501"/>
              <a:gd name="T83" fmla="*/ 11107 h 12799"/>
              <a:gd name="T84" fmla="*/ 2895 w 10501"/>
              <a:gd name="T85" fmla="*/ 10182 h 12799"/>
              <a:gd name="T86" fmla="*/ 3819 w 10501"/>
              <a:gd name="T87" fmla="*/ 10529 h 12799"/>
              <a:gd name="T88" fmla="*/ 5228 w 10501"/>
              <a:gd name="T89" fmla="*/ 11403 h 12799"/>
              <a:gd name="T90" fmla="*/ 6682 w 10501"/>
              <a:gd name="T91" fmla="*/ 10529 h 12799"/>
              <a:gd name="T92" fmla="*/ 7606 w 10501"/>
              <a:gd name="T93" fmla="*/ 10182 h 12799"/>
              <a:gd name="T94" fmla="*/ 7953 w 10501"/>
              <a:gd name="T95" fmla="*/ 11107 h 12799"/>
              <a:gd name="T96" fmla="*/ 5228 w 10501"/>
              <a:gd name="T97" fmla="*/ 12799 h 1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501" h="12799">
                <a:moveTo>
                  <a:pt x="9069" y="10018"/>
                </a:moveTo>
                <a:lnTo>
                  <a:pt x="1432" y="10018"/>
                </a:lnTo>
                <a:cubicBezTo>
                  <a:pt x="740" y="10018"/>
                  <a:pt x="168" y="9487"/>
                  <a:pt x="112" y="8802"/>
                </a:cubicBezTo>
                <a:cubicBezTo>
                  <a:pt x="0" y="7996"/>
                  <a:pt x="702" y="7450"/>
                  <a:pt x="1268" y="7010"/>
                </a:cubicBezTo>
                <a:cubicBezTo>
                  <a:pt x="1298" y="6987"/>
                  <a:pt x="1326" y="6965"/>
                  <a:pt x="1353" y="6944"/>
                </a:cubicBezTo>
                <a:lnTo>
                  <a:pt x="1353" y="4455"/>
                </a:lnTo>
                <a:cubicBezTo>
                  <a:pt x="1351" y="4386"/>
                  <a:pt x="1342" y="2503"/>
                  <a:pt x="3842" y="1136"/>
                </a:cubicBezTo>
                <a:cubicBezTo>
                  <a:pt x="4167" y="157"/>
                  <a:pt x="4849" y="0"/>
                  <a:pt x="5251" y="0"/>
                </a:cubicBezTo>
                <a:cubicBezTo>
                  <a:pt x="5945" y="0"/>
                  <a:pt x="6471" y="410"/>
                  <a:pt x="6708" y="1113"/>
                </a:cubicBezTo>
                <a:cubicBezTo>
                  <a:pt x="9116" y="2435"/>
                  <a:pt x="9153" y="4261"/>
                  <a:pt x="9149" y="4473"/>
                </a:cubicBezTo>
                <a:lnTo>
                  <a:pt x="9149" y="6944"/>
                </a:lnTo>
                <a:cubicBezTo>
                  <a:pt x="9172" y="6961"/>
                  <a:pt x="9195" y="6979"/>
                  <a:pt x="9218" y="6997"/>
                </a:cubicBezTo>
                <a:lnTo>
                  <a:pt x="9149" y="7118"/>
                </a:lnTo>
                <a:lnTo>
                  <a:pt x="9234" y="7009"/>
                </a:lnTo>
                <a:cubicBezTo>
                  <a:pt x="9800" y="7450"/>
                  <a:pt x="10501" y="7996"/>
                  <a:pt x="10390" y="8801"/>
                </a:cubicBezTo>
                <a:cubicBezTo>
                  <a:pt x="10334" y="9487"/>
                  <a:pt x="9762" y="10018"/>
                  <a:pt x="9069" y="10018"/>
                </a:cubicBezTo>
                <a:close/>
                <a:moveTo>
                  <a:pt x="1538" y="8622"/>
                </a:moveTo>
                <a:lnTo>
                  <a:pt x="8963" y="8622"/>
                </a:lnTo>
                <a:cubicBezTo>
                  <a:pt x="8841" y="8474"/>
                  <a:pt x="8546" y="8244"/>
                  <a:pt x="8375" y="8112"/>
                </a:cubicBezTo>
                <a:lnTo>
                  <a:pt x="8375" y="8111"/>
                </a:lnTo>
                <a:lnTo>
                  <a:pt x="8805" y="7561"/>
                </a:lnTo>
                <a:lnTo>
                  <a:pt x="8357" y="8097"/>
                </a:lnTo>
                <a:cubicBezTo>
                  <a:pt x="8214" y="7985"/>
                  <a:pt x="8071" y="7871"/>
                  <a:pt x="7975" y="7783"/>
                </a:cubicBezTo>
                <a:cubicBezTo>
                  <a:pt x="7834" y="7651"/>
                  <a:pt x="7753" y="7465"/>
                  <a:pt x="7753" y="7272"/>
                </a:cubicBezTo>
                <a:lnTo>
                  <a:pt x="7753" y="4460"/>
                </a:lnTo>
                <a:cubicBezTo>
                  <a:pt x="7753" y="4401"/>
                  <a:pt x="7717" y="3161"/>
                  <a:pt x="5801" y="2215"/>
                </a:cubicBezTo>
                <a:cubicBezTo>
                  <a:pt x="5603" y="2118"/>
                  <a:pt x="5463" y="1932"/>
                  <a:pt x="5423" y="1714"/>
                </a:cubicBezTo>
                <a:cubicBezTo>
                  <a:pt x="5384" y="1493"/>
                  <a:pt x="5321" y="1412"/>
                  <a:pt x="5306" y="1403"/>
                </a:cubicBezTo>
                <a:cubicBezTo>
                  <a:pt x="5306" y="1403"/>
                  <a:pt x="5255" y="1399"/>
                  <a:pt x="5240" y="1397"/>
                </a:cubicBezTo>
                <a:cubicBezTo>
                  <a:pt x="5239" y="1409"/>
                  <a:pt x="5173" y="1499"/>
                  <a:pt x="5118" y="1758"/>
                </a:cubicBezTo>
                <a:cubicBezTo>
                  <a:pt x="5074" y="1967"/>
                  <a:pt x="4936" y="2145"/>
                  <a:pt x="4744" y="2239"/>
                </a:cubicBezTo>
                <a:cubicBezTo>
                  <a:pt x="2822" y="3188"/>
                  <a:pt x="2751" y="4410"/>
                  <a:pt x="2749" y="4462"/>
                </a:cubicBezTo>
                <a:lnTo>
                  <a:pt x="2749" y="7271"/>
                </a:lnTo>
                <a:cubicBezTo>
                  <a:pt x="2749" y="7465"/>
                  <a:pt x="2668" y="7650"/>
                  <a:pt x="2526" y="7782"/>
                </a:cubicBezTo>
                <a:cubicBezTo>
                  <a:pt x="2430" y="7871"/>
                  <a:pt x="2287" y="7984"/>
                  <a:pt x="2144" y="8096"/>
                </a:cubicBezTo>
                <a:cubicBezTo>
                  <a:pt x="1957" y="8242"/>
                  <a:pt x="1661" y="8473"/>
                  <a:pt x="1538" y="8622"/>
                </a:cubicBezTo>
                <a:close/>
                <a:moveTo>
                  <a:pt x="9015" y="7272"/>
                </a:moveTo>
                <a:lnTo>
                  <a:pt x="8804" y="7561"/>
                </a:lnTo>
                <a:lnTo>
                  <a:pt x="9029" y="7272"/>
                </a:lnTo>
                <a:lnTo>
                  <a:pt x="9015" y="7272"/>
                </a:lnTo>
                <a:close/>
                <a:moveTo>
                  <a:pt x="5228" y="12799"/>
                </a:moveTo>
                <a:cubicBezTo>
                  <a:pt x="4068" y="12799"/>
                  <a:pt x="3016" y="12135"/>
                  <a:pt x="2548" y="11107"/>
                </a:cubicBezTo>
                <a:cubicBezTo>
                  <a:pt x="2389" y="10756"/>
                  <a:pt x="2544" y="10342"/>
                  <a:pt x="2895" y="10182"/>
                </a:cubicBezTo>
                <a:cubicBezTo>
                  <a:pt x="3244" y="10023"/>
                  <a:pt x="3660" y="10177"/>
                  <a:pt x="3819" y="10529"/>
                </a:cubicBezTo>
                <a:cubicBezTo>
                  <a:pt x="4064" y="11068"/>
                  <a:pt x="4604" y="11403"/>
                  <a:pt x="5228" y="11403"/>
                </a:cubicBezTo>
                <a:cubicBezTo>
                  <a:pt x="5860" y="11403"/>
                  <a:pt x="6445" y="11052"/>
                  <a:pt x="6682" y="10529"/>
                </a:cubicBezTo>
                <a:cubicBezTo>
                  <a:pt x="6842" y="10178"/>
                  <a:pt x="7257" y="10024"/>
                  <a:pt x="7606" y="10182"/>
                </a:cubicBezTo>
                <a:cubicBezTo>
                  <a:pt x="7957" y="10342"/>
                  <a:pt x="8112" y="10756"/>
                  <a:pt x="7953" y="11107"/>
                </a:cubicBezTo>
                <a:cubicBezTo>
                  <a:pt x="7485" y="12135"/>
                  <a:pt x="6416" y="12799"/>
                  <a:pt x="5228" y="12799"/>
                </a:cubicBezTo>
                <a:close/>
              </a:path>
            </a:pathLst>
          </a:custGeom>
          <a:solidFill>
            <a:schemeClr val="bg1"/>
          </a:solidFill>
          <a:ln>
            <a:noFill/>
          </a:ln>
        </p:spPr>
      </p:sp>
      <p:grpSp>
        <p:nvGrpSpPr>
          <p:cNvPr id="48" name="组合 47">
            <a:extLst>
              <a:ext uri="{FF2B5EF4-FFF2-40B4-BE49-F238E27FC236}">
                <a16:creationId xmlns:a16="http://schemas.microsoft.com/office/drawing/2014/main" xmlns="" id="{987BEA92-FDFD-4E8C-A1C1-5E89B30B48CB}"/>
              </a:ext>
            </a:extLst>
          </p:cNvPr>
          <p:cNvGrpSpPr/>
          <p:nvPr/>
        </p:nvGrpSpPr>
        <p:grpSpPr>
          <a:xfrm>
            <a:off x="6046353" y="3347642"/>
            <a:ext cx="179058" cy="179058"/>
            <a:chOff x="4475747" y="1407695"/>
            <a:chExt cx="179058" cy="179058"/>
          </a:xfrm>
        </p:grpSpPr>
        <p:sp>
          <p:nvSpPr>
            <p:cNvPr id="49" name="椭圆 48">
              <a:extLst>
                <a:ext uri="{FF2B5EF4-FFF2-40B4-BE49-F238E27FC236}">
                  <a16:creationId xmlns:a16="http://schemas.microsoft.com/office/drawing/2014/main" xmlns="" id="{64BB9882-19EF-45F3-9171-FFA158DD475F}"/>
                </a:ext>
              </a:extLst>
            </p:cNvPr>
            <p:cNvSpPr/>
            <p:nvPr/>
          </p:nvSpPr>
          <p:spPr>
            <a:xfrm>
              <a:off x="4529182" y="1461130"/>
              <a:ext cx="72189" cy="721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E059192F-CF42-4F32-8F90-040DE764EC2D}"/>
                </a:ext>
              </a:extLst>
            </p:cNvPr>
            <p:cNvSpPr/>
            <p:nvPr/>
          </p:nvSpPr>
          <p:spPr>
            <a:xfrm>
              <a:off x="4475747" y="1407695"/>
              <a:ext cx="179058" cy="179058"/>
            </a:xfrm>
            <a:prstGeom prst="ellipse">
              <a:avLst/>
            </a:pr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09963286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a:extLst>
              <a:ext uri="{FF2B5EF4-FFF2-40B4-BE49-F238E27FC236}">
                <a16:creationId xmlns:a16="http://schemas.microsoft.com/office/drawing/2014/main" xmlns="" id="{35A6D831-3CF0-466B-87C5-4506AAFEB23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6016"/>
            <a:ext cx="12192000" cy="6858000"/>
          </a:xfrm>
          <a:prstGeom prst="rect">
            <a:avLst/>
          </a:prstGeom>
        </p:spPr>
      </p:pic>
      <p:sp>
        <p:nvSpPr>
          <p:cNvPr id="8" name="RelativeShape1">
            <a:extLst>
              <a:ext uri="{FF2B5EF4-FFF2-40B4-BE49-F238E27FC236}">
                <a16:creationId xmlns:a16="http://schemas.microsoft.com/office/drawing/2014/main" xmlns="" id="{B8A5F9E7-19FE-4E50-9CA2-24BDA9822A3B}"/>
              </a:ext>
            </a:extLst>
          </p:cNvPr>
          <p:cNvSpPr/>
          <p:nvPr/>
        </p:nvSpPr>
        <p:spPr bwMode="auto">
          <a:xfrm>
            <a:off x="9122888" y="2124676"/>
            <a:ext cx="3307692" cy="773832"/>
          </a:xfrm>
          <a:prstGeom prst="roundRect">
            <a:avLst>
              <a:gd name="adj" fmla="val 8787"/>
            </a:avLst>
          </a:prstGeom>
          <a:noFill/>
          <a:ln>
            <a:noFill/>
          </a:ln>
        </p:spPr>
        <p:txBody>
          <a:bodyPr vert="horz" wrap="square" lIns="91440" tIns="45720" rIns="91440" bIns="45720" numCol="1" rtlCol="0" anchor="t" anchorCtr="0" compatLnSpc="1">
            <a:prstTxWarp prst="textNoShape">
              <a:avLst/>
            </a:prstTxWarp>
          </a:bodyPr>
          <a:lstStyle/>
          <a:p>
            <a:pPr algn="l"/>
            <a:endParaRPr lang="zh-CN" altLang="en-US"/>
          </a:p>
        </p:txBody>
      </p:sp>
      <p:sp>
        <p:nvSpPr>
          <p:cNvPr id="9" name="ValueShape1">
            <a:extLst>
              <a:ext uri="{FF2B5EF4-FFF2-40B4-BE49-F238E27FC236}">
                <a16:creationId xmlns:a16="http://schemas.microsoft.com/office/drawing/2014/main" xmlns="" id="{7BD2044E-BB39-49AE-AD7C-51F489642428}"/>
              </a:ext>
            </a:extLst>
          </p:cNvPr>
          <p:cNvSpPr/>
          <p:nvPr/>
        </p:nvSpPr>
        <p:spPr bwMode="auto">
          <a:xfrm>
            <a:off x="9122888" y="2124676"/>
            <a:ext cx="1521538" cy="773832"/>
          </a:xfrm>
          <a:prstGeom prst="roundRect">
            <a:avLst>
              <a:gd name="adj" fmla="val 8787"/>
            </a:avLst>
          </a:prstGeom>
          <a:solidFill>
            <a:schemeClr val="accent1">
              <a:lumMod val="100000"/>
            </a:schemeClr>
          </a:solidFill>
          <a:ln>
            <a:noFill/>
          </a:ln>
        </p:spPr>
        <p:txBody>
          <a:bodyPr vert="horz" wrap="square" lIns="91440" tIns="45720" rIns="91440" bIns="45720" numCol="1" rtlCol="0" anchor="t" anchorCtr="0" compatLnSpc="1">
            <a:prstTxWarp prst="textNoShape">
              <a:avLst/>
            </a:prstTxWarp>
          </a:bodyPr>
          <a:lstStyle/>
          <a:p>
            <a:pPr algn="l"/>
            <a:endParaRPr lang="zh-CN" altLang="en-US"/>
          </a:p>
        </p:txBody>
      </p:sp>
      <p:sp>
        <p:nvSpPr>
          <p:cNvPr id="10" name="RelativeShape2">
            <a:extLst>
              <a:ext uri="{FF2B5EF4-FFF2-40B4-BE49-F238E27FC236}">
                <a16:creationId xmlns:a16="http://schemas.microsoft.com/office/drawing/2014/main" xmlns="" id="{7BC0F83C-3AFE-4FAE-AA7A-4F4D8D0B0500}"/>
              </a:ext>
            </a:extLst>
          </p:cNvPr>
          <p:cNvSpPr/>
          <p:nvPr/>
        </p:nvSpPr>
        <p:spPr bwMode="auto">
          <a:xfrm>
            <a:off x="3967864" y="2955089"/>
            <a:ext cx="3317576" cy="773832"/>
          </a:xfrm>
          <a:prstGeom prst="roundRect">
            <a:avLst>
              <a:gd name="adj" fmla="val 8787"/>
            </a:avLst>
          </a:prstGeom>
          <a:noFill/>
          <a:ln>
            <a:noFill/>
          </a:ln>
        </p:spPr>
        <p:txBody>
          <a:bodyPr vert="horz" wrap="square" lIns="91440" tIns="45720" rIns="91440" bIns="45720" numCol="1" rtlCol="0" anchor="t" anchorCtr="0" compatLnSpc="1">
            <a:prstTxWarp prst="textNoShape">
              <a:avLst/>
            </a:prstTxWarp>
          </a:bodyPr>
          <a:lstStyle/>
          <a:p>
            <a:pPr algn="l"/>
            <a:endParaRPr lang="zh-CN" altLang="en-US"/>
          </a:p>
        </p:txBody>
      </p:sp>
      <p:sp>
        <p:nvSpPr>
          <p:cNvPr id="11" name="ValueShape2">
            <a:extLst>
              <a:ext uri="{FF2B5EF4-FFF2-40B4-BE49-F238E27FC236}">
                <a16:creationId xmlns:a16="http://schemas.microsoft.com/office/drawing/2014/main" xmlns="" id="{39CB01AD-D797-45F6-98B4-42A7FE885C3D}"/>
              </a:ext>
            </a:extLst>
          </p:cNvPr>
          <p:cNvSpPr/>
          <p:nvPr/>
        </p:nvSpPr>
        <p:spPr bwMode="auto">
          <a:xfrm>
            <a:off x="5195367" y="2955089"/>
            <a:ext cx="2090072" cy="773832"/>
          </a:xfrm>
          <a:prstGeom prst="roundRect">
            <a:avLst>
              <a:gd name="adj" fmla="val 8787"/>
            </a:avLst>
          </a:prstGeom>
          <a:solidFill>
            <a:srgbClr val="00B0F0"/>
          </a:solidFill>
          <a:ln>
            <a:solidFill>
              <a:srgbClr val="7030A0"/>
            </a:solidFill>
          </a:ln>
        </p:spPr>
        <p:txBody>
          <a:bodyPr vert="horz" wrap="square" lIns="91440" tIns="45720" rIns="91440" bIns="45720" numCol="1" rtlCol="0" anchor="t" anchorCtr="0" compatLnSpc="1">
            <a:prstTxWarp prst="textNoShape">
              <a:avLst/>
            </a:prstTxWarp>
          </a:bodyPr>
          <a:lstStyle/>
          <a:p>
            <a:pPr algn="l"/>
            <a:endParaRPr lang="zh-CN" altLang="en-US" dirty="0"/>
          </a:p>
        </p:txBody>
      </p:sp>
      <p:sp>
        <p:nvSpPr>
          <p:cNvPr id="12" name="RelativeShape3">
            <a:extLst>
              <a:ext uri="{FF2B5EF4-FFF2-40B4-BE49-F238E27FC236}">
                <a16:creationId xmlns:a16="http://schemas.microsoft.com/office/drawing/2014/main" xmlns="" id="{C0EA0CF5-23BE-4BAB-8044-53E1A12D8CBA}"/>
              </a:ext>
            </a:extLst>
          </p:cNvPr>
          <p:cNvSpPr/>
          <p:nvPr/>
        </p:nvSpPr>
        <p:spPr bwMode="auto">
          <a:xfrm>
            <a:off x="9122888" y="3811270"/>
            <a:ext cx="3307692" cy="773832"/>
          </a:xfrm>
          <a:prstGeom prst="roundRect">
            <a:avLst>
              <a:gd name="adj" fmla="val 8787"/>
            </a:avLst>
          </a:prstGeom>
          <a:noFill/>
          <a:ln>
            <a:noFill/>
          </a:ln>
        </p:spPr>
        <p:txBody>
          <a:bodyPr vert="horz" wrap="square" lIns="91440" tIns="45720" rIns="91440" bIns="45720" numCol="1" rtlCol="0" anchor="t" anchorCtr="0" compatLnSpc="1">
            <a:prstTxWarp prst="textNoShape">
              <a:avLst/>
            </a:prstTxWarp>
          </a:bodyPr>
          <a:lstStyle/>
          <a:p>
            <a:pPr algn="l"/>
            <a:endParaRPr lang="zh-CN" altLang="en-US"/>
          </a:p>
        </p:txBody>
      </p:sp>
      <p:sp>
        <p:nvSpPr>
          <p:cNvPr id="13" name="ValueShape3">
            <a:extLst>
              <a:ext uri="{FF2B5EF4-FFF2-40B4-BE49-F238E27FC236}">
                <a16:creationId xmlns:a16="http://schemas.microsoft.com/office/drawing/2014/main" xmlns="" id="{990C1E49-762E-44FD-9345-6739ECCA4EB7}"/>
              </a:ext>
            </a:extLst>
          </p:cNvPr>
          <p:cNvSpPr/>
          <p:nvPr/>
        </p:nvSpPr>
        <p:spPr bwMode="auto">
          <a:xfrm>
            <a:off x="9122888" y="3811270"/>
            <a:ext cx="2414614" cy="773832"/>
          </a:xfrm>
          <a:prstGeom prst="roundRect">
            <a:avLst>
              <a:gd name="adj" fmla="val 8787"/>
            </a:avLst>
          </a:prstGeom>
          <a:solidFill>
            <a:schemeClr val="accent3">
              <a:lumMod val="100000"/>
            </a:schemeClr>
          </a:solidFill>
          <a:ln>
            <a:noFill/>
          </a:ln>
        </p:spPr>
        <p:txBody>
          <a:bodyPr vert="horz" wrap="square" lIns="91440" tIns="45720" rIns="91440" bIns="45720" numCol="1" rtlCol="0" anchor="t" anchorCtr="0" compatLnSpc="1">
            <a:prstTxWarp prst="textNoShape">
              <a:avLst/>
            </a:prstTxWarp>
          </a:bodyPr>
          <a:lstStyle/>
          <a:p>
            <a:pPr algn="l"/>
            <a:endParaRPr lang="zh-CN" altLang="en-US"/>
          </a:p>
        </p:txBody>
      </p:sp>
      <p:sp>
        <p:nvSpPr>
          <p:cNvPr id="14" name="RelativeShape4">
            <a:extLst>
              <a:ext uri="{FF2B5EF4-FFF2-40B4-BE49-F238E27FC236}">
                <a16:creationId xmlns:a16="http://schemas.microsoft.com/office/drawing/2014/main" xmlns="" id="{91A95304-9E3E-4460-936B-207E7771036F}"/>
              </a:ext>
            </a:extLst>
          </p:cNvPr>
          <p:cNvSpPr/>
          <p:nvPr/>
        </p:nvSpPr>
        <p:spPr bwMode="auto">
          <a:xfrm>
            <a:off x="3967864" y="4655233"/>
            <a:ext cx="3317576" cy="773832"/>
          </a:xfrm>
          <a:prstGeom prst="roundRect">
            <a:avLst>
              <a:gd name="adj" fmla="val 8787"/>
            </a:avLst>
          </a:prstGeom>
          <a:noFill/>
          <a:ln>
            <a:noFill/>
          </a:ln>
        </p:spPr>
        <p:txBody>
          <a:bodyPr vert="horz" wrap="square" lIns="91440" tIns="45720" rIns="91440" bIns="45720" numCol="1" rtlCol="0" anchor="t" anchorCtr="0" compatLnSpc="1">
            <a:prstTxWarp prst="textNoShape">
              <a:avLst/>
            </a:prstTxWarp>
          </a:bodyPr>
          <a:lstStyle/>
          <a:p>
            <a:pPr algn="l"/>
            <a:endParaRPr lang="zh-CN" altLang="en-US"/>
          </a:p>
        </p:txBody>
      </p:sp>
      <p:sp>
        <p:nvSpPr>
          <p:cNvPr id="15" name="ValueShape4">
            <a:extLst>
              <a:ext uri="{FF2B5EF4-FFF2-40B4-BE49-F238E27FC236}">
                <a16:creationId xmlns:a16="http://schemas.microsoft.com/office/drawing/2014/main" xmlns="" id="{52A1FE7D-003F-483A-BB79-0DC4E6B33B52}"/>
              </a:ext>
            </a:extLst>
          </p:cNvPr>
          <p:cNvSpPr/>
          <p:nvPr/>
        </p:nvSpPr>
        <p:spPr bwMode="auto">
          <a:xfrm>
            <a:off x="5792530" y="4655233"/>
            <a:ext cx="1492909" cy="773832"/>
          </a:xfrm>
          <a:prstGeom prst="roundRect">
            <a:avLst>
              <a:gd name="adj" fmla="val 8787"/>
            </a:avLst>
          </a:prstGeom>
          <a:solidFill>
            <a:srgbClr val="24BFBE"/>
          </a:solidFill>
          <a:ln>
            <a:noFill/>
          </a:ln>
        </p:spPr>
        <p:txBody>
          <a:bodyPr vert="horz" wrap="square" lIns="91440" tIns="45720" rIns="91440" bIns="45720" numCol="1" rtlCol="0" anchor="t" anchorCtr="0" compatLnSpc="1">
            <a:prstTxWarp prst="textNoShape">
              <a:avLst/>
            </a:prstTxWarp>
          </a:bodyPr>
          <a:lstStyle/>
          <a:p>
            <a:pPr algn="l"/>
            <a:endParaRPr lang="zh-CN" altLang="en-US"/>
          </a:p>
        </p:txBody>
      </p:sp>
      <p:sp>
        <p:nvSpPr>
          <p:cNvPr id="16" name="ValueText1">
            <a:extLst>
              <a:ext uri="{FF2B5EF4-FFF2-40B4-BE49-F238E27FC236}">
                <a16:creationId xmlns:a16="http://schemas.microsoft.com/office/drawing/2014/main" xmlns="" id="{51310364-4A67-4300-A113-A4403BCB7A96}"/>
              </a:ext>
            </a:extLst>
          </p:cNvPr>
          <p:cNvSpPr txBox="1"/>
          <p:nvPr/>
        </p:nvSpPr>
        <p:spPr>
          <a:xfrm>
            <a:off x="9878129" y="2214657"/>
            <a:ext cx="696634" cy="593870"/>
          </a:xfrm>
          <a:prstGeom prst="rect">
            <a:avLst/>
          </a:prstGeom>
          <a:noFill/>
          <a:ln>
            <a:noFill/>
          </a:ln>
        </p:spPr>
        <p:txBody>
          <a:bodyPr wrap="none" lIns="90000" tIns="90000" rIns="90000" bIns="90000" anchor="ctr" anchorCtr="0">
            <a:prstTxWarp prst="textPlain">
              <a:avLst/>
            </a:prstTxWarp>
            <a:noAutofit/>
          </a:bodyPr>
          <a:lstStyle/>
          <a:p>
            <a:r>
              <a:rPr lang="en-US" altLang="zh-CN" sz="16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46%</a:t>
            </a:r>
            <a:endParaRPr lang="en-US" sz="16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17" name="ValueText2">
            <a:extLst>
              <a:ext uri="{FF2B5EF4-FFF2-40B4-BE49-F238E27FC236}">
                <a16:creationId xmlns:a16="http://schemas.microsoft.com/office/drawing/2014/main" xmlns="" id="{BEFCF3FC-4456-49EA-919A-E8C33D6959A4}"/>
              </a:ext>
            </a:extLst>
          </p:cNvPr>
          <p:cNvSpPr txBox="1"/>
          <p:nvPr/>
        </p:nvSpPr>
        <p:spPr>
          <a:xfrm>
            <a:off x="5265031" y="3045070"/>
            <a:ext cx="696634" cy="593870"/>
          </a:xfrm>
          <a:prstGeom prst="rect">
            <a:avLst/>
          </a:prstGeom>
          <a:noFill/>
          <a:ln>
            <a:noFill/>
          </a:ln>
        </p:spPr>
        <p:txBody>
          <a:bodyPr wrap="none" lIns="90000" tIns="90000" rIns="90000" bIns="90000" anchor="ctr" anchorCtr="0">
            <a:prstTxWarp prst="textPlain">
              <a:avLst/>
            </a:prstTxWarp>
            <a:noAutofit/>
          </a:bodyPr>
          <a:lstStyle/>
          <a:p>
            <a:r>
              <a:rPr lang="en-US" altLang="zh-CN" sz="16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63%</a:t>
            </a:r>
            <a:endParaRPr lang="en-US" sz="16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18" name="ValueText3">
            <a:extLst>
              <a:ext uri="{FF2B5EF4-FFF2-40B4-BE49-F238E27FC236}">
                <a16:creationId xmlns:a16="http://schemas.microsoft.com/office/drawing/2014/main" xmlns="" id="{2EE698DF-AF9E-4505-AE42-35ED693AB4B7}"/>
              </a:ext>
            </a:extLst>
          </p:cNvPr>
          <p:cNvSpPr txBox="1"/>
          <p:nvPr/>
        </p:nvSpPr>
        <p:spPr>
          <a:xfrm>
            <a:off x="10771204" y="3901251"/>
            <a:ext cx="696634" cy="593870"/>
          </a:xfrm>
          <a:prstGeom prst="rect">
            <a:avLst/>
          </a:prstGeom>
          <a:noFill/>
          <a:ln>
            <a:noFill/>
          </a:ln>
        </p:spPr>
        <p:txBody>
          <a:bodyPr wrap="none" lIns="90000" tIns="90000" rIns="90000" bIns="90000" anchor="ctr" anchorCtr="0">
            <a:prstTxWarp prst="textPlain">
              <a:avLst/>
            </a:prstTxWarp>
            <a:noAutofit/>
          </a:bodyPr>
          <a:lstStyle/>
          <a:p>
            <a:r>
              <a:rPr lang="en-US" altLang="zh-CN" sz="16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73%</a:t>
            </a:r>
            <a:endParaRPr lang="en-US" sz="16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19" name="ValueText4">
            <a:extLst>
              <a:ext uri="{FF2B5EF4-FFF2-40B4-BE49-F238E27FC236}">
                <a16:creationId xmlns:a16="http://schemas.microsoft.com/office/drawing/2014/main" xmlns="" id="{2F548D2C-22AE-4D6E-8B41-C4892EFCB111}"/>
              </a:ext>
            </a:extLst>
          </p:cNvPr>
          <p:cNvSpPr txBox="1"/>
          <p:nvPr/>
        </p:nvSpPr>
        <p:spPr>
          <a:xfrm>
            <a:off x="5862194" y="4745214"/>
            <a:ext cx="696634" cy="593870"/>
          </a:xfrm>
          <a:prstGeom prst="rect">
            <a:avLst/>
          </a:prstGeom>
          <a:noFill/>
          <a:ln>
            <a:noFill/>
          </a:ln>
        </p:spPr>
        <p:txBody>
          <a:bodyPr wrap="none" lIns="90000" tIns="90000" rIns="90000" bIns="90000" anchor="ctr" anchorCtr="0">
            <a:prstTxWarp prst="textPlain">
              <a:avLst/>
            </a:prstTxWarp>
            <a:noAutofit/>
          </a:bodyPr>
          <a:lstStyle/>
          <a:p>
            <a:r>
              <a:rPr lang="en-US" altLang="zh-CN" sz="16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45%</a:t>
            </a:r>
            <a:endParaRPr lang="en-US" sz="16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20" name="ValueBack1">
            <a:extLst>
              <a:ext uri="{FF2B5EF4-FFF2-40B4-BE49-F238E27FC236}">
                <a16:creationId xmlns:a16="http://schemas.microsoft.com/office/drawing/2014/main" xmlns="" id="{4169C242-21CE-406B-932F-E2A22E3EB8C6}"/>
              </a:ext>
            </a:extLst>
          </p:cNvPr>
          <p:cNvSpPr/>
          <p:nvPr/>
        </p:nvSpPr>
        <p:spPr>
          <a:xfrm>
            <a:off x="8205179" y="2124676"/>
            <a:ext cx="996434" cy="773832"/>
          </a:xfrm>
          <a:custGeom>
            <a:avLst/>
            <a:gdLst>
              <a:gd name="connsiteX0" fmla="*/ 199886 w 933935"/>
              <a:gd name="connsiteY0" fmla="*/ 0 h 725295"/>
              <a:gd name="connsiteX1" fmla="*/ 933935 w 933935"/>
              <a:gd name="connsiteY1" fmla="*/ 0 h 725295"/>
              <a:gd name="connsiteX2" fmla="*/ 933935 w 933935"/>
              <a:gd name="connsiteY2" fmla="*/ 725295 h 725295"/>
              <a:gd name="connsiteX3" fmla="*/ 198769 w 933935"/>
              <a:gd name="connsiteY3" fmla="*/ 725295 h 725295"/>
              <a:gd name="connsiteX4" fmla="*/ 137352 w 933935"/>
              <a:gd name="connsiteY4" fmla="*/ 678707 h 725295"/>
              <a:gd name="connsiteX5" fmla="*/ 137352 w 933935"/>
              <a:gd name="connsiteY5" fmla="*/ 469059 h 725295"/>
              <a:gd name="connsiteX6" fmla="*/ 0 w 933935"/>
              <a:gd name="connsiteY6" fmla="*/ 358941 h 725295"/>
              <a:gd name="connsiteX7" fmla="*/ 138468 w 933935"/>
              <a:gd name="connsiteY7" fmla="*/ 255177 h 725295"/>
              <a:gd name="connsiteX8" fmla="*/ 138468 w 933935"/>
              <a:gd name="connsiteY8" fmla="*/ 46588 h 725295"/>
              <a:gd name="connsiteX9" fmla="*/ 199886 w 933935"/>
              <a:gd name="connsiteY9" fmla="*/ 0 h 72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935" h="725295">
                <a:moveTo>
                  <a:pt x="199886" y="0"/>
                </a:moveTo>
                <a:lnTo>
                  <a:pt x="933935" y="0"/>
                </a:lnTo>
                <a:lnTo>
                  <a:pt x="933935" y="725295"/>
                </a:lnTo>
                <a:lnTo>
                  <a:pt x="198769" y="725295"/>
                </a:lnTo>
                <a:cubicBezTo>
                  <a:pt x="165269" y="725295"/>
                  <a:pt x="137352" y="704118"/>
                  <a:pt x="137352" y="678707"/>
                </a:cubicBezTo>
                <a:lnTo>
                  <a:pt x="137352" y="469059"/>
                </a:lnTo>
                <a:lnTo>
                  <a:pt x="0" y="358941"/>
                </a:lnTo>
                <a:lnTo>
                  <a:pt x="138468" y="255177"/>
                </a:lnTo>
                <a:lnTo>
                  <a:pt x="138468" y="46588"/>
                </a:lnTo>
                <a:cubicBezTo>
                  <a:pt x="138468" y="21177"/>
                  <a:pt x="166385" y="0"/>
                  <a:pt x="199886" y="0"/>
                </a:cubicBezTo>
                <a:close/>
              </a:path>
            </a:pathLst>
          </a:custGeom>
          <a:solidFill>
            <a:schemeClr val="accent1">
              <a:lumMod val="20000"/>
              <a:lumOff val="80000"/>
            </a:schemeClr>
          </a:solidFill>
          <a:ln w="11156" cap="flat">
            <a:noFill/>
            <a:prstDash val="solid"/>
            <a:miter/>
          </a:ln>
        </p:spPr>
        <p:txBody>
          <a:bodyPr wrap="square" rtlCol="0" anchor="ctr">
            <a:noAutofit/>
          </a:bodyPr>
          <a:lstStyle/>
          <a:p>
            <a:endParaRPr lang="zh-CN" altLang="en-US"/>
          </a:p>
        </p:txBody>
      </p:sp>
      <p:sp>
        <p:nvSpPr>
          <p:cNvPr id="21" name="ValueBack2">
            <a:extLst>
              <a:ext uri="{FF2B5EF4-FFF2-40B4-BE49-F238E27FC236}">
                <a16:creationId xmlns:a16="http://schemas.microsoft.com/office/drawing/2014/main" xmlns="" id="{B2D3274B-67D5-46A3-BD00-853EE3814226}"/>
              </a:ext>
            </a:extLst>
          </p:cNvPr>
          <p:cNvSpPr/>
          <p:nvPr/>
        </p:nvSpPr>
        <p:spPr>
          <a:xfrm>
            <a:off x="7196394" y="2955089"/>
            <a:ext cx="999396" cy="774961"/>
          </a:xfrm>
          <a:custGeom>
            <a:avLst/>
            <a:gdLst>
              <a:gd name="connsiteX0" fmla="*/ 0 w 936711"/>
              <a:gd name="connsiteY0" fmla="*/ 0 h 726353"/>
              <a:gd name="connsiteX1" fmla="*/ 736825 w 936711"/>
              <a:gd name="connsiteY1" fmla="*/ 0 h 726353"/>
              <a:gd name="connsiteX2" fmla="*/ 798242 w 936711"/>
              <a:gd name="connsiteY2" fmla="*/ 46588 h 726353"/>
              <a:gd name="connsiteX3" fmla="*/ 798242 w 936711"/>
              <a:gd name="connsiteY3" fmla="*/ 255177 h 726353"/>
              <a:gd name="connsiteX4" fmla="*/ 936711 w 936711"/>
              <a:gd name="connsiteY4" fmla="*/ 358941 h 726353"/>
              <a:gd name="connsiteX5" fmla="*/ 798242 w 936711"/>
              <a:gd name="connsiteY5" fmla="*/ 469059 h 726353"/>
              <a:gd name="connsiteX6" fmla="*/ 798242 w 936711"/>
              <a:gd name="connsiteY6" fmla="*/ 679765 h 726353"/>
              <a:gd name="connsiteX7" fmla="*/ 736825 w 936711"/>
              <a:gd name="connsiteY7" fmla="*/ 726353 h 726353"/>
              <a:gd name="connsiteX8" fmla="*/ 0 w 936711"/>
              <a:gd name="connsiteY8" fmla="*/ 726353 h 72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6711" h="726353">
                <a:moveTo>
                  <a:pt x="0" y="0"/>
                </a:moveTo>
                <a:lnTo>
                  <a:pt x="736825" y="0"/>
                </a:lnTo>
                <a:cubicBezTo>
                  <a:pt x="770325" y="0"/>
                  <a:pt x="798242" y="21177"/>
                  <a:pt x="798242" y="46588"/>
                </a:cubicBezTo>
                <a:lnTo>
                  <a:pt x="798242" y="255177"/>
                </a:lnTo>
                <a:lnTo>
                  <a:pt x="936711" y="358941"/>
                </a:lnTo>
                <a:lnTo>
                  <a:pt x="798242" y="469059"/>
                </a:lnTo>
                <a:lnTo>
                  <a:pt x="798242" y="679765"/>
                </a:lnTo>
                <a:cubicBezTo>
                  <a:pt x="798242" y="705177"/>
                  <a:pt x="770325" y="726353"/>
                  <a:pt x="736825" y="726353"/>
                </a:cubicBezTo>
                <a:lnTo>
                  <a:pt x="0" y="726353"/>
                </a:lnTo>
                <a:close/>
              </a:path>
            </a:pathLst>
          </a:custGeom>
          <a:solidFill>
            <a:schemeClr val="accent2">
              <a:lumMod val="20000"/>
              <a:lumOff val="80000"/>
            </a:schemeClr>
          </a:solidFill>
          <a:ln w="11156" cap="flat">
            <a:noFill/>
            <a:prstDash val="solid"/>
            <a:miter/>
          </a:ln>
        </p:spPr>
        <p:txBody>
          <a:bodyPr wrap="square" rtlCol="0" anchor="ctr">
            <a:noAutofit/>
          </a:bodyPr>
          <a:lstStyle/>
          <a:p>
            <a:endParaRPr lang="zh-CN" altLang="en-US"/>
          </a:p>
        </p:txBody>
      </p:sp>
      <p:sp>
        <p:nvSpPr>
          <p:cNvPr id="22" name="ValueBack3">
            <a:extLst>
              <a:ext uri="{FF2B5EF4-FFF2-40B4-BE49-F238E27FC236}">
                <a16:creationId xmlns:a16="http://schemas.microsoft.com/office/drawing/2014/main" xmlns="" id="{27AB768C-BDB0-48E7-8385-F6BF69B1B187}"/>
              </a:ext>
            </a:extLst>
          </p:cNvPr>
          <p:cNvSpPr/>
          <p:nvPr/>
        </p:nvSpPr>
        <p:spPr>
          <a:xfrm>
            <a:off x="8206370" y="3814095"/>
            <a:ext cx="995243" cy="774961"/>
          </a:xfrm>
          <a:custGeom>
            <a:avLst/>
            <a:gdLst>
              <a:gd name="connsiteX0" fmla="*/ 198769 w 932819"/>
              <a:gd name="connsiteY0" fmla="*/ 0 h 726353"/>
              <a:gd name="connsiteX1" fmla="*/ 932819 w 932819"/>
              <a:gd name="connsiteY1" fmla="*/ 0 h 726353"/>
              <a:gd name="connsiteX2" fmla="*/ 932819 w 932819"/>
              <a:gd name="connsiteY2" fmla="*/ 726353 h 726353"/>
              <a:gd name="connsiteX3" fmla="*/ 198769 w 932819"/>
              <a:gd name="connsiteY3" fmla="*/ 726353 h 726353"/>
              <a:gd name="connsiteX4" fmla="*/ 137352 w 932819"/>
              <a:gd name="connsiteY4" fmla="*/ 679765 h 726353"/>
              <a:gd name="connsiteX5" fmla="*/ 137352 w 932819"/>
              <a:gd name="connsiteY5" fmla="*/ 469059 h 726353"/>
              <a:gd name="connsiteX6" fmla="*/ 0 w 932819"/>
              <a:gd name="connsiteY6" fmla="*/ 358941 h 726353"/>
              <a:gd name="connsiteX7" fmla="*/ 137352 w 932819"/>
              <a:gd name="connsiteY7" fmla="*/ 255177 h 726353"/>
              <a:gd name="connsiteX8" fmla="*/ 137352 w 932819"/>
              <a:gd name="connsiteY8" fmla="*/ 46588 h 726353"/>
              <a:gd name="connsiteX9" fmla="*/ 198769 w 932819"/>
              <a:gd name="connsiteY9" fmla="*/ 0 h 72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819" h="726353">
                <a:moveTo>
                  <a:pt x="198769" y="0"/>
                </a:moveTo>
                <a:lnTo>
                  <a:pt x="932819" y="0"/>
                </a:lnTo>
                <a:lnTo>
                  <a:pt x="932819" y="726353"/>
                </a:lnTo>
                <a:lnTo>
                  <a:pt x="198769" y="726353"/>
                </a:lnTo>
                <a:cubicBezTo>
                  <a:pt x="165269" y="726353"/>
                  <a:pt x="137352" y="705177"/>
                  <a:pt x="137352" y="679765"/>
                </a:cubicBezTo>
                <a:lnTo>
                  <a:pt x="137352" y="469059"/>
                </a:lnTo>
                <a:lnTo>
                  <a:pt x="0" y="358941"/>
                </a:lnTo>
                <a:lnTo>
                  <a:pt x="137352" y="255177"/>
                </a:lnTo>
                <a:lnTo>
                  <a:pt x="137352" y="46588"/>
                </a:lnTo>
                <a:cubicBezTo>
                  <a:pt x="137352" y="21177"/>
                  <a:pt x="165269" y="0"/>
                  <a:pt x="198769" y="0"/>
                </a:cubicBezTo>
                <a:close/>
              </a:path>
            </a:pathLst>
          </a:custGeom>
          <a:solidFill>
            <a:schemeClr val="accent3">
              <a:lumMod val="20000"/>
              <a:lumOff val="80000"/>
            </a:schemeClr>
          </a:solidFill>
          <a:ln w="11156" cap="flat">
            <a:noFill/>
            <a:prstDash val="solid"/>
            <a:miter/>
          </a:ln>
        </p:spPr>
        <p:txBody>
          <a:bodyPr wrap="square" rtlCol="0" anchor="ctr">
            <a:noAutofit/>
          </a:bodyPr>
          <a:lstStyle/>
          <a:p>
            <a:endParaRPr lang="zh-CN" altLang="en-US"/>
          </a:p>
        </p:txBody>
      </p:sp>
      <p:sp>
        <p:nvSpPr>
          <p:cNvPr id="23" name="ValueBack4">
            <a:extLst>
              <a:ext uri="{FF2B5EF4-FFF2-40B4-BE49-F238E27FC236}">
                <a16:creationId xmlns:a16="http://schemas.microsoft.com/office/drawing/2014/main" xmlns="" id="{179D21B4-6849-4069-8D81-FDB8AD9238B3}"/>
              </a:ext>
            </a:extLst>
          </p:cNvPr>
          <p:cNvSpPr/>
          <p:nvPr/>
        </p:nvSpPr>
        <p:spPr>
          <a:xfrm>
            <a:off x="7196394" y="4655231"/>
            <a:ext cx="998204" cy="774961"/>
          </a:xfrm>
          <a:custGeom>
            <a:avLst/>
            <a:gdLst>
              <a:gd name="connsiteX0" fmla="*/ 0 w 935594"/>
              <a:gd name="connsiteY0" fmla="*/ 0 h 726353"/>
              <a:gd name="connsiteX1" fmla="*/ 725658 w 935594"/>
              <a:gd name="connsiteY1" fmla="*/ 0 h 726353"/>
              <a:gd name="connsiteX2" fmla="*/ 790426 w 935594"/>
              <a:gd name="connsiteY2" fmla="*/ 46589 h 726353"/>
              <a:gd name="connsiteX3" fmla="*/ 790426 w 935594"/>
              <a:gd name="connsiteY3" fmla="*/ 255177 h 726353"/>
              <a:gd name="connsiteX4" fmla="*/ 935594 w 935594"/>
              <a:gd name="connsiteY4" fmla="*/ 358942 h 726353"/>
              <a:gd name="connsiteX5" fmla="*/ 790426 w 935594"/>
              <a:gd name="connsiteY5" fmla="*/ 469059 h 726353"/>
              <a:gd name="connsiteX6" fmla="*/ 790426 w 935594"/>
              <a:gd name="connsiteY6" fmla="*/ 679765 h 726353"/>
              <a:gd name="connsiteX7" fmla="*/ 725658 w 935594"/>
              <a:gd name="connsiteY7" fmla="*/ 726353 h 726353"/>
              <a:gd name="connsiteX8" fmla="*/ 0 w 935594"/>
              <a:gd name="connsiteY8" fmla="*/ 726353 h 72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5594" h="726353">
                <a:moveTo>
                  <a:pt x="0" y="0"/>
                </a:moveTo>
                <a:lnTo>
                  <a:pt x="725658" y="0"/>
                </a:lnTo>
                <a:cubicBezTo>
                  <a:pt x="761392" y="0"/>
                  <a:pt x="790426" y="21177"/>
                  <a:pt x="790426" y="46589"/>
                </a:cubicBezTo>
                <a:lnTo>
                  <a:pt x="790426" y="255177"/>
                </a:lnTo>
                <a:lnTo>
                  <a:pt x="935594" y="358942"/>
                </a:lnTo>
                <a:lnTo>
                  <a:pt x="790426" y="469059"/>
                </a:lnTo>
                <a:lnTo>
                  <a:pt x="790426" y="679765"/>
                </a:lnTo>
                <a:cubicBezTo>
                  <a:pt x="790426" y="705177"/>
                  <a:pt x="761392" y="726353"/>
                  <a:pt x="725658" y="726353"/>
                </a:cubicBezTo>
                <a:lnTo>
                  <a:pt x="0" y="726353"/>
                </a:lnTo>
                <a:close/>
              </a:path>
            </a:pathLst>
          </a:custGeom>
          <a:solidFill>
            <a:schemeClr val="accent4">
              <a:lumMod val="20000"/>
              <a:lumOff val="80000"/>
            </a:schemeClr>
          </a:solidFill>
          <a:ln w="11156" cap="flat">
            <a:noFill/>
            <a:prstDash val="solid"/>
            <a:miter/>
          </a:ln>
        </p:spPr>
        <p:txBody>
          <a:bodyPr wrap="square" rtlCol="0" anchor="ctr">
            <a:noAutofit/>
          </a:bodyPr>
          <a:lstStyle/>
          <a:p>
            <a:endParaRPr lang="zh-CN" altLang="en-US"/>
          </a:p>
        </p:txBody>
      </p:sp>
      <p:sp>
        <p:nvSpPr>
          <p:cNvPr id="24" name="IconShape1">
            <a:extLst>
              <a:ext uri="{FF2B5EF4-FFF2-40B4-BE49-F238E27FC236}">
                <a16:creationId xmlns:a16="http://schemas.microsoft.com/office/drawing/2014/main" xmlns="" id="{DDD8A587-8F39-4E21-A1BA-739BC517937B}"/>
              </a:ext>
            </a:extLst>
          </p:cNvPr>
          <p:cNvSpPr/>
          <p:nvPr/>
        </p:nvSpPr>
        <p:spPr>
          <a:xfrm>
            <a:off x="8549496" y="2323503"/>
            <a:ext cx="455118" cy="370529"/>
          </a:xfrm>
          <a:custGeom>
            <a:avLst/>
            <a:gdLst>
              <a:gd name="connsiteX0" fmla="*/ 166385 w 426572"/>
              <a:gd name="connsiteY0" fmla="*/ 261304 h 347288"/>
              <a:gd name="connsiteX1" fmla="*/ 386372 w 426572"/>
              <a:gd name="connsiteY1" fmla="*/ 261304 h 347288"/>
              <a:gd name="connsiteX2" fmla="*/ 426572 w 426572"/>
              <a:gd name="connsiteY2" fmla="*/ 301506 h 347288"/>
              <a:gd name="connsiteX3" fmla="*/ 386372 w 426572"/>
              <a:gd name="connsiteY3" fmla="*/ 341706 h 347288"/>
              <a:gd name="connsiteX4" fmla="*/ 166385 w 426572"/>
              <a:gd name="connsiteY4" fmla="*/ 341706 h 347288"/>
              <a:gd name="connsiteX5" fmla="*/ 126185 w 426572"/>
              <a:gd name="connsiteY5" fmla="*/ 301506 h 347288"/>
              <a:gd name="connsiteX6" fmla="*/ 166385 w 426572"/>
              <a:gd name="connsiteY6" fmla="*/ 261304 h 347288"/>
              <a:gd name="connsiteX7" fmla="*/ 45784 w 426572"/>
              <a:gd name="connsiteY7" fmla="*/ 255720 h 347288"/>
              <a:gd name="connsiteX8" fmla="*/ 91568 w 426572"/>
              <a:gd name="connsiteY8" fmla="*/ 301504 h 347288"/>
              <a:gd name="connsiteX9" fmla="*/ 45784 w 426572"/>
              <a:gd name="connsiteY9" fmla="*/ 347288 h 347288"/>
              <a:gd name="connsiteX10" fmla="*/ 0 w 426572"/>
              <a:gd name="connsiteY10" fmla="*/ 301504 h 347288"/>
              <a:gd name="connsiteX11" fmla="*/ 45784 w 426572"/>
              <a:gd name="connsiteY11" fmla="*/ 255720 h 347288"/>
              <a:gd name="connsiteX12" fmla="*/ 166385 w 426572"/>
              <a:gd name="connsiteY12" fmla="*/ 140702 h 347288"/>
              <a:gd name="connsiteX13" fmla="*/ 386372 w 426572"/>
              <a:gd name="connsiteY13" fmla="*/ 140702 h 347288"/>
              <a:gd name="connsiteX14" fmla="*/ 426572 w 426572"/>
              <a:gd name="connsiteY14" fmla="*/ 180903 h 347288"/>
              <a:gd name="connsiteX15" fmla="*/ 386372 w 426572"/>
              <a:gd name="connsiteY15" fmla="*/ 221104 h 347288"/>
              <a:gd name="connsiteX16" fmla="*/ 166385 w 426572"/>
              <a:gd name="connsiteY16" fmla="*/ 221104 h 347288"/>
              <a:gd name="connsiteX17" fmla="*/ 126185 w 426572"/>
              <a:gd name="connsiteY17" fmla="*/ 180903 h 347288"/>
              <a:gd name="connsiteX18" fmla="*/ 166385 w 426572"/>
              <a:gd name="connsiteY18" fmla="*/ 140702 h 347288"/>
              <a:gd name="connsiteX19" fmla="*/ 45784 w 426572"/>
              <a:gd name="connsiteY19" fmla="*/ 135119 h 347288"/>
              <a:gd name="connsiteX20" fmla="*/ 91568 w 426572"/>
              <a:gd name="connsiteY20" fmla="*/ 180903 h 347288"/>
              <a:gd name="connsiteX21" fmla="*/ 45784 w 426572"/>
              <a:gd name="connsiteY21" fmla="*/ 226687 h 347288"/>
              <a:gd name="connsiteX22" fmla="*/ 0 w 426572"/>
              <a:gd name="connsiteY22" fmla="*/ 180903 h 347288"/>
              <a:gd name="connsiteX23" fmla="*/ 45784 w 426572"/>
              <a:gd name="connsiteY23" fmla="*/ 135119 h 347288"/>
              <a:gd name="connsiteX24" fmla="*/ 166385 w 426572"/>
              <a:gd name="connsiteY24" fmla="*/ 4467 h 347288"/>
              <a:gd name="connsiteX25" fmla="*/ 386372 w 426572"/>
              <a:gd name="connsiteY25" fmla="*/ 4467 h 347288"/>
              <a:gd name="connsiteX26" fmla="*/ 426572 w 426572"/>
              <a:gd name="connsiteY26" fmla="*/ 44668 h 347288"/>
              <a:gd name="connsiteX27" fmla="*/ 386372 w 426572"/>
              <a:gd name="connsiteY27" fmla="*/ 84869 h 347288"/>
              <a:gd name="connsiteX28" fmla="*/ 166385 w 426572"/>
              <a:gd name="connsiteY28" fmla="*/ 84869 h 347288"/>
              <a:gd name="connsiteX29" fmla="*/ 126185 w 426572"/>
              <a:gd name="connsiteY29" fmla="*/ 44668 h 347288"/>
              <a:gd name="connsiteX30" fmla="*/ 166385 w 426572"/>
              <a:gd name="connsiteY30" fmla="*/ 4467 h 347288"/>
              <a:gd name="connsiteX31" fmla="*/ 45784 w 426572"/>
              <a:gd name="connsiteY31" fmla="*/ 0 h 347288"/>
              <a:gd name="connsiteX32" fmla="*/ 91568 w 426572"/>
              <a:gd name="connsiteY32" fmla="*/ 45784 h 347288"/>
              <a:gd name="connsiteX33" fmla="*/ 45784 w 426572"/>
              <a:gd name="connsiteY33" fmla="*/ 91568 h 347288"/>
              <a:gd name="connsiteX34" fmla="*/ 0 w 426572"/>
              <a:gd name="connsiteY34" fmla="*/ 45784 h 347288"/>
              <a:gd name="connsiteX35" fmla="*/ 45784 w 426572"/>
              <a:gd name="connsiteY35" fmla="*/ 0 h 34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6572" h="347288">
                <a:moveTo>
                  <a:pt x="166385" y="261304"/>
                </a:moveTo>
                <a:lnTo>
                  <a:pt x="386372" y="261304"/>
                </a:lnTo>
                <a:cubicBezTo>
                  <a:pt x="408705" y="261304"/>
                  <a:pt x="426572" y="279171"/>
                  <a:pt x="426572" y="301506"/>
                </a:cubicBezTo>
                <a:cubicBezTo>
                  <a:pt x="426572" y="323839"/>
                  <a:pt x="408705" y="341706"/>
                  <a:pt x="386372" y="341706"/>
                </a:cubicBezTo>
                <a:lnTo>
                  <a:pt x="166385" y="341706"/>
                </a:lnTo>
                <a:cubicBezTo>
                  <a:pt x="144052" y="341706"/>
                  <a:pt x="126185" y="323839"/>
                  <a:pt x="126185" y="301506"/>
                </a:cubicBezTo>
                <a:cubicBezTo>
                  <a:pt x="126185" y="279171"/>
                  <a:pt x="144052" y="261304"/>
                  <a:pt x="166385" y="261304"/>
                </a:cubicBezTo>
                <a:close/>
                <a:moveTo>
                  <a:pt x="45784" y="255720"/>
                </a:moveTo>
                <a:cubicBezTo>
                  <a:pt x="71468" y="255720"/>
                  <a:pt x="91568" y="275820"/>
                  <a:pt x="91568" y="301504"/>
                </a:cubicBezTo>
                <a:cubicBezTo>
                  <a:pt x="91568" y="327188"/>
                  <a:pt x="71468" y="347288"/>
                  <a:pt x="45784" y="347288"/>
                </a:cubicBezTo>
                <a:cubicBezTo>
                  <a:pt x="20100" y="347288"/>
                  <a:pt x="0" y="327188"/>
                  <a:pt x="0" y="301504"/>
                </a:cubicBezTo>
                <a:cubicBezTo>
                  <a:pt x="0" y="275820"/>
                  <a:pt x="20100" y="255720"/>
                  <a:pt x="45784" y="255720"/>
                </a:cubicBezTo>
                <a:close/>
                <a:moveTo>
                  <a:pt x="166385" y="140702"/>
                </a:moveTo>
                <a:lnTo>
                  <a:pt x="386372" y="140702"/>
                </a:lnTo>
                <a:cubicBezTo>
                  <a:pt x="408705" y="140702"/>
                  <a:pt x="426572" y="158569"/>
                  <a:pt x="426572" y="180903"/>
                </a:cubicBezTo>
                <a:cubicBezTo>
                  <a:pt x="426572" y="203237"/>
                  <a:pt x="408705" y="221104"/>
                  <a:pt x="386372" y="221104"/>
                </a:cubicBezTo>
                <a:lnTo>
                  <a:pt x="166385" y="221104"/>
                </a:lnTo>
                <a:cubicBezTo>
                  <a:pt x="144052" y="221104"/>
                  <a:pt x="126185" y="203237"/>
                  <a:pt x="126185" y="180903"/>
                </a:cubicBezTo>
                <a:cubicBezTo>
                  <a:pt x="126185" y="158569"/>
                  <a:pt x="144052" y="140702"/>
                  <a:pt x="166385" y="140702"/>
                </a:cubicBezTo>
                <a:close/>
                <a:moveTo>
                  <a:pt x="45784" y="135119"/>
                </a:moveTo>
                <a:cubicBezTo>
                  <a:pt x="71468" y="135119"/>
                  <a:pt x="91568" y="155219"/>
                  <a:pt x="91568" y="180903"/>
                </a:cubicBezTo>
                <a:cubicBezTo>
                  <a:pt x="91568" y="206587"/>
                  <a:pt x="71468" y="226687"/>
                  <a:pt x="45784" y="226687"/>
                </a:cubicBezTo>
                <a:cubicBezTo>
                  <a:pt x="20100" y="226687"/>
                  <a:pt x="0" y="206587"/>
                  <a:pt x="0" y="180903"/>
                </a:cubicBezTo>
                <a:cubicBezTo>
                  <a:pt x="0" y="155219"/>
                  <a:pt x="20100" y="135119"/>
                  <a:pt x="45784" y="135119"/>
                </a:cubicBezTo>
                <a:close/>
                <a:moveTo>
                  <a:pt x="166385" y="4467"/>
                </a:moveTo>
                <a:lnTo>
                  <a:pt x="386372" y="4467"/>
                </a:lnTo>
                <a:cubicBezTo>
                  <a:pt x="408705" y="4467"/>
                  <a:pt x="426572" y="22334"/>
                  <a:pt x="426572" y="44668"/>
                </a:cubicBezTo>
                <a:cubicBezTo>
                  <a:pt x="426572" y="67002"/>
                  <a:pt x="408705" y="84869"/>
                  <a:pt x="386372" y="84869"/>
                </a:cubicBezTo>
                <a:lnTo>
                  <a:pt x="166385" y="84869"/>
                </a:lnTo>
                <a:cubicBezTo>
                  <a:pt x="144052" y="84869"/>
                  <a:pt x="126185" y="67002"/>
                  <a:pt x="126185" y="44668"/>
                </a:cubicBezTo>
                <a:cubicBezTo>
                  <a:pt x="126185" y="22334"/>
                  <a:pt x="144052" y="4467"/>
                  <a:pt x="166385" y="4467"/>
                </a:cubicBezTo>
                <a:close/>
                <a:moveTo>
                  <a:pt x="45784" y="0"/>
                </a:moveTo>
                <a:cubicBezTo>
                  <a:pt x="71468" y="0"/>
                  <a:pt x="91568" y="20100"/>
                  <a:pt x="91568" y="45784"/>
                </a:cubicBezTo>
                <a:cubicBezTo>
                  <a:pt x="91568" y="71468"/>
                  <a:pt x="71468" y="91568"/>
                  <a:pt x="45784" y="91568"/>
                </a:cubicBezTo>
                <a:cubicBezTo>
                  <a:pt x="20100" y="91568"/>
                  <a:pt x="0" y="71468"/>
                  <a:pt x="0" y="45784"/>
                </a:cubicBezTo>
                <a:cubicBezTo>
                  <a:pt x="0" y="20100"/>
                  <a:pt x="20100" y="0"/>
                  <a:pt x="45784" y="0"/>
                </a:cubicBezTo>
                <a:close/>
              </a:path>
            </a:pathLst>
          </a:custGeom>
          <a:solidFill>
            <a:schemeClr val="accent1">
              <a:lumMod val="100000"/>
            </a:schemeClr>
          </a:solidFill>
          <a:ln w="11156" cap="flat">
            <a:noFill/>
            <a:prstDash val="solid"/>
            <a:miter/>
          </a:ln>
        </p:spPr>
        <p:txBody>
          <a:bodyPr wrap="square" rtlCol="0" anchor="ctr">
            <a:noAutofit/>
          </a:bodyPr>
          <a:lstStyle/>
          <a:p>
            <a:endParaRPr lang="zh-CN" altLang="en-US"/>
          </a:p>
        </p:txBody>
      </p:sp>
      <p:sp>
        <p:nvSpPr>
          <p:cNvPr id="25" name="IconShape2">
            <a:extLst>
              <a:ext uri="{FF2B5EF4-FFF2-40B4-BE49-F238E27FC236}">
                <a16:creationId xmlns:a16="http://schemas.microsoft.com/office/drawing/2014/main" xmlns="" id="{806481BE-4424-49C8-BC55-3E0187F02F1A}"/>
              </a:ext>
            </a:extLst>
          </p:cNvPr>
          <p:cNvSpPr/>
          <p:nvPr/>
        </p:nvSpPr>
        <p:spPr>
          <a:xfrm>
            <a:off x="7403502" y="3112812"/>
            <a:ext cx="411036" cy="463459"/>
          </a:xfrm>
          <a:custGeom>
            <a:avLst/>
            <a:gdLst>
              <a:gd name="connsiteX0" fmla="*/ 0 w 385255"/>
              <a:gd name="connsiteY0" fmla="*/ 100501 h 434390"/>
              <a:gd name="connsiteX1" fmla="*/ 100501 w 385255"/>
              <a:gd name="connsiteY1" fmla="*/ 100501 h 434390"/>
              <a:gd name="connsiteX2" fmla="*/ 100501 w 385255"/>
              <a:gd name="connsiteY2" fmla="*/ 327187 h 434390"/>
              <a:gd name="connsiteX3" fmla="*/ 0 w 385255"/>
              <a:gd name="connsiteY3" fmla="*/ 327187 h 434390"/>
              <a:gd name="connsiteX4" fmla="*/ 139586 w 385255"/>
              <a:gd name="connsiteY4" fmla="*/ 61417 h 434390"/>
              <a:gd name="connsiteX5" fmla="*/ 240087 w 385255"/>
              <a:gd name="connsiteY5" fmla="*/ 61417 h 434390"/>
              <a:gd name="connsiteX6" fmla="*/ 240087 w 385255"/>
              <a:gd name="connsiteY6" fmla="*/ 367389 h 434390"/>
              <a:gd name="connsiteX7" fmla="*/ 139586 w 385255"/>
              <a:gd name="connsiteY7" fmla="*/ 367389 h 434390"/>
              <a:gd name="connsiteX8" fmla="*/ 284754 w 385255"/>
              <a:gd name="connsiteY8" fmla="*/ 0 h 434390"/>
              <a:gd name="connsiteX9" fmla="*/ 385255 w 385255"/>
              <a:gd name="connsiteY9" fmla="*/ 0 h 434390"/>
              <a:gd name="connsiteX10" fmla="*/ 385255 w 385255"/>
              <a:gd name="connsiteY10" fmla="*/ 434390 h 434390"/>
              <a:gd name="connsiteX11" fmla="*/ 284754 w 385255"/>
              <a:gd name="connsiteY11" fmla="*/ 434390 h 434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255" h="434390">
                <a:moveTo>
                  <a:pt x="0" y="100501"/>
                </a:moveTo>
                <a:lnTo>
                  <a:pt x="100501" y="100501"/>
                </a:lnTo>
                <a:lnTo>
                  <a:pt x="100501" y="327187"/>
                </a:lnTo>
                <a:lnTo>
                  <a:pt x="0" y="327187"/>
                </a:lnTo>
                <a:close/>
                <a:moveTo>
                  <a:pt x="139586" y="61417"/>
                </a:moveTo>
                <a:lnTo>
                  <a:pt x="240087" y="61417"/>
                </a:lnTo>
                <a:lnTo>
                  <a:pt x="240087" y="367389"/>
                </a:lnTo>
                <a:lnTo>
                  <a:pt x="139586" y="367389"/>
                </a:lnTo>
                <a:close/>
                <a:moveTo>
                  <a:pt x="284754" y="0"/>
                </a:moveTo>
                <a:lnTo>
                  <a:pt x="385255" y="0"/>
                </a:lnTo>
                <a:lnTo>
                  <a:pt x="385255" y="434390"/>
                </a:lnTo>
                <a:lnTo>
                  <a:pt x="284754" y="434390"/>
                </a:lnTo>
                <a:close/>
              </a:path>
            </a:pathLst>
          </a:custGeom>
          <a:solidFill>
            <a:srgbClr val="00B0F0"/>
          </a:solidFill>
          <a:ln w="11156" cap="flat">
            <a:noFill/>
            <a:prstDash val="solid"/>
            <a:miter/>
          </a:ln>
        </p:spPr>
        <p:txBody>
          <a:bodyPr wrap="square" rtlCol="0" anchor="ctr">
            <a:noAutofit/>
          </a:bodyPr>
          <a:lstStyle/>
          <a:p>
            <a:endParaRPr lang="zh-CN" altLang="en-US"/>
          </a:p>
        </p:txBody>
      </p:sp>
      <p:sp>
        <p:nvSpPr>
          <p:cNvPr id="26" name="IconShape3">
            <a:extLst>
              <a:ext uri="{FF2B5EF4-FFF2-40B4-BE49-F238E27FC236}">
                <a16:creationId xmlns:a16="http://schemas.microsoft.com/office/drawing/2014/main" xmlns="" id="{423A1017-DEC5-4C6F-8878-84F259FB9787}"/>
              </a:ext>
            </a:extLst>
          </p:cNvPr>
          <p:cNvSpPr/>
          <p:nvPr/>
        </p:nvSpPr>
        <p:spPr>
          <a:xfrm>
            <a:off x="8559027" y="4025432"/>
            <a:ext cx="405080" cy="345509"/>
          </a:xfrm>
          <a:custGeom>
            <a:avLst/>
            <a:gdLst>
              <a:gd name="connsiteX0" fmla="*/ 225569 w 379671"/>
              <a:gd name="connsiteY0" fmla="*/ 0 h 323837"/>
              <a:gd name="connsiteX1" fmla="*/ 62534 w 379671"/>
              <a:gd name="connsiteY1" fmla="*/ 163036 h 323837"/>
              <a:gd name="connsiteX2" fmla="*/ 69234 w 379671"/>
              <a:gd name="connsiteY2" fmla="*/ 208819 h 323837"/>
              <a:gd name="connsiteX3" fmla="*/ 0 w 379671"/>
              <a:gd name="connsiteY3" fmla="*/ 241203 h 323837"/>
              <a:gd name="connsiteX4" fmla="*/ 24567 w 379671"/>
              <a:gd name="connsiteY4" fmla="*/ 294804 h 323837"/>
              <a:gd name="connsiteX5" fmla="*/ 94918 w 379671"/>
              <a:gd name="connsiteY5" fmla="*/ 262420 h 323837"/>
              <a:gd name="connsiteX6" fmla="*/ 224453 w 379671"/>
              <a:gd name="connsiteY6" fmla="*/ 326071 h 323837"/>
              <a:gd name="connsiteX7" fmla="*/ 387488 w 379671"/>
              <a:gd name="connsiteY7" fmla="*/ 163036 h 323837"/>
              <a:gd name="connsiteX8" fmla="*/ 225569 w 379671"/>
              <a:gd name="connsiteY8" fmla="*/ 0 h 323837"/>
              <a:gd name="connsiteX9" fmla="*/ 225569 w 379671"/>
              <a:gd name="connsiteY9" fmla="*/ 256837 h 323837"/>
              <a:gd name="connsiteX10" fmla="*/ 131768 w 379671"/>
              <a:gd name="connsiteY10" fmla="*/ 163036 h 323837"/>
              <a:gd name="connsiteX11" fmla="*/ 225569 w 379671"/>
              <a:gd name="connsiteY11" fmla="*/ 69234 h 323837"/>
              <a:gd name="connsiteX12" fmla="*/ 319371 w 379671"/>
              <a:gd name="connsiteY12" fmla="*/ 163036 h 323837"/>
              <a:gd name="connsiteX13" fmla="*/ 225569 w 379671"/>
              <a:gd name="connsiteY13" fmla="*/ 256837 h 32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9671" h="323837">
                <a:moveTo>
                  <a:pt x="225569" y="0"/>
                </a:moveTo>
                <a:cubicBezTo>
                  <a:pt x="136235" y="0"/>
                  <a:pt x="62534" y="72584"/>
                  <a:pt x="62534" y="163036"/>
                </a:cubicBezTo>
                <a:cubicBezTo>
                  <a:pt x="62534" y="178669"/>
                  <a:pt x="64767" y="194302"/>
                  <a:pt x="69234" y="208819"/>
                </a:cubicBezTo>
                <a:lnTo>
                  <a:pt x="0" y="241203"/>
                </a:lnTo>
                <a:lnTo>
                  <a:pt x="24567" y="294804"/>
                </a:lnTo>
                <a:lnTo>
                  <a:pt x="94918" y="262420"/>
                </a:lnTo>
                <a:cubicBezTo>
                  <a:pt x="125068" y="301504"/>
                  <a:pt x="171969" y="326071"/>
                  <a:pt x="224453" y="326071"/>
                </a:cubicBezTo>
                <a:cubicBezTo>
                  <a:pt x="313787" y="326071"/>
                  <a:pt x="387488" y="253487"/>
                  <a:pt x="387488" y="163036"/>
                </a:cubicBezTo>
                <a:cubicBezTo>
                  <a:pt x="387488" y="72584"/>
                  <a:pt x="314904" y="0"/>
                  <a:pt x="225569" y="0"/>
                </a:cubicBezTo>
                <a:close/>
                <a:moveTo>
                  <a:pt x="225569" y="256837"/>
                </a:moveTo>
                <a:cubicBezTo>
                  <a:pt x="174202" y="256837"/>
                  <a:pt x="131768" y="214403"/>
                  <a:pt x="131768" y="163036"/>
                </a:cubicBezTo>
                <a:cubicBezTo>
                  <a:pt x="131768" y="111668"/>
                  <a:pt x="174202" y="69234"/>
                  <a:pt x="225569" y="69234"/>
                </a:cubicBezTo>
                <a:cubicBezTo>
                  <a:pt x="276937" y="69234"/>
                  <a:pt x="319371" y="111668"/>
                  <a:pt x="319371" y="163036"/>
                </a:cubicBezTo>
                <a:cubicBezTo>
                  <a:pt x="319371" y="214403"/>
                  <a:pt x="276937" y="256837"/>
                  <a:pt x="225569" y="256837"/>
                </a:cubicBezTo>
                <a:close/>
              </a:path>
            </a:pathLst>
          </a:custGeom>
          <a:solidFill>
            <a:schemeClr val="accent3">
              <a:lumMod val="100000"/>
            </a:schemeClr>
          </a:solidFill>
          <a:ln w="11156" cap="flat">
            <a:noFill/>
            <a:prstDash val="solid"/>
            <a:miter/>
          </a:ln>
        </p:spPr>
        <p:txBody>
          <a:bodyPr rtlCol="0" anchor="ctr"/>
          <a:lstStyle/>
          <a:p>
            <a:endParaRPr lang="zh-CN" altLang="en-US"/>
          </a:p>
        </p:txBody>
      </p:sp>
      <p:sp>
        <p:nvSpPr>
          <p:cNvPr id="27" name="IconShape4">
            <a:extLst>
              <a:ext uri="{FF2B5EF4-FFF2-40B4-BE49-F238E27FC236}">
                <a16:creationId xmlns:a16="http://schemas.microsoft.com/office/drawing/2014/main" xmlns="" id="{FB69D541-BFF7-4CC1-A511-48A479BD7B6B}"/>
              </a:ext>
            </a:extLst>
          </p:cNvPr>
          <p:cNvSpPr/>
          <p:nvPr/>
        </p:nvSpPr>
        <p:spPr>
          <a:xfrm>
            <a:off x="7379673" y="4835456"/>
            <a:ext cx="458694" cy="407732"/>
          </a:xfrm>
          <a:custGeom>
            <a:avLst/>
            <a:gdLst>
              <a:gd name="connsiteX0" fmla="*/ 33500 w 429923"/>
              <a:gd name="connsiteY0" fmla="*/ 229172 h 382158"/>
              <a:gd name="connsiteX1" fmla="*/ 396423 w 429923"/>
              <a:gd name="connsiteY1" fmla="*/ 229172 h 382158"/>
              <a:gd name="connsiteX2" fmla="*/ 429923 w 429923"/>
              <a:gd name="connsiteY2" fmla="*/ 278307 h 382158"/>
              <a:gd name="connsiteX3" fmla="*/ 429923 w 429923"/>
              <a:gd name="connsiteY3" fmla="*/ 382158 h 382158"/>
              <a:gd name="connsiteX4" fmla="*/ 0 w 429923"/>
              <a:gd name="connsiteY4" fmla="*/ 382158 h 382158"/>
              <a:gd name="connsiteX5" fmla="*/ 0 w 429923"/>
              <a:gd name="connsiteY5" fmla="*/ 278307 h 382158"/>
              <a:gd name="connsiteX6" fmla="*/ 33500 w 429923"/>
              <a:gd name="connsiteY6" fmla="*/ 229172 h 382158"/>
              <a:gd name="connsiteX7" fmla="*/ 197583 w 429923"/>
              <a:gd name="connsiteY7" fmla="*/ 1472 h 382158"/>
              <a:gd name="connsiteX8" fmla="*/ 239242 w 429923"/>
              <a:gd name="connsiteY8" fmla="*/ 2833 h 382158"/>
              <a:gd name="connsiteX9" fmla="*/ 317275 w 429923"/>
              <a:gd name="connsiteY9" fmla="*/ 129110 h 382158"/>
              <a:gd name="connsiteX10" fmla="*/ 190999 w 429923"/>
              <a:gd name="connsiteY10" fmla="*/ 207143 h 382158"/>
              <a:gd name="connsiteX11" fmla="*/ 112965 w 429923"/>
              <a:gd name="connsiteY11" fmla="*/ 80867 h 382158"/>
              <a:gd name="connsiteX12" fmla="*/ 197583 w 429923"/>
              <a:gd name="connsiteY12" fmla="*/ 1472 h 38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9923" h="382158">
                <a:moveTo>
                  <a:pt x="33500" y="229172"/>
                </a:moveTo>
                <a:lnTo>
                  <a:pt x="396423" y="229172"/>
                </a:lnTo>
                <a:cubicBezTo>
                  <a:pt x="415406" y="229172"/>
                  <a:pt x="429923" y="251506"/>
                  <a:pt x="429923" y="278307"/>
                </a:cubicBezTo>
                <a:lnTo>
                  <a:pt x="429923" y="382158"/>
                </a:lnTo>
                <a:lnTo>
                  <a:pt x="0" y="382158"/>
                </a:lnTo>
                <a:lnTo>
                  <a:pt x="0" y="278307"/>
                </a:lnTo>
                <a:cubicBezTo>
                  <a:pt x="0" y="251506"/>
                  <a:pt x="15634" y="229172"/>
                  <a:pt x="33500" y="229172"/>
                </a:cubicBezTo>
                <a:close/>
                <a:moveTo>
                  <a:pt x="197583" y="1472"/>
                </a:moveTo>
                <a:cubicBezTo>
                  <a:pt x="211025" y="-812"/>
                  <a:pt x="225137" y="-497"/>
                  <a:pt x="239242" y="2833"/>
                </a:cubicBezTo>
                <a:cubicBezTo>
                  <a:pt x="295661" y="16155"/>
                  <a:pt x="330597" y="72692"/>
                  <a:pt x="317275" y="129110"/>
                </a:cubicBezTo>
                <a:cubicBezTo>
                  <a:pt x="303953" y="185529"/>
                  <a:pt x="247417" y="220465"/>
                  <a:pt x="190999" y="207143"/>
                </a:cubicBezTo>
                <a:cubicBezTo>
                  <a:pt x="134579" y="193821"/>
                  <a:pt x="99643" y="137285"/>
                  <a:pt x="112965" y="80867"/>
                </a:cubicBezTo>
                <a:cubicBezTo>
                  <a:pt x="122957" y="38552"/>
                  <a:pt x="157256" y="8322"/>
                  <a:pt x="197583" y="1472"/>
                </a:cubicBezTo>
                <a:close/>
              </a:path>
            </a:pathLst>
          </a:custGeom>
          <a:solidFill>
            <a:srgbClr val="24BFBE"/>
          </a:solidFill>
          <a:ln w="11156" cap="flat">
            <a:noFill/>
            <a:prstDash val="solid"/>
            <a:miter/>
          </a:ln>
        </p:spPr>
        <p:txBody>
          <a:bodyPr wrap="square" rtlCol="0" anchor="ctr">
            <a:noAutofit/>
          </a:bodyPr>
          <a:lstStyle/>
          <a:p>
            <a:endParaRPr lang="zh-CN" altLang="en-US"/>
          </a:p>
        </p:txBody>
      </p:sp>
      <p:sp>
        <p:nvSpPr>
          <p:cNvPr id="28" name="ExtraShape1">
            <a:extLst>
              <a:ext uri="{FF2B5EF4-FFF2-40B4-BE49-F238E27FC236}">
                <a16:creationId xmlns:a16="http://schemas.microsoft.com/office/drawing/2014/main" xmlns="" id="{B6D1CABD-3352-4735-8790-3D8C858E5D20}"/>
              </a:ext>
            </a:extLst>
          </p:cNvPr>
          <p:cNvSpPr/>
          <p:nvPr/>
        </p:nvSpPr>
        <p:spPr>
          <a:xfrm>
            <a:off x="8193265" y="1916669"/>
            <a:ext cx="11914" cy="3907824"/>
          </a:xfrm>
          <a:custGeom>
            <a:avLst/>
            <a:gdLst>
              <a:gd name="connsiteX0" fmla="*/ 0 w 0"/>
              <a:gd name="connsiteY0" fmla="*/ 0 h 3662714"/>
              <a:gd name="connsiteX1" fmla="*/ 0 w 0"/>
              <a:gd name="connsiteY1" fmla="*/ 3662715 h 3662714"/>
            </a:gdLst>
            <a:ahLst/>
            <a:cxnLst>
              <a:cxn ang="0">
                <a:pos x="connsiteX0" y="connsiteY0"/>
              </a:cxn>
              <a:cxn ang="0">
                <a:pos x="connsiteX1" y="connsiteY1"/>
              </a:cxn>
            </a:cxnLst>
            <a:rect l="l" t="t" r="r" b="b"/>
            <a:pathLst>
              <a:path h="3662714">
                <a:moveTo>
                  <a:pt x="0" y="0"/>
                </a:moveTo>
                <a:lnTo>
                  <a:pt x="0" y="3662715"/>
                </a:lnTo>
              </a:path>
            </a:pathLst>
          </a:custGeom>
          <a:ln w="44622" cap="rnd">
            <a:solidFill>
              <a:schemeClr val="tx2">
                <a:lumMod val="20000"/>
                <a:lumOff val="80000"/>
              </a:schemeClr>
            </a:solidFill>
            <a:prstDash val="solid"/>
            <a:round/>
          </a:ln>
        </p:spPr>
        <p:txBody>
          <a:bodyPr rtlCol="0" anchor="ctr"/>
          <a:lstStyle/>
          <a:p>
            <a:endParaRPr lang="zh-CN" altLang="en-US"/>
          </a:p>
        </p:txBody>
      </p:sp>
      <p:sp>
        <p:nvSpPr>
          <p:cNvPr id="29" name="ExtraShape1">
            <a:extLst>
              <a:ext uri="{FF2B5EF4-FFF2-40B4-BE49-F238E27FC236}">
                <a16:creationId xmlns:a16="http://schemas.microsoft.com/office/drawing/2014/main" xmlns="" id="{811C2D77-9D30-4D97-BFE4-A6804F3F8BA9}"/>
              </a:ext>
            </a:extLst>
          </p:cNvPr>
          <p:cNvSpPr/>
          <p:nvPr/>
        </p:nvSpPr>
        <p:spPr>
          <a:xfrm>
            <a:off x="8022893" y="2341971"/>
            <a:ext cx="345509" cy="333595"/>
          </a:xfrm>
          <a:custGeom>
            <a:avLst/>
            <a:gdLst>
              <a:gd name="connsiteX0" fmla="*/ 161919 w 323837"/>
              <a:gd name="connsiteY0" fmla="*/ 323838 h 312670"/>
              <a:gd name="connsiteX1" fmla="*/ 161919 w 323837"/>
              <a:gd name="connsiteY1" fmla="*/ 323838 h 312670"/>
              <a:gd name="connsiteX2" fmla="*/ 0 w 323837"/>
              <a:gd name="connsiteY2" fmla="*/ 161919 h 312670"/>
              <a:gd name="connsiteX3" fmla="*/ 0 w 323837"/>
              <a:gd name="connsiteY3" fmla="*/ 161919 h 312670"/>
              <a:gd name="connsiteX4" fmla="*/ 161919 w 323837"/>
              <a:gd name="connsiteY4" fmla="*/ 0 h 312670"/>
              <a:gd name="connsiteX5" fmla="*/ 161919 w 323837"/>
              <a:gd name="connsiteY5" fmla="*/ 0 h 312670"/>
              <a:gd name="connsiteX6" fmla="*/ 323838 w 323837"/>
              <a:gd name="connsiteY6" fmla="*/ 161919 h 312670"/>
              <a:gd name="connsiteX7" fmla="*/ 323838 w 323837"/>
              <a:gd name="connsiteY7" fmla="*/ 161919 h 312670"/>
              <a:gd name="connsiteX8" fmla="*/ 161919 w 323837"/>
              <a:gd name="connsiteY8" fmla="*/ 323838 h 31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837" h="312670">
                <a:moveTo>
                  <a:pt x="161919" y="323838"/>
                </a:moveTo>
                <a:lnTo>
                  <a:pt x="161919" y="323838"/>
                </a:lnTo>
                <a:cubicBezTo>
                  <a:pt x="72584" y="323838"/>
                  <a:pt x="0" y="251253"/>
                  <a:pt x="0" y="161919"/>
                </a:cubicBezTo>
                <a:lnTo>
                  <a:pt x="0" y="161919"/>
                </a:lnTo>
                <a:cubicBezTo>
                  <a:pt x="0" y="72584"/>
                  <a:pt x="72584" y="0"/>
                  <a:pt x="161919" y="0"/>
                </a:cubicBezTo>
                <a:lnTo>
                  <a:pt x="161919" y="0"/>
                </a:lnTo>
                <a:cubicBezTo>
                  <a:pt x="251253" y="0"/>
                  <a:pt x="323838" y="72584"/>
                  <a:pt x="323838" y="161919"/>
                </a:cubicBezTo>
                <a:lnTo>
                  <a:pt x="323838" y="161919"/>
                </a:lnTo>
                <a:cubicBezTo>
                  <a:pt x="323838" y="250137"/>
                  <a:pt x="251253" y="323838"/>
                  <a:pt x="161919" y="323838"/>
                </a:cubicBezTo>
                <a:close/>
              </a:path>
            </a:pathLst>
          </a:custGeom>
          <a:solidFill>
            <a:schemeClr val="tx2">
              <a:lumMod val="20000"/>
              <a:lumOff val="80000"/>
            </a:schemeClr>
          </a:solidFill>
          <a:ln w="44622" cap="rnd">
            <a:solidFill>
              <a:schemeClr val="bg1"/>
            </a:solidFill>
            <a:prstDash val="solid"/>
            <a:round/>
          </a:ln>
        </p:spPr>
        <p:txBody>
          <a:bodyPr rtlCol="0" anchor="ctr"/>
          <a:lstStyle/>
          <a:p>
            <a:endParaRPr lang="zh-CN" altLang="en-US"/>
          </a:p>
        </p:txBody>
      </p:sp>
      <p:sp>
        <p:nvSpPr>
          <p:cNvPr id="30" name="ExtraShape2">
            <a:extLst>
              <a:ext uri="{FF2B5EF4-FFF2-40B4-BE49-F238E27FC236}">
                <a16:creationId xmlns:a16="http://schemas.microsoft.com/office/drawing/2014/main" xmlns="" id="{FFE23ACD-1496-469E-AC4D-EF0C203BB0A5}"/>
              </a:ext>
            </a:extLst>
          </p:cNvPr>
          <p:cNvSpPr/>
          <p:nvPr/>
        </p:nvSpPr>
        <p:spPr>
          <a:xfrm>
            <a:off x="8022893" y="3166426"/>
            <a:ext cx="345509" cy="345509"/>
          </a:xfrm>
          <a:custGeom>
            <a:avLst/>
            <a:gdLst>
              <a:gd name="connsiteX0" fmla="*/ 161919 w 323837"/>
              <a:gd name="connsiteY0" fmla="*/ 323838 h 323837"/>
              <a:gd name="connsiteX1" fmla="*/ 161919 w 323837"/>
              <a:gd name="connsiteY1" fmla="*/ 323838 h 323837"/>
              <a:gd name="connsiteX2" fmla="*/ 0 w 323837"/>
              <a:gd name="connsiteY2" fmla="*/ 161919 h 323837"/>
              <a:gd name="connsiteX3" fmla="*/ 0 w 323837"/>
              <a:gd name="connsiteY3" fmla="*/ 161919 h 323837"/>
              <a:gd name="connsiteX4" fmla="*/ 161919 w 323837"/>
              <a:gd name="connsiteY4" fmla="*/ 0 h 323837"/>
              <a:gd name="connsiteX5" fmla="*/ 161919 w 323837"/>
              <a:gd name="connsiteY5" fmla="*/ 0 h 323837"/>
              <a:gd name="connsiteX6" fmla="*/ 323838 w 323837"/>
              <a:gd name="connsiteY6" fmla="*/ 161919 h 323837"/>
              <a:gd name="connsiteX7" fmla="*/ 323838 w 323837"/>
              <a:gd name="connsiteY7" fmla="*/ 161919 h 323837"/>
              <a:gd name="connsiteX8" fmla="*/ 161919 w 323837"/>
              <a:gd name="connsiteY8" fmla="*/ 323838 h 32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837" h="323837">
                <a:moveTo>
                  <a:pt x="161919" y="323838"/>
                </a:moveTo>
                <a:lnTo>
                  <a:pt x="161919" y="323838"/>
                </a:lnTo>
                <a:cubicBezTo>
                  <a:pt x="72584" y="323838"/>
                  <a:pt x="0" y="251253"/>
                  <a:pt x="0" y="161919"/>
                </a:cubicBezTo>
                <a:lnTo>
                  <a:pt x="0" y="161919"/>
                </a:lnTo>
                <a:cubicBezTo>
                  <a:pt x="0" y="72584"/>
                  <a:pt x="72584" y="0"/>
                  <a:pt x="161919" y="0"/>
                </a:cubicBezTo>
                <a:lnTo>
                  <a:pt x="161919" y="0"/>
                </a:lnTo>
                <a:cubicBezTo>
                  <a:pt x="251253" y="0"/>
                  <a:pt x="323838" y="72584"/>
                  <a:pt x="323838" y="161919"/>
                </a:cubicBezTo>
                <a:lnTo>
                  <a:pt x="323838" y="161919"/>
                </a:lnTo>
                <a:cubicBezTo>
                  <a:pt x="323838" y="251253"/>
                  <a:pt x="251253" y="323838"/>
                  <a:pt x="161919" y="323838"/>
                </a:cubicBezTo>
                <a:close/>
              </a:path>
            </a:pathLst>
          </a:custGeom>
          <a:solidFill>
            <a:schemeClr val="tx2">
              <a:lumMod val="20000"/>
              <a:lumOff val="80000"/>
            </a:schemeClr>
          </a:solidFill>
          <a:ln w="44622" cap="rnd">
            <a:solidFill>
              <a:schemeClr val="bg1"/>
            </a:solidFill>
            <a:prstDash val="solid"/>
            <a:round/>
          </a:ln>
        </p:spPr>
        <p:txBody>
          <a:bodyPr rtlCol="0" anchor="ctr"/>
          <a:lstStyle/>
          <a:p>
            <a:endParaRPr lang="zh-CN" altLang="en-US"/>
          </a:p>
        </p:txBody>
      </p:sp>
      <p:sp>
        <p:nvSpPr>
          <p:cNvPr id="31" name="ExtraShape3">
            <a:extLst>
              <a:ext uri="{FF2B5EF4-FFF2-40B4-BE49-F238E27FC236}">
                <a16:creationId xmlns:a16="http://schemas.microsoft.com/office/drawing/2014/main" xmlns="" id="{19A66CF2-E361-445B-9F1E-E09786B74F3F}"/>
              </a:ext>
            </a:extLst>
          </p:cNvPr>
          <p:cNvSpPr/>
          <p:nvPr/>
        </p:nvSpPr>
        <p:spPr>
          <a:xfrm>
            <a:off x="8032424" y="4025432"/>
            <a:ext cx="345509" cy="345509"/>
          </a:xfrm>
          <a:custGeom>
            <a:avLst/>
            <a:gdLst>
              <a:gd name="connsiteX0" fmla="*/ 161919 w 323837"/>
              <a:gd name="connsiteY0" fmla="*/ 323838 h 323837"/>
              <a:gd name="connsiteX1" fmla="*/ 161919 w 323837"/>
              <a:gd name="connsiteY1" fmla="*/ 323838 h 323837"/>
              <a:gd name="connsiteX2" fmla="*/ 0 w 323837"/>
              <a:gd name="connsiteY2" fmla="*/ 161919 h 323837"/>
              <a:gd name="connsiteX3" fmla="*/ 0 w 323837"/>
              <a:gd name="connsiteY3" fmla="*/ 161919 h 323837"/>
              <a:gd name="connsiteX4" fmla="*/ 161919 w 323837"/>
              <a:gd name="connsiteY4" fmla="*/ 0 h 323837"/>
              <a:gd name="connsiteX5" fmla="*/ 161919 w 323837"/>
              <a:gd name="connsiteY5" fmla="*/ 0 h 323837"/>
              <a:gd name="connsiteX6" fmla="*/ 323838 w 323837"/>
              <a:gd name="connsiteY6" fmla="*/ 161919 h 323837"/>
              <a:gd name="connsiteX7" fmla="*/ 323838 w 323837"/>
              <a:gd name="connsiteY7" fmla="*/ 161919 h 323837"/>
              <a:gd name="connsiteX8" fmla="*/ 161919 w 323837"/>
              <a:gd name="connsiteY8" fmla="*/ 323838 h 32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837" h="323837">
                <a:moveTo>
                  <a:pt x="161919" y="323838"/>
                </a:moveTo>
                <a:lnTo>
                  <a:pt x="161919" y="323838"/>
                </a:lnTo>
                <a:cubicBezTo>
                  <a:pt x="72584" y="323838"/>
                  <a:pt x="0" y="251253"/>
                  <a:pt x="0" y="161919"/>
                </a:cubicBezTo>
                <a:lnTo>
                  <a:pt x="0" y="161919"/>
                </a:lnTo>
                <a:cubicBezTo>
                  <a:pt x="0" y="72584"/>
                  <a:pt x="72584" y="0"/>
                  <a:pt x="161919" y="0"/>
                </a:cubicBezTo>
                <a:lnTo>
                  <a:pt x="161919" y="0"/>
                </a:lnTo>
                <a:cubicBezTo>
                  <a:pt x="251253" y="0"/>
                  <a:pt x="323838" y="72584"/>
                  <a:pt x="323838" y="161919"/>
                </a:cubicBezTo>
                <a:lnTo>
                  <a:pt x="323838" y="161919"/>
                </a:lnTo>
                <a:cubicBezTo>
                  <a:pt x="323838" y="250137"/>
                  <a:pt x="251253" y="323838"/>
                  <a:pt x="161919" y="323838"/>
                </a:cubicBezTo>
                <a:close/>
              </a:path>
            </a:pathLst>
          </a:custGeom>
          <a:solidFill>
            <a:schemeClr val="tx2">
              <a:lumMod val="20000"/>
              <a:lumOff val="80000"/>
            </a:schemeClr>
          </a:solidFill>
          <a:ln w="44622" cap="rnd">
            <a:solidFill>
              <a:schemeClr val="bg1"/>
            </a:solidFill>
            <a:prstDash val="solid"/>
            <a:round/>
          </a:ln>
        </p:spPr>
        <p:txBody>
          <a:bodyPr rtlCol="0" anchor="ctr"/>
          <a:lstStyle/>
          <a:p>
            <a:endParaRPr lang="zh-CN" altLang="en-US"/>
          </a:p>
        </p:txBody>
      </p:sp>
      <p:sp>
        <p:nvSpPr>
          <p:cNvPr id="32" name="ExtraShape4">
            <a:extLst>
              <a:ext uri="{FF2B5EF4-FFF2-40B4-BE49-F238E27FC236}">
                <a16:creationId xmlns:a16="http://schemas.microsoft.com/office/drawing/2014/main" xmlns="" id="{BF1DF313-685C-43D2-9171-5FFA02F769AA}"/>
              </a:ext>
            </a:extLst>
          </p:cNvPr>
          <p:cNvSpPr/>
          <p:nvPr/>
        </p:nvSpPr>
        <p:spPr>
          <a:xfrm>
            <a:off x="8032424" y="4866567"/>
            <a:ext cx="345509" cy="345509"/>
          </a:xfrm>
          <a:custGeom>
            <a:avLst/>
            <a:gdLst>
              <a:gd name="connsiteX0" fmla="*/ 161919 w 323837"/>
              <a:gd name="connsiteY0" fmla="*/ 323838 h 323837"/>
              <a:gd name="connsiteX1" fmla="*/ 161919 w 323837"/>
              <a:gd name="connsiteY1" fmla="*/ 323838 h 323837"/>
              <a:gd name="connsiteX2" fmla="*/ 0 w 323837"/>
              <a:gd name="connsiteY2" fmla="*/ 161919 h 323837"/>
              <a:gd name="connsiteX3" fmla="*/ 0 w 323837"/>
              <a:gd name="connsiteY3" fmla="*/ 161919 h 323837"/>
              <a:gd name="connsiteX4" fmla="*/ 161919 w 323837"/>
              <a:gd name="connsiteY4" fmla="*/ 0 h 323837"/>
              <a:gd name="connsiteX5" fmla="*/ 161919 w 323837"/>
              <a:gd name="connsiteY5" fmla="*/ 0 h 323837"/>
              <a:gd name="connsiteX6" fmla="*/ 323838 w 323837"/>
              <a:gd name="connsiteY6" fmla="*/ 161919 h 323837"/>
              <a:gd name="connsiteX7" fmla="*/ 323838 w 323837"/>
              <a:gd name="connsiteY7" fmla="*/ 161919 h 323837"/>
              <a:gd name="connsiteX8" fmla="*/ 161919 w 323837"/>
              <a:gd name="connsiteY8" fmla="*/ 323838 h 32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837" h="323837">
                <a:moveTo>
                  <a:pt x="161919" y="323838"/>
                </a:moveTo>
                <a:lnTo>
                  <a:pt x="161919" y="323838"/>
                </a:lnTo>
                <a:cubicBezTo>
                  <a:pt x="72584" y="323838"/>
                  <a:pt x="0" y="251253"/>
                  <a:pt x="0" y="161919"/>
                </a:cubicBezTo>
                <a:lnTo>
                  <a:pt x="0" y="161919"/>
                </a:lnTo>
                <a:cubicBezTo>
                  <a:pt x="0" y="72584"/>
                  <a:pt x="72584" y="0"/>
                  <a:pt x="161919" y="0"/>
                </a:cubicBezTo>
                <a:lnTo>
                  <a:pt x="161919" y="0"/>
                </a:lnTo>
                <a:cubicBezTo>
                  <a:pt x="251253" y="0"/>
                  <a:pt x="323838" y="72584"/>
                  <a:pt x="323838" y="161919"/>
                </a:cubicBezTo>
                <a:lnTo>
                  <a:pt x="323838" y="161919"/>
                </a:lnTo>
                <a:cubicBezTo>
                  <a:pt x="323838" y="251253"/>
                  <a:pt x="251253" y="323838"/>
                  <a:pt x="161919" y="323838"/>
                </a:cubicBezTo>
                <a:close/>
              </a:path>
            </a:pathLst>
          </a:custGeom>
          <a:solidFill>
            <a:schemeClr val="tx2">
              <a:lumMod val="20000"/>
              <a:lumOff val="80000"/>
            </a:schemeClr>
          </a:solidFill>
          <a:ln w="44622" cap="rnd">
            <a:solidFill>
              <a:schemeClr val="bg1"/>
            </a:solidFill>
            <a:prstDash val="solid"/>
            <a:round/>
          </a:ln>
        </p:spPr>
        <p:txBody>
          <a:bodyPr rtlCol="0" anchor="ctr"/>
          <a:lstStyle/>
          <a:p>
            <a:endParaRPr lang="zh-CN" altLang="en-US"/>
          </a:p>
        </p:txBody>
      </p:sp>
      <p:sp>
        <p:nvSpPr>
          <p:cNvPr id="33" name="BackShape1">
            <a:extLst>
              <a:ext uri="{FF2B5EF4-FFF2-40B4-BE49-F238E27FC236}">
                <a16:creationId xmlns:a16="http://schemas.microsoft.com/office/drawing/2014/main" xmlns="" id="{E8C63792-D70D-499D-B0A4-8A356D7CB598}"/>
              </a:ext>
            </a:extLst>
          </p:cNvPr>
          <p:cNvSpPr/>
          <p:nvPr/>
        </p:nvSpPr>
        <p:spPr>
          <a:xfrm>
            <a:off x="8096761" y="2413455"/>
            <a:ext cx="190626" cy="190626"/>
          </a:xfrm>
          <a:custGeom>
            <a:avLst/>
            <a:gdLst>
              <a:gd name="connsiteX0" fmla="*/ 92685 w 178668"/>
              <a:gd name="connsiteY0" fmla="*/ 185369 h 178668"/>
              <a:gd name="connsiteX1" fmla="*/ 92685 w 178668"/>
              <a:gd name="connsiteY1" fmla="*/ 185369 h 178668"/>
              <a:gd name="connsiteX2" fmla="*/ 0 w 178668"/>
              <a:gd name="connsiteY2" fmla="*/ 92685 h 178668"/>
              <a:gd name="connsiteX3" fmla="*/ 0 w 178668"/>
              <a:gd name="connsiteY3" fmla="*/ 92685 h 178668"/>
              <a:gd name="connsiteX4" fmla="*/ 92685 w 178668"/>
              <a:gd name="connsiteY4" fmla="*/ 0 h 178668"/>
              <a:gd name="connsiteX5" fmla="*/ 92685 w 178668"/>
              <a:gd name="connsiteY5" fmla="*/ 0 h 178668"/>
              <a:gd name="connsiteX6" fmla="*/ 185369 w 178668"/>
              <a:gd name="connsiteY6" fmla="*/ 92685 h 178668"/>
              <a:gd name="connsiteX7" fmla="*/ 185369 w 178668"/>
              <a:gd name="connsiteY7" fmla="*/ 92685 h 178668"/>
              <a:gd name="connsiteX8" fmla="*/ 92685 w 178668"/>
              <a:gd name="connsiteY8" fmla="*/ 185369 h 178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68" h="178668">
                <a:moveTo>
                  <a:pt x="92685" y="185369"/>
                </a:moveTo>
                <a:lnTo>
                  <a:pt x="92685" y="185369"/>
                </a:lnTo>
                <a:cubicBezTo>
                  <a:pt x="41317" y="185369"/>
                  <a:pt x="0" y="144052"/>
                  <a:pt x="0" y="92685"/>
                </a:cubicBezTo>
                <a:lnTo>
                  <a:pt x="0" y="92685"/>
                </a:lnTo>
                <a:cubicBezTo>
                  <a:pt x="0" y="41317"/>
                  <a:pt x="41317" y="0"/>
                  <a:pt x="92685" y="0"/>
                </a:cubicBezTo>
                <a:lnTo>
                  <a:pt x="92685" y="0"/>
                </a:lnTo>
                <a:cubicBezTo>
                  <a:pt x="144052" y="0"/>
                  <a:pt x="185369" y="41317"/>
                  <a:pt x="185369" y="92685"/>
                </a:cubicBezTo>
                <a:lnTo>
                  <a:pt x="185369" y="92685"/>
                </a:lnTo>
                <a:cubicBezTo>
                  <a:pt x="185369" y="144052"/>
                  <a:pt x="144052" y="185369"/>
                  <a:pt x="92685" y="185369"/>
                </a:cubicBezTo>
                <a:close/>
              </a:path>
            </a:pathLst>
          </a:custGeom>
          <a:solidFill>
            <a:schemeClr val="accent1">
              <a:lumMod val="100000"/>
            </a:schemeClr>
          </a:solidFill>
          <a:ln w="11156" cap="flat">
            <a:noFill/>
            <a:prstDash val="solid"/>
            <a:miter/>
          </a:ln>
        </p:spPr>
        <p:txBody>
          <a:bodyPr rtlCol="0" anchor="ctr"/>
          <a:lstStyle/>
          <a:p>
            <a:endParaRPr lang="zh-CN" altLang="en-US"/>
          </a:p>
        </p:txBody>
      </p:sp>
      <p:sp>
        <p:nvSpPr>
          <p:cNvPr id="34" name="BackShape2">
            <a:extLst>
              <a:ext uri="{FF2B5EF4-FFF2-40B4-BE49-F238E27FC236}">
                <a16:creationId xmlns:a16="http://schemas.microsoft.com/office/drawing/2014/main" xmlns="" id="{6776DEA2-DAE9-4E31-9EF6-3F4A2AA81E1B}"/>
              </a:ext>
            </a:extLst>
          </p:cNvPr>
          <p:cNvSpPr/>
          <p:nvPr/>
        </p:nvSpPr>
        <p:spPr>
          <a:xfrm>
            <a:off x="8096761" y="3243868"/>
            <a:ext cx="190626" cy="190626"/>
          </a:xfrm>
          <a:custGeom>
            <a:avLst/>
            <a:gdLst>
              <a:gd name="connsiteX0" fmla="*/ 92685 w 178668"/>
              <a:gd name="connsiteY0" fmla="*/ 185369 h 178668"/>
              <a:gd name="connsiteX1" fmla="*/ 92685 w 178668"/>
              <a:gd name="connsiteY1" fmla="*/ 185369 h 178668"/>
              <a:gd name="connsiteX2" fmla="*/ 0 w 178668"/>
              <a:gd name="connsiteY2" fmla="*/ 92685 h 178668"/>
              <a:gd name="connsiteX3" fmla="*/ 0 w 178668"/>
              <a:gd name="connsiteY3" fmla="*/ 92685 h 178668"/>
              <a:gd name="connsiteX4" fmla="*/ 92685 w 178668"/>
              <a:gd name="connsiteY4" fmla="*/ 0 h 178668"/>
              <a:gd name="connsiteX5" fmla="*/ 92685 w 178668"/>
              <a:gd name="connsiteY5" fmla="*/ 0 h 178668"/>
              <a:gd name="connsiteX6" fmla="*/ 185369 w 178668"/>
              <a:gd name="connsiteY6" fmla="*/ 92685 h 178668"/>
              <a:gd name="connsiteX7" fmla="*/ 185369 w 178668"/>
              <a:gd name="connsiteY7" fmla="*/ 92685 h 178668"/>
              <a:gd name="connsiteX8" fmla="*/ 92685 w 178668"/>
              <a:gd name="connsiteY8" fmla="*/ 185369 h 178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68" h="178668">
                <a:moveTo>
                  <a:pt x="92685" y="185369"/>
                </a:moveTo>
                <a:lnTo>
                  <a:pt x="92685" y="185369"/>
                </a:lnTo>
                <a:cubicBezTo>
                  <a:pt x="41317" y="185369"/>
                  <a:pt x="0" y="144052"/>
                  <a:pt x="0" y="92685"/>
                </a:cubicBezTo>
                <a:lnTo>
                  <a:pt x="0" y="92685"/>
                </a:lnTo>
                <a:cubicBezTo>
                  <a:pt x="0" y="41317"/>
                  <a:pt x="41317" y="0"/>
                  <a:pt x="92685" y="0"/>
                </a:cubicBezTo>
                <a:lnTo>
                  <a:pt x="92685" y="0"/>
                </a:lnTo>
                <a:cubicBezTo>
                  <a:pt x="144052" y="0"/>
                  <a:pt x="185369" y="41317"/>
                  <a:pt x="185369" y="92685"/>
                </a:cubicBezTo>
                <a:lnTo>
                  <a:pt x="185369" y="92685"/>
                </a:lnTo>
                <a:cubicBezTo>
                  <a:pt x="185369" y="144052"/>
                  <a:pt x="144052" y="185369"/>
                  <a:pt x="92685" y="185369"/>
                </a:cubicBezTo>
                <a:close/>
              </a:path>
            </a:pathLst>
          </a:custGeom>
          <a:solidFill>
            <a:schemeClr val="accent2">
              <a:lumMod val="100000"/>
            </a:schemeClr>
          </a:solidFill>
          <a:ln w="11156" cap="flat">
            <a:noFill/>
            <a:prstDash val="solid"/>
            <a:miter/>
          </a:ln>
        </p:spPr>
        <p:txBody>
          <a:bodyPr rtlCol="0" anchor="ctr"/>
          <a:lstStyle/>
          <a:p>
            <a:endParaRPr lang="zh-CN" altLang="en-US"/>
          </a:p>
        </p:txBody>
      </p:sp>
      <p:sp>
        <p:nvSpPr>
          <p:cNvPr id="35" name="BackShape3">
            <a:extLst>
              <a:ext uri="{FF2B5EF4-FFF2-40B4-BE49-F238E27FC236}">
                <a16:creationId xmlns:a16="http://schemas.microsoft.com/office/drawing/2014/main" xmlns="" id="{78A0978E-8DBD-4F79-9D63-11194573B825}"/>
              </a:ext>
            </a:extLst>
          </p:cNvPr>
          <p:cNvSpPr/>
          <p:nvPr/>
        </p:nvSpPr>
        <p:spPr>
          <a:xfrm>
            <a:off x="8106292" y="4102874"/>
            <a:ext cx="190626" cy="190626"/>
          </a:xfrm>
          <a:custGeom>
            <a:avLst/>
            <a:gdLst>
              <a:gd name="connsiteX0" fmla="*/ 92685 w 178668"/>
              <a:gd name="connsiteY0" fmla="*/ 185369 h 178668"/>
              <a:gd name="connsiteX1" fmla="*/ 92685 w 178668"/>
              <a:gd name="connsiteY1" fmla="*/ 185369 h 178668"/>
              <a:gd name="connsiteX2" fmla="*/ 0 w 178668"/>
              <a:gd name="connsiteY2" fmla="*/ 92685 h 178668"/>
              <a:gd name="connsiteX3" fmla="*/ 0 w 178668"/>
              <a:gd name="connsiteY3" fmla="*/ 92685 h 178668"/>
              <a:gd name="connsiteX4" fmla="*/ 92685 w 178668"/>
              <a:gd name="connsiteY4" fmla="*/ 0 h 178668"/>
              <a:gd name="connsiteX5" fmla="*/ 92685 w 178668"/>
              <a:gd name="connsiteY5" fmla="*/ 0 h 178668"/>
              <a:gd name="connsiteX6" fmla="*/ 185369 w 178668"/>
              <a:gd name="connsiteY6" fmla="*/ 92685 h 178668"/>
              <a:gd name="connsiteX7" fmla="*/ 185369 w 178668"/>
              <a:gd name="connsiteY7" fmla="*/ 92685 h 178668"/>
              <a:gd name="connsiteX8" fmla="*/ 92685 w 178668"/>
              <a:gd name="connsiteY8" fmla="*/ 185369 h 178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68" h="178668">
                <a:moveTo>
                  <a:pt x="92685" y="185369"/>
                </a:moveTo>
                <a:lnTo>
                  <a:pt x="92685" y="185369"/>
                </a:lnTo>
                <a:cubicBezTo>
                  <a:pt x="41317" y="185369"/>
                  <a:pt x="0" y="144052"/>
                  <a:pt x="0" y="92685"/>
                </a:cubicBezTo>
                <a:lnTo>
                  <a:pt x="0" y="92685"/>
                </a:lnTo>
                <a:cubicBezTo>
                  <a:pt x="0" y="41317"/>
                  <a:pt x="41317" y="0"/>
                  <a:pt x="92685" y="0"/>
                </a:cubicBezTo>
                <a:lnTo>
                  <a:pt x="92685" y="0"/>
                </a:lnTo>
                <a:cubicBezTo>
                  <a:pt x="144052" y="0"/>
                  <a:pt x="185369" y="41317"/>
                  <a:pt x="185369" y="92685"/>
                </a:cubicBezTo>
                <a:lnTo>
                  <a:pt x="185369" y="92685"/>
                </a:lnTo>
                <a:cubicBezTo>
                  <a:pt x="185369" y="144052"/>
                  <a:pt x="144052" y="185369"/>
                  <a:pt x="92685" y="185369"/>
                </a:cubicBezTo>
                <a:close/>
              </a:path>
            </a:pathLst>
          </a:custGeom>
          <a:solidFill>
            <a:schemeClr val="accent3">
              <a:lumMod val="100000"/>
            </a:schemeClr>
          </a:solidFill>
          <a:ln w="11156" cap="flat">
            <a:noFill/>
            <a:prstDash val="solid"/>
            <a:miter/>
          </a:ln>
        </p:spPr>
        <p:txBody>
          <a:bodyPr rtlCol="0" anchor="ctr"/>
          <a:lstStyle/>
          <a:p>
            <a:endParaRPr lang="zh-CN" altLang="en-US"/>
          </a:p>
        </p:txBody>
      </p:sp>
      <p:sp>
        <p:nvSpPr>
          <p:cNvPr id="36" name="BackShape4">
            <a:extLst>
              <a:ext uri="{FF2B5EF4-FFF2-40B4-BE49-F238E27FC236}">
                <a16:creationId xmlns:a16="http://schemas.microsoft.com/office/drawing/2014/main" xmlns="" id="{1D19EC22-36A5-4917-9801-259FC92C4FC6}"/>
              </a:ext>
            </a:extLst>
          </p:cNvPr>
          <p:cNvSpPr/>
          <p:nvPr/>
        </p:nvSpPr>
        <p:spPr>
          <a:xfrm>
            <a:off x="8106292" y="4944010"/>
            <a:ext cx="190626" cy="190626"/>
          </a:xfrm>
          <a:custGeom>
            <a:avLst/>
            <a:gdLst>
              <a:gd name="connsiteX0" fmla="*/ 92685 w 178668"/>
              <a:gd name="connsiteY0" fmla="*/ 185369 h 178668"/>
              <a:gd name="connsiteX1" fmla="*/ 92685 w 178668"/>
              <a:gd name="connsiteY1" fmla="*/ 185369 h 178668"/>
              <a:gd name="connsiteX2" fmla="*/ 0 w 178668"/>
              <a:gd name="connsiteY2" fmla="*/ 92685 h 178668"/>
              <a:gd name="connsiteX3" fmla="*/ 0 w 178668"/>
              <a:gd name="connsiteY3" fmla="*/ 92685 h 178668"/>
              <a:gd name="connsiteX4" fmla="*/ 92685 w 178668"/>
              <a:gd name="connsiteY4" fmla="*/ 0 h 178668"/>
              <a:gd name="connsiteX5" fmla="*/ 92685 w 178668"/>
              <a:gd name="connsiteY5" fmla="*/ 0 h 178668"/>
              <a:gd name="connsiteX6" fmla="*/ 185369 w 178668"/>
              <a:gd name="connsiteY6" fmla="*/ 92685 h 178668"/>
              <a:gd name="connsiteX7" fmla="*/ 185369 w 178668"/>
              <a:gd name="connsiteY7" fmla="*/ 92685 h 178668"/>
              <a:gd name="connsiteX8" fmla="*/ 92685 w 178668"/>
              <a:gd name="connsiteY8" fmla="*/ 185369 h 178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68" h="178668">
                <a:moveTo>
                  <a:pt x="92685" y="185369"/>
                </a:moveTo>
                <a:lnTo>
                  <a:pt x="92685" y="185369"/>
                </a:lnTo>
                <a:cubicBezTo>
                  <a:pt x="41317" y="185369"/>
                  <a:pt x="0" y="144052"/>
                  <a:pt x="0" y="92685"/>
                </a:cubicBezTo>
                <a:lnTo>
                  <a:pt x="0" y="92685"/>
                </a:lnTo>
                <a:cubicBezTo>
                  <a:pt x="0" y="41317"/>
                  <a:pt x="41317" y="0"/>
                  <a:pt x="92685" y="0"/>
                </a:cubicBezTo>
                <a:lnTo>
                  <a:pt x="92685" y="0"/>
                </a:lnTo>
                <a:cubicBezTo>
                  <a:pt x="144052" y="0"/>
                  <a:pt x="185369" y="41317"/>
                  <a:pt x="185369" y="92685"/>
                </a:cubicBezTo>
                <a:lnTo>
                  <a:pt x="185369" y="92685"/>
                </a:lnTo>
                <a:cubicBezTo>
                  <a:pt x="185369" y="144052"/>
                  <a:pt x="144052" y="185369"/>
                  <a:pt x="92685" y="185369"/>
                </a:cubicBezTo>
                <a:close/>
              </a:path>
            </a:pathLst>
          </a:custGeom>
          <a:solidFill>
            <a:schemeClr val="accent4">
              <a:lumMod val="100000"/>
            </a:schemeClr>
          </a:solidFill>
          <a:ln w="11156" cap="flat">
            <a:noFill/>
            <a:prstDash val="solid"/>
            <a:miter/>
          </a:ln>
        </p:spPr>
        <p:txBody>
          <a:bodyPr rtlCol="0" anchor="ctr"/>
          <a:lstStyle/>
          <a:p>
            <a:endParaRPr lang="zh-CN" altLang="en-US"/>
          </a:p>
        </p:txBody>
      </p:sp>
      <p:sp>
        <p:nvSpPr>
          <p:cNvPr id="37" name="ExtraShape2">
            <a:extLst>
              <a:ext uri="{FF2B5EF4-FFF2-40B4-BE49-F238E27FC236}">
                <a16:creationId xmlns:a16="http://schemas.microsoft.com/office/drawing/2014/main" xmlns="" id="{639744F7-7B06-4FA5-A27A-095F8A28B6FE}"/>
              </a:ext>
            </a:extLst>
          </p:cNvPr>
          <p:cNvSpPr/>
          <p:nvPr/>
        </p:nvSpPr>
        <p:spPr>
          <a:xfrm>
            <a:off x="8094377" y="1817782"/>
            <a:ext cx="190626" cy="190626"/>
          </a:xfrm>
          <a:custGeom>
            <a:avLst/>
            <a:gdLst>
              <a:gd name="connsiteX0" fmla="*/ 92685 w 178668"/>
              <a:gd name="connsiteY0" fmla="*/ 185369 h 178668"/>
              <a:gd name="connsiteX1" fmla="*/ 92685 w 178668"/>
              <a:gd name="connsiteY1" fmla="*/ 185369 h 178668"/>
              <a:gd name="connsiteX2" fmla="*/ 0 w 178668"/>
              <a:gd name="connsiteY2" fmla="*/ 92685 h 178668"/>
              <a:gd name="connsiteX3" fmla="*/ 0 w 178668"/>
              <a:gd name="connsiteY3" fmla="*/ 92685 h 178668"/>
              <a:gd name="connsiteX4" fmla="*/ 92685 w 178668"/>
              <a:gd name="connsiteY4" fmla="*/ 0 h 178668"/>
              <a:gd name="connsiteX5" fmla="*/ 92685 w 178668"/>
              <a:gd name="connsiteY5" fmla="*/ 0 h 178668"/>
              <a:gd name="connsiteX6" fmla="*/ 185369 w 178668"/>
              <a:gd name="connsiteY6" fmla="*/ 92685 h 178668"/>
              <a:gd name="connsiteX7" fmla="*/ 185369 w 178668"/>
              <a:gd name="connsiteY7" fmla="*/ 92685 h 178668"/>
              <a:gd name="connsiteX8" fmla="*/ 92685 w 178668"/>
              <a:gd name="connsiteY8" fmla="*/ 185369 h 178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68" h="178668">
                <a:moveTo>
                  <a:pt x="92685" y="185369"/>
                </a:moveTo>
                <a:lnTo>
                  <a:pt x="92685" y="185369"/>
                </a:lnTo>
                <a:cubicBezTo>
                  <a:pt x="41317" y="185369"/>
                  <a:pt x="0" y="144052"/>
                  <a:pt x="0" y="92685"/>
                </a:cubicBezTo>
                <a:lnTo>
                  <a:pt x="0" y="92685"/>
                </a:lnTo>
                <a:cubicBezTo>
                  <a:pt x="0" y="41317"/>
                  <a:pt x="41317" y="0"/>
                  <a:pt x="92685" y="0"/>
                </a:cubicBezTo>
                <a:lnTo>
                  <a:pt x="92685" y="0"/>
                </a:lnTo>
                <a:cubicBezTo>
                  <a:pt x="144052" y="0"/>
                  <a:pt x="185369" y="41317"/>
                  <a:pt x="185369" y="92685"/>
                </a:cubicBezTo>
                <a:lnTo>
                  <a:pt x="185369" y="92685"/>
                </a:lnTo>
                <a:cubicBezTo>
                  <a:pt x="185369" y="144052"/>
                  <a:pt x="144052" y="185369"/>
                  <a:pt x="92685" y="185369"/>
                </a:cubicBezTo>
                <a:close/>
              </a:path>
            </a:pathLst>
          </a:custGeom>
          <a:solidFill>
            <a:srgbClr val="FFFFFF"/>
          </a:solidFill>
          <a:ln w="44622" cap="rnd">
            <a:solidFill>
              <a:schemeClr val="tx2">
                <a:lumMod val="20000"/>
                <a:lumOff val="80000"/>
              </a:schemeClr>
            </a:solidFill>
            <a:prstDash val="solid"/>
            <a:round/>
          </a:ln>
        </p:spPr>
        <p:txBody>
          <a:bodyPr rtlCol="0" anchor="ctr"/>
          <a:lstStyle/>
          <a:p>
            <a:endParaRPr lang="zh-CN" altLang="en-US"/>
          </a:p>
        </p:txBody>
      </p:sp>
      <p:sp>
        <p:nvSpPr>
          <p:cNvPr id="41" name="矩形 40">
            <a:extLst>
              <a:ext uri="{FF2B5EF4-FFF2-40B4-BE49-F238E27FC236}">
                <a16:creationId xmlns:a16="http://schemas.microsoft.com/office/drawing/2014/main" xmlns="" id="{60479AE3-BD3B-42A2-A51C-37A96911AE87}"/>
              </a:ext>
            </a:extLst>
          </p:cNvPr>
          <p:cNvSpPr/>
          <p:nvPr/>
        </p:nvSpPr>
        <p:spPr>
          <a:xfrm>
            <a:off x="625729" y="1694341"/>
            <a:ext cx="1223412" cy="400110"/>
          </a:xfrm>
          <a:prstGeom prst="rect">
            <a:avLst/>
          </a:prstGeom>
        </p:spPr>
        <p:txBody>
          <a:bodyPr wrap="none">
            <a:spAutoFit/>
          </a:bodyPr>
          <a:lstStyle/>
          <a:p>
            <a:pPr algn="dist"/>
            <a:r>
              <a:rPr lang="zh-CN" altLang="en-US" sz="2000" b="1" dirty="0">
                <a:solidFill>
                  <a:srgbClr val="00FFCC"/>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标题文字</a:t>
            </a:r>
          </a:p>
        </p:txBody>
      </p:sp>
      <p:cxnSp>
        <p:nvCxnSpPr>
          <p:cNvPr id="42" name="直接连接符 41">
            <a:extLst>
              <a:ext uri="{FF2B5EF4-FFF2-40B4-BE49-F238E27FC236}">
                <a16:creationId xmlns:a16="http://schemas.microsoft.com/office/drawing/2014/main" xmlns="" id="{8F227BC1-FFF3-4BF0-A87E-024B3A552629}"/>
              </a:ext>
            </a:extLst>
          </p:cNvPr>
          <p:cNvCxnSpPr>
            <a:cxnSpLocks/>
          </p:cNvCxnSpPr>
          <p:nvPr/>
        </p:nvCxnSpPr>
        <p:spPr>
          <a:xfrm>
            <a:off x="759403" y="1562137"/>
            <a:ext cx="469231" cy="0"/>
          </a:xfrm>
          <a:prstGeom prst="line">
            <a:avLst/>
          </a:prstGeom>
          <a:ln w="28575">
            <a:solidFill>
              <a:srgbClr val="00FFCC"/>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xmlns="" id="{626CF907-8CA0-4140-AD18-B45845171B49}"/>
              </a:ext>
            </a:extLst>
          </p:cNvPr>
          <p:cNvSpPr txBox="1"/>
          <p:nvPr/>
        </p:nvSpPr>
        <p:spPr>
          <a:xfrm>
            <a:off x="615096" y="2226654"/>
            <a:ext cx="4017176" cy="3153748"/>
          </a:xfrm>
          <a:prstGeom prst="rect">
            <a:avLst/>
          </a:prstGeom>
          <a:noFill/>
        </p:spPr>
        <p:txBody>
          <a:bodyPr wrap="square" rtlCol="0">
            <a:spAutoFit/>
          </a:bodyPr>
          <a:lstStyle/>
          <a:p>
            <a:pPr>
              <a:lnSpc>
                <a:spcPct val="130000"/>
              </a:lnSpc>
            </a:pPr>
            <a:r>
              <a:rPr lang="zh-CN" altLang="en-US"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输入描述文字内容输入描述文字内容输入描述文字内容输入描述文字内容输入描述文字内容输入描述文字内容输入描述文字内容输入描述文字内容输入描述文字内容输入描述文字内容</a:t>
            </a:r>
            <a:endParaRPr lang="en-US" altLang="zh-CN"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a:p>
            <a:pPr>
              <a:lnSpc>
                <a:spcPct val="130000"/>
              </a:lnSpc>
            </a:pPr>
            <a:endParaRPr lang="en-US" altLang="zh-CN"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a:p>
            <a:pPr>
              <a:lnSpc>
                <a:spcPct val="130000"/>
              </a:lnSpc>
            </a:pPr>
            <a:endParaRPr lang="en-US" altLang="zh-CN"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a:p>
            <a:pPr>
              <a:lnSpc>
                <a:spcPct val="130000"/>
              </a:lnSpc>
            </a:pPr>
            <a:r>
              <a:rPr lang="zh-CN" altLang="en-US"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输入描述文字内容输入描述文字内容输入描述文字内容输入描述文字内容输入描述文字内容输入描述文字内容输入描述文字内容输入描述文字内容。</a:t>
            </a:r>
          </a:p>
          <a:p>
            <a:pPr>
              <a:lnSpc>
                <a:spcPct val="130000"/>
              </a:lnSpc>
            </a:pPr>
            <a:endParaRPr lang="zh-CN" altLang="en-US" sz="1400" spc="13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Tree>
    <p:extLst>
      <p:ext uri="{BB962C8B-B14F-4D97-AF65-F5344CB8AC3E}">
        <p14:creationId xmlns:p14="http://schemas.microsoft.com/office/powerpoint/2010/main" val="401710294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2000">
        <p159:morph option="byObject"/>
      </p:transition>
    </mc:Choice>
    <mc:Fallback>
      <p:transition spd="slow" advTm="20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PA" val="v5.2.4"/>
</p:tagLst>
</file>

<file path=ppt/tags/tag11.xml><?xml version="1.0" encoding="utf-8"?>
<p:tagLst xmlns:a="http://schemas.openxmlformats.org/drawingml/2006/main" xmlns:r="http://schemas.openxmlformats.org/officeDocument/2006/relationships" xmlns:p="http://schemas.openxmlformats.org/presentationml/2006/main">
  <p:tag name="PA" val="v5.2.4"/>
</p:tagLst>
</file>

<file path=ppt/tags/tag12.xml><?xml version="1.0" encoding="utf-8"?>
<p:tagLst xmlns:a="http://schemas.openxmlformats.org/drawingml/2006/main" xmlns:r="http://schemas.openxmlformats.org/officeDocument/2006/relationships" xmlns:p="http://schemas.openxmlformats.org/presentationml/2006/main">
  <p:tag name="PA" val="v5.2.4"/>
</p:tagLst>
</file>

<file path=ppt/tags/tag13.xml><?xml version="1.0" encoding="utf-8"?>
<p:tagLst xmlns:a="http://schemas.openxmlformats.org/drawingml/2006/main" xmlns:r="http://schemas.openxmlformats.org/officeDocument/2006/relationships" xmlns:p="http://schemas.openxmlformats.org/presentationml/2006/main">
  <p:tag name="PA" val="v5.2.4"/>
</p:tagLst>
</file>

<file path=ppt/tags/tag14.xml><?xml version="1.0" encoding="utf-8"?>
<p:tagLst xmlns:a="http://schemas.openxmlformats.org/drawingml/2006/main" xmlns:r="http://schemas.openxmlformats.org/officeDocument/2006/relationships" xmlns:p="http://schemas.openxmlformats.org/presentationml/2006/main">
  <p:tag name="PA" val="v5.2.4"/>
</p:tagLst>
</file>

<file path=ppt/tags/tag15.xml><?xml version="1.0" encoding="utf-8"?>
<p:tagLst xmlns:a="http://schemas.openxmlformats.org/drawingml/2006/main" xmlns:r="http://schemas.openxmlformats.org/officeDocument/2006/relationships" xmlns:p="http://schemas.openxmlformats.org/presentationml/2006/main">
  <p:tag name="PA" val="v5.2.4"/>
</p:tagLst>
</file>

<file path=ppt/tags/tag16.xml><?xml version="1.0" encoding="utf-8"?>
<p:tagLst xmlns:a="http://schemas.openxmlformats.org/drawingml/2006/main" xmlns:r="http://schemas.openxmlformats.org/officeDocument/2006/relationships" xmlns:p="http://schemas.openxmlformats.org/presentationml/2006/main">
  <p:tag name="PA" val="v5.2.4"/>
</p:tagLst>
</file>

<file path=ppt/tags/tag17.xml><?xml version="1.0" encoding="utf-8"?>
<p:tagLst xmlns:a="http://schemas.openxmlformats.org/drawingml/2006/main" xmlns:r="http://schemas.openxmlformats.org/officeDocument/2006/relationships" xmlns:p="http://schemas.openxmlformats.org/presentationml/2006/main">
  <p:tag name="PA" val="v5.2.4"/>
</p:tagLst>
</file>

<file path=ppt/tags/tag18.xml><?xml version="1.0" encoding="utf-8"?>
<p:tagLst xmlns:a="http://schemas.openxmlformats.org/drawingml/2006/main" xmlns:r="http://schemas.openxmlformats.org/officeDocument/2006/relationships" xmlns:p="http://schemas.openxmlformats.org/presentationml/2006/main">
  <p:tag name="PA" val="v5.2.4"/>
</p:tagLst>
</file>

<file path=ppt/tags/tag19.xml><?xml version="1.0" encoding="utf-8"?>
<p:tagLst xmlns:a="http://schemas.openxmlformats.org/drawingml/2006/main" xmlns:r="http://schemas.openxmlformats.org/officeDocument/2006/relationships" xmlns:p="http://schemas.openxmlformats.org/presentationml/2006/main">
  <p:tag name="PA" val="v5.2.4"/>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4"/>
</p:tagLst>
</file>

<file path=ppt/tags/tag21.xml><?xml version="1.0" encoding="utf-8"?>
<p:tagLst xmlns:a="http://schemas.openxmlformats.org/drawingml/2006/main" xmlns:r="http://schemas.openxmlformats.org/officeDocument/2006/relationships" xmlns:p="http://schemas.openxmlformats.org/presentationml/2006/main">
  <p:tag name="PA" val="v5.2.4"/>
</p:tagLst>
</file>

<file path=ppt/tags/tag22.xml><?xml version="1.0" encoding="utf-8"?>
<p:tagLst xmlns:a="http://schemas.openxmlformats.org/drawingml/2006/main" xmlns:r="http://schemas.openxmlformats.org/officeDocument/2006/relationships" xmlns:p="http://schemas.openxmlformats.org/presentationml/2006/main">
  <p:tag name="PA" val="v5.2.4"/>
</p:tagLst>
</file>

<file path=ppt/tags/tag23.xml><?xml version="1.0" encoding="utf-8"?>
<p:tagLst xmlns:a="http://schemas.openxmlformats.org/drawingml/2006/main" xmlns:r="http://schemas.openxmlformats.org/officeDocument/2006/relationships" xmlns:p="http://schemas.openxmlformats.org/presentationml/2006/main">
  <p:tag name="PA" val="v5.2.4"/>
</p:tagLst>
</file>

<file path=ppt/tags/tag24.xml><?xml version="1.0" encoding="utf-8"?>
<p:tagLst xmlns:a="http://schemas.openxmlformats.org/drawingml/2006/main" xmlns:r="http://schemas.openxmlformats.org/officeDocument/2006/relationships" xmlns:p="http://schemas.openxmlformats.org/presentationml/2006/main">
  <p:tag name="PA" val="v5.2.4"/>
</p:tagLst>
</file>

<file path=ppt/tags/tag25.xml><?xml version="1.0" encoding="utf-8"?>
<p:tagLst xmlns:a="http://schemas.openxmlformats.org/drawingml/2006/main" xmlns:r="http://schemas.openxmlformats.org/officeDocument/2006/relationships" xmlns:p="http://schemas.openxmlformats.org/presentationml/2006/main">
  <p:tag name="PA" val="v5.2.4"/>
</p:tagLst>
</file>

<file path=ppt/tags/tag26.xml><?xml version="1.0" encoding="utf-8"?>
<p:tagLst xmlns:a="http://schemas.openxmlformats.org/drawingml/2006/main" xmlns:r="http://schemas.openxmlformats.org/officeDocument/2006/relationships" xmlns:p="http://schemas.openxmlformats.org/presentationml/2006/main">
  <p:tag name="PA" val="v5.2.4"/>
</p:tagLst>
</file>

<file path=ppt/tags/tag27.xml><?xml version="1.0" encoding="utf-8"?>
<p:tagLst xmlns:a="http://schemas.openxmlformats.org/drawingml/2006/main" xmlns:r="http://schemas.openxmlformats.org/officeDocument/2006/relationships" xmlns:p="http://schemas.openxmlformats.org/presentationml/2006/main">
  <p:tag name="PA" val="v5.2.4"/>
</p:tagLst>
</file>

<file path=ppt/tags/tag28.xml><?xml version="1.0" encoding="utf-8"?>
<p:tagLst xmlns:a="http://schemas.openxmlformats.org/drawingml/2006/main" xmlns:r="http://schemas.openxmlformats.org/officeDocument/2006/relationships" xmlns:p="http://schemas.openxmlformats.org/presentationml/2006/main">
  <p:tag name="PA" val="v5.2.4"/>
</p:tagLst>
</file>

<file path=ppt/tags/tag29.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30.xml><?xml version="1.0" encoding="utf-8"?>
<p:tagLst xmlns:a="http://schemas.openxmlformats.org/drawingml/2006/main" xmlns:r="http://schemas.openxmlformats.org/officeDocument/2006/relationships" xmlns:p="http://schemas.openxmlformats.org/presentationml/2006/main">
  <p:tag name="PA" val="v5.2.4"/>
</p:tagLst>
</file>

<file path=ppt/tags/tag31.xml><?xml version="1.0" encoding="utf-8"?>
<p:tagLst xmlns:a="http://schemas.openxmlformats.org/drawingml/2006/main" xmlns:r="http://schemas.openxmlformats.org/officeDocument/2006/relationships" xmlns:p="http://schemas.openxmlformats.org/presentationml/2006/main">
  <p:tag name="PA" val="v5.2.4"/>
</p:tagLst>
</file>

<file path=ppt/tags/tag32.xml><?xml version="1.0" encoding="utf-8"?>
<p:tagLst xmlns:a="http://schemas.openxmlformats.org/drawingml/2006/main" xmlns:r="http://schemas.openxmlformats.org/officeDocument/2006/relationships" xmlns:p="http://schemas.openxmlformats.org/presentationml/2006/main">
  <p:tag name="PA" val="v5.2.4"/>
</p:tagLst>
</file>

<file path=ppt/tags/tag33.xml><?xml version="1.0" encoding="utf-8"?>
<p:tagLst xmlns:a="http://schemas.openxmlformats.org/drawingml/2006/main" xmlns:r="http://schemas.openxmlformats.org/officeDocument/2006/relationships" xmlns:p="http://schemas.openxmlformats.org/presentationml/2006/main">
  <p:tag name="PA" val="v5.2.4"/>
</p:tagLst>
</file>

<file path=ppt/tags/tag34.xml><?xml version="1.0" encoding="utf-8"?>
<p:tagLst xmlns:a="http://schemas.openxmlformats.org/drawingml/2006/main" xmlns:r="http://schemas.openxmlformats.org/officeDocument/2006/relationships" xmlns:p="http://schemas.openxmlformats.org/presentationml/2006/main">
  <p:tag name="PA" val="v5.2.4"/>
</p:tagLst>
</file>

<file path=ppt/tags/tag35.xml><?xml version="1.0" encoding="utf-8"?>
<p:tagLst xmlns:a="http://schemas.openxmlformats.org/drawingml/2006/main" xmlns:r="http://schemas.openxmlformats.org/officeDocument/2006/relationships" xmlns:p="http://schemas.openxmlformats.org/presentationml/2006/main">
  <p:tag name="PA" val="v5.2.4"/>
</p:tagLst>
</file>

<file path=ppt/tags/tag36.xml><?xml version="1.0" encoding="utf-8"?>
<p:tagLst xmlns:a="http://schemas.openxmlformats.org/drawingml/2006/main" xmlns:r="http://schemas.openxmlformats.org/officeDocument/2006/relationships" xmlns:p="http://schemas.openxmlformats.org/presentationml/2006/main">
  <p:tag name="PA" val="v5.2.4"/>
</p:tagLst>
</file>

<file path=ppt/tags/tag37.xml><?xml version="1.0" encoding="utf-8"?>
<p:tagLst xmlns:a="http://schemas.openxmlformats.org/drawingml/2006/main" xmlns:r="http://schemas.openxmlformats.org/officeDocument/2006/relationships" xmlns:p="http://schemas.openxmlformats.org/presentationml/2006/main">
  <p:tag name="PA" val="v5.2.4"/>
</p:tagLst>
</file>

<file path=ppt/tags/tag38.xml><?xml version="1.0" encoding="utf-8"?>
<p:tagLst xmlns:a="http://schemas.openxmlformats.org/drawingml/2006/main" xmlns:r="http://schemas.openxmlformats.org/officeDocument/2006/relationships" xmlns:p="http://schemas.openxmlformats.org/presentationml/2006/main">
  <p:tag name="PA" val="v5.2.4"/>
</p:tagLst>
</file>

<file path=ppt/tags/tag39.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ags/tag40.xml><?xml version="1.0" encoding="utf-8"?>
<p:tagLst xmlns:a="http://schemas.openxmlformats.org/drawingml/2006/main" xmlns:r="http://schemas.openxmlformats.org/officeDocument/2006/relationships" xmlns:p="http://schemas.openxmlformats.org/presentationml/2006/main">
  <p:tag name="PA" val="v5.2.4"/>
</p:tagLst>
</file>

<file path=ppt/tags/tag41.xml><?xml version="1.0" encoding="utf-8"?>
<p:tagLst xmlns:a="http://schemas.openxmlformats.org/drawingml/2006/main" xmlns:r="http://schemas.openxmlformats.org/officeDocument/2006/relationships" xmlns:p="http://schemas.openxmlformats.org/presentationml/2006/main">
  <p:tag name="PA" val="v5.2.4"/>
</p:tagLst>
</file>

<file path=ppt/tags/tag42.xml><?xml version="1.0" encoding="utf-8"?>
<p:tagLst xmlns:a="http://schemas.openxmlformats.org/drawingml/2006/main" xmlns:r="http://schemas.openxmlformats.org/officeDocument/2006/relationships" xmlns:p="http://schemas.openxmlformats.org/presentationml/2006/main">
  <p:tag name="PA" val="v5.2.4"/>
</p:tagLst>
</file>

<file path=ppt/tags/tag43.xml><?xml version="1.0" encoding="utf-8"?>
<p:tagLst xmlns:a="http://schemas.openxmlformats.org/drawingml/2006/main" xmlns:r="http://schemas.openxmlformats.org/officeDocument/2006/relationships" xmlns:p="http://schemas.openxmlformats.org/presentationml/2006/main">
  <p:tag name="PA" val="v5.2.4"/>
</p:tagLst>
</file>

<file path=ppt/tags/tag44.xml><?xml version="1.0" encoding="utf-8"?>
<p:tagLst xmlns:a="http://schemas.openxmlformats.org/drawingml/2006/main" xmlns:r="http://schemas.openxmlformats.org/officeDocument/2006/relationships" xmlns:p="http://schemas.openxmlformats.org/presentationml/2006/main">
  <p:tag name="PA" val="v5.2.4"/>
</p:tagLst>
</file>

<file path=ppt/tags/tag45.xml><?xml version="1.0" encoding="utf-8"?>
<p:tagLst xmlns:a="http://schemas.openxmlformats.org/drawingml/2006/main" xmlns:r="http://schemas.openxmlformats.org/officeDocument/2006/relationships" xmlns:p="http://schemas.openxmlformats.org/presentationml/2006/main">
  <p:tag name="PA" val="v5.2.4"/>
</p:tagLst>
</file>

<file path=ppt/tags/tag46.xml><?xml version="1.0" encoding="utf-8"?>
<p:tagLst xmlns:a="http://schemas.openxmlformats.org/drawingml/2006/main" xmlns:r="http://schemas.openxmlformats.org/officeDocument/2006/relationships" xmlns:p="http://schemas.openxmlformats.org/presentationml/2006/main">
  <p:tag name="PA" val="v5.2.4"/>
</p:tagLst>
</file>

<file path=ppt/tags/tag47.xml><?xml version="1.0" encoding="utf-8"?>
<p:tagLst xmlns:a="http://schemas.openxmlformats.org/drawingml/2006/main" xmlns:r="http://schemas.openxmlformats.org/officeDocument/2006/relationships" xmlns:p="http://schemas.openxmlformats.org/presentationml/2006/main">
  <p:tag name="PA" val="v5.2.4"/>
</p:tagLst>
</file>

<file path=ppt/tags/tag48.xml><?xml version="1.0" encoding="utf-8"?>
<p:tagLst xmlns:a="http://schemas.openxmlformats.org/drawingml/2006/main" xmlns:r="http://schemas.openxmlformats.org/officeDocument/2006/relationships" xmlns:p="http://schemas.openxmlformats.org/presentationml/2006/main">
  <p:tag name="PA" val="v5.2.4"/>
</p:tagLst>
</file>

<file path=ppt/tags/tag49.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4"/>
</p:tagLst>
</file>

<file path=ppt/tags/tag50.xml><?xml version="1.0" encoding="utf-8"?>
<p:tagLst xmlns:a="http://schemas.openxmlformats.org/drawingml/2006/main" xmlns:r="http://schemas.openxmlformats.org/officeDocument/2006/relationships" xmlns:p="http://schemas.openxmlformats.org/presentationml/2006/main">
  <p:tag name="PA" val="v5.2.4"/>
</p:tagLst>
</file>

<file path=ppt/tags/tag51.xml><?xml version="1.0" encoding="utf-8"?>
<p:tagLst xmlns:a="http://schemas.openxmlformats.org/drawingml/2006/main" xmlns:r="http://schemas.openxmlformats.org/officeDocument/2006/relationships" xmlns:p="http://schemas.openxmlformats.org/presentationml/2006/main">
  <p:tag name="PA" val="v5.2.4"/>
</p:tagLst>
</file>

<file path=ppt/tags/tag52.xml><?xml version="1.0" encoding="utf-8"?>
<p:tagLst xmlns:a="http://schemas.openxmlformats.org/drawingml/2006/main" xmlns:r="http://schemas.openxmlformats.org/officeDocument/2006/relationships" xmlns:p="http://schemas.openxmlformats.org/presentationml/2006/main">
  <p:tag name="PA" val="v5.2.4"/>
</p:tagLst>
</file>

<file path=ppt/tags/tag53.xml><?xml version="1.0" encoding="utf-8"?>
<p:tagLst xmlns:a="http://schemas.openxmlformats.org/drawingml/2006/main" xmlns:r="http://schemas.openxmlformats.org/officeDocument/2006/relationships" xmlns:p="http://schemas.openxmlformats.org/presentationml/2006/main">
  <p:tag name="PA" val="v5.2.4"/>
</p:tagLst>
</file>

<file path=ppt/tags/tag54.xml><?xml version="1.0" encoding="utf-8"?>
<p:tagLst xmlns:a="http://schemas.openxmlformats.org/drawingml/2006/main" xmlns:r="http://schemas.openxmlformats.org/officeDocument/2006/relationships" xmlns:p="http://schemas.openxmlformats.org/presentationml/2006/main">
  <p:tag name="PA" val="v5.2.4"/>
</p:tagLst>
</file>

<file path=ppt/tags/tag55.xml><?xml version="1.0" encoding="utf-8"?>
<p:tagLst xmlns:a="http://schemas.openxmlformats.org/drawingml/2006/main" xmlns:r="http://schemas.openxmlformats.org/officeDocument/2006/relationships" xmlns:p="http://schemas.openxmlformats.org/presentationml/2006/main">
  <p:tag name="ISLIDE.ICON" val="#375983;#375994;#375988;#376221;#376242;"/>
</p:tagLst>
</file>

<file path=ppt/tags/tag56.xml><?xml version="1.0" encoding="utf-8"?>
<p:tagLst xmlns:a="http://schemas.openxmlformats.org/drawingml/2006/main" xmlns:r="http://schemas.openxmlformats.org/officeDocument/2006/relationships" xmlns:p="http://schemas.openxmlformats.org/presentationml/2006/main">
  <p:tag name="ISLIDE.SMARTDIAGRAM" val="#271049;"/>
  <p:tag name="ISLIDE.ICON" val="#370781;#368823;#370050;"/>
</p:tagLst>
</file>

<file path=ppt/tags/tag57.xml><?xml version="1.0" encoding="utf-8"?>
<p:tagLst xmlns:a="http://schemas.openxmlformats.org/drawingml/2006/main" xmlns:r="http://schemas.openxmlformats.org/officeDocument/2006/relationships" xmlns:p="http://schemas.openxmlformats.org/presentationml/2006/main">
  <p:tag name="ISLIDE.ICON" val="#65952;#72782;"/>
</p:tagLst>
</file>

<file path=ppt/tags/tag58.xml><?xml version="1.0" encoding="utf-8"?>
<p:tagLst xmlns:a="http://schemas.openxmlformats.org/drawingml/2006/main" xmlns:r="http://schemas.openxmlformats.org/officeDocument/2006/relationships" xmlns:p="http://schemas.openxmlformats.org/presentationml/2006/main">
  <p:tag name="ISLIDE.ICON" val="#375851;#375844;#375843;#375833;"/>
</p:tagLst>
</file>

<file path=ppt/tags/tag59.xml><?xml version="1.0" encoding="utf-8"?>
<p:tagLst xmlns:a="http://schemas.openxmlformats.org/drawingml/2006/main" xmlns:r="http://schemas.openxmlformats.org/officeDocument/2006/relationships" xmlns:p="http://schemas.openxmlformats.org/presentationml/2006/main">
  <p:tag name="ISLIDE.ICON" val="#374021;#373990;#373847;"/>
</p:tagLst>
</file>

<file path=ppt/tags/tag6.xml><?xml version="1.0" encoding="utf-8"?>
<p:tagLst xmlns:a="http://schemas.openxmlformats.org/drawingml/2006/main" xmlns:r="http://schemas.openxmlformats.org/officeDocument/2006/relationships" xmlns:p="http://schemas.openxmlformats.org/presentationml/2006/main">
  <p:tag name="PA" val="v5.2.4"/>
</p:tagLst>
</file>

<file path=ppt/tags/tag60.xml><?xml version="1.0" encoding="utf-8"?>
<p:tagLst xmlns:a="http://schemas.openxmlformats.org/drawingml/2006/main" xmlns:r="http://schemas.openxmlformats.org/officeDocument/2006/relationships" xmlns:p="http://schemas.openxmlformats.org/presentationml/2006/main">
  <p:tag name="ISLIDE.ICON" val="#375999;"/>
</p:tagLst>
</file>

<file path=ppt/tags/tag61.xml><?xml version="1.0" encoding="utf-8"?>
<p:tagLst xmlns:a="http://schemas.openxmlformats.org/drawingml/2006/main" xmlns:r="http://schemas.openxmlformats.org/officeDocument/2006/relationships" xmlns:p="http://schemas.openxmlformats.org/presentationml/2006/main">
  <p:tag name="ISLIDE.ICON" val="#40362;"/>
</p:tagLst>
</file>

<file path=ppt/tags/tag62.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4"/>
</p:tagLst>
</file>

<file path=ppt/tags/tag8.xml><?xml version="1.0" encoding="utf-8"?>
<p:tagLst xmlns:a="http://schemas.openxmlformats.org/drawingml/2006/main" xmlns:r="http://schemas.openxmlformats.org/officeDocument/2006/relationships" xmlns:p="http://schemas.openxmlformats.org/presentationml/2006/main">
  <p:tag name="PA" val="v5.2.4"/>
</p:tagLst>
</file>

<file path=ppt/tags/tag9.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608</TotalTime>
  <Words>1471</Words>
  <Application>Microsoft Office PowerPoint</Application>
  <PresentationFormat>宽屏</PresentationFormat>
  <Paragraphs>128</Paragraphs>
  <Slides>21</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等线</vt:lpstr>
      <vt:lpstr>汉仪春然手书W</vt:lpstr>
      <vt:lpstr>Arial</vt:lpstr>
      <vt:lpstr>Road Rage</vt:lpstr>
      <vt:lpstr>微软雅黑</vt:lpstr>
      <vt:lpstr>阿里巴巴普惠体 Medium</vt:lpstr>
      <vt:lpstr>方正兰亭黑简体</vt:lpstr>
      <vt:lpstr>阿里巴巴普惠体 R</vt:lpstr>
      <vt:lpstr>等线 Light</vt:lpstr>
      <vt:lpstr>方正字迹-吕建德行楷简体</vt:lpstr>
      <vt:lpstr>庞门正道粗书体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商务汇报</dc:title>
  <dc:creator>七点滴工作室</dc:creator>
  <cp:keywords>www.51pptmoban.com</cp:keywords>
  <dc:description>www.51pptmoban.com</dc:description>
  <cp:lastModifiedBy>YANGs</cp:lastModifiedBy>
  <cp:revision>355</cp:revision>
  <dcterms:created xsi:type="dcterms:W3CDTF">2020-03-02T14:07:35Z</dcterms:created>
  <dcterms:modified xsi:type="dcterms:W3CDTF">2021-07-13T14:12:56Z</dcterms:modified>
</cp:coreProperties>
</file>