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2.xml" ContentType="application/vnd.openxmlformats-officedocument.presentationml.tags+xml"/>
  <Override PartName="/ppt/notesSlides/notesSlide5.xml" ContentType="application/vnd.openxmlformats-officedocument.presentationml.notesSl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notesSlides/notesSlide6.xml" ContentType="application/vnd.openxmlformats-officedocument.presentationml.notesSlide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464" r:id="rId2"/>
    <p:sldId id="543" r:id="rId3"/>
    <p:sldId id="467" r:id="rId4"/>
    <p:sldId id="491" r:id="rId5"/>
    <p:sldId id="546" r:id="rId6"/>
    <p:sldId id="492" r:id="rId7"/>
    <p:sldId id="494" r:id="rId8"/>
    <p:sldId id="548" r:id="rId9"/>
    <p:sldId id="497" r:id="rId10"/>
    <p:sldId id="500" r:id="rId11"/>
    <p:sldId id="501" r:id="rId12"/>
    <p:sldId id="502" r:id="rId13"/>
    <p:sldId id="549" r:id="rId14"/>
    <p:sldId id="514" r:id="rId15"/>
    <p:sldId id="517" r:id="rId16"/>
    <p:sldId id="545" r:id="rId17"/>
    <p:sldId id="533" r:id="rId18"/>
    <p:sldId id="550" r:id="rId19"/>
    <p:sldId id="534" r:id="rId20"/>
    <p:sldId id="537" r:id="rId21"/>
    <p:sldId id="539" r:id="rId22"/>
    <p:sldId id="547" r:id="rId23"/>
    <p:sldId id="551" r:id="rId24"/>
    <p:sldId id="552" r:id="rId25"/>
  </p:sldIdLst>
  <p:sldSz cx="9144000" cy="5143500" type="screen16x9"/>
  <p:notesSz cx="6858000" cy="9144000"/>
  <p:custDataLst>
    <p:tags r:id="rId2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59" userDrawn="1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1620" userDrawn="1">
          <p15:clr>
            <a:srgbClr val="A4A3A4"/>
          </p15:clr>
        </p15:guide>
        <p15:guide id="4" pos="476" userDrawn="1">
          <p15:clr>
            <a:srgbClr val="A4A3A4"/>
          </p15:clr>
        </p15:guide>
        <p15:guide id="5" pos="537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C0"/>
    <a:srgbClr val="0E7EB5"/>
    <a:srgbClr val="ADB5BF"/>
    <a:srgbClr val="222327"/>
    <a:srgbClr val="E45135"/>
    <a:srgbClr val="E55136"/>
    <a:srgbClr val="A6937B"/>
    <a:srgbClr val="414455"/>
    <a:srgbClr val="F2F2F2"/>
    <a:srgbClr val="8080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006" autoAdjust="0"/>
    <p:restoredTop sz="96238" autoAdjust="0"/>
  </p:normalViewPr>
  <p:slideViewPr>
    <p:cSldViewPr>
      <p:cViewPr>
        <p:scale>
          <a:sx n="75" d="100"/>
          <a:sy n="75" d="100"/>
        </p:scale>
        <p:origin x="2898" y="1452"/>
      </p:cViewPr>
      <p:guideLst>
        <p:guide orient="horz" pos="259"/>
        <p:guide pos="2880"/>
        <p:guide orient="horz" pos="1620"/>
        <p:guide pos="476"/>
        <p:guide pos="5375"/>
      </p:guideLst>
    </p:cSldViewPr>
  </p:slid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9" Type="http://schemas.microsoft.com/office/2015/10/relationships/revisionInfo" Target="revisionInfo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微软雅黑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微软雅黑" pitchFamily="34" charset="-122"/>
              </a:defRPr>
            </a:lvl1pPr>
          </a:lstStyle>
          <a:p>
            <a:fld id="{673B58EF-4ABD-40F4-ACA4-FE81D742E6DD}" type="datetimeFigureOut">
              <a:rPr lang="zh-CN" altLang="en-US" smtClean="0"/>
              <a:pPr/>
              <a:t>2021/7/14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微软雅黑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微软雅黑" pitchFamily="34" charset="-122"/>
              </a:defRPr>
            </a:lvl1pPr>
          </a:lstStyle>
          <a:p>
            <a:fld id="{A11FC198-2D83-4DFC-8CDD-7D23AF44D411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941111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9971944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10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1224558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5214945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3431797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9967969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3185939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8897304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16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3882092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17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1393607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18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8526763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19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510229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5955060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20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2541553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21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6881094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22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9426612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23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4909465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6602546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9966897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0772947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6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140068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7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4962562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8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9446908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9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139877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"/>
            <a:ext cx="9144002" cy="51435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7021280"/>
      </p:ext>
    </p:extLst>
  </p:cSld>
  <p:clrMapOvr>
    <a:masterClrMapping/>
  </p:clrMapOvr>
  <p:transition spd="slow" advClick="0" advTm="3000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bg>
      <p:bgPr>
        <a:gradFill flip="none" rotWithShape="1">
          <a:gsLst>
            <a:gs pos="26000">
              <a:srgbClr val="EBECF0"/>
            </a:gs>
            <a:gs pos="0">
              <a:srgbClr val="D7D9E1"/>
            </a:gs>
            <a:gs pos="10000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09210182"/>
      </p:ext>
    </p:extLst>
  </p:cSld>
  <p:clrMapOvr>
    <a:masterClrMapping/>
  </p:clrMapOvr>
  <p:transition spd="slow" advClick="0" advTm="3000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2033521475"/>
      </p:ext>
    </p:extLst>
  </p:cSld>
  <p:clrMapOvr>
    <a:masterClrMapping/>
  </p:clrMapOvr>
  <p:transition spd="slow" advClick="0" advTm="3000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24963231"/>
      </p:ext>
    </p:extLst>
  </p:cSld>
  <p:clrMapOvr>
    <a:masterClrMapping/>
  </p:clrMapOvr>
  <p:transition spd="slow" advClick="0" advTm="3000">
    <p:fade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6" r:id="rId2"/>
    <p:sldLayoutId id="2147483658" r:id="rId3"/>
    <p:sldLayoutId id="2147483659" r:id="rId4"/>
  </p:sldLayoutIdLst>
  <p:transition spd="slow" advClick="0" advTm="3000">
    <p:fade/>
  </p:transition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微软雅黑" pitchFamily="34" charset="-122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tags" Target="../tags/tag29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5" Type="http://schemas.openxmlformats.org/officeDocument/2006/relationships/notesSlide" Target="../notesSlides/notesSlide15.xml"/><Relationship Id="rId4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tags" Target="../tags/tag10.xml"/><Relationship Id="rId13" Type="http://schemas.openxmlformats.org/officeDocument/2006/relationships/tags" Target="../tags/tag15.xml"/><Relationship Id="rId18" Type="http://schemas.openxmlformats.org/officeDocument/2006/relationships/notesSlide" Target="../notesSlides/notesSlide6.xml"/><Relationship Id="rId3" Type="http://schemas.openxmlformats.org/officeDocument/2006/relationships/tags" Target="../tags/tag5.xml"/><Relationship Id="rId7" Type="http://schemas.openxmlformats.org/officeDocument/2006/relationships/tags" Target="../tags/tag9.xml"/><Relationship Id="rId12" Type="http://schemas.openxmlformats.org/officeDocument/2006/relationships/tags" Target="../tags/tag14.xml"/><Relationship Id="rId17" Type="http://schemas.openxmlformats.org/officeDocument/2006/relationships/slideLayout" Target="../slideLayouts/slideLayout1.xml"/><Relationship Id="rId2" Type="http://schemas.openxmlformats.org/officeDocument/2006/relationships/tags" Target="../tags/tag4.xml"/><Relationship Id="rId16" Type="http://schemas.openxmlformats.org/officeDocument/2006/relationships/tags" Target="../tags/tag18.xml"/><Relationship Id="rId1" Type="http://schemas.openxmlformats.org/officeDocument/2006/relationships/tags" Target="../tags/tag3.xml"/><Relationship Id="rId6" Type="http://schemas.openxmlformats.org/officeDocument/2006/relationships/tags" Target="../tags/tag8.xml"/><Relationship Id="rId11" Type="http://schemas.openxmlformats.org/officeDocument/2006/relationships/tags" Target="../tags/tag13.xml"/><Relationship Id="rId5" Type="http://schemas.openxmlformats.org/officeDocument/2006/relationships/tags" Target="../tags/tag7.xml"/><Relationship Id="rId15" Type="http://schemas.openxmlformats.org/officeDocument/2006/relationships/tags" Target="../tags/tag17.xml"/><Relationship Id="rId10" Type="http://schemas.openxmlformats.org/officeDocument/2006/relationships/tags" Target="../tags/tag12.xml"/><Relationship Id="rId4" Type="http://schemas.openxmlformats.org/officeDocument/2006/relationships/tags" Target="../tags/tag6.xml"/><Relationship Id="rId9" Type="http://schemas.openxmlformats.org/officeDocument/2006/relationships/tags" Target="../tags/tag11.xml"/><Relationship Id="rId14" Type="http://schemas.openxmlformats.org/officeDocument/2006/relationships/tags" Target="../tags/tag16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tags" Target="../tags/tag26.xml"/><Relationship Id="rId3" Type="http://schemas.openxmlformats.org/officeDocument/2006/relationships/tags" Target="../tags/tag21.xml"/><Relationship Id="rId7" Type="http://schemas.openxmlformats.org/officeDocument/2006/relationships/tags" Target="../tags/tag25.xml"/><Relationship Id="rId2" Type="http://schemas.openxmlformats.org/officeDocument/2006/relationships/tags" Target="../tags/tag20.xml"/><Relationship Id="rId1" Type="http://schemas.openxmlformats.org/officeDocument/2006/relationships/tags" Target="../tags/tag19.xml"/><Relationship Id="rId6" Type="http://schemas.openxmlformats.org/officeDocument/2006/relationships/tags" Target="../tags/tag24.xml"/><Relationship Id="rId5" Type="http://schemas.openxmlformats.org/officeDocument/2006/relationships/tags" Target="../tags/tag23.xml"/><Relationship Id="rId10" Type="http://schemas.openxmlformats.org/officeDocument/2006/relationships/notesSlide" Target="../notesSlides/notesSlide7.xml"/><Relationship Id="rId4" Type="http://schemas.openxmlformats.org/officeDocument/2006/relationships/tags" Target="../tags/tag22.xml"/><Relationship Id="rId9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任意多边形 60"/>
          <p:cNvSpPr/>
          <p:nvPr/>
        </p:nvSpPr>
        <p:spPr>
          <a:xfrm>
            <a:off x="4283968" y="3834380"/>
            <a:ext cx="4455010" cy="1309121"/>
          </a:xfrm>
          <a:custGeom>
            <a:avLst/>
            <a:gdLst>
              <a:gd name="connsiteX0" fmla="*/ 327280 w 4455010"/>
              <a:gd name="connsiteY0" fmla="*/ 0 h 1309121"/>
              <a:gd name="connsiteX1" fmla="*/ 4127730 w 4455010"/>
              <a:gd name="connsiteY1" fmla="*/ 0 h 1309121"/>
              <a:gd name="connsiteX2" fmla="*/ 4455010 w 4455010"/>
              <a:gd name="connsiteY2" fmla="*/ 1309121 h 1309121"/>
              <a:gd name="connsiteX3" fmla="*/ 0 w 4455010"/>
              <a:gd name="connsiteY3" fmla="*/ 1309121 h 13091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55010" h="1309121">
                <a:moveTo>
                  <a:pt x="327280" y="0"/>
                </a:moveTo>
                <a:lnTo>
                  <a:pt x="4127730" y="0"/>
                </a:lnTo>
                <a:lnTo>
                  <a:pt x="4455010" y="1309121"/>
                </a:lnTo>
                <a:lnTo>
                  <a:pt x="0" y="1309121"/>
                </a:lnTo>
                <a:close/>
              </a:path>
            </a:pathLst>
          </a:custGeom>
          <a:solidFill>
            <a:srgbClr val="0070C0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5" name="矩形 114"/>
          <p:cNvSpPr/>
          <p:nvPr/>
        </p:nvSpPr>
        <p:spPr>
          <a:xfrm>
            <a:off x="749656" y="987574"/>
            <a:ext cx="525509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5400" b="1" spc="4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新员工入</a:t>
            </a:r>
            <a:r>
              <a:rPr lang="zh-CN" altLang="en-US" sz="5400" b="1" spc="450" dirty="0">
                <a:solidFill>
                  <a:schemeClr val="tx1">
                    <a:lumMod val="95000"/>
                    <a:lumOff val="5000"/>
                  </a:schemeClr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职培</a:t>
            </a:r>
            <a:r>
              <a:rPr lang="zh-CN" altLang="en-US" sz="5400" b="1" spc="4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训</a:t>
            </a:r>
            <a:endParaRPr lang="en-US" altLang="zh-CN" sz="5400" b="1" spc="450" dirty="0">
              <a:solidFill>
                <a:schemeClr val="tx1">
                  <a:lumMod val="95000"/>
                  <a:lumOff val="5000"/>
                </a:schemeClr>
              </a:solidFill>
              <a:latin typeface="字体圈欣意冠黑体" panose="00000500000000000000" pitchFamily="2" charset="-122"/>
              <a:ea typeface="字体圈欣意冠黑体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48" name="任意多边形 47"/>
          <p:cNvSpPr/>
          <p:nvPr/>
        </p:nvSpPr>
        <p:spPr>
          <a:xfrm>
            <a:off x="4788024" y="0"/>
            <a:ext cx="4355976" cy="5143500"/>
          </a:xfrm>
          <a:custGeom>
            <a:avLst/>
            <a:gdLst>
              <a:gd name="connsiteX0" fmla="*/ 1285875 w 4355976"/>
              <a:gd name="connsiteY0" fmla="*/ 0 h 5143500"/>
              <a:gd name="connsiteX1" fmla="*/ 4355976 w 4355976"/>
              <a:gd name="connsiteY1" fmla="*/ 0 h 5143500"/>
              <a:gd name="connsiteX2" fmla="*/ 4355976 w 4355976"/>
              <a:gd name="connsiteY2" fmla="*/ 5143500 h 5143500"/>
              <a:gd name="connsiteX3" fmla="*/ 0 w 4355976"/>
              <a:gd name="connsiteY3" fmla="*/ 514350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55976" h="5143500">
                <a:moveTo>
                  <a:pt x="1285875" y="0"/>
                </a:moveTo>
                <a:lnTo>
                  <a:pt x="4355976" y="0"/>
                </a:lnTo>
                <a:lnTo>
                  <a:pt x="4355976" y="5143500"/>
                </a:lnTo>
                <a:lnTo>
                  <a:pt x="0" y="5143500"/>
                </a:lnTo>
                <a:close/>
              </a:path>
            </a:pathLst>
          </a:custGeom>
          <a:blipFill dpi="0" rotWithShape="1">
            <a:blip r:embed="rId3"/>
            <a:srcRect/>
            <a:tile tx="-80010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任意多边形 57"/>
          <p:cNvSpPr/>
          <p:nvPr/>
        </p:nvSpPr>
        <p:spPr>
          <a:xfrm>
            <a:off x="7042161" y="2571751"/>
            <a:ext cx="2101839" cy="2571750"/>
          </a:xfrm>
          <a:custGeom>
            <a:avLst/>
            <a:gdLst>
              <a:gd name="connsiteX0" fmla="*/ 642937 w 2101839"/>
              <a:gd name="connsiteY0" fmla="*/ 0 h 2571750"/>
              <a:gd name="connsiteX1" fmla="*/ 2101839 w 2101839"/>
              <a:gd name="connsiteY1" fmla="*/ 0 h 2571750"/>
              <a:gd name="connsiteX2" fmla="*/ 2101839 w 2101839"/>
              <a:gd name="connsiteY2" fmla="*/ 2571750 h 2571750"/>
              <a:gd name="connsiteX3" fmla="*/ 0 w 2101839"/>
              <a:gd name="connsiteY3" fmla="*/ 2571750 h 2571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01839" h="2571750">
                <a:moveTo>
                  <a:pt x="642937" y="0"/>
                </a:moveTo>
                <a:lnTo>
                  <a:pt x="2101839" y="0"/>
                </a:lnTo>
                <a:lnTo>
                  <a:pt x="2101839" y="2571750"/>
                </a:lnTo>
                <a:lnTo>
                  <a:pt x="0" y="2571750"/>
                </a:lnTo>
                <a:close/>
              </a:path>
            </a:pathLst>
          </a:custGeom>
          <a:blipFill dpi="0" rotWithShape="1">
            <a:blip r:embed="rId4"/>
            <a:srcRect/>
            <a:tile tx="-800100" ty="0" sx="100000" sy="100000" flip="none" algn="tl"/>
          </a:blip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矩形 52"/>
          <p:cNvSpPr/>
          <p:nvPr/>
        </p:nvSpPr>
        <p:spPr>
          <a:xfrm>
            <a:off x="749655" y="2388568"/>
            <a:ext cx="441905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/>
              <a:t>Your content to play here, or through paste in this box, and select only the text. Your content to play here</a:t>
            </a:r>
          </a:p>
        </p:txBody>
      </p:sp>
      <p:sp>
        <p:nvSpPr>
          <p:cNvPr id="54" name="梯形 53"/>
          <p:cNvSpPr/>
          <p:nvPr/>
        </p:nvSpPr>
        <p:spPr>
          <a:xfrm>
            <a:off x="749656" y="1910904"/>
            <a:ext cx="5255097" cy="317858"/>
          </a:xfrm>
          <a:prstGeom prst="trapezoid">
            <a:avLst/>
          </a:prstGeom>
          <a:gradFill flip="none" rotWithShape="1">
            <a:gsLst>
              <a:gs pos="0">
                <a:srgbClr val="0070C0"/>
              </a:gs>
              <a:gs pos="100000">
                <a:schemeClr val="accent1">
                  <a:lumMod val="60000"/>
                  <a:lumOff val="40000"/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梯形 63"/>
          <p:cNvSpPr/>
          <p:nvPr/>
        </p:nvSpPr>
        <p:spPr>
          <a:xfrm>
            <a:off x="6483276" y="733263"/>
            <a:ext cx="3153800" cy="1207173"/>
          </a:xfrm>
          <a:prstGeom prst="trapezoid">
            <a:avLst/>
          </a:prstGeom>
          <a:gradFill flip="none" rotWithShape="1">
            <a:gsLst>
              <a:gs pos="0">
                <a:srgbClr val="0070C0"/>
              </a:gs>
              <a:gs pos="73000">
                <a:schemeClr val="accent1">
                  <a:lumMod val="60000"/>
                  <a:lumOff val="40000"/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矩形 44"/>
          <p:cNvSpPr/>
          <p:nvPr/>
        </p:nvSpPr>
        <p:spPr>
          <a:xfrm>
            <a:off x="827584" y="1950100"/>
            <a:ext cx="4341125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1100" i="1" dirty="0" smtClean="0">
                <a:solidFill>
                  <a:schemeClr val="bg1"/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NEW EMPLOYEE INDUCTION TRAINING</a:t>
            </a:r>
            <a:endParaRPr lang="zh-CN" altLang="en-US" sz="1100" i="1" dirty="0">
              <a:solidFill>
                <a:schemeClr val="bg1"/>
              </a:solidFill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</a:endParaRPr>
          </a:p>
        </p:txBody>
      </p:sp>
      <p:grpSp>
        <p:nvGrpSpPr>
          <p:cNvPr id="60" name="组合 59"/>
          <p:cNvGrpSpPr/>
          <p:nvPr/>
        </p:nvGrpSpPr>
        <p:grpSpPr>
          <a:xfrm>
            <a:off x="749657" y="2937606"/>
            <a:ext cx="2310176" cy="317858"/>
            <a:chOff x="749657" y="2937606"/>
            <a:chExt cx="2310176" cy="317858"/>
          </a:xfrm>
        </p:grpSpPr>
        <p:sp>
          <p:nvSpPr>
            <p:cNvPr id="67" name="梯形 66"/>
            <p:cNvSpPr/>
            <p:nvPr/>
          </p:nvSpPr>
          <p:spPr>
            <a:xfrm>
              <a:off x="749657" y="2937606"/>
              <a:ext cx="2310176" cy="317858"/>
            </a:xfrm>
            <a:prstGeom prst="trapezoid">
              <a:avLst/>
            </a:prstGeom>
            <a:noFill/>
            <a:ln w="12700"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chemeClr val="bg1">
                      <a:lumMod val="50000"/>
                    </a:schemeClr>
                  </a:gs>
                </a:gsLst>
                <a:lin ang="108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文本框 56"/>
            <p:cNvSpPr txBox="1"/>
            <p:nvPr/>
          </p:nvSpPr>
          <p:spPr>
            <a:xfrm>
              <a:off x="922673" y="3011896"/>
              <a:ext cx="1256754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sz="1100" b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讲师：</a:t>
              </a:r>
              <a:r>
                <a:rPr lang="en-US" altLang="zh-CN" sz="1100" b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51PPT</a:t>
              </a:r>
              <a:r>
                <a:rPr lang="zh-CN" altLang="en-US" sz="1100" b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模板网</a:t>
              </a: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2477343" y="2937606"/>
            <a:ext cx="2310176" cy="317858"/>
            <a:chOff x="749657" y="2937606"/>
            <a:chExt cx="2310176" cy="317858"/>
          </a:xfrm>
        </p:grpSpPr>
        <p:sp>
          <p:nvSpPr>
            <p:cNvPr id="75" name="梯形 74"/>
            <p:cNvSpPr/>
            <p:nvPr/>
          </p:nvSpPr>
          <p:spPr>
            <a:xfrm>
              <a:off x="749657" y="2937606"/>
              <a:ext cx="2310176" cy="317858"/>
            </a:xfrm>
            <a:prstGeom prst="trapezoid">
              <a:avLst/>
            </a:prstGeom>
            <a:noFill/>
            <a:ln w="12700"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chemeClr val="bg1">
                      <a:lumMod val="50000"/>
                    </a:schemeClr>
                  </a:gs>
                </a:gsLst>
                <a:lin ang="108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文本框 75"/>
            <p:cNvSpPr txBox="1"/>
            <p:nvPr/>
          </p:nvSpPr>
          <p:spPr>
            <a:xfrm>
              <a:off x="922673" y="3011896"/>
              <a:ext cx="965008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sz="1100" b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时间：</a:t>
              </a:r>
              <a:r>
                <a:rPr lang="en-US" altLang="zh-CN" sz="1100" b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2021.07</a:t>
              </a:r>
              <a:endParaRPr lang="zh-CN" altLang="en-US" sz="11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745375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827" b="9832"/>
          <a:stretch/>
        </p:blipFill>
        <p:spPr>
          <a:xfrm>
            <a:off x="909445" y="1339504"/>
            <a:ext cx="7334964" cy="3104453"/>
          </a:xfrm>
          <a:prstGeom prst="rect">
            <a:avLst/>
          </a:prstGeom>
        </p:spPr>
      </p:pic>
      <p:sp>
        <p:nvSpPr>
          <p:cNvPr id="46" name="矩形​​ 5"/>
          <p:cNvSpPr>
            <a:spLocks noChangeArrowheads="1"/>
          </p:cNvSpPr>
          <p:nvPr/>
        </p:nvSpPr>
        <p:spPr bwMode="auto">
          <a:xfrm>
            <a:off x="909445" y="915566"/>
            <a:ext cx="7334964" cy="1400957"/>
          </a:xfrm>
          <a:prstGeom prst="rect">
            <a:avLst/>
          </a:prstGeom>
          <a:solidFill>
            <a:srgbClr val="005A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1" tIns="34286" rIns="68571" bIns="34286" rtlCol="0" anchor="ctr"/>
          <a:lstStyle/>
          <a:p>
            <a:pPr algn="ctr"/>
            <a:endParaRPr lang="zh-CN" altLang="zh-CN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49" name="TextBox 6"/>
          <p:cNvSpPr txBox="1"/>
          <p:nvPr/>
        </p:nvSpPr>
        <p:spPr>
          <a:xfrm>
            <a:off x="1485509" y="1165925"/>
            <a:ext cx="6182836" cy="900238"/>
          </a:xfrm>
          <a:prstGeom prst="rect">
            <a:avLst/>
          </a:prstGeom>
          <a:noFill/>
        </p:spPr>
        <p:txBody>
          <a:bodyPr wrap="square" lIns="68571" tIns="34286" rIns="68571" bIns="34286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200</a:t>
            </a:r>
            <a:r>
              <a:rPr lang="zh-CN" altLang="en-US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5</a:t>
            </a:r>
            <a:r>
              <a:rPr lang="zh-CN" altLang="en-US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</a:p>
        </p:txBody>
      </p:sp>
      <p:sp>
        <p:nvSpPr>
          <p:cNvPr id="13" name="梯形 12"/>
          <p:cNvSpPr/>
          <p:nvPr/>
        </p:nvSpPr>
        <p:spPr>
          <a:xfrm flipV="1">
            <a:off x="-324544" y="195486"/>
            <a:ext cx="1080120" cy="432048"/>
          </a:xfrm>
          <a:prstGeom prst="trapezoid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755576" y="195486"/>
            <a:ext cx="236475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单击此处添加标题文本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216335" y="241652"/>
            <a:ext cx="478784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01</a:t>
            </a:r>
            <a:endParaRPr lang="zh-CN" altLang="en-US" sz="20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663051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Line 3"/>
          <p:cNvSpPr>
            <a:spLocks noChangeShapeType="1"/>
          </p:cNvSpPr>
          <p:nvPr/>
        </p:nvSpPr>
        <p:spPr bwMode="auto">
          <a:xfrm>
            <a:off x="1254448" y="1088032"/>
            <a:ext cx="6635103" cy="0"/>
          </a:xfrm>
          <a:prstGeom prst="line">
            <a:avLst/>
          </a:prstGeom>
          <a:noFill/>
          <a:ln w="38100">
            <a:solidFill>
              <a:schemeClr val="accent1"/>
            </a:solidFill>
            <a:round/>
            <a:headEnd/>
            <a:tailEnd/>
          </a:ln>
        </p:spPr>
        <p:txBody>
          <a:bodyPr wrap="none" lIns="68571" tIns="34286" rIns="68571" bIns="34286" anchor="ctr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4" name="Group 21"/>
          <p:cNvGrpSpPr>
            <a:grpSpLocks/>
          </p:cNvGrpSpPr>
          <p:nvPr/>
        </p:nvGrpSpPr>
        <p:grpSpPr bwMode="auto">
          <a:xfrm>
            <a:off x="1712915" y="861426"/>
            <a:ext cx="1176118" cy="2333627"/>
            <a:chOff x="931" y="704"/>
            <a:chExt cx="1021" cy="1960"/>
          </a:xfrm>
        </p:grpSpPr>
        <p:pic>
          <p:nvPicPr>
            <p:cNvPr id="15" name="Picture 19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 rot="2908296">
              <a:off x="701" y="1412"/>
              <a:ext cx="1482" cy="1021"/>
            </a:xfrm>
            <a:prstGeom prst="rect">
              <a:avLst/>
            </a:prstGeom>
            <a:ln w="28575" cap="sq">
              <a:solidFill>
                <a:schemeClr val="bg2"/>
              </a:solidFill>
              <a:miter lim="800000"/>
            </a:ln>
            <a:effectLst>
              <a:outerShdw blurRad="57150" dist="50800" dir="2700000" algn="tl" rotWithShape="0">
                <a:srgbClr val="000000">
                  <a:alpha val="40000"/>
                </a:srgbClr>
              </a:outerShdw>
            </a:effectLst>
            <a:extLst/>
          </p:spPr>
        </p:pic>
        <p:pic>
          <p:nvPicPr>
            <p:cNvPr id="19" name="Picture 6" descr="image39"/>
            <p:cNvPicPr>
              <a:picLocks noChangeAspect="1" noChangeArrowheads="1"/>
            </p:cNvPicPr>
            <p:nvPr/>
          </p:nvPicPr>
          <p:blipFill>
            <a:blip r:embed="rId4">
              <a:lum bright="-6000" contrast="24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26" y="704"/>
              <a:ext cx="182" cy="3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20" name="Group 22"/>
          <p:cNvGrpSpPr>
            <a:grpSpLocks/>
          </p:cNvGrpSpPr>
          <p:nvPr/>
        </p:nvGrpSpPr>
        <p:grpSpPr bwMode="auto">
          <a:xfrm>
            <a:off x="2542286" y="825271"/>
            <a:ext cx="1168055" cy="2314577"/>
            <a:chOff x="2531" y="663"/>
            <a:chExt cx="1014" cy="1944"/>
          </a:xfrm>
        </p:grpSpPr>
        <p:pic>
          <p:nvPicPr>
            <p:cNvPr id="21" name="Picture 17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 rot="3158417">
              <a:off x="2302" y="1364"/>
              <a:ext cx="1472" cy="1014"/>
            </a:xfrm>
            <a:prstGeom prst="rect">
              <a:avLst/>
            </a:prstGeom>
            <a:ln w="28575" cap="sq">
              <a:solidFill>
                <a:schemeClr val="bg2"/>
              </a:solidFill>
              <a:miter lim="800000"/>
            </a:ln>
            <a:effectLst>
              <a:outerShdw blurRad="57150" dist="50800" dir="2700000" algn="tl" rotWithShape="0">
                <a:srgbClr val="000000">
                  <a:alpha val="40000"/>
                </a:srgbClr>
              </a:outerShdw>
            </a:effectLst>
            <a:extLst/>
          </p:spPr>
        </p:pic>
        <p:pic>
          <p:nvPicPr>
            <p:cNvPr id="22" name="Picture 6" descr="image39"/>
            <p:cNvPicPr>
              <a:picLocks noChangeAspect="1" noChangeArrowheads="1"/>
            </p:cNvPicPr>
            <p:nvPr/>
          </p:nvPicPr>
          <p:blipFill>
            <a:blip r:embed="rId4">
              <a:lum bright="-6000" contrast="24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71" y="663"/>
              <a:ext cx="182" cy="3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23" name="Group 23"/>
          <p:cNvGrpSpPr>
            <a:grpSpLocks/>
          </p:cNvGrpSpPr>
          <p:nvPr/>
        </p:nvGrpSpPr>
        <p:grpSpPr bwMode="auto">
          <a:xfrm>
            <a:off x="3448977" y="853087"/>
            <a:ext cx="1191093" cy="2341958"/>
            <a:chOff x="4197" y="662"/>
            <a:chExt cx="1034" cy="1967"/>
          </a:xfrm>
        </p:grpSpPr>
        <p:pic>
          <p:nvPicPr>
            <p:cNvPr id="24" name="Picture 20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 rot="3269267">
              <a:off x="3964" y="1362"/>
              <a:ext cx="1500" cy="1034"/>
            </a:xfrm>
            <a:prstGeom prst="rect">
              <a:avLst/>
            </a:prstGeom>
            <a:ln w="28575" cap="sq">
              <a:solidFill>
                <a:schemeClr val="bg2"/>
              </a:solidFill>
              <a:miter lim="800000"/>
            </a:ln>
            <a:effectLst>
              <a:outerShdw blurRad="57150" dist="50800" dir="2700000" algn="tl" rotWithShape="0">
                <a:srgbClr val="000000">
                  <a:alpha val="40000"/>
                </a:srgbClr>
              </a:outerShdw>
            </a:effectLst>
            <a:extLst/>
          </p:spPr>
        </p:pic>
        <p:pic>
          <p:nvPicPr>
            <p:cNvPr id="25" name="Picture 6" descr="image39"/>
            <p:cNvPicPr>
              <a:picLocks noChangeAspect="1" noChangeArrowheads="1"/>
            </p:cNvPicPr>
            <p:nvPr/>
          </p:nvPicPr>
          <p:blipFill>
            <a:blip r:embed="rId4">
              <a:lum bright="-6000" contrast="24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73" y="662"/>
              <a:ext cx="182" cy="3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26" name="Group 23"/>
          <p:cNvGrpSpPr>
            <a:grpSpLocks/>
          </p:cNvGrpSpPr>
          <p:nvPr/>
        </p:nvGrpSpPr>
        <p:grpSpPr bwMode="auto">
          <a:xfrm>
            <a:off x="5338769" y="818780"/>
            <a:ext cx="1224921" cy="2434151"/>
            <a:chOff x="4258" y="662"/>
            <a:chExt cx="938" cy="1886"/>
          </a:xfrm>
        </p:grpSpPr>
        <p:pic>
          <p:nvPicPr>
            <p:cNvPr id="27" name="Picture 20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 rot="3269267">
              <a:off x="4007" y="1359"/>
              <a:ext cx="1440" cy="938"/>
            </a:xfrm>
            <a:prstGeom prst="rect">
              <a:avLst/>
            </a:prstGeom>
            <a:ln w="28575" cap="sq">
              <a:solidFill>
                <a:schemeClr val="bg2"/>
              </a:solidFill>
              <a:miter lim="800000"/>
            </a:ln>
            <a:effectLst>
              <a:outerShdw blurRad="57150" dist="50800" dir="2700000" algn="tl" rotWithShape="0">
                <a:srgbClr val="000000">
                  <a:alpha val="40000"/>
                </a:srgbClr>
              </a:outerShdw>
            </a:effectLst>
            <a:extLst/>
          </p:spPr>
        </p:pic>
        <p:pic>
          <p:nvPicPr>
            <p:cNvPr id="28" name="Picture 6" descr="image39"/>
            <p:cNvPicPr>
              <a:picLocks noChangeAspect="1" noChangeArrowheads="1"/>
            </p:cNvPicPr>
            <p:nvPr/>
          </p:nvPicPr>
          <p:blipFill>
            <a:blip r:embed="rId4">
              <a:lum bright="-6000" contrast="24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09" y="662"/>
              <a:ext cx="182" cy="3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29" name="Group 23"/>
          <p:cNvGrpSpPr>
            <a:grpSpLocks/>
          </p:cNvGrpSpPr>
          <p:nvPr/>
        </p:nvGrpSpPr>
        <p:grpSpPr bwMode="auto">
          <a:xfrm>
            <a:off x="6297563" y="816892"/>
            <a:ext cx="1188356" cy="2395433"/>
            <a:chOff x="4272" y="662"/>
            <a:chExt cx="910" cy="1856"/>
          </a:xfrm>
        </p:grpSpPr>
        <p:pic>
          <p:nvPicPr>
            <p:cNvPr id="30" name="Picture 20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 rot="3269267">
              <a:off x="4036" y="1373"/>
              <a:ext cx="1381" cy="910"/>
            </a:xfrm>
            <a:prstGeom prst="rect">
              <a:avLst/>
            </a:prstGeom>
            <a:ln w="28575" cap="sq">
              <a:solidFill>
                <a:schemeClr val="bg2"/>
              </a:solidFill>
              <a:miter lim="800000"/>
            </a:ln>
            <a:effectLst>
              <a:outerShdw blurRad="57150" dist="50800" dir="2700000" algn="tl" rotWithShape="0">
                <a:srgbClr val="000000">
                  <a:alpha val="40000"/>
                </a:srgbClr>
              </a:outerShdw>
            </a:effectLst>
            <a:extLst/>
          </p:spPr>
        </p:pic>
        <p:pic>
          <p:nvPicPr>
            <p:cNvPr id="32" name="Picture 6" descr="image39"/>
            <p:cNvPicPr>
              <a:picLocks noChangeAspect="1" noChangeArrowheads="1"/>
            </p:cNvPicPr>
            <p:nvPr/>
          </p:nvPicPr>
          <p:blipFill>
            <a:blip r:embed="rId4">
              <a:lum bright="-6000" contrast="24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09" y="662"/>
              <a:ext cx="182" cy="337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</p:grpSp>
      <p:grpSp>
        <p:nvGrpSpPr>
          <p:cNvPr id="2" name="组合 1"/>
          <p:cNvGrpSpPr/>
          <p:nvPr/>
        </p:nvGrpSpPr>
        <p:grpSpPr>
          <a:xfrm>
            <a:off x="1115616" y="3608312"/>
            <a:ext cx="2167222" cy="835646"/>
            <a:chOff x="971600" y="3880108"/>
            <a:chExt cx="2167222" cy="835646"/>
          </a:xfrm>
        </p:grpSpPr>
        <p:sp>
          <p:nvSpPr>
            <p:cNvPr id="33" name="矩形 32"/>
            <p:cNvSpPr/>
            <p:nvPr/>
          </p:nvSpPr>
          <p:spPr>
            <a:xfrm>
              <a:off x="1421925" y="3880108"/>
              <a:ext cx="1215699" cy="284685"/>
            </a:xfrm>
            <a:prstGeom prst="rect">
              <a:avLst/>
            </a:prstGeom>
          </p:spPr>
          <p:txBody>
            <a:bodyPr wrap="none" lIns="68571" tIns="34286" rIns="68571" bIns="34286">
              <a:spAutoFit/>
            </a:bodyPr>
            <a:lstStyle/>
            <a:p>
              <a:r>
                <a:rPr lang="zh-CN" altLang="en-US" sz="1400" b="1" dirty="0">
                  <a:solidFill>
                    <a:schemeClr val="tx2"/>
                  </a:solidFill>
                  <a:latin typeface="+mn-lt"/>
                  <a:ea typeface="+mn-ea"/>
                  <a:cs typeface="+mn-ea"/>
                  <a:sym typeface="+mn-lt"/>
                </a:rPr>
                <a:t>单击添加标题</a:t>
              </a:r>
            </a:p>
          </p:txBody>
        </p:sp>
        <p:cxnSp>
          <p:nvCxnSpPr>
            <p:cNvPr id="34" name="直接连接符 33"/>
            <p:cNvCxnSpPr/>
            <p:nvPr/>
          </p:nvCxnSpPr>
          <p:spPr>
            <a:xfrm>
              <a:off x="1319795" y="4176051"/>
              <a:ext cx="1419960" cy="0"/>
            </a:xfrm>
            <a:prstGeom prst="line">
              <a:avLst/>
            </a:prstGeom>
            <a:noFill/>
            <a:ln w="12700" cap="flat" cmpd="sng" algn="ctr">
              <a:solidFill>
                <a:sysClr val="window" lastClr="FFFFFF">
                  <a:lumMod val="50000"/>
                </a:sysClr>
              </a:solidFill>
              <a:prstDash val="dash"/>
              <a:headEnd type="none" w="med" len="med"/>
              <a:tailEnd type="none" w="med" len="med"/>
            </a:ln>
            <a:effectLst/>
          </p:spPr>
        </p:cxnSp>
        <p:sp>
          <p:nvSpPr>
            <p:cNvPr id="35" name="TextBox 42"/>
            <p:cNvSpPr txBox="1"/>
            <p:nvPr/>
          </p:nvSpPr>
          <p:spPr>
            <a:xfrm>
              <a:off x="971600" y="4184848"/>
              <a:ext cx="2167222" cy="530906"/>
            </a:xfrm>
            <a:prstGeom prst="rect">
              <a:avLst/>
            </a:prstGeom>
            <a:noFill/>
          </p:spPr>
          <p:txBody>
            <a:bodyPr wrap="square" lIns="68571" tIns="34286" rIns="68571" bIns="34286" rtlCol="0">
              <a:spAutoFit/>
            </a:bodyPr>
            <a:lstStyle/>
            <a:p>
              <a:pPr algn="ctr"/>
              <a:r>
                <a:rPr lang="zh-CN" altLang="en-US" sz="1000" dirty="0">
                  <a:solidFill>
                    <a:schemeClr val="tx2"/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2"/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  <p:sp>
        <p:nvSpPr>
          <p:cNvPr id="36" name="梯形 35"/>
          <p:cNvSpPr/>
          <p:nvPr/>
        </p:nvSpPr>
        <p:spPr>
          <a:xfrm flipV="1">
            <a:off x="-324544" y="195486"/>
            <a:ext cx="1080120" cy="432048"/>
          </a:xfrm>
          <a:prstGeom prst="trapezoid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 40"/>
          <p:cNvSpPr/>
          <p:nvPr/>
        </p:nvSpPr>
        <p:spPr>
          <a:xfrm>
            <a:off x="755576" y="195486"/>
            <a:ext cx="236475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单击此处添加标题文本</a:t>
            </a:r>
          </a:p>
        </p:txBody>
      </p:sp>
      <p:sp>
        <p:nvSpPr>
          <p:cNvPr id="44" name="文本框 43"/>
          <p:cNvSpPr txBox="1"/>
          <p:nvPr/>
        </p:nvSpPr>
        <p:spPr>
          <a:xfrm>
            <a:off x="216335" y="241652"/>
            <a:ext cx="478784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01</a:t>
            </a:r>
            <a:endParaRPr lang="zh-CN" altLang="en-US" sz="20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3402801" y="3608312"/>
            <a:ext cx="2167222" cy="835646"/>
            <a:chOff x="971600" y="3880108"/>
            <a:chExt cx="2167222" cy="835646"/>
          </a:xfrm>
        </p:grpSpPr>
        <p:sp>
          <p:nvSpPr>
            <p:cNvPr id="46" name="矩形 45"/>
            <p:cNvSpPr/>
            <p:nvPr/>
          </p:nvSpPr>
          <p:spPr>
            <a:xfrm>
              <a:off x="1421925" y="3880108"/>
              <a:ext cx="1215699" cy="284685"/>
            </a:xfrm>
            <a:prstGeom prst="rect">
              <a:avLst/>
            </a:prstGeom>
          </p:spPr>
          <p:txBody>
            <a:bodyPr wrap="none" lIns="68571" tIns="34286" rIns="68571" bIns="34286">
              <a:spAutoFit/>
            </a:bodyPr>
            <a:lstStyle/>
            <a:p>
              <a:r>
                <a:rPr lang="zh-CN" altLang="en-US" sz="1400" b="1" dirty="0">
                  <a:solidFill>
                    <a:schemeClr val="tx2"/>
                  </a:solidFill>
                  <a:latin typeface="+mn-lt"/>
                  <a:ea typeface="+mn-ea"/>
                  <a:cs typeface="+mn-ea"/>
                  <a:sym typeface="+mn-lt"/>
                </a:rPr>
                <a:t>单击添加标题</a:t>
              </a:r>
            </a:p>
          </p:txBody>
        </p:sp>
        <p:cxnSp>
          <p:nvCxnSpPr>
            <p:cNvPr id="47" name="直接连接符 46"/>
            <p:cNvCxnSpPr/>
            <p:nvPr/>
          </p:nvCxnSpPr>
          <p:spPr>
            <a:xfrm>
              <a:off x="1319795" y="4176051"/>
              <a:ext cx="1419960" cy="0"/>
            </a:xfrm>
            <a:prstGeom prst="line">
              <a:avLst/>
            </a:prstGeom>
            <a:noFill/>
            <a:ln w="12700" cap="flat" cmpd="sng" algn="ctr">
              <a:solidFill>
                <a:sysClr val="window" lastClr="FFFFFF">
                  <a:lumMod val="50000"/>
                </a:sysClr>
              </a:solidFill>
              <a:prstDash val="dash"/>
              <a:headEnd type="none" w="med" len="med"/>
              <a:tailEnd type="none" w="med" len="med"/>
            </a:ln>
            <a:effectLst/>
          </p:spPr>
        </p:cxnSp>
        <p:sp>
          <p:nvSpPr>
            <p:cNvPr id="48" name="TextBox 42"/>
            <p:cNvSpPr txBox="1"/>
            <p:nvPr/>
          </p:nvSpPr>
          <p:spPr>
            <a:xfrm>
              <a:off x="971600" y="4184848"/>
              <a:ext cx="2167222" cy="530906"/>
            </a:xfrm>
            <a:prstGeom prst="rect">
              <a:avLst/>
            </a:prstGeom>
            <a:noFill/>
          </p:spPr>
          <p:txBody>
            <a:bodyPr wrap="square" lIns="68571" tIns="34286" rIns="68571" bIns="34286" rtlCol="0">
              <a:spAutoFit/>
            </a:bodyPr>
            <a:lstStyle/>
            <a:p>
              <a:pPr algn="ctr"/>
              <a:r>
                <a:rPr lang="zh-CN" altLang="en-US" sz="1000" dirty="0">
                  <a:solidFill>
                    <a:schemeClr val="tx2"/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2"/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5689986" y="3608312"/>
            <a:ext cx="2167222" cy="835646"/>
            <a:chOff x="971600" y="3880108"/>
            <a:chExt cx="2167222" cy="835646"/>
          </a:xfrm>
        </p:grpSpPr>
        <p:sp>
          <p:nvSpPr>
            <p:cNvPr id="50" name="矩形 49"/>
            <p:cNvSpPr/>
            <p:nvPr/>
          </p:nvSpPr>
          <p:spPr>
            <a:xfrm>
              <a:off x="1421925" y="3880108"/>
              <a:ext cx="1215699" cy="284685"/>
            </a:xfrm>
            <a:prstGeom prst="rect">
              <a:avLst/>
            </a:prstGeom>
          </p:spPr>
          <p:txBody>
            <a:bodyPr wrap="none" lIns="68571" tIns="34286" rIns="68571" bIns="34286">
              <a:spAutoFit/>
            </a:bodyPr>
            <a:lstStyle/>
            <a:p>
              <a:r>
                <a:rPr lang="zh-CN" altLang="en-US" sz="1400" b="1" dirty="0">
                  <a:solidFill>
                    <a:schemeClr val="tx2"/>
                  </a:solidFill>
                  <a:latin typeface="+mn-lt"/>
                  <a:ea typeface="+mn-ea"/>
                  <a:cs typeface="+mn-ea"/>
                  <a:sym typeface="+mn-lt"/>
                </a:rPr>
                <a:t>单击添加标题</a:t>
              </a:r>
            </a:p>
          </p:txBody>
        </p:sp>
        <p:cxnSp>
          <p:nvCxnSpPr>
            <p:cNvPr id="51" name="直接连接符 50"/>
            <p:cNvCxnSpPr/>
            <p:nvPr/>
          </p:nvCxnSpPr>
          <p:spPr>
            <a:xfrm>
              <a:off x="1319795" y="4176051"/>
              <a:ext cx="1419960" cy="0"/>
            </a:xfrm>
            <a:prstGeom prst="line">
              <a:avLst/>
            </a:prstGeom>
            <a:noFill/>
            <a:ln w="12700" cap="flat" cmpd="sng" algn="ctr">
              <a:solidFill>
                <a:sysClr val="window" lastClr="FFFFFF">
                  <a:lumMod val="50000"/>
                </a:sysClr>
              </a:solidFill>
              <a:prstDash val="dash"/>
              <a:headEnd type="none" w="med" len="med"/>
              <a:tailEnd type="none" w="med" len="med"/>
            </a:ln>
            <a:effectLst/>
          </p:spPr>
        </p:cxnSp>
        <p:sp>
          <p:nvSpPr>
            <p:cNvPr id="52" name="TextBox 42"/>
            <p:cNvSpPr txBox="1"/>
            <p:nvPr/>
          </p:nvSpPr>
          <p:spPr>
            <a:xfrm>
              <a:off x="971600" y="4184848"/>
              <a:ext cx="2167222" cy="530906"/>
            </a:xfrm>
            <a:prstGeom prst="rect">
              <a:avLst/>
            </a:prstGeom>
            <a:noFill/>
          </p:spPr>
          <p:txBody>
            <a:bodyPr wrap="square" lIns="68571" tIns="34286" rIns="68571" bIns="34286" rtlCol="0">
              <a:spAutoFit/>
            </a:bodyPr>
            <a:lstStyle/>
            <a:p>
              <a:pPr algn="ctr"/>
              <a:r>
                <a:rPr lang="zh-CN" altLang="en-US" sz="1000" dirty="0">
                  <a:solidFill>
                    <a:schemeClr val="tx2"/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2"/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7016348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93404" y="1131590"/>
            <a:ext cx="1811286" cy="12075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91201" y="1131590"/>
            <a:ext cx="1811124" cy="12075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4" name="Picture 7"/>
          <p:cNvPicPr>
            <a:picLocks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737123" y="2427734"/>
            <a:ext cx="1833064" cy="1222043"/>
          </a:xfrm>
          <a:prstGeom prst="rect">
            <a:avLst/>
          </a:prstGeom>
          <a:noFill/>
          <a:ln w="2857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6" name="矩形 45"/>
          <p:cNvSpPr/>
          <p:nvPr/>
        </p:nvSpPr>
        <p:spPr>
          <a:xfrm>
            <a:off x="4679526" y="2427734"/>
            <a:ext cx="1841778" cy="1222038"/>
          </a:xfrm>
          <a:prstGeom prst="rect">
            <a:avLst/>
          </a:prstGeom>
          <a:solidFill>
            <a:srgbClr val="005A9E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863798">
              <a:defRPr/>
            </a:pPr>
            <a:endParaRPr lang="zh-CN" altLang="en-US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765741" y="2427734"/>
            <a:ext cx="1862043" cy="1222039"/>
          </a:xfrm>
          <a:prstGeom prst="rect">
            <a:avLst/>
          </a:prstGeom>
          <a:solidFill>
            <a:srgbClr val="005A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2705905" y="1131590"/>
            <a:ext cx="1890024" cy="1207528"/>
          </a:xfrm>
          <a:prstGeom prst="rect">
            <a:avLst/>
          </a:prstGeom>
          <a:solidFill>
            <a:srgbClr val="005A9E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863798">
              <a:defRPr/>
            </a:pPr>
            <a:endParaRPr lang="zh-CN" altLang="en-US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53" name="TextBox 18"/>
          <p:cNvSpPr txBox="1">
            <a:spLocks noChangeArrowheads="1"/>
          </p:cNvSpPr>
          <p:nvPr/>
        </p:nvSpPr>
        <p:spPr bwMode="auto">
          <a:xfrm flipH="1">
            <a:off x="2879659" y="1329043"/>
            <a:ext cx="1542516" cy="798104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863798">
              <a:lnSpc>
                <a:spcPct val="150000"/>
              </a:lnSpc>
              <a:defRPr/>
            </a:pPr>
            <a:r>
              <a:rPr lang="zh-CN" altLang="en-US" sz="1050" kern="0" dirty="0">
                <a:solidFill>
                  <a:sysClr val="window" lastClr="FFFFFF">
                    <a:lumMod val="95000"/>
                  </a:sys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50" kern="0" dirty="0">
                <a:solidFill>
                  <a:sysClr val="window" lastClr="FFFFFF">
                    <a:lumMod val="95000"/>
                  </a:sysClr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54" name="TextBox 25"/>
          <p:cNvSpPr txBox="1"/>
          <p:nvPr/>
        </p:nvSpPr>
        <p:spPr>
          <a:xfrm>
            <a:off x="683568" y="3738392"/>
            <a:ext cx="7776220" cy="893789"/>
          </a:xfrm>
          <a:prstGeom prst="rect">
            <a:avLst/>
          </a:prstGeom>
          <a:noFill/>
        </p:spPr>
        <p:txBody>
          <a:bodyPr wrap="square" lIns="86378" tIns="43189" rIns="86378" bIns="43189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200</a:t>
            </a:r>
            <a:r>
              <a:rPr lang="zh-CN" altLang="en-US" sz="1200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200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5</a:t>
            </a:r>
            <a:r>
              <a:rPr lang="zh-CN" altLang="en-US" sz="1200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</a:p>
        </p:txBody>
      </p:sp>
      <p:pic>
        <p:nvPicPr>
          <p:cNvPr id="63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616718" y="1131590"/>
            <a:ext cx="1832931" cy="12075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5" name="矩形 64"/>
          <p:cNvSpPr/>
          <p:nvPr/>
        </p:nvSpPr>
        <p:spPr>
          <a:xfrm>
            <a:off x="6602162" y="2427734"/>
            <a:ext cx="1862043" cy="1222039"/>
          </a:xfrm>
          <a:prstGeom prst="rect">
            <a:avLst/>
          </a:prstGeom>
          <a:solidFill>
            <a:srgbClr val="005A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4" name="梯形 23"/>
          <p:cNvSpPr/>
          <p:nvPr/>
        </p:nvSpPr>
        <p:spPr>
          <a:xfrm flipV="1">
            <a:off x="-324544" y="195486"/>
            <a:ext cx="1080120" cy="432048"/>
          </a:xfrm>
          <a:prstGeom prst="trapezoid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755576" y="195486"/>
            <a:ext cx="236475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单击此处添加标题文本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216335" y="241652"/>
            <a:ext cx="478784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01</a:t>
            </a:r>
            <a:endParaRPr lang="zh-CN" altLang="en-US" sz="20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TextBox 18"/>
          <p:cNvSpPr txBox="1">
            <a:spLocks noChangeArrowheads="1"/>
          </p:cNvSpPr>
          <p:nvPr/>
        </p:nvSpPr>
        <p:spPr bwMode="auto">
          <a:xfrm flipH="1">
            <a:off x="935638" y="2644769"/>
            <a:ext cx="1542516" cy="798104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863798">
              <a:lnSpc>
                <a:spcPct val="150000"/>
              </a:lnSpc>
              <a:defRPr/>
            </a:pPr>
            <a:r>
              <a:rPr lang="zh-CN" altLang="en-US" sz="1050" kern="0" dirty="0">
                <a:solidFill>
                  <a:sysClr val="window" lastClr="FFFFFF">
                    <a:lumMod val="95000"/>
                  </a:sys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50" kern="0" dirty="0">
                <a:solidFill>
                  <a:sysClr val="window" lastClr="FFFFFF">
                    <a:lumMod val="95000"/>
                  </a:sysClr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28" name="TextBox 18"/>
          <p:cNvSpPr txBox="1">
            <a:spLocks noChangeArrowheads="1"/>
          </p:cNvSpPr>
          <p:nvPr/>
        </p:nvSpPr>
        <p:spPr bwMode="auto">
          <a:xfrm flipH="1">
            <a:off x="4829156" y="2644769"/>
            <a:ext cx="1542516" cy="798104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863798">
              <a:lnSpc>
                <a:spcPct val="150000"/>
              </a:lnSpc>
              <a:defRPr/>
            </a:pPr>
            <a:r>
              <a:rPr lang="zh-CN" altLang="en-US" sz="1050" kern="0" dirty="0">
                <a:solidFill>
                  <a:sysClr val="window" lastClr="FFFFFF">
                    <a:lumMod val="95000"/>
                  </a:sys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50" kern="0" dirty="0">
                <a:solidFill>
                  <a:sysClr val="window" lastClr="FFFFFF">
                    <a:lumMod val="95000"/>
                  </a:sysClr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29" name="TextBox 18"/>
          <p:cNvSpPr txBox="1">
            <a:spLocks noChangeArrowheads="1"/>
          </p:cNvSpPr>
          <p:nvPr/>
        </p:nvSpPr>
        <p:spPr bwMode="auto">
          <a:xfrm flipH="1">
            <a:off x="6761925" y="2644769"/>
            <a:ext cx="1542516" cy="798104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863798">
              <a:lnSpc>
                <a:spcPct val="150000"/>
              </a:lnSpc>
              <a:defRPr/>
            </a:pPr>
            <a:r>
              <a:rPr lang="zh-CN" altLang="en-US" sz="1050" kern="0" dirty="0">
                <a:solidFill>
                  <a:sysClr val="window" lastClr="FFFFFF">
                    <a:lumMod val="95000"/>
                  </a:sys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50" kern="0" dirty="0">
                <a:solidFill>
                  <a:sysClr val="window" lastClr="FFFFFF">
                    <a:lumMod val="95000"/>
                  </a:sysClr>
                </a:solidFill>
                <a:cs typeface="+mn-ea"/>
                <a:sym typeface="+mn-lt"/>
              </a:rPr>
              <a:t>……</a:t>
            </a:r>
          </a:p>
        </p:txBody>
      </p:sp>
    </p:spTree>
    <p:extLst>
      <p:ext uri="{BB962C8B-B14F-4D97-AF65-F5344CB8AC3E}">
        <p14:creationId xmlns:p14="http://schemas.microsoft.com/office/powerpoint/2010/main" val="423496350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27"/>
          <p:cNvSpPr/>
          <p:nvPr/>
        </p:nvSpPr>
        <p:spPr>
          <a:xfrm>
            <a:off x="814743" y="3049538"/>
            <a:ext cx="3973281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spc="225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900" spc="225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200</a:t>
            </a:r>
            <a:r>
              <a:rPr lang="zh-CN" altLang="en-US" sz="900" spc="225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900" spc="225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5</a:t>
            </a:r>
            <a:r>
              <a:rPr lang="zh-CN" altLang="en-US" sz="900" spc="225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分钟之内。</a:t>
            </a:r>
            <a:endParaRPr lang="en-US" sz="900" spc="225" dirty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871876" y="1419622"/>
            <a:ext cx="2715304" cy="1356885"/>
            <a:chOff x="1331640" y="1635646"/>
            <a:chExt cx="2715304" cy="1356885"/>
          </a:xfrm>
        </p:grpSpPr>
        <p:sp>
          <p:nvSpPr>
            <p:cNvPr id="11" name="矩形 10"/>
            <p:cNvSpPr/>
            <p:nvPr/>
          </p:nvSpPr>
          <p:spPr>
            <a:xfrm>
              <a:off x="1403648" y="1635646"/>
              <a:ext cx="2643296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5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圈欣意冠黑体" panose="00000500000000000000" pitchFamily="2" charset="-122"/>
                  <a:ea typeface="字体圈欣意冠黑体" panose="00000500000000000000" pitchFamily="2" charset="-122"/>
                  <a:cs typeface="+mn-ea"/>
                  <a:sym typeface="+mn-lt"/>
                </a:rPr>
                <a:t>编制</a:t>
              </a:r>
              <a:r>
                <a:rPr lang="zh-CN" altLang="en-US" sz="54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圈欣意冠黑体" panose="00000500000000000000" pitchFamily="2" charset="-122"/>
                  <a:ea typeface="字体圈欣意冠黑体" panose="00000500000000000000" pitchFamily="2" charset="-122"/>
                  <a:cs typeface="+mn-ea"/>
                  <a:sym typeface="+mn-lt"/>
                </a:rPr>
                <a:t>篇</a:t>
              </a:r>
              <a:endParaRPr lang="zh-CN" altLang="en-US" sz="5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12" name="梯形 11"/>
            <p:cNvSpPr/>
            <p:nvPr/>
          </p:nvSpPr>
          <p:spPr>
            <a:xfrm>
              <a:off x="1331640" y="2671369"/>
              <a:ext cx="2355264" cy="321162"/>
            </a:xfrm>
            <a:prstGeom prst="trapezoid">
              <a:avLst/>
            </a:prstGeom>
            <a:gradFill flip="none" rotWithShape="1">
              <a:gsLst>
                <a:gs pos="0">
                  <a:srgbClr val="0070C0"/>
                </a:gs>
                <a:gs pos="100000">
                  <a:schemeClr val="accent1">
                    <a:lumMod val="60000"/>
                    <a:lumOff val="40000"/>
                    <a:alpha val="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1526664" y="2653976"/>
              <a:ext cx="1822775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400" dirty="0" smtClean="0">
                  <a:solidFill>
                    <a:schemeClr val="bg1"/>
                  </a:solidFill>
                  <a:latin typeface="阿里巴巴普惠体 2.0 45 Light" panose="00020600040101010101" pitchFamily="18" charset="-122"/>
                  <a:ea typeface="阿里巴巴普惠体 2.0 45 Light" panose="00020600040101010101" pitchFamily="18" charset="-122"/>
                  <a:cs typeface="阿里巴巴普惠体 2.0 45 Light" panose="00020600040101010101" pitchFamily="18" charset="-122"/>
                  <a:sym typeface="+mn-lt"/>
                </a:rPr>
                <a:t>COMPANY ARTICLES</a:t>
              </a:r>
              <a:endParaRPr lang="en-US" altLang="zh-CN" sz="1400" dirty="0">
                <a:solidFill>
                  <a:schemeClr val="bg1"/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  <a:sym typeface="+mn-lt"/>
              </a:endParaRPr>
            </a:p>
          </p:txBody>
        </p:sp>
      </p:grpSp>
      <p:sp>
        <p:nvSpPr>
          <p:cNvPr id="14" name="任意多边形 13"/>
          <p:cNvSpPr/>
          <p:nvPr/>
        </p:nvSpPr>
        <p:spPr>
          <a:xfrm>
            <a:off x="4788024" y="0"/>
            <a:ext cx="4355976" cy="5143500"/>
          </a:xfrm>
          <a:custGeom>
            <a:avLst/>
            <a:gdLst>
              <a:gd name="connsiteX0" fmla="*/ 1285875 w 4355976"/>
              <a:gd name="connsiteY0" fmla="*/ 0 h 5143500"/>
              <a:gd name="connsiteX1" fmla="*/ 4355976 w 4355976"/>
              <a:gd name="connsiteY1" fmla="*/ 0 h 5143500"/>
              <a:gd name="connsiteX2" fmla="*/ 4355976 w 4355976"/>
              <a:gd name="connsiteY2" fmla="*/ 5143500 h 5143500"/>
              <a:gd name="connsiteX3" fmla="*/ 0 w 4355976"/>
              <a:gd name="connsiteY3" fmla="*/ 514350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55976" h="5143500">
                <a:moveTo>
                  <a:pt x="1285875" y="0"/>
                </a:moveTo>
                <a:lnTo>
                  <a:pt x="4355976" y="0"/>
                </a:lnTo>
                <a:lnTo>
                  <a:pt x="4355976" y="5143500"/>
                </a:lnTo>
                <a:lnTo>
                  <a:pt x="0" y="5143500"/>
                </a:lnTo>
                <a:close/>
              </a:path>
            </a:pathLst>
          </a:custGeom>
          <a:blipFill dpi="0" rotWithShape="1">
            <a:blip r:embed="rId3"/>
            <a:srcRect/>
            <a:tile tx="-80010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/>
        </p:nvSpPr>
        <p:spPr>
          <a:xfrm>
            <a:off x="7042161" y="2571751"/>
            <a:ext cx="2101839" cy="2571750"/>
          </a:xfrm>
          <a:custGeom>
            <a:avLst/>
            <a:gdLst>
              <a:gd name="connsiteX0" fmla="*/ 642937 w 2101839"/>
              <a:gd name="connsiteY0" fmla="*/ 0 h 2571750"/>
              <a:gd name="connsiteX1" fmla="*/ 2101839 w 2101839"/>
              <a:gd name="connsiteY1" fmla="*/ 0 h 2571750"/>
              <a:gd name="connsiteX2" fmla="*/ 2101839 w 2101839"/>
              <a:gd name="connsiteY2" fmla="*/ 2571750 h 2571750"/>
              <a:gd name="connsiteX3" fmla="*/ 0 w 2101839"/>
              <a:gd name="connsiteY3" fmla="*/ 2571750 h 2571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01839" h="2571750">
                <a:moveTo>
                  <a:pt x="642937" y="0"/>
                </a:moveTo>
                <a:lnTo>
                  <a:pt x="2101839" y="0"/>
                </a:lnTo>
                <a:lnTo>
                  <a:pt x="2101839" y="2571750"/>
                </a:lnTo>
                <a:lnTo>
                  <a:pt x="0" y="2571750"/>
                </a:lnTo>
                <a:close/>
              </a:path>
            </a:pathLst>
          </a:custGeom>
          <a:blipFill dpi="0" rotWithShape="1">
            <a:blip r:embed="rId4"/>
            <a:srcRect/>
            <a:tile tx="-800100" ty="0" sx="100000" sy="100000" flip="none" algn="tl"/>
          </a:blip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梯形 15"/>
          <p:cNvSpPr/>
          <p:nvPr/>
        </p:nvSpPr>
        <p:spPr>
          <a:xfrm>
            <a:off x="6483276" y="733263"/>
            <a:ext cx="3153800" cy="1207173"/>
          </a:xfrm>
          <a:prstGeom prst="trapezoid">
            <a:avLst/>
          </a:prstGeom>
          <a:gradFill flip="none" rotWithShape="1">
            <a:gsLst>
              <a:gs pos="0">
                <a:srgbClr val="0070C0"/>
              </a:gs>
              <a:gs pos="73000">
                <a:schemeClr val="accent1">
                  <a:lumMod val="60000"/>
                  <a:lumOff val="40000"/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618517" y="1181785"/>
            <a:ext cx="2799255" cy="212365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13600" b="1" i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03</a:t>
            </a:r>
            <a:endParaRPr lang="zh-CN" altLang="en-US" sz="13600" b="1" i="1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911518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Line 104"/>
          <p:cNvSpPr>
            <a:spLocks noChangeShapeType="1"/>
          </p:cNvSpPr>
          <p:nvPr/>
        </p:nvSpPr>
        <p:spPr bwMode="auto">
          <a:xfrm>
            <a:off x="3391373" y="1819805"/>
            <a:ext cx="0" cy="186820"/>
          </a:xfrm>
          <a:prstGeom prst="line">
            <a:avLst/>
          </a:prstGeom>
          <a:noFill/>
          <a:ln w="12700" cap="flat">
            <a:solidFill>
              <a:schemeClr val="tx2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zh-CN" altLang="en-US" sz="1349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" name="Line 132"/>
          <p:cNvSpPr>
            <a:spLocks noChangeShapeType="1"/>
          </p:cNvSpPr>
          <p:nvPr/>
        </p:nvSpPr>
        <p:spPr bwMode="auto">
          <a:xfrm flipH="1">
            <a:off x="2679563" y="2006625"/>
            <a:ext cx="1414094" cy="0"/>
          </a:xfrm>
          <a:prstGeom prst="line">
            <a:avLst/>
          </a:prstGeom>
          <a:noFill/>
          <a:ln w="12700" cap="flat">
            <a:solidFill>
              <a:schemeClr val="tx2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zh-CN" altLang="en-US" sz="1349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2920603" y="1286545"/>
            <a:ext cx="941540" cy="532071"/>
            <a:chOff x="5734051" y="889000"/>
            <a:chExt cx="1255713" cy="709613"/>
          </a:xfrm>
          <a:solidFill>
            <a:srgbClr val="44CEB9"/>
          </a:solidFill>
        </p:grpSpPr>
        <p:sp>
          <p:nvSpPr>
            <p:cNvPr id="14" name="Freeform 76"/>
            <p:cNvSpPr>
              <a:spLocks/>
            </p:cNvSpPr>
            <p:nvPr/>
          </p:nvSpPr>
          <p:spPr bwMode="auto">
            <a:xfrm>
              <a:off x="5734051" y="889000"/>
              <a:ext cx="1255713" cy="709613"/>
            </a:xfrm>
            <a:custGeom>
              <a:avLst/>
              <a:gdLst>
                <a:gd name="T0" fmla="*/ 78 w 1516"/>
                <a:gd name="T1" fmla="*/ 0 h 858"/>
                <a:gd name="T2" fmla="*/ 1439 w 1516"/>
                <a:gd name="T3" fmla="*/ 0 h 858"/>
                <a:gd name="T4" fmla="*/ 1516 w 1516"/>
                <a:gd name="T5" fmla="*/ 77 h 858"/>
                <a:gd name="T6" fmla="*/ 1516 w 1516"/>
                <a:gd name="T7" fmla="*/ 781 h 858"/>
                <a:gd name="T8" fmla="*/ 1439 w 1516"/>
                <a:gd name="T9" fmla="*/ 858 h 858"/>
                <a:gd name="T10" fmla="*/ 78 w 1516"/>
                <a:gd name="T11" fmla="*/ 858 h 858"/>
                <a:gd name="T12" fmla="*/ 0 w 1516"/>
                <a:gd name="T13" fmla="*/ 781 h 858"/>
                <a:gd name="T14" fmla="*/ 0 w 1516"/>
                <a:gd name="T15" fmla="*/ 77 h 858"/>
                <a:gd name="T16" fmla="*/ 78 w 1516"/>
                <a:gd name="T17" fmla="*/ 0 h 8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16" h="858">
                  <a:moveTo>
                    <a:pt x="78" y="0"/>
                  </a:moveTo>
                  <a:lnTo>
                    <a:pt x="1439" y="0"/>
                  </a:lnTo>
                  <a:cubicBezTo>
                    <a:pt x="1481" y="0"/>
                    <a:pt x="1516" y="35"/>
                    <a:pt x="1516" y="77"/>
                  </a:cubicBezTo>
                  <a:lnTo>
                    <a:pt x="1516" y="781"/>
                  </a:lnTo>
                  <a:cubicBezTo>
                    <a:pt x="1516" y="823"/>
                    <a:pt x="1481" y="858"/>
                    <a:pt x="1439" y="858"/>
                  </a:cubicBezTo>
                  <a:lnTo>
                    <a:pt x="78" y="858"/>
                  </a:lnTo>
                  <a:cubicBezTo>
                    <a:pt x="35" y="858"/>
                    <a:pt x="0" y="823"/>
                    <a:pt x="0" y="781"/>
                  </a:cubicBezTo>
                  <a:lnTo>
                    <a:pt x="0" y="77"/>
                  </a:lnTo>
                  <a:cubicBezTo>
                    <a:pt x="0" y="35"/>
                    <a:pt x="35" y="0"/>
                    <a:pt x="78" y="0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49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5" name="Rectangle 15"/>
            <p:cNvSpPr>
              <a:spLocks noChangeArrowheads="1"/>
            </p:cNvSpPr>
            <p:nvPr/>
          </p:nvSpPr>
          <p:spPr bwMode="auto">
            <a:xfrm>
              <a:off x="5919290" y="1085040"/>
              <a:ext cx="848615" cy="317531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none" anchor="ctr"/>
            <a:lstStyle/>
            <a:p>
              <a:pPr algn="ctr"/>
              <a:r>
                <a:rPr lang="zh-CN" altLang="en-US" sz="1349" dirty="0" smtClean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标题</a:t>
              </a:r>
              <a:endParaRPr lang="zh-CN" altLang="en-US" sz="1349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1397162" y="1806711"/>
            <a:ext cx="1278398" cy="357095"/>
            <a:chOff x="3768726" y="1582738"/>
            <a:chExt cx="1704975" cy="476250"/>
          </a:xfrm>
          <a:solidFill>
            <a:schemeClr val="bg1">
              <a:lumMod val="85000"/>
            </a:schemeClr>
          </a:solidFill>
        </p:grpSpPr>
        <p:sp>
          <p:nvSpPr>
            <p:cNvPr id="20" name="Freeform 78"/>
            <p:cNvSpPr>
              <a:spLocks/>
            </p:cNvSpPr>
            <p:nvPr/>
          </p:nvSpPr>
          <p:spPr bwMode="auto">
            <a:xfrm>
              <a:off x="3768726" y="1582738"/>
              <a:ext cx="1704975" cy="476250"/>
            </a:xfrm>
            <a:custGeom>
              <a:avLst/>
              <a:gdLst>
                <a:gd name="T0" fmla="*/ 52 w 2060"/>
                <a:gd name="T1" fmla="*/ 0 h 575"/>
                <a:gd name="T2" fmla="*/ 2008 w 2060"/>
                <a:gd name="T3" fmla="*/ 0 h 575"/>
                <a:gd name="T4" fmla="*/ 2060 w 2060"/>
                <a:gd name="T5" fmla="*/ 52 h 575"/>
                <a:gd name="T6" fmla="*/ 2060 w 2060"/>
                <a:gd name="T7" fmla="*/ 523 h 575"/>
                <a:gd name="T8" fmla="*/ 2008 w 2060"/>
                <a:gd name="T9" fmla="*/ 575 h 575"/>
                <a:gd name="T10" fmla="*/ 52 w 2060"/>
                <a:gd name="T11" fmla="*/ 575 h 575"/>
                <a:gd name="T12" fmla="*/ 0 w 2060"/>
                <a:gd name="T13" fmla="*/ 523 h 575"/>
                <a:gd name="T14" fmla="*/ 0 w 2060"/>
                <a:gd name="T15" fmla="*/ 52 h 575"/>
                <a:gd name="T16" fmla="*/ 52 w 2060"/>
                <a:gd name="T17" fmla="*/ 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60" h="575">
                  <a:moveTo>
                    <a:pt x="52" y="0"/>
                  </a:moveTo>
                  <a:lnTo>
                    <a:pt x="2008" y="0"/>
                  </a:lnTo>
                  <a:cubicBezTo>
                    <a:pt x="2036" y="0"/>
                    <a:pt x="2060" y="23"/>
                    <a:pt x="2060" y="52"/>
                  </a:cubicBezTo>
                  <a:lnTo>
                    <a:pt x="2060" y="523"/>
                  </a:lnTo>
                  <a:cubicBezTo>
                    <a:pt x="2060" y="552"/>
                    <a:pt x="2036" y="575"/>
                    <a:pt x="2008" y="575"/>
                  </a:cubicBezTo>
                  <a:lnTo>
                    <a:pt x="52" y="575"/>
                  </a:lnTo>
                  <a:cubicBezTo>
                    <a:pt x="24" y="575"/>
                    <a:pt x="0" y="552"/>
                    <a:pt x="0" y="523"/>
                  </a:cubicBezTo>
                  <a:lnTo>
                    <a:pt x="0" y="52"/>
                  </a:lnTo>
                  <a:cubicBezTo>
                    <a:pt x="0" y="23"/>
                    <a:pt x="24" y="0"/>
                    <a:pt x="5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49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1" name="Rectangle 15"/>
            <p:cNvSpPr>
              <a:spLocks noChangeArrowheads="1"/>
            </p:cNvSpPr>
            <p:nvPr/>
          </p:nvSpPr>
          <p:spPr bwMode="auto">
            <a:xfrm>
              <a:off x="3894138" y="1666931"/>
              <a:ext cx="1492250" cy="317531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none" anchor="ctr"/>
            <a:lstStyle/>
            <a:p>
              <a:pPr algn="ctr"/>
              <a:r>
                <a:rPr lang="zh-CN" altLang="en-US" sz="1200" dirty="0">
                  <a:solidFill>
                    <a:schemeClr val="bg2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4101557" y="1806711"/>
            <a:ext cx="1278398" cy="357095"/>
            <a:chOff x="7375526" y="1582738"/>
            <a:chExt cx="1704975" cy="476250"/>
          </a:xfrm>
          <a:solidFill>
            <a:schemeClr val="bg1">
              <a:lumMod val="85000"/>
            </a:schemeClr>
          </a:solidFill>
        </p:grpSpPr>
        <p:sp>
          <p:nvSpPr>
            <p:cNvPr id="23" name="Freeform 141"/>
            <p:cNvSpPr>
              <a:spLocks/>
            </p:cNvSpPr>
            <p:nvPr/>
          </p:nvSpPr>
          <p:spPr bwMode="auto">
            <a:xfrm>
              <a:off x="7375526" y="1582738"/>
              <a:ext cx="1704975" cy="476250"/>
            </a:xfrm>
            <a:custGeom>
              <a:avLst/>
              <a:gdLst>
                <a:gd name="T0" fmla="*/ 52 w 2060"/>
                <a:gd name="T1" fmla="*/ 0 h 575"/>
                <a:gd name="T2" fmla="*/ 2008 w 2060"/>
                <a:gd name="T3" fmla="*/ 0 h 575"/>
                <a:gd name="T4" fmla="*/ 2060 w 2060"/>
                <a:gd name="T5" fmla="*/ 52 h 575"/>
                <a:gd name="T6" fmla="*/ 2060 w 2060"/>
                <a:gd name="T7" fmla="*/ 523 h 575"/>
                <a:gd name="T8" fmla="*/ 2008 w 2060"/>
                <a:gd name="T9" fmla="*/ 575 h 575"/>
                <a:gd name="T10" fmla="*/ 52 w 2060"/>
                <a:gd name="T11" fmla="*/ 575 h 575"/>
                <a:gd name="T12" fmla="*/ 0 w 2060"/>
                <a:gd name="T13" fmla="*/ 523 h 575"/>
                <a:gd name="T14" fmla="*/ 0 w 2060"/>
                <a:gd name="T15" fmla="*/ 52 h 575"/>
                <a:gd name="T16" fmla="*/ 52 w 2060"/>
                <a:gd name="T17" fmla="*/ 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60" h="575">
                  <a:moveTo>
                    <a:pt x="52" y="0"/>
                  </a:moveTo>
                  <a:lnTo>
                    <a:pt x="2008" y="0"/>
                  </a:lnTo>
                  <a:cubicBezTo>
                    <a:pt x="2037" y="0"/>
                    <a:pt x="2060" y="23"/>
                    <a:pt x="2060" y="52"/>
                  </a:cubicBezTo>
                  <a:lnTo>
                    <a:pt x="2060" y="523"/>
                  </a:lnTo>
                  <a:cubicBezTo>
                    <a:pt x="2060" y="552"/>
                    <a:pt x="2036" y="575"/>
                    <a:pt x="2008" y="575"/>
                  </a:cubicBezTo>
                  <a:lnTo>
                    <a:pt x="52" y="575"/>
                  </a:lnTo>
                  <a:cubicBezTo>
                    <a:pt x="24" y="575"/>
                    <a:pt x="0" y="552"/>
                    <a:pt x="0" y="523"/>
                  </a:cubicBezTo>
                  <a:lnTo>
                    <a:pt x="0" y="52"/>
                  </a:lnTo>
                  <a:cubicBezTo>
                    <a:pt x="0" y="23"/>
                    <a:pt x="24" y="0"/>
                    <a:pt x="52" y="0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49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6" name="Rectangle 15"/>
            <p:cNvSpPr>
              <a:spLocks noChangeArrowheads="1"/>
            </p:cNvSpPr>
            <p:nvPr/>
          </p:nvSpPr>
          <p:spPr bwMode="auto">
            <a:xfrm>
              <a:off x="7492362" y="1666931"/>
              <a:ext cx="1492250" cy="317531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none" anchor="ctr"/>
            <a:lstStyle/>
            <a:p>
              <a:pPr algn="ctr"/>
              <a:r>
                <a:rPr lang="zh-CN" altLang="en-US" sz="1200" dirty="0">
                  <a:solidFill>
                    <a:schemeClr val="bg2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</p:grpSp>
      <p:sp>
        <p:nvSpPr>
          <p:cNvPr id="30" name="Line 132"/>
          <p:cNvSpPr>
            <a:spLocks noChangeShapeType="1"/>
          </p:cNvSpPr>
          <p:nvPr/>
        </p:nvSpPr>
        <p:spPr bwMode="auto">
          <a:xfrm rot="16200000" flipH="1">
            <a:off x="1931163" y="2258653"/>
            <a:ext cx="216024" cy="0"/>
          </a:xfrm>
          <a:prstGeom prst="line">
            <a:avLst/>
          </a:prstGeom>
          <a:noFill/>
          <a:ln w="12700" cap="flat">
            <a:solidFill>
              <a:schemeClr val="tx2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zh-CN" altLang="en-US" sz="1349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1397162" y="2366665"/>
            <a:ext cx="1278398" cy="357095"/>
            <a:chOff x="3768726" y="1582738"/>
            <a:chExt cx="1704975" cy="476250"/>
          </a:xfrm>
          <a:solidFill>
            <a:schemeClr val="bg1">
              <a:lumMod val="85000"/>
            </a:schemeClr>
          </a:solidFill>
        </p:grpSpPr>
        <p:sp>
          <p:nvSpPr>
            <p:cNvPr id="33" name="Freeform 78"/>
            <p:cNvSpPr>
              <a:spLocks/>
            </p:cNvSpPr>
            <p:nvPr/>
          </p:nvSpPr>
          <p:spPr bwMode="auto">
            <a:xfrm>
              <a:off x="3768726" y="1582738"/>
              <a:ext cx="1704975" cy="476250"/>
            </a:xfrm>
            <a:custGeom>
              <a:avLst/>
              <a:gdLst>
                <a:gd name="T0" fmla="*/ 52 w 2060"/>
                <a:gd name="T1" fmla="*/ 0 h 575"/>
                <a:gd name="T2" fmla="*/ 2008 w 2060"/>
                <a:gd name="T3" fmla="*/ 0 h 575"/>
                <a:gd name="T4" fmla="*/ 2060 w 2060"/>
                <a:gd name="T5" fmla="*/ 52 h 575"/>
                <a:gd name="T6" fmla="*/ 2060 w 2060"/>
                <a:gd name="T7" fmla="*/ 523 h 575"/>
                <a:gd name="T8" fmla="*/ 2008 w 2060"/>
                <a:gd name="T9" fmla="*/ 575 h 575"/>
                <a:gd name="T10" fmla="*/ 52 w 2060"/>
                <a:gd name="T11" fmla="*/ 575 h 575"/>
                <a:gd name="T12" fmla="*/ 0 w 2060"/>
                <a:gd name="T13" fmla="*/ 523 h 575"/>
                <a:gd name="T14" fmla="*/ 0 w 2060"/>
                <a:gd name="T15" fmla="*/ 52 h 575"/>
                <a:gd name="T16" fmla="*/ 52 w 2060"/>
                <a:gd name="T17" fmla="*/ 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60" h="575">
                  <a:moveTo>
                    <a:pt x="52" y="0"/>
                  </a:moveTo>
                  <a:lnTo>
                    <a:pt x="2008" y="0"/>
                  </a:lnTo>
                  <a:cubicBezTo>
                    <a:pt x="2036" y="0"/>
                    <a:pt x="2060" y="23"/>
                    <a:pt x="2060" y="52"/>
                  </a:cubicBezTo>
                  <a:lnTo>
                    <a:pt x="2060" y="523"/>
                  </a:lnTo>
                  <a:cubicBezTo>
                    <a:pt x="2060" y="552"/>
                    <a:pt x="2036" y="575"/>
                    <a:pt x="2008" y="575"/>
                  </a:cubicBezTo>
                  <a:lnTo>
                    <a:pt x="52" y="575"/>
                  </a:lnTo>
                  <a:cubicBezTo>
                    <a:pt x="24" y="575"/>
                    <a:pt x="0" y="552"/>
                    <a:pt x="0" y="523"/>
                  </a:cubicBezTo>
                  <a:lnTo>
                    <a:pt x="0" y="52"/>
                  </a:lnTo>
                  <a:cubicBezTo>
                    <a:pt x="0" y="23"/>
                    <a:pt x="24" y="0"/>
                    <a:pt x="5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49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4" name="Rectangle 15"/>
            <p:cNvSpPr>
              <a:spLocks noChangeArrowheads="1"/>
            </p:cNvSpPr>
            <p:nvPr/>
          </p:nvSpPr>
          <p:spPr bwMode="auto">
            <a:xfrm>
              <a:off x="3894138" y="1666931"/>
              <a:ext cx="1492250" cy="317531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none" anchor="ctr"/>
            <a:lstStyle/>
            <a:p>
              <a:pPr algn="ctr"/>
              <a:r>
                <a:rPr lang="zh-CN" altLang="en-US" sz="1200" dirty="0">
                  <a:solidFill>
                    <a:schemeClr val="bg2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4101557" y="2366665"/>
            <a:ext cx="1278398" cy="357095"/>
            <a:chOff x="7375526" y="1582738"/>
            <a:chExt cx="1704975" cy="476250"/>
          </a:xfrm>
          <a:solidFill>
            <a:schemeClr val="bg1">
              <a:lumMod val="85000"/>
            </a:schemeClr>
          </a:solidFill>
        </p:grpSpPr>
        <p:sp>
          <p:nvSpPr>
            <p:cNvPr id="36" name="Freeform 141"/>
            <p:cNvSpPr>
              <a:spLocks/>
            </p:cNvSpPr>
            <p:nvPr/>
          </p:nvSpPr>
          <p:spPr bwMode="auto">
            <a:xfrm>
              <a:off x="7375526" y="1582738"/>
              <a:ext cx="1704975" cy="476250"/>
            </a:xfrm>
            <a:custGeom>
              <a:avLst/>
              <a:gdLst>
                <a:gd name="T0" fmla="*/ 52 w 2060"/>
                <a:gd name="T1" fmla="*/ 0 h 575"/>
                <a:gd name="T2" fmla="*/ 2008 w 2060"/>
                <a:gd name="T3" fmla="*/ 0 h 575"/>
                <a:gd name="T4" fmla="*/ 2060 w 2060"/>
                <a:gd name="T5" fmla="*/ 52 h 575"/>
                <a:gd name="T6" fmla="*/ 2060 w 2060"/>
                <a:gd name="T7" fmla="*/ 523 h 575"/>
                <a:gd name="T8" fmla="*/ 2008 w 2060"/>
                <a:gd name="T9" fmla="*/ 575 h 575"/>
                <a:gd name="T10" fmla="*/ 52 w 2060"/>
                <a:gd name="T11" fmla="*/ 575 h 575"/>
                <a:gd name="T12" fmla="*/ 0 w 2060"/>
                <a:gd name="T13" fmla="*/ 523 h 575"/>
                <a:gd name="T14" fmla="*/ 0 w 2060"/>
                <a:gd name="T15" fmla="*/ 52 h 575"/>
                <a:gd name="T16" fmla="*/ 52 w 2060"/>
                <a:gd name="T17" fmla="*/ 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60" h="575">
                  <a:moveTo>
                    <a:pt x="52" y="0"/>
                  </a:moveTo>
                  <a:lnTo>
                    <a:pt x="2008" y="0"/>
                  </a:lnTo>
                  <a:cubicBezTo>
                    <a:pt x="2037" y="0"/>
                    <a:pt x="2060" y="23"/>
                    <a:pt x="2060" y="52"/>
                  </a:cubicBezTo>
                  <a:lnTo>
                    <a:pt x="2060" y="523"/>
                  </a:lnTo>
                  <a:cubicBezTo>
                    <a:pt x="2060" y="552"/>
                    <a:pt x="2036" y="575"/>
                    <a:pt x="2008" y="575"/>
                  </a:cubicBezTo>
                  <a:lnTo>
                    <a:pt x="52" y="575"/>
                  </a:lnTo>
                  <a:cubicBezTo>
                    <a:pt x="24" y="575"/>
                    <a:pt x="0" y="552"/>
                    <a:pt x="0" y="523"/>
                  </a:cubicBezTo>
                  <a:lnTo>
                    <a:pt x="0" y="52"/>
                  </a:lnTo>
                  <a:cubicBezTo>
                    <a:pt x="0" y="23"/>
                    <a:pt x="24" y="0"/>
                    <a:pt x="52" y="0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49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7" name="Rectangle 15"/>
            <p:cNvSpPr>
              <a:spLocks noChangeArrowheads="1"/>
            </p:cNvSpPr>
            <p:nvPr/>
          </p:nvSpPr>
          <p:spPr bwMode="auto">
            <a:xfrm>
              <a:off x="7492362" y="1666931"/>
              <a:ext cx="1492250" cy="317531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none" anchor="ctr"/>
            <a:lstStyle/>
            <a:p>
              <a:pPr algn="ctr"/>
              <a:r>
                <a:rPr lang="zh-CN" altLang="en-US" sz="1200" dirty="0">
                  <a:solidFill>
                    <a:schemeClr val="bg2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</p:grpSp>
      <p:sp>
        <p:nvSpPr>
          <p:cNvPr id="38" name="Line 132"/>
          <p:cNvSpPr>
            <a:spLocks noChangeShapeType="1"/>
          </p:cNvSpPr>
          <p:nvPr/>
        </p:nvSpPr>
        <p:spPr bwMode="auto">
          <a:xfrm rot="16200000" flipH="1">
            <a:off x="1937222" y="2834717"/>
            <a:ext cx="216024" cy="0"/>
          </a:xfrm>
          <a:prstGeom prst="line">
            <a:avLst/>
          </a:prstGeom>
          <a:noFill/>
          <a:ln w="12700" cap="flat">
            <a:solidFill>
              <a:schemeClr val="tx2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zh-CN" altLang="en-US" sz="1349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1403221" y="2942729"/>
            <a:ext cx="1278398" cy="357095"/>
            <a:chOff x="3768726" y="1582738"/>
            <a:chExt cx="1704975" cy="476250"/>
          </a:xfrm>
          <a:solidFill>
            <a:schemeClr val="bg1">
              <a:lumMod val="85000"/>
            </a:schemeClr>
          </a:solidFill>
        </p:grpSpPr>
        <p:sp>
          <p:nvSpPr>
            <p:cNvPr id="41" name="Freeform 78"/>
            <p:cNvSpPr>
              <a:spLocks/>
            </p:cNvSpPr>
            <p:nvPr/>
          </p:nvSpPr>
          <p:spPr bwMode="auto">
            <a:xfrm>
              <a:off x="3768726" y="1582738"/>
              <a:ext cx="1704975" cy="476250"/>
            </a:xfrm>
            <a:custGeom>
              <a:avLst/>
              <a:gdLst>
                <a:gd name="T0" fmla="*/ 52 w 2060"/>
                <a:gd name="T1" fmla="*/ 0 h 575"/>
                <a:gd name="T2" fmla="*/ 2008 w 2060"/>
                <a:gd name="T3" fmla="*/ 0 h 575"/>
                <a:gd name="T4" fmla="*/ 2060 w 2060"/>
                <a:gd name="T5" fmla="*/ 52 h 575"/>
                <a:gd name="T6" fmla="*/ 2060 w 2060"/>
                <a:gd name="T7" fmla="*/ 523 h 575"/>
                <a:gd name="T8" fmla="*/ 2008 w 2060"/>
                <a:gd name="T9" fmla="*/ 575 h 575"/>
                <a:gd name="T10" fmla="*/ 52 w 2060"/>
                <a:gd name="T11" fmla="*/ 575 h 575"/>
                <a:gd name="T12" fmla="*/ 0 w 2060"/>
                <a:gd name="T13" fmla="*/ 523 h 575"/>
                <a:gd name="T14" fmla="*/ 0 w 2060"/>
                <a:gd name="T15" fmla="*/ 52 h 575"/>
                <a:gd name="T16" fmla="*/ 52 w 2060"/>
                <a:gd name="T17" fmla="*/ 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60" h="575">
                  <a:moveTo>
                    <a:pt x="52" y="0"/>
                  </a:moveTo>
                  <a:lnTo>
                    <a:pt x="2008" y="0"/>
                  </a:lnTo>
                  <a:cubicBezTo>
                    <a:pt x="2036" y="0"/>
                    <a:pt x="2060" y="23"/>
                    <a:pt x="2060" y="52"/>
                  </a:cubicBezTo>
                  <a:lnTo>
                    <a:pt x="2060" y="523"/>
                  </a:lnTo>
                  <a:cubicBezTo>
                    <a:pt x="2060" y="552"/>
                    <a:pt x="2036" y="575"/>
                    <a:pt x="2008" y="575"/>
                  </a:cubicBezTo>
                  <a:lnTo>
                    <a:pt x="52" y="575"/>
                  </a:lnTo>
                  <a:cubicBezTo>
                    <a:pt x="24" y="575"/>
                    <a:pt x="0" y="552"/>
                    <a:pt x="0" y="523"/>
                  </a:cubicBezTo>
                  <a:lnTo>
                    <a:pt x="0" y="52"/>
                  </a:lnTo>
                  <a:cubicBezTo>
                    <a:pt x="0" y="23"/>
                    <a:pt x="24" y="0"/>
                    <a:pt x="5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49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2" name="Rectangle 15"/>
            <p:cNvSpPr>
              <a:spLocks noChangeArrowheads="1"/>
            </p:cNvSpPr>
            <p:nvPr/>
          </p:nvSpPr>
          <p:spPr bwMode="auto">
            <a:xfrm>
              <a:off x="3894138" y="1666931"/>
              <a:ext cx="1492250" cy="317531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none" anchor="ctr"/>
            <a:lstStyle/>
            <a:p>
              <a:pPr algn="ctr"/>
              <a:r>
                <a:rPr lang="zh-CN" altLang="en-US" sz="1200" dirty="0">
                  <a:solidFill>
                    <a:schemeClr val="bg2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4107616" y="2942729"/>
            <a:ext cx="1278398" cy="357095"/>
            <a:chOff x="7375526" y="1582738"/>
            <a:chExt cx="1704975" cy="476250"/>
          </a:xfrm>
          <a:solidFill>
            <a:schemeClr val="bg1">
              <a:lumMod val="85000"/>
            </a:schemeClr>
          </a:solidFill>
        </p:grpSpPr>
        <p:sp>
          <p:nvSpPr>
            <p:cNvPr id="44" name="Freeform 141"/>
            <p:cNvSpPr>
              <a:spLocks/>
            </p:cNvSpPr>
            <p:nvPr/>
          </p:nvSpPr>
          <p:spPr bwMode="auto">
            <a:xfrm>
              <a:off x="7375526" y="1582738"/>
              <a:ext cx="1704975" cy="476250"/>
            </a:xfrm>
            <a:custGeom>
              <a:avLst/>
              <a:gdLst>
                <a:gd name="T0" fmla="*/ 52 w 2060"/>
                <a:gd name="T1" fmla="*/ 0 h 575"/>
                <a:gd name="T2" fmla="*/ 2008 w 2060"/>
                <a:gd name="T3" fmla="*/ 0 h 575"/>
                <a:gd name="T4" fmla="*/ 2060 w 2060"/>
                <a:gd name="T5" fmla="*/ 52 h 575"/>
                <a:gd name="T6" fmla="*/ 2060 w 2060"/>
                <a:gd name="T7" fmla="*/ 523 h 575"/>
                <a:gd name="T8" fmla="*/ 2008 w 2060"/>
                <a:gd name="T9" fmla="*/ 575 h 575"/>
                <a:gd name="T10" fmla="*/ 52 w 2060"/>
                <a:gd name="T11" fmla="*/ 575 h 575"/>
                <a:gd name="T12" fmla="*/ 0 w 2060"/>
                <a:gd name="T13" fmla="*/ 523 h 575"/>
                <a:gd name="T14" fmla="*/ 0 w 2060"/>
                <a:gd name="T15" fmla="*/ 52 h 575"/>
                <a:gd name="T16" fmla="*/ 52 w 2060"/>
                <a:gd name="T17" fmla="*/ 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60" h="575">
                  <a:moveTo>
                    <a:pt x="52" y="0"/>
                  </a:moveTo>
                  <a:lnTo>
                    <a:pt x="2008" y="0"/>
                  </a:lnTo>
                  <a:cubicBezTo>
                    <a:pt x="2037" y="0"/>
                    <a:pt x="2060" y="23"/>
                    <a:pt x="2060" y="52"/>
                  </a:cubicBezTo>
                  <a:lnTo>
                    <a:pt x="2060" y="523"/>
                  </a:lnTo>
                  <a:cubicBezTo>
                    <a:pt x="2060" y="552"/>
                    <a:pt x="2036" y="575"/>
                    <a:pt x="2008" y="575"/>
                  </a:cubicBezTo>
                  <a:lnTo>
                    <a:pt x="52" y="575"/>
                  </a:lnTo>
                  <a:cubicBezTo>
                    <a:pt x="24" y="575"/>
                    <a:pt x="0" y="552"/>
                    <a:pt x="0" y="523"/>
                  </a:cubicBezTo>
                  <a:lnTo>
                    <a:pt x="0" y="52"/>
                  </a:lnTo>
                  <a:cubicBezTo>
                    <a:pt x="0" y="23"/>
                    <a:pt x="24" y="0"/>
                    <a:pt x="52" y="0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49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5" name="Rectangle 15"/>
            <p:cNvSpPr>
              <a:spLocks noChangeArrowheads="1"/>
            </p:cNvSpPr>
            <p:nvPr/>
          </p:nvSpPr>
          <p:spPr bwMode="auto">
            <a:xfrm>
              <a:off x="7492362" y="1666931"/>
              <a:ext cx="1492250" cy="317531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none" anchor="ctr"/>
            <a:lstStyle/>
            <a:p>
              <a:pPr algn="ctr"/>
              <a:r>
                <a:rPr lang="zh-CN" altLang="en-US" sz="1200" dirty="0">
                  <a:solidFill>
                    <a:schemeClr val="bg2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</p:grpSp>
      <p:sp>
        <p:nvSpPr>
          <p:cNvPr id="47" name="Line 104"/>
          <p:cNvSpPr>
            <a:spLocks noChangeShapeType="1"/>
          </p:cNvSpPr>
          <p:nvPr/>
        </p:nvSpPr>
        <p:spPr bwMode="auto">
          <a:xfrm>
            <a:off x="3391373" y="3158753"/>
            <a:ext cx="0" cy="186820"/>
          </a:xfrm>
          <a:prstGeom prst="line">
            <a:avLst/>
          </a:prstGeom>
          <a:noFill/>
          <a:ln w="12700" cap="flat">
            <a:solidFill>
              <a:schemeClr val="tx2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zh-CN" altLang="en-US" sz="1349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8" name="Line 132"/>
          <p:cNvSpPr>
            <a:spLocks noChangeShapeType="1"/>
          </p:cNvSpPr>
          <p:nvPr/>
        </p:nvSpPr>
        <p:spPr bwMode="auto">
          <a:xfrm flipH="1">
            <a:off x="2693306" y="3121276"/>
            <a:ext cx="1414094" cy="0"/>
          </a:xfrm>
          <a:prstGeom prst="line">
            <a:avLst/>
          </a:prstGeom>
          <a:noFill/>
          <a:ln w="12700" cap="flat">
            <a:solidFill>
              <a:schemeClr val="tx2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zh-CN" altLang="en-US" sz="1349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49" name="组合 48"/>
          <p:cNvGrpSpPr/>
          <p:nvPr/>
        </p:nvGrpSpPr>
        <p:grpSpPr>
          <a:xfrm>
            <a:off x="2942616" y="3302769"/>
            <a:ext cx="941540" cy="532071"/>
            <a:chOff x="5734051" y="889000"/>
            <a:chExt cx="1255713" cy="709613"/>
          </a:xfrm>
          <a:solidFill>
            <a:srgbClr val="44CEB9"/>
          </a:solidFill>
        </p:grpSpPr>
        <p:sp>
          <p:nvSpPr>
            <p:cNvPr id="50" name="Freeform 76"/>
            <p:cNvSpPr>
              <a:spLocks/>
            </p:cNvSpPr>
            <p:nvPr/>
          </p:nvSpPr>
          <p:spPr bwMode="auto">
            <a:xfrm>
              <a:off x="5734051" y="889000"/>
              <a:ext cx="1255713" cy="709613"/>
            </a:xfrm>
            <a:custGeom>
              <a:avLst/>
              <a:gdLst>
                <a:gd name="T0" fmla="*/ 78 w 1516"/>
                <a:gd name="T1" fmla="*/ 0 h 858"/>
                <a:gd name="T2" fmla="*/ 1439 w 1516"/>
                <a:gd name="T3" fmla="*/ 0 h 858"/>
                <a:gd name="T4" fmla="*/ 1516 w 1516"/>
                <a:gd name="T5" fmla="*/ 77 h 858"/>
                <a:gd name="T6" fmla="*/ 1516 w 1516"/>
                <a:gd name="T7" fmla="*/ 781 h 858"/>
                <a:gd name="T8" fmla="*/ 1439 w 1516"/>
                <a:gd name="T9" fmla="*/ 858 h 858"/>
                <a:gd name="T10" fmla="*/ 78 w 1516"/>
                <a:gd name="T11" fmla="*/ 858 h 858"/>
                <a:gd name="T12" fmla="*/ 0 w 1516"/>
                <a:gd name="T13" fmla="*/ 781 h 858"/>
                <a:gd name="T14" fmla="*/ 0 w 1516"/>
                <a:gd name="T15" fmla="*/ 77 h 858"/>
                <a:gd name="T16" fmla="*/ 78 w 1516"/>
                <a:gd name="T17" fmla="*/ 0 h 8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16" h="858">
                  <a:moveTo>
                    <a:pt x="78" y="0"/>
                  </a:moveTo>
                  <a:lnTo>
                    <a:pt x="1439" y="0"/>
                  </a:lnTo>
                  <a:cubicBezTo>
                    <a:pt x="1481" y="0"/>
                    <a:pt x="1516" y="35"/>
                    <a:pt x="1516" y="77"/>
                  </a:cubicBezTo>
                  <a:lnTo>
                    <a:pt x="1516" y="781"/>
                  </a:lnTo>
                  <a:cubicBezTo>
                    <a:pt x="1516" y="823"/>
                    <a:pt x="1481" y="858"/>
                    <a:pt x="1439" y="858"/>
                  </a:cubicBezTo>
                  <a:lnTo>
                    <a:pt x="78" y="858"/>
                  </a:lnTo>
                  <a:cubicBezTo>
                    <a:pt x="35" y="858"/>
                    <a:pt x="0" y="823"/>
                    <a:pt x="0" y="781"/>
                  </a:cubicBezTo>
                  <a:lnTo>
                    <a:pt x="0" y="77"/>
                  </a:lnTo>
                  <a:cubicBezTo>
                    <a:pt x="0" y="35"/>
                    <a:pt x="35" y="0"/>
                    <a:pt x="78" y="0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49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1" name="Rectangle 15"/>
            <p:cNvSpPr>
              <a:spLocks noChangeArrowheads="1"/>
            </p:cNvSpPr>
            <p:nvPr/>
          </p:nvSpPr>
          <p:spPr bwMode="auto">
            <a:xfrm>
              <a:off x="5919290" y="1085040"/>
              <a:ext cx="848615" cy="317531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none" anchor="ctr"/>
            <a:lstStyle/>
            <a:p>
              <a:pPr algn="ctr"/>
              <a:r>
                <a:rPr lang="zh-CN" altLang="en-US" sz="1349" dirty="0">
                  <a:solidFill>
                    <a:schemeClr val="bg1"/>
                  </a:solidFill>
                  <a:cs typeface="+mn-ea"/>
                  <a:sym typeface="+mn-lt"/>
                </a:rPr>
                <a:t>标</a:t>
              </a:r>
              <a:r>
                <a:rPr lang="zh-CN" altLang="en-US" sz="1349" dirty="0" smtClean="0">
                  <a:solidFill>
                    <a:schemeClr val="bg1"/>
                  </a:solidFill>
                  <a:cs typeface="+mn-ea"/>
                  <a:sym typeface="+mn-lt"/>
                </a:rPr>
                <a:t>题</a:t>
              </a:r>
              <a:endParaRPr lang="zh-CN" altLang="en-US" sz="1349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6105913" y="520580"/>
            <a:ext cx="1849601" cy="4441464"/>
            <a:chOff x="7237531" y="2427734"/>
            <a:chExt cx="907405" cy="2178960"/>
          </a:xfrm>
        </p:grpSpPr>
        <p:sp>
          <p:nvSpPr>
            <p:cNvPr id="79" name="任意多边形: 形状 49"/>
            <p:cNvSpPr>
              <a:spLocks/>
            </p:cNvSpPr>
            <p:nvPr/>
          </p:nvSpPr>
          <p:spPr bwMode="auto">
            <a:xfrm>
              <a:off x="7237531" y="2427734"/>
              <a:ext cx="907405" cy="2178960"/>
            </a:xfrm>
            <a:custGeom>
              <a:avLst/>
              <a:gdLst>
                <a:gd name="T0" fmla="*/ 564 w 647"/>
                <a:gd name="T1" fmla="*/ 327 h 1554"/>
                <a:gd name="T2" fmla="*/ 629 w 647"/>
                <a:gd name="T3" fmla="*/ 625 h 1554"/>
                <a:gd name="T4" fmla="*/ 542 w 647"/>
                <a:gd name="T5" fmla="*/ 747 h 1554"/>
                <a:gd name="T6" fmla="*/ 540 w 647"/>
                <a:gd name="T7" fmla="*/ 590 h 1554"/>
                <a:gd name="T8" fmla="*/ 540 w 647"/>
                <a:gd name="T9" fmla="*/ 540 h 1554"/>
                <a:gd name="T10" fmla="*/ 396 w 647"/>
                <a:gd name="T11" fmla="*/ 13 h 1554"/>
                <a:gd name="T12" fmla="*/ 436 w 647"/>
                <a:gd name="T13" fmla="*/ 46 h 1554"/>
                <a:gd name="T14" fmla="*/ 448 w 647"/>
                <a:gd name="T15" fmla="*/ 135 h 1554"/>
                <a:gd name="T16" fmla="*/ 430 w 647"/>
                <a:gd name="T17" fmla="*/ 171 h 1554"/>
                <a:gd name="T18" fmla="*/ 425 w 647"/>
                <a:gd name="T19" fmla="*/ 227 h 1554"/>
                <a:gd name="T20" fmla="*/ 510 w 647"/>
                <a:gd name="T21" fmla="*/ 276 h 1554"/>
                <a:gd name="T22" fmla="*/ 540 w 647"/>
                <a:gd name="T23" fmla="*/ 540 h 1554"/>
                <a:gd name="T24" fmla="*/ 528 w 647"/>
                <a:gd name="T25" fmla="*/ 624 h 1554"/>
                <a:gd name="T26" fmla="*/ 540 w 647"/>
                <a:gd name="T27" fmla="*/ 747 h 1554"/>
                <a:gd name="T28" fmla="*/ 514 w 647"/>
                <a:gd name="T29" fmla="*/ 771 h 1554"/>
                <a:gd name="T30" fmla="*/ 479 w 647"/>
                <a:gd name="T31" fmla="*/ 865 h 1554"/>
                <a:gd name="T32" fmla="*/ 431 w 647"/>
                <a:gd name="T33" fmla="*/ 1206 h 1554"/>
                <a:gd name="T34" fmla="*/ 398 w 647"/>
                <a:gd name="T35" fmla="*/ 1394 h 1554"/>
                <a:gd name="T36" fmla="*/ 413 w 647"/>
                <a:gd name="T37" fmla="*/ 1477 h 1554"/>
                <a:gd name="T38" fmla="*/ 399 w 647"/>
                <a:gd name="T39" fmla="*/ 1534 h 1554"/>
                <a:gd name="T40" fmla="*/ 327 w 647"/>
                <a:gd name="T41" fmla="*/ 1511 h 1554"/>
                <a:gd name="T42" fmla="*/ 332 w 647"/>
                <a:gd name="T43" fmla="*/ 1451 h 1554"/>
                <a:gd name="T44" fmla="*/ 326 w 647"/>
                <a:gd name="T45" fmla="*/ 1382 h 1554"/>
                <a:gd name="T46" fmla="*/ 328 w 647"/>
                <a:gd name="T47" fmla="*/ 1260 h 1554"/>
                <a:gd name="T48" fmla="*/ 340 w 647"/>
                <a:gd name="T49" fmla="*/ 1153 h 1554"/>
                <a:gd name="T50" fmla="*/ 333 w 647"/>
                <a:gd name="T51" fmla="*/ 1004 h 1554"/>
                <a:gd name="T52" fmla="*/ 299 w 647"/>
                <a:gd name="T53" fmla="*/ 947 h 1554"/>
                <a:gd name="T54" fmla="*/ 189 w 647"/>
                <a:gd name="T55" fmla="*/ 1362 h 1554"/>
                <a:gd name="T56" fmla="*/ 195 w 647"/>
                <a:gd name="T57" fmla="*/ 563 h 1554"/>
                <a:gd name="T58" fmla="*/ 189 w 647"/>
                <a:gd name="T59" fmla="*/ 525 h 1554"/>
                <a:gd name="T60" fmla="*/ 228 w 647"/>
                <a:gd name="T61" fmla="*/ 260 h 1554"/>
                <a:gd name="T62" fmla="*/ 326 w 647"/>
                <a:gd name="T63" fmla="*/ 222 h 1554"/>
                <a:gd name="T64" fmla="*/ 311 w 647"/>
                <a:gd name="T65" fmla="*/ 159 h 1554"/>
                <a:gd name="T66" fmla="*/ 317 w 647"/>
                <a:gd name="T67" fmla="*/ 83 h 1554"/>
                <a:gd name="T68" fmla="*/ 347 w 647"/>
                <a:gd name="T69" fmla="*/ 26 h 1554"/>
                <a:gd name="T70" fmla="*/ 396 w 647"/>
                <a:gd name="T71" fmla="*/ 13 h 1554"/>
                <a:gd name="T72" fmla="*/ 185 w 647"/>
                <a:gd name="T73" fmla="*/ 1381 h 1554"/>
                <a:gd name="T74" fmla="*/ 157 w 647"/>
                <a:gd name="T75" fmla="*/ 1489 h 1554"/>
                <a:gd name="T76" fmla="*/ 119 w 647"/>
                <a:gd name="T77" fmla="*/ 1505 h 1554"/>
                <a:gd name="T78" fmla="*/ 0 w 647"/>
                <a:gd name="T79" fmla="*/ 1541 h 1554"/>
                <a:gd name="T80" fmla="*/ 60 w 647"/>
                <a:gd name="T81" fmla="*/ 1461 h 1554"/>
                <a:gd name="T82" fmla="*/ 90 w 647"/>
                <a:gd name="T83" fmla="*/ 1320 h 1554"/>
                <a:gd name="T84" fmla="*/ 162 w 647"/>
                <a:gd name="T85" fmla="*/ 941 h 1554"/>
                <a:gd name="T86" fmla="*/ 184 w 647"/>
                <a:gd name="T87" fmla="*/ 794 h 1554"/>
                <a:gd name="T88" fmla="*/ 158 w 647"/>
                <a:gd name="T89" fmla="*/ 778 h 1554"/>
                <a:gd name="T90" fmla="*/ 150 w 647"/>
                <a:gd name="T91" fmla="*/ 732 h 1554"/>
                <a:gd name="T92" fmla="*/ 99 w 647"/>
                <a:gd name="T93" fmla="*/ 588 h 1554"/>
                <a:gd name="T94" fmla="*/ 136 w 647"/>
                <a:gd name="T95" fmla="*/ 409 h 1554"/>
                <a:gd name="T96" fmla="*/ 176 w 647"/>
                <a:gd name="T97" fmla="*/ 286 h 1554"/>
                <a:gd name="T98" fmla="*/ 189 w 647"/>
                <a:gd name="T99" fmla="*/ 525 h 1554"/>
                <a:gd name="T100" fmla="*/ 179 w 647"/>
                <a:gd name="T101" fmla="*/ 560 h 1554"/>
                <a:gd name="T102" fmla="*/ 189 w 647"/>
                <a:gd name="T103" fmla="*/ 611 h 1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47" h="1554">
                  <a:moveTo>
                    <a:pt x="540" y="289"/>
                  </a:moveTo>
                  <a:cubicBezTo>
                    <a:pt x="551" y="296"/>
                    <a:pt x="560" y="307"/>
                    <a:pt x="564" y="327"/>
                  </a:cubicBezTo>
                  <a:cubicBezTo>
                    <a:pt x="571" y="363"/>
                    <a:pt x="608" y="485"/>
                    <a:pt x="626" y="518"/>
                  </a:cubicBezTo>
                  <a:cubicBezTo>
                    <a:pt x="645" y="552"/>
                    <a:pt x="647" y="597"/>
                    <a:pt x="629" y="625"/>
                  </a:cubicBezTo>
                  <a:cubicBezTo>
                    <a:pt x="610" y="653"/>
                    <a:pt x="567" y="722"/>
                    <a:pt x="560" y="732"/>
                  </a:cubicBezTo>
                  <a:cubicBezTo>
                    <a:pt x="554" y="741"/>
                    <a:pt x="552" y="748"/>
                    <a:pt x="542" y="747"/>
                  </a:cubicBezTo>
                  <a:cubicBezTo>
                    <a:pt x="541" y="747"/>
                    <a:pt x="541" y="747"/>
                    <a:pt x="540" y="747"/>
                  </a:cubicBezTo>
                  <a:cubicBezTo>
                    <a:pt x="540" y="590"/>
                    <a:pt x="540" y="590"/>
                    <a:pt x="540" y="590"/>
                  </a:cubicBezTo>
                  <a:cubicBezTo>
                    <a:pt x="549" y="577"/>
                    <a:pt x="558" y="566"/>
                    <a:pt x="555" y="559"/>
                  </a:cubicBezTo>
                  <a:cubicBezTo>
                    <a:pt x="549" y="548"/>
                    <a:pt x="545" y="547"/>
                    <a:pt x="540" y="540"/>
                  </a:cubicBezTo>
                  <a:lnTo>
                    <a:pt x="540" y="289"/>
                  </a:lnTo>
                  <a:close/>
                  <a:moveTo>
                    <a:pt x="396" y="13"/>
                  </a:moveTo>
                  <a:cubicBezTo>
                    <a:pt x="404" y="20"/>
                    <a:pt x="414" y="33"/>
                    <a:pt x="422" y="29"/>
                  </a:cubicBezTo>
                  <a:cubicBezTo>
                    <a:pt x="430" y="24"/>
                    <a:pt x="427" y="46"/>
                    <a:pt x="436" y="46"/>
                  </a:cubicBezTo>
                  <a:cubicBezTo>
                    <a:pt x="445" y="46"/>
                    <a:pt x="456" y="77"/>
                    <a:pt x="454" y="94"/>
                  </a:cubicBezTo>
                  <a:cubicBezTo>
                    <a:pt x="453" y="111"/>
                    <a:pt x="449" y="128"/>
                    <a:pt x="448" y="135"/>
                  </a:cubicBezTo>
                  <a:cubicBezTo>
                    <a:pt x="446" y="142"/>
                    <a:pt x="443" y="170"/>
                    <a:pt x="437" y="170"/>
                  </a:cubicBezTo>
                  <a:cubicBezTo>
                    <a:pt x="432" y="170"/>
                    <a:pt x="430" y="171"/>
                    <a:pt x="430" y="171"/>
                  </a:cubicBezTo>
                  <a:cubicBezTo>
                    <a:pt x="430" y="171"/>
                    <a:pt x="423" y="193"/>
                    <a:pt x="423" y="210"/>
                  </a:cubicBezTo>
                  <a:cubicBezTo>
                    <a:pt x="423" y="227"/>
                    <a:pt x="425" y="227"/>
                    <a:pt x="425" y="227"/>
                  </a:cubicBezTo>
                  <a:cubicBezTo>
                    <a:pt x="435" y="242"/>
                    <a:pt x="435" y="242"/>
                    <a:pt x="435" y="242"/>
                  </a:cubicBezTo>
                  <a:cubicBezTo>
                    <a:pt x="435" y="242"/>
                    <a:pt x="486" y="269"/>
                    <a:pt x="510" y="276"/>
                  </a:cubicBezTo>
                  <a:cubicBezTo>
                    <a:pt x="520" y="279"/>
                    <a:pt x="531" y="283"/>
                    <a:pt x="540" y="289"/>
                  </a:cubicBezTo>
                  <a:cubicBezTo>
                    <a:pt x="540" y="540"/>
                    <a:pt x="540" y="540"/>
                    <a:pt x="540" y="540"/>
                  </a:cubicBezTo>
                  <a:cubicBezTo>
                    <a:pt x="537" y="535"/>
                    <a:pt x="534" y="527"/>
                    <a:pt x="531" y="512"/>
                  </a:cubicBezTo>
                  <a:cubicBezTo>
                    <a:pt x="531" y="544"/>
                    <a:pt x="520" y="592"/>
                    <a:pt x="528" y="624"/>
                  </a:cubicBezTo>
                  <a:cubicBezTo>
                    <a:pt x="527" y="612"/>
                    <a:pt x="533" y="600"/>
                    <a:pt x="540" y="590"/>
                  </a:cubicBezTo>
                  <a:cubicBezTo>
                    <a:pt x="540" y="747"/>
                    <a:pt x="540" y="747"/>
                    <a:pt x="540" y="747"/>
                  </a:cubicBezTo>
                  <a:cubicBezTo>
                    <a:pt x="532" y="746"/>
                    <a:pt x="526" y="747"/>
                    <a:pt x="526" y="747"/>
                  </a:cubicBezTo>
                  <a:cubicBezTo>
                    <a:pt x="526" y="747"/>
                    <a:pt x="522" y="766"/>
                    <a:pt x="514" y="771"/>
                  </a:cubicBezTo>
                  <a:cubicBezTo>
                    <a:pt x="506" y="776"/>
                    <a:pt x="497" y="795"/>
                    <a:pt x="495" y="788"/>
                  </a:cubicBezTo>
                  <a:cubicBezTo>
                    <a:pt x="492" y="782"/>
                    <a:pt x="486" y="836"/>
                    <a:pt x="479" y="865"/>
                  </a:cubicBezTo>
                  <a:cubicBezTo>
                    <a:pt x="473" y="894"/>
                    <a:pt x="442" y="1097"/>
                    <a:pt x="442" y="1126"/>
                  </a:cubicBezTo>
                  <a:cubicBezTo>
                    <a:pt x="442" y="1155"/>
                    <a:pt x="430" y="1185"/>
                    <a:pt x="431" y="1206"/>
                  </a:cubicBezTo>
                  <a:cubicBezTo>
                    <a:pt x="432" y="1227"/>
                    <a:pt x="428" y="1281"/>
                    <a:pt x="427" y="1311"/>
                  </a:cubicBezTo>
                  <a:cubicBezTo>
                    <a:pt x="425" y="1341"/>
                    <a:pt x="398" y="1372"/>
                    <a:pt x="398" y="1394"/>
                  </a:cubicBezTo>
                  <a:cubicBezTo>
                    <a:pt x="398" y="1416"/>
                    <a:pt x="405" y="1427"/>
                    <a:pt x="401" y="1440"/>
                  </a:cubicBezTo>
                  <a:cubicBezTo>
                    <a:pt x="398" y="1452"/>
                    <a:pt x="399" y="1461"/>
                    <a:pt x="413" y="1477"/>
                  </a:cubicBezTo>
                  <a:cubicBezTo>
                    <a:pt x="427" y="1492"/>
                    <a:pt x="432" y="1505"/>
                    <a:pt x="431" y="1517"/>
                  </a:cubicBezTo>
                  <a:cubicBezTo>
                    <a:pt x="430" y="1529"/>
                    <a:pt x="427" y="1533"/>
                    <a:pt x="399" y="1534"/>
                  </a:cubicBezTo>
                  <a:cubicBezTo>
                    <a:pt x="371" y="1535"/>
                    <a:pt x="345" y="1527"/>
                    <a:pt x="345" y="1520"/>
                  </a:cubicBezTo>
                  <a:cubicBezTo>
                    <a:pt x="345" y="1514"/>
                    <a:pt x="335" y="1511"/>
                    <a:pt x="327" y="1511"/>
                  </a:cubicBezTo>
                  <a:cubicBezTo>
                    <a:pt x="319" y="1511"/>
                    <a:pt x="320" y="1503"/>
                    <a:pt x="324" y="1487"/>
                  </a:cubicBezTo>
                  <a:cubicBezTo>
                    <a:pt x="327" y="1471"/>
                    <a:pt x="339" y="1449"/>
                    <a:pt x="332" y="1451"/>
                  </a:cubicBezTo>
                  <a:cubicBezTo>
                    <a:pt x="325" y="1453"/>
                    <a:pt x="319" y="1449"/>
                    <a:pt x="319" y="1426"/>
                  </a:cubicBezTo>
                  <a:cubicBezTo>
                    <a:pt x="319" y="1403"/>
                    <a:pt x="316" y="1396"/>
                    <a:pt x="326" y="1382"/>
                  </a:cubicBezTo>
                  <a:cubicBezTo>
                    <a:pt x="336" y="1368"/>
                    <a:pt x="334" y="1342"/>
                    <a:pt x="332" y="1322"/>
                  </a:cubicBezTo>
                  <a:cubicBezTo>
                    <a:pt x="330" y="1301"/>
                    <a:pt x="323" y="1286"/>
                    <a:pt x="328" y="1260"/>
                  </a:cubicBezTo>
                  <a:cubicBezTo>
                    <a:pt x="334" y="1235"/>
                    <a:pt x="335" y="1204"/>
                    <a:pt x="332" y="1191"/>
                  </a:cubicBezTo>
                  <a:cubicBezTo>
                    <a:pt x="328" y="1178"/>
                    <a:pt x="331" y="1163"/>
                    <a:pt x="340" y="1153"/>
                  </a:cubicBezTo>
                  <a:cubicBezTo>
                    <a:pt x="349" y="1142"/>
                    <a:pt x="335" y="1124"/>
                    <a:pt x="335" y="1112"/>
                  </a:cubicBezTo>
                  <a:cubicBezTo>
                    <a:pt x="335" y="1101"/>
                    <a:pt x="339" y="1052"/>
                    <a:pt x="333" y="1004"/>
                  </a:cubicBezTo>
                  <a:cubicBezTo>
                    <a:pt x="327" y="955"/>
                    <a:pt x="326" y="918"/>
                    <a:pt x="325" y="905"/>
                  </a:cubicBezTo>
                  <a:cubicBezTo>
                    <a:pt x="324" y="893"/>
                    <a:pt x="317" y="898"/>
                    <a:pt x="299" y="947"/>
                  </a:cubicBezTo>
                  <a:cubicBezTo>
                    <a:pt x="282" y="996"/>
                    <a:pt x="238" y="1147"/>
                    <a:pt x="230" y="1181"/>
                  </a:cubicBezTo>
                  <a:cubicBezTo>
                    <a:pt x="223" y="1209"/>
                    <a:pt x="199" y="1315"/>
                    <a:pt x="189" y="1362"/>
                  </a:cubicBezTo>
                  <a:cubicBezTo>
                    <a:pt x="189" y="611"/>
                    <a:pt x="189" y="611"/>
                    <a:pt x="189" y="611"/>
                  </a:cubicBezTo>
                  <a:cubicBezTo>
                    <a:pt x="191" y="608"/>
                    <a:pt x="189" y="582"/>
                    <a:pt x="195" y="563"/>
                  </a:cubicBezTo>
                  <a:cubicBezTo>
                    <a:pt x="202" y="541"/>
                    <a:pt x="205" y="511"/>
                    <a:pt x="206" y="475"/>
                  </a:cubicBezTo>
                  <a:cubicBezTo>
                    <a:pt x="206" y="475"/>
                    <a:pt x="197" y="506"/>
                    <a:pt x="189" y="525"/>
                  </a:cubicBezTo>
                  <a:cubicBezTo>
                    <a:pt x="189" y="269"/>
                    <a:pt x="189" y="269"/>
                    <a:pt x="189" y="269"/>
                  </a:cubicBezTo>
                  <a:cubicBezTo>
                    <a:pt x="197" y="266"/>
                    <a:pt x="209" y="263"/>
                    <a:pt x="228" y="260"/>
                  </a:cubicBezTo>
                  <a:cubicBezTo>
                    <a:pt x="271" y="255"/>
                    <a:pt x="302" y="243"/>
                    <a:pt x="312" y="235"/>
                  </a:cubicBezTo>
                  <a:cubicBezTo>
                    <a:pt x="318" y="230"/>
                    <a:pt x="322" y="226"/>
                    <a:pt x="326" y="222"/>
                  </a:cubicBezTo>
                  <a:cubicBezTo>
                    <a:pt x="329" y="219"/>
                    <a:pt x="334" y="213"/>
                    <a:pt x="329" y="212"/>
                  </a:cubicBezTo>
                  <a:cubicBezTo>
                    <a:pt x="318" y="211"/>
                    <a:pt x="316" y="171"/>
                    <a:pt x="311" y="159"/>
                  </a:cubicBezTo>
                  <a:cubicBezTo>
                    <a:pt x="305" y="147"/>
                    <a:pt x="307" y="138"/>
                    <a:pt x="311" y="127"/>
                  </a:cubicBezTo>
                  <a:cubicBezTo>
                    <a:pt x="315" y="117"/>
                    <a:pt x="308" y="101"/>
                    <a:pt x="317" y="83"/>
                  </a:cubicBezTo>
                  <a:cubicBezTo>
                    <a:pt x="326" y="66"/>
                    <a:pt x="313" y="45"/>
                    <a:pt x="326" y="43"/>
                  </a:cubicBezTo>
                  <a:cubicBezTo>
                    <a:pt x="339" y="41"/>
                    <a:pt x="334" y="26"/>
                    <a:pt x="347" y="26"/>
                  </a:cubicBezTo>
                  <a:cubicBezTo>
                    <a:pt x="360" y="26"/>
                    <a:pt x="361" y="8"/>
                    <a:pt x="373" y="14"/>
                  </a:cubicBezTo>
                  <a:cubicBezTo>
                    <a:pt x="386" y="20"/>
                    <a:pt x="386" y="0"/>
                    <a:pt x="396" y="13"/>
                  </a:cubicBezTo>
                  <a:close/>
                  <a:moveTo>
                    <a:pt x="189" y="1362"/>
                  </a:moveTo>
                  <a:cubicBezTo>
                    <a:pt x="187" y="1370"/>
                    <a:pt x="186" y="1376"/>
                    <a:pt x="185" y="1381"/>
                  </a:cubicBezTo>
                  <a:cubicBezTo>
                    <a:pt x="179" y="1409"/>
                    <a:pt x="172" y="1467"/>
                    <a:pt x="164" y="1467"/>
                  </a:cubicBezTo>
                  <a:cubicBezTo>
                    <a:pt x="156" y="1467"/>
                    <a:pt x="158" y="1473"/>
                    <a:pt x="157" y="1489"/>
                  </a:cubicBezTo>
                  <a:cubicBezTo>
                    <a:pt x="156" y="1505"/>
                    <a:pt x="140" y="1508"/>
                    <a:pt x="131" y="1511"/>
                  </a:cubicBezTo>
                  <a:cubicBezTo>
                    <a:pt x="121" y="1515"/>
                    <a:pt x="119" y="1505"/>
                    <a:pt x="119" y="1505"/>
                  </a:cubicBezTo>
                  <a:cubicBezTo>
                    <a:pt x="119" y="1505"/>
                    <a:pt x="104" y="1537"/>
                    <a:pt x="78" y="1540"/>
                  </a:cubicBezTo>
                  <a:cubicBezTo>
                    <a:pt x="51" y="1544"/>
                    <a:pt x="0" y="1554"/>
                    <a:pt x="0" y="1541"/>
                  </a:cubicBezTo>
                  <a:cubicBezTo>
                    <a:pt x="0" y="1529"/>
                    <a:pt x="6" y="1517"/>
                    <a:pt x="23" y="1507"/>
                  </a:cubicBezTo>
                  <a:cubicBezTo>
                    <a:pt x="41" y="1496"/>
                    <a:pt x="53" y="1468"/>
                    <a:pt x="60" y="1461"/>
                  </a:cubicBezTo>
                  <a:cubicBezTo>
                    <a:pt x="67" y="1455"/>
                    <a:pt x="58" y="1457"/>
                    <a:pt x="64" y="1443"/>
                  </a:cubicBezTo>
                  <a:cubicBezTo>
                    <a:pt x="69" y="1429"/>
                    <a:pt x="87" y="1347"/>
                    <a:pt x="90" y="1320"/>
                  </a:cubicBezTo>
                  <a:cubicBezTo>
                    <a:pt x="94" y="1294"/>
                    <a:pt x="91" y="1203"/>
                    <a:pt x="104" y="1160"/>
                  </a:cubicBezTo>
                  <a:cubicBezTo>
                    <a:pt x="117" y="1117"/>
                    <a:pt x="156" y="979"/>
                    <a:pt x="162" y="941"/>
                  </a:cubicBezTo>
                  <a:cubicBezTo>
                    <a:pt x="168" y="903"/>
                    <a:pt x="176" y="865"/>
                    <a:pt x="176" y="844"/>
                  </a:cubicBezTo>
                  <a:cubicBezTo>
                    <a:pt x="176" y="823"/>
                    <a:pt x="178" y="809"/>
                    <a:pt x="184" y="794"/>
                  </a:cubicBezTo>
                  <a:cubicBezTo>
                    <a:pt x="190" y="779"/>
                    <a:pt x="183" y="759"/>
                    <a:pt x="183" y="759"/>
                  </a:cubicBezTo>
                  <a:cubicBezTo>
                    <a:pt x="183" y="759"/>
                    <a:pt x="168" y="770"/>
                    <a:pt x="158" y="778"/>
                  </a:cubicBezTo>
                  <a:cubicBezTo>
                    <a:pt x="149" y="786"/>
                    <a:pt x="149" y="774"/>
                    <a:pt x="154" y="755"/>
                  </a:cubicBezTo>
                  <a:cubicBezTo>
                    <a:pt x="158" y="737"/>
                    <a:pt x="155" y="726"/>
                    <a:pt x="150" y="732"/>
                  </a:cubicBezTo>
                  <a:cubicBezTo>
                    <a:pt x="146" y="738"/>
                    <a:pt x="142" y="702"/>
                    <a:pt x="131" y="680"/>
                  </a:cubicBezTo>
                  <a:cubicBezTo>
                    <a:pt x="119" y="658"/>
                    <a:pt x="94" y="613"/>
                    <a:pt x="99" y="588"/>
                  </a:cubicBezTo>
                  <a:cubicBezTo>
                    <a:pt x="105" y="562"/>
                    <a:pt x="108" y="517"/>
                    <a:pt x="115" y="495"/>
                  </a:cubicBezTo>
                  <a:cubicBezTo>
                    <a:pt x="121" y="473"/>
                    <a:pt x="128" y="434"/>
                    <a:pt x="136" y="409"/>
                  </a:cubicBezTo>
                  <a:cubicBezTo>
                    <a:pt x="145" y="385"/>
                    <a:pt x="143" y="374"/>
                    <a:pt x="154" y="349"/>
                  </a:cubicBezTo>
                  <a:cubicBezTo>
                    <a:pt x="164" y="325"/>
                    <a:pt x="176" y="297"/>
                    <a:pt x="176" y="286"/>
                  </a:cubicBezTo>
                  <a:cubicBezTo>
                    <a:pt x="176" y="279"/>
                    <a:pt x="179" y="274"/>
                    <a:pt x="189" y="269"/>
                  </a:cubicBezTo>
                  <a:cubicBezTo>
                    <a:pt x="189" y="525"/>
                    <a:pt x="189" y="525"/>
                    <a:pt x="189" y="525"/>
                  </a:cubicBezTo>
                  <a:cubicBezTo>
                    <a:pt x="185" y="532"/>
                    <a:pt x="182" y="538"/>
                    <a:pt x="179" y="539"/>
                  </a:cubicBezTo>
                  <a:cubicBezTo>
                    <a:pt x="170" y="541"/>
                    <a:pt x="169" y="554"/>
                    <a:pt x="179" y="560"/>
                  </a:cubicBezTo>
                  <a:cubicBezTo>
                    <a:pt x="190" y="566"/>
                    <a:pt x="183" y="605"/>
                    <a:pt x="187" y="611"/>
                  </a:cubicBezTo>
                  <a:cubicBezTo>
                    <a:pt x="188" y="611"/>
                    <a:pt x="188" y="612"/>
                    <a:pt x="189" y="611"/>
                  </a:cubicBezTo>
                  <a:lnTo>
                    <a:pt x="189" y="1362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0" name="任意多边形: 形状 50"/>
            <p:cNvSpPr>
              <a:spLocks/>
            </p:cNvSpPr>
            <p:nvPr/>
          </p:nvSpPr>
          <p:spPr bwMode="auto">
            <a:xfrm>
              <a:off x="7572527" y="2738929"/>
              <a:ext cx="321310" cy="628340"/>
            </a:xfrm>
            <a:custGeom>
              <a:avLst/>
              <a:gdLst>
                <a:gd name="T0" fmla="*/ 185 w 229"/>
                <a:gd name="T1" fmla="*/ 1 h 448"/>
                <a:gd name="T2" fmla="*/ 186 w 229"/>
                <a:gd name="T3" fmla="*/ 5 h 448"/>
                <a:gd name="T4" fmla="*/ 195 w 229"/>
                <a:gd name="T5" fmla="*/ 18 h 448"/>
                <a:gd name="T6" fmla="*/ 194 w 229"/>
                <a:gd name="T7" fmla="*/ 21 h 448"/>
                <a:gd name="T8" fmla="*/ 187 w 229"/>
                <a:gd name="T9" fmla="*/ 179 h 448"/>
                <a:gd name="T10" fmla="*/ 188 w 229"/>
                <a:gd name="T11" fmla="*/ 306 h 448"/>
                <a:gd name="T12" fmla="*/ 210 w 229"/>
                <a:gd name="T13" fmla="*/ 401 h 448"/>
                <a:gd name="T14" fmla="*/ 229 w 229"/>
                <a:gd name="T15" fmla="*/ 446 h 448"/>
                <a:gd name="T16" fmla="*/ 152 w 229"/>
                <a:gd name="T17" fmla="*/ 442 h 448"/>
                <a:gd name="T18" fmla="*/ 25 w 229"/>
                <a:gd name="T19" fmla="*/ 443 h 448"/>
                <a:gd name="T20" fmla="*/ 0 w 229"/>
                <a:gd name="T21" fmla="*/ 433 h 448"/>
                <a:gd name="T22" fmla="*/ 29 w 229"/>
                <a:gd name="T23" fmla="*/ 350 h 448"/>
                <a:gd name="T24" fmla="*/ 53 w 229"/>
                <a:gd name="T25" fmla="*/ 186 h 448"/>
                <a:gd name="T26" fmla="*/ 63 w 229"/>
                <a:gd name="T27" fmla="*/ 39 h 448"/>
                <a:gd name="T28" fmla="*/ 72 w 229"/>
                <a:gd name="T29" fmla="*/ 14 h 448"/>
                <a:gd name="T30" fmla="*/ 73 w 229"/>
                <a:gd name="T31" fmla="*/ 13 h 448"/>
                <a:gd name="T32" fmla="*/ 87 w 229"/>
                <a:gd name="T33" fmla="*/ 0 h 448"/>
                <a:gd name="T34" fmla="*/ 110 w 229"/>
                <a:gd name="T35" fmla="*/ 29 h 448"/>
                <a:gd name="T36" fmla="*/ 146 w 229"/>
                <a:gd name="T37" fmla="*/ 40 h 448"/>
                <a:gd name="T38" fmla="*/ 185 w 229"/>
                <a:gd name="T39" fmla="*/ 1 h 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29" h="448">
                  <a:moveTo>
                    <a:pt x="185" y="1"/>
                  </a:moveTo>
                  <a:cubicBezTo>
                    <a:pt x="185" y="5"/>
                    <a:pt x="186" y="5"/>
                    <a:pt x="186" y="5"/>
                  </a:cubicBezTo>
                  <a:cubicBezTo>
                    <a:pt x="195" y="18"/>
                    <a:pt x="195" y="18"/>
                    <a:pt x="195" y="18"/>
                  </a:cubicBezTo>
                  <a:cubicBezTo>
                    <a:pt x="195" y="19"/>
                    <a:pt x="194" y="20"/>
                    <a:pt x="194" y="21"/>
                  </a:cubicBezTo>
                  <a:cubicBezTo>
                    <a:pt x="191" y="45"/>
                    <a:pt x="187" y="125"/>
                    <a:pt x="187" y="179"/>
                  </a:cubicBezTo>
                  <a:cubicBezTo>
                    <a:pt x="187" y="233"/>
                    <a:pt x="180" y="262"/>
                    <a:pt x="188" y="306"/>
                  </a:cubicBezTo>
                  <a:cubicBezTo>
                    <a:pt x="197" y="350"/>
                    <a:pt x="199" y="375"/>
                    <a:pt x="210" y="401"/>
                  </a:cubicBezTo>
                  <a:cubicBezTo>
                    <a:pt x="222" y="427"/>
                    <a:pt x="229" y="446"/>
                    <a:pt x="229" y="446"/>
                  </a:cubicBezTo>
                  <a:cubicBezTo>
                    <a:pt x="229" y="446"/>
                    <a:pt x="191" y="442"/>
                    <a:pt x="152" y="442"/>
                  </a:cubicBezTo>
                  <a:cubicBezTo>
                    <a:pt x="113" y="442"/>
                    <a:pt x="40" y="448"/>
                    <a:pt x="25" y="443"/>
                  </a:cubicBezTo>
                  <a:cubicBezTo>
                    <a:pt x="10" y="439"/>
                    <a:pt x="0" y="433"/>
                    <a:pt x="0" y="433"/>
                  </a:cubicBezTo>
                  <a:cubicBezTo>
                    <a:pt x="0" y="433"/>
                    <a:pt x="18" y="394"/>
                    <a:pt x="29" y="350"/>
                  </a:cubicBezTo>
                  <a:cubicBezTo>
                    <a:pt x="41" y="306"/>
                    <a:pt x="53" y="246"/>
                    <a:pt x="53" y="186"/>
                  </a:cubicBezTo>
                  <a:cubicBezTo>
                    <a:pt x="53" y="126"/>
                    <a:pt x="51" y="69"/>
                    <a:pt x="63" y="39"/>
                  </a:cubicBezTo>
                  <a:cubicBezTo>
                    <a:pt x="67" y="28"/>
                    <a:pt x="70" y="19"/>
                    <a:pt x="72" y="14"/>
                  </a:cubicBezTo>
                  <a:cubicBezTo>
                    <a:pt x="73" y="13"/>
                    <a:pt x="70" y="15"/>
                    <a:pt x="73" y="13"/>
                  </a:cubicBezTo>
                  <a:cubicBezTo>
                    <a:pt x="76" y="11"/>
                    <a:pt x="83" y="4"/>
                    <a:pt x="87" y="0"/>
                  </a:cubicBezTo>
                  <a:cubicBezTo>
                    <a:pt x="93" y="8"/>
                    <a:pt x="96" y="13"/>
                    <a:pt x="110" y="29"/>
                  </a:cubicBezTo>
                  <a:cubicBezTo>
                    <a:pt x="123" y="44"/>
                    <a:pt x="124" y="55"/>
                    <a:pt x="146" y="40"/>
                  </a:cubicBezTo>
                  <a:cubicBezTo>
                    <a:pt x="162" y="30"/>
                    <a:pt x="174" y="14"/>
                    <a:pt x="18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1" name="任意多边形: 形状 51"/>
            <p:cNvSpPr>
              <a:spLocks/>
            </p:cNvSpPr>
            <p:nvPr/>
          </p:nvSpPr>
          <p:spPr bwMode="auto">
            <a:xfrm>
              <a:off x="7624293" y="2812116"/>
              <a:ext cx="154705" cy="621200"/>
            </a:xfrm>
            <a:custGeom>
              <a:avLst/>
              <a:gdLst>
                <a:gd name="T0" fmla="*/ 92 w 110"/>
                <a:gd name="T1" fmla="*/ 0 h 443"/>
                <a:gd name="T2" fmla="*/ 70 w 110"/>
                <a:gd name="T3" fmla="*/ 22 h 443"/>
                <a:gd name="T4" fmla="*/ 78 w 110"/>
                <a:gd name="T5" fmla="*/ 35 h 443"/>
                <a:gd name="T6" fmla="*/ 44 w 110"/>
                <a:gd name="T7" fmla="*/ 167 h 443"/>
                <a:gd name="T8" fmla="*/ 4 w 110"/>
                <a:gd name="T9" fmla="*/ 377 h 443"/>
                <a:gd name="T10" fmla="*/ 17 w 110"/>
                <a:gd name="T11" fmla="*/ 425 h 443"/>
                <a:gd name="T12" fmla="*/ 42 w 110"/>
                <a:gd name="T13" fmla="*/ 427 h 443"/>
                <a:gd name="T14" fmla="*/ 70 w 110"/>
                <a:gd name="T15" fmla="*/ 373 h 443"/>
                <a:gd name="T16" fmla="*/ 96 w 110"/>
                <a:gd name="T17" fmla="*/ 201 h 443"/>
                <a:gd name="T18" fmla="*/ 104 w 110"/>
                <a:gd name="T19" fmla="*/ 69 h 443"/>
                <a:gd name="T20" fmla="*/ 97 w 110"/>
                <a:gd name="T21" fmla="*/ 35 h 443"/>
                <a:gd name="T22" fmla="*/ 110 w 110"/>
                <a:gd name="T23" fmla="*/ 20 h 443"/>
                <a:gd name="T24" fmla="*/ 92 w 110"/>
                <a:gd name="T25" fmla="*/ 0 h 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0" h="443">
                  <a:moveTo>
                    <a:pt x="92" y="0"/>
                  </a:moveTo>
                  <a:cubicBezTo>
                    <a:pt x="70" y="22"/>
                    <a:pt x="70" y="22"/>
                    <a:pt x="70" y="22"/>
                  </a:cubicBezTo>
                  <a:cubicBezTo>
                    <a:pt x="70" y="22"/>
                    <a:pt x="81" y="25"/>
                    <a:pt x="78" y="35"/>
                  </a:cubicBezTo>
                  <a:cubicBezTo>
                    <a:pt x="74" y="44"/>
                    <a:pt x="58" y="97"/>
                    <a:pt x="44" y="167"/>
                  </a:cubicBezTo>
                  <a:cubicBezTo>
                    <a:pt x="29" y="237"/>
                    <a:pt x="8" y="360"/>
                    <a:pt x="4" y="377"/>
                  </a:cubicBezTo>
                  <a:cubicBezTo>
                    <a:pt x="0" y="395"/>
                    <a:pt x="5" y="407"/>
                    <a:pt x="17" y="425"/>
                  </a:cubicBezTo>
                  <a:cubicBezTo>
                    <a:pt x="29" y="443"/>
                    <a:pt x="30" y="442"/>
                    <a:pt x="42" y="427"/>
                  </a:cubicBezTo>
                  <a:cubicBezTo>
                    <a:pt x="54" y="411"/>
                    <a:pt x="62" y="417"/>
                    <a:pt x="70" y="373"/>
                  </a:cubicBezTo>
                  <a:cubicBezTo>
                    <a:pt x="77" y="328"/>
                    <a:pt x="89" y="240"/>
                    <a:pt x="96" y="201"/>
                  </a:cubicBezTo>
                  <a:cubicBezTo>
                    <a:pt x="102" y="162"/>
                    <a:pt x="109" y="86"/>
                    <a:pt x="104" y="69"/>
                  </a:cubicBezTo>
                  <a:cubicBezTo>
                    <a:pt x="99" y="51"/>
                    <a:pt x="95" y="42"/>
                    <a:pt x="97" y="35"/>
                  </a:cubicBezTo>
                  <a:cubicBezTo>
                    <a:pt x="99" y="27"/>
                    <a:pt x="110" y="20"/>
                    <a:pt x="110" y="20"/>
                  </a:cubicBezTo>
                  <a:cubicBezTo>
                    <a:pt x="110" y="20"/>
                    <a:pt x="102" y="4"/>
                    <a:pt x="92" y="0"/>
                  </a:cubicBezTo>
                  <a:close/>
                </a:path>
              </a:pathLst>
            </a:custGeom>
            <a:solidFill>
              <a:srgbClr val="272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82" name="Line 132"/>
          <p:cNvSpPr>
            <a:spLocks noChangeShapeType="1"/>
          </p:cNvSpPr>
          <p:nvPr/>
        </p:nvSpPr>
        <p:spPr bwMode="auto">
          <a:xfrm rot="16200000" flipH="1">
            <a:off x="4632744" y="2258653"/>
            <a:ext cx="216024" cy="0"/>
          </a:xfrm>
          <a:prstGeom prst="line">
            <a:avLst/>
          </a:prstGeom>
          <a:noFill/>
          <a:ln w="12700" cap="flat">
            <a:solidFill>
              <a:schemeClr val="tx2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zh-CN" altLang="en-US" sz="1349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3" name="Line 132"/>
          <p:cNvSpPr>
            <a:spLocks noChangeShapeType="1"/>
          </p:cNvSpPr>
          <p:nvPr/>
        </p:nvSpPr>
        <p:spPr bwMode="auto">
          <a:xfrm rot="16200000" flipH="1">
            <a:off x="4638803" y="2834717"/>
            <a:ext cx="216024" cy="0"/>
          </a:xfrm>
          <a:prstGeom prst="line">
            <a:avLst/>
          </a:prstGeom>
          <a:noFill/>
          <a:ln w="12700" cap="flat">
            <a:solidFill>
              <a:schemeClr val="tx2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zh-CN" altLang="en-US" sz="1349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6" name="梯形 45"/>
          <p:cNvSpPr/>
          <p:nvPr/>
        </p:nvSpPr>
        <p:spPr>
          <a:xfrm flipV="1">
            <a:off x="-324544" y="195486"/>
            <a:ext cx="1080120" cy="432048"/>
          </a:xfrm>
          <a:prstGeom prst="trapezoid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矩形 51"/>
          <p:cNvSpPr/>
          <p:nvPr/>
        </p:nvSpPr>
        <p:spPr>
          <a:xfrm>
            <a:off x="755576" y="195486"/>
            <a:ext cx="236475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单击此处添加标题文本</a:t>
            </a:r>
          </a:p>
        </p:txBody>
      </p:sp>
      <p:sp>
        <p:nvSpPr>
          <p:cNvPr id="53" name="文本框 52"/>
          <p:cNvSpPr txBox="1"/>
          <p:nvPr/>
        </p:nvSpPr>
        <p:spPr>
          <a:xfrm>
            <a:off x="216335" y="241652"/>
            <a:ext cx="478784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01</a:t>
            </a:r>
            <a:endParaRPr lang="zh-CN" altLang="en-US" sz="20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7512354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AutoShape 4"/>
          <p:cNvSpPr>
            <a:spLocks noChangeArrowheads="1"/>
          </p:cNvSpPr>
          <p:nvPr>
            <p:custDataLst>
              <p:tags r:id="rId1"/>
            </p:custDataLst>
          </p:nvPr>
        </p:nvSpPr>
        <p:spPr bwMode="white">
          <a:xfrm>
            <a:off x="845785" y="1577936"/>
            <a:ext cx="2340000" cy="1620000"/>
          </a:xfrm>
          <a:prstGeom prst="roundRect">
            <a:avLst>
              <a:gd name="adj" fmla="val 5304"/>
            </a:avLst>
          </a:prstGeom>
          <a:noFill/>
          <a:ln w="25400" cap="flat" cmpd="sng" algn="ctr">
            <a:solidFill>
              <a:schemeClr val="accent1"/>
            </a:solidFill>
            <a:prstDash val="solid"/>
          </a:ln>
          <a:effectLst/>
        </p:spPr>
        <p:txBody>
          <a:bodyPr anchor="ctr">
            <a:sp3d/>
          </a:bodyPr>
          <a:lstStyle/>
          <a:p>
            <a:pPr marL="0" marR="0" lvl="2" indent="0" algn="ctr" defTabSz="914400" eaLnBrk="0" fontAlgn="ctr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n"/>
              <a:tabLst>
                <a:tab pos="136525" algn="l"/>
              </a:tabLst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8" name="AutoShape 4"/>
          <p:cNvSpPr>
            <a:spLocks noChangeArrowheads="1"/>
          </p:cNvSpPr>
          <p:nvPr>
            <p:custDataLst>
              <p:tags r:id="rId2"/>
            </p:custDataLst>
          </p:nvPr>
        </p:nvSpPr>
        <p:spPr bwMode="white">
          <a:xfrm>
            <a:off x="3396997" y="1577936"/>
            <a:ext cx="2340000" cy="1620000"/>
          </a:xfrm>
          <a:prstGeom prst="roundRect">
            <a:avLst>
              <a:gd name="adj" fmla="val 7012"/>
            </a:avLst>
          </a:prstGeom>
          <a:noFill/>
          <a:ln w="25400" cap="flat" cmpd="sng" algn="ctr">
            <a:solidFill>
              <a:schemeClr val="accent2"/>
            </a:solidFill>
            <a:prstDash val="solid"/>
          </a:ln>
          <a:effectLst/>
        </p:spPr>
        <p:txBody>
          <a:bodyPr anchor="ctr">
            <a:sp3d/>
          </a:bodyPr>
          <a:lstStyle/>
          <a:p>
            <a:pPr marL="0" marR="0" lvl="2" indent="0" algn="ctr" defTabSz="914400" eaLnBrk="0" fontAlgn="ctr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n"/>
              <a:tabLst>
                <a:tab pos="136525" algn="l"/>
              </a:tabLst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9" name="AutoShape 3"/>
          <p:cNvSpPr>
            <a:spLocks noChangeArrowheads="1"/>
          </p:cNvSpPr>
          <p:nvPr/>
        </p:nvSpPr>
        <p:spPr bwMode="auto">
          <a:xfrm>
            <a:off x="3756997" y="1210891"/>
            <a:ext cx="1620000" cy="504000"/>
          </a:xfrm>
          <a:prstGeom prst="roundRect">
            <a:avLst/>
          </a:prstGeom>
          <a:solidFill>
            <a:schemeClr val="accent2"/>
          </a:solidFill>
          <a:ln w="25400" cap="flat" cmpd="sng" algn="ctr">
            <a:noFill/>
            <a:prstDash val="solid"/>
          </a:ln>
          <a:effectLst/>
        </p:spPr>
        <p:txBody>
          <a:bodyPr anchor="ctr">
            <a:sp3d/>
          </a:bodyPr>
          <a:lstStyle/>
          <a:p>
            <a:pPr marL="0" marR="0" lvl="0" indent="0" algn="ctr" defTabSz="914400" eaLnBrk="0" fontAlgn="ctr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Tx/>
              <a:buNone/>
              <a:tabLst/>
              <a:defRPr/>
            </a:pPr>
            <a:endParaRPr kumimoji="0" lang="zh-CN" altLang="zh-CN" sz="1600" b="1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0" name="TextBox 4"/>
          <p:cNvSpPr txBox="1"/>
          <p:nvPr/>
        </p:nvSpPr>
        <p:spPr bwMode="auto">
          <a:xfrm>
            <a:off x="3849600" y="1275606"/>
            <a:ext cx="1434795" cy="374571"/>
          </a:xfrm>
          <a:prstGeom prst="round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algn="ctr">
              <a:buClr>
                <a:srgbClr val="7F7F7F"/>
              </a:buClr>
              <a:defRPr/>
            </a:pPr>
            <a:r>
              <a:rPr lang="zh-CN" altLang="en-US" sz="1600" dirty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rPr>
              <a:t>添加标题</a:t>
            </a:r>
            <a:endParaRPr lang="zh-CN" altLang="zh-CN" sz="1600" dirty="0">
              <a:solidFill>
                <a:schemeClr val="bg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1" name="AutoShape 3"/>
          <p:cNvSpPr>
            <a:spLocks noChangeArrowheads="1"/>
          </p:cNvSpPr>
          <p:nvPr/>
        </p:nvSpPr>
        <p:spPr bwMode="auto">
          <a:xfrm>
            <a:off x="1205785" y="1210891"/>
            <a:ext cx="1620000" cy="504000"/>
          </a:xfrm>
          <a:prstGeom prst="roundRect">
            <a:avLst/>
          </a:pr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anchor="ctr">
            <a:sp3d/>
          </a:bodyPr>
          <a:lstStyle/>
          <a:p>
            <a:pPr marL="0" marR="0" lvl="0" indent="0" algn="ctr" defTabSz="914400" eaLnBrk="0" fontAlgn="ctr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tabLst/>
              <a:defRPr/>
            </a:pPr>
            <a:endParaRPr kumimoji="0" lang="zh-CN" altLang="zh-CN" sz="16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2" name="TextBox 6"/>
          <p:cNvSpPr txBox="1"/>
          <p:nvPr/>
        </p:nvSpPr>
        <p:spPr bwMode="auto">
          <a:xfrm>
            <a:off x="1325726" y="1275606"/>
            <a:ext cx="1380118" cy="374571"/>
          </a:xfrm>
          <a:prstGeom prst="round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algn="ctr">
              <a:buClr>
                <a:srgbClr val="7F7F7F"/>
              </a:buClr>
              <a:defRPr/>
            </a:pPr>
            <a:r>
              <a:rPr lang="zh-CN" altLang="en-US" sz="1600" dirty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rPr>
              <a:t>添加标题</a:t>
            </a:r>
            <a:endParaRPr lang="zh-CN" altLang="zh-CN" sz="1600" dirty="0">
              <a:solidFill>
                <a:schemeClr val="bg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7" name="AutoShape 4"/>
          <p:cNvSpPr>
            <a:spLocks noChangeArrowheads="1"/>
          </p:cNvSpPr>
          <p:nvPr>
            <p:custDataLst>
              <p:tags r:id="rId3"/>
            </p:custDataLst>
          </p:nvPr>
        </p:nvSpPr>
        <p:spPr bwMode="white">
          <a:xfrm>
            <a:off x="5940152" y="1577936"/>
            <a:ext cx="2340000" cy="1620000"/>
          </a:xfrm>
          <a:prstGeom prst="roundRect">
            <a:avLst>
              <a:gd name="adj" fmla="val 7012"/>
            </a:avLst>
          </a:prstGeom>
          <a:noFill/>
          <a:ln w="25400" cap="flat" cmpd="sng" algn="ctr">
            <a:solidFill>
              <a:schemeClr val="accent1"/>
            </a:solidFill>
            <a:prstDash val="solid"/>
          </a:ln>
          <a:effectLst/>
        </p:spPr>
        <p:txBody>
          <a:bodyPr anchor="ctr">
            <a:sp3d/>
          </a:bodyPr>
          <a:lstStyle/>
          <a:p>
            <a:pPr marL="0" marR="0" lvl="2" indent="0" algn="ctr" defTabSz="914400" eaLnBrk="0" fontAlgn="ctr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n"/>
              <a:tabLst>
                <a:tab pos="136525" algn="l"/>
              </a:tabLst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8" name="AutoShape 3"/>
          <p:cNvSpPr>
            <a:spLocks noChangeArrowheads="1"/>
          </p:cNvSpPr>
          <p:nvPr/>
        </p:nvSpPr>
        <p:spPr bwMode="auto">
          <a:xfrm>
            <a:off x="6300152" y="1210891"/>
            <a:ext cx="1620000" cy="504000"/>
          </a:xfrm>
          <a:prstGeom prst="roundRect">
            <a:avLst/>
          </a:pr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anchor="ctr">
            <a:sp3d/>
          </a:bodyPr>
          <a:lstStyle/>
          <a:p>
            <a:pPr marL="0" marR="0" lvl="0" indent="0" algn="ctr" defTabSz="914400" eaLnBrk="0" fontAlgn="ctr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Tx/>
              <a:buNone/>
              <a:tabLst/>
              <a:defRPr/>
            </a:pPr>
            <a:endParaRPr kumimoji="0" lang="zh-CN" altLang="zh-CN" sz="1600" b="1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9" name="TextBox 13"/>
          <p:cNvSpPr txBox="1"/>
          <p:nvPr/>
        </p:nvSpPr>
        <p:spPr bwMode="auto">
          <a:xfrm>
            <a:off x="6392755" y="1275606"/>
            <a:ext cx="1434795" cy="374571"/>
          </a:xfrm>
          <a:prstGeom prst="round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algn="ctr">
              <a:buClr>
                <a:srgbClr val="7F7F7F"/>
              </a:buClr>
              <a:defRPr/>
            </a:pPr>
            <a:r>
              <a:rPr lang="zh-CN" altLang="en-US" sz="1600" dirty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rPr>
              <a:t>添加标题</a:t>
            </a:r>
            <a:endParaRPr lang="zh-CN" altLang="zh-CN" sz="1600" dirty="0">
              <a:solidFill>
                <a:schemeClr val="bg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2" name="TextBox 16"/>
          <p:cNvSpPr txBox="1"/>
          <p:nvPr/>
        </p:nvSpPr>
        <p:spPr>
          <a:xfrm flipH="1">
            <a:off x="611560" y="3472383"/>
            <a:ext cx="799288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1200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200</a:t>
            </a:r>
            <a:r>
              <a:rPr lang="zh-CN" altLang="en-US" sz="1200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200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5</a:t>
            </a:r>
            <a:r>
              <a:rPr lang="zh-CN" altLang="en-US" sz="1200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</a:p>
        </p:txBody>
      </p:sp>
      <p:sp>
        <p:nvSpPr>
          <p:cNvPr id="23" name="梯形 22"/>
          <p:cNvSpPr/>
          <p:nvPr/>
        </p:nvSpPr>
        <p:spPr>
          <a:xfrm flipV="1">
            <a:off x="-324544" y="195486"/>
            <a:ext cx="1080120" cy="432048"/>
          </a:xfrm>
          <a:prstGeom prst="trapezoid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755576" y="195486"/>
            <a:ext cx="236475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单击此处添加标题文本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216335" y="241652"/>
            <a:ext cx="478784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01</a:t>
            </a:r>
            <a:endParaRPr lang="zh-CN" altLang="en-US" sz="20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044426" y="1828625"/>
            <a:ext cx="1943398" cy="1229360"/>
            <a:chOff x="1044426" y="2062470"/>
            <a:chExt cx="1943398" cy="1229360"/>
          </a:xfrm>
        </p:grpSpPr>
        <p:sp>
          <p:nvSpPr>
            <p:cNvPr id="33" name="矩形 32"/>
            <p:cNvSpPr/>
            <p:nvPr/>
          </p:nvSpPr>
          <p:spPr>
            <a:xfrm>
              <a:off x="1044426" y="2062470"/>
              <a:ext cx="1943398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lvl="2" algn="ctr" defTabSz="912813" eaLnBrk="0" hangingPunct="0">
                <a:buClr>
                  <a:srgbClr val="0070C0"/>
                </a:buClr>
                <a:buSzPct val="80000"/>
                <a:tabLst>
                  <a:tab pos="136525" algn="l"/>
                </a:tabLst>
                <a:defRPr/>
              </a:pPr>
              <a:r>
                <a:rPr lang="zh-CN" altLang="en-US" sz="1000" spc="50" dirty="0">
                  <a:ln w="11430"/>
                  <a:solidFill>
                    <a:schemeClr val="tx2"/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spc="50" dirty="0">
                  <a:ln w="11430"/>
                  <a:solidFill>
                    <a:schemeClr val="tx2"/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zh-CN" altLang="en-US" sz="1000" spc="50" dirty="0">
                <a:ln w="11430"/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1044426" y="2737832"/>
              <a:ext cx="1943398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lvl="2" algn="ctr" defTabSz="912813" eaLnBrk="0" hangingPunct="0">
                <a:buClr>
                  <a:srgbClr val="0070C0"/>
                </a:buClr>
                <a:buSzPct val="80000"/>
                <a:tabLst>
                  <a:tab pos="136525" algn="l"/>
                </a:tabLst>
                <a:defRPr/>
              </a:pPr>
              <a:r>
                <a:rPr lang="zh-CN" altLang="en-US" sz="1000" spc="50" dirty="0">
                  <a:ln w="11430"/>
                  <a:solidFill>
                    <a:schemeClr val="tx2"/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spc="50" dirty="0">
                  <a:ln w="11430"/>
                  <a:solidFill>
                    <a:schemeClr val="tx2"/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zh-CN" altLang="en-US" sz="1000" spc="50" dirty="0">
                <a:ln w="11430"/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3" name="直接连接符 2"/>
            <p:cNvCxnSpPr/>
            <p:nvPr/>
          </p:nvCxnSpPr>
          <p:spPr>
            <a:xfrm>
              <a:off x="1079681" y="2643758"/>
              <a:ext cx="1872208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3" name="组合 42"/>
          <p:cNvGrpSpPr/>
          <p:nvPr/>
        </p:nvGrpSpPr>
        <p:grpSpPr>
          <a:xfrm>
            <a:off x="3595298" y="1828625"/>
            <a:ext cx="1943398" cy="1229360"/>
            <a:chOff x="1044426" y="2062470"/>
            <a:chExt cx="1943398" cy="1229360"/>
          </a:xfrm>
        </p:grpSpPr>
        <p:sp>
          <p:nvSpPr>
            <p:cNvPr id="44" name="矩形 43"/>
            <p:cNvSpPr/>
            <p:nvPr/>
          </p:nvSpPr>
          <p:spPr>
            <a:xfrm>
              <a:off x="1044426" y="2062470"/>
              <a:ext cx="1943398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lvl="2" algn="ctr" defTabSz="912813" eaLnBrk="0" hangingPunct="0">
                <a:buClr>
                  <a:srgbClr val="0070C0"/>
                </a:buClr>
                <a:buSzPct val="80000"/>
                <a:tabLst>
                  <a:tab pos="136525" algn="l"/>
                </a:tabLst>
                <a:defRPr/>
              </a:pPr>
              <a:r>
                <a:rPr lang="zh-CN" altLang="en-US" sz="1000" spc="50" dirty="0">
                  <a:ln w="11430"/>
                  <a:solidFill>
                    <a:schemeClr val="tx2"/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spc="50" dirty="0">
                  <a:ln w="11430"/>
                  <a:solidFill>
                    <a:schemeClr val="tx2"/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zh-CN" altLang="en-US" sz="1000" spc="50" dirty="0">
                <a:ln w="11430"/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5" name="矩形 44"/>
            <p:cNvSpPr/>
            <p:nvPr/>
          </p:nvSpPr>
          <p:spPr>
            <a:xfrm>
              <a:off x="1044426" y="2737832"/>
              <a:ext cx="1943398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lvl="2" algn="ctr" defTabSz="912813" eaLnBrk="0" hangingPunct="0">
                <a:buClr>
                  <a:srgbClr val="0070C0"/>
                </a:buClr>
                <a:buSzPct val="80000"/>
                <a:tabLst>
                  <a:tab pos="136525" algn="l"/>
                </a:tabLst>
                <a:defRPr/>
              </a:pPr>
              <a:r>
                <a:rPr lang="zh-CN" altLang="en-US" sz="1000" spc="50" dirty="0">
                  <a:ln w="11430"/>
                  <a:solidFill>
                    <a:schemeClr val="tx2"/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spc="50" dirty="0">
                  <a:ln w="11430"/>
                  <a:solidFill>
                    <a:schemeClr val="tx2"/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zh-CN" altLang="en-US" sz="1000" spc="50" dirty="0">
                <a:ln w="11430"/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46" name="直接连接符 45"/>
            <p:cNvCxnSpPr/>
            <p:nvPr/>
          </p:nvCxnSpPr>
          <p:spPr>
            <a:xfrm>
              <a:off x="1079681" y="2643758"/>
              <a:ext cx="1872208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7" name="组合 46"/>
          <p:cNvGrpSpPr/>
          <p:nvPr/>
        </p:nvGrpSpPr>
        <p:grpSpPr>
          <a:xfrm>
            <a:off x="6146170" y="1828625"/>
            <a:ext cx="1943398" cy="1229360"/>
            <a:chOff x="1044426" y="2062470"/>
            <a:chExt cx="1943398" cy="1229360"/>
          </a:xfrm>
        </p:grpSpPr>
        <p:sp>
          <p:nvSpPr>
            <p:cNvPr id="48" name="矩形 47"/>
            <p:cNvSpPr/>
            <p:nvPr/>
          </p:nvSpPr>
          <p:spPr>
            <a:xfrm>
              <a:off x="1044426" y="2062470"/>
              <a:ext cx="1943398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lvl="2" algn="ctr" defTabSz="912813" eaLnBrk="0" hangingPunct="0">
                <a:buClr>
                  <a:srgbClr val="0070C0"/>
                </a:buClr>
                <a:buSzPct val="80000"/>
                <a:tabLst>
                  <a:tab pos="136525" algn="l"/>
                </a:tabLst>
                <a:defRPr/>
              </a:pPr>
              <a:r>
                <a:rPr lang="zh-CN" altLang="en-US" sz="1000" spc="50" dirty="0">
                  <a:ln w="11430"/>
                  <a:solidFill>
                    <a:schemeClr val="tx2"/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spc="50" dirty="0">
                  <a:ln w="11430"/>
                  <a:solidFill>
                    <a:schemeClr val="tx2"/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zh-CN" altLang="en-US" sz="1000" spc="50" dirty="0">
                <a:ln w="11430"/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>
              <a:off x="1044426" y="2737832"/>
              <a:ext cx="1943398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lvl="2" algn="ctr" defTabSz="912813" eaLnBrk="0" hangingPunct="0">
                <a:buClr>
                  <a:srgbClr val="0070C0"/>
                </a:buClr>
                <a:buSzPct val="80000"/>
                <a:tabLst>
                  <a:tab pos="136525" algn="l"/>
                </a:tabLst>
                <a:defRPr/>
              </a:pPr>
              <a:r>
                <a:rPr lang="zh-CN" altLang="en-US" sz="1000" spc="50" dirty="0">
                  <a:ln w="11430"/>
                  <a:solidFill>
                    <a:schemeClr val="tx2"/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spc="50" dirty="0">
                  <a:ln w="11430"/>
                  <a:solidFill>
                    <a:schemeClr val="tx2"/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zh-CN" altLang="en-US" sz="1000" spc="50" dirty="0">
                <a:ln w="11430"/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50" name="直接连接符 49"/>
            <p:cNvCxnSpPr/>
            <p:nvPr/>
          </p:nvCxnSpPr>
          <p:spPr>
            <a:xfrm>
              <a:off x="1079681" y="2643758"/>
              <a:ext cx="1872208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37251687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0" y="2211710"/>
            <a:ext cx="9144000" cy="1628775"/>
          </a:xfrm>
          <a:prstGeom prst="rect">
            <a:avLst/>
          </a:prstGeom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2"/>
          <a:stretch/>
        </p:blipFill>
        <p:spPr>
          <a:xfrm>
            <a:off x="1046994" y="1251401"/>
            <a:ext cx="3015852" cy="2480733"/>
          </a:xfrm>
          <a:custGeom>
            <a:avLst/>
            <a:gdLst>
              <a:gd name="connsiteX0" fmla="*/ 0 w 4552950"/>
              <a:gd name="connsiteY0" fmla="*/ 0 h 4542835"/>
              <a:gd name="connsiteX1" fmla="*/ 4552950 w 4552950"/>
              <a:gd name="connsiteY1" fmla="*/ 0 h 4542835"/>
              <a:gd name="connsiteX2" fmla="*/ 4552950 w 4552950"/>
              <a:gd name="connsiteY2" fmla="*/ 4542835 h 4542835"/>
              <a:gd name="connsiteX3" fmla="*/ 0 w 4552950"/>
              <a:gd name="connsiteY3" fmla="*/ 4542835 h 4542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52950" h="4542835">
                <a:moveTo>
                  <a:pt x="0" y="0"/>
                </a:moveTo>
                <a:lnTo>
                  <a:pt x="4552950" y="0"/>
                </a:lnTo>
                <a:lnTo>
                  <a:pt x="4552950" y="4542835"/>
                </a:lnTo>
                <a:lnTo>
                  <a:pt x="0" y="4542835"/>
                </a:lnTo>
                <a:close/>
              </a:path>
            </a:pathLst>
          </a:custGeom>
        </p:spPr>
      </p:pic>
      <p:sp>
        <p:nvSpPr>
          <p:cNvPr id="29" name="矩形 47"/>
          <p:cNvSpPr>
            <a:spLocks noChangeArrowheads="1"/>
          </p:cNvSpPr>
          <p:nvPr/>
        </p:nvSpPr>
        <p:spPr bwMode="auto">
          <a:xfrm>
            <a:off x="4579987" y="2455992"/>
            <a:ext cx="3600400" cy="456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rPr>
              <a:t>根</a:t>
            </a:r>
            <a:r>
              <a:rPr lang="zh-CN" altLang="en-US" sz="1000" dirty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rPr>
              <a:t>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</a:p>
        </p:txBody>
      </p:sp>
      <p:sp>
        <p:nvSpPr>
          <p:cNvPr id="14" name="梯形 13"/>
          <p:cNvSpPr/>
          <p:nvPr/>
        </p:nvSpPr>
        <p:spPr>
          <a:xfrm flipV="1">
            <a:off x="-324544" y="195486"/>
            <a:ext cx="1080120" cy="432048"/>
          </a:xfrm>
          <a:prstGeom prst="trapezoid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755576" y="195486"/>
            <a:ext cx="236475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单击此处添加标题文本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216335" y="241652"/>
            <a:ext cx="478784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01</a:t>
            </a:r>
            <a:endParaRPr lang="zh-CN" altLang="en-US" sz="20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499992" y="1603091"/>
            <a:ext cx="24929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单击此处添加标题文本</a:t>
            </a:r>
          </a:p>
        </p:txBody>
      </p:sp>
      <p:sp>
        <p:nvSpPr>
          <p:cNvPr id="12" name="矩形 47"/>
          <p:cNvSpPr>
            <a:spLocks noChangeArrowheads="1"/>
          </p:cNvSpPr>
          <p:nvPr/>
        </p:nvSpPr>
        <p:spPr bwMode="auto">
          <a:xfrm>
            <a:off x="4579987" y="3026097"/>
            <a:ext cx="3600400" cy="456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rPr>
              <a:t>根</a:t>
            </a:r>
            <a:r>
              <a:rPr lang="zh-CN" altLang="en-US" sz="1000" dirty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rPr>
              <a:t>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233"/>
          <a:stretch/>
        </p:blipFill>
        <p:spPr>
          <a:xfrm>
            <a:off x="1119003" y="1327036"/>
            <a:ext cx="2876933" cy="1676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02812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4" name="直接连接符 33"/>
          <p:cNvCxnSpPr/>
          <p:nvPr/>
        </p:nvCxnSpPr>
        <p:spPr>
          <a:xfrm flipH="1">
            <a:off x="5792861" y="2571750"/>
            <a:ext cx="2548069" cy="0"/>
          </a:xfrm>
          <a:prstGeom prst="line">
            <a:avLst/>
          </a:prstGeom>
          <a:ln w="12700">
            <a:solidFill>
              <a:schemeClr val="tx2"/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/>
        </p:nvCxnSpPr>
        <p:spPr>
          <a:xfrm flipH="1" flipV="1">
            <a:off x="5072781" y="4316114"/>
            <a:ext cx="3263072" cy="7174"/>
          </a:xfrm>
          <a:prstGeom prst="line">
            <a:avLst/>
          </a:prstGeom>
          <a:ln w="12700">
            <a:solidFill>
              <a:schemeClr val="tx2"/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/>
          <p:cNvCxnSpPr/>
          <p:nvPr/>
        </p:nvCxnSpPr>
        <p:spPr>
          <a:xfrm flipH="1">
            <a:off x="890997" y="3563153"/>
            <a:ext cx="2593242" cy="0"/>
          </a:xfrm>
          <a:prstGeom prst="line">
            <a:avLst/>
          </a:prstGeom>
          <a:ln w="12700">
            <a:solidFill>
              <a:schemeClr val="tx2"/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 flipH="1">
            <a:off x="890996" y="1851670"/>
            <a:ext cx="3245681" cy="0"/>
          </a:xfrm>
          <a:prstGeom prst="line">
            <a:avLst/>
          </a:prstGeom>
          <a:ln w="12700">
            <a:solidFill>
              <a:schemeClr val="tx2"/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组合 9"/>
          <p:cNvGrpSpPr/>
          <p:nvPr/>
        </p:nvGrpSpPr>
        <p:grpSpPr>
          <a:xfrm>
            <a:off x="3858043" y="1609531"/>
            <a:ext cx="1478435" cy="1363058"/>
            <a:chOff x="3835686" y="2643180"/>
            <a:chExt cx="1478435" cy="1363058"/>
          </a:xfrm>
          <a:solidFill>
            <a:schemeClr val="bg1"/>
          </a:solidFill>
        </p:grpSpPr>
        <p:sp>
          <p:nvSpPr>
            <p:cNvPr id="12" name="心形 7"/>
            <p:cNvSpPr/>
            <p:nvPr/>
          </p:nvSpPr>
          <p:spPr>
            <a:xfrm>
              <a:off x="3835686" y="2643180"/>
              <a:ext cx="741448" cy="1363056"/>
            </a:xfrm>
            <a:custGeom>
              <a:avLst/>
              <a:gdLst>
                <a:gd name="connsiteX0" fmla="*/ 736082 w 1472164"/>
                <a:gd name="connsiteY0" fmla="*/ 345038 h 1380153"/>
                <a:gd name="connsiteX1" fmla="*/ 736082 w 1472164"/>
                <a:gd name="connsiteY1" fmla="*/ 1380153 h 1380153"/>
                <a:gd name="connsiteX2" fmla="*/ 736082 w 1472164"/>
                <a:gd name="connsiteY2" fmla="*/ 345038 h 1380153"/>
                <a:gd name="connsiteX0" fmla="*/ 741448 w 1408146"/>
                <a:gd name="connsiteY0" fmla="*/ 327941 h 1363056"/>
                <a:gd name="connsiteX1" fmla="*/ 741448 w 1408146"/>
                <a:gd name="connsiteY1" fmla="*/ 1363056 h 1363056"/>
                <a:gd name="connsiteX2" fmla="*/ 741448 w 1408146"/>
                <a:gd name="connsiteY2" fmla="*/ 327941 h 1363056"/>
                <a:gd name="connsiteX0" fmla="*/ 741448 w 741448"/>
                <a:gd name="connsiteY0" fmla="*/ 327941 h 1363056"/>
                <a:gd name="connsiteX1" fmla="*/ 741448 w 741448"/>
                <a:gd name="connsiteY1" fmla="*/ 1363056 h 1363056"/>
                <a:gd name="connsiteX2" fmla="*/ 741448 w 741448"/>
                <a:gd name="connsiteY2" fmla="*/ 327941 h 1363056"/>
                <a:gd name="connsiteX0" fmla="*/ 741448 w 741448"/>
                <a:gd name="connsiteY0" fmla="*/ 327941 h 1363056"/>
                <a:gd name="connsiteX1" fmla="*/ 741448 w 741448"/>
                <a:gd name="connsiteY1" fmla="*/ 1363056 h 1363056"/>
                <a:gd name="connsiteX2" fmla="*/ 741448 w 741448"/>
                <a:gd name="connsiteY2" fmla="*/ 327941 h 1363056"/>
                <a:gd name="connsiteX0" fmla="*/ 741448 w 741448"/>
                <a:gd name="connsiteY0" fmla="*/ 327941 h 1363056"/>
                <a:gd name="connsiteX1" fmla="*/ 741448 w 741448"/>
                <a:gd name="connsiteY1" fmla="*/ 1363056 h 1363056"/>
                <a:gd name="connsiteX2" fmla="*/ 741448 w 741448"/>
                <a:gd name="connsiteY2" fmla="*/ 327941 h 1363056"/>
                <a:gd name="connsiteX0" fmla="*/ 741448 w 741448"/>
                <a:gd name="connsiteY0" fmla="*/ 327941 h 1363056"/>
                <a:gd name="connsiteX1" fmla="*/ 741448 w 741448"/>
                <a:gd name="connsiteY1" fmla="*/ 1363056 h 1363056"/>
                <a:gd name="connsiteX2" fmla="*/ 741448 w 741448"/>
                <a:gd name="connsiteY2" fmla="*/ 327941 h 1363056"/>
                <a:gd name="connsiteX0" fmla="*/ 741448 w 741448"/>
                <a:gd name="connsiteY0" fmla="*/ 327941 h 1363056"/>
                <a:gd name="connsiteX1" fmla="*/ 741448 w 741448"/>
                <a:gd name="connsiteY1" fmla="*/ 1363056 h 1363056"/>
                <a:gd name="connsiteX2" fmla="*/ 741448 w 741448"/>
                <a:gd name="connsiteY2" fmla="*/ 327941 h 1363056"/>
                <a:gd name="connsiteX0" fmla="*/ 741448 w 741448"/>
                <a:gd name="connsiteY0" fmla="*/ 327941 h 1363056"/>
                <a:gd name="connsiteX1" fmla="*/ 741448 w 741448"/>
                <a:gd name="connsiteY1" fmla="*/ 1363056 h 1363056"/>
                <a:gd name="connsiteX2" fmla="*/ 741448 w 741448"/>
                <a:gd name="connsiteY2" fmla="*/ 327941 h 1363056"/>
                <a:gd name="connsiteX0" fmla="*/ 741448 w 741448"/>
                <a:gd name="connsiteY0" fmla="*/ 327941 h 1363056"/>
                <a:gd name="connsiteX1" fmla="*/ 741448 w 741448"/>
                <a:gd name="connsiteY1" fmla="*/ 1363056 h 1363056"/>
                <a:gd name="connsiteX2" fmla="*/ 741448 w 741448"/>
                <a:gd name="connsiteY2" fmla="*/ 327941 h 1363056"/>
                <a:gd name="connsiteX0" fmla="*/ 741448 w 741448"/>
                <a:gd name="connsiteY0" fmla="*/ 327941 h 1363056"/>
                <a:gd name="connsiteX1" fmla="*/ 741448 w 741448"/>
                <a:gd name="connsiteY1" fmla="*/ 1363056 h 1363056"/>
                <a:gd name="connsiteX2" fmla="*/ 741448 w 741448"/>
                <a:gd name="connsiteY2" fmla="*/ 327941 h 1363056"/>
                <a:gd name="connsiteX0" fmla="*/ 741448 w 743314"/>
                <a:gd name="connsiteY0" fmla="*/ 327941 h 1363056"/>
                <a:gd name="connsiteX1" fmla="*/ 741448 w 743314"/>
                <a:gd name="connsiteY1" fmla="*/ 1363056 h 1363056"/>
                <a:gd name="connsiteX2" fmla="*/ 741448 w 743314"/>
                <a:gd name="connsiteY2" fmla="*/ 327941 h 1363056"/>
                <a:gd name="connsiteX0" fmla="*/ 741448 w 741448"/>
                <a:gd name="connsiteY0" fmla="*/ 327941 h 1363056"/>
                <a:gd name="connsiteX1" fmla="*/ 741448 w 741448"/>
                <a:gd name="connsiteY1" fmla="*/ 1363056 h 1363056"/>
                <a:gd name="connsiteX2" fmla="*/ 741448 w 741448"/>
                <a:gd name="connsiteY2" fmla="*/ 327941 h 1363056"/>
                <a:gd name="connsiteX0" fmla="*/ 741448 w 741448"/>
                <a:gd name="connsiteY0" fmla="*/ 327941 h 1363056"/>
                <a:gd name="connsiteX1" fmla="*/ 741448 w 741448"/>
                <a:gd name="connsiteY1" fmla="*/ 1363056 h 1363056"/>
                <a:gd name="connsiteX2" fmla="*/ 741448 w 741448"/>
                <a:gd name="connsiteY2" fmla="*/ 327941 h 1363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41448" h="1363056">
                  <a:moveTo>
                    <a:pt x="741448" y="327941"/>
                  </a:moveTo>
                  <a:cubicBezTo>
                    <a:pt x="740677" y="1157841"/>
                    <a:pt x="741248" y="495849"/>
                    <a:pt x="741448" y="1363056"/>
                  </a:cubicBezTo>
                  <a:cubicBezTo>
                    <a:pt x="-761386" y="327941"/>
                    <a:pt x="434747" y="-477148"/>
                    <a:pt x="741448" y="32794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13" name="心形 7"/>
            <p:cNvSpPr/>
            <p:nvPr/>
          </p:nvSpPr>
          <p:spPr>
            <a:xfrm flipH="1">
              <a:off x="4572000" y="2643182"/>
              <a:ext cx="742121" cy="1363056"/>
            </a:xfrm>
            <a:custGeom>
              <a:avLst/>
              <a:gdLst>
                <a:gd name="connsiteX0" fmla="*/ 736082 w 1472164"/>
                <a:gd name="connsiteY0" fmla="*/ 345038 h 1380153"/>
                <a:gd name="connsiteX1" fmla="*/ 736082 w 1472164"/>
                <a:gd name="connsiteY1" fmla="*/ 1380153 h 1380153"/>
                <a:gd name="connsiteX2" fmla="*/ 736082 w 1472164"/>
                <a:gd name="connsiteY2" fmla="*/ 345038 h 1380153"/>
                <a:gd name="connsiteX0" fmla="*/ 741448 w 1408146"/>
                <a:gd name="connsiteY0" fmla="*/ 327941 h 1363056"/>
                <a:gd name="connsiteX1" fmla="*/ 741448 w 1408146"/>
                <a:gd name="connsiteY1" fmla="*/ 1363056 h 1363056"/>
                <a:gd name="connsiteX2" fmla="*/ 741448 w 1408146"/>
                <a:gd name="connsiteY2" fmla="*/ 327941 h 1363056"/>
                <a:gd name="connsiteX0" fmla="*/ 741448 w 741448"/>
                <a:gd name="connsiteY0" fmla="*/ 327941 h 1363056"/>
                <a:gd name="connsiteX1" fmla="*/ 741448 w 741448"/>
                <a:gd name="connsiteY1" fmla="*/ 1363056 h 1363056"/>
                <a:gd name="connsiteX2" fmla="*/ 741448 w 741448"/>
                <a:gd name="connsiteY2" fmla="*/ 327941 h 1363056"/>
                <a:gd name="connsiteX0" fmla="*/ 741448 w 741448"/>
                <a:gd name="connsiteY0" fmla="*/ 327941 h 1363056"/>
                <a:gd name="connsiteX1" fmla="*/ 741448 w 741448"/>
                <a:gd name="connsiteY1" fmla="*/ 1363056 h 1363056"/>
                <a:gd name="connsiteX2" fmla="*/ 741448 w 741448"/>
                <a:gd name="connsiteY2" fmla="*/ 327941 h 1363056"/>
                <a:gd name="connsiteX0" fmla="*/ 741448 w 742505"/>
                <a:gd name="connsiteY0" fmla="*/ 327941 h 1363056"/>
                <a:gd name="connsiteX1" fmla="*/ 741448 w 742505"/>
                <a:gd name="connsiteY1" fmla="*/ 1363056 h 1363056"/>
                <a:gd name="connsiteX2" fmla="*/ 741448 w 742505"/>
                <a:gd name="connsiteY2" fmla="*/ 327941 h 1363056"/>
                <a:gd name="connsiteX0" fmla="*/ 741448 w 743811"/>
                <a:gd name="connsiteY0" fmla="*/ 327941 h 1363056"/>
                <a:gd name="connsiteX1" fmla="*/ 741448 w 743811"/>
                <a:gd name="connsiteY1" fmla="*/ 1363056 h 1363056"/>
                <a:gd name="connsiteX2" fmla="*/ 741448 w 743811"/>
                <a:gd name="connsiteY2" fmla="*/ 327941 h 1363056"/>
                <a:gd name="connsiteX0" fmla="*/ 741448 w 743178"/>
                <a:gd name="connsiteY0" fmla="*/ 327941 h 1363056"/>
                <a:gd name="connsiteX1" fmla="*/ 741448 w 743178"/>
                <a:gd name="connsiteY1" fmla="*/ 1363056 h 1363056"/>
                <a:gd name="connsiteX2" fmla="*/ 741448 w 743178"/>
                <a:gd name="connsiteY2" fmla="*/ 327941 h 1363056"/>
                <a:gd name="connsiteX0" fmla="*/ 741448 w 742121"/>
                <a:gd name="connsiteY0" fmla="*/ 327941 h 1363056"/>
                <a:gd name="connsiteX1" fmla="*/ 741448 w 742121"/>
                <a:gd name="connsiteY1" fmla="*/ 1363056 h 1363056"/>
                <a:gd name="connsiteX2" fmla="*/ 741448 w 742121"/>
                <a:gd name="connsiteY2" fmla="*/ 327941 h 1363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42121" h="1363056">
                  <a:moveTo>
                    <a:pt x="741448" y="327941"/>
                  </a:moveTo>
                  <a:cubicBezTo>
                    <a:pt x="743059" y="1088786"/>
                    <a:pt x="741249" y="617292"/>
                    <a:pt x="741448" y="1363056"/>
                  </a:cubicBezTo>
                  <a:cubicBezTo>
                    <a:pt x="-761386" y="327941"/>
                    <a:pt x="434747" y="-477148"/>
                    <a:pt x="741448" y="32794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965823" y="2015100"/>
            <a:ext cx="746824" cy="2100342"/>
            <a:chOff x="4943466" y="3048749"/>
            <a:chExt cx="746824" cy="2100342"/>
          </a:xfrm>
          <a:solidFill>
            <a:schemeClr val="tx1"/>
          </a:solidFill>
        </p:grpSpPr>
        <p:sp>
          <p:nvSpPr>
            <p:cNvPr id="15" name="心形 8"/>
            <p:cNvSpPr/>
            <p:nvPr/>
          </p:nvSpPr>
          <p:spPr>
            <a:xfrm>
              <a:off x="4943466" y="3048749"/>
              <a:ext cx="746824" cy="1363056"/>
            </a:xfrm>
            <a:custGeom>
              <a:avLst/>
              <a:gdLst>
                <a:gd name="connsiteX0" fmla="*/ 736082 w 1472164"/>
                <a:gd name="connsiteY0" fmla="*/ 345038 h 1380153"/>
                <a:gd name="connsiteX1" fmla="*/ 736082 w 1472164"/>
                <a:gd name="connsiteY1" fmla="*/ 1380153 h 1380153"/>
                <a:gd name="connsiteX2" fmla="*/ 736082 w 1472164"/>
                <a:gd name="connsiteY2" fmla="*/ 345038 h 1380153"/>
                <a:gd name="connsiteX0" fmla="*/ 741448 w 1403231"/>
                <a:gd name="connsiteY0" fmla="*/ 327941 h 1363056"/>
                <a:gd name="connsiteX1" fmla="*/ 741448 w 1403231"/>
                <a:gd name="connsiteY1" fmla="*/ 1363056 h 1363056"/>
                <a:gd name="connsiteX2" fmla="*/ 741448 w 1403231"/>
                <a:gd name="connsiteY2" fmla="*/ 327941 h 1363056"/>
                <a:gd name="connsiteX0" fmla="*/ 741448 w 742788"/>
                <a:gd name="connsiteY0" fmla="*/ 327941 h 1363056"/>
                <a:gd name="connsiteX1" fmla="*/ 741448 w 742788"/>
                <a:gd name="connsiteY1" fmla="*/ 1363056 h 1363056"/>
                <a:gd name="connsiteX2" fmla="*/ 741448 w 742788"/>
                <a:gd name="connsiteY2" fmla="*/ 327941 h 1363056"/>
                <a:gd name="connsiteX0" fmla="*/ 741448 w 746824"/>
                <a:gd name="connsiteY0" fmla="*/ 327941 h 1363056"/>
                <a:gd name="connsiteX1" fmla="*/ 741448 w 746824"/>
                <a:gd name="connsiteY1" fmla="*/ 1363056 h 1363056"/>
                <a:gd name="connsiteX2" fmla="*/ 741448 w 746824"/>
                <a:gd name="connsiteY2" fmla="*/ 327941 h 1363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46824" h="1363056">
                  <a:moveTo>
                    <a:pt x="741448" y="327941"/>
                  </a:moveTo>
                  <a:cubicBezTo>
                    <a:pt x="747066" y="1050569"/>
                    <a:pt x="750018" y="562116"/>
                    <a:pt x="741448" y="1363056"/>
                  </a:cubicBezTo>
                  <a:cubicBezTo>
                    <a:pt x="-761386" y="327941"/>
                    <a:pt x="434747" y="-477148"/>
                    <a:pt x="741448" y="32794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scene3d>
              <a:camera prst="orthographicFront">
                <a:rot lat="0" lon="0" rev="1620000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21" name="心形 8"/>
            <p:cNvSpPr/>
            <p:nvPr/>
          </p:nvSpPr>
          <p:spPr>
            <a:xfrm flipH="1">
              <a:off x="4948441" y="3786035"/>
              <a:ext cx="741849" cy="1363056"/>
            </a:xfrm>
            <a:custGeom>
              <a:avLst/>
              <a:gdLst>
                <a:gd name="connsiteX0" fmla="*/ 736082 w 1472164"/>
                <a:gd name="connsiteY0" fmla="*/ 345038 h 1380153"/>
                <a:gd name="connsiteX1" fmla="*/ 736082 w 1472164"/>
                <a:gd name="connsiteY1" fmla="*/ 1380153 h 1380153"/>
                <a:gd name="connsiteX2" fmla="*/ 736082 w 1472164"/>
                <a:gd name="connsiteY2" fmla="*/ 345038 h 1380153"/>
                <a:gd name="connsiteX0" fmla="*/ 741448 w 1403231"/>
                <a:gd name="connsiteY0" fmla="*/ 327941 h 1363056"/>
                <a:gd name="connsiteX1" fmla="*/ 741448 w 1403231"/>
                <a:gd name="connsiteY1" fmla="*/ 1363056 h 1363056"/>
                <a:gd name="connsiteX2" fmla="*/ 741448 w 1403231"/>
                <a:gd name="connsiteY2" fmla="*/ 327941 h 1363056"/>
                <a:gd name="connsiteX0" fmla="*/ 741448 w 742788"/>
                <a:gd name="connsiteY0" fmla="*/ 327941 h 1363056"/>
                <a:gd name="connsiteX1" fmla="*/ 741448 w 742788"/>
                <a:gd name="connsiteY1" fmla="*/ 1363056 h 1363056"/>
                <a:gd name="connsiteX2" fmla="*/ 741448 w 742788"/>
                <a:gd name="connsiteY2" fmla="*/ 327941 h 1363056"/>
                <a:gd name="connsiteX0" fmla="*/ 741448 w 746824"/>
                <a:gd name="connsiteY0" fmla="*/ 327941 h 1363056"/>
                <a:gd name="connsiteX1" fmla="*/ 741448 w 746824"/>
                <a:gd name="connsiteY1" fmla="*/ 1363056 h 1363056"/>
                <a:gd name="connsiteX2" fmla="*/ 741448 w 746824"/>
                <a:gd name="connsiteY2" fmla="*/ 327941 h 1363056"/>
                <a:gd name="connsiteX0" fmla="*/ 741448 w 744292"/>
                <a:gd name="connsiteY0" fmla="*/ 327941 h 1363056"/>
                <a:gd name="connsiteX1" fmla="*/ 741448 w 744292"/>
                <a:gd name="connsiteY1" fmla="*/ 1363056 h 1363056"/>
                <a:gd name="connsiteX2" fmla="*/ 741448 w 744292"/>
                <a:gd name="connsiteY2" fmla="*/ 327941 h 1363056"/>
                <a:gd name="connsiteX0" fmla="*/ 741448 w 741849"/>
                <a:gd name="connsiteY0" fmla="*/ 327941 h 1363056"/>
                <a:gd name="connsiteX1" fmla="*/ 741448 w 741849"/>
                <a:gd name="connsiteY1" fmla="*/ 1363056 h 1363056"/>
                <a:gd name="connsiteX2" fmla="*/ 741448 w 741849"/>
                <a:gd name="connsiteY2" fmla="*/ 327941 h 1363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41849" h="1363056">
                  <a:moveTo>
                    <a:pt x="741448" y="327941"/>
                  </a:moveTo>
                  <a:cubicBezTo>
                    <a:pt x="739922" y="1055331"/>
                    <a:pt x="742874" y="562116"/>
                    <a:pt x="741448" y="1363056"/>
                  </a:cubicBezTo>
                  <a:cubicBezTo>
                    <a:pt x="-761386" y="327941"/>
                    <a:pt x="434747" y="-477148"/>
                    <a:pt x="741448" y="32794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scene3d>
              <a:camera prst="orthographicFront">
                <a:rot lat="0" lon="0" rev="1620000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3840345" y="3183229"/>
            <a:ext cx="1481449" cy="1364683"/>
            <a:chOff x="3817988" y="4216878"/>
            <a:chExt cx="1481449" cy="1364683"/>
          </a:xfrm>
          <a:solidFill>
            <a:schemeClr val="bg2"/>
          </a:solidFill>
        </p:grpSpPr>
        <p:sp>
          <p:nvSpPr>
            <p:cNvPr id="23" name="心形 10"/>
            <p:cNvSpPr/>
            <p:nvPr/>
          </p:nvSpPr>
          <p:spPr>
            <a:xfrm>
              <a:off x="4557989" y="4216878"/>
              <a:ext cx="741448" cy="1363056"/>
            </a:xfrm>
            <a:custGeom>
              <a:avLst/>
              <a:gdLst>
                <a:gd name="connsiteX0" fmla="*/ 736082 w 1472164"/>
                <a:gd name="connsiteY0" fmla="*/ 345038 h 1380153"/>
                <a:gd name="connsiteX1" fmla="*/ 736082 w 1472164"/>
                <a:gd name="connsiteY1" fmla="*/ 1380153 h 1380153"/>
                <a:gd name="connsiteX2" fmla="*/ 736082 w 1472164"/>
                <a:gd name="connsiteY2" fmla="*/ 345038 h 1380153"/>
                <a:gd name="connsiteX0" fmla="*/ 741448 w 1408146"/>
                <a:gd name="connsiteY0" fmla="*/ 327941 h 1363056"/>
                <a:gd name="connsiteX1" fmla="*/ 741448 w 1408146"/>
                <a:gd name="connsiteY1" fmla="*/ 1363056 h 1363056"/>
                <a:gd name="connsiteX2" fmla="*/ 741448 w 1408146"/>
                <a:gd name="connsiteY2" fmla="*/ 327941 h 1363056"/>
                <a:gd name="connsiteX0" fmla="*/ 741448 w 741448"/>
                <a:gd name="connsiteY0" fmla="*/ 327941 h 1363056"/>
                <a:gd name="connsiteX1" fmla="*/ 741448 w 741448"/>
                <a:gd name="connsiteY1" fmla="*/ 1363056 h 1363056"/>
                <a:gd name="connsiteX2" fmla="*/ 741448 w 741448"/>
                <a:gd name="connsiteY2" fmla="*/ 327941 h 1363056"/>
                <a:gd name="connsiteX0" fmla="*/ 741448 w 741448"/>
                <a:gd name="connsiteY0" fmla="*/ 327941 h 1363056"/>
                <a:gd name="connsiteX1" fmla="*/ 741448 w 741448"/>
                <a:gd name="connsiteY1" fmla="*/ 1363056 h 1363056"/>
                <a:gd name="connsiteX2" fmla="*/ 741448 w 741448"/>
                <a:gd name="connsiteY2" fmla="*/ 327941 h 1363056"/>
                <a:gd name="connsiteX0" fmla="*/ 741448 w 741448"/>
                <a:gd name="connsiteY0" fmla="*/ 327941 h 1363056"/>
                <a:gd name="connsiteX1" fmla="*/ 741448 w 741448"/>
                <a:gd name="connsiteY1" fmla="*/ 1363056 h 1363056"/>
                <a:gd name="connsiteX2" fmla="*/ 741448 w 741448"/>
                <a:gd name="connsiteY2" fmla="*/ 327941 h 1363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41448" h="1363056">
                  <a:moveTo>
                    <a:pt x="741448" y="327941"/>
                  </a:moveTo>
                  <a:cubicBezTo>
                    <a:pt x="740678" y="1347644"/>
                    <a:pt x="741249" y="535865"/>
                    <a:pt x="741448" y="1363056"/>
                  </a:cubicBezTo>
                  <a:cubicBezTo>
                    <a:pt x="-761386" y="327941"/>
                    <a:pt x="434747" y="-477148"/>
                    <a:pt x="741448" y="32794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scene3d>
              <a:camera prst="orthographicFront">
                <a:rot lat="0" lon="0" rev="10799999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24" name="心形 10"/>
            <p:cNvSpPr/>
            <p:nvPr/>
          </p:nvSpPr>
          <p:spPr>
            <a:xfrm flipH="1">
              <a:off x="3817988" y="4218505"/>
              <a:ext cx="741448" cy="1363056"/>
            </a:xfrm>
            <a:custGeom>
              <a:avLst/>
              <a:gdLst>
                <a:gd name="connsiteX0" fmla="*/ 736082 w 1472164"/>
                <a:gd name="connsiteY0" fmla="*/ 345038 h 1380153"/>
                <a:gd name="connsiteX1" fmla="*/ 736082 w 1472164"/>
                <a:gd name="connsiteY1" fmla="*/ 1380153 h 1380153"/>
                <a:gd name="connsiteX2" fmla="*/ 736082 w 1472164"/>
                <a:gd name="connsiteY2" fmla="*/ 345038 h 1380153"/>
                <a:gd name="connsiteX0" fmla="*/ 741448 w 1408146"/>
                <a:gd name="connsiteY0" fmla="*/ 327941 h 1363056"/>
                <a:gd name="connsiteX1" fmla="*/ 741448 w 1408146"/>
                <a:gd name="connsiteY1" fmla="*/ 1363056 h 1363056"/>
                <a:gd name="connsiteX2" fmla="*/ 741448 w 1408146"/>
                <a:gd name="connsiteY2" fmla="*/ 327941 h 1363056"/>
                <a:gd name="connsiteX0" fmla="*/ 741448 w 741448"/>
                <a:gd name="connsiteY0" fmla="*/ 327941 h 1363056"/>
                <a:gd name="connsiteX1" fmla="*/ 741448 w 741448"/>
                <a:gd name="connsiteY1" fmla="*/ 1363056 h 1363056"/>
                <a:gd name="connsiteX2" fmla="*/ 741448 w 741448"/>
                <a:gd name="connsiteY2" fmla="*/ 327941 h 1363056"/>
                <a:gd name="connsiteX0" fmla="*/ 741448 w 741448"/>
                <a:gd name="connsiteY0" fmla="*/ 327941 h 1363056"/>
                <a:gd name="connsiteX1" fmla="*/ 741448 w 741448"/>
                <a:gd name="connsiteY1" fmla="*/ 1363056 h 1363056"/>
                <a:gd name="connsiteX2" fmla="*/ 741448 w 741448"/>
                <a:gd name="connsiteY2" fmla="*/ 327941 h 1363056"/>
                <a:gd name="connsiteX0" fmla="*/ 741448 w 741448"/>
                <a:gd name="connsiteY0" fmla="*/ 327941 h 1363056"/>
                <a:gd name="connsiteX1" fmla="*/ 741448 w 741448"/>
                <a:gd name="connsiteY1" fmla="*/ 1363056 h 1363056"/>
                <a:gd name="connsiteX2" fmla="*/ 741448 w 741448"/>
                <a:gd name="connsiteY2" fmla="*/ 327941 h 1363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41448" h="1363056">
                  <a:moveTo>
                    <a:pt x="741448" y="327941"/>
                  </a:moveTo>
                  <a:cubicBezTo>
                    <a:pt x="740677" y="1147620"/>
                    <a:pt x="741249" y="676359"/>
                    <a:pt x="741448" y="1363056"/>
                  </a:cubicBezTo>
                  <a:cubicBezTo>
                    <a:pt x="-761386" y="327941"/>
                    <a:pt x="434747" y="-477148"/>
                    <a:pt x="741448" y="32794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scene3d>
              <a:camera prst="orthographicFront">
                <a:rot lat="0" lon="0" rev="10799999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3485913" y="2012385"/>
            <a:ext cx="742098" cy="2105445"/>
            <a:chOff x="3463556" y="3046034"/>
            <a:chExt cx="742098" cy="2105445"/>
          </a:xfrm>
          <a:solidFill>
            <a:schemeClr val="tx2"/>
          </a:solidFill>
        </p:grpSpPr>
        <p:sp>
          <p:nvSpPr>
            <p:cNvPr id="44" name="心形 17"/>
            <p:cNvSpPr/>
            <p:nvPr/>
          </p:nvSpPr>
          <p:spPr>
            <a:xfrm flipH="1">
              <a:off x="3463556" y="3046034"/>
              <a:ext cx="741787" cy="1363056"/>
            </a:xfrm>
            <a:custGeom>
              <a:avLst/>
              <a:gdLst>
                <a:gd name="connsiteX0" fmla="*/ 736082 w 1472164"/>
                <a:gd name="connsiteY0" fmla="*/ 345038 h 1380153"/>
                <a:gd name="connsiteX1" fmla="*/ 736082 w 1472164"/>
                <a:gd name="connsiteY1" fmla="*/ 1380153 h 1380153"/>
                <a:gd name="connsiteX2" fmla="*/ 736082 w 1472164"/>
                <a:gd name="connsiteY2" fmla="*/ 345038 h 1380153"/>
                <a:gd name="connsiteX0" fmla="*/ 741448 w 1410624"/>
                <a:gd name="connsiteY0" fmla="*/ 327941 h 1363056"/>
                <a:gd name="connsiteX1" fmla="*/ 741448 w 1410624"/>
                <a:gd name="connsiteY1" fmla="*/ 1363056 h 1363056"/>
                <a:gd name="connsiteX2" fmla="*/ 741448 w 1410624"/>
                <a:gd name="connsiteY2" fmla="*/ 327941 h 1363056"/>
                <a:gd name="connsiteX0" fmla="*/ 741448 w 743461"/>
                <a:gd name="connsiteY0" fmla="*/ 327941 h 1363056"/>
                <a:gd name="connsiteX1" fmla="*/ 741448 w 743461"/>
                <a:gd name="connsiteY1" fmla="*/ 1363056 h 1363056"/>
                <a:gd name="connsiteX2" fmla="*/ 741448 w 743461"/>
                <a:gd name="connsiteY2" fmla="*/ 327941 h 1363056"/>
                <a:gd name="connsiteX0" fmla="*/ 741448 w 741588"/>
                <a:gd name="connsiteY0" fmla="*/ 327941 h 1363056"/>
                <a:gd name="connsiteX1" fmla="*/ 741448 w 741588"/>
                <a:gd name="connsiteY1" fmla="*/ 1363056 h 1363056"/>
                <a:gd name="connsiteX2" fmla="*/ 741448 w 741588"/>
                <a:gd name="connsiteY2" fmla="*/ 327941 h 1363056"/>
                <a:gd name="connsiteX0" fmla="*/ 741448 w 741787"/>
                <a:gd name="connsiteY0" fmla="*/ 327941 h 1363056"/>
                <a:gd name="connsiteX1" fmla="*/ 741448 w 741787"/>
                <a:gd name="connsiteY1" fmla="*/ 1363056 h 1363056"/>
                <a:gd name="connsiteX2" fmla="*/ 741448 w 741787"/>
                <a:gd name="connsiteY2" fmla="*/ 327941 h 1363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41787" h="1363056">
                  <a:moveTo>
                    <a:pt x="741448" y="327941"/>
                  </a:moveTo>
                  <a:cubicBezTo>
                    <a:pt x="742304" y="899098"/>
                    <a:pt x="741249" y="512051"/>
                    <a:pt x="741448" y="1363056"/>
                  </a:cubicBezTo>
                  <a:cubicBezTo>
                    <a:pt x="-761386" y="327941"/>
                    <a:pt x="434747" y="-477148"/>
                    <a:pt x="741448" y="32794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scene3d>
              <a:camera prst="orthographicFront">
                <a:rot lat="0" lon="0" rev="540000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45" name="心形 17"/>
            <p:cNvSpPr/>
            <p:nvPr/>
          </p:nvSpPr>
          <p:spPr>
            <a:xfrm>
              <a:off x="3463867" y="3788423"/>
              <a:ext cx="741787" cy="1363056"/>
            </a:xfrm>
            <a:custGeom>
              <a:avLst/>
              <a:gdLst>
                <a:gd name="connsiteX0" fmla="*/ 736082 w 1472164"/>
                <a:gd name="connsiteY0" fmla="*/ 345038 h 1380153"/>
                <a:gd name="connsiteX1" fmla="*/ 736082 w 1472164"/>
                <a:gd name="connsiteY1" fmla="*/ 1380153 h 1380153"/>
                <a:gd name="connsiteX2" fmla="*/ 736082 w 1472164"/>
                <a:gd name="connsiteY2" fmla="*/ 345038 h 1380153"/>
                <a:gd name="connsiteX0" fmla="*/ 741448 w 1410624"/>
                <a:gd name="connsiteY0" fmla="*/ 327941 h 1363056"/>
                <a:gd name="connsiteX1" fmla="*/ 741448 w 1410624"/>
                <a:gd name="connsiteY1" fmla="*/ 1363056 h 1363056"/>
                <a:gd name="connsiteX2" fmla="*/ 741448 w 1410624"/>
                <a:gd name="connsiteY2" fmla="*/ 327941 h 1363056"/>
                <a:gd name="connsiteX0" fmla="*/ 741448 w 743461"/>
                <a:gd name="connsiteY0" fmla="*/ 327941 h 1363056"/>
                <a:gd name="connsiteX1" fmla="*/ 741448 w 743461"/>
                <a:gd name="connsiteY1" fmla="*/ 1363056 h 1363056"/>
                <a:gd name="connsiteX2" fmla="*/ 741448 w 743461"/>
                <a:gd name="connsiteY2" fmla="*/ 327941 h 1363056"/>
                <a:gd name="connsiteX0" fmla="*/ 741448 w 741588"/>
                <a:gd name="connsiteY0" fmla="*/ 327941 h 1363056"/>
                <a:gd name="connsiteX1" fmla="*/ 741448 w 741588"/>
                <a:gd name="connsiteY1" fmla="*/ 1363056 h 1363056"/>
                <a:gd name="connsiteX2" fmla="*/ 741448 w 741588"/>
                <a:gd name="connsiteY2" fmla="*/ 327941 h 1363056"/>
                <a:gd name="connsiteX0" fmla="*/ 741448 w 741787"/>
                <a:gd name="connsiteY0" fmla="*/ 327941 h 1363056"/>
                <a:gd name="connsiteX1" fmla="*/ 741448 w 741787"/>
                <a:gd name="connsiteY1" fmla="*/ 1363056 h 1363056"/>
                <a:gd name="connsiteX2" fmla="*/ 741448 w 741787"/>
                <a:gd name="connsiteY2" fmla="*/ 327941 h 1363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41787" h="1363056">
                  <a:moveTo>
                    <a:pt x="741448" y="327941"/>
                  </a:moveTo>
                  <a:cubicBezTo>
                    <a:pt x="742304" y="899098"/>
                    <a:pt x="741249" y="512051"/>
                    <a:pt x="741448" y="1363056"/>
                  </a:cubicBezTo>
                  <a:cubicBezTo>
                    <a:pt x="-761386" y="327941"/>
                    <a:pt x="434747" y="-477148"/>
                    <a:pt x="741448" y="32794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scene3d>
              <a:camera prst="orthographicFront">
                <a:rot lat="0" lon="0" rev="540000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</p:grpSp>
      <p:sp>
        <p:nvSpPr>
          <p:cNvPr id="52" name="梯形 51"/>
          <p:cNvSpPr/>
          <p:nvPr/>
        </p:nvSpPr>
        <p:spPr>
          <a:xfrm flipV="1">
            <a:off x="-324544" y="195486"/>
            <a:ext cx="1080120" cy="432048"/>
          </a:xfrm>
          <a:prstGeom prst="trapezoid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矩形 52"/>
          <p:cNvSpPr/>
          <p:nvPr/>
        </p:nvSpPr>
        <p:spPr>
          <a:xfrm>
            <a:off x="755576" y="195486"/>
            <a:ext cx="236475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单击此处添加标题文本</a:t>
            </a:r>
          </a:p>
        </p:txBody>
      </p:sp>
      <p:sp>
        <p:nvSpPr>
          <p:cNvPr id="54" name="文本框 53"/>
          <p:cNvSpPr txBox="1"/>
          <p:nvPr/>
        </p:nvSpPr>
        <p:spPr>
          <a:xfrm>
            <a:off x="216335" y="241652"/>
            <a:ext cx="478784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01</a:t>
            </a:r>
            <a:endParaRPr lang="zh-CN" altLang="en-US" sz="20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047404" y="1171827"/>
            <a:ext cx="2660500" cy="636103"/>
            <a:chOff x="1047404" y="1143559"/>
            <a:chExt cx="2660500" cy="636103"/>
          </a:xfrm>
        </p:grpSpPr>
        <p:sp>
          <p:nvSpPr>
            <p:cNvPr id="27" name="TextBox 11"/>
            <p:cNvSpPr txBox="1">
              <a:spLocks noChangeArrowheads="1"/>
            </p:cNvSpPr>
            <p:nvPr/>
          </p:nvSpPr>
          <p:spPr bwMode="auto">
            <a:xfrm flipH="1">
              <a:off x="1053481" y="1143559"/>
              <a:ext cx="1456585" cy="307777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1400" b="1" kern="0" dirty="0">
                  <a:solidFill>
                    <a:schemeClr val="tx2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altLang="zh-CN" sz="1400" b="1" kern="0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" name="矩形 1"/>
            <p:cNvSpPr/>
            <p:nvPr/>
          </p:nvSpPr>
          <p:spPr>
            <a:xfrm>
              <a:off x="1047404" y="1410330"/>
              <a:ext cx="2660500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9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1047404" y="2752386"/>
            <a:ext cx="1947521" cy="774602"/>
            <a:chOff x="1047404" y="1143559"/>
            <a:chExt cx="1947521" cy="774602"/>
          </a:xfrm>
        </p:grpSpPr>
        <p:sp>
          <p:nvSpPr>
            <p:cNvPr id="56" name="TextBox 11"/>
            <p:cNvSpPr txBox="1">
              <a:spLocks noChangeArrowheads="1"/>
            </p:cNvSpPr>
            <p:nvPr/>
          </p:nvSpPr>
          <p:spPr bwMode="auto">
            <a:xfrm flipH="1">
              <a:off x="1053481" y="1143559"/>
              <a:ext cx="1456585" cy="307777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1400" b="1" kern="0" dirty="0">
                  <a:solidFill>
                    <a:schemeClr val="tx2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altLang="zh-CN" sz="1400" b="1" kern="0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7" name="矩形 56"/>
            <p:cNvSpPr/>
            <p:nvPr/>
          </p:nvSpPr>
          <p:spPr>
            <a:xfrm>
              <a:off x="1047404" y="1410330"/>
              <a:ext cx="1947521" cy="5078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9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6096677" y="1743069"/>
            <a:ext cx="1931707" cy="774602"/>
            <a:chOff x="1047404" y="1143559"/>
            <a:chExt cx="1931707" cy="774602"/>
          </a:xfrm>
        </p:grpSpPr>
        <p:sp>
          <p:nvSpPr>
            <p:cNvPr id="59" name="TextBox 11"/>
            <p:cNvSpPr txBox="1">
              <a:spLocks noChangeArrowheads="1"/>
            </p:cNvSpPr>
            <p:nvPr/>
          </p:nvSpPr>
          <p:spPr bwMode="auto">
            <a:xfrm flipH="1">
              <a:off x="1053481" y="1143559"/>
              <a:ext cx="1456585" cy="307777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1400" b="1" kern="0" dirty="0">
                  <a:solidFill>
                    <a:schemeClr val="tx2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altLang="zh-CN" sz="1400" b="1" kern="0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0" name="矩形 59"/>
            <p:cNvSpPr/>
            <p:nvPr/>
          </p:nvSpPr>
          <p:spPr>
            <a:xfrm>
              <a:off x="1047404" y="1410330"/>
              <a:ext cx="1931707" cy="5078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9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6096677" y="3627246"/>
            <a:ext cx="2435763" cy="636103"/>
            <a:chOff x="1047404" y="1143559"/>
            <a:chExt cx="2435763" cy="636103"/>
          </a:xfrm>
        </p:grpSpPr>
        <p:sp>
          <p:nvSpPr>
            <p:cNvPr id="62" name="TextBox 11"/>
            <p:cNvSpPr txBox="1">
              <a:spLocks noChangeArrowheads="1"/>
            </p:cNvSpPr>
            <p:nvPr/>
          </p:nvSpPr>
          <p:spPr bwMode="auto">
            <a:xfrm flipH="1">
              <a:off x="1053481" y="1143559"/>
              <a:ext cx="1456585" cy="307777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1400" b="1" kern="0" dirty="0">
                  <a:solidFill>
                    <a:schemeClr val="tx2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altLang="zh-CN" sz="1400" b="1" kern="0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3" name="矩形 62"/>
            <p:cNvSpPr/>
            <p:nvPr/>
          </p:nvSpPr>
          <p:spPr>
            <a:xfrm>
              <a:off x="1047404" y="1410330"/>
              <a:ext cx="2435763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9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根据自己的需要添加适当的文字，此处添加详细文本描述，建议与标题相关尽量简洁...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7389347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27"/>
          <p:cNvSpPr/>
          <p:nvPr/>
        </p:nvSpPr>
        <p:spPr>
          <a:xfrm>
            <a:off x="814743" y="3049538"/>
            <a:ext cx="3973281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spc="225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900" spc="225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200</a:t>
            </a:r>
            <a:r>
              <a:rPr lang="zh-CN" altLang="en-US" sz="900" spc="225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900" spc="225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5</a:t>
            </a:r>
            <a:r>
              <a:rPr lang="zh-CN" altLang="en-US" sz="900" spc="225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分钟之内。</a:t>
            </a:r>
            <a:endParaRPr lang="en-US" sz="900" spc="225" dirty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871876" y="1419622"/>
            <a:ext cx="2715304" cy="1356885"/>
            <a:chOff x="1331640" y="1635646"/>
            <a:chExt cx="2715304" cy="1356885"/>
          </a:xfrm>
        </p:grpSpPr>
        <p:sp>
          <p:nvSpPr>
            <p:cNvPr id="11" name="矩形 10"/>
            <p:cNvSpPr/>
            <p:nvPr/>
          </p:nvSpPr>
          <p:spPr>
            <a:xfrm>
              <a:off x="1403648" y="1635646"/>
              <a:ext cx="2643296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5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圈欣意冠黑体" panose="00000500000000000000" pitchFamily="2" charset="-122"/>
                  <a:ea typeface="字体圈欣意冠黑体" panose="00000500000000000000" pitchFamily="2" charset="-122"/>
                  <a:cs typeface="+mn-ea"/>
                  <a:sym typeface="+mn-lt"/>
                </a:rPr>
                <a:t>规划</a:t>
              </a:r>
              <a:r>
                <a:rPr lang="zh-CN" altLang="en-US" sz="54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圈欣意冠黑体" panose="00000500000000000000" pitchFamily="2" charset="-122"/>
                  <a:ea typeface="字体圈欣意冠黑体" panose="00000500000000000000" pitchFamily="2" charset="-122"/>
                  <a:cs typeface="+mn-ea"/>
                  <a:sym typeface="+mn-lt"/>
                </a:rPr>
                <a:t>篇</a:t>
              </a:r>
              <a:endParaRPr lang="zh-CN" altLang="en-US" sz="5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12" name="梯形 11"/>
            <p:cNvSpPr/>
            <p:nvPr/>
          </p:nvSpPr>
          <p:spPr>
            <a:xfrm>
              <a:off x="1331640" y="2671369"/>
              <a:ext cx="2355264" cy="321162"/>
            </a:xfrm>
            <a:prstGeom prst="trapezoid">
              <a:avLst/>
            </a:prstGeom>
            <a:gradFill flip="none" rotWithShape="1">
              <a:gsLst>
                <a:gs pos="0">
                  <a:srgbClr val="0070C0"/>
                </a:gs>
                <a:gs pos="100000">
                  <a:schemeClr val="accent1">
                    <a:lumMod val="60000"/>
                    <a:lumOff val="40000"/>
                    <a:alpha val="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1526664" y="2653976"/>
              <a:ext cx="1822775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400" dirty="0" smtClean="0">
                  <a:solidFill>
                    <a:schemeClr val="bg1"/>
                  </a:solidFill>
                  <a:latin typeface="阿里巴巴普惠体 2.0 45 Light" panose="00020600040101010101" pitchFamily="18" charset="-122"/>
                  <a:ea typeface="阿里巴巴普惠体 2.0 45 Light" panose="00020600040101010101" pitchFamily="18" charset="-122"/>
                  <a:cs typeface="阿里巴巴普惠体 2.0 45 Light" panose="00020600040101010101" pitchFamily="18" charset="-122"/>
                  <a:sym typeface="+mn-lt"/>
                </a:rPr>
                <a:t>COMPANY ARTICLES</a:t>
              </a:r>
              <a:endParaRPr lang="en-US" altLang="zh-CN" sz="1400" dirty="0">
                <a:solidFill>
                  <a:schemeClr val="bg1"/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  <a:sym typeface="+mn-lt"/>
              </a:endParaRPr>
            </a:p>
          </p:txBody>
        </p:sp>
      </p:grpSp>
      <p:sp>
        <p:nvSpPr>
          <p:cNvPr id="14" name="任意多边形 13"/>
          <p:cNvSpPr/>
          <p:nvPr/>
        </p:nvSpPr>
        <p:spPr>
          <a:xfrm>
            <a:off x="4788024" y="0"/>
            <a:ext cx="4355976" cy="5143500"/>
          </a:xfrm>
          <a:custGeom>
            <a:avLst/>
            <a:gdLst>
              <a:gd name="connsiteX0" fmla="*/ 1285875 w 4355976"/>
              <a:gd name="connsiteY0" fmla="*/ 0 h 5143500"/>
              <a:gd name="connsiteX1" fmla="*/ 4355976 w 4355976"/>
              <a:gd name="connsiteY1" fmla="*/ 0 h 5143500"/>
              <a:gd name="connsiteX2" fmla="*/ 4355976 w 4355976"/>
              <a:gd name="connsiteY2" fmla="*/ 5143500 h 5143500"/>
              <a:gd name="connsiteX3" fmla="*/ 0 w 4355976"/>
              <a:gd name="connsiteY3" fmla="*/ 514350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55976" h="5143500">
                <a:moveTo>
                  <a:pt x="1285875" y="0"/>
                </a:moveTo>
                <a:lnTo>
                  <a:pt x="4355976" y="0"/>
                </a:lnTo>
                <a:lnTo>
                  <a:pt x="4355976" y="5143500"/>
                </a:lnTo>
                <a:lnTo>
                  <a:pt x="0" y="5143500"/>
                </a:lnTo>
                <a:close/>
              </a:path>
            </a:pathLst>
          </a:custGeom>
          <a:blipFill dpi="0" rotWithShape="1">
            <a:blip r:embed="rId3"/>
            <a:srcRect/>
            <a:tile tx="-80010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/>
        </p:nvSpPr>
        <p:spPr>
          <a:xfrm>
            <a:off x="7042161" y="2571751"/>
            <a:ext cx="2101839" cy="2571750"/>
          </a:xfrm>
          <a:custGeom>
            <a:avLst/>
            <a:gdLst>
              <a:gd name="connsiteX0" fmla="*/ 642937 w 2101839"/>
              <a:gd name="connsiteY0" fmla="*/ 0 h 2571750"/>
              <a:gd name="connsiteX1" fmla="*/ 2101839 w 2101839"/>
              <a:gd name="connsiteY1" fmla="*/ 0 h 2571750"/>
              <a:gd name="connsiteX2" fmla="*/ 2101839 w 2101839"/>
              <a:gd name="connsiteY2" fmla="*/ 2571750 h 2571750"/>
              <a:gd name="connsiteX3" fmla="*/ 0 w 2101839"/>
              <a:gd name="connsiteY3" fmla="*/ 2571750 h 2571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01839" h="2571750">
                <a:moveTo>
                  <a:pt x="642937" y="0"/>
                </a:moveTo>
                <a:lnTo>
                  <a:pt x="2101839" y="0"/>
                </a:lnTo>
                <a:lnTo>
                  <a:pt x="2101839" y="2571750"/>
                </a:lnTo>
                <a:lnTo>
                  <a:pt x="0" y="2571750"/>
                </a:lnTo>
                <a:close/>
              </a:path>
            </a:pathLst>
          </a:custGeom>
          <a:blipFill dpi="0" rotWithShape="1">
            <a:blip r:embed="rId4"/>
            <a:srcRect/>
            <a:tile tx="-800100" ty="0" sx="100000" sy="100000" flip="none" algn="tl"/>
          </a:blip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梯形 15"/>
          <p:cNvSpPr/>
          <p:nvPr/>
        </p:nvSpPr>
        <p:spPr>
          <a:xfrm>
            <a:off x="6483276" y="733263"/>
            <a:ext cx="3153800" cy="1207173"/>
          </a:xfrm>
          <a:prstGeom prst="trapezoid">
            <a:avLst/>
          </a:prstGeom>
          <a:gradFill flip="none" rotWithShape="1">
            <a:gsLst>
              <a:gs pos="0">
                <a:srgbClr val="0070C0"/>
              </a:gs>
              <a:gs pos="73000">
                <a:schemeClr val="accent1">
                  <a:lumMod val="60000"/>
                  <a:lumOff val="40000"/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618517" y="1181785"/>
            <a:ext cx="2799255" cy="212365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13600" b="1" i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04</a:t>
            </a:r>
            <a:endParaRPr lang="zh-CN" altLang="en-US" sz="13600" b="1" i="1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48777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11560" y="1203598"/>
            <a:ext cx="4698050" cy="2791112"/>
            <a:chOff x="1032358" y="843958"/>
            <a:chExt cx="6635986" cy="3942441"/>
          </a:xfrm>
        </p:grpSpPr>
        <p:sp>
          <p:nvSpPr>
            <p:cNvPr id="52" name="矩形 51"/>
            <p:cNvSpPr/>
            <p:nvPr/>
          </p:nvSpPr>
          <p:spPr>
            <a:xfrm>
              <a:off x="2896888" y="1004255"/>
              <a:ext cx="4771456" cy="1081843"/>
            </a:xfrm>
            <a:prstGeom prst="rect">
              <a:avLst/>
            </a:pr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95" tIns="34297" rIns="68595" bIns="34297" rtlCol="0" anchor="ctr"/>
            <a:lstStyle/>
            <a:p>
              <a:pPr algn="ctr"/>
              <a:endParaRPr lang="zh-CN" altLang="en-US" sz="1100">
                <a:cs typeface="+mn-ea"/>
                <a:sym typeface="+mn-lt"/>
              </a:endParaRPr>
            </a:p>
          </p:txBody>
        </p:sp>
        <p:sp>
          <p:nvSpPr>
            <p:cNvPr id="53" name="矩形 52"/>
            <p:cNvSpPr/>
            <p:nvPr/>
          </p:nvSpPr>
          <p:spPr>
            <a:xfrm>
              <a:off x="3520856" y="843958"/>
              <a:ext cx="3515183" cy="34766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95" tIns="34297" rIns="68595" bIns="34297" rtlCol="0" anchor="ctr"/>
            <a:lstStyle/>
            <a:p>
              <a:pPr algn="ctr"/>
              <a:r>
                <a:rPr lang="zh-CN" altLang="en-US" sz="1100" dirty="0">
                  <a:solidFill>
                    <a:schemeClr val="bg2"/>
                  </a:solidFill>
                  <a:cs typeface="+mn-ea"/>
                  <a:sym typeface="+mn-lt"/>
                </a:rPr>
                <a:t>点击添加标题</a:t>
              </a:r>
            </a:p>
          </p:txBody>
        </p:sp>
        <p:sp>
          <p:nvSpPr>
            <p:cNvPr id="54" name="六边形 53"/>
            <p:cNvSpPr/>
            <p:nvPr/>
          </p:nvSpPr>
          <p:spPr>
            <a:xfrm>
              <a:off x="1032358" y="2194109"/>
              <a:ext cx="1190447" cy="1026114"/>
            </a:xfrm>
            <a:prstGeom prst="hexagon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95" tIns="34297" rIns="68595" bIns="34297" rtlCol="0" anchor="ctr"/>
            <a:lstStyle/>
            <a:p>
              <a:pPr algn="ctr"/>
              <a:r>
                <a:rPr lang="zh-CN" altLang="en-US" sz="1200" dirty="0">
                  <a:solidFill>
                    <a:schemeClr val="bg2"/>
                  </a:solidFill>
                  <a:cs typeface="+mn-ea"/>
                  <a:sym typeface="+mn-lt"/>
                </a:rPr>
                <a:t>添加标题</a:t>
              </a:r>
            </a:p>
          </p:txBody>
        </p:sp>
        <p:cxnSp>
          <p:nvCxnSpPr>
            <p:cNvPr id="55" name="直接箭头连接符 54"/>
            <p:cNvCxnSpPr>
              <a:stCxn id="54" idx="5"/>
            </p:cNvCxnSpPr>
            <p:nvPr/>
          </p:nvCxnSpPr>
          <p:spPr>
            <a:xfrm flipV="1">
              <a:off x="1966243" y="1492031"/>
              <a:ext cx="930645" cy="702078"/>
            </a:xfrm>
            <a:prstGeom prst="straightConnector1">
              <a:avLst/>
            </a:prstGeom>
            <a:ln>
              <a:solidFill>
                <a:schemeClr val="tx2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箭头连接符 55"/>
            <p:cNvCxnSpPr>
              <a:stCxn id="54" idx="0"/>
            </p:cNvCxnSpPr>
            <p:nvPr/>
          </p:nvCxnSpPr>
          <p:spPr>
            <a:xfrm>
              <a:off x="2222805" y="2707165"/>
              <a:ext cx="674083" cy="0"/>
            </a:xfrm>
            <a:prstGeom prst="straightConnector1">
              <a:avLst/>
            </a:prstGeom>
            <a:ln>
              <a:solidFill>
                <a:schemeClr val="tx2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箭头连接符 56"/>
            <p:cNvCxnSpPr>
              <a:stCxn id="54" idx="1"/>
            </p:cNvCxnSpPr>
            <p:nvPr/>
          </p:nvCxnSpPr>
          <p:spPr>
            <a:xfrm>
              <a:off x="1966243" y="3220223"/>
              <a:ext cx="930645" cy="702078"/>
            </a:xfrm>
            <a:prstGeom prst="straightConnector1">
              <a:avLst/>
            </a:prstGeom>
            <a:ln>
              <a:solidFill>
                <a:schemeClr val="tx2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8" name="TextBox 44"/>
            <p:cNvSpPr txBox="1"/>
            <p:nvPr/>
          </p:nvSpPr>
          <p:spPr>
            <a:xfrm>
              <a:off x="3058927" y="1239602"/>
              <a:ext cx="4537095" cy="662989"/>
            </a:xfrm>
            <a:prstGeom prst="rect">
              <a:avLst/>
            </a:prstGeom>
            <a:noFill/>
          </p:spPr>
          <p:txBody>
            <a:bodyPr wrap="square" lIns="68595" tIns="34297" rIns="68595" bIns="34297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00" dirty="0">
                  <a:solidFill>
                    <a:schemeClr val="tx2"/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2"/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zh-CN" altLang="en-US" sz="1000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9" name="矩形 58"/>
            <p:cNvSpPr/>
            <p:nvPr/>
          </p:nvSpPr>
          <p:spPr>
            <a:xfrm>
              <a:off x="2896888" y="2354406"/>
              <a:ext cx="4771456" cy="1081843"/>
            </a:xfrm>
            <a:prstGeom prst="rect">
              <a:avLst/>
            </a:prstGeom>
            <a:solidFill>
              <a:srgbClr val="E8E8E6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95" tIns="34297" rIns="68595" bIns="34297" rtlCol="0" anchor="ctr"/>
            <a:lstStyle/>
            <a:p>
              <a:pPr algn="ctr"/>
              <a:endParaRPr lang="zh-CN" altLang="en-US" sz="1100">
                <a:cs typeface="+mn-ea"/>
                <a:sym typeface="+mn-lt"/>
              </a:endParaRPr>
            </a:p>
          </p:txBody>
        </p:sp>
        <p:sp>
          <p:nvSpPr>
            <p:cNvPr id="60" name="矩形 59"/>
            <p:cNvSpPr/>
            <p:nvPr/>
          </p:nvSpPr>
          <p:spPr>
            <a:xfrm>
              <a:off x="3520856" y="2194108"/>
              <a:ext cx="3515183" cy="34766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95" tIns="34297" rIns="68595" bIns="34297" rtlCol="0" anchor="ctr"/>
            <a:lstStyle/>
            <a:p>
              <a:pPr algn="ctr"/>
              <a:r>
                <a:rPr lang="zh-CN" altLang="en-US" sz="1100">
                  <a:solidFill>
                    <a:schemeClr val="bg2"/>
                  </a:solidFill>
                  <a:cs typeface="+mn-ea"/>
                  <a:sym typeface="+mn-lt"/>
                </a:rPr>
                <a:t>点击添加标题</a:t>
              </a:r>
            </a:p>
          </p:txBody>
        </p:sp>
        <p:sp>
          <p:nvSpPr>
            <p:cNvPr id="61" name="TextBox 47"/>
            <p:cNvSpPr txBox="1"/>
            <p:nvPr/>
          </p:nvSpPr>
          <p:spPr>
            <a:xfrm>
              <a:off x="3058927" y="2589754"/>
              <a:ext cx="4537095" cy="645147"/>
            </a:xfrm>
            <a:prstGeom prst="rect">
              <a:avLst/>
            </a:prstGeom>
            <a:noFill/>
          </p:spPr>
          <p:txBody>
            <a:bodyPr wrap="square" lIns="68595" tIns="34297" rIns="68595" bIns="34297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00" dirty="0">
                  <a:solidFill>
                    <a:schemeClr val="tx2"/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2"/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zh-CN" altLang="en-US" sz="1000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2" name="矩形 61"/>
            <p:cNvSpPr/>
            <p:nvPr/>
          </p:nvSpPr>
          <p:spPr>
            <a:xfrm>
              <a:off x="2896888" y="3704556"/>
              <a:ext cx="4771456" cy="1081843"/>
            </a:xfrm>
            <a:prstGeom prst="rect">
              <a:avLst/>
            </a:pr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95" tIns="34297" rIns="68595" bIns="34297" rtlCol="0" anchor="ctr"/>
            <a:lstStyle/>
            <a:p>
              <a:pPr algn="ctr"/>
              <a:endParaRPr lang="zh-CN" altLang="en-US" sz="1100">
                <a:cs typeface="+mn-ea"/>
                <a:sym typeface="+mn-lt"/>
              </a:endParaRPr>
            </a:p>
          </p:txBody>
        </p:sp>
        <p:sp>
          <p:nvSpPr>
            <p:cNvPr id="63" name="矩形 62"/>
            <p:cNvSpPr/>
            <p:nvPr/>
          </p:nvSpPr>
          <p:spPr>
            <a:xfrm>
              <a:off x="3520856" y="3544258"/>
              <a:ext cx="3515183" cy="34766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95" tIns="34297" rIns="68595" bIns="34297" rtlCol="0" anchor="ctr"/>
            <a:lstStyle/>
            <a:p>
              <a:pPr algn="ctr"/>
              <a:r>
                <a:rPr lang="zh-CN" altLang="en-US" sz="1100">
                  <a:solidFill>
                    <a:schemeClr val="bg2"/>
                  </a:solidFill>
                  <a:cs typeface="+mn-ea"/>
                  <a:sym typeface="+mn-lt"/>
                </a:rPr>
                <a:t>点击添加标题</a:t>
              </a:r>
            </a:p>
          </p:txBody>
        </p:sp>
        <p:sp>
          <p:nvSpPr>
            <p:cNvPr id="64" name="TextBox 50"/>
            <p:cNvSpPr txBox="1"/>
            <p:nvPr/>
          </p:nvSpPr>
          <p:spPr>
            <a:xfrm>
              <a:off x="3058927" y="3939903"/>
              <a:ext cx="4537095" cy="662989"/>
            </a:xfrm>
            <a:prstGeom prst="rect">
              <a:avLst/>
            </a:prstGeom>
            <a:noFill/>
          </p:spPr>
          <p:txBody>
            <a:bodyPr wrap="square" lIns="68595" tIns="34297" rIns="68595" bIns="34297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00" dirty="0">
                  <a:solidFill>
                    <a:schemeClr val="tx2"/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2"/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zh-CN" altLang="en-US" sz="1000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20" name="梯形 19"/>
          <p:cNvSpPr/>
          <p:nvPr/>
        </p:nvSpPr>
        <p:spPr>
          <a:xfrm flipV="1">
            <a:off x="-324544" y="195486"/>
            <a:ext cx="1080120" cy="432048"/>
          </a:xfrm>
          <a:prstGeom prst="trapezoid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755576" y="195486"/>
            <a:ext cx="236475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单击此处添加标题文本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216335" y="241652"/>
            <a:ext cx="478784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01</a:t>
            </a:r>
            <a:endParaRPr lang="zh-CN" altLang="en-US" sz="20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754"/>
          <a:stretch/>
        </p:blipFill>
        <p:spPr>
          <a:xfrm>
            <a:off x="5424327" y="1317083"/>
            <a:ext cx="3108113" cy="26708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710462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梯形 58"/>
          <p:cNvSpPr/>
          <p:nvPr/>
        </p:nvSpPr>
        <p:spPr>
          <a:xfrm>
            <a:off x="2890792" y="2996979"/>
            <a:ext cx="2808312" cy="840282"/>
          </a:xfrm>
          <a:prstGeom prst="trapezoid">
            <a:avLst/>
          </a:prstGeom>
          <a:noFill/>
          <a:ln w="25400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lumMod val="50000"/>
                  </a:schemeClr>
                </a:gs>
              </a:gsLst>
              <a:lin ang="108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文本框 61"/>
          <p:cNvSpPr txBox="1"/>
          <p:nvPr/>
        </p:nvSpPr>
        <p:spPr>
          <a:xfrm>
            <a:off x="3146616" y="3129473"/>
            <a:ext cx="1128127" cy="369332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规划篇</a:t>
            </a:r>
          </a:p>
        </p:txBody>
      </p:sp>
      <p:grpSp>
        <p:nvGrpSpPr>
          <p:cNvPr id="63" name="组合 62"/>
          <p:cNvGrpSpPr/>
          <p:nvPr/>
        </p:nvGrpSpPr>
        <p:grpSpPr>
          <a:xfrm>
            <a:off x="4241443" y="3006504"/>
            <a:ext cx="608136" cy="426232"/>
            <a:chOff x="4827960" y="1514204"/>
            <a:chExt cx="608136" cy="426232"/>
          </a:xfrm>
        </p:grpSpPr>
        <p:sp>
          <p:nvSpPr>
            <p:cNvPr id="65" name="梯形 64"/>
            <p:cNvSpPr/>
            <p:nvPr/>
          </p:nvSpPr>
          <p:spPr>
            <a:xfrm>
              <a:off x="4827960" y="1514204"/>
              <a:ext cx="608136" cy="426232"/>
            </a:xfrm>
            <a:prstGeom prst="trapezoid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文本框 65"/>
            <p:cNvSpPr txBox="1"/>
            <p:nvPr/>
          </p:nvSpPr>
          <p:spPr>
            <a:xfrm>
              <a:off x="5007995" y="1604209"/>
              <a:ext cx="253274" cy="2462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altLang="zh-CN" sz="16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04</a:t>
              </a:r>
              <a:endPara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68" name="矩形 67"/>
          <p:cNvSpPr/>
          <p:nvPr/>
        </p:nvSpPr>
        <p:spPr>
          <a:xfrm>
            <a:off x="2923408" y="3527457"/>
            <a:ext cx="1788840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100" dirty="0" smtClean="0">
                <a:solidFill>
                  <a:schemeClr val="bg1">
                    <a:lumMod val="65000"/>
                  </a:schemeClr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  <a:sym typeface="+mn-lt"/>
              </a:rPr>
              <a:t>PLANNING REPORT</a:t>
            </a:r>
            <a:endParaRPr lang="zh-CN" altLang="en-US" sz="1100" dirty="0">
              <a:solidFill>
                <a:schemeClr val="bg1">
                  <a:lumMod val="65000"/>
                </a:schemeClr>
              </a:solidFill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  <a:sym typeface="+mn-lt"/>
            </a:endParaRPr>
          </a:p>
        </p:txBody>
      </p:sp>
      <p:sp>
        <p:nvSpPr>
          <p:cNvPr id="70" name="梯形 69"/>
          <p:cNvSpPr/>
          <p:nvPr/>
        </p:nvSpPr>
        <p:spPr>
          <a:xfrm>
            <a:off x="482456" y="2996979"/>
            <a:ext cx="2808312" cy="840282"/>
          </a:xfrm>
          <a:prstGeom prst="trapezoid">
            <a:avLst/>
          </a:prstGeom>
          <a:noFill/>
          <a:ln w="25400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lumMod val="50000"/>
                  </a:schemeClr>
                </a:gs>
              </a:gsLst>
              <a:lin ang="108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文本框 70"/>
          <p:cNvSpPr txBox="1"/>
          <p:nvPr/>
        </p:nvSpPr>
        <p:spPr>
          <a:xfrm>
            <a:off x="913140" y="3129473"/>
            <a:ext cx="1128127" cy="369332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400" b="1" dirty="0">
                <a:solidFill>
                  <a:schemeClr val="tx2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制度篇</a:t>
            </a:r>
          </a:p>
        </p:txBody>
      </p:sp>
      <p:grpSp>
        <p:nvGrpSpPr>
          <p:cNvPr id="72" name="组合 71"/>
          <p:cNvGrpSpPr/>
          <p:nvPr/>
        </p:nvGrpSpPr>
        <p:grpSpPr>
          <a:xfrm>
            <a:off x="1833107" y="3006504"/>
            <a:ext cx="608136" cy="426232"/>
            <a:chOff x="4827960" y="1514204"/>
            <a:chExt cx="608136" cy="426232"/>
          </a:xfrm>
        </p:grpSpPr>
        <p:sp>
          <p:nvSpPr>
            <p:cNvPr id="73" name="梯形 72"/>
            <p:cNvSpPr/>
            <p:nvPr/>
          </p:nvSpPr>
          <p:spPr>
            <a:xfrm>
              <a:off x="4827960" y="1514204"/>
              <a:ext cx="608136" cy="426232"/>
            </a:xfrm>
            <a:prstGeom prst="trapezoid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文本框 76"/>
            <p:cNvSpPr txBox="1"/>
            <p:nvPr/>
          </p:nvSpPr>
          <p:spPr>
            <a:xfrm>
              <a:off x="5007995" y="1604209"/>
              <a:ext cx="253274" cy="2462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altLang="zh-CN" sz="16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03</a:t>
              </a:r>
              <a:endPara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78" name="矩形 77"/>
          <p:cNvSpPr/>
          <p:nvPr/>
        </p:nvSpPr>
        <p:spPr>
          <a:xfrm>
            <a:off x="515072" y="3527457"/>
            <a:ext cx="1788840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100" dirty="0" smtClean="0">
                <a:solidFill>
                  <a:schemeClr val="bg1">
                    <a:lumMod val="65000"/>
                  </a:schemeClr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  <a:sym typeface="+mn-lt"/>
              </a:rPr>
              <a:t>SYSTEM OF POST</a:t>
            </a:r>
            <a:endParaRPr lang="zh-CN" altLang="en-US" sz="1100" dirty="0">
              <a:solidFill>
                <a:schemeClr val="bg1">
                  <a:lumMod val="65000"/>
                </a:schemeClr>
              </a:solidFill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  <a:sym typeface="+mn-lt"/>
            </a:endParaRPr>
          </a:p>
        </p:txBody>
      </p:sp>
      <p:sp>
        <p:nvSpPr>
          <p:cNvPr id="47" name="梯形 46"/>
          <p:cNvSpPr/>
          <p:nvPr/>
        </p:nvSpPr>
        <p:spPr>
          <a:xfrm>
            <a:off x="3131840" y="1779662"/>
            <a:ext cx="2808312" cy="840282"/>
          </a:xfrm>
          <a:prstGeom prst="trapezoid">
            <a:avLst/>
          </a:prstGeom>
          <a:noFill/>
          <a:ln w="25400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lumMod val="50000"/>
                  </a:schemeClr>
                </a:gs>
              </a:gsLst>
              <a:lin ang="108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文本框 48"/>
          <p:cNvSpPr txBox="1"/>
          <p:nvPr/>
        </p:nvSpPr>
        <p:spPr>
          <a:xfrm>
            <a:off x="3554632" y="1912156"/>
            <a:ext cx="1128127" cy="369332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400" b="1" dirty="0">
                <a:solidFill>
                  <a:schemeClr val="tx2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人员篇</a:t>
            </a:r>
          </a:p>
        </p:txBody>
      </p:sp>
      <p:grpSp>
        <p:nvGrpSpPr>
          <p:cNvPr id="50" name="组合 49"/>
          <p:cNvGrpSpPr/>
          <p:nvPr/>
        </p:nvGrpSpPr>
        <p:grpSpPr>
          <a:xfrm>
            <a:off x="4482491" y="1789187"/>
            <a:ext cx="608136" cy="426232"/>
            <a:chOff x="4827960" y="1514204"/>
            <a:chExt cx="608136" cy="426232"/>
          </a:xfrm>
        </p:grpSpPr>
        <p:sp>
          <p:nvSpPr>
            <p:cNvPr id="51" name="梯形 50"/>
            <p:cNvSpPr/>
            <p:nvPr/>
          </p:nvSpPr>
          <p:spPr>
            <a:xfrm>
              <a:off x="4827960" y="1514204"/>
              <a:ext cx="608136" cy="426232"/>
            </a:xfrm>
            <a:prstGeom prst="trapezoid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5007995" y="1604209"/>
              <a:ext cx="253274" cy="2462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altLang="zh-CN" sz="16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02</a:t>
              </a:r>
              <a:endPara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55" name="矩形 54"/>
          <p:cNvSpPr/>
          <p:nvPr/>
        </p:nvSpPr>
        <p:spPr>
          <a:xfrm>
            <a:off x="3164456" y="2310140"/>
            <a:ext cx="1788840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100" dirty="0" smtClean="0">
                <a:solidFill>
                  <a:schemeClr val="bg1">
                    <a:lumMod val="65000"/>
                  </a:schemeClr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  <a:sym typeface="+mn-lt"/>
              </a:rPr>
              <a:t>RESEARCHERS REPORT</a:t>
            </a:r>
            <a:endParaRPr lang="zh-CN" altLang="en-US" sz="1100" dirty="0">
              <a:solidFill>
                <a:schemeClr val="bg1">
                  <a:lumMod val="65000"/>
                </a:schemeClr>
              </a:solidFill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  <a:sym typeface="+mn-lt"/>
            </a:endParaRPr>
          </a:p>
        </p:txBody>
      </p:sp>
      <p:grpSp>
        <p:nvGrpSpPr>
          <p:cNvPr id="60" name="组合 59"/>
          <p:cNvGrpSpPr/>
          <p:nvPr/>
        </p:nvGrpSpPr>
        <p:grpSpPr>
          <a:xfrm>
            <a:off x="723504" y="1779662"/>
            <a:ext cx="2808312" cy="840282"/>
            <a:chOff x="683568" y="2851122"/>
            <a:chExt cx="2808312" cy="840282"/>
          </a:xfrm>
        </p:grpSpPr>
        <p:sp>
          <p:nvSpPr>
            <p:cNvPr id="67" name="梯形 66"/>
            <p:cNvSpPr/>
            <p:nvPr/>
          </p:nvSpPr>
          <p:spPr>
            <a:xfrm>
              <a:off x="683568" y="2851122"/>
              <a:ext cx="2808312" cy="840282"/>
            </a:xfrm>
            <a:prstGeom prst="trapezoid">
              <a:avLst/>
            </a:prstGeom>
            <a:noFill/>
            <a:ln w="25400"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>
                      <a:lumMod val="50000"/>
                    </a:schemeClr>
                  </a:gs>
                </a:gsLst>
                <a:lin ang="108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文本框 56"/>
            <p:cNvSpPr txBox="1"/>
            <p:nvPr/>
          </p:nvSpPr>
          <p:spPr>
            <a:xfrm>
              <a:off x="922673" y="2983616"/>
              <a:ext cx="1128127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tx2"/>
                  </a:solidFill>
                  <a:latin typeface="字体圈欣意冠黑体" panose="00000500000000000000" pitchFamily="2" charset="-122"/>
                  <a:ea typeface="字体圈欣意冠黑体" panose="00000500000000000000" pitchFamily="2" charset="-122"/>
                  <a:cs typeface="+mn-ea"/>
                  <a:sym typeface="+mn-lt"/>
                </a:rPr>
                <a:t>公司篇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63049" y="116970"/>
            <a:ext cx="2094153" cy="1241188"/>
            <a:chOff x="749656" y="987574"/>
            <a:chExt cx="2094153" cy="1241188"/>
          </a:xfrm>
        </p:grpSpPr>
        <p:sp>
          <p:nvSpPr>
            <p:cNvPr id="115" name="矩形 114"/>
            <p:cNvSpPr/>
            <p:nvPr/>
          </p:nvSpPr>
          <p:spPr>
            <a:xfrm>
              <a:off x="749656" y="987574"/>
              <a:ext cx="1727687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5400" b="1" spc="45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字体圈欣意冠黑体" panose="00000500000000000000" pitchFamily="2" charset="-122"/>
                  <a:ea typeface="字体圈欣意冠黑体" panose="00000500000000000000" pitchFamily="2" charset="-122"/>
                  <a:cs typeface="+mn-ea"/>
                  <a:sym typeface="+mn-lt"/>
                </a:rPr>
                <a:t>目</a:t>
              </a:r>
              <a:r>
                <a:rPr lang="zh-CN" altLang="en-US" sz="5400" b="1" spc="45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字体圈欣意冠黑体" panose="00000500000000000000" pitchFamily="2" charset="-122"/>
                  <a:ea typeface="字体圈欣意冠黑体" panose="00000500000000000000" pitchFamily="2" charset="-122"/>
                  <a:cs typeface="+mn-ea"/>
                  <a:sym typeface="+mn-lt"/>
                </a:rPr>
                <a:t>录</a:t>
              </a:r>
              <a:endParaRPr lang="en-US" altLang="zh-CN" sz="5400" b="1" spc="450" dirty="0">
                <a:solidFill>
                  <a:schemeClr val="tx1">
                    <a:lumMod val="95000"/>
                    <a:lumOff val="5000"/>
                  </a:schemeClr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54" name="梯形 53"/>
            <p:cNvSpPr/>
            <p:nvPr/>
          </p:nvSpPr>
          <p:spPr>
            <a:xfrm>
              <a:off x="749657" y="1910904"/>
              <a:ext cx="2094152" cy="317858"/>
            </a:xfrm>
            <a:prstGeom prst="trapezoid">
              <a:avLst/>
            </a:prstGeom>
            <a:gradFill flip="none" rotWithShape="1">
              <a:gsLst>
                <a:gs pos="0">
                  <a:srgbClr val="0070C0"/>
                </a:gs>
                <a:gs pos="100000">
                  <a:schemeClr val="accent1">
                    <a:lumMod val="60000"/>
                    <a:lumOff val="40000"/>
                    <a:alpha val="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矩形 44"/>
            <p:cNvSpPr/>
            <p:nvPr/>
          </p:nvSpPr>
          <p:spPr>
            <a:xfrm>
              <a:off x="827584" y="1950100"/>
              <a:ext cx="1822775" cy="2616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1100" i="1" dirty="0">
                  <a:solidFill>
                    <a:schemeClr val="bg1"/>
                  </a:solidFill>
                  <a:latin typeface="阿里巴巴普惠体 2.0 45 Light" panose="00020600040101010101" pitchFamily="18" charset="-122"/>
                  <a:ea typeface="阿里巴巴普惠体 2.0 45 Light" panose="00020600040101010101" pitchFamily="18" charset="-122"/>
                  <a:cs typeface="阿里巴巴普惠体 2.0 45 Light" panose="00020600040101010101" pitchFamily="18" charset="-122"/>
                </a:rPr>
                <a:t>CONTENTS</a:t>
              </a:r>
              <a:endParaRPr lang="zh-CN" altLang="en-US" sz="1100" i="1" dirty="0">
                <a:solidFill>
                  <a:schemeClr val="bg1"/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endParaRPr>
            </a:p>
          </p:txBody>
        </p:sp>
      </p:grpSp>
      <p:sp>
        <p:nvSpPr>
          <p:cNvPr id="17" name="任意多边形 16"/>
          <p:cNvSpPr/>
          <p:nvPr/>
        </p:nvSpPr>
        <p:spPr>
          <a:xfrm>
            <a:off x="4788024" y="0"/>
            <a:ext cx="4355976" cy="5143500"/>
          </a:xfrm>
          <a:custGeom>
            <a:avLst/>
            <a:gdLst>
              <a:gd name="connsiteX0" fmla="*/ 1285875 w 4355976"/>
              <a:gd name="connsiteY0" fmla="*/ 0 h 5143500"/>
              <a:gd name="connsiteX1" fmla="*/ 4355976 w 4355976"/>
              <a:gd name="connsiteY1" fmla="*/ 0 h 5143500"/>
              <a:gd name="connsiteX2" fmla="*/ 4355976 w 4355976"/>
              <a:gd name="connsiteY2" fmla="*/ 5143500 h 5143500"/>
              <a:gd name="connsiteX3" fmla="*/ 0 w 4355976"/>
              <a:gd name="connsiteY3" fmla="*/ 514350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55976" h="5143500">
                <a:moveTo>
                  <a:pt x="1285875" y="0"/>
                </a:moveTo>
                <a:lnTo>
                  <a:pt x="4355976" y="0"/>
                </a:lnTo>
                <a:lnTo>
                  <a:pt x="4355976" y="5143500"/>
                </a:lnTo>
                <a:lnTo>
                  <a:pt x="0" y="5143500"/>
                </a:lnTo>
                <a:close/>
              </a:path>
            </a:pathLst>
          </a:custGeom>
          <a:blipFill dpi="0" rotWithShape="1">
            <a:blip r:embed="rId3"/>
            <a:srcRect/>
            <a:tile tx="-80010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任意多边形 17"/>
          <p:cNvSpPr/>
          <p:nvPr/>
        </p:nvSpPr>
        <p:spPr>
          <a:xfrm>
            <a:off x="7042161" y="2571751"/>
            <a:ext cx="2101839" cy="2571750"/>
          </a:xfrm>
          <a:custGeom>
            <a:avLst/>
            <a:gdLst>
              <a:gd name="connsiteX0" fmla="*/ 642937 w 2101839"/>
              <a:gd name="connsiteY0" fmla="*/ 0 h 2571750"/>
              <a:gd name="connsiteX1" fmla="*/ 2101839 w 2101839"/>
              <a:gd name="connsiteY1" fmla="*/ 0 h 2571750"/>
              <a:gd name="connsiteX2" fmla="*/ 2101839 w 2101839"/>
              <a:gd name="connsiteY2" fmla="*/ 2571750 h 2571750"/>
              <a:gd name="connsiteX3" fmla="*/ 0 w 2101839"/>
              <a:gd name="connsiteY3" fmla="*/ 2571750 h 2571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01839" h="2571750">
                <a:moveTo>
                  <a:pt x="642937" y="0"/>
                </a:moveTo>
                <a:lnTo>
                  <a:pt x="2101839" y="0"/>
                </a:lnTo>
                <a:lnTo>
                  <a:pt x="2101839" y="2571750"/>
                </a:lnTo>
                <a:lnTo>
                  <a:pt x="0" y="2571750"/>
                </a:lnTo>
                <a:close/>
              </a:path>
            </a:pathLst>
          </a:custGeom>
          <a:blipFill dpi="0" rotWithShape="1">
            <a:blip r:embed="rId4"/>
            <a:srcRect/>
            <a:tile tx="-800100" ty="0" sx="100000" sy="100000" flip="none" algn="tl"/>
          </a:blip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梯形 18"/>
          <p:cNvSpPr/>
          <p:nvPr/>
        </p:nvSpPr>
        <p:spPr>
          <a:xfrm>
            <a:off x="6483276" y="733263"/>
            <a:ext cx="3153800" cy="1207173"/>
          </a:xfrm>
          <a:prstGeom prst="trapezoid">
            <a:avLst/>
          </a:prstGeom>
          <a:gradFill flip="none" rotWithShape="1">
            <a:gsLst>
              <a:gs pos="0">
                <a:srgbClr val="0070C0"/>
              </a:gs>
              <a:gs pos="73000">
                <a:schemeClr val="accent1">
                  <a:lumMod val="60000"/>
                  <a:lumOff val="40000"/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2074155" y="1789187"/>
            <a:ext cx="608136" cy="426232"/>
            <a:chOff x="4827960" y="1514204"/>
            <a:chExt cx="608136" cy="426232"/>
          </a:xfrm>
        </p:grpSpPr>
        <p:sp>
          <p:nvSpPr>
            <p:cNvPr id="64" name="梯形 63"/>
            <p:cNvSpPr/>
            <p:nvPr/>
          </p:nvSpPr>
          <p:spPr>
            <a:xfrm>
              <a:off x="4827960" y="1514204"/>
              <a:ext cx="608136" cy="426232"/>
            </a:xfrm>
            <a:prstGeom prst="trapezoid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5007995" y="1604209"/>
              <a:ext cx="253274" cy="2462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altLang="zh-CN" sz="16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01</a:t>
              </a:r>
              <a:endPara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43" name="矩形 42"/>
          <p:cNvSpPr/>
          <p:nvPr/>
        </p:nvSpPr>
        <p:spPr>
          <a:xfrm>
            <a:off x="756120" y="2310140"/>
            <a:ext cx="1788840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100" dirty="0" smtClean="0">
                <a:solidFill>
                  <a:schemeClr val="bg1">
                    <a:lumMod val="65000"/>
                  </a:schemeClr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  <a:sym typeface="+mn-lt"/>
              </a:rPr>
              <a:t>COMPANY ARTICLES</a:t>
            </a:r>
            <a:endParaRPr lang="zh-CN" altLang="en-US" sz="1100" dirty="0">
              <a:solidFill>
                <a:schemeClr val="bg1">
                  <a:lumMod val="65000"/>
                </a:schemeClr>
              </a:solidFill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96144876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图片 3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07" t="30339" r="129" b="16357"/>
          <a:stretch>
            <a:fillRect/>
          </a:stretch>
        </p:blipFill>
        <p:spPr>
          <a:xfrm>
            <a:off x="539552" y="1415528"/>
            <a:ext cx="3782951" cy="2741705"/>
          </a:xfrm>
          <a:custGeom>
            <a:avLst/>
            <a:gdLst>
              <a:gd name="connsiteX0" fmla="*/ 685426 w 3782951"/>
              <a:gd name="connsiteY0" fmla="*/ 0 h 2741705"/>
              <a:gd name="connsiteX1" fmla="*/ 3782951 w 3782951"/>
              <a:gd name="connsiteY1" fmla="*/ 0 h 2741705"/>
              <a:gd name="connsiteX2" fmla="*/ 3097525 w 3782951"/>
              <a:gd name="connsiteY2" fmla="*/ 2741705 h 2741705"/>
              <a:gd name="connsiteX3" fmla="*/ 0 w 3782951"/>
              <a:gd name="connsiteY3" fmla="*/ 2741705 h 27417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82951" h="2741705">
                <a:moveTo>
                  <a:pt x="685426" y="0"/>
                </a:moveTo>
                <a:lnTo>
                  <a:pt x="3782951" y="0"/>
                </a:lnTo>
                <a:lnTo>
                  <a:pt x="3097525" y="2741705"/>
                </a:lnTo>
                <a:lnTo>
                  <a:pt x="0" y="2741705"/>
                </a:lnTo>
                <a:close/>
              </a:path>
            </a:pathLst>
          </a:custGeom>
        </p:spPr>
      </p:pic>
      <p:sp>
        <p:nvSpPr>
          <p:cNvPr id="15" name="TextBox 4"/>
          <p:cNvSpPr txBox="1"/>
          <p:nvPr/>
        </p:nvSpPr>
        <p:spPr>
          <a:xfrm>
            <a:off x="5605396" y="1524022"/>
            <a:ext cx="2265779" cy="35907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ts val="1600"/>
              </a:lnSpc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1350"/>
              </a:lnSpc>
            </a:pPr>
            <a:r>
              <a:rPr lang="zh-CN" altLang="en-US" sz="900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900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</a:p>
        </p:txBody>
      </p:sp>
      <p:sp>
        <p:nvSpPr>
          <p:cNvPr id="21" name="Oval 13"/>
          <p:cNvSpPr>
            <a:spLocks noChangeArrowheads="1"/>
          </p:cNvSpPr>
          <p:nvPr/>
        </p:nvSpPr>
        <p:spPr bwMode="auto">
          <a:xfrm>
            <a:off x="4860032" y="1419622"/>
            <a:ext cx="567875" cy="567872"/>
          </a:xfrm>
          <a:prstGeom prst="ellipse">
            <a:avLst/>
          </a:prstGeom>
          <a:solidFill>
            <a:srgbClr val="0070C0"/>
          </a:solidFill>
          <a:ln w="19050">
            <a:noFill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1275" b="1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输入标题</a:t>
            </a:r>
            <a:endParaRPr lang="en-US" altLang="zh-CN" sz="1275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2" name="Oval 13"/>
          <p:cNvSpPr>
            <a:spLocks noChangeArrowheads="1"/>
          </p:cNvSpPr>
          <p:nvPr/>
        </p:nvSpPr>
        <p:spPr bwMode="auto">
          <a:xfrm>
            <a:off x="4860032" y="2142868"/>
            <a:ext cx="567875" cy="567872"/>
          </a:xfrm>
          <a:prstGeom prst="ellipse">
            <a:avLst/>
          </a:prstGeom>
          <a:solidFill>
            <a:schemeClr val="accent2"/>
          </a:solidFill>
          <a:ln w="19050">
            <a:noFill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1275" b="1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输入标题</a:t>
            </a:r>
            <a:endParaRPr lang="en-US" altLang="zh-CN" sz="1275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6" name="梯形 25"/>
          <p:cNvSpPr/>
          <p:nvPr/>
        </p:nvSpPr>
        <p:spPr>
          <a:xfrm flipV="1">
            <a:off x="-324544" y="195486"/>
            <a:ext cx="1080120" cy="432048"/>
          </a:xfrm>
          <a:prstGeom prst="trapezoid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755576" y="195486"/>
            <a:ext cx="236475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单击此处添加标题文本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216335" y="241652"/>
            <a:ext cx="478784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01</a:t>
            </a:r>
            <a:endParaRPr lang="zh-CN" altLang="en-US" sz="20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TextBox 4"/>
          <p:cNvSpPr txBox="1"/>
          <p:nvPr/>
        </p:nvSpPr>
        <p:spPr>
          <a:xfrm>
            <a:off x="5605396" y="2247267"/>
            <a:ext cx="2265779" cy="35907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ts val="1600"/>
              </a:lnSpc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1350"/>
              </a:lnSpc>
            </a:pPr>
            <a:r>
              <a:rPr lang="zh-CN" altLang="en-US" sz="900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900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</a:p>
        </p:txBody>
      </p:sp>
      <p:sp>
        <p:nvSpPr>
          <p:cNvPr id="30" name="TextBox 4"/>
          <p:cNvSpPr txBox="1"/>
          <p:nvPr/>
        </p:nvSpPr>
        <p:spPr>
          <a:xfrm>
            <a:off x="5605396" y="2970514"/>
            <a:ext cx="2265779" cy="35907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ts val="1600"/>
              </a:lnSpc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1350"/>
              </a:lnSpc>
            </a:pPr>
            <a:r>
              <a:rPr lang="zh-CN" altLang="en-US" sz="900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900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</a:p>
        </p:txBody>
      </p:sp>
      <p:sp>
        <p:nvSpPr>
          <p:cNvPr id="31" name="Oval 13"/>
          <p:cNvSpPr>
            <a:spLocks noChangeArrowheads="1"/>
          </p:cNvSpPr>
          <p:nvPr/>
        </p:nvSpPr>
        <p:spPr bwMode="auto">
          <a:xfrm>
            <a:off x="4860032" y="2866114"/>
            <a:ext cx="567875" cy="567872"/>
          </a:xfrm>
          <a:prstGeom prst="ellipse">
            <a:avLst/>
          </a:prstGeom>
          <a:solidFill>
            <a:srgbClr val="0070C0"/>
          </a:solidFill>
          <a:ln w="19050">
            <a:noFill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1275" b="1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输入标题</a:t>
            </a:r>
            <a:endParaRPr lang="en-US" altLang="zh-CN" sz="1275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2" name="Oval 13"/>
          <p:cNvSpPr>
            <a:spLocks noChangeArrowheads="1"/>
          </p:cNvSpPr>
          <p:nvPr/>
        </p:nvSpPr>
        <p:spPr bwMode="auto">
          <a:xfrm>
            <a:off x="4860032" y="3589360"/>
            <a:ext cx="567875" cy="567872"/>
          </a:xfrm>
          <a:prstGeom prst="ellipse">
            <a:avLst/>
          </a:prstGeom>
          <a:solidFill>
            <a:schemeClr val="accent2"/>
          </a:solidFill>
          <a:ln w="19050">
            <a:noFill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1275" b="1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输入标题</a:t>
            </a:r>
            <a:endParaRPr lang="en-US" altLang="zh-CN" sz="1275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3" name="TextBox 4"/>
          <p:cNvSpPr txBox="1"/>
          <p:nvPr/>
        </p:nvSpPr>
        <p:spPr>
          <a:xfrm>
            <a:off x="5605396" y="3693759"/>
            <a:ext cx="2265779" cy="35907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ts val="1600"/>
              </a:lnSpc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1350"/>
              </a:lnSpc>
            </a:pPr>
            <a:r>
              <a:rPr lang="zh-CN" altLang="en-US" sz="900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900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</a:p>
        </p:txBody>
      </p:sp>
      <p:sp>
        <p:nvSpPr>
          <p:cNvPr id="37" name="梯形 36"/>
          <p:cNvSpPr/>
          <p:nvPr/>
        </p:nvSpPr>
        <p:spPr>
          <a:xfrm>
            <a:off x="2845197" y="3382664"/>
            <a:ext cx="2048396" cy="1207173"/>
          </a:xfrm>
          <a:prstGeom prst="trapezoid">
            <a:avLst/>
          </a:prstGeom>
          <a:gradFill flip="none" rotWithShape="1">
            <a:gsLst>
              <a:gs pos="0">
                <a:srgbClr val="0070C0"/>
              </a:gs>
              <a:gs pos="73000">
                <a:schemeClr val="accent1">
                  <a:lumMod val="60000"/>
                  <a:lumOff val="40000"/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435504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" name="图片 6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71" t="23250" r="54523" b="51618"/>
          <a:stretch>
            <a:fillRect/>
          </a:stretch>
        </p:blipFill>
        <p:spPr>
          <a:xfrm>
            <a:off x="2411760" y="1176840"/>
            <a:ext cx="2255570" cy="1627566"/>
          </a:xfrm>
          <a:custGeom>
            <a:avLst/>
            <a:gdLst>
              <a:gd name="connsiteX0" fmla="*/ 0 w 2255570"/>
              <a:gd name="connsiteY0" fmla="*/ 0 h 1627566"/>
              <a:gd name="connsiteX1" fmla="*/ 715189 w 2255570"/>
              <a:gd name="connsiteY1" fmla="*/ 0 h 1627566"/>
              <a:gd name="connsiteX2" fmla="*/ 1237316 w 2255570"/>
              <a:gd name="connsiteY2" fmla="*/ 0 h 1627566"/>
              <a:gd name="connsiteX3" fmla="*/ 1759442 w 2255570"/>
              <a:gd name="connsiteY3" fmla="*/ 0 h 1627566"/>
              <a:gd name="connsiteX4" fmla="*/ 2255570 w 2255570"/>
              <a:gd name="connsiteY4" fmla="*/ 599640 h 1627566"/>
              <a:gd name="connsiteX5" fmla="*/ 2255570 w 2255570"/>
              <a:gd name="connsiteY5" fmla="*/ 732405 h 1627566"/>
              <a:gd name="connsiteX6" fmla="*/ 2255570 w 2255570"/>
              <a:gd name="connsiteY6" fmla="*/ 895161 h 1627566"/>
              <a:gd name="connsiteX7" fmla="*/ 2255570 w 2255570"/>
              <a:gd name="connsiteY7" fmla="*/ 1627566 h 1627566"/>
              <a:gd name="connsiteX8" fmla="*/ 1540381 w 2255570"/>
              <a:gd name="connsiteY8" fmla="*/ 1627566 h 1627566"/>
              <a:gd name="connsiteX9" fmla="*/ 1018254 w 2255570"/>
              <a:gd name="connsiteY9" fmla="*/ 1627566 h 1627566"/>
              <a:gd name="connsiteX10" fmla="*/ 496128 w 2255570"/>
              <a:gd name="connsiteY10" fmla="*/ 1627566 h 1627566"/>
              <a:gd name="connsiteX11" fmla="*/ 0 w 2255570"/>
              <a:gd name="connsiteY11" fmla="*/ 1027926 h 1627566"/>
              <a:gd name="connsiteX12" fmla="*/ 0 w 2255570"/>
              <a:gd name="connsiteY12" fmla="*/ 895161 h 1627566"/>
              <a:gd name="connsiteX13" fmla="*/ 0 w 2255570"/>
              <a:gd name="connsiteY13" fmla="*/ 732405 h 1627566"/>
              <a:gd name="connsiteX14" fmla="*/ 0 w 2255570"/>
              <a:gd name="connsiteY14" fmla="*/ 0 h 16275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255570" h="1627566">
                <a:moveTo>
                  <a:pt x="0" y="0"/>
                </a:moveTo>
                <a:lnTo>
                  <a:pt x="715189" y="0"/>
                </a:lnTo>
                <a:lnTo>
                  <a:pt x="1237316" y="0"/>
                </a:lnTo>
                <a:lnTo>
                  <a:pt x="1759442" y="0"/>
                </a:lnTo>
                <a:cubicBezTo>
                  <a:pt x="2033447" y="0"/>
                  <a:pt x="2255570" y="268468"/>
                  <a:pt x="2255570" y="599640"/>
                </a:cubicBezTo>
                <a:lnTo>
                  <a:pt x="2255570" y="732405"/>
                </a:lnTo>
                <a:lnTo>
                  <a:pt x="2255570" y="895161"/>
                </a:lnTo>
                <a:lnTo>
                  <a:pt x="2255570" y="1627566"/>
                </a:lnTo>
                <a:lnTo>
                  <a:pt x="1540381" y="1627566"/>
                </a:lnTo>
                <a:lnTo>
                  <a:pt x="1018254" y="1627566"/>
                </a:lnTo>
                <a:lnTo>
                  <a:pt x="496128" y="1627566"/>
                </a:lnTo>
                <a:cubicBezTo>
                  <a:pt x="222124" y="1627566"/>
                  <a:pt x="0" y="1359098"/>
                  <a:pt x="0" y="1027926"/>
                </a:cubicBezTo>
                <a:lnTo>
                  <a:pt x="0" y="895161"/>
                </a:lnTo>
                <a:lnTo>
                  <a:pt x="0" y="73240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68" name="图片 6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257" t="29506" r="20901" b="51611"/>
          <a:stretch>
            <a:fillRect/>
          </a:stretch>
        </p:blipFill>
        <p:spPr>
          <a:xfrm>
            <a:off x="4759615" y="1582008"/>
            <a:ext cx="1650864" cy="1222862"/>
          </a:xfrm>
          <a:custGeom>
            <a:avLst/>
            <a:gdLst>
              <a:gd name="connsiteX0" fmla="*/ 363119 w 1650864"/>
              <a:gd name="connsiteY0" fmla="*/ 0 h 1222862"/>
              <a:gd name="connsiteX1" fmla="*/ 745266 w 1650864"/>
              <a:gd name="connsiteY1" fmla="*/ 0 h 1222862"/>
              <a:gd name="connsiteX2" fmla="*/ 1127413 w 1650864"/>
              <a:gd name="connsiteY2" fmla="*/ 0 h 1222862"/>
              <a:gd name="connsiteX3" fmla="*/ 1650864 w 1650864"/>
              <a:gd name="connsiteY3" fmla="*/ 0 h 1222862"/>
              <a:gd name="connsiteX4" fmla="*/ 1650864 w 1650864"/>
              <a:gd name="connsiteY4" fmla="*/ 550288 h 1222862"/>
              <a:gd name="connsiteX5" fmla="*/ 1650864 w 1650864"/>
              <a:gd name="connsiteY5" fmla="*/ 672574 h 1222862"/>
              <a:gd name="connsiteX6" fmla="*/ 1650864 w 1650864"/>
              <a:gd name="connsiteY6" fmla="*/ 772326 h 1222862"/>
              <a:gd name="connsiteX7" fmla="*/ 1287746 w 1650864"/>
              <a:gd name="connsiteY7" fmla="*/ 1222862 h 1222862"/>
              <a:gd name="connsiteX8" fmla="*/ 905598 w 1650864"/>
              <a:gd name="connsiteY8" fmla="*/ 1222862 h 1222862"/>
              <a:gd name="connsiteX9" fmla="*/ 523451 w 1650864"/>
              <a:gd name="connsiteY9" fmla="*/ 1222862 h 1222862"/>
              <a:gd name="connsiteX10" fmla="*/ 0 w 1650864"/>
              <a:gd name="connsiteY10" fmla="*/ 1222862 h 1222862"/>
              <a:gd name="connsiteX11" fmla="*/ 0 w 1650864"/>
              <a:gd name="connsiteY11" fmla="*/ 672574 h 1222862"/>
              <a:gd name="connsiteX12" fmla="*/ 0 w 1650864"/>
              <a:gd name="connsiteY12" fmla="*/ 550288 h 1222862"/>
              <a:gd name="connsiteX13" fmla="*/ 0 w 1650864"/>
              <a:gd name="connsiteY13" fmla="*/ 450536 h 1222862"/>
              <a:gd name="connsiteX14" fmla="*/ 363119 w 1650864"/>
              <a:gd name="connsiteY14" fmla="*/ 0 h 12228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650864" h="1222862">
                <a:moveTo>
                  <a:pt x="363119" y="0"/>
                </a:moveTo>
                <a:lnTo>
                  <a:pt x="745266" y="0"/>
                </a:lnTo>
                <a:lnTo>
                  <a:pt x="1127413" y="0"/>
                </a:lnTo>
                <a:lnTo>
                  <a:pt x="1650864" y="0"/>
                </a:lnTo>
                <a:lnTo>
                  <a:pt x="1650864" y="550288"/>
                </a:lnTo>
                <a:lnTo>
                  <a:pt x="1650864" y="672574"/>
                </a:lnTo>
                <a:lnTo>
                  <a:pt x="1650864" y="772326"/>
                </a:lnTo>
                <a:cubicBezTo>
                  <a:pt x="1650864" y="1021151"/>
                  <a:pt x="1488291" y="1222862"/>
                  <a:pt x="1287746" y="1222862"/>
                </a:cubicBezTo>
                <a:lnTo>
                  <a:pt x="905598" y="1222862"/>
                </a:lnTo>
                <a:lnTo>
                  <a:pt x="523451" y="1222862"/>
                </a:lnTo>
                <a:lnTo>
                  <a:pt x="0" y="1222862"/>
                </a:lnTo>
                <a:lnTo>
                  <a:pt x="0" y="672574"/>
                </a:lnTo>
                <a:lnTo>
                  <a:pt x="0" y="550288"/>
                </a:lnTo>
                <a:lnTo>
                  <a:pt x="0" y="450536"/>
                </a:lnTo>
                <a:cubicBezTo>
                  <a:pt x="0" y="201712"/>
                  <a:pt x="162574" y="0"/>
                  <a:pt x="363119" y="0"/>
                </a:cubicBezTo>
                <a:close/>
              </a:path>
            </a:pathLst>
          </a:custGeom>
        </p:spPr>
      </p:pic>
      <p:pic>
        <p:nvPicPr>
          <p:cNvPr id="67" name="图片 6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257" t="49743" r="14609" b="27413"/>
          <a:stretch>
            <a:fillRect/>
          </a:stretch>
        </p:blipFill>
        <p:spPr>
          <a:xfrm>
            <a:off x="4759615" y="2892535"/>
            <a:ext cx="1977102" cy="1479415"/>
          </a:xfrm>
          <a:custGeom>
            <a:avLst/>
            <a:gdLst>
              <a:gd name="connsiteX0" fmla="*/ 0 w 1977102"/>
              <a:gd name="connsiteY0" fmla="*/ 0 h 1479415"/>
              <a:gd name="connsiteX1" fmla="*/ 626894 w 1977102"/>
              <a:gd name="connsiteY1" fmla="*/ 0 h 1479415"/>
              <a:gd name="connsiteX2" fmla="*/ 1084560 w 1977102"/>
              <a:gd name="connsiteY2" fmla="*/ 0 h 1479415"/>
              <a:gd name="connsiteX3" fmla="*/ 1542225 w 1977102"/>
              <a:gd name="connsiteY3" fmla="*/ 0 h 1479415"/>
              <a:gd name="connsiteX4" fmla="*/ 1977102 w 1977102"/>
              <a:gd name="connsiteY4" fmla="*/ 545057 h 1479415"/>
              <a:gd name="connsiteX5" fmla="*/ 1977102 w 1977102"/>
              <a:gd name="connsiteY5" fmla="*/ 665737 h 1479415"/>
              <a:gd name="connsiteX6" fmla="*/ 1977102 w 1977102"/>
              <a:gd name="connsiteY6" fmla="*/ 813678 h 1479415"/>
              <a:gd name="connsiteX7" fmla="*/ 1977102 w 1977102"/>
              <a:gd name="connsiteY7" fmla="*/ 1479415 h 1479415"/>
              <a:gd name="connsiteX8" fmla="*/ 1350209 w 1977102"/>
              <a:gd name="connsiteY8" fmla="*/ 1479415 h 1479415"/>
              <a:gd name="connsiteX9" fmla="*/ 892543 w 1977102"/>
              <a:gd name="connsiteY9" fmla="*/ 1479415 h 1479415"/>
              <a:gd name="connsiteX10" fmla="*/ 434877 w 1977102"/>
              <a:gd name="connsiteY10" fmla="*/ 1479415 h 1479415"/>
              <a:gd name="connsiteX11" fmla="*/ 0 w 1977102"/>
              <a:gd name="connsiteY11" fmla="*/ 934358 h 1479415"/>
              <a:gd name="connsiteX12" fmla="*/ 0 w 1977102"/>
              <a:gd name="connsiteY12" fmla="*/ 813678 h 1479415"/>
              <a:gd name="connsiteX13" fmla="*/ 0 w 1977102"/>
              <a:gd name="connsiteY13" fmla="*/ 665737 h 1479415"/>
              <a:gd name="connsiteX14" fmla="*/ 0 w 1977102"/>
              <a:gd name="connsiteY14" fmla="*/ 0 h 14794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977102" h="1479415">
                <a:moveTo>
                  <a:pt x="0" y="0"/>
                </a:moveTo>
                <a:lnTo>
                  <a:pt x="626894" y="0"/>
                </a:lnTo>
                <a:lnTo>
                  <a:pt x="1084560" y="0"/>
                </a:lnTo>
                <a:lnTo>
                  <a:pt x="1542225" y="0"/>
                </a:lnTo>
                <a:cubicBezTo>
                  <a:pt x="1782401" y="0"/>
                  <a:pt x="1977102" y="244030"/>
                  <a:pt x="1977102" y="545057"/>
                </a:cubicBezTo>
                <a:lnTo>
                  <a:pt x="1977102" y="665737"/>
                </a:lnTo>
                <a:lnTo>
                  <a:pt x="1977102" y="813678"/>
                </a:lnTo>
                <a:lnTo>
                  <a:pt x="1977102" y="1479415"/>
                </a:lnTo>
                <a:lnTo>
                  <a:pt x="1350209" y="1479415"/>
                </a:lnTo>
                <a:lnTo>
                  <a:pt x="892543" y="1479415"/>
                </a:lnTo>
                <a:lnTo>
                  <a:pt x="434877" y="1479415"/>
                </a:lnTo>
                <a:cubicBezTo>
                  <a:pt x="194701" y="1479415"/>
                  <a:pt x="0" y="1235385"/>
                  <a:pt x="0" y="934358"/>
                </a:cubicBezTo>
                <a:lnTo>
                  <a:pt x="0" y="813678"/>
                </a:lnTo>
                <a:lnTo>
                  <a:pt x="0" y="665737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66" name="图片 6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01" t="50000" r="54557" b="31117"/>
          <a:stretch>
            <a:fillRect/>
          </a:stretch>
        </p:blipFill>
        <p:spPr>
          <a:xfrm>
            <a:off x="3014710" y="2909203"/>
            <a:ext cx="1650863" cy="1222862"/>
          </a:xfrm>
          <a:custGeom>
            <a:avLst/>
            <a:gdLst>
              <a:gd name="connsiteX0" fmla="*/ 363119 w 1650863"/>
              <a:gd name="connsiteY0" fmla="*/ 0 h 1222862"/>
              <a:gd name="connsiteX1" fmla="*/ 745266 w 1650863"/>
              <a:gd name="connsiteY1" fmla="*/ 0 h 1222862"/>
              <a:gd name="connsiteX2" fmla="*/ 1127413 w 1650863"/>
              <a:gd name="connsiteY2" fmla="*/ 0 h 1222862"/>
              <a:gd name="connsiteX3" fmla="*/ 1650863 w 1650863"/>
              <a:gd name="connsiteY3" fmla="*/ 0 h 1222862"/>
              <a:gd name="connsiteX4" fmla="*/ 1650863 w 1650863"/>
              <a:gd name="connsiteY4" fmla="*/ 550288 h 1222862"/>
              <a:gd name="connsiteX5" fmla="*/ 1650863 w 1650863"/>
              <a:gd name="connsiteY5" fmla="*/ 672574 h 1222862"/>
              <a:gd name="connsiteX6" fmla="*/ 1650863 w 1650863"/>
              <a:gd name="connsiteY6" fmla="*/ 772326 h 1222862"/>
              <a:gd name="connsiteX7" fmla="*/ 1287745 w 1650863"/>
              <a:gd name="connsiteY7" fmla="*/ 1222862 h 1222862"/>
              <a:gd name="connsiteX8" fmla="*/ 905598 w 1650863"/>
              <a:gd name="connsiteY8" fmla="*/ 1222862 h 1222862"/>
              <a:gd name="connsiteX9" fmla="*/ 523451 w 1650863"/>
              <a:gd name="connsiteY9" fmla="*/ 1222862 h 1222862"/>
              <a:gd name="connsiteX10" fmla="*/ 0 w 1650863"/>
              <a:gd name="connsiteY10" fmla="*/ 1222862 h 1222862"/>
              <a:gd name="connsiteX11" fmla="*/ 0 w 1650863"/>
              <a:gd name="connsiteY11" fmla="*/ 672574 h 1222862"/>
              <a:gd name="connsiteX12" fmla="*/ 0 w 1650863"/>
              <a:gd name="connsiteY12" fmla="*/ 550288 h 1222862"/>
              <a:gd name="connsiteX13" fmla="*/ 0 w 1650863"/>
              <a:gd name="connsiteY13" fmla="*/ 450536 h 1222862"/>
              <a:gd name="connsiteX14" fmla="*/ 363119 w 1650863"/>
              <a:gd name="connsiteY14" fmla="*/ 0 h 12228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650863" h="1222862">
                <a:moveTo>
                  <a:pt x="363119" y="0"/>
                </a:moveTo>
                <a:lnTo>
                  <a:pt x="745266" y="0"/>
                </a:lnTo>
                <a:lnTo>
                  <a:pt x="1127413" y="0"/>
                </a:lnTo>
                <a:lnTo>
                  <a:pt x="1650863" y="0"/>
                </a:lnTo>
                <a:lnTo>
                  <a:pt x="1650863" y="550288"/>
                </a:lnTo>
                <a:lnTo>
                  <a:pt x="1650863" y="672574"/>
                </a:lnTo>
                <a:lnTo>
                  <a:pt x="1650863" y="772326"/>
                </a:lnTo>
                <a:cubicBezTo>
                  <a:pt x="1650863" y="1021151"/>
                  <a:pt x="1488290" y="1222862"/>
                  <a:pt x="1287745" y="1222862"/>
                </a:cubicBezTo>
                <a:lnTo>
                  <a:pt x="905598" y="1222862"/>
                </a:lnTo>
                <a:lnTo>
                  <a:pt x="523451" y="1222862"/>
                </a:lnTo>
                <a:lnTo>
                  <a:pt x="0" y="1222862"/>
                </a:lnTo>
                <a:lnTo>
                  <a:pt x="0" y="672574"/>
                </a:lnTo>
                <a:lnTo>
                  <a:pt x="0" y="550288"/>
                </a:lnTo>
                <a:lnTo>
                  <a:pt x="0" y="450536"/>
                </a:lnTo>
                <a:cubicBezTo>
                  <a:pt x="0" y="201712"/>
                  <a:pt x="162574" y="0"/>
                  <a:pt x="363119" y="0"/>
                </a:cubicBezTo>
                <a:close/>
              </a:path>
            </a:pathLst>
          </a:custGeom>
        </p:spPr>
      </p:pic>
      <p:sp>
        <p:nvSpPr>
          <p:cNvPr id="33" name="TextBox 106"/>
          <p:cNvSpPr txBox="1"/>
          <p:nvPr/>
        </p:nvSpPr>
        <p:spPr>
          <a:xfrm>
            <a:off x="800206" y="1404119"/>
            <a:ext cx="1509347" cy="29976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algn="r">
              <a:defRPr/>
            </a:pPr>
            <a:r>
              <a:rPr lang="zh-CN" altLang="en-US" sz="1599" b="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添加标题</a:t>
            </a:r>
          </a:p>
        </p:txBody>
      </p:sp>
      <p:sp>
        <p:nvSpPr>
          <p:cNvPr id="34" name="TextBox 107"/>
          <p:cNvSpPr txBox="1"/>
          <p:nvPr/>
        </p:nvSpPr>
        <p:spPr>
          <a:xfrm>
            <a:off x="614028" y="1639441"/>
            <a:ext cx="1705447" cy="55399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>
              <a:defRPr/>
            </a:pPr>
            <a:r>
              <a:rPr lang="zh-CN" altLang="en-US" sz="1000" kern="0" dirty="0"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kern="0" dirty="0"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zh-CN" altLang="en-US" sz="1000" kern="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7" name="梯形 46"/>
          <p:cNvSpPr/>
          <p:nvPr/>
        </p:nvSpPr>
        <p:spPr>
          <a:xfrm flipV="1">
            <a:off x="-324544" y="195486"/>
            <a:ext cx="1080120" cy="432048"/>
          </a:xfrm>
          <a:prstGeom prst="trapezoid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矩形 47"/>
          <p:cNvSpPr/>
          <p:nvPr/>
        </p:nvSpPr>
        <p:spPr>
          <a:xfrm>
            <a:off x="755576" y="195486"/>
            <a:ext cx="236475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单击此处添加标题文本</a:t>
            </a:r>
          </a:p>
        </p:txBody>
      </p:sp>
      <p:sp>
        <p:nvSpPr>
          <p:cNvPr id="49" name="文本框 48"/>
          <p:cNvSpPr txBox="1"/>
          <p:nvPr/>
        </p:nvSpPr>
        <p:spPr>
          <a:xfrm>
            <a:off x="216335" y="241652"/>
            <a:ext cx="478784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01</a:t>
            </a:r>
            <a:endParaRPr lang="zh-CN" altLang="en-US" sz="20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0" name="TextBox 106"/>
          <p:cNvSpPr txBox="1"/>
          <p:nvPr/>
        </p:nvSpPr>
        <p:spPr>
          <a:xfrm>
            <a:off x="1411321" y="3263746"/>
            <a:ext cx="1509347" cy="29976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algn="r">
              <a:defRPr/>
            </a:pPr>
            <a:r>
              <a:rPr lang="zh-CN" altLang="en-US" sz="1599" b="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添加标题</a:t>
            </a:r>
          </a:p>
        </p:txBody>
      </p:sp>
      <p:sp>
        <p:nvSpPr>
          <p:cNvPr id="71" name="TextBox 107"/>
          <p:cNvSpPr txBox="1"/>
          <p:nvPr/>
        </p:nvSpPr>
        <p:spPr>
          <a:xfrm>
            <a:off x="1225143" y="3499068"/>
            <a:ext cx="1705447" cy="55399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>
              <a:defRPr/>
            </a:pPr>
            <a:r>
              <a:rPr lang="zh-CN" altLang="en-US" sz="1000" kern="0" dirty="0"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kern="0" dirty="0"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zh-CN" altLang="en-US" sz="1000" kern="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2" name="TextBox 106"/>
          <p:cNvSpPr txBox="1"/>
          <p:nvPr/>
        </p:nvSpPr>
        <p:spPr>
          <a:xfrm>
            <a:off x="6550539" y="1829083"/>
            <a:ext cx="1509347" cy="29976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>
              <a:defRPr/>
            </a:pPr>
            <a:r>
              <a:rPr lang="zh-CN" altLang="en-US" sz="1599" b="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添加标题</a:t>
            </a:r>
          </a:p>
        </p:txBody>
      </p:sp>
      <p:sp>
        <p:nvSpPr>
          <p:cNvPr id="73" name="TextBox 107"/>
          <p:cNvSpPr txBox="1"/>
          <p:nvPr/>
        </p:nvSpPr>
        <p:spPr>
          <a:xfrm>
            <a:off x="6550539" y="2064405"/>
            <a:ext cx="1705447" cy="55399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zh-CN" altLang="en-US" sz="1000" kern="0" dirty="0"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kern="0" dirty="0"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zh-CN" altLang="en-US" sz="1000" kern="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4" name="TextBox 106"/>
          <p:cNvSpPr txBox="1"/>
          <p:nvPr/>
        </p:nvSpPr>
        <p:spPr>
          <a:xfrm>
            <a:off x="6850156" y="3563508"/>
            <a:ext cx="1509347" cy="29976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>
              <a:defRPr/>
            </a:pPr>
            <a:r>
              <a:rPr lang="zh-CN" altLang="en-US" sz="1599" b="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添加标题</a:t>
            </a:r>
          </a:p>
        </p:txBody>
      </p:sp>
      <p:sp>
        <p:nvSpPr>
          <p:cNvPr id="75" name="TextBox 107"/>
          <p:cNvSpPr txBox="1"/>
          <p:nvPr/>
        </p:nvSpPr>
        <p:spPr>
          <a:xfrm>
            <a:off x="6850156" y="3798830"/>
            <a:ext cx="1705447" cy="55399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zh-CN" altLang="en-US" sz="1000" kern="0" dirty="0"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kern="0" dirty="0"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zh-CN" altLang="en-US" sz="1000" kern="0" dirty="0"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85113960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Line 104"/>
          <p:cNvSpPr>
            <a:spLocks noChangeShapeType="1"/>
          </p:cNvSpPr>
          <p:nvPr/>
        </p:nvSpPr>
        <p:spPr bwMode="auto">
          <a:xfrm>
            <a:off x="4543735" y="1817051"/>
            <a:ext cx="0" cy="253538"/>
          </a:xfrm>
          <a:prstGeom prst="line">
            <a:avLst/>
          </a:prstGeom>
          <a:noFill/>
          <a:ln w="12700" cap="flat">
            <a:solidFill>
              <a:schemeClr val="tx2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zh-CN" altLang="en-US" sz="1349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" name="Line 105"/>
          <p:cNvSpPr>
            <a:spLocks noChangeShapeType="1"/>
          </p:cNvSpPr>
          <p:nvPr/>
        </p:nvSpPr>
        <p:spPr bwMode="auto">
          <a:xfrm>
            <a:off x="4543735" y="2487198"/>
            <a:ext cx="0" cy="352334"/>
          </a:xfrm>
          <a:prstGeom prst="line">
            <a:avLst/>
          </a:prstGeom>
          <a:noFill/>
          <a:ln w="12700" cap="flat">
            <a:solidFill>
              <a:schemeClr val="tx2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zh-CN" altLang="en-US" sz="1349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1201331" y="2663366"/>
            <a:ext cx="5856350" cy="572542"/>
            <a:chOff x="1900238" y="2728913"/>
            <a:chExt cx="7810500" cy="763588"/>
          </a:xfrm>
        </p:grpSpPr>
        <p:sp>
          <p:nvSpPr>
            <p:cNvPr id="22" name="Line 106"/>
            <p:cNvSpPr>
              <a:spLocks noChangeShapeType="1"/>
            </p:cNvSpPr>
            <p:nvPr/>
          </p:nvSpPr>
          <p:spPr bwMode="auto">
            <a:xfrm flipH="1">
              <a:off x="1900238" y="2728913"/>
              <a:ext cx="7810500" cy="0"/>
            </a:xfrm>
            <a:prstGeom prst="line">
              <a:avLst/>
            </a:prstGeom>
            <a:noFill/>
            <a:ln w="12700" cap="flat">
              <a:solidFill>
                <a:schemeClr val="tx2"/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49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3" name="Line 107"/>
            <p:cNvSpPr>
              <a:spLocks noChangeShapeType="1"/>
            </p:cNvSpPr>
            <p:nvPr/>
          </p:nvSpPr>
          <p:spPr bwMode="auto">
            <a:xfrm>
              <a:off x="9709151" y="2728913"/>
              <a:ext cx="0" cy="234950"/>
            </a:xfrm>
            <a:prstGeom prst="line">
              <a:avLst/>
            </a:prstGeom>
            <a:noFill/>
            <a:ln w="12700" cap="flat">
              <a:solidFill>
                <a:schemeClr val="tx2"/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49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4" name="Line 108"/>
            <p:cNvSpPr>
              <a:spLocks noChangeShapeType="1"/>
            </p:cNvSpPr>
            <p:nvPr/>
          </p:nvSpPr>
          <p:spPr bwMode="auto">
            <a:xfrm>
              <a:off x="3675063" y="2728913"/>
              <a:ext cx="0" cy="763588"/>
            </a:xfrm>
            <a:prstGeom prst="line">
              <a:avLst/>
            </a:prstGeom>
            <a:noFill/>
            <a:ln w="12700" cap="flat">
              <a:solidFill>
                <a:schemeClr val="tx2"/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49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5" name="Line 109"/>
            <p:cNvSpPr>
              <a:spLocks noChangeShapeType="1"/>
            </p:cNvSpPr>
            <p:nvPr/>
          </p:nvSpPr>
          <p:spPr bwMode="auto">
            <a:xfrm>
              <a:off x="3244851" y="2728913"/>
              <a:ext cx="0" cy="763588"/>
            </a:xfrm>
            <a:prstGeom prst="line">
              <a:avLst/>
            </a:prstGeom>
            <a:noFill/>
            <a:ln w="12700" cap="flat">
              <a:solidFill>
                <a:schemeClr val="tx2"/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49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6" name="Line 110"/>
            <p:cNvSpPr>
              <a:spLocks noChangeShapeType="1"/>
            </p:cNvSpPr>
            <p:nvPr/>
          </p:nvSpPr>
          <p:spPr bwMode="auto">
            <a:xfrm>
              <a:off x="2792413" y="2728913"/>
              <a:ext cx="0" cy="763588"/>
            </a:xfrm>
            <a:prstGeom prst="line">
              <a:avLst/>
            </a:prstGeom>
            <a:noFill/>
            <a:ln w="12700" cap="flat">
              <a:solidFill>
                <a:schemeClr val="tx2"/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49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7" name="Line 111"/>
            <p:cNvSpPr>
              <a:spLocks noChangeShapeType="1"/>
            </p:cNvSpPr>
            <p:nvPr/>
          </p:nvSpPr>
          <p:spPr bwMode="auto">
            <a:xfrm>
              <a:off x="2332038" y="2728913"/>
              <a:ext cx="0" cy="763588"/>
            </a:xfrm>
            <a:prstGeom prst="line">
              <a:avLst/>
            </a:prstGeom>
            <a:noFill/>
            <a:ln w="12700" cap="flat">
              <a:solidFill>
                <a:schemeClr val="tx2"/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49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8" name="Line 112"/>
            <p:cNvSpPr>
              <a:spLocks noChangeShapeType="1"/>
            </p:cNvSpPr>
            <p:nvPr/>
          </p:nvSpPr>
          <p:spPr bwMode="auto">
            <a:xfrm>
              <a:off x="1901826" y="2728913"/>
              <a:ext cx="0" cy="163513"/>
            </a:xfrm>
            <a:prstGeom prst="line">
              <a:avLst/>
            </a:prstGeom>
            <a:noFill/>
            <a:ln w="12700" cap="flat">
              <a:solidFill>
                <a:schemeClr val="tx2"/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49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3563293" y="3083991"/>
            <a:ext cx="1853321" cy="317814"/>
            <a:chOff x="5037932" y="3278188"/>
            <a:chExt cx="2471738" cy="423862"/>
          </a:xfrm>
        </p:grpSpPr>
        <p:sp>
          <p:nvSpPr>
            <p:cNvPr id="30" name="Line 116"/>
            <p:cNvSpPr>
              <a:spLocks noChangeShapeType="1"/>
            </p:cNvSpPr>
            <p:nvPr/>
          </p:nvSpPr>
          <p:spPr bwMode="auto">
            <a:xfrm>
              <a:off x="7508876" y="3486150"/>
              <a:ext cx="0" cy="215900"/>
            </a:xfrm>
            <a:prstGeom prst="line">
              <a:avLst/>
            </a:prstGeom>
            <a:noFill/>
            <a:ln w="12700" cap="flat">
              <a:solidFill>
                <a:schemeClr val="tx2"/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49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2" name="Line 117"/>
            <p:cNvSpPr>
              <a:spLocks noChangeShapeType="1"/>
            </p:cNvSpPr>
            <p:nvPr/>
          </p:nvSpPr>
          <p:spPr bwMode="auto">
            <a:xfrm>
              <a:off x="5038726" y="3486150"/>
              <a:ext cx="0" cy="215900"/>
            </a:xfrm>
            <a:prstGeom prst="line">
              <a:avLst/>
            </a:prstGeom>
            <a:noFill/>
            <a:ln w="12700" cap="flat">
              <a:solidFill>
                <a:schemeClr val="tx2"/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49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3" name="Line 118"/>
            <p:cNvSpPr>
              <a:spLocks noChangeShapeType="1"/>
            </p:cNvSpPr>
            <p:nvPr/>
          </p:nvSpPr>
          <p:spPr bwMode="auto">
            <a:xfrm flipH="1">
              <a:off x="5037932" y="3470259"/>
              <a:ext cx="2471738" cy="0"/>
            </a:xfrm>
            <a:prstGeom prst="line">
              <a:avLst/>
            </a:prstGeom>
            <a:noFill/>
            <a:ln w="12700" cap="flat">
              <a:solidFill>
                <a:schemeClr val="tx2"/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49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4" name="Line 119"/>
            <p:cNvSpPr>
              <a:spLocks noChangeShapeType="1"/>
            </p:cNvSpPr>
            <p:nvPr/>
          </p:nvSpPr>
          <p:spPr bwMode="auto">
            <a:xfrm>
              <a:off x="6357938" y="3278188"/>
              <a:ext cx="0" cy="214313"/>
            </a:xfrm>
            <a:prstGeom prst="line">
              <a:avLst/>
            </a:prstGeom>
            <a:noFill/>
            <a:ln w="12700" cap="flat">
              <a:solidFill>
                <a:schemeClr val="tx2"/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49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6527991" y="3075215"/>
            <a:ext cx="1004626" cy="314243"/>
            <a:chOff x="9004301" y="3278188"/>
            <a:chExt cx="1339850" cy="419100"/>
          </a:xfrm>
        </p:grpSpPr>
        <p:sp>
          <p:nvSpPr>
            <p:cNvPr id="37" name="Line 128"/>
            <p:cNvSpPr>
              <a:spLocks noChangeShapeType="1"/>
            </p:cNvSpPr>
            <p:nvPr/>
          </p:nvSpPr>
          <p:spPr bwMode="auto">
            <a:xfrm>
              <a:off x="9702801" y="3278188"/>
              <a:ext cx="0" cy="417513"/>
            </a:xfrm>
            <a:prstGeom prst="line">
              <a:avLst/>
            </a:prstGeom>
            <a:noFill/>
            <a:ln w="12700" cap="flat">
              <a:solidFill>
                <a:schemeClr val="tx2"/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49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8" name="Line 129"/>
            <p:cNvSpPr>
              <a:spLocks noChangeShapeType="1"/>
            </p:cNvSpPr>
            <p:nvPr/>
          </p:nvSpPr>
          <p:spPr bwMode="auto">
            <a:xfrm flipH="1">
              <a:off x="9004301" y="3492500"/>
              <a:ext cx="1339850" cy="0"/>
            </a:xfrm>
            <a:prstGeom prst="line">
              <a:avLst/>
            </a:prstGeom>
            <a:noFill/>
            <a:ln w="12700" cap="flat">
              <a:solidFill>
                <a:schemeClr val="tx2"/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49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9" name="Line 130"/>
            <p:cNvSpPr>
              <a:spLocks noChangeShapeType="1"/>
            </p:cNvSpPr>
            <p:nvPr/>
          </p:nvSpPr>
          <p:spPr bwMode="auto">
            <a:xfrm>
              <a:off x="9005888" y="3487738"/>
              <a:ext cx="0" cy="209550"/>
            </a:xfrm>
            <a:prstGeom prst="line">
              <a:avLst/>
            </a:prstGeom>
            <a:noFill/>
            <a:ln w="12700" cap="flat">
              <a:solidFill>
                <a:schemeClr val="tx2"/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49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0" name="Line 131"/>
            <p:cNvSpPr>
              <a:spLocks noChangeShapeType="1"/>
            </p:cNvSpPr>
            <p:nvPr/>
          </p:nvSpPr>
          <p:spPr bwMode="auto">
            <a:xfrm>
              <a:off x="10334626" y="3487738"/>
              <a:ext cx="0" cy="209550"/>
            </a:xfrm>
            <a:prstGeom prst="line">
              <a:avLst/>
            </a:prstGeom>
            <a:noFill/>
            <a:ln w="12700" cap="flat">
              <a:solidFill>
                <a:schemeClr val="tx2"/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49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42" name="Line 132"/>
          <p:cNvSpPr>
            <a:spLocks noChangeShapeType="1"/>
          </p:cNvSpPr>
          <p:nvPr/>
        </p:nvSpPr>
        <p:spPr bwMode="auto">
          <a:xfrm flipH="1">
            <a:off x="3881920" y="1974172"/>
            <a:ext cx="1414094" cy="0"/>
          </a:xfrm>
          <a:prstGeom prst="line">
            <a:avLst/>
          </a:prstGeom>
          <a:noFill/>
          <a:ln w="12700" cap="flat">
            <a:solidFill>
              <a:schemeClr val="tx2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zh-CN" altLang="en-US" sz="1349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4075942" y="1283791"/>
            <a:ext cx="941540" cy="532071"/>
            <a:chOff x="5734051" y="889000"/>
            <a:chExt cx="1255713" cy="709613"/>
          </a:xfrm>
          <a:solidFill>
            <a:srgbClr val="44CEB9"/>
          </a:solidFill>
        </p:grpSpPr>
        <p:sp>
          <p:nvSpPr>
            <p:cNvPr id="44" name="Freeform 76"/>
            <p:cNvSpPr>
              <a:spLocks/>
            </p:cNvSpPr>
            <p:nvPr/>
          </p:nvSpPr>
          <p:spPr bwMode="auto">
            <a:xfrm>
              <a:off x="5734051" y="889000"/>
              <a:ext cx="1255713" cy="709613"/>
            </a:xfrm>
            <a:custGeom>
              <a:avLst/>
              <a:gdLst>
                <a:gd name="T0" fmla="*/ 78 w 1516"/>
                <a:gd name="T1" fmla="*/ 0 h 858"/>
                <a:gd name="T2" fmla="*/ 1439 w 1516"/>
                <a:gd name="T3" fmla="*/ 0 h 858"/>
                <a:gd name="T4" fmla="*/ 1516 w 1516"/>
                <a:gd name="T5" fmla="*/ 77 h 858"/>
                <a:gd name="T6" fmla="*/ 1516 w 1516"/>
                <a:gd name="T7" fmla="*/ 781 h 858"/>
                <a:gd name="T8" fmla="*/ 1439 w 1516"/>
                <a:gd name="T9" fmla="*/ 858 h 858"/>
                <a:gd name="T10" fmla="*/ 78 w 1516"/>
                <a:gd name="T11" fmla="*/ 858 h 858"/>
                <a:gd name="T12" fmla="*/ 0 w 1516"/>
                <a:gd name="T13" fmla="*/ 781 h 858"/>
                <a:gd name="T14" fmla="*/ 0 w 1516"/>
                <a:gd name="T15" fmla="*/ 77 h 858"/>
                <a:gd name="T16" fmla="*/ 78 w 1516"/>
                <a:gd name="T17" fmla="*/ 0 h 8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16" h="858">
                  <a:moveTo>
                    <a:pt x="78" y="0"/>
                  </a:moveTo>
                  <a:lnTo>
                    <a:pt x="1439" y="0"/>
                  </a:lnTo>
                  <a:cubicBezTo>
                    <a:pt x="1481" y="0"/>
                    <a:pt x="1516" y="35"/>
                    <a:pt x="1516" y="77"/>
                  </a:cubicBezTo>
                  <a:lnTo>
                    <a:pt x="1516" y="781"/>
                  </a:lnTo>
                  <a:cubicBezTo>
                    <a:pt x="1516" y="823"/>
                    <a:pt x="1481" y="858"/>
                    <a:pt x="1439" y="858"/>
                  </a:cubicBezTo>
                  <a:lnTo>
                    <a:pt x="78" y="858"/>
                  </a:lnTo>
                  <a:cubicBezTo>
                    <a:pt x="35" y="858"/>
                    <a:pt x="0" y="823"/>
                    <a:pt x="0" y="781"/>
                  </a:cubicBezTo>
                  <a:lnTo>
                    <a:pt x="0" y="77"/>
                  </a:lnTo>
                  <a:cubicBezTo>
                    <a:pt x="0" y="35"/>
                    <a:pt x="35" y="0"/>
                    <a:pt x="78" y="0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49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5" name="Rectangle 15"/>
            <p:cNvSpPr>
              <a:spLocks noChangeArrowheads="1"/>
            </p:cNvSpPr>
            <p:nvPr/>
          </p:nvSpPr>
          <p:spPr bwMode="auto">
            <a:xfrm>
              <a:off x="5919290" y="1085040"/>
              <a:ext cx="848615" cy="317531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none" anchor="ctr"/>
            <a:lstStyle/>
            <a:p>
              <a:pPr algn="ctr"/>
              <a:r>
                <a:rPr lang="zh-CN" altLang="en-US" sz="1349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董事会</a:t>
              </a: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2602333" y="1803957"/>
            <a:ext cx="1278398" cy="357095"/>
            <a:chOff x="3768726" y="1582738"/>
            <a:chExt cx="1704975" cy="476250"/>
          </a:xfrm>
          <a:solidFill>
            <a:schemeClr val="bg1">
              <a:lumMod val="85000"/>
            </a:schemeClr>
          </a:solidFill>
        </p:grpSpPr>
        <p:sp>
          <p:nvSpPr>
            <p:cNvPr id="53" name="Freeform 78"/>
            <p:cNvSpPr>
              <a:spLocks/>
            </p:cNvSpPr>
            <p:nvPr/>
          </p:nvSpPr>
          <p:spPr bwMode="auto">
            <a:xfrm>
              <a:off x="3768726" y="1582738"/>
              <a:ext cx="1704975" cy="476250"/>
            </a:xfrm>
            <a:custGeom>
              <a:avLst/>
              <a:gdLst>
                <a:gd name="T0" fmla="*/ 52 w 2060"/>
                <a:gd name="T1" fmla="*/ 0 h 575"/>
                <a:gd name="T2" fmla="*/ 2008 w 2060"/>
                <a:gd name="T3" fmla="*/ 0 h 575"/>
                <a:gd name="T4" fmla="*/ 2060 w 2060"/>
                <a:gd name="T5" fmla="*/ 52 h 575"/>
                <a:gd name="T6" fmla="*/ 2060 w 2060"/>
                <a:gd name="T7" fmla="*/ 523 h 575"/>
                <a:gd name="T8" fmla="*/ 2008 w 2060"/>
                <a:gd name="T9" fmla="*/ 575 h 575"/>
                <a:gd name="T10" fmla="*/ 52 w 2060"/>
                <a:gd name="T11" fmla="*/ 575 h 575"/>
                <a:gd name="T12" fmla="*/ 0 w 2060"/>
                <a:gd name="T13" fmla="*/ 523 h 575"/>
                <a:gd name="T14" fmla="*/ 0 w 2060"/>
                <a:gd name="T15" fmla="*/ 52 h 575"/>
                <a:gd name="T16" fmla="*/ 52 w 2060"/>
                <a:gd name="T17" fmla="*/ 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60" h="575">
                  <a:moveTo>
                    <a:pt x="52" y="0"/>
                  </a:moveTo>
                  <a:lnTo>
                    <a:pt x="2008" y="0"/>
                  </a:lnTo>
                  <a:cubicBezTo>
                    <a:pt x="2036" y="0"/>
                    <a:pt x="2060" y="23"/>
                    <a:pt x="2060" y="52"/>
                  </a:cubicBezTo>
                  <a:lnTo>
                    <a:pt x="2060" y="523"/>
                  </a:lnTo>
                  <a:cubicBezTo>
                    <a:pt x="2060" y="552"/>
                    <a:pt x="2036" y="575"/>
                    <a:pt x="2008" y="575"/>
                  </a:cubicBezTo>
                  <a:lnTo>
                    <a:pt x="52" y="575"/>
                  </a:lnTo>
                  <a:cubicBezTo>
                    <a:pt x="24" y="575"/>
                    <a:pt x="0" y="552"/>
                    <a:pt x="0" y="523"/>
                  </a:cubicBezTo>
                  <a:lnTo>
                    <a:pt x="0" y="52"/>
                  </a:lnTo>
                  <a:cubicBezTo>
                    <a:pt x="0" y="23"/>
                    <a:pt x="24" y="0"/>
                    <a:pt x="5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49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4" name="Rectangle 15"/>
            <p:cNvSpPr>
              <a:spLocks noChangeArrowheads="1"/>
            </p:cNvSpPr>
            <p:nvPr/>
          </p:nvSpPr>
          <p:spPr bwMode="auto">
            <a:xfrm>
              <a:off x="3894138" y="1666931"/>
              <a:ext cx="1492250" cy="317531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none" anchor="ctr"/>
            <a:lstStyle/>
            <a:p>
              <a:pPr algn="ctr"/>
              <a:r>
                <a:rPr lang="zh-CN" altLang="en-US" sz="1200" dirty="0">
                  <a:solidFill>
                    <a:schemeClr val="bg2"/>
                  </a:solidFill>
                  <a:latin typeface="+mn-lt"/>
                  <a:ea typeface="+mn-ea"/>
                  <a:cs typeface="+mn-ea"/>
                  <a:sym typeface="+mn-lt"/>
                </a:rPr>
                <a:t>特许授权合作伙伴</a:t>
              </a: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5306728" y="1803957"/>
            <a:ext cx="1278398" cy="357095"/>
            <a:chOff x="7375526" y="1582738"/>
            <a:chExt cx="1704975" cy="476250"/>
          </a:xfrm>
          <a:solidFill>
            <a:schemeClr val="bg1">
              <a:lumMod val="85000"/>
            </a:schemeClr>
          </a:solidFill>
        </p:grpSpPr>
        <p:sp>
          <p:nvSpPr>
            <p:cNvPr id="56" name="Freeform 141"/>
            <p:cNvSpPr>
              <a:spLocks/>
            </p:cNvSpPr>
            <p:nvPr/>
          </p:nvSpPr>
          <p:spPr bwMode="auto">
            <a:xfrm>
              <a:off x="7375526" y="1582738"/>
              <a:ext cx="1704975" cy="476250"/>
            </a:xfrm>
            <a:custGeom>
              <a:avLst/>
              <a:gdLst>
                <a:gd name="T0" fmla="*/ 52 w 2060"/>
                <a:gd name="T1" fmla="*/ 0 h 575"/>
                <a:gd name="T2" fmla="*/ 2008 w 2060"/>
                <a:gd name="T3" fmla="*/ 0 h 575"/>
                <a:gd name="T4" fmla="*/ 2060 w 2060"/>
                <a:gd name="T5" fmla="*/ 52 h 575"/>
                <a:gd name="T6" fmla="*/ 2060 w 2060"/>
                <a:gd name="T7" fmla="*/ 523 h 575"/>
                <a:gd name="T8" fmla="*/ 2008 w 2060"/>
                <a:gd name="T9" fmla="*/ 575 h 575"/>
                <a:gd name="T10" fmla="*/ 52 w 2060"/>
                <a:gd name="T11" fmla="*/ 575 h 575"/>
                <a:gd name="T12" fmla="*/ 0 w 2060"/>
                <a:gd name="T13" fmla="*/ 523 h 575"/>
                <a:gd name="T14" fmla="*/ 0 w 2060"/>
                <a:gd name="T15" fmla="*/ 52 h 575"/>
                <a:gd name="T16" fmla="*/ 52 w 2060"/>
                <a:gd name="T17" fmla="*/ 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60" h="575">
                  <a:moveTo>
                    <a:pt x="52" y="0"/>
                  </a:moveTo>
                  <a:lnTo>
                    <a:pt x="2008" y="0"/>
                  </a:lnTo>
                  <a:cubicBezTo>
                    <a:pt x="2037" y="0"/>
                    <a:pt x="2060" y="23"/>
                    <a:pt x="2060" y="52"/>
                  </a:cubicBezTo>
                  <a:lnTo>
                    <a:pt x="2060" y="523"/>
                  </a:lnTo>
                  <a:cubicBezTo>
                    <a:pt x="2060" y="552"/>
                    <a:pt x="2036" y="575"/>
                    <a:pt x="2008" y="575"/>
                  </a:cubicBezTo>
                  <a:lnTo>
                    <a:pt x="52" y="575"/>
                  </a:lnTo>
                  <a:cubicBezTo>
                    <a:pt x="24" y="575"/>
                    <a:pt x="0" y="552"/>
                    <a:pt x="0" y="523"/>
                  </a:cubicBezTo>
                  <a:lnTo>
                    <a:pt x="0" y="52"/>
                  </a:lnTo>
                  <a:cubicBezTo>
                    <a:pt x="0" y="23"/>
                    <a:pt x="24" y="0"/>
                    <a:pt x="52" y="0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49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7" name="Rectangle 15"/>
            <p:cNvSpPr>
              <a:spLocks noChangeArrowheads="1"/>
            </p:cNvSpPr>
            <p:nvPr/>
          </p:nvSpPr>
          <p:spPr bwMode="auto">
            <a:xfrm>
              <a:off x="7492362" y="1666931"/>
              <a:ext cx="1492250" cy="317531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none" anchor="ctr"/>
            <a:lstStyle/>
            <a:p>
              <a:pPr algn="ctr"/>
              <a:r>
                <a:rPr lang="zh-CN" altLang="en-US" sz="1200" dirty="0">
                  <a:solidFill>
                    <a:schemeClr val="bg2"/>
                  </a:solidFill>
                  <a:latin typeface="+mn-lt"/>
                  <a:ea typeface="+mn-ea"/>
                  <a:cs typeface="+mn-ea"/>
                  <a:sym typeface="+mn-lt"/>
                </a:rPr>
                <a:t>法务部</a:t>
              </a: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4175928" y="2069397"/>
            <a:ext cx="742757" cy="420182"/>
            <a:chOff x="5867401" y="1936750"/>
            <a:chExt cx="990600" cy="560388"/>
          </a:xfrm>
          <a:solidFill>
            <a:schemeClr val="bg1">
              <a:lumMod val="85000"/>
            </a:schemeClr>
          </a:solidFill>
        </p:grpSpPr>
        <p:sp>
          <p:nvSpPr>
            <p:cNvPr id="59" name="Freeform 77"/>
            <p:cNvSpPr>
              <a:spLocks/>
            </p:cNvSpPr>
            <p:nvPr/>
          </p:nvSpPr>
          <p:spPr bwMode="auto">
            <a:xfrm>
              <a:off x="5867401" y="1936750"/>
              <a:ext cx="990600" cy="560388"/>
            </a:xfrm>
            <a:custGeom>
              <a:avLst/>
              <a:gdLst>
                <a:gd name="T0" fmla="*/ 61 w 1196"/>
                <a:gd name="T1" fmla="*/ 0 h 677"/>
                <a:gd name="T2" fmla="*/ 1135 w 1196"/>
                <a:gd name="T3" fmla="*/ 0 h 677"/>
                <a:gd name="T4" fmla="*/ 1196 w 1196"/>
                <a:gd name="T5" fmla="*/ 61 h 677"/>
                <a:gd name="T6" fmla="*/ 1196 w 1196"/>
                <a:gd name="T7" fmla="*/ 616 h 677"/>
                <a:gd name="T8" fmla="*/ 1135 w 1196"/>
                <a:gd name="T9" fmla="*/ 677 h 677"/>
                <a:gd name="T10" fmla="*/ 61 w 1196"/>
                <a:gd name="T11" fmla="*/ 677 h 677"/>
                <a:gd name="T12" fmla="*/ 0 w 1196"/>
                <a:gd name="T13" fmla="*/ 616 h 677"/>
                <a:gd name="T14" fmla="*/ 0 w 1196"/>
                <a:gd name="T15" fmla="*/ 61 h 677"/>
                <a:gd name="T16" fmla="*/ 61 w 1196"/>
                <a:gd name="T17" fmla="*/ 0 h 6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96" h="677">
                  <a:moveTo>
                    <a:pt x="61" y="0"/>
                  </a:moveTo>
                  <a:lnTo>
                    <a:pt x="1135" y="0"/>
                  </a:lnTo>
                  <a:cubicBezTo>
                    <a:pt x="1169" y="0"/>
                    <a:pt x="1196" y="28"/>
                    <a:pt x="1196" y="61"/>
                  </a:cubicBezTo>
                  <a:lnTo>
                    <a:pt x="1196" y="616"/>
                  </a:lnTo>
                  <a:cubicBezTo>
                    <a:pt x="1196" y="650"/>
                    <a:pt x="1169" y="677"/>
                    <a:pt x="1135" y="677"/>
                  </a:cubicBezTo>
                  <a:lnTo>
                    <a:pt x="61" y="677"/>
                  </a:lnTo>
                  <a:cubicBezTo>
                    <a:pt x="28" y="677"/>
                    <a:pt x="0" y="650"/>
                    <a:pt x="0" y="616"/>
                  </a:cubicBezTo>
                  <a:lnTo>
                    <a:pt x="0" y="61"/>
                  </a:lnTo>
                  <a:cubicBezTo>
                    <a:pt x="0" y="28"/>
                    <a:pt x="28" y="0"/>
                    <a:pt x="61" y="0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49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0" name="Rectangle 15"/>
            <p:cNvSpPr>
              <a:spLocks noChangeArrowheads="1"/>
            </p:cNvSpPr>
            <p:nvPr/>
          </p:nvSpPr>
          <p:spPr bwMode="auto">
            <a:xfrm>
              <a:off x="5938393" y="2058179"/>
              <a:ext cx="848615" cy="317530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none" anchor="ctr"/>
            <a:lstStyle/>
            <a:p>
              <a:pPr algn="ctr"/>
              <a:r>
                <a:rPr lang="zh-CN" altLang="en-US" sz="1349" dirty="0">
                  <a:solidFill>
                    <a:schemeClr val="bg2"/>
                  </a:solidFill>
                  <a:latin typeface="+mn-lt"/>
                  <a:ea typeface="+mn-ea"/>
                  <a:cs typeface="+mn-ea"/>
                  <a:sym typeface="+mn-lt"/>
                </a:rPr>
                <a:t>总经理</a:t>
              </a: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971600" y="2782397"/>
            <a:ext cx="471365" cy="327337"/>
            <a:chOff x="1593851" y="2887663"/>
            <a:chExt cx="628650" cy="436563"/>
          </a:xfrm>
          <a:solidFill>
            <a:srgbClr val="0070C0"/>
          </a:solidFill>
        </p:grpSpPr>
        <p:sp>
          <p:nvSpPr>
            <p:cNvPr id="62" name="Freeform 81"/>
            <p:cNvSpPr>
              <a:spLocks/>
            </p:cNvSpPr>
            <p:nvPr/>
          </p:nvSpPr>
          <p:spPr bwMode="auto">
            <a:xfrm>
              <a:off x="1593851" y="2887663"/>
              <a:ext cx="628650" cy="436563"/>
            </a:xfrm>
            <a:custGeom>
              <a:avLst/>
              <a:gdLst>
                <a:gd name="T0" fmla="*/ 33 w 758"/>
                <a:gd name="T1" fmla="*/ 0 h 529"/>
                <a:gd name="T2" fmla="*/ 725 w 758"/>
                <a:gd name="T3" fmla="*/ 0 h 529"/>
                <a:gd name="T4" fmla="*/ 758 w 758"/>
                <a:gd name="T5" fmla="*/ 34 h 529"/>
                <a:gd name="T6" fmla="*/ 758 w 758"/>
                <a:gd name="T7" fmla="*/ 496 h 529"/>
                <a:gd name="T8" fmla="*/ 725 w 758"/>
                <a:gd name="T9" fmla="*/ 529 h 529"/>
                <a:gd name="T10" fmla="*/ 33 w 758"/>
                <a:gd name="T11" fmla="*/ 529 h 529"/>
                <a:gd name="T12" fmla="*/ 0 w 758"/>
                <a:gd name="T13" fmla="*/ 496 h 529"/>
                <a:gd name="T14" fmla="*/ 0 w 758"/>
                <a:gd name="T15" fmla="*/ 34 h 529"/>
                <a:gd name="T16" fmla="*/ 33 w 758"/>
                <a:gd name="T17" fmla="*/ 0 h 5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8" h="529">
                  <a:moveTo>
                    <a:pt x="33" y="0"/>
                  </a:moveTo>
                  <a:lnTo>
                    <a:pt x="725" y="0"/>
                  </a:lnTo>
                  <a:cubicBezTo>
                    <a:pt x="743" y="0"/>
                    <a:pt x="758" y="15"/>
                    <a:pt x="758" y="34"/>
                  </a:cubicBezTo>
                  <a:lnTo>
                    <a:pt x="758" y="496"/>
                  </a:lnTo>
                  <a:cubicBezTo>
                    <a:pt x="758" y="514"/>
                    <a:pt x="743" y="529"/>
                    <a:pt x="725" y="529"/>
                  </a:cubicBezTo>
                  <a:lnTo>
                    <a:pt x="33" y="529"/>
                  </a:lnTo>
                  <a:cubicBezTo>
                    <a:pt x="15" y="529"/>
                    <a:pt x="0" y="514"/>
                    <a:pt x="0" y="496"/>
                  </a:cubicBezTo>
                  <a:lnTo>
                    <a:pt x="0" y="34"/>
                  </a:lnTo>
                  <a:cubicBezTo>
                    <a:pt x="0" y="15"/>
                    <a:pt x="15" y="0"/>
                    <a:pt x="33" y="0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49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3" name="Rectangle 15"/>
            <p:cNvSpPr>
              <a:spLocks noChangeArrowheads="1"/>
            </p:cNvSpPr>
            <p:nvPr/>
          </p:nvSpPr>
          <p:spPr bwMode="auto">
            <a:xfrm>
              <a:off x="1618635" y="2954205"/>
              <a:ext cx="558450" cy="317531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none" anchor="ctr"/>
            <a:lstStyle/>
            <a:p>
              <a:pPr algn="ctr"/>
              <a:r>
                <a:rPr lang="zh-CN" altLang="en-US" sz="105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市场部</a:t>
              </a:r>
              <a:endParaRPr lang="en-US" altLang="zh-CN" sz="105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  <a:p>
              <a:pPr algn="ctr"/>
              <a:r>
                <a:rPr lang="zh-CN" altLang="en-US" sz="105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经理</a:t>
              </a: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3793837" y="2843103"/>
            <a:ext cx="1373624" cy="238394"/>
            <a:chOff x="5357813" y="2968625"/>
            <a:chExt cx="1831975" cy="317942"/>
          </a:xfrm>
          <a:solidFill>
            <a:srgbClr val="44CEB9"/>
          </a:solidFill>
        </p:grpSpPr>
        <p:sp>
          <p:nvSpPr>
            <p:cNvPr id="65" name="Freeform 79"/>
            <p:cNvSpPr>
              <a:spLocks/>
            </p:cNvSpPr>
            <p:nvPr/>
          </p:nvSpPr>
          <p:spPr bwMode="auto">
            <a:xfrm>
              <a:off x="5357813" y="2968625"/>
              <a:ext cx="1831975" cy="307975"/>
            </a:xfrm>
            <a:custGeom>
              <a:avLst/>
              <a:gdLst>
                <a:gd name="T0" fmla="*/ 34 w 2214"/>
                <a:gd name="T1" fmla="*/ 0 h 372"/>
                <a:gd name="T2" fmla="*/ 2181 w 2214"/>
                <a:gd name="T3" fmla="*/ 0 h 372"/>
                <a:gd name="T4" fmla="*/ 2214 w 2214"/>
                <a:gd name="T5" fmla="*/ 34 h 372"/>
                <a:gd name="T6" fmla="*/ 2214 w 2214"/>
                <a:gd name="T7" fmla="*/ 338 h 372"/>
                <a:gd name="T8" fmla="*/ 2181 w 2214"/>
                <a:gd name="T9" fmla="*/ 372 h 372"/>
                <a:gd name="T10" fmla="*/ 34 w 2214"/>
                <a:gd name="T11" fmla="*/ 372 h 372"/>
                <a:gd name="T12" fmla="*/ 0 w 2214"/>
                <a:gd name="T13" fmla="*/ 338 h 372"/>
                <a:gd name="T14" fmla="*/ 0 w 2214"/>
                <a:gd name="T15" fmla="*/ 34 h 372"/>
                <a:gd name="T16" fmla="*/ 34 w 2214"/>
                <a:gd name="T17" fmla="*/ 0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14" h="372">
                  <a:moveTo>
                    <a:pt x="34" y="0"/>
                  </a:moveTo>
                  <a:lnTo>
                    <a:pt x="2181" y="0"/>
                  </a:lnTo>
                  <a:cubicBezTo>
                    <a:pt x="2199" y="0"/>
                    <a:pt x="2214" y="15"/>
                    <a:pt x="2214" y="34"/>
                  </a:cubicBezTo>
                  <a:lnTo>
                    <a:pt x="2214" y="338"/>
                  </a:lnTo>
                  <a:cubicBezTo>
                    <a:pt x="2214" y="357"/>
                    <a:pt x="2199" y="372"/>
                    <a:pt x="2181" y="372"/>
                  </a:cubicBezTo>
                  <a:lnTo>
                    <a:pt x="34" y="372"/>
                  </a:lnTo>
                  <a:cubicBezTo>
                    <a:pt x="15" y="372"/>
                    <a:pt x="0" y="357"/>
                    <a:pt x="0" y="338"/>
                  </a:cubicBezTo>
                  <a:lnTo>
                    <a:pt x="0" y="34"/>
                  </a:lnTo>
                  <a:cubicBezTo>
                    <a:pt x="0" y="15"/>
                    <a:pt x="15" y="0"/>
                    <a:pt x="34" y="0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49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6" name="Rectangle 15"/>
            <p:cNvSpPr>
              <a:spLocks noChangeArrowheads="1"/>
            </p:cNvSpPr>
            <p:nvPr/>
          </p:nvSpPr>
          <p:spPr bwMode="auto">
            <a:xfrm>
              <a:off x="5386437" y="2969036"/>
              <a:ext cx="1706513" cy="317531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none" anchor="ctr"/>
            <a:lstStyle/>
            <a:p>
              <a:pPr algn="ctr"/>
              <a:r>
                <a:rPr lang="zh-CN" altLang="en-US" sz="105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某某公司</a:t>
              </a: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6358966" y="2843103"/>
            <a:ext cx="1374815" cy="238394"/>
            <a:chOff x="8778876" y="2968625"/>
            <a:chExt cx="1833563" cy="317942"/>
          </a:xfrm>
          <a:solidFill>
            <a:srgbClr val="A8C932"/>
          </a:solidFill>
        </p:grpSpPr>
        <p:sp>
          <p:nvSpPr>
            <p:cNvPr id="68" name="Freeform 80"/>
            <p:cNvSpPr>
              <a:spLocks/>
            </p:cNvSpPr>
            <p:nvPr/>
          </p:nvSpPr>
          <p:spPr bwMode="auto">
            <a:xfrm>
              <a:off x="8778876" y="2968625"/>
              <a:ext cx="1833563" cy="307975"/>
            </a:xfrm>
            <a:custGeom>
              <a:avLst/>
              <a:gdLst>
                <a:gd name="T0" fmla="*/ 34 w 2214"/>
                <a:gd name="T1" fmla="*/ 0 h 372"/>
                <a:gd name="T2" fmla="*/ 2181 w 2214"/>
                <a:gd name="T3" fmla="*/ 0 h 372"/>
                <a:gd name="T4" fmla="*/ 2214 w 2214"/>
                <a:gd name="T5" fmla="*/ 34 h 372"/>
                <a:gd name="T6" fmla="*/ 2214 w 2214"/>
                <a:gd name="T7" fmla="*/ 338 h 372"/>
                <a:gd name="T8" fmla="*/ 2181 w 2214"/>
                <a:gd name="T9" fmla="*/ 372 h 372"/>
                <a:gd name="T10" fmla="*/ 34 w 2214"/>
                <a:gd name="T11" fmla="*/ 372 h 372"/>
                <a:gd name="T12" fmla="*/ 0 w 2214"/>
                <a:gd name="T13" fmla="*/ 338 h 372"/>
                <a:gd name="T14" fmla="*/ 0 w 2214"/>
                <a:gd name="T15" fmla="*/ 34 h 372"/>
                <a:gd name="T16" fmla="*/ 34 w 2214"/>
                <a:gd name="T17" fmla="*/ 0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14" h="372">
                  <a:moveTo>
                    <a:pt x="34" y="0"/>
                  </a:moveTo>
                  <a:lnTo>
                    <a:pt x="2181" y="0"/>
                  </a:lnTo>
                  <a:cubicBezTo>
                    <a:pt x="2199" y="0"/>
                    <a:pt x="2214" y="15"/>
                    <a:pt x="2214" y="34"/>
                  </a:cubicBezTo>
                  <a:lnTo>
                    <a:pt x="2214" y="338"/>
                  </a:lnTo>
                  <a:cubicBezTo>
                    <a:pt x="2214" y="357"/>
                    <a:pt x="2199" y="372"/>
                    <a:pt x="2181" y="372"/>
                  </a:cubicBezTo>
                  <a:lnTo>
                    <a:pt x="34" y="372"/>
                  </a:lnTo>
                  <a:cubicBezTo>
                    <a:pt x="15" y="372"/>
                    <a:pt x="0" y="357"/>
                    <a:pt x="0" y="338"/>
                  </a:cubicBezTo>
                  <a:lnTo>
                    <a:pt x="0" y="34"/>
                  </a:lnTo>
                  <a:cubicBezTo>
                    <a:pt x="0" y="15"/>
                    <a:pt x="15" y="0"/>
                    <a:pt x="34" y="0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49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9" name="Rectangle 15"/>
            <p:cNvSpPr>
              <a:spLocks noChangeArrowheads="1"/>
            </p:cNvSpPr>
            <p:nvPr/>
          </p:nvSpPr>
          <p:spPr bwMode="auto">
            <a:xfrm>
              <a:off x="8820969" y="2969036"/>
              <a:ext cx="1706513" cy="317531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none" anchor="ctr"/>
            <a:lstStyle/>
            <a:p>
              <a:pPr algn="ctr"/>
              <a:r>
                <a:rPr lang="zh-CN" altLang="en-US" sz="105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科技有限公司</a:t>
              </a: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1003511" y="3109733"/>
            <a:ext cx="346249" cy="832031"/>
            <a:chOff x="1636410" y="3324225"/>
            <a:chExt cx="461786" cy="1109663"/>
          </a:xfrm>
          <a:solidFill>
            <a:schemeClr val="bg1">
              <a:lumMod val="85000"/>
            </a:schemeClr>
          </a:solidFill>
        </p:grpSpPr>
        <p:sp>
          <p:nvSpPr>
            <p:cNvPr id="71" name="Freeform 82"/>
            <p:cNvSpPr>
              <a:spLocks/>
            </p:cNvSpPr>
            <p:nvPr/>
          </p:nvSpPr>
          <p:spPr bwMode="auto">
            <a:xfrm>
              <a:off x="1749426" y="3494088"/>
              <a:ext cx="307975" cy="939800"/>
            </a:xfrm>
            <a:custGeom>
              <a:avLst/>
              <a:gdLst>
                <a:gd name="T0" fmla="*/ 372 w 372"/>
                <a:gd name="T1" fmla="*/ 34 h 1135"/>
                <a:gd name="T2" fmla="*/ 372 w 372"/>
                <a:gd name="T3" fmla="*/ 1102 h 1135"/>
                <a:gd name="T4" fmla="*/ 338 w 372"/>
                <a:gd name="T5" fmla="*/ 1135 h 1135"/>
                <a:gd name="T6" fmla="*/ 34 w 372"/>
                <a:gd name="T7" fmla="*/ 1135 h 1135"/>
                <a:gd name="T8" fmla="*/ 0 w 372"/>
                <a:gd name="T9" fmla="*/ 1102 h 1135"/>
                <a:gd name="T10" fmla="*/ 0 w 372"/>
                <a:gd name="T11" fmla="*/ 34 h 1135"/>
                <a:gd name="T12" fmla="*/ 34 w 372"/>
                <a:gd name="T13" fmla="*/ 0 h 1135"/>
                <a:gd name="T14" fmla="*/ 338 w 372"/>
                <a:gd name="T15" fmla="*/ 0 h 1135"/>
                <a:gd name="T16" fmla="*/ 372 w 372"/>
                <a:gd name="T17" fmla="*/ 34 h 1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2" h="1135">
                  <a:moveTo>
                    <a:pt x="372" y="34"/>
                  </a:moveTo>
                  <a:lnTo>
                    <a:pt x="372" y="1102"/>
                  </a:lnTo>
                  <a:cubicBezTo>
                    <a:pt x="372" y="1120"/>
                    <a:pt x="357" y="1135"/>
                    <a:pt x="338" y="1135"/>
                  </a:cubicBezTo>
                  <a:lnTo>
                    <a:pt x="34" y="1135"/>
                  </a:lnTo>
                  <a:cubicBezTo>
                    <a:pt x="15" y="1135"/>
                    <a:pt x="0" y="1120"/>
                    <a:pt x="0" y="1102"/>
                  </a:cubicBezTo>
                  <a:lnTo>
                    <a:pt x="0" y="34"/>
                  </a:lnTo>
                  <a:cubicBezTo>
                    <a:pt x="0" y="16"/>
                    <a:pt x="15" y="0"/>
                    <a:pt x="34" y="0"/>
                  </a:cubicBezTo>
                  <a:lnTo>
                    <a:pt x="338" y="0"/>
                  </a:lnTo>
                  <a:cubicBezTo>
                    <a:pt x="357" y="0"/>
                    <a:pt x="372" y="16"/>
                    <a:pt x="372" y="3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49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2" name="Line 113"/>
            <p:cNvSpPr>
              <a:spLocks noChangeShapeType="1"/>
            </p:cNvSpPr>
            <p:nvPr/>
          </p:nvSpPr>
          <p:spPr bwMode="auto">
            <a:xfrm>
              <a:off x="1901826" y="3324225"/>
              <a:ext cx="0" cy="174625"/>
            </a:xfrm>
            <a:prstGeom prst="line">
              <a:avLst/>
            </a:prstGeom>
            <a:grpFill/>
            <a:ln w="12700" cap="flat">
              <a:solidFill>
                <a:schemeClr val="tx2"/>
              </a:solidFill>
              <a:prstDash val="dashDot"/>
              <a:miter lim="800000"/>
              <a:headEnd/>
              <a:tailEnd/>
            </a:ln>
            <a:extLst/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49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3" name="TextBox 92"/>
            <p:cNvSpPr txBox="1"/>
            <p:nvPr/>
          </p:nvSpPr>
          <p:spPr>
            <a:xfrm>
              <a:off x="1636410" y="3554682"/>
              <a:ext cx="461786" cy="661892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050" dirty="0">
                  <a:solidFill>
                    <a:schemeClr val="bg2"/>
                  </a:solidFill>
                  <a:latin typeface="+mn-lt"/>
                  <a:ea typeface="+mn-ea"/>
                  <a:cs typeface="+mn-ea"/>
                  <a:sym typeface="+mn-lt"/>
                </a:rPr>
                <a:t>市场部</a:t>
              </a: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1343272" y="3237098"/>
            <a:ext cx="346249" cy="704666"/>
            <a:chOff x="2089542" y="3494088"/>
            <a:chExt cx="461784" cy="939800"/>
          </a:xfrm>
          <a:solidFill>
            <a:schemeClr val="bg1">
              <a:lumMod val="85000"/>
            </a:schemeClr>
          </a:solidFill>
        </p:grpSpPr>
        <p:sp>
          <p:nvSpPr>
            <p:cNvPr id="75" name="Freeform 83"/>
            <p:cNvSpPr>
              <a:spLocks/>
            </p:cNvSpPr>
            <p:nvPr/>
          </p:nvSpPr>
          <p:spPr bwMode="auto">
            <a:xfrm>
              <a:off x="2184401" y="3494088"/>
              <a:ext cx="307975" cy="939800"/>
            </a:xfrm>
            <a:custGeom>
              <a:avLst/>
              <a:gdLst>
                <a:gd name="T0" fmla="*/ 372 w 372"/>
                <a:gd name="T1" fmla="*/ 34 h 1135"/>
                <a:gd name="T2" fmla="*/ 372 w 372"/>
                <a:gd name="T3" fmla="*/ 1102 h 1135"/>
                <a:gd name="T4" fmla="*/ 338 w 372"/>
                <a:gd name="T5" fmla="*/ 1135 h 1135"/>
                <a:gd name="T6" fmla="*/ 34 w 372"/>
                <a:gd name="T7" fmla="*/ 1135 h 1135"/>
                <a:gd name="T8" fmla="*/ 0 w 372"/>
                <a:gd name="T9" fmla="*/ 1102 h 1135"/>
                <a:gd name="T10" fmla="*/ 0 w 372"/>
                <a:gd name="T11" fmla="*/ 34 h 1135"/>
                <a:gd name="T12" fmla="*/ 34 w 372"/>
                <a:gd name="T13" fmla="*/ 0 h 1135"/>
                <a:gd name="T14" fmla="*/ 338 w 372"/>
                <a:gd name="T15" fmla="*/ 0 h 1135"/>
                <a:gd name="T16" fmla="*/ 372 w 372"/>
                <a:gd name="T17" fmla="*/ 34 h 1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2" h="1135">
                  <a:moveTo>
                    <a:pt x="372" y="34"/>
                  </a:moveTo>
                  <a:lnTo>
                    <a:pt x="372" y="1102"/>
                  </a:lnTo>
                  <a:cubicBezTo>
                    <a:pt x="372" y="1120"/>
                    <a:pt x="357" y="1135"/>
                    <a:pt x="338" y="1135"/>
                  </a:cubicBezTo>
                  <a:lnTo>
                    <a:pt x="34" y="1135"/>
                  </a:lnTo>
                  <a:cubicBezTo>
                    <a:pt x="15" y="1135"/>
                    <a:pt x="0" y="1120"/>
                    <a:pt x="0" y="1102"/>
                  </a:cubicBezTo>
                  <a:lnTo>
                    <a:pt x="0" y="34"/>
                  </a:lnTo>
                  <a:cubicBezTo>
                    <a:pt x="0" y="16"/>
                    <a:pt x="15" y="0"/>
                    <a:pt x="34" y="0"/>
                  </a:cubicBezTo>
                  <a:lnTo>
                    <a:pt x="338" y="0"/>
                  </a:lnTo>
                  <a:cubicBezTo>
                    <a:pt x="357" y="0"/>
                    <a:pt x="372" y="16"/>
                    <a:pt x="372" y="3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49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6" name="TextBox 95"/>
            <p:cNvSpPr txBox="1"/>
            <p:nvPr/>
          </p:nvSpPr>
          <p:spPr>
            <a:xfrm>
              <a:off x="2089542" y="3554682"/>
              <a:ext cx="461784" cy="661893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050" dirty="0">
                  <a:solidFill>
                    <a:schemeClr val="bg2"/>
                  </a:solidFill>
                  <a:latin typeface="+mn-lt"/>
                  <a:ea typeface="+mn-ea"/>
                  <a:cs typeface="+mn-ea"/>
                  <a:sym typeface="+mn-lt"/>
                </a:rPr>
                <a:t>品质部</a:t>
              </a:r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1679615" y="3237098"/>
            <a:ext cx="346249" cy="704666"/>
            <a:chOff x="2538115" y="3494088"/>
            <a:chExt cx="461785" cy="939800"/>
          </a:xfrm>
          <a:solidFill>
            <a:schemeClr val="bg1">
              <a:lumMod val="85000"/>
            </a:schemeClr>
          </a:solidFill>
        </p:grpSpPr>
        <p:sp>
          <p:nvSpPr>
            <p:cNvPr id="78" name="Freeform 84"/>
            <p:cNvSpPr>
              <a:spLocks/>
            </p:cNvSpPr>
            <p:nvPr/>
          </p:nvSpPr>
          <p:spPr bwMode="auto">
            <a:xfrm>
              <a:off x="2638426" y="3494088"/>
              <a:ext cx="307975" cy="939800"/>
            </a:xfrm>
            <a:custGeom>
              <a:avLst/>
              <a:gdLst>
                <a:gd name="T0" fmla="*/ 372 w 372"/>
                <a:gd name="T1" fmla="*/ 34 h 1135"/>
                <a:gd name="T2" fmla="*/ 372 w 372"/>
                <a:gd name="T3" fmla="*/ 1102 h 1135"/>
                <a:gd name="T4" fmla="*/ 338 w 372"/>
                <a:gd name="T5" fmla="*/ 1135 h 1135"/>
                <a:gd name="T6" fmla="*/ 34 w 372"/>
                <a:gd name="T7" fmla="*/ 1135 h 1135"/>
                <a:gd name="T8" fmla="*/ 0 w 372"/>
                <a:gd name="T9" fmla="*/ 1102 h 1135"/>
                <a:gd name="T10" fmla="*/ 0 w 372"/>
                <a:gd name="T11" fmla="*/ 34 h 1135"/>
                <a:gd name="T12" fmla="*/ 34 w 372"/>
                <a:gd name="T13" fmla="*/ 0 h 1135"/>
                <a:gd name="T14" fmla="*/ 338 w 372"/>
                <a:gd name="T15" fmla="*/ 0 h 1135"/>
                <a:gd name="T16" fmla="*/ 372 w 372"/>
                <a:gd name="T17" fmla="*/ 34 h 1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2" h="1135">
                  <a:moveTo>
                    <a:pt x="372" y="34"/>
                  </a:moveTo>
                  <a:lnTo>
                    <a:pt x="372" y="1102"/>
                  </a:lnTo>
                  <a:cubicBezTo>
                    <a:pt x="372" y="1120"/>
                    <a:pt x="357" y="1135"/>
                    <a:pt x="338" y="1135"/>
                  </a:cubicBezTo>
                  <a:lnTo>
                    <a:pt x="34" y="1135"/>
                  </a:lnTo>
                  <a:cubicBezTo>
                    <a:pt x="15" y="1135"/>
                    <a:pt x="0" y="1120"/>
                    <a:pt x="0" y="1102"/>
                  </a:cubicBezTo>
                  <a:lnTo>
                    <a:pt x="0" y="34"/>
                  </a:lnTo>
                  <a:cubicBezTo>
                    <a:pt x="0" y="16"/>
                    <a:pt x="15" y="0"/>
                    <a:pt x="34" y="0"/>
                  </a:cubicBezTo>
                  <a:lnTo>
                    <a:pt x="338" y="0"/>
                  </a:lnTo>
                  <a:cubicBezTo>
                    <a:pt x="357" y="0"/>
                    <a:pt x="372" y="16"/>
                    <a:pt x="372" y="3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49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9" name="TextBox 98"/>
            <p:cNvSpPr txBox="1"/>
            <p:nvPr/>
          </p:nvSpPr>
          <p:spPr>
            <a:xfrm>
              <a:off x="2538115" y="3554682"/>
              <a:ext cx="461785" cy="661893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050" dirty="0">
                  <a:solidFill>
                    <a:schemeClr val="bg2"/>
                  </a:solidFill>
                  <a:latin typeface="+mn-lt"/>
                  <a:ea typeface="+mn-ea"/>
                  <a:cs typeface="+mn-ea"/>
                  <a:sym typeface="+mn-lt"/>
                </a:rPr>
                <a:t>采购部</a:t>
              </a: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2009486" y="3237098"/>
            <a:ext cx="346249" cy="704666"/>
            <a:chOff x="2978061" y="3494088"/>
            <a:chExt cx="461785" cy="939800"/>
          </a:xfrm>
          <a:solidFill>
            <a:schemeClr val="bg1">
              <a:lumMod val="85000"/>
            </a:schemeClr>
          </a:solidFill>
        </p:grpSpPr>
        <p:sp>
          <p:nvSpPr>
            <p:cNvPr id="81" name="Freeform 85"/>
            <p:cNvSpPr>
              <a:spLocks/>
            </p:cNvSpPr>
            <p:nvPr/>
          </p:nvSpPr>
          <p:spPr bwMode="auto">
            <a:xfrm>
              <a:off x="3098801" y="3494088"/>
              <a:ext cx="306388" cy="939800"/>
            </a:xfrm>
            <a:custGeom>
              <a:avLst/>
              <a:gdLst>
                <a:gd name="T0" fmla="*/ 371 w 371"/>
                <a:gd name="T1" fmla="*/ 34 h 1135"/>
                <a:gd name="T2" fmla="*/ 371 w 371"/>
                <a:gd name="T3" fmla="*/ 1102 h 1135"/>
                <a:gd name="T4" fmla="*/ 338 w 371"/>
                <a:gd name="T5" fmla="*/ 1135 h 1135"/>
                <a:gd name="T6" fmla="*/ 33 w 371"/>
                <a:gd name="T7" fmla="*/ 1135 h 1135"/>
                <a:gd name="T8" fmla="*/ 0 w 371"/>
                <a:gd name="T9" fmla="*/ 1102 h 1135"/>
                <a:gd name="T10" fmla="*/ 0 w 371"/>
                <a:gd name="T11" fmla="*/ 34 h 1135"/>
                <a:gd name="T12" fmla="*/ 33 w 371"/>
                <a:gd name="T13" fmla="*/ 0 h 1135"/>
                <a:gd name="T14" fmla="*/ 338 w 371"/>
                <a:gd name="T15" fmla="*/ 0 h 1135"/>
                <a:gd name="T16" fmla="*/ 371 w 371"/>
                <a:gd name="T17" fmla="*/ 34 h 1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1" h="1135">
                  <a:moveTo>
                    <a:pt x="371" y="34"/>
                  </a:moveTo>
                  <a:lnTo>
                    <a:pt x="371" y="1102"/>
                  </a:lnTo>
                  <a:cubicBezTo>
                    <a:pt x="371" y="1120"/>
                    <a:pt x="356" y="1135"/>
                    <a:pt x="338" y="1135"/>
                  </a:cubicBezTo>
                  <a:lnTo>
                    <a:pt x="33" y="1135"/>
                  </a:lnTo>
                  <a:cubicBezTo>
                    <a:pt x="15" y="1135"/>
                    <a:pt x="0" y="1120"/>
                    <a:pt x="0" y="1102"/>
                  </a:cubicBezTo>
                  <a:lnTo>
                    <a:pt x="0" y="34"/>
                  </a:lnTo>
                  <a:cubicBezTo>
                    <a:pt x="0" y="16"/>
                    <a:pt x="15" y="0"/>
                    <a:pt x="33" y="0"/>
                  </a:cubicBezTo>
                  <a:lnTo>
                    <a:pt x="338" y="0"/>
                  </a:lnTo>
                  <a:cubicBezTo>
                    <a:pt x="356" y="0"/>
                    <a:pt x="371" y="16"/>
                    <a:pt x="371" y="3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49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2" name="TextBox 101"/>
            <p:cNvSpPr txBox="1"/>
            <p:nvPr/>
          </p:nvSpPr>
          <p:spPr>
            <a:xfrm>
              <a:off x="2978061" y="3554682"/>
              <a:ext cx="461785" cy="661893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050" dirty="0">
                  <a:solidFill>
                    <a:schemeClr val="bg2"/>
                  </a:solidFill>
                  <a:latin typeface="+mn-lt"/>
                  <a:ea typeface="+mn-ea"/>
                  <a:cs typeface="+mn-ea"/>
                  <a:sym typeface="+mn-lt"/>
                </a:rPr>
                <a:t>综合部</a:t>
              </a:r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2345827" y="3237098"/>
            <a:ext cx="346249" cy="704666"/>
            <a:chOff x="3426635" y="3494088"/>
            <a:chExt cx="461785" cy="939800"/>
          </a:xfrm>
          <a:solidFill>
            <a:schemeClr val="bg1">
              <a:lumMod val="85000"/>
            </a:schemeClr>
          </a:solidFill>
        </p:grpSpPr>
        <p:sp>
          <p:nvSpPr>
            <p:cNvPr id="84" name="Freeform 86"/>
            <p:cNvSpPr>
              <a:spLocks/>
            </p:cNvSpPr>
            <p:nvPr/>
          </p:nvSpPr>
          <p:spPr bwMode="auto">
            <a:xfrm>
              <a:off x="3524251" y="3494088"/>
              <a:ext cx="307974" cy="939800"/>
            </a:xfrm>
            <a:custGeom>
              <a:avLst/>
              <a:gdLst>
                <a:gd name="T0" fmla="*/ 372 w 372"/>
                <a:gd name="T1" fmla="*/ 34 h 1135"/>
                <a:gd name="T2" fmla="*/ 372 w 372"/>
                <a:gd name="T3" fmla="*/ 1102 h 1135"/>
                <a:gd name="T4" fmla="*/ 338 w 372"/>
                <a:gd name="T5" fmla="*/ 1135 h 1135"/>
                <a:gd name="T6" fmla="*/ 34 w 372"/>
                <a:gd name="T7" fmla="*/ 1135 h 1135"/>
                <a:gd name="T8" fmla="*/ 0 w 372"/>
                <a:gd name="T9" fmla="*/ 1102 h 1135"/>
                <a:gd name="T10" fmla="*/ 0 w 372"/>
                <a:gd name="T11" fmla="*/ 34 h 1135"/>
                <a:gd name="T12" fmla="*/ 34 w 372"/>
                <a:gd name="T13" fmla="*/ 0 h 1135"/>
                <a:gd name="T14" fmla="*/ 338 w 372"/>
                <a:gd name="T15" fmla="*/ 0 h 1135"/>
                <a:gd name="T16" fmla="*/ 372 w 372"/>
                <a:gd name="T17" fmla="*/ 34 h 1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2" h="1135">
                  <a:moveTo>
                    <a:pt x="372" y="34"/>
                  </a:moveTo>
                  <a:lnTo>
                    <a:pt x="372" y="1102"/>
                  </a:lnTo>
                  <a:cubicBezTo>
                    <a:pt x="372" y="1120"/>
                    <a:pt x="356" y="1135"/>
                    <a:pt x="338" y="1135"/>
                  </a:cubicBezTo>
                  <a:lnTo>
                    <a:pt x="34" y="1135"/>
                  </a:lnTo>
                  <a:cubicBezTo>
                    <a:pt x="15" y="1135"/>
                    <a:pt x="0" y="1120"/>
                    <a:pt x="0" y="1102"/>
                  </a:cubicBezTo>
                  <a:lnTo>
                    <a:pt x="0" y="34"/>
                  </a:lnTo>
                  <a:cubicBezTo>
                    <a:pt x="0" y="16"/>
                    <a:pt x="15" y="0"/>
                    <a:pt x="34" y="0"/>
                  </a:cubicBezTo>
                  <a:lnTo>
                    <a:pt x="338" y="0"/>
                  </a:lnTo>
                  <a:cubicBezTo>
                    <a:pt x="356" y="0"/>
                    <a:pt x="372" y="16"/>
                    <a:pt x="372" y="3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49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5" name="TextBox 104"/>
            <p:cNvSpPr txBox="1"/>
            <p:nvPr/>
          </p:nvSpPr>
          <p:spPr>
            <a:xfrm>
              <a:off x="3426635" y="3554682"/>
              <a:ext cx="461785" cy="661893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050" dirty="0">
                  <a:solidFill>
                    <a:schemeClr val="bg2"/>
                  </a:solidFill>
                  <a:latin typeface="+mn-lt"/>
                  <a:ea typeface="+mn-ea"/>
                  <a:cs typeface="+mn-ea"/>
                  <a:sym typeface="+mn-lt"/>
                </a:rPr>
                <a:t>财务部</a:t>
              </a: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3359530" y="3383506"/>
            <a:ext cx="346249" cy="704666"/>
            <a:chOff x="4778583" y="3689350"/>
            <a:chExt cx="461784" cy="939800"/>
          </a:xfrm>
          <a:solidFill>
            <a:schemeClr val="bg1">
              <a:lumMod val="85000"/>
            </a:schemeClr>
          </a:solidFill>
        </p:grpSpPr>
        <p:sp>
          <p:nvSpPr>
            <p:cNvPr id="87" name="Freeform 91"/>
            <p:cNvSpPr>
              <a:spLocks/>
            </p:cNvSpPr>
            <p:nvPr/>
          </p:nvSpPr>
          <p:spPr bwMode="auto">
            <a:xfrm>
              <a:off x="4886325" y="3689350"/>
              <a:ext cx="307975" cy="939800"/>
            </a:xfrm>
            <a:custGeom>
              <a:avLst/>
              <a:gdLst>
                <a:gd name="T0" fmla="*/ 372 w 372"/>
                <a:gd name="T1" fmla="*/ 33 h 1135"/>
                <a:gd name="T2" fmla="*/ 372 w 372"/>
                <a:gd name="T3" fmla="*/ 1101 h 1135"/>
                <a:gd name="T4" fmla="*/ 338 w 372"/>
                <a:gd name="T5" fmla="*/ 1135 h 1135"/>
                <a:gd name="T6" fmla="*/ 33 w 372"/>
                <a:gd name="T7" fmla="*/ 1135 h 1135"/>
                <a:gd name="T8" fmla="*/ 0 w 372"/>
                <a:gd name="T9" fmla="*/ 1101 h 1135"/>
                <a:gd name="T10" fmla="*/ 0 w 372"/>
                <a:gd name="T11" fmla="*/ 33 h 1135"/>
                <a:gd name="T12" fmla="*/ 33 w 372"/>
                <a:gd name="T13" fmla="*/ 0 h 1135"/>
                <a:gd name="T14" fmla="*/ 338 w 372"/>
                <a:gd name="T15" fmla="*/ 0 h 1135"/>
                <a:gd name="T16" fmla="*/ 372 w 372"/>
                <a:gd name="T17" fmla="*/ 33 h 1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2" h="1135">
                  <a:moveTo>
                    <a:pt x="372" y="33"/>
                  </a:moveTo>
                  <a:lnTo>
                    <a:pt x="372" y="1101"/>
                  </a:lnTo>
                  <a:cubicBezTo>
                    <a:pt x="372" y="1120"/>
                    <a:pt x="356" y="1135"/>
                    <a:pt x="338" y="1135"/>
                  </a:cubicBezTo>
                  <a:lnTo>
                    <a:pt x="33" y="1135"/>
                  </a:lnTo>
                  <a:cubicBezTo>
                    <a:pt x="15" y="1135"/>
                    <a:pt x="0" y="1120"/>
                    <a:pt x="0" y="1101"/>
                  </a:cubicBezTo>
                  <a:lnTo>
                    <a:pt x="0" y="33"/>
                  </a:lnTo>
                  <a:cubicBezTo>
                    <a:pt x="0" y="15"/>
                    <a:pt x="15" y="0"/>
                    <a:pt x="33" y="0"/>
                  </a:cubicBezTo>
                  <a:lnTo>
                    <a:pt x="338" y="0"/>
                  </a:lnTo>
                  <a:cubicBezTo>
                    <a:pt x="356" y="0"/>
                    <a:pt x="372" y="15"/>
                    <a:pt x="372" y="3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49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8" name="TextBox 107"/>
            <p:cNvSpPr txBox="1"/>
            <p:nvPr/>
          </p:nvSpPr>
          <p:spPr>
            <a:xfrm>
              <a:off x="4778583" y="3744463"/>
              <a:ext cx="461784" cy="661893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050" dirty="0">
                  <a:solidFill>
                    <a:schemeClr val="bg2"/>
                  </a:solidFill>
                  <a:latin typeface="+mn-lt"/>
                  <a:ea typeface="+mn-ea"/>
                  <a:cs typeface="+mn-ea"/>
                  <a:sym typeface="+mn-lt"/>
                </a:rPr>
                <a:t>研发部</a:t>
              </a:r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5220072" y="3383506"/>
            <a:ext cx="346249" cy="704666"/>
            <a:chOff x="7259964" y="3689350"/>
            <a:chExt cx="461785" cy="939800"/>
          </a:xfrm>
          <a:solidFill>
            <a:schemeClr val="bg1">
              <a:lumMod val="85000"/>
            </a:schemeClr>
          </a:solidFill>
        </p:grpSpPr>
        <p:sp>
          <p:nvSpPr>
            <p:cNvPr id="90" name="Freeform 92"/>
            <p:cNvSpPr>
              <a:spLocks/>
            </p:cNvSpPr>
            <p:nvPr/>
          </p:nvSpPr>
          <p:spPr bwMode="auto">
            <a:xfrm>
              <a:off x="7342188" y="3689350"/>
              <a:ext cx="307975" cy="939800"/>
            </a:xfrm>
            <a:custGeom>
              <a:avLst/>
              <a:gdLst>
                <a:gd name="T0" fmla="*/ 371 w 371"/>
                <a:gd name="T1" fmla="*/ 33 h 1135"/>
                <a:gd name="T2" fmla="*/ 371 w 371"/>
                <a:gd name="T3" fmla="*/ 1101 h 1135"/>
                <a:gd name="T4" fmla="*/ 338 w 371"/>
                <a:gd name="T5" fmla="*/ 1135 h 1135"/>
                <a:gd name="T6" fmla="*/ 33 w 371"/>
                <a:gd name="T7" fmla="*/ 1135 h 1135"/>
                <a:gd name="T8" fmla="*/ 0 w 371"/>
                <a:gd name="T9" fmla="*/ 1101 h 1135"/>
                <a:gd name="T10" fmla="*/ 0 w 371"/>
                <a:gd name="T11" fmla="*/ 33 h 1135"/>
                <a:gd name="T12" fmla="*/ 33 w 371"/>
                <a:gd name="T13" fmla="*/ 0 h 1135"/>
                <a:gd name="T14" fmla="*/ 338 w 371"/>
                <a:gd name="T15" fmla="*/ 0 h 1135"/>
                <a:gd name="T16" fmla="*/ 371 w 371"/>
                <a:gd name="T17" fmla="*/ 33 h 1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1" h="1135">
                  <a:moveTo>
                    <a:pt x="371" y="33"/>
                  </a:moveTo>
                  <a:lnTo>
                    <a:pt x="371" y="1101"/>
                  </a:lnTo>
                  <a:cubicBezTo>
                    <a:pt x="371" y="1120"/>
                    <a:pt x="356" y="1135"/>
                    <a:pt x="338" y="1135"/>
                  </a:cubicBezTo>
                  <a:lnTo>
                    <a:pt x="33" y="1135"/>
                  </a:lnTo>
                  <a:cubicBezTo>
                    <a:pt x="15" y="1135"/>
                    <a:pt x="0" y="1120"/>
                    <a:pt x="0" y="1101"/>
                  </a:cubicBezTo>
                  <a:lnTo>
                    <a:pt x="0" y="33"/>
                  </a:lnTo>
                  <a:cubicBezTo>
                    <a:pt x="0" y="15"/>
                    <a:pt x="15" y="0"/>
                    <a:pt x="33" y="0"/>
                  </a:cubicBezTo>
                  <a:lnTo>
                    <a:pt x="338" y="0"/>
                  </a:lnTo>
                  <a:cubicBezTo>
                    <a:pt x="356" y="0"/>
                    <a:pt x="371" y="15"/>
                    <a:pt x="371" y="3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49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1" name="TextBox 110"/>
            <p:cNvSpPr txBox="1"/>
            <p:nvPr/>
          </p:nvSpPr>
          <p:spPr>
            <a:xfrm>
              <a:off x="7259964" y="3744463"/>
              <a:ext cx="461785" cy="841476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050" dirty="0">
                  <a:solidFill>
                    <a:schemeClr val="bg2"/>
                  </a:solidFill>
                  <a:latin typeface="+mn-lt"/>
                  <a:ea typeface="+mn-ea"/>
                  <a:cs typeface="+mn-ea"/>
                  <a:sym typeface="+mn-lt"/>
                </a:rPr>
                <a:t>售后中心</a:t>
              </a:r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6372200" y="3363838"/>
            <a:ext cx="346249" cy="904295"/>
            <a:chOff x="8796536" y="3663121"/>
            <a:chExt cx="461785" cy="997780"/>
          </a:xfrm>
          <a:solidFill>
            <a:schemeClr val="bg1">
              <a:lumMod val="85000"/>
            </a:schemeClr>
          </a:solidFill>
        </p:grpSpPr>
        <p:sp>
          <p:nvSpPr>
            <p:cNvPr id="93" name="Freeform 93"/>
            <p:cNvSpPr>
              <a:spLocks/>
            </p:cNvSpPr>
            <p:nvPr/>
          </p:nvSpPr>
          <p:spPr bwMode="auto">
            <a:xfrm>
              <a:off x="8873441" y="3690938"/>
              <a:ext cx="307974" cy="969963"/>
            </a:xfrm>
            <a:custGeom>
              <a:avLst/>
              <a:gdLst>
                <a:gd name="T0" fmla="*/ 371 w 371"/>
                <a:gd name="T1" fmla="*/ 34 h 1172"/>
                <a:gd name="T2" fmla="*/ 371 w 371"/>
                <a:gd name="T3" fmla="*/ 1139 h 1172"/>
                <a:gd name="T4" fmla="*/ 338 w 371"/>
                <a:gd name="T5" fmla="*/ 1172 h 1172"/>
                <a:gd name="T6" fmla="*/ 33 w 371"/>
                <a:gd name="T7" fmla="*/ 1172 h 1172"/>
                <a:gd name="T8" fmla="*/ 0 w 371"/>
                <a:gd name="T9" fmla="*/ 1139 h 1172"/>
                <a:gd name="T10" fmla="*/ 0 w 371"/>
                <a:gd name="T11" fmla="*/ 34 h 1172"/>
                <a:gd name="T12" fmla="*/ 33 w 371"/>
                <a:gd name="T13" fmla="*/ 0 h 1172"/>
                <a:gd name="T14" fmla="*/ 338 w 371"/>
                <a:gd name="T15" fmla="*/ 0 h 1172"/>
                <a:gd name="T16" fmla="*/ 371 w 371"/>
                <a:gd name="T17" fmla="*/ 34 h 1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1" h="1172">
                  <a:moveTo>
                    <a:pt x="371" y="34"/>
                  </a:moveTo>
                  <a:lnTo>
                    <a:pt x="371" y="1139"/>
                  </a:lnTo>
                  <a:cubicBezTo>
                    <a:pt x="371" y="1157"/>
                    <a:pt x="356" y="1172"/>
                    <a:pt x="338" y="1172"/>
                  </a:cubicBezTo>
                  <a:lnTo>
                    <a:pt x="33" y="1172"/>
                  </a:lnTo>
                  <a:cubicBezTo>
                    <a:pt x="15" y="1172"/>
                    <a:pt x="0" y="1157"/>
                    <a:pt x="0" y="1139"/>
                  </a:cubicBezTo>
                  <a:lnTo>
                    <a:pt x="0" y="34"/>
                  </a:lnTo>
                  <a:cubicBezTo>
                    <a:pt x="0" y="15"/>
                    <a:pt x="15" y="0"/>
                    <a:pt x="33" y="0"/>
                  </a:cubicBezTo>
                  <a:lnTo>
                    <a:pt x="338" y="0"/>
                  </a:lnTo>
                  <a:cubicBezTo>
                    <a:pt x="356" y="0"/>
                    <a:pt x="371" y="15"/>
                    <a:pt x="371" y="3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1349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4" name="TextBox 113"/>
            <p:cNvSpPr txBox="1"/>
            <p:nvPr/>
          </p:nvSpPr>
          <p:spPr>
            <a:xfrm>
              <a:off x="8796536" y="3663121"/>
              <a:ext cx="461785" cy="878633"/>
            </a:xfrm>
            <a:prstGeom prst="rect">
              <a:avLst/>
            </a:prstGeom>
            <a:noFill/>
            <a:ln>
              <a:noFill/>
            </a:ln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sz="1050" dirty="0">
                  <a:solidFill>
                    <a:schemeClr val="bg2"/>
                  </a:solidFill>
                  <a:latin typeface="+mn-lt"/>
                  <a:ea typeface="+mn-ea"/>
                  <a:cs typeface="+mn-ea"/>
                  <a:sym typeface="+mn-lt"/>
                </a:rPr>
                <a:t>硬件测试部</a:t>
              </a:r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6850125" y="3363838"/>
            <a:ext cx="346249" cy="904295"/>
            <a:chOff x="9436846" y="3663121"/>
            <a:chExt cx="461785" cy="997780"/>
          </a:xfrm>
          <a:solidFill>
            <a:schemeClr val="bg1">
              <a:lumMod val="85000"/>
            </a:schemeClr>
          </a:solidFill>
        </p:grpSpPr>
        <p:sp>
          <p:nvSpPr>
            <p:cNvPr id="96" name="Freeform 94"/>
            <p:cNvSpPr>
              <a:spLocks/>
            </p:cNvSpPr>
            <p:nvPr/>
          </p:nvSpPr>
          <p:spPr bwMode="auto">
            <a:xfrm>
              <a:off x="9545638" y="3690938"/>
              <a:ext cx="307975" cy="969963"/>
            </a:xfrm>
            <a:custGeom>
              <a:avLst/>
              <a:gdLst>
                <a:gd name="T0" fmla="*/ 371 w 371"/>
                <a:gd name="T1" fmla="*/ 34 h 1172"/>
                <a:gd name="T2" fmla="*/ 371 w 371"/>
                <a:gd name="T3" fmla="*/ 1139 h 1172"/>
                <a:gd name="T4" fmla="*/ 338 w 371"/>
                <a:gd name="T5" fmla="*/ 1172 h 1172"/>
                <a:gd name="T6" fmla="*/ 33 w 371"/>
                <a:gd name="T7" fmla="*/ 1172 h 1172"/>
                <a:gd name="T8" fmla="*/ 0 w 371"/>
                <a:gd name="T9" fmla="*/ 1139 h 1172"/>
                <a:gd name="T10" fmla="*/ 0 w 371"/>
                <a:gd name="T11" fmla="*/ 34 h 1172"/>
                <a:gd name="T12" fmla="*/ 33 w 371"/>
                <a:gd name="T13" fmla="*/ 0 h 1172"/>
                <a:gd name="T14" fmla="*/ 338 w 371"/>
                <a:gd name="T15" fmla="*/ 0 h 1172"/>
                <a:gd name="T16" fmla="*/ 371 w 371"/>
                <a:gd name="T17" fmla="*/ 34 h 1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1" h="1172">
                  <a:moveTo>
                    <a:pt x="371" y="34"/>
                  </a:moveTo>
                  <a:lnTo>
                    <a:pt x="371" y="1139"/>
                  </a:lnTo>
                  <a:cubicBezTo>
                    <a:pt x="371" y="1157"/>
                    <a:pt x="356" y="1172"/>
                    <a:pt x="338" y="1172"/>
                  </a:cubicBezTo>
                  <a:lnTo>
                    <a:pt x="33" y="1172"/>
                  </a:lnTo>
                  <a:cubicBezTo>
                    <a:pt x="15" y="1172"/>
                    <a:pt x="0" y="1157"/>
                    <a:pt x="0" y="1139"/>
                  </a:cubicBezTo>
                  <a:lnTo>
                    <a:pt x="0" y="34"/>
                  </a:lnTo>
                  <a:cubicBezTo>
                    <a:pt x="0" y="15"/>
                    <a:pt x="15" y="0"/>
                    <a:pt x="33" y="0"/>
                  </a:cubicBezTo>
                  <a:lnTo>
                    <a:pt x="338" y="0"/>
                  </a:lnTo>
                  <a:cubicBezTo>
                    <a:pt x="356" y="0"/>
                    <a:pt x="371" y="15"/>
                    <a:pt x="371" y="3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1349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7" name="TextBox 116"/>
            <p:cNvSpPr txBox="1"/>
            <p:nvPr/>
          </p:nvSpPr>
          <p:spPr>
            <a:xfrm>
              <a:off x="9436846" y="3663121"/>
              <a:ext cx="461785" cy="878633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sz="1050" dirty="0">
                  <a:solidFill>
                    <a:schemeClr val="bg2"/>
                  </a:solidFill>
                  <a:latin typeface="+mn-lt"/>
                  <a:ea typeface="+mn-ea"/>
                  <a:cs typeface="+mn-ea"/>
                  <a:sym typeface="+mn-lt"/>
                </a:rPr>
                <a:t>工程监督部</a:t>
              </a:r>
            </a:p>
          </p:txBody>
        </p:sp>
      </p:grpSp>
      <p:grpSp>
        <p:nvGrpSpPr>
          <p:cNvPr id="98" name="组合 97"/>
          <p:cNvGrpSpPr/>
          <p:nvPr/>
        </p:nvGrpSpPr>
        <p:grpSpPr>
          <a:xfrm>
            <a:off x="7336393" y="3363838"/>
            <a:ext cx="346249" cy="904295"/>
            <a:chOff x="10082464" y="3663121"/>
            <a:chExt cx="461785" cy="997780"/>
          </a:xfrm>
          <a:solidFill>
            <a:schemeClr val="bg1">
              <a:lumMod val="85000"/>
            </a:schemeClr>
          </a:solidFill>
        </p:grpSpPr>
        <p:sp>
          <p:nvSpPr>
            <p:cNvPr id="99" name="Freeform 95"/>
            <p:cNvSpPr>
              <a:spLocks/>
            </p:cNvSpPr>
            <p:nvPr/>
          </p:nvSpPr>
          <p:spPr bwMode="auto">
            <a:xfrm>
              <a:off x="10190163" y="3690938"/>
              <a:ext cx="307975" cy="969963"/>
            </a:xfrm>
            <a:custGeom>
              <a:avLst/>
              <a:gdLst>
                <a:gd name="T0" fmla="*/ 372 w 372"/>
                <a:gd name="T1" fmla="*/ 34 h 1172"/>
                <a:gd name="T2" fmla="*/ 372 w 372"/>
                <a:gd name="T3" fmla="*/ 1139 h 1172"/>
                <a:gd name="T4" fmla="*/ 338 w 372"/>
                <a:gd name="T5" fmla="*/ 1172 h 1172"/>
                <a:gd name="T6" fmla="*/ 34 w 372"/>
                <a:gd name="T7" fmla="*/ 1172 h 1172"/>
                <a:gd name="T8" fmla="*/ 0 w 372"/>
                <a:gd name="T9" fmla="*/ 1139 h 1172"/>
                <a:gd name="T10" fmla="*/ 0 w 372"/>
                <a:gd name="T11" fmla="*/ 34 h 1172"/>
                <a:gd name="T12" fmla="*/ 34 w 372"/>
                <a:gd name="T13" fmla="*/ 0 h 1172"/>
                <a:gd name="T14" fmla="*/ 338 w 372"/>
                <a:gd name="T15" fmla="*/ 0 h 1172"/>
                <a:gd name="T16" fmla="*/ 372 w 372"/>
                <a:gd name="T17" fmla="*/ 34 h 1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2" h="1172">
                  <a:moveTo>
                    <a:pt x="372" y="34"/>
                  </a:moveTo>
                  <a:lnTo>
                    <a:pt x="372" y="1139"/>
                  </a:lnTo>
                  <a:cubicBezTo>
                    <a:pt x="372" y="1157"/>
                    <a:pt x="357" y="1172"/>
                    <a:pt x="338" y="1172"/>
                  </a:cubicBezTo>
                  <a:lnTo>
                    <a:pt x="34" y="1172"/>
                  </a:lnTo>
                  <a:cubicBezTo>
                    <a:pt x="15" y="1172"/>
                    <a:pt x="0" y="1157"/>
                    <a:pt x="0" y="1139"/>
                  </a:cubicBezTo>
                  <a:lnTo>
                    <a:pt x="0" y="34"/>
                  </a:lnTo>
                  <a:cubicBezTo>
                    <a:pt x="0" y="15"/>
                    <a:pt x="15" y="0"/>
                    <a:pt x="34" y="0"/>
                  </a:cubicBezTo>
                  <a:lnTo>
                    <a:pt x="338" y="0"/>
                  </a:lnTo>
                  <a:cubicBezTo>
                    <a:pt x="357" y="0"/>
                    <a:pt x="372" y="15"/>
                    <a:pt x="372" y="3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1349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0" name="TextBox 119"/>
            <p:cNvSpPr txBox="1"/>
            <p:nvPr/>
          </p:nvSpPr>
          <p:spPr>
            <a:xfrm>
              <a:off x="10082464" y="3663121"/>
              <a:ext cx="461785" cy="883004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sz="1050" dirty="0">
                  <a:solidFill>
                    <a:schemeClr val="bg2"/>
                  </a:solidFill>
                  <a:latin typeface="+mn-lt"/>
                  <a:ea typeface="+mn-ea"/>
                  <a:cs typeface="+mn-ea"/>
                  <a:sym typeface="+mn-lt"/>
                </a:rPr>
                <a:t>客服事业部</a:t>
              </a:r>
            </a:p>
          </p:txBody>
        </p:sp>
      </p:grpSp>
      <p:sp>
        <p:nvSpPr>
          <p:cNvPr id="101" name="梯形 100"/>
          <p:cNvSpPr/>
          <p:nvPr/>
        </p:nvSpPr>
        <p:spPr>
          <a:xfrm flipV="1">
            <a:off x="-324544" y="195486"/>
            <a:ext cx="1080120" cy="432048"/>
          </a:xfrm>
          <a:prstGeom prst="trapezoid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" name="矩形 101"/>
          <p:cNvSpPr/>
          <p:nvPr/>
        </p:nvSpPr>
        <p:spPr>
          <a:xfrm>
            <a:off x="755576" y="195486"/>
            <a:ext cx="236475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单击此处添加标题文本</a:t>
            </a:r>
          </a:p>
        </p:txBody>
      </p:sp>
      <p:sp>
        <p:nvSpPr>
          <p:cNvPr id="103" name="文本框 102"/>
          <p:cNvSpPr txBox="1"/>
          <p:nvPr/>
        </p:nvSpPr>
        <p:spPr>
          <a:xfrm>
            <a:off x="216335" y="241652"/>
            <a:ext cx="478784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01</a:t>
            </a:r>
            <a:endParaRPr lang="zh-CN" altLang="en-US" sz="20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7681730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任意多边形 60"/>
          <p:cNvSpPr/>
          <p:nvPr/>
        </p:nvSpPr>
        <p:spPr>
          <a:xfrm>
            <a:off x="4283968" y="3834380"/>
            <a:ext cx="4455010" cy="1309121"/>
          </a:xfrm>
          <a:custGeom>
            <a:avLst/>
            <a:gdLst>
              <a:gd name="connsiteX0" fmla="*/ 327280 w 4455010"/>
              <a:gd name="connsiteY0" fmla="*/ 0 h 1309121"/>
              <a:gd name="connsiteX1" fmla="*/ 4127730 w 4455010"/>
              <a:gd name="connsiteY1" fmla="*/ 0 h 1309121"/>
              <a:gd name="connsiteX2" fmla="*/ 4455010 w 4455010"/>
              <a:gd name="connsiteY2" fmla="*/ 1309121 h 1309121"/>
              <a:gd name="connsiteX3" fmla="*/ 0 w 4455010"/>
              <a:gd name="connsiteY3" fmla="*/ 1309121 h 13091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55010" h="1309121">
                <a:moveTo>
                  <a:pt x="327280" y="0"/>
                </a:moveTo>
                <a:lnTo>
                  <a:pt x="4127730" y="0"/>
                </a:lnTo>
                <a:lnTo>
                  <a:pt x="4455010" y="1309121"/>
                </a:lnTo>
                <a:lnTo>
                  <a:pt x="0" y="1309121"/>
                </a:lnTo>
                <a:close/>
              </a:path>
            </a:pathLst>
          </a:custGeom>
          <a:solidFill>
            <a:srgbClr val="0070C0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5" name="矩形 114"/>
          <p:cNvSpPr/>
          <p:nvPr/>
        </p:nvSpPr>
        <p:spPr>
          <a:xfrm>
            <a:off x="749656" y="987574"/>
            <a:ext cx="525509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5400" b="1" spc="450" dirty="0">
                <a:solidFill>
                  <a:schemeClr val="tx1">
                    <a:lumMod val="95000"/>
                    <a:lumOff val="5000"/>
                  </a:schemeClr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培</a:t>
            </a:r>
            <a:r>
              <a:rPr lang="zh-CN" altLang="en-US" sz="5400" b="1" spc="4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训结束！</a:t>
            </a:r>
            <a:endParaRPr lang="en-US" altLang="zh-CN" sz="5400" b="1" spc="450" dirty="0">
              <a:solidFill>
                <a:schemeClr val="tx1">
                  <a:lumMod val="95000"/>
                  <a:lumOff val="5000"/>
                </a:schemeClr>
              </a:solidFill>
              <a:latin typeface="字体圈欣意冠黑体" panose="00000500000000000000" pitchFamily="2" charset="-122"/>
              <a:ea typeface="字体圈欣意冠黑体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48" name="任意多边形 47"/>
          <p:cNvSpPr/>
          <p:nvPr/>
        </p:nvSpPr>
        <p:spPr>
          <a:xfrm>
            <a:off x="4788024" y="0"/>
            <a:ext cx="4355976" cy="5143500"/>
          </a:xfrm>
          <a:custGeom>
            <a:avLst/>
            <a:gdLst>
              <a:gd name="connsiteX0" fmla="*/ 1285875 w 4355976"/>
              <a:gd name="connsiteY0" fmla="*/ 0 h 5143500"/>
              <a:gd name="connsiteX1" fmla="*/ 4355976 w 4355976"/>
              <a:gd name="connsiteY1" fmla="*/ 0 h 5143500"/>
              <a:gd name="connsiteX2" fmla="*/ 4355976 w 4355976"/>
              <a:gd name="connsiteY2" fmla="*/ 5143500 h 5143500"/>
              <a:gd name="connsiteX3" fmla="*/ 0 w 4355976"/>
              <a:gd name="connsiteY3" fmla="*/ 514350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55976" h="5143500">
                <a:moveTo>
                  <a:pt x="1285875" y="0"/>
                </a:moveTo>
                <a:lnTo>
                  <a:pt x="4355976" y="0"/>
                </a:lnTo>
                <a:lnTo>
                  <a:pt x="4355976" y="5143500"/>
                </a:lnTo>
                <a:lnTo>
                  <a:pt x="0" y="5143500"/>
                </a:lnTo>
                <a:close/>
              </a:path>
            </a:pathLst>
          </a:custGeom>
          <a:blipFill dpi="0" rotWithShape="1">
            <a:blip r:embed="rId3"/>
            <a:srcRect/>
            <a:tile tx="-80010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任意多边形 57"/>
          <p:cNvSpPr/>
          <p:nvPr/>
        </p:nvSpPr>
        <p:spPr>
          <a:xfrm>
            <a:off x="7042161" y="2571751"/>
            <a:ext cx="2101839" cy="2571750"/>
          </a:xfrm>
          <a:custGeom>
            <a:avLst/>
            <a:gdLst>
              <a:gd name="connsiteX0" fmla="*/ 642937 w 2101839"/>
              <a:gd name="connsiteY0" fmla="*/ 0 h 2571750"/>
              <a:gd name="connsiteX1" fmla="*/ 2101839 w 2101839"/>
              <a:gd name="connsiteY1" fmla="*/ 0 h 2571750"/>
              <a:gd name="connsiteX2" fmla="*/ 2101839 w 2101839"/>
              <a:gd name="connsiteY2" fmla="*/ 2571750 h 2571750"/>
              <a:gd name="connsiteX3" fmla="*/ 0 w 2101839"/>
              <a:gd name="connsiteY3" fmla="*/ 2571750 h 2571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01839" h="2571750">
                <a:moveTo>
                  <a:pt x="642937" y="0"/>
                </a:moveTo>
                <a:lnTo>
                  <a:pt x="2101839" y="0"/>
                </a:lnTo>
                <a:lnTo>
                  <a:pt x="2101839" y="2571750"/>
                </a:lnTo>
                <a:lnTo>
                  <a:pt x="0" y="2571750"/>
                </a:lnTo>
                <a:close/>
              </a:path>
            </a:pathLst>
          </a:custGeom>
          <a:blipFill dpi="0" rotWithShape="1">
            <a:blip r:embed="rId4"/>
            <a:srcRect/>
            <a:tile tx="-800100" ty="0" sx="100000" sy="100000" flip="none" algn="tl"/>
          </a:blip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矩形 52"/>
          <p:cNvSpPr/>
          <p:nvPr/>
        </p:nvSpPr>
        <p:spPr>
          <a:xfrm>
            <a:off x="749655" y="2388568"/>
            <a:ext cx="441905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/>
              <a:t>Your content to play here, or through paste in this box, and select only the text. Your content to play here</a:t>
            </a:r>
          </a:p>
        </p:txBody>
      </p:sp>
      <p:sp>
        <p:nvSpPr>
          <p:cNvPr id="54" name="梯形 53"/>
          <p:cNvSpPr/>
          <p:nvPr/>
        </p:nvSpPr>
        <p:spPr>
          <a:xfrm>
            <a:off x="749656" y="1910904"/>
            <a:ext cx="5255097" cy="317858"/>
          </a:xfrm>
          <a:prstGeom prst="trapezoid">
            <a:avLst/>
          </a:prstGeom>
          <a:gradFill flip="none" rotWithShape="1">
            <a:gsLst>
              <a:gs pos="0">
                <a:srgbClr val="0070C0"/>
              </a:gs>
              <a:gs pos="100000">
                <a:schemeClr val="accent1">
                  <a:lumMod val="60000"/>
                  <a:lumOff val="40000"/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梯形 63"/>
          <p:cNvSpPr/>
          <p:nvPr/>
        </p:nvSpPr>
        <p:spPr>
          <a:xfrm>
            <a:off x="6483276" y="733263"/>
            <a:ext cx="3153800" cy="1207173"/>
          </a:xfrm>
          <a:prstGeom prst="trapezoid">
            <a:avLst/>
          </a:prstGeom>
          <a:gradFill flip="none" rotWithShape="1">
            <a:gsLst>
              <a:gs pos="0">
                <a:srgbClr val="0070C0"/>
              </a:gs>
              <a:gs pos="73000">
                <a:schemeClr val="accent1">
                  <a:lumMod val="60000"/>
                  <a:lumOff val="40000"/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矩形 44"/>
          <p:cNvSpPr/>
          <p:nvPr/>
        </p:nvSpPr>
        <p:spPr>
          <a:xfrm>
            <a:off x="827584" y="1950100"/>
            <a:ext cx="4341125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1100" i="1" dirty="0" smtClean="0">
                <a:solidFill>
                  <a:schemeClr val="bg1"/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NEW EMPLOYEE INDUCTION TRAINING</a:t>
            </a:r>
            <a:endParaRPr lang="zh-CN" altLang="en-US" sz="1100" i="1" dirty="0">
              <a:solidFill>
                <a:schemeClr val="bg1"/>
              </a:solidFill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</a:endParaRPr>
          </a:p>
        </p:txBody>
      </p:sp>
      <p:grpSp>
        <p:nvGrpSpPr>
          <p:cNvPr id="60" name="组合 59"/>
          <p:cNvGrpSpPr/>
          <p:nvPr/>
        </p:nvGrpSpPr>
        <p:grpSpPr>
          <a:xfrm>
            <a:off x="749657" y="2937606"/>
            <a:ext cx="2310176" cy="317858"/>
            <a:chOff x="749657" y="2937606"/>
            <a:chExt cx="2310176" cy="317858"/>
          </a:xfrm>
        </p:grpSpPr>
        <p:sp>
          <p:nvSpPr>
            <p:cNvPr id="67" name="梯形 66"/>
            <p:cNvSpPr/>
            <p:nvPr/>
          </p:nvSpPr>
          <p:spPr>
            <a:xfrm>
              <a:off x="749657" y="2937606"/>
              <a:ext cx="2310176" cy="317858"/>
            </a:xfrm>
            <a:prstGeom prst="trapezoid">
              <a:avLst/>
            </a:prstGeom>
            <a:noFill/>
            <a:ln w="12700"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chemeClr val="bg1">
                      <a:lumMod val="50000"/>
                    </a:schemeClr>
                  </a:gs>
                </a:gsLst>
                <a:lin ang="108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文本框 56"/>
            <p:cNvSpPr txBox="1"/>
            <p:nvPr/>
          </p:nvSpPr>
          <p:spPr>
            <a:xfrm>
              <a:off x="922673" y="3011896"/>
              <a:ext cx="1256754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sz="1100" b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讲师：</a:t>
              </a:r>
              <a:r>
                <a:rPr lang="en-US" altLang="zh-CN" sz="1100" b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51PPT</a:t>
              </a:r>
              <a:r>
                <a:rPr lang="zh-CN" altLang="en-US" sz="1100" b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模板网</a:t>
              </a: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2477343" y="2937606"/>
            <a:ext cx="2310176" cy="317858"/>
            <a:chOff x="749657" y="2937606"/>
            <a:chExt cx="2310176" cy="317858"/>
          </a:xfrm>
        </p:grpSpPr>
        <p:sp>
          <p:nvSpPr>
            <p:cNvPr id="75" name="梯形 74"/>
            <p:cNvSpPr/>
            <p:nvPr/>
          </p:nvSpPr>
          <p:spPr>
            <a:xfrm>
              <a:off x="749657" y="2937606"/>
              <a:ext cx="2310176" cy="317858"/>
            </a:xfrm>
            <a:prstGeom prst="trapezoid">
              <a:avLst/>
            </a:prstGeom>
            <a:noFill/>
            <a:ln w="12700"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chemeClr val="bg1">
                      <a:lumMod val="50000"/>
                    </a:schemeClr>
                  </a:gs>
                </a:gsLst>
                <a:lin ang="108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文本框 75"/>
            <p:cNvSpPr txBox="1"/>
            <p:nvPr/>
          </p:nvSpPr>
          <p:spPr>
            <a:xfrm>
              <a:off x="922673" y="3011896"/>
              <a:ext cx="965008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sz="1100" b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时间：</a:t>
              </a:r>
              <a:r>
                <a:rPr lang="en-US" altLang="zh-CN" sz="1100" b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2021.07</a:t>
              </a:r>
              <a:endParaRPr lang="zh-CN" altLang="en-US" sz="11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0083741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83568" y="1995686"/>
            <a:ext cx="5328592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1600" b="1" dirty="0" smtClean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51PPT</a:t>
            </a:r>
            <a:r>
              <a:rPr lang="zh-CN" altLang="en-US" sz="1600" b="1" dirty="0" smtClean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模板网   </a:t>
            </a:r>
            <a:r>
              <a:rPr lang="en-US" altLang="zh-CN" sz="1600" b="1" dirty="0" smtClean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  <a:hlinkClick r:id="rId2"/>
              </a:rPr>
              <a:t>www.51pptmoban.com</a:t>
            </a:r>
            <a:r>
              <a:rPr lang="en-US" altLang="zh-CN" sz="1600" b="1" dirty="0" smtClean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   </a:t>
            </a:r>
            <a:r>
              <a:rPr lang="zh-CN" altLang="en-US" sz="1600" b="1" dirty="0" smtClean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作品</a:t>
            </a:r>
            <a:endParaRPr lang="en-US" altLang="zh-CN" sz="1600" b="1" dirty="0" smtClean="0">
              <a:solidFill>
                <a:schemeClr val="accent6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1600" b="1" dirty="0">
              <a:solidFill>
                <a:schemeClr val="accent6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600" b="1" dirty="0" smtClean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仅供学习参考之用</a:t>
            </a:r>
            <a:endParaRPr lang="zh-CN" altLang="en-US" sz="1600" b="1" dirty="0" smtClean="0">
              <a:solidFill>
                <a:schemeClr val="accent6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72025889"/>
      </p:ext>
    </p:extLst>
  </p:cSld>
  <p:clrMapOvr>
    <a:masterClrMapping/>
  </p:clrMapOvr>
  <p:transition spd="slow" advClick="0" advTm="3000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27"/>
          <p:cNvSpPr/>
          <p:nvPr/>
        </p:nvSpPr>
        <p:spPr>
          <a:xfrm>
            <a:off x="814743" y="3049538"/>
            <a:ext cx="3973281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spc="225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900" spc="225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200</a:t>
            </a:r>
            <a:r>
              <a:rPr lang="zh-CN" altLang="en-US" sz="900" spc="225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900" spc="225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5</a:t>
            </a:r>
            <a:r>
              <a:rPr lang="zh-CN" altLang="en-US" sz="900" spc="225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分钟之内。</a:t>
            </a:r>
            <a:endParaRPr lang="en-US" sz="900" spc="225" dirty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871876" y="1419622"/>
            <a:ext cx="2715304" cy="1356885"/>
            <a:chOff x="1331640" y="1635646"/>
            <a:chExt cx="2715304" cy="1356885"/>
          </a:xfrm>
        </p:grpSpPr>
        <p:sp>
          <p:nvSpPr>
            <p:cNvPr id="11" name="矩形 10"/>
            <p:cNvSpPr/>
            <p:nvPr/>
          </p:nvSpPr>
          <p:spPr>
            <a:xfrm>
              <a:off x="1403648" y="1635646"/>
              <a:ext cx="2643296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5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圈欣意冠黑体" panose="00000500000000000000" pitchFamily="2" charset="-122"/>
                  <a:ea typeface="字体圈欣意冠黑体" panose="00000500000000000000" pitchFamily="2" charset="-122"/>
                  <a:cs typeface="+mn-ea"/>
                  <a:sym typeface="+mn-lt"/>
                </a:rPr>
                <a:t>公司篇</a:t>
              </a:r>
            </a:p>
          </p:txBody>
        </p:sp>
        <p:sp>
          <p:nvSpPr>
            <p:cNvPr id="12" name="梯形 11"/>
            <p:cNvSpPr/>
            <p:nvPr/>
          </p:nvSpPr>
          <p:spPr>
            <a:xfrm>
              <a:off x="1331640" y="2671369"/>
              <a:ext cx="2355264" cy="321162"/>
            </a:xfrm>
            <a:prstGeom prst="trapezoid">
              <a:avLst/>
            </a:prstGeom>
            <a:gradFill flip="none" rotWithShape="1">
              <a:gsLst>
                <a:gs pos="0">
                  <a:srgbClr val="0070C0"/>
                </a:gs>
                <a:gs pos="100000">
                  <a:schemeClr val="accent1">
                    <a:lumMod val="60000"/>
                    <a:lumOff val="40000"/>
                    <a:alpha val="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1526664" y="2653976"/>
              <a:ext cx="1822775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400" dirty="0" smtClean="0">
                  <a:solidFill>
                    <a:schemeClr val="bg1"/>
                  </a:solidFill>
                  <a:latin typeface="阿里巴巴普惠体 2.0 45 Light" panose="00020600040101010101" pitchFamily="18" charset="-122"/>
                  <a:ea typeface="阿里巴巴普惠体 2.0 45 Light" panose="00020600040101010101" pitchFamily="18" charset="-122"/>
                  <a:cs typeface="阿里巴巴普惠体 2.0 45 Light" panose="00020600040101010101" pitchFamily="18" charset="-122"/>
                  <a:sym typeface="+mn-lt"/>
                </a:rPr>
                <a:t>COMPANY ARTICLES</a:t>
              </a:r>
              <a:endParaRPr lang="en-US" altLang="zh-CN" sz="1400" dirty="0">
                <a:solidFill>
                  <a:schemeClr val="bg1"/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  <a:sym typeface="+mn-lt"/>
              </a:endParaRPr>
            </a:p>
          </p:txBody>
        </p:sp>
      </p:grpSp>
      <p:sp>
        <p:nvSpPr>
          <p:cNvPr id="14" name="任意多边形 13"/>
          <p:cNvSpPr/>
          <p:nvPr/>
        </p:nvSpPr>
        <p:spPr>
          <a:xfrm>
            <a:off x="4788024" y="0"/>
            <a:ext cx="4355976" cy="5143500"/>
          </a:xfrm>
          <a:custGeom>
            <a:avLst/>
            <a:gdLst>
              <a:gd name="connsiteX0" fmla="*/ 1285875 w 4355976"/>
              <a:gd name="connsiteY0" fmla="*/ 0 h 5143500"/>
              <a:gd name="connsiteX1" fmla="*/ 4355976 w 4355976"/>
              <a:gd name="connsiteY1" fmla="*/ 0 h 5143500"/>
              <a:gd name="connsiteX2" fmla="*/ 4355976 w 4355976"/>
              <a:gd name="connsiteY2" fmla="*/ 5143500 h 5143500"/>
              <a:gd name="connsiteX3" fmla="*/ 0 w 4355976"/>
              <a:gd name="connsiteY3" fmla="*/ 514350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55976" h="5143500">
                <a:moveTo>
                  <a:pt x="1285875" y="0"/>
                </a:moveTo>
                <a:lnTo>
                  <a:pt x="4355976" y="0"/>
                </a:lnTo>
                <a:lnTo>
                  <a:pt x="4355976" y="5143500"/>
                </a:lnTo>
                <a:lnTo>
                  <a:pt x="0" y="5143500"/>
                </a:lnTo>
                <a:close/>
              </a:path>
            </a:pathLst>
          </a:custGeom>
          <a:blipFill dpi="0" rotWithShape="1">
            <a:blip r:embed="rId3"/>
            <a:srcRect/>
            <a:tile tx="-80010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/>
        </p:nvSpPr>
        <p:spPr>
          <a:xfrm>
            <a:off x="7042161" y="2571751"/>
            <a:ext cx="2101839" cy="2571750"/>
          </a:xfrm>
          <a:custGeom>
            <a:avLst/>
            <a:gdLst>
              <a:gd name="connsiteX0" fmla="*/ 642937 w 2101839"/>
              <a:gd name="connsiteY0" fmla="*/ 0 h 2571750"/>
              <a:gd name="connsiteX1" fmla="*/ 2101839 w 2101839"/>
              <a:gd name="connsiteY1" fmla="*/ 0 h 2571750"/>
              <a:gd name="connsiteX2" fmla="*/ 2101839 w 2101839"/>
              <a:gd name="connsiteY2" fmla="*/ 2571750 h 2571750"/>
              <a:gd name="connsiteX3" fmla="*/ 0 w 2101839"/>
              <a:gd name="connsiteY3" fmla="*/ 2571750 h 2571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01839" h="2571750">
                <a:moveTo>
                  <a:pt x="642937" y="0"/>
                </a:moveTo>
                <a:lnTo>
                  <a:pt x="2101839" y="0"/>
                </a:lnTo>
                <a:lnTo>
                  <a:pt x="2101839" y="2571750"/>
                </a:lnTo>
                <a:lnTo>
                  <a:pt x="0" y="2571750"/>
                </a:lnTo>
                <a:close/>
              </a:path>
            </a:pathLst>
          </a:custGeom>
          <a:blipFill dpi="0" rotWithShape="1">
            <a:blip r:embed="rId4"/>
            <a:srcRect/>
            <a:tile tx="-800100" ty="0" sx="100000" sy="100000" flip="none" algn="tl"/>
          </a:blip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梯形 15"/>
          <p:cNvSpPr/>
          <p:nvPr/>
        </p:nvSpPr>
        <p:spPr>
          <a:xfrm>
            <a:off x="6483276" y="733263"/>
            <a:ext cx="3153800" cy="1207173"/>
          </a:xfrm>
          <a:prstGeom prst="trapezoid">
            <a:avLst/>
          </a:prstGeom>
          <a:gradFill flip="none" rotWithShape="1">
            <a:gsLst>
              <a:gs pos="0">
                <a:srgbClr val="0070C0"/>
              </a:gs>
              <a:gs pos="73000">
                <a:schemeClr val="accent1">
                  <a:lumMod val="60000"/>
                  <a:lumOff val="40000"/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618517" y="1181785"/>
            <a:ext cx="2799255" cy="212365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13600" b="1" i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01</a:t>
            </a:r>
            <a:endParaRPr lang="zh-CN" altLang="en-US" sz="13600" b="1" i="1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1111746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6"/>
          <p:cNvSpPr>
            <a:spLocks/>
          </p:cNvSpPr>
          <p:nvPr/>
        </p:nvSpPr>
        <p:spPr bwMode="auto">
          <a:xfrm>
            <a:off x="5105193" y="2061470"/>
            <a:ext cx="1031868" cy="1190627"/>
          </a:xfrm>
          <a:custGeom>
            <a:avLst/>
            <a:gdLst>
              <a:gd name="T0" fmla="*/ 1130 w 2260"/>
              <a:gd name="T1" fmla="*/ 0 h 2610"/>
              <a:gd name="T2" fmla="*/ 1695 w 2260"/>
              <a:gd name="T3" fmla="*/ 326 h 2610"/>
              <a:gd name="T4" fmla="*/ 2260 w 2260"/>
              <a:gd name="T5" fmla="*/ 652 h 2610"/>
              <a:gd name="T6" fmla="*/ 2260 w 2260"/>
              <a:gd name="T7" fmla="*/ 1305 h 2610"/>
              <a:gd name="T8" fmla="*/ 2260 w 2260"/>
              <a:gd name="T9" fmla="*/ 1957 h 2610"/>
              <a:gd name="T10" fmla="*/ 1695 w 2260"/>
              <a:gd name="T11" fmla="*/ 2283 h 2610"/>
              <a:gd name="T12" fmla="*/ 1130 w 2260"/>
              <a:gd name="T13" fmla="*/ 2610 h 2610"/>
              <a:gd name="T14" fmla="*/ 565 w 2260"/>
              <a:gd name="T15" fmla="*/ 2283 h 2610"/>
              <a:gd name="T16" fmla="*/ 0 w 2260"/>
              <a:gd name="T17" fmla="*/ 1957 h 2610"/>
              <a:gd name="T18" fmla="*/ 0 w 2260"/>
              <a:gd name="T19" fmla="*/ 1305 h 2610"/>
              <a:gd name="T20" fmla="*/ 0 w 2260"/>
              <a:gd name="T21" fmla="*/ 652 h 2610"/>
              <a:gd name="T22" fmla="*/ 565 w 2260"/>
              <a:gd name="T23" fmla="*/ 326 h 2610"/>
              <a:gd name="T24" fmla="*/ 1130 w 2260"/>
              <a:gd name="T25" fmla="*/ 0 h 26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260" h="2610">
                <a:moveTo>
                  <a:pt x="1130" y="0"/>
                </a:moveTo>
                <a:lnTo>
                  <a:pt x="1695" y="326"/>
                </a:lnTo>
                <a:lnTo>
                  <a:pt x="2260" y="652"/>
                </a:lnTo>
                <a:lnTo>
                  <a:pt x="2260" y="1305"/>
                </a:lnTo>
                <a:lnTo>
                  <a:pt x="2260" y="1957"/>
                </a:lnTo>
                <a:lnTo>
                  <a:pt x="1695" y="2283"/>
                </a:lnTo>
                <a:lnTo>
                  <a:pt x="1130" y="2610"/>
                </a:lnTo>
                <a:lnTo>
                  <a:pt x="565" y="2283"/>
                </a:lnTo>
                <a:lnTo>
                  <a:pt x="0" y="1957"/>
                </a:lnTo>
                <a:lnTo>
                  <a:pt x="0" y="1305"/>
                </a:lnTo>
                <a:lnTo>
                  <a:pt x="0" y="652"/>
                </a:lnTo>
                <a:lnTo>
                  <a:pt x="565" y="326"/>
                </a:lnTo>
                <a:lnTo>
                  <a:pt x="113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68545" tIns="34274" rIns="68545" bIns="34274" numCol="1" anchor="t" anchorCtr="0" compatLnSpc="1">
            <a:prstTxWarp prst="textNoShape">
              <a:avLst/>
            </a:prstTxWarp>
          </a:bodyPr>
          <a:lstStyle/>
          <a:p>
            <a:pPr defTabSz="914060">
              <a:defRPr/>
            </a:pPr>
            <a:endParaRPr lang="zh-CN" altLang="en-US" sz="1700" kern="0">
              <a:solidFill>
                <a:schemeClr val="tx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" name="Freeform 7"/>
          <p:cNvSpPr>
            <a:spLocks/>
          </p:cNvSpPr>
          <p:nvPr/>
        </p:nvSpPr>
        <p:spPr bwMode="auto">
          <a:xfrm>
            <a:off x="2965283" y="2061470"/>
            <a:ext cx="1030680" cy="1190627"/>
          </a:xfrm>
          <a:custGeom>
            <a:avLst/>
            <a:gdLst>
              <a:gd name="T0" fmla="*/ 1130 w 2260"/>
              <a:gd name="T1" fmla="*/ 0 h 2610"/>
              <a:gd name="T2" fmla="*/ 1695 w 2260"/>
              <a:gd name="T3" fmla="*/ 326 h 2610"/>
              <a:gd name="T4" fmla="*/ 2260 w 2260"/>
              <a:gd name="T5" fmla="*/ 652 h 2610"/>
              <a:gd name="T6" fmla="*/ 2260 w 2260"/>
              <a:gd name="T7" fmla="*/ 1305 h 2610"/>
              <a:gd name="T8" fmla="*/ 2260 w 2260"/>
              <a:gd name="T9" fmla="*/ 1957 h 2610"/>
              <a:gd name="T10" fmla="*/ 1695 w 2260"/>
              <a:gd name="T11" fmla="*/ 2283 h 2610"/>
              <a:gd name="T12" fmla="*/ 1130 w 2260"/>
              <a:gd name="T13" fmla="*/ 2610 h 2610"/>
              <a:gd name="T14" fmla="*/ 565 w 2260"/>
              <a:gd name="T15" fmla="*/ 2283 h 2610"/>
              <a:gd name="T16" fmla="*/ 0 w 2260"/>
              <a:gd name="T17" fmla="*/ 1957 h 2610"/>
              <a:gd name="T18" fmla="*/ 0 w 2260"/>
              <a:gd name="T19" fmla="*/ 1305 h 2610"/>
              <a:gd name="T20" fmla="*/ 0 w 2260"/>
              <a:gd name="T21" fmla="*/ 652 h 2610"/>
              <a:gd name="T22" fmla="*/ 565 w 2260"/>
              <a:gd name="T23" fmla="*/ 326 h 2610"/>
              <a:gd name="T24" fmla="*/ 1130 w 2260"/>
              <a:gd name="T25" fmla="*/ 0 h 26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260" h="2610">
                <a:moveTo>
                  <a:pt x="1130" y="0"/>
                </a:moveTo>
                <a:lnTo>
                  <a:pt x="1695" y="326"/>
                </a:lnTo>
                <a:lnTo>
                  <a:pt x="2260" y="652"/>
                </a:lnTo>
                <a:lnTo>
                  <a:pt x="2260" y="1305"/>
                </a:lnTo>
                <a:lnTo>
                  <a:pt x="2260" y="1957"/>
                </a:lnTo>
                <a:lnTo>
                  <a:pt x="1695" y="2283"/>
                </a:lnTo>
                <a:lnTo>
                  <a:pt x="1130" y="2610"/>
                </a:lnTo>
                <a:lnTo>
                  <a:pt x="565" y="2283"/>
                </a:lnTo>
                <a:lnTo>
                  <a:pt x="0" y="1957"/>
                </a:lnTo>
                <a:lnTo>
                  <a:pt x="0" y="1305"/>
                </a:lnTo>
                <a:lnTo>
                  <a:pt x="0" y="652"/>
                </a:lnTo>
                <a:lnTo>
                  <a:pt x="565" y="326"/>
                </a:lnTo>
                <a:lnTo>
                  <a:pt x="1130" y="0"/>
                </a:lnTo>
                <a:close/>
              </a:path>
            </a:pathLst>
          </a:custGeom>
          <a:solidFill>
            <a:srgbClr val="005A9E"/>
          </a:solidFill>
          <a:ln>
            <a:noFill/>
          </a:ln>
        </p:spPr>
        <p:txBody>
          <a:bodyPr vert="horz" wrap="square" lIns="68545" tIns="34274" rIns="68545" bIns="34274" numCol="1" anchor="t" anchorCtr="0" compatLnSpc="1">
            <a:prstTxWarp prst="textNoShape">
              <a:avLst/>
            </a:prstTxWarp>
          </a:bodyPr>
          <a:lstStyle/>
          <a:p>
            <a:pPr defTabSz="914060">
              <a:defRPr/>
            </a:pPr>
            <a:endParaRPr lang="zh-CN" altLang="en-US" sz="1700" kern="0">
              <a:solidFill>
                <a:schemeClr val="tx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" name="Freeform 8"/>
          <p:cNvSpPr>
            <a:spLocks/>
          </p:cNvSpPr>
          <p:nvPr/>
        </p:nvSpPr>
        <p:spPr bwMode="auto">
          <a:xfrm>
            <a:off x="3499666" y="1131590"/>
            <a:ext cx="1030680" cy="1191819"/>
          </a:xfrm>
          <a:custGeom>
            <a:avLst/>
            <a:gdLst>
              <a:gd name="T0" fmla="*/ 1130 w 2260"/>
              <a:gd name="T1" fmla="*/ 0 h 2610"/>
              <a:gd name="T2" fmla="*/ 1695 w 2260"/>
              <a:gd name="T3" fmla="*/ 326 h 2610"/>
              <a:gd name="T4" fmla="*/ 2260 w 2260"/>
              <a:gd name="T5" fmla="*/ 652 h 2610"/>
              <a:gd name="T6" fmla="*/ 2260 w 2260"/>
              <a:gd name="T7" fmla="*/ 1305 h 2610"/>
              <a:gd name="T8" fmla="*/ 2260 w 2260"/>
              <a:gd name="T9" fmla="*/ 1957 h 2610"/>
              <a:gd name="T10" fmla="*/ 1695 w 2260"/>
              <a:gd name="T11" fmla="*/ 2283 h 2610"/>
              <a:gd name="T12" fmla="*/ 1130 w 2260"/>
              <a:gd name="T13" fmla="*/ 2610 h 2610"/>
              <a:gd name="T14" fmla="*/ 565 w 2260"/>
              <a:gd name="T15" fmla="*/ 2283 h 2610"/>
              <a:gd name="T16" fmla="*/ 0 w 2260"/>
              <a:gd name="T17" fmla="*/ 1957 h 2610"/>
              <a:gd name="T18" fmla="*/ 0 w 2260"/>
              <a:gd name="T19" fmla="*/ 1305 h 2610"/>
              <a:gd name="T20" fmla="*/ 0 w 2260"/>
              <a:gd name="T21" fmla="*/ 652 h 2610"/>
              <a:gd name="T22" fmla="*/ 565 w 2260"/>
              <a:gd name="T23" fmla="*/ 326 h 2610"/>
              <a:gd name="T24" fmla="*/ 1130 w 2260"/>
              <a:gd name="T25" fmla="*/ 0 h 26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260" h="2610">
                <a:moveTo>
                  <a:pt x="1130" y="0"/>
                </a:moveTo>
                <a:lnTo>
                  <a:pt x="1695" y="326"/>
                </a:lnTo>
                <a:lnTo>
                  <a:pt x="2260" y="652"/>
                </a:lnTo>
                <a:lnTo>
                  <a:pt x="2260" y="1305"/>
                </a:lnTo>
                <a:lnTo>
                  <a:pt x="2260" y="1957"/>
                </a:lnTo>
                <a:lnTo>
                  <a:pt x="1695" y="2283"/>
                </a:lnTo>
                <a:lnTo>
                  <a:pt x="1130" y="2610"/>
                </a:lnTo>
                <a:lnTo>
                  <a:pt x="565" y="2283"/>
                </a:lnTo>
                <a:lnTo>
                  <a:pt x="0" y="1957"/>
                </a:lnTo>
                <a:lnTo>
                  <a:pt x="0" y="1305"/>
                </a:lnTo>
                <a:lnTo>
                  <a:pt x="0" y="652"/>
                </a:lnTo>
                <a:lnTo>
                  <a:pt x="565" y="326"/>
                </a:lnTo>
                <a:lnTo>
                  <a:pt x="113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68545" tIns="34274" rIns="68545" bIns="34274" numCol="1" anchor="t" anchorCtr="0" compatLnSpc="1">
            <a:prstTxWarp prst="textNoShape">
              <a:avLst/>
            </a:prstTxWarp>
          </a:bodyPr>
          <a:lstStyle/>
          <a:p>
            <a:pPr defTabSz="914060">
              <a:defRPr/>
            </a:pPr>
            <a:endParaRPr lang="zh-CN" altLang="en-US" sz="1700" kern="0">
              <a:solidFill>
                <a:schemeClr val="tx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" name="Freeform 9"/>
          <p:cNvSpPr>
            <a:spLocks/>
          </p:cNvSpPr>
          <p:nvPr/>
        </p:nvSpPr>
        <p:spPr bwMode="auto">
          <a:xfrm>
            <a:off x="4572000" y="1131590"/>
            <a:ext cx="1030680" cy="1191819"/>
          </a:xfrm>
          <a:custGeom>
            <a:avLst/>
            <a:gdLst>
              <a:gd name="T0" fmla="*/ 1130 w 2260"/>
              <a:gd name="T1" fmla="*/ 0 h 2610"/>
              <a:gd name="T2" fmla="*/ 1695 w 2260"/>
              <a:gd name="T3" fmla="*/ 326 h 2610"/>
              <a:gd name="T4" fmla="*/ 2260 w 2260"/>
              <a:gd name="T5" fmla="*/ 652 h 2610"/>
              <a:gd name="T6" fmla="*/ 2260 w 2260"/>
              <a:gd name="T7" fmla="*/ 1305 h 2610"/>
              <a:gd name="T8" fmla="*/ 2260 w 2260"/>
              <a:gd name="T9" fmla="*/ 1957 h 2610"/>
              <a:gd name="T10" fmla="*/ 1695 w 2260"/>
              <a:gd name="T11" fmla="*/ 2283 h 2610"/>
              <a:gd name="T12" fmla="*/ 1130 w 2260"/>
              <a:gd name="T13" fmla="*/ 2610 h 2610"/>
              <a:gd name="T14" fmla="*/ 565 w 2260"/>
              <a:gd name="T15" fmla="*/ 2283 h 2610"/>
              <a:gd name="T16" fmla="*/ 0 w 2260"/>
              <a:gd name="T17" fmla="*/ 1957 h 2610"/>
              <a:gd name="T18" fmla="*/ 0 w 2260"/>
              <a:gd name="T19" fmla="*/ 1305 h 2610"/>
              <a:gd name="T20" fmla="*/ 0 w 2260"/>
              <a:gd name="T21" fmla="*/ 652 h 2610"/>
              <a:gd name="T22" fmla="*/ 565 w 2260"/>
              <a:gd name="T23" fmla="*/ 326 h 2610"/>
              <a:gd name="T24" fmla="*/ 1130 w 2260"/>
              <a:gd name="T25" fmla="*/ 0 h 26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260" h="2610">
                <a:moveTo>
                  <a:pt x="1130" y="0"/>
                </a:moveTo>
                <a:lnTo>
                  <a:pt x="1695" y="326"/>
                </a:lnTo>
                <a:lnTo>
                  <a:pt x="2260" y="652"/>
                </a:lnTo>
                <a:lnTo>
                  <a:pt x="2260" y="1305"/>
                </a:lnTo>
                <a:lnTo>
                  <a:pt x="2260" y="1957"/>
                </a:lnTo>
                <a:lnTo>
                  <a:pt x="1695" y="2283"/>
                </a:lnTo>
                <a:lnTo>
                  <a:pt x="1130" y="2610"/>
                </a:lnTo>
                <a:lnTo>
                  <a:pt x="565" y="2283"/>
                </a:lnTo>
                <a:lnTo>
                  <a:pt x="0" y="1957"/>
                </a:lnTo>
                <a:lnTo>
                  <a:pt x="0" y="1305"/>
                </a:lnTo>
                <a:lnTo>
                  <a:pt x="0" y="652"/>
                </a:lnTo>
                <a:lnTo>
                  <a:pt x="565" y="326"/>
                </a:lnTo>
                <a:lnTo>
                  <a:pt x="1130" y="0"/>
                </a:lnTo>
                <a:close/>
              </a:path>
            </a:pathLst>
          </a:custGeom>
          <a:solidFill>
            <a:srgbClr val="005A9E"/>
          </a:solidFill>
          <a:ln>
            <a:noFill/>
          </a:ln>
        </p:spPr>
        <p:txBody>
          <a:bodyPr vert="horz" wrap="square" lIns="68545" tIns="34274" rIns="68545" bIns="34274" numCol="1" anchor="t" anchorCtr="0" compatLnSpc="1">
            <a:prstTxWarp prst="textNoShape">
              <a:avLst/>
            </a:prstTxWarp>
          </a:bodyPr>
          <a:lstStyle/>
          <a:p>
            <a:pPr defTabSz="914060">
              <a:defRPr/>
            </a:pPr>
            <a:endParaRPr lang="zh-CN" altLang="en-US" sz="1700" kern="0">
              <a:solidFill>
                <a:schemeClr val="tx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5" name="Freeform 10"/>
          <p:cNvSpPr>
            <a:spLocks/>
          </p:cNvSpPr>
          <p:nvPr/>
        </p:nvSpPr>
        <p:spPr bwMode="auto">
          <a:xfrm>
            <a:off x="3499666" y="2985393"/>
            <a:ext cx="1030680" cy="1191819"/>
          </a:xfrm>
          <a:custGeom>
            <a:avLst/>
            <a:gdLst>
              <a:gd name="T0" fmla="*/ 1130 w 2260"/>
              <a:gd name="T1" fmla="*/ 0 h 2609"/>
              <a:gd name="T2" fmla="*/ 1695 w 2260"/>
              <a:gd name="T3" fmla="*/ 326 h 2609"/>
              <a:gd name="T4" fmla="*/ 2260 w 2260"/>
              <a:gd name="T5" fmla="*/ 652 h 2609"/>
              <a:gd name="T6" fmla="*/ 2260 w 2260"/>
              <a:gd name="T7" fmla="*/ 1305 h 2609"/>
              <a:gd name="T8" fmla="*/ 2260 w 2260"/>
              <a:gd name="T9" fmla="*/ 1957 h 2609"/>
              <a:gd name="T10" fmla="*/ 1695 w 2260"/>
              <a:gd name="T11" fmla="*/ 2283 h 2609"/>
              <a:gd name="T12" fmla="*/ 1130 w 2260"/>
              <a:gd name="T13" fmla="*/ 2609 h 2609"/>
              <a:gd name="T14" fmla="*/ 565 w 2260"/>
              <a:gd name="T15" fmla="*/ 2283 h 2609"/>
              <a:gd name="T16" fmla="*/ 0 w 2260"/>
              <a:gd name="T17" fmla="*/ 1957 h 2609"/>
              <a:gd name="T18" fmla="*/ 0 w 2260"/>
              <a:gd name="T19" fmla="*/ 1305 h 2609"/>
              <a:gd name="T20" fmla="*/ 0 w 2260"/>
              <a:gd name="T21" fmla="*/ 652 h 2609"/>
              <a:gd name="T22" fmla="*/ 565 w 2260"/>
              <a:gd name="T23" fmla="*/ 326 h 2609"/>
              <a:gd name="T24" fmla="*/ 1130 w 2260"/>
              <a:gd name="T25" fmla="*/ 0 h 26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260" h="2609">
                <a:moveTo>
                  <a:pt x="1130" y="0"/>
                </a:moveTo>
                <a:lnTo>
                  <a:pt x="1695" y="326"/>
                </a:lnTo>
                <a:lnTo>
                  <a:pt x="2260" y="652"/>
                </a:lnTo>
                <a:lnTo>
                  <a:pt x="2260" y="1305"/>
                </a:lnTo>
                <a:lnTo>
                  <a:pt x="2260" y="1957"/>
                </a:lnTo>
                <a:lnTo>
                  <a:pt x="1695" y="2283"/>
                </a:lnTo>
                <a:lnTo>
                  <a:pt x="1130" y="2609"/>
                </a:lnTo>
                <a:lnTo>
                  <a:pt x="565" y="2283"/>
                </a:lnTo>
                <a:lnTo>
                  <a:pt x="0" y="1957"/>
                </a:lnTo>
                <a:lnTo>
                  <a:pt x="0" y="1305"/>
                </a:lnTo>
                <a:lnTo>
                  <a:pt x="0" y="652"/>
                </a:lnTo>
                <a:lnTo>
                  <a:pt x="565" y="326"/>
                </a:lnTo>
                <a:lnTo>
                  <a:pt x="113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68545" tIns="34274" rIns="68545" bIns="34274" numCol="1" anchor="t" anchorCtr="0" compatLnSpc="1">
            <a:prstTxWarp prst="textNoShape">
              <a:avLst/>
            </a:prstTxWarp>
          </a:bodyPr>
          <a:lstStyle/>
          <a:p>
            <a:pPr defTabSz="914060">
              <a:defRPr/>
            </a:pPr>
            <a:endParaRPr lang="zh-CN" altLang="en-US" sz="1700" kern="0">
              <a:solidFill>
                <a:schemeClr val="tx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1" name="Freeform 11"/>
          <p:cNvSpPr>
            <a:spLocks/>
          </p:cNvSpPr>
          <p:nvPr/>
        </p:nvSpPr>
        <p:spPr bwMode="auto">
          <a:xfrm>
            <a:off x="4572000" y="2985393"/>
            <a:ext cx="1030680" cy="1191819"/>
          </a:xfrm>
          <a:custGeom>
            <a:avLst/>
            <a:gdLst>
              <a:gd name="T0" fmla="*/ 1130 w 2260"/>
              <a:gd name="T1" fmla="*/ 0 h 2609"/>
              <a:gd name="T2" fmla="*/ 1695 w 2260"/>
              <a:gd name="T3" fmla="*/ 326 h 2609"/>
              <a:gd name="T4" fmla="*/ 2260 w 2260"/>
              <a:gd name="T5" fmla="*/ 652 h 2609"/>
              <a:gd name="T6" fmla="*/ 2260 w 2260"/>
              <a:gd name="T7" fmla="*/ 1305 h 2609"/>
              <a:gd name="T8" fmla="*/ 2260 w 2260"/>
              <a:gd name="T9" fmla="*/ 1957 h 2609"/>
              <a:gd name="T10" fmla="*/ 1695 w 2260"/>
              <a:gd name="T11" fmla="*/ 2283 h 2609"/>
              <a:gd name="T12" fmla="*/ 1130 w 2260"/>
              <a:gd name="T13" fmla="*/ 2609 h 2609"/>
              <a:gd name="T14" fmla="*/ 565 w 2260"/>
              <a:gd name="T15" fmla="*/ 2283 h 2609"/>
              <a:gd name="T16" fmla="*/ 0 w 2260"/>
              <a:gd name="T17" fmla="*/ 1957 h 2609"/>
              <a:gd name="T18" fmla="*/ 0 w 2260"/>
              <a:gd name="T19" fmla="*/ 1305 h 2609"/>
              <a:gd name="T20" fmla="*/ 0 w 2260"/>
              <a:gd name="T21" fmla="*/ 652 h 2609"/>
              <a:gd name="T22" fmla="*/ 565 w 2260"/>
              <a:gd name="T23" fmla="*/ 326 h 2609"/>
              <a:gd name="T24" fmla="*/ 1130 w 2260"/>
              <a:gd name="T25" fmla="*/ 0 h 26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260" h="2609">
                <a:moveTo>
                  <a:pt x="1130" y="0"/>
                </a:moveTo>
                <a:lnTo>
                  <a:pt x="1695" y="326"/>
                </a:lnTo>
                <a:lnTo>
                  <a:pt x="2260" y="652"/>
                </a:lnTo>
                <a:lnTo>
                  <a:pt x="2260" y="1305"/>
                </a:lnTo>
                <a:lnTo>
                  <a:pt x="2260" y="1957"/>
                </a:lnTo>
                <a:lnTo>
                  <a:pt x="1695" y="2283"/>
                </a:lnTo>
                <a:lnTo>
                  <a:pt x="1130" y="2609"/>
                </a:lnTo>
                <a:lnTo>
                  <a:pt x="565" y="2283"/>
                </a:lnTo>
                <a:lnTo>
                  <a:pt x="0" y="1957"/>
                </a:lnTo>
                <a:lnTo>
                  <a:pt x="0" y="1305"/>
                </a:lnTo>
                <a:lnTo>
                  <a:pt x="0" y="652"/>
                </a:lnTo>
                <a:lnTo>
                  <a:pt x="565" y="326"/>
                </a:lnTo>
                <a:lnTo>
                  <a:pt x="1130" y="0"/>
                </a:lnTo>
                <a:close/>
              </a:path>
            </a:pathLst>
          </a:custGeom>
          <a:solidFill>
            <a:srgbClr val="005A9E"/>
          </a:solidFill>
          <a:ln>
            <a:noFill/>
          </a:ln>
        </p:spPr>
        <p:txBody>
          <a:bodyPr vert="horz" wrap="square" lIns="68545" tIns="34274" rIns="68545" bIns="34274" numCol="1" anchor="t" anchorCtr="0" compatLnSpc="1">
            <a:prstTxWarp prst="textNoShape">
              <a:avLst/>
            </a:prstTxWarp>
          </a:bodyPr>
          <a:lstStyle/>
          <a:p>
            <a:pPr defTabSz="914060">
              <a:defRPr/>
            </a:pPr>
            <a:endParaRPr lang="zh-CN" altLang="en-US" sz="1700" kern="0">
              <a:solidFill>
                <a:schemeClr val="tx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2" name="Freeform 13"/>
          <p:cNvSpPr>
            <a:spLocks noEditPoints="1"/>
          </p:cNvSpPr>
          <p:nvPr/>
        </p:nvSpPr>
        <p:spPr bwMode="auto">
          <a:xfrm>
            <a:off x="3269963" y="2431758"/>
            <a:ext cx="459403" cy="453628"/>
          </a:xfrm>
          <a:custGeom>
            <a:avLst/>
            <a:gdLst>
              <a:gd name="T0" fmla="*/ 909 w 1006"/>
              <a:gd name="T1" fmla="*/ 858 h 995"/>
              <a:gd name="T2" fmla="*/ 805 w 1006"/>
              <a:gd name="T3" fmla="*/ 858 h 995"/>
              <a:gd name="T4" fmla="*/ 969 w 1006"/>
              <a:gd name="T5" fmla="*/ 97 h 995"/>
              <a:gd name="T6" fmla="*/ 834 w 1006"/>
              <a:gd name="T7" fmla="*/ 0 h 995"/>
              <a:gd name="T8" fmla="*/ 472 w 1006"/>
              <a:gd name="T9" fmla="*/ 323 h 995"/>
              <a:gd name="T10" fmla="*/ 421 w 1006"/>
              <a:gd name="T11" fmla="*/ 397 h 995"/>
              <a:gd name="T12" fmla="*/ 376 w 1006"/>
              <a:gd name="T13" fmla="*/ 419 h 995"/>
              <a:gd name="T14" fmla="*/ 381 w 1006"/>
              <a:gd name="T15" fmla="*/ 556 h 995"/>
              <a:gd name="T16" fmla="*/ 89 w 1006"/>
              <a:gd name="T17" fmla="*/ 810 h 995"/>
              <a:gd name="T18" fmla="*/ 57 w 1006"/>
              <a:gd name="T19" fmla="*/ 995 h 995"/>
              <a:gd name="T20" fmla="*/ 208 w 1006"/>
              <a:gd name="T21" fmla="*/ 844 h 995"/>
              <a:gd name="T22" fmla="*/ 445 w 1006"/>
              <a:gd name="T23" fmla="*/ 621 h 995"/>
              <a:gd name="T24" fmla="*/ 578 w 1006"/>
              <a:gd name="T25" fmla="*/ 621 h 995"/>
              <a:gd name="T26" fmla="*/ 616 w 1006"/>
              <a:gd name="T27" fmla="*/ 537 h 995"/>
              <a:gd name="T28" fmla="*/ 674 w 1006"/>
              <a:gd name="T29" fmla="*/ 525 h 995"/>
              <a:gd name="T30" fmla="*/ 969 w 1006"/>
              <a:gd name="T31" fmla="*/ 97 h 995"/>
              <a:gd name="T32" fmla="*/ 392 w 1006"/>
              <a:gd name="T33" fmla="*/ 325 h 995"/>
              <a:gd name="T34" fmla="*/ 404 w 1006"/>
              <a:gd name="T35" fmla="*/ 312 h 995"/>
              <a:gd name="T36" fmla="*/ 436 w 1006"/>
              <a:gd name="T37" fmla="*/ 281 h 995"/>
              <a:gd name="T38" fmla="*/ 215 w 1006"/>
              <a:gd name="T39" fmla="*/ 1 h 995"/>
              <a:gd name="T40" fmla="*/ 280 w 1006"/>
              <a:gd name="T41" fmla="*/ 160 h 995"/>
              <a:gd name="T42" fmla="*/ 21 w 1006"/>
              <a:gd name="T43" fmla="*/ 195 h 995"/>
              <a:gd name="T44" fmla="*/ 232 w 1006"/>
              <a:gd name="T45" fmla="*/ 447 h 995"/>
              <a:gd name="T46" fmla="*/ 303 w 1006"/>
              <a:gd name="T47" fmla="*/ 433 h 995"/>
              <a:gd name="T48" fmla="*/ 363 w 1006"/>
              <a:gd name="T49" fmla="*/ 354 h 995"/>
              <a:gd name="T50" fmla="*/ 672 w 1006"/>
              <a:gd name="T51" fmla="*/ 606 h 995"/>
              <a:gd name="T52" fmla="*/ 617 w 1006"/>
              <a:gd name="T53" fmla="*/ 660 h 995"/>
              <a:gd name="T54" fmla="*/ 741 w 1006"/>
              <a:gd name="T55" fmla="*/ 871 h 995"/>
              <a:gd name="T56" fmla="*/ 869 w 1006"/>
              <a:gd name="T57" fmla="*/ 995 h 995"/>
              <a:gd name="T58" fmla="*/ 980 w 1006"/>
              <a:gd name="T59" fmla="*/ 825 h 995"/>
              <a:gd name="T60" fmla="*/ 702 w 1006"/>
              <a:gd name="T61" fmla="*/ 576 h 995"/>
              <a:gd name="T62" fmla="*/ 658 w 1006"/>
              <a:gd name="T63" fmla="*/ 579 h 9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006" h="995">
                <a:moveTo>
                  <a:pt x="857" y="806"/>
                </a:moveTo>
                <a:cubicBezTo>
                  <a:pt x="886" y="806"/>
                  <a:pt x="909" y="829"/>
                  <a:pt x="909" y="858"/>
                </a:cubicBezTo>
                <a:cubicBezTo>
                  <a:pt x="909" y="887"/>
                  <a:pt x="886" y="910"/>
                  <a:pt x="857" y="910"/>
                </a:cubicBezTo>
                <a:cubicBezTo>
                  <a:pt x="828" y="910"/>
                  <a:pt x="805" y="887"/>
                  <a:pt x="805" y="858"/>
                </a:cubicBezTo>
                <a:cubicBezTo>
                  <a:pt x="805" y="829"/>
                  <a:pt x="828" y="806"/>
                  <a:pt x="857" y="806"/>
                </a:cubicBezTo>
                <a:close/>
                <a:moveTo>
                  <a:pt x="969" y="97"/>
                </a:moveTo>
                <a:lnTo>
                  <a:pt x="900" y="28"/>
                </a:lnTo>
                <a:cubicBezTo>
                  <a:pt x="882" y="9"/>
                  <a:pt x="858" y="0"/>
                  <a:pt x="834" y="0"/>
                </a:cubicBezTo>
                <a:cubicBezTo>
                  <a:pt x="810" y="0"/>
                  <a:pt x="786" y="9"/>
                  <a:pt x="767" y="28"/>
                </a:cubicBezTo>
                <a:lnTo>
                  <a:pt x="472" y="323"/>
                </a:lnTo>
                <a:cubicBezTo>
                  <a:pt x="481" y="340"/>
                  <a:pt x="475" y="367"/>
                  <a:pt x="460" y="381"/>
                </a:cubicBezTo>
                <a:cubicBezTo>
                  <a:pt x="451" y="391"/>
                  <a:pt x="435" y="397"/>
                  <a:pt x="421" y="397"/>
                </a:cubicBezTo>
                <a:cubicBezTo>
                  <a:pt x="414" y="397"/>
                  <a:pt x="408" y="396"/>
                  <a:pt x="402" y="393"/>
                </a:cubicBezTo>
                <a:lnTo>
                  <a:pt x="376" y="419"/>
                </a:lnTo>
                <a:cubicBezTo>
                  <a:pt x="340" y="455"/>
                  <a:pt x="340" y="515"/>
                  <a:pt x="376" y="552"/>
                </a:cubicBezTo>
                <a:lnTo>
                  <a:pt x="381" y="556"/>
                </a:lnTo>
                <a:lnTo>
                  <a:pt x="151" y="787"/>
                </a:lnTo>
                <a:lnTo>
                  <a:pt x="89" y="810"/>
                </a:lnTo>
                <a:lnTo>
                  <a:pt x="0" y="938"/>
                </a:lnTo>
                <a:lnTo>
                  <a:pt x="57" y="995"/>
                </a:lnTo>
                <a:lnTo>
                  <a:pt x="185" y="906"/>
                </a:lnTo>
                <a:lnTo>
                  <a:pt x="208" y="844"/>
                </a:lnTo>
                <a:lnTo>
                  <a:pt x="439" y="614"/>
                </a:lnTo>
                <a:lnTo>
                  <a:pt x="445" y="621"/>
                </a:lnTo>
                <a:cubicBezTo>
                  <a:pt x="464" y="639"/>
                  <a:pt x="488" y="648"/>
                  <a:pt x="512" y="648"/>
                </a:cubicBezTo>
                <a:cubicBezTo>
                  <a:pt x="536" y="648"/>
                  <a:pt x="560" y="639"/>
                  <a:pt x="578" y="621"/>
                </a:cubicBezTo>
                <a:lnTo>
                  <a:pt x="604" y="595"/>
                </a:lnTo>
                <a:cubicBezTo>
                  <a:pt x="596" y="577"/>
                  <a:pt x="602" y="551"/>
                  <a:pt x="616" y="537"/>
                </a:cubicBezTo>
                <a:cubicBezTo>
                  <a:pt x="626" y="527"/>
                  <a:pt x="642" y="521"/>
                  <a:pt x="656" y="521"/>
                </a:cubicBezTo>
                <a:cubicBezTo>
                  <a:pt x="662" y="521"/>
                  <a:pt x="669" y="522"/>
                  <a:pt x="674" y="525"/>
                </a:cubicBezTo>
                <a:lnTo>
                  <a:pt x="969" y="230"/>
                </a:lnTo>
                <a:cubicBezTo>
                  <a:pt x="1006" y="193"/>
                  <a:pt x="1006" y="133"/>
                  <a:pt x="969" y="97"/>
                </a:cubicBezTo>
                <a:close/>
                <a:moveTo>
                  <a:pt x="363" y="354"/>
                </a:moveTo>
                <a:lnTo>
                  <a:pt x="392" y="325"/>
                </a:lnTo>
                <a:lnTo>
                  <a:pt x="418" y="338"/>
                </a:lnTo>
                <a:lnTo>
                  <a:pt x="404" y="312"/>
                </a:lnTo>
                <a:lnTo>
                  <a:pt x="433" y="284"/>
                </a:lnTo>
                <a:lnTo>
                  <a:pt x="436" y="281"/>
                </a:lnTo>
                <a:cubicBezTo>
                  <a:pt x="442" y="264"/>
                  <a:pt x="446" y="248"/>
                  <a:pt x="446" y="233"/>
                </a:cubicBezTo>
                <a:cubicBezTo>
                  <a:pt x="446" y="115"/>
                  <a:pt x="333" y="0"/>
                  <a:pt x="215" y="1"/>
                </a:cubicBezTo>
                <a:cubicBezTo>
                  <a:pt x="214" y="1"/>
                  <a:pt x="201" y="15"/>
                  <a:pt x="193" y="22"/>
                </a:cubicBezTo>
                <a:cubicBezTo>
                  <a:pt x="288" y="117"/>
                  <a:pt x="280" y="102"/>
                  <a:pt x="280" y="160"/>
                </a:cubicBezTo>
                <a:cubicBezTo>
                  <a:pt x="280" y="207"/>
                  <a:pt x="205" y="282"/>
                  <a:pt x="159" y="282"/>
                </a:cubicBezTo>
                <a:cubicBezTo>
                  <a:pt x="99" y="282"/>
                  <a:pt x="118" y="291"/>
                  <a:pt x="21" y="195"/>
                </a:cubicBezTo>
                <a:cubicBezTo>
                  <a:pt x="14" y="202"/>
                  <a:pt x="0" y="215"/>
                  <a:pt x="0" y="216"/>
                </a:cubicBezTo>
                <a:cubicBezTo>
                  <a:pt x="2" y="334"/>
                  <a:pt x="113" y="447"/>
                  <a:pt x="232" y="447"/>
                </a:cubicBezTo>
                <a:cubicBezTo>
                  <a:pt x="253" y="447"/>
                  <a:pt x="276" y="440"/>
                  <a:pt x="299" y="429"/>
                </a:cubicBezTo>
                <a:lnTo>
                  <a:pt x="303" y="433"/>
                </a:lnTo>
                <a:cubicBezTo>
                  <a:pt x="310" y="414"/>
                  <a:pt x="322" y="395"/>
                  <a:pt x="337" y="380"/>
                </a:cubicBezTo>
                <a:lnTo>
                  <a:pt x="363" y="354"/>
                </a:lnTo>
                <a:close/>
                <a:moveTo>
                  <a:pt x="658" y="579"/>
                </a:moveTo>
                <a:lnTo>
                  <a:pt x="672" y="606"/>
                </a:lnTo>
                <a:lnTo>
                  <a:pt x="644" y="634"/>
                </a:lnTo>
                <a:lnTo>
                  <a:pt x="617" y="660"/>
                </a:lnTo>
                <a:cubicBezTo>
                  <a:pt x="602" y="675"/>
                  <a:pt x="584" y="687"/>
                  <a:pt x="564" y="694"/>
                </a:cubicBezTo>
                <a:lnTo>
                  <a:pt x="741" y="871"/>
                </a:lnTo>
                <a:lnTo>
                  <a:pt x="824" y="983"/>
                </a:lnTo>
                <a:lnTo>
                  <a:pt x="869" y="995"/>
                </a:lnTo>
                <a:lnTo>
                  <a:pt x="992" y="871"/>
                </a:lnTo>
                <a:lnTo>
                  <a:pt x="980" y="825"/>
                </a:lnTo>
                <a:lnTo>
                  <a:pt x="869" y="743"/>
                </a:lnTo>
                <a:lnTo>
                  <a:pt x="702" y="576"/>
                </a:lnTo>
                <a:lnTo>
                  <a:pt x="685" y="592"/>
                </a:lnTo>
                <a:lnTo>
                  <a:pt x="658" y="57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68545" tIns="34274" rIns="68545" bIns="34274" numCol="1" anchor="t" anchorCtr="0" compatLnSpc="1">
            <a:prstTxWarp prst="textNoShape">
              <a:avLst/>
            </a:prstTxWarp>
          </a:bodyPr>
          <a:lstStyle/>
          <a:p>
            <a:pPr defTabSz="914060">
              <a:defRPr/>
            </a:pPr>
            <a:endParaRPr lang="zh-CN" altLang="en-US" sz="1700" kern="0">
              <a:solidFill>
                <a:schemeClr val="tx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3" name="Freeform 14"/>
          <p:cNvSpPr>
            <a:spLocks noEditPoints="1"/>
          </p:cNvSpPr>
          <p:nvPr/>
        </p:nvSpPr>
        <p:spPr bwMode="auto">
          <a:xfrm>
            <a:off x="3866237" y="1454249"/>
            <a:ext cx="329675" cy="450056"/>
          </a:xfrm>
          <a:custGeom>
            <a:avLst/>
            <a:gdLst>
              <a:gd name="T0" fmla="*/ 95 w 723"/>
              <a:gd name="T1" fmla="*/ 160 h 986"/>
              <a:gd name="T2" fmla="*/ 80 w 723"/>
              <a:gd name="T3" fmla="*/ 986 h 986"/>
              <a:gd name="T4" fmla="*/ 723 w 723"/>
              <a:gd name="T5" fmla="*/ 242 h 986"/>
              <a:gd name="T6" fmla="*/ 668 w 723"/>
              <a:gd name="T7" fmla="*/ 260 h 986"/>
              <a:gd name="T8" fmla="*/ 83 w 723"/>
              <a:gd name="T9" fmla="*/ 929 h 986"/>
              <a:gd name="T10" fmla="*/ 313 w 723"/>
              <a:gd name="T11" fmla="*/ 105 h 986"/>
              <a:gd name="T12" fmla="*/ 410 w 723"/>
              <a:gd name="T13" fmla="*/ 105 h 986"/>
              <a:gd name="T14" fmla="*/ 360 w 723"/>
              <a:gd name="T15" fmla="*/ 157 h 986"/>
              <a:gd name="T16" fmla="*/ 253 w 723"/>
              <a:gd name="T17" fmla="*/ 107 h 986"/>
              <a:gd name="T18" fmla="*/ 133 w 723"/>
              <a:gd name="T19" fmla="*/ 250 h 986"/>
              <a:gd name="T20" fmla="*/ 590 w 723"/>
              <a:gd name="T21" fmla="*/ 250 h 986"/>
              <a:gd name="T22" fmla="*/ 470 w 723"/>
              <a:gd name="T23" fmla="*/ 107 h 986"/>
              <a:gd name="T24" fmla="*/ 253 w 723"/>
              <a:gd name="T25" fmla="*/ 107 h 986"/>
              <a:gd name="T26" fmla="*/ 255 w 723"/>
              <a:gd name="T27" fmla="*/ 749 h 986"/>
              <a:gd name="T28" fmla="*/ 175 w 723"/>
              <a:gd name="T29" fmla="*/ 771 h 986"/>
              <a:gd name="T30" fmla="*/ 158 w 723"/>
              <a:gd name="T31" fmla="*/ 789 h 986"/>
              <a:gd name="T32" fmla="*/ 255 w 723"/>
              <a:gd name="T33" fmla="*/ 796 h 986"/>
              <a:gd name="T34" fmla="*/ 153 w 723"/>
              <a:gd name="T35" fmla="*/ 846 h 986"/>
              <a:gd name="T36" fmla="*/ 280 w 723"/>
              <a:gd name="T37" fmla="*/ 784 h 986"/>
              <a:gd name="T38" fmla="*/ 280 w 723"/>
              <a:gd name="T39" fmla="*/ 744 h 986"/>
              <a:gd name="T40" fmla="*/ 128 w 723"/>
              <a:gd name="T41" fmla="*/ 751 h 986"/>
              <a:gd name="T42" fmla="*/ 248 w 723"/>
              <a:gd name="T43" fmla="*/ 879 h 986"/>
              <a:gd name="T44" fmla="*/ 248 w 723"/>
              <a:gd name="T45" fmla="*/ 387 h 986"/>
              <a:gd name="T46" fmla="*/ 175 w 723"/>
              <a:gd name="T47" fmla="*/ 409 h 986"/>
              <a:gd name="T48" fmla="*/ 200 w 723"/>
              <a:gd name="T49" fmla="*/ 474 h 986"/>
              <a:gd name="T50" fmla="*/ 153 w 723"/>
              <a:gd name="T51" fmla="*/ 492 h 986"/>
              <a:gd name="T52" fmla="*/ 248 w 723"/>
              <a:gd name="T53" fmla="*/ 362 h 986"/>
              <a:gd name="T54" fmla="*/ 128 w 723"/>
              <a:gd name="T55" fmla="*/ 489 h 986"/>
              <a:gd name="T56" fmla="*/ 279 w 723"/>
              <a:gd name="T57" fmla="*/ 416 h 986"/>
              <a:gd name="T58" fmla="*/ 278 w 723"/>
              <a:gd name="T59" fmla="*/ 382 h 986"/>
              <a:gd name="T60" fmla="*/ 255 w 723"/>
              <a:gd name="T61" fmla="*/ 582 h 986"/>
              <a:gd name="T62" fmla="*/ 158 w 723"/>
              <a:gd name="T63" fmla="*/ 607 h 986"/>
              <a:gd name="T64" fmla="*/ 255 w 723"/>
              <a:gd name="T65" fmla="*/ 672 h 986"/>
              <a:gd name="T66" fmla="*/ 280 w 723"/>
              <a:gd name="T67" fmla="*/ 563 h 986"/>
              <a:gd name="T68" fmla="*/ 128 w 723"/>
              <a:gd name="T69" fmla="*/ 569 h 986"/>
              <a:gd name="T70" fmla="*/ 255 w 723"/>
              <a:gd name="T71" fmla="*/ 696 h 986"/>
              <a:gd name="T72" fmla="*/ 334 w 723"/>
              <a:gd name="T73" fmla="*/ 538 h 986"/>
              <a:gd name="T74" fmla="*/ 378 w 723"/>
              <a:gd name="T75" fmla="*/ 836 h 986"/>
              <a:gd name="T76" fmla="*/ 580 w 723"/>
              <a:gd name="T77" fmla="*/ 774 h 986"/>
              <a:gd name="T78" fmla="*/ 370 w 723"/>
              <a:gd name="T79" fmla="*/ 829 h 986"/>
              <a:gd name="T80" fmla="*/ 580 w 723"/>
              <a:gd name="T81" fmla="*/ 587 h 986"/>
              <a:gd name="T82" fmla="*/ 370 w 723"/>
              <a:gd name="T83" fmla="*/ 474 h 986"/>
              <a:gd name="T84" fmla="*/ 370 w 723"/>
              <a:gd name="T85" fmla="*/ 407 h 9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723" h="986">
                <a:moveTo>
                  <a:pt x="55" y="260"/>
                </a:moveTo>
                <a:cubicBezTo>
                  <a:pt x="55" y="232"/>
                  <a:pt x="68" y="218"/>
                  <a:pt x="95" y="217"/>
                </a:cubicBezTo>
                <a:lnTo>
                  <a:pt x="95" y="160"/>
                </a:lnTo>
                <a:cubicBezTo>
                  <a:pt x="45" y="161"/>
                  <a:pt x="0" y="193"/>
                  <a:pt x="0" y="242"/>
                </a:cubicBezTo>
                <a:lnTo>
                  <a:pt x="0" y="906"/>
                </a:lnTo>
                <a:cubicBezTo>
                  <a:pt x="0" y="947"/>
                  <a:pt x="40" y="986"/>
                  <a:pt x="80" y="986"/>
                </a:cubicBezTo>
                <a:lnTo>
                  <a:pt x="643" y="986"/>
                </a:lnTo>
                <a:cubicBezTo>
                  <a:pt x="683" y="986"/>
                  <a:pt x="723" y="947"/>
                  <a:pt x="723" y="906"/>
                </a:cubicBezTo>
                <a:lnTo>
                  <a:pt x="723" y="242"/>
                </a:lnTo>
                <a:cubicBezTo>
                  <a:pt x="723" y="193"/>
                  <a:pt x="678" y="161"/>
                  <a:pt x="628" y="160"/>
                </a:cubicBezTo>
                <a:lnTo>
                  <a:pt x="628" y="217"/>
                </a:lnTo>
                <a:cubicBezTo>
                  <a:pt x="655" y="218"/>
                  <a:pt x="668" y="232"/>
                  <a:pt x="668" y="260"/>
                </a:cubicBezTo>
                <a:lnTo>
                  <a:pt x="668" y="889"/>
                </a:lnTo>
                <a:cubicBezTo>
                  <a:pt x="668" y="908"/>
                  <a:pt x="659" y="929"/>
                  <a:pt x="640" y="929"/>
                </a:cubicBezTo>
                <a:lnTo>
                  <a:pt x="83" y="929"/>
                </a:lnTo>
                <a:cubicBezTo>
                  <a:pt x="61" y="929"/>
                  <a:pt x="55" y="906"/>
                  <a:pt x="55" y="884"/>
                </a:cubicBezTo>
                <a:lnTo>
                  <a:pt x="55" y="260"/>
                </a:lnTo>
                <a:close/>
                <a:moveTo>
                  <a:pt x="313" y="105"/>
                </a:moveTo>
                <a:cubicBezTo>
                  <a:pt x="313" y="82"/>
                  <a:pt x="335" y="60"/>
                  <a:pt x="358" y="60"/>
                </a:cubicBezTo>
                <a:lnTo>
                  <a:pt x="365" y="60"/>
                </a:lnTo>
                <a:cubicBezTo>
                  <a:pt x="388" y="60"/>
                  <a:pt x="410" y="82"/>
                  <a:pt x="410" y="105"/>
                </a:cubicBezTo>
                <a:lnTo>
                  <a:pt x="410" y="110"/>
                </a:lnTo>
                <a:cubicBezTo>
                  <a:pt x="410" y="135"/>
                  <a:pt x="388" y="157"/>
                  <a:pt x="363" y="157"/>
                </a:cubicBezTo>
                <a:lnTo>
                  <a:pt x="360" y="157"/>
                </a:lnTo>
                <a:cubicBezTo>
                  <a:pt x="335" y="157"/>
                  <a:pt x="313" y="135"/>
                  <a:pt x="313" y="110"/>
                </a:cubicBezTo>
                <a:lnTo>
                  <a:pt x="313" y="105"/>
                </a:lnTo>
                <a:close/>
                <a:moveTo>
                  <a:pt x="253" y="107"/>
                </a:moveTo>
                <a:lnTo>
                  <a:pt x="173" y="107"/>
                </a:lnTo>
                <a:cubicBezTo>
                  <a:pt x="145" y="107"/>
                  <a:pt x="133" y="120"/>
                  <a:pt x="133" y="147"/>
                </a:cubicBezTo>
                <a:lnTo>
                  <a:pt x="133" y="250"/>
                </a:lnTo>
                <a:cubicBezTo>
                  <a:pt x="133" y="267"/>
                  <a:pt x="144" y="285"/>
                  <a:pt x="160" y="285"/>
                </a:cubicBezTo>
                <a:lnTo>
                  <a:pt x="563" y="285"/>
                </a:lnTo>
                <a:cubicBezTo>
                  <a:pt x="579" y="285"/>
                  <a:pt x="590" y="267"/>
                  <a:pt x="590" y="250"/>
                </a:cubicBezTo>
                <a:lnTo>
                  <a:pt x="590" y="147"/>
                </a:lnTo>
                <a:cubicBezTo>
                  <a:pt x="590" y="120"/>
                  <a:pt x="578" y="107"/>
                  <a:pt x="550" y="107"/>
                </a:cubicBezTo>
                <a:lnTo>
                  <a:pt x="470" y="107"/>
                </a:lnTo>
                <a:cubicBezTo>
                  <a:pt x="470" y="52"/>
                  <a:pt x="423" y="0"/>
                  <a:pt x="370" y="0"/>
                </a:cubicBezTo>
                <a:lnTo>
                  <a:pt x="353" y="0"/>
                </a:lnTo>
                <a:cubicBezTo>
                  <a:pt x="300" y="0"/>
                  <a:pt x="253" y="52"/>
                  <a:pt x="253" y="107"/>
                </a:cubicBezTo>
                <a:close/>
                <a:moveTo>
                  <a:pt x="153" y="756"/>
                </a:moveTo>
                <a:cubicBezTo>
                  <a:pt x="153" y="751"/>
                  <a:pt x="154" y="749"/>
                  <a:pt x="160" y="749"/>
                </a:cubicBezTo>
                <a:lnTo>
                  <a:pt x="255" y="749"/>
                </a:lnTo>
                <a:lnTo>
                  <a:pt x="255" y="756"/>
                </a:lnTo>
                <a:cubicBezTo>
                  <a:pt x="255" y="764"/>
                  <a:pt x="216" y="787"/>
                  <a:pt x="208" y="791"/>
                </a:cubicBezTo>
                <a:cubicBezTo>
                  <a:pt x="201" y="786"/>
                  <a:pt x="186" y="771"/>
                  <a:pt x="175" y="771"/>
                </a:cubicBezTo>
                <a:lnTo>
                  <a:pt x="173" y="771"/>
                </a:lnTo>
                <a:cubicBezTo>
                  <a:pt x="167" y="771"/>
                  <a:pt x="158" y="780"/>
                  <a:pt x="158" y="786"/>
                </a:cubicBezTo>
                <a:lnTo>
                  <a:pt x="158" y="789"/>
                </a:lnTo>
                <a:cubicBezTo>
                  <a:pt x="158" y="795"/>
                  <a:pt x="193" y="834"/>
                  <a:pt x="200" y="834"/>
                </a:cubicBezTo>
                <a:lnTo>
                  <a:pt x="203" y="834"/>
                </a:lnTo>
                <a:cubicBezTo>
                  <a:pt x="208" y="834"/>
                  <a:pt x="247" y="802"/>
                  <a:pt x="255" y="796"/>
                </a:cubicBezTo>
                <a:cubicBezTo>
                  <a:pt x="255" y="810"/>
                  <a:pt x="261" y="854"/>
                  <a:pt x="248" y="854"/>
                </a:cubicBezTo>
                <a:lnTo>
                  <a:pt x="160" y="854"/>
                </a:lnTo>
                <a:cubicBezTo>
                  <a:pt x="154" y="854"/>
                  <a:pt x="153" y="852"/>
                  <a:pt x="153" y="846"/>
                </a:cubicBezTo>
                <a:lnTo>
                  <a:pt x="153" y="756"/>
                </a:lnTo>
                <a:close/>
                <a:moveTo>
                  <a:pt x="248" y="879"/>
                </a:moveTo>
                <a:cubicBezTo>
                  <a:pt x="295" y="879"/>
                  <a:pt x="277" y="827"/>
                  <a:pt x="280" y="784"/>
                </a:cubicBezTo>
                <a:cubicBezTo>
                  <a:pt x="282" y="762"/>
                  <a:pt x="337" y="742"/>
                  <a:pt x="343" y="721"/>
                </a:cubicBezTo>
                <a:lnTo>
                  <a:pt x="335" y="721"/>
                </a:lnTo>
                <a:cubicBezTo>
                  <a:pt x="318" y="721"/>
                  <a:pt x="293" y="737"/>
                  <a:pt x="280" y="744"/>
                </a:cubicBezTo>
                <a:cubicBezTo>
                  <a:pt x="274" y="735"/>
                  <a:pt x="268" y="724"/>
                  <a:pt x="253" y="724"/>
                </a:cubicBezTo>
                <a:lnTo>
                  <a:pt x="155" y="724"/>
                </a:lnTo>
                <a:cubicBezTo>
                  <a:pt x="141" y="724"/>
                  <a:pt x="128" y="737"/>
                  <a:pt x="128" y="751"/>
                </a:cubicBezTo>
                <a:lnTo>
                  <a:pt x="128" y="851"/>
                </a:lnTo>
                <a:cubicBezTo>
                  <a:pt x="128" y="868"/>
                  <a:pt x="143" y="879"/>
                  <a:pt x="160" y="879"/>
                </a:cubicBezTo>
                <a:lnTo>
                  <a:pt x="248" y="879"/>
                </a:lnTo>
                <a:close/>
                <a:moveTo>
                  <a:pt x="153" y="394"/>
                </a:moveTo>
                <a:cubicBezTo>
                  <a:pt x="153" y="389"/>
                  <a:pt x="154" y="387"/>
                  <a:pt x="160" y="387"/>
                </a:cubicBezTo>
                <a:lnTo>
                  <a:pt x="248" y="387"/>
                </a:lnTo>
                <a:cubicBezTo>
                  <a:pt x="253" y="387"/>
                  <a:pt x="255" y="389"/>
                  <a:pt x="255" y="394"/>
                </a:cubicBezTo>
                <a:cubicBezTo>
                  <a:pt x="255" y="401"/>
                  <a:pt x="213" y="429"/>
                  <a:pt x="208" y="429"/>
                </a:cubicBezTo>
                <a:cubicBezTo>
                  <a:pt x="203" y="429"/>
                  <a:pt x="190" y="409"/>
                  <a:pt x="175" y="409"/>
                </a:cubicBezTo>
                <a:cubicBezTo>
                  <a:pt x="168" y="409"/>
                  <a:pt x="158" y="417"/>
                  <a:pt x="158" y="424"/>
                </a:cubicBezTo>
                <a:lnTo>
                  <a:pt x="158" y="427"/>
                </a:lnTo>
                <a:cubicBezTo>
                  <a:pt x="158" y="437"/>
                  <a:pt x="192" y="470"/>
                  <a:pt x="200" y="474"/>
                </a:cubicBezTo>
                <a:lnTo>
                  <a:pt x="255" y="434"/>
                </a:lnTo>
                <a:lnTo>
                  <a:pt x="255" y="492"/>
                </a:lnTo>
                <a:lnTo>
                  <a:pt x="153" y="492"/>
                </a:lnTo>
                <a:lnTo>
                  <a:pt x="153" y="394"/>
                </a:lnTo>
                <a:close/>
                <a:moveTo>
                  <a:pt x="278" y="382"/>
                </a:moveTo>
                <a:cubicBezTo>
                  <a:pt x="275" y="369"/>
                  <a:pt x="264" y="362"/>
                  <a:pt x="248" y="362"/>
                </a:cubicBezTo>
                <a:lnTo>
                  <a:pt x="160" y="362"/>
                </a:lnTo>
                <a:cubicBezTo>
                  <a:pt x="143" y="362"/>
                  <a:pt x="128" y="373"/>
                  <a:pt x="128" y="390"/>
                </a:cubicBezTo>
                <a:lnTo>
                  <a:pt x="128" y="489"/>
                </a:lnTo>
                <a:cubicBezTo>
                  <a:pt x="128" y="504"/>
                  <a:pt x="141" y="517"/>
                  <a:pt x="155" y="517"/>
                </a:cubicBezTo>
                <a:lnTo>
                  <a:pt x="253" y="517"/>
                </a:lnTo>
                <a:cubicBezTo>
                  <a:pt x="292" y="517"/>
                  <a:pt x="280" y="455"/>
                  <a:pt x="279" y="416"/>
                </a:cubicBezTo>
                <a:lnTo>
                  <a:pt x="343" y="362"/>
                </a:lnTo>
                <a:cubicBezTo>
                  <a:pt x="343" y="362"/>
                  <a:pt x="338" y="360"/>
                  <a:pt x="338" y="360"/>
                </a:cubicBezTo>
                <a:cubicBezTo>
                  <a:pt x="313" y="360"/>
                  <a:pt x="293" y="381"/>
                  <a:pt x="278" y="382"/>
                </a:cubicBezTo>
                <a:close/>
                <a:moveTo>
                  <a:pt x="153" y="569"/>
                </a:moveTo>
                <a:lnTo>
                  <a:pt x="255" y="569"/>
                </a:lnTo>
                <a:lnTo>
                  <a:pt x="255" y="582"/>
                </a:lnTo>
                <a:lnTo>
                  <a:pt x="208" y="612"/>
                </a:lnTo>
                <a:lnTo>
                  <a:pt x="176" y="588"/>
                </a:lnTo>
                <a:cubicBezTo>
                  <a:pt x="168" y="593"/>
                  <a:pt x="158" y="595"/>
                  <a:pt x="158" y="607"/>
                </a:cubicBezTo>
                <a:cubicBezTo>
                  <a:pt x="158" y="614"/>
                  <a:pt x="193" y="654"/>
                  <a:pt x="200" y="654"/>
                </a:cubicBezTo>
                <a:cubicBezTo>
                  <a:pt x="212" y="654"/>
                  <a:pt x="242" y="620"/>
                  <a:pt x="255" y="617"/>
                </a:cubicBezTo>
                <a:lnTo>
                  <a:pt x="255" y="672"/>
                </a:lnTo>
                <a:lnTo>
                  <a:pt x="153" y="672"/>
                </a:lnTo>
                <a:lnTo>
                  <a:pt x="153" y="569"/>
                </a:lnTo>
                <a:close/>
                <a:moveTo>
                  <a:pt x="280" y="563"/>
                </a:moveTo>
                <a:cubicBezTo>
                  <a:pt x="275" y="555"/>
                  <a:pt x="269" y="544"/>
                  <a:pt x="255" y="544"/>
                </a:cubicBezTo>
                <a:lnTo>
                  <a:pt x="153" y="544"/>
                </a:lnTo>
                <a:cubicBezTo>
                  <a:pt x="140" y="544"/>
                  <a:pt x="128" y="557"/>
                  <a:pt x="128" y="569"/>
                </a:cubicBezTo>
                <a:lnTo>
                  <a:pt x="128" y="672"/>
                </a:lnTo>
                <a:cubicBezTo>
                  <a:pt x="128" y="684"/>
                  <a:pt x="140" y="696"/>
                  <a:pt x="153" y="696"/>
                </a:cubicBezTo>
                <a:lnTo>
                  <a:pt x="255" y="696"/>
                </a:lnTo>
                <a:cubicBezTo>
                  <a:pt x="291" y="696"/>
                  <a:pt x="280" y="632"/>
                  <a:pt x="279" y="596"/>
                </a:cubicBezTo>
                <a:lnTo>
                  <a:pt x="343" y="542"/>
                </a:lnTo>
                <a:lnTo>
                  <a:pt x="334" y="538"/>
                </a:lnTo>
                <a:lnTo>
                  <a:pt x="280" y="563"/>
                </a:lnTo>
                <a:close/>
                <a:moveTo>
                  <a:pt x="370" y="829"/>
                </a:moveTo>
                <a:cubicBezTo>
                  <a:pt x="370" y="834"/>
                  <a:pt x="372" y="836"/>
                  <a:pt x="378" y="836"/>
                </a:cubicBezTo>
                <a:lnTo>
                  <a:pt x="573" y="836"/>
                </a:lnTo>
                <a:cubicBezTo>
                  <a:pt x="579" y="836"/>
                  <a:pt x="580" y="834"/>
                  <a:pt x="580" y="829"/>
                </a:cubicBezTo>
                <a:lnTo>
                  <a:pt x="580" y="774"/>
                </a:lnTo>
                <a:cubicBezTo>
                  <a:pt x="580" y="768"/>
                  <a:pt x="579" y="766"/>
                  <a:pt x="573" y="766"/>
                </a:cubicBezTo>
                <a:lnTo>
                  <a:pt x="370" y="766"/>
                </a:lnTo>
                <a:lnTo>
                  <a:pt x="370" y="829"/>
                </a:lnTo>
                <a:close/>
                <a:moveTo>
                  <a:pt x="370" y="654"/>
                </a:moveTo>
                <a:lnTo>
                  <a:pt x="580" y="654"/>
                </a:lnTo>
                <a:lnTo>
                  <a:pt x="580" y="587"/>
                </a:lnTo>
                <a:lnTo>
                  <a:pt x="370" y="587"/>
                </a:lnTo>
                <a:lnTo>
                  <a:pt x="370" y="654"/>
                </a:lnTo>
                <a:close/>
                <a:moveTo>
                  <a:pt x="370" y="474"/>
                </a:moveTo>
                <a:lnTo>
                  <a:pt x="523" y="474"/>
                </a:lnTo>
                <a:lnTo>
                  <a:pt x="523" y="407"/>
                </a:lnTo>
                <a:lnTo>
                  <a:pt x="370" y="407"/>
                </a:lnTo>
                <a:lnTo>
                  <a:pt x="370" y="47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68545" tIns="34274" rIns="68545" bIns="34274" numCol="1" anchor="t" anchorCtr="0" compatLnSpc="1">
            <a:prstTxWarp prst="textNoShape">
              <a:avLst/>
            </a:prstTxWarp>
          </a:bodyPr>
          <a:lstStyle/>
          <a:p>
            <a:pPr defTabSz="914060">
              <a:defRPr/>
            </a:pPr>
            <a:endParaRPr lang="zh-CN" altLang="en-US" sz="1700" kern="0">
              <a:solidFill>
                <a:schemeClr val="tx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4" name="Freeform 15"/>
          <p:cNvSpPr>
            <a:spLocks noEditPoints="1"/>
          </p:cNvSpPr>
          <p:nvPr/>
        </p:nvSpPr>
        <p:spPr bwMode="auto">
          <a:xfrm>
            <a:off x="4826695" y="1504258"/>
            <a:ext cx="523670" cy="448869"/>
          </a:xfrm>
          <a:custGeom>
            <a:avLst/>
            <a:gdLst>
              <a:gd name="T0" fmla="*/ 737 w 1149"/>
              <a:gd name="T1" fmla="*/ 427 h 983"/>
              <a:gd name="T2" fmla="*/ 640 w 1149"/>
              <a:gd name="T3" fmla="*/ 427 h 983"/>
              <a:gd name="T4" fmla="*/ 616 w 1149"/>
              <a:gd name="T5" fmla="*/ 502 h 983"/>
              <a:gd name="T6" fmla="*/ 640 w 1149"/>
              <a:gd name="T7" fmla="*/ 810 h 983"/>
              <a:gd name="T8" fmla="*/ 575 w 1149"/>
              <a:gd name="T9" fmla="*/ 921 h 983"/>
              <a:gd name="T10" fmla="*/ 514 w 1149"/>
              <a:gd name="T11" fmla="*/ 810 h 983"/>
              <a:gd name="T12" fmla="*/ 549 w 1149"/>
              <a:gd name="T13" fmla="*/ 503 h 983"/>
              <a:gd name="T14" fmla="*/ 524 w 1149"/>
              <a:gd name="T15" fmla="*/ 427 h 983"/>
              <a:gd name="T16" fmla="*/ 417 w 1149"/>
              <a:gd name="T17" fmla="*/ 427 h 983"/>
              <a:gd name="T18" fmla="*/ 417 w 1149"/>
              <a:gd name="T19" fmla="*/ 427 h 983"/>
              <a:gd name="T20" fmla="*/ 241 w 1149"/>
              <a:gd name="T21" fmla="*/ 612 h 983"/>
              <a:gd name="T22" fmla="*/ 266 w 1149"/>
              <a:gd name="T23" fmla="*/ 801 h 983"/>
              <a:gd name="T24" fmla="*/ 443 w 1149"/>
              <a:gd name="T25" fmla="*/ 983 h 983"/>
              <a:gd name="T26" fmla="*/ 711 w 1149"/>
              <a:gd name="T27" fmla="*/ 983 h 983"/>
              <a:gd name="T28" fmla="*/ 888 w 1149"/>
              <a:gd name="T29" fmla="*/ 799 h 983"/>
              <a:gd name="T30" fmla="*/ 913 w 1149"/>
              <a:gd name="T31" fmla="*/ 609 h 983"/>
              <a:gd name="T32" fmla="*/ 737 w 1149"/>
              <a:gd name="T33" fmla="*/ 427 h 983"/>
              <a:gd name="T34" fmla="*/ 218 w 1149"/>
              <a:gd name="T35" fmla="*/ 308 h 983"/>
              <a:gd name="T36" fmla="*/ 330 w 1149"/>
              <a:gd name="T37" fmla="*/ 196 h 983"/>
              <a:gd name="T38" fmla="*/ 218 w 1149"/>
              <a:gd name="T39" fmla="*/ 83 h 983"/>
              <a:gd name="T40" fmla="*/ 105 w 1149"/>
              <a:gd name="T41" fmla="*/ 196 h 983"/>
              <a:gd name="T42" fmla="*/ 218 w 1149"/>
              <a:gd name="T43" fmla="*/ 308 h 983"/>
              <a:gd name="T44" fmla="*/ 318 w 1149"/>
              <a:gd name="T45" fmla="*/ 344 h 983"/>
              <a:gd name="T46" fmla="*/ 118 w 1149"/>
              <a:gd name="T47" fmla="*/ 344 h 983"/>
              <a:gd name="T48" fmla="*/ 118 w 1149"/>
              <a:gd name="T49" fmla="*/ 343 h 983"/>
              <a:gd name="T50" fmla="*/ 7 w 1149"/>
              <a:gd name="T51" fmla="*/ 458 h 983"/>
              <a:gd name="T52" fmla="*/ 23 w 1149"/>
              <a:gd name="T53" fmla="*/ 577 h 983"/>
              <a:gd name="T54" fmla="*/ 134 w 1149"/>
              <a:gd name="T55" fmla="*/ 689 h 983"/>
              <a:gd name="T56" fmla="*/ 191 w 1149"/>
              <a:gd name="T57" fmla="*/ 689 h 983"/>
              <a:gd name="T58" fmla="*/ 180 w 1149"/>
              <a:gd name="T59" fmla="*/ 606 h 983"/>
              <a:gd name="T60" fmla="*/ 180 w 1149"/>
              <a:gd name="T61" fmla="*/ 606 h 983"/>
              <a:gd name="T62" fmla="*/ 180 w 1149"/>
              <a:gd name="T63" fmla="*/ 606 h 983"/>
              <a:gd name="T64" fmla="*/ 231 w 1149"/>
              <a:gd name="T65" fmla="*/ 449 h 983"/>
              <a:gd name="T66" fmla="*/ 308 w 1149"/>
              <a:gd name="T67" fmla="*/ 393 h 983"/>
              <a:gd name="T68" fmla="*/ 387 w 1149"/>
              <a:gd name="T69" fmla="*/ 367 h 983"/>
              <a:gd name="T70" fmla="*/ 318 w 1149"/>
              <a:gd name="T71" fmla="*/ 344 h 983"/>
              <a:gd name="T72" fmla="*/ 931 w 1149"/>
              <a:gd name="T73" fmla="*/ 308 h 983"/>
              <a:gd name="T74" fmla="*/ 1043 w 1149"/>
              <a:gd name="T75" fmla="*/ 196 h 983"/>
              <a:gd name="T76" fmla="*/ 931 w 1149"/>
              <a:gd name="T77" fmla="*/ 83 h 983"/>
              <a:gd name="T78" fmla="*/ 819 w 1149"/>
              <a:gd name="T79" fmla="*/ 196 h 983"/>
              <a:gd name="T80" fmla="*/ 931 w 1149"/>
              <a:gd name="T81" fmla="*/ 308 h 983"/>
              <a:gd name="T82" fmla="*/ 1031 w 1149"/>
              <a:gd name="T83" fmla="*/ 344 h 983"/>
              <a:gd name="T84" fmla="*/ 831 w 1149"/>
              <a:gd name="T85" fmla="*/ 344 h 983"/>
              <a:gd name="T86" fmla="*/ 831 w 1149"/>
              <a:gd name="T87" fmla="*/ 343 h 983"/>
              <a:gd name="T88" fmla="*/ 763 w 1149"/>
              <a:gd name="T89" fmla="*/ 366 h 983"/>
              <a:gd name="T90" fmla="*/ 847 w 1149"/>
              <a:gd name="T91" fmla="*/ 393 h 983"/>
              <a:gd name="T92" fmla="*/ 925 w 1149"/>
              <a:gd name="T93" fmla="*/ 450 h 983"/>
              <a:gd name="T94" fmla="*/ 974 w 1149"/>
              <a:gd name="T95" fmla="*/ 603 h 983"/>
              <a:gd name="T96" fmla="*/ 974 w 1149"/>
              <a:gd name="T97" fmla="*/ 603 h 983"/>
              <a:gd name="T98" fmla="*/ 974 w 1149"/>
              <a:gd name="T99" fmla="*/ 603 h 983"/>
              <a:gd name="T100" fmla="*/ 962 w 1149"/>
              <a:gd name="T101" fmla="*/ 689 h 983"/>
              <a:gd name="T102" fmla="*/ 1015 w 1149"/>
              <a:gd name="T103" fmla="*/ 689 h 983"/>
              <a:gd name="T104" fmla="*/ 1126 w 1149"/>
              <a:gd name="T105" fmla="*/ 575 h 983"/>
              <a:gd name="T106" fmla="*/ 1142 w 1149"/>
              <a:gd name="T107" fmla="*/ 456 h 983"/>
              <a:gd name="T108" fmla="*/ 1031 w 1149"/>
              <a:gd name="T109" fmla="*/ 344 h 983"/>
              <a:gd name="T110" fmla="*/ 756 w 1149"/>
              <a:gd name="T111" fmla="*/ 184 h 983"/>
              <a:gd name="T112" fmla="*/ 577 w 1149"/>
              <a:gd name="T113" fmla="*/ 369 h 983"/>
              <a:gd name="T114" fmla="*/ 398 w 1149"/>
              <a:gd name="T115" fmla="*/ 184 h 983"/>
              <a:gd name="T116" fmla="*/ 577 w 1149"/>
              <a:gd name="T117" fmla="*/ 0 h 983"/>
              <a:gd name="T118" fmla="*/ 756 w 1149"/>
              <a:gd name="T119" fmla="*/ 184 h 9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149" h="983">
                <a:moveTo>
                  <a:pt x="737" y="427"/>
                </a:moveTo>
                <a:lnTo>
                  <a:pt x="640" y="427"/>
                </a:lnTo>
                <a:cubicBezTo>
                  <a:pt x="641" y="437"/>
                  <a:pt x="642" y="483"/>
                  <a:pt x="616" y="502"/>
                </a:cubicBezTo>
                <a:cubicBezTo>
                  <a:pt x="616" y="502"/>
                  <a:pt x="658" y="735"/>
                  <a:pt x="640" y="810"/>
                </a:cubicBezTo>
                <a:cubicBezTo>
                  <a:pt x="633" y="842"/>
                  <a:pt x="606" y="921"/>
                  <a:pt x="575" y="921"/>
                </a:cubicBezTo>
                <a:cubicBezTo>
                  <a:pt x="544" y="920"/>
                  <a:pt x="520" y="841"/>
                  <a:pt x="514" y="810"/>
                </a:cubicBezTo>
                <a:cubicBezTo>
                  <a:pt x="499" y="735"/>
                  <a:pt x="549" y="503"/>
                  <a:pt x="549" y="503"/>
                </a:cubicBezTo>
                <a:cubicBezTo>
                  <a:pt x="541" y="500"/>
                  <a:pt x="527" y="486"/>
                  <a:pt x="524" y="427"/>
                </a:cubicBezTo>
                <a:lnTo>
                  <a:pt x="417" y="427"/>
                </a:lnTo>
                <a:lnTo>
                  <a:pt x="417" y="427"/>
                </a:lnTo>
                <a:cubicBezTo>
                  <a:pt x="320" y="427"/>
                  <a:pt x="229" y="510"/>
                  <a:pt x="241" y="612"/>
                </a:cubicBezTo>
                <a:lnTo>
                  <a:pt x="266" y="801"/>
                </a:lnTo>
                <a:cubicBezTo>
                  <a:pt x="286" y="902"/>
                  <a:pt x="345" y="983"/>
                  <a:pt x="443" y="983"/>
                </a:cubicBezTo>
                <a:lnTo>
                  <a:pt x="711" y="983"/>
                </a:lnTo>
                <a:cubicBezTo>
                  <a:pt x="809" y="983"/>
                  <a:pt x="868" y="899"/>
                  <a:pt x="888" y="799"/>
                </a:cubicBezTo>
                <a:lnTo>
                  <a:pt x="913" y="609"/>
                </a:lnTo>
                <a:cubicBezTo>
                  <a:pt x="925" y="510"/>
                  <a:pt x="834" y="427"/>
                  <a:pt x="737" y="427"/>
                </a:cubicBezTo>
                <a:close/>
                <a:moveTo>
                  <a:pt x="218" y="308"/>
                </a:moveTo>
                <a:cubicBezTo>
                  <a:pt x="280" y="308"/>
                  <a:pt x="330" y="258"/>
                  <a:pt x="330" y="196"/>
                </a:cubicBezTo>
                <a:cubicBezTo>
                  <a:pt x="330" y="134"/>
                  <a:pt x="280" y="83"/>
                  <a:pt x="218" y="83"/>
                </a:cubicBezTo>
                <a:cubicBezTo>
                  <a:pt x="156" y="83"/>
                  <a:pt x="105" y="134"/>
                  <a:pt x="105" y="196"/>
                </a:cubicBezTo>
                <a:cubicBezTo>
                  <a:pt x="105" y="258"/>
                  <a:pt x="156" y="308"/>
                  <a:pt x="218" y="308"/>
                </a:cubicBezTo>
                <a:close/>
                <a:moveTo>
                  <a:pt x="318" y="344"/>
                </a:moveTo>
                <a:lnTo>
                  <a:pt x="118" y="344"/>
                </a:lnTo>
                <a:lnTo>
                  <a:pt x="118" y="343"/>
                </a:lnTo>
                <a:cubicBezTo>
                  <a:pt x="57" y="343"/>
                  <a:pt x="0" y="395"/>
                  <a:pt x="7" y="458"/>
                </a:cubicBezTo>
                <a:lnTo>
                  <a:pt x="23" y="577"/>
                </a:lnTo>
                <a:cubicBezTo>
                  <a:pt x="35" y="639"/>
                  <a:pt x="73" y="689"/>
                  <a:pt x="134" y="689"/>
                </a:cubicBezTo>
                <a:lnTo>
                  <a:pt x="191" y="689"/>
                </a:lnTo>
                <a:lnTo>
                  <a:pt x="180" y="606"/>
                </a:lnTo>
                <a:lnTo>
                  <a:pt x="180" y="606"/>
                </a:lnTo>
                <a:lnTo>
                  <a:pt x="180" y="606"/>
                </a:lnTo>
                <a:cubicBezTo>
                  <a:pt x="173" y="549"/>
                  <a:pt x="191" y="493"/>
                  <a:pt x="231" y="449"/>
                </a:cubicBezTo>
                <a:cubicBezTo>
                  <a:pt x="252" y="425"/>
                  <a:pt x="279" y="406"/>
                  <a:pt x="308" y="393"/>
                </a:cubicBezTo>
                <a:cubicBezTo>
                  <a:pt x="333" y="379"/>
                  <a:pt x="359" y="371"/>
                  <a:pt x="387" y="367"/>
                </a:cubicBezTo>
                <a:cubicBezTo>
                  <a:pt x="367" y="352"/>
                  <a:pt x="343" y="344"/>
                  <a:pt x="318" y="344"/>
                </a:cubicBezTo>
                <a:close/>
                <a:moveTo>
                  <a:pt x="931" y="308"/>
                </a:moveTo>
                <a:cubicBezTo>
                  <a:pt x="993" y="308"/>
                  <a:pt x="1043" y="258"/>
                  <a:pt x="1043" y="196"/>
                </a:cubicBezTo>
                <a:cubicBezTo>
                  <a:pt x="1043" y="134"/>
                  <a:pt x="993" y="83"/>
                  <a:pt x="931" y="83"/>
                </a:cubicBezTo>
                <a:cubicBezTo>
                  <a:pt x="869" y="83"/>
                  <a:pt x="819" y="134"/>
                  <a:pt x="819" y="196"/>
                </a:cubicBezTo>
                <a:cubicBezTo>
                  <a:pt x="819" y="258"/>
                  <a:pt x="869" y="308"/>
                  <a:pt x="931" y="308"/>
                </a:cubicBezTo>
                <a:close/>
                <a:moveTo>
                  <a:pt x="1031" y="344"/>
                </a:moveTo>
                <a:lnTo>
                  <a:pt x="831" y="344"/>
                </a:lnTo>
                <a:lnTo>
                  <a:pt x="831" y="343"/>
                </a:lnTo>
                <a:cubicBezTo>
                  <a:pt x="806" y="343"/>
                  <a:pt x="782" y="352"/>
                  <a:pt x="763" y="366"/>
                </a:cubicBezTo>
                <a:cubicBezTo>
                  <a:pt x="792" y="370"/>
                  <a:pt x="821" y="379"/>
                  <a:pt x="847" y="393"/>
                </a:cubicBezTo>
                <a:cubicBezTo>
                  <a:pt x="877" y="406"/>
                  <a:pt x="903" y="426"/>
                  <a:pt x="925" y="450"/>
                </a:cubicBezTo>
                <a:cubicBezTo>
                  <a:pt x="963" y="494"/>
                  <a:pt x="981" y="548"/>
                  <a:pt x="974" y="603"/>
                </a:cubicBezTo>
                <a:lnTo>
                  <a:pt x="974" y="603"/>
                </a:lnTo>
                <a:lnTo>
                  <a:pt x="974" y="603"/>
                </a:lnTo>
                <a:lnTo>
                  <a:pt x="962" y="689"/>
                </a:lnTo>
                <a:lnTo>
                  <a:pt x="1015" y="689"/>
                </a:lnTo>
                <a:cubicBezTo>
                  <a:pt x="1076" y="689"/>
                  <a:pt x="1114" y="637"/>
                  <a:pt x="1126" y="575"/>
                </a:cubicBezTo>
                <a:lnTo>
                  <a:pt x="1142" y="456"/>
                </a:lnTo>
                <a:cubicBezTo>
                  <a:pt x="1149" y="395"/>
                  <a:pt x="1092" y="344"/>
                  <a:pt x="1031" y="344"/>
                </a:cubicBezTo>
                <a:close/>
                <a:moveTo>
                  <a:pt x="756" y="184"/>
                </a:moveTo>
                <a:cubicBezTo>
                  <a:pt x="756" y="286"/>
                  <a:pt x="676" y="369"/>
                  <a:pt x="577" y="369"/>
                </a:cubicBezTo>
                <a:cubicBezTo>
                  <a:pt x="478" y="369"/>
                  <a:pt x="398" y="286"/>
                  <a:pt x="398" y="184"/>
                </a:cubicBezTo>
                <a:cubicBezTo>
                  <a:pt x="398" y="82"/>
                  <a:pt x="478" y="0"/>
                  <a:pt x="577" y="0"/>
                </a:cubicBezTo>
                <a:cubicBezTo>
                  <a:pt x="676" y="0"/>
                  <a:pt x="756" y="82"/>
                  <a:pt x="756" y="18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68545" tIns="34274" rIns="68545" bIns="34274" numCol="1" anchor="t" anchorCtr="0" compatLnSpc="1">
            <a:prstTxWarp prst="textNoShape">
              <a:avLst/>
            </a:prstTxWarp>
          </a:bodyPr>
          <a:lstStyle/>
          <a:p>
            <a:pPr defTabSz="914060">
              <a:defRPr/>
            </a:pPr>
            <a:endParaRPr lang="zh-CN" altLang="en-US" sz="1700" kern="0">
              <a:solidFill>
                <a:schemeClr val="tx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" name="Freeform 17"/>
          <p:cNvSpPr>
            <a:spLocks noEditPoints="1"/>
          </p:cNvSpPr>
          <p:nvPr/>
        </p:nvSpPr>
        <p:spPr bwMode="auto">
          <a:xfrm>
            <a:off x="5378483" y="2429373"/>
            <a:ext cx="459403" cy="460772"/>
          </a:xfrm>
          <a:custGeom>
            <a:avLst/>
            <a:gdLst>
              <a:gd name="T0" fmla="*/ 504 w 1008"/>
              <a:gd name="T1" fmla="*/ 1009 h 1009"/>
              <a:gd name="T2" fmla="*/ 0 w 1008"/>
              <a:gd name="T3" fmla="*/ 504 h 1009"/>
              <a:gd name="T4" fmla="*/ 504 w 1008"/>
              <a:gd name="T5" fmla="*/ 0 h 1009"/>
              <a:gd name="T6" fmla="*/ 1008 w 1008"/>
              <a:gd name="T7" fmla="*/ 504 h 1009"/>
              <a:gd name="T8" fmla="*/ 504 w 1008"/>
              <a:gd name="T9" fmla="*/ 1009 h 1009"/>
              <a:gd name="T10" fmla="*/ 725 w 1008"/>
              <a:gd name="T11" fmla="*/ 769 h 1009"/>
              <a:gd name="T12" fmla="*/ 725 w 1008"/>
              <a:gd name="T13" fmla="*/ 769 h 1009"/>
              <a:gd name="T14" fmla="*/ 538 w 1008"/>
              <a:gd name="T15" fmla="*/ 586 h 1009"/>
              <a:gd name="T16" fmla="*/ 504 w 1008"/>
              <a:gd name="T17" fmla="*/ 592 h 1009"/>
              <a:gd name="T18" fmla="*/ 416 w 1008"/>
              <a:gd name="T19" fmla="*/ 504 h 1009"/>
              <a:gd name="T20" fmla="*/ 456 w 1008"/>
              <a:gd name="T21" fmla="*/ 431 h 1009"/>
              <a:gd name="T22" fmla="*/ 456 w 1008"/>
              <a:gd name="T23" fmla="*/ 179 h 1009"/>
              <a:gd name="T24" fmla="*/ 553 w 1008"/>
              <a:gd name="T25" fmla="*/ 179 h 1009"/>
              <a:gd name="T26" fmla="*/ 553 w 1008"/>
              <a:gd name="T27" fmla="*/ 431 h 1009"/>
              <a:gd name="T28" fmla="*/ 592 w 1008"/>
              <a:gd name="T29" fmla="*/ 504 h 1009"/>
              <a:gd name="T30" fmla="*/ 586 w 1008"/>
              <a:gd name="T31" fmla="*/ 536 h 1009"/>
              <a:gd name="T32" fmla="*/ 774 w 1008"/>
              <a:gd name="T33" fmla="*/ 719 h 1009"/>
              <a:gd name="T34" fmla="*/ 725 w 1008"/>
              <a:gd name="T35" fmla="*/ 769 h 1009"/>
              <a:gd name="T36" fmla="*/ 168 w 1008"/>
              <a:gd name="T37" fmla="*/ 471 h 1009"/>
              <a:gd name="T38" fmla="*/ 168 w 1008"/>
              <a:gd name="T39" fmla="*/ 471 h 1009"/>
              <a:gd name="T40" fmla="*/ 234 w 1008"/>
              <a:gd name="T41" fmla="*/ 471 h 1009"/>
              <a:gd name="T42" fmla="*/ 234 w 1008"/>
              <a:gd name="T43" fmla="*/ 538 h 1009"/>
              <a:gd name="T44" fmla="*/ 168 w 1008"/>
              <a:gd name="T45" fmla="*/ 538 h 1009"/>
              <a:gd name="T46" fmla="*/ 168 w 1008"/>
              <a:gd name="T47" fmla="*/ 471 h 1009"/>
              <a:gd name="T48" fmla="*/ 774 w 1008"/>
              <a:gd name="T49" fmla="*/ 471 h 1009"/>
              <a:gd name="T50" fmla="*/ 774 w 1008"/>
              <a:gd name="T51" fmla="*/ 471 h 1009"/>
              <a:gd name="T52" fmla="*/ 840 w 1008"/>
              <a:gd name="T53" fmla="*/ 471 h 1009"/>
              <a:gd name="T54" fmla="*/ 840 w 1008"/>
              <a:gd name="T55" fmla="*/ 538 h 1009"/>
              <a:gd name="T56" fmla="*/ 774 w 1008"/>
              <a:gd name="T57" fmla="*/ 538 h 1009"/>
              <a:gd name="T58" fmla="*/ 774 w 1008"/>
              <a:gd name="T59" fmla="*/ 471 h 1009"/>
              <a:gd name="T60" fmla="*/ 470 w 1008"/>
              <a:gd name="T61" fmla="*/ 840 h 1009"/>
              <a:gd name="T62" fmla="*/ 470 w 1008"/>
              <a:gd name="T63" fmla="*/ 840 h 1009"/>
              <a:gd name="T64" fmla="*/ 470 w 1008"/>
              <a:gd name="T65" fmla="*/ 775 h 1009"/>
              <a:gd name="T66" fmla="*/ 538 w 1008"/>
              <a:gd name="T67" fmla="*/ 775 h 1009"/>
              <a:gd name="T68" fmla="*/ 538 w 1008"/>
              <a:gd name="T69" fmla="*/ 840 h 1009"/>
              <a:gd name="T70" fmla="*/ 470 w 1008"/>
              <a:gd name="T71" fmla="*/ 840 h 1009"/>
              <a:gd name="T72" fmla="*/ 504 w 1008"/>
              <a:gd name="T73" fmla="*/ 912 h 1009"/>
              <a:gd name="T74" fmla="*/ 504 w 1008"/>
              <a:gd name="T75" fmla="*/ 912 h 1009"/>
              <a:gd name="T76" fmla="*/ 912 w 1008"/>
              <a:gd name="T77" fmla="*/ 504 h 1009"/>
              <a:gd name="T78" fmla="*/ 504 w 1008"/>
              <a:gd name="T79" fmla="*/ 97 h 1009"/>
              <a:gd name="T80" fmla="*/ 96 w 1008"/>
              <a:gd name="T81" fmla="*/ 504 h 1009"/>
              <a:gd name="T82" fmla="*/ 504 w 1008"/>
              <a:gd name="T83" fmla="*/ 912 h 10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008" h="1009">
                <a:moveTo>
                  <a:pt x="504" y="1009"/>
                </a:moveTo>
                <a:cubicBezTo>
                  <a:pt x="226" y="1009"/>
                  <a:pt x="0" y="783"/>
                  <a:pt x="0" y="504"/>
                </a:cubicBezTo>
                <a:cubicBezTo>
                  <a:pt x="0" y="226"/>
                  <a:pt x="226" y="0"/>
                  <a:pt x="504" y="0"/>
                </a:cubicBezTo>
                <a:cubicBezTo>
                  <a:pt x="782" y="0"/>
                  <a:pt x="1008" y="226"/>
                  <a:pt x="1008" y="504"/>
                </a:cubicBezTo>
                <a:cubicBezTo>
                  <a:pt x="1008" y="783"/>
                  <a:pt x="782" y="1009"/>
                  <a:pt x="504" y="1009"/>
                </a:cubicBezTo>
                <a:close/>
                <a:moveTo>
                  <a:pt x="725" y="769"/>
                </a:moveTo>
                <a:lnTo>
                  <a:pt x="725" y="769"/>
                </a:lnTo>
                <a:lnTo>
                  <a:pt x="538" y="586"/>
                </a:lnTo>
                <a:cubicBezTo>
                  <a:pt x="528" y="590"/>
                  <a:pt x="516" y="592"/>
                  <a:pt x="504" y="592"/>
                </a:cubicBezTo>
                <a:cubicBezTo>
                  <a:pt x="455" y="592"/>
                  <a:pt x="416" y="553"/>
                  <a:pt x="416" y="504"/>
                </a:cubicBezTo>
                <a:cubicBezTo>
                  <a:pt x="416" y="474"/>
                  <a:pt x="432" y="447"/>
                  <a:pt x="456" y="431"/>
                </a:cubicBezTo>
                <a:lnTo>
                  <a:pt x="456" y="179"/>
                </a:lnTo>
                <a:cubicBezTo>
                  <a:pt x="456" y="115"/>
                  <a:pt x="553" y="115"/>
                  <a:pt x="553" y="179"/>
                </a:cubicBezTo>
                <a:lnTo>
                  <a:pt x="553" y="431"/>
                </a:lnTo>
                <a:cubicBezTo>
                  <a:pt x="576" y="447"/>
                  <a:pt x="592" y="474"/>
                  <a:pt x="592" y="504"/>
                </a:cubicBezTo>
                <a:cubicBezTo>
                  <a:pt x="592" y="516"/>
                  <a:pt x="590" y="526"/>
                  <a:pt x="586" y="536"/>
                </a:cubicBezTo>
                <a:lnTo>
                  <a:pt x="774" y="719"/>
                </a:lnTo>
                <a:cubicBezTo>
                  <a:pt x="806" y="751"/>
                  <a:pt x="758" y="801"/>
                  <a:pt x="725" y="769"/>
                </a:cubicBezTo>
                <a:close/>
                <a:moveTo>
                  <a:pt x="168" y="471"/>
                </a:moveTo>
                <a:lnTo>
                  <a:pt x="168" y="471"/>
                </a:lnTo>
                <a:lnTo>
                  <a:pt x="234" y="471"/>
                </a:lnTo>
                <a:cubicBezTo>
                  <a:pt x="278" y="471"/>
                  <a:pt x="278" y="538"/>
                  <a:pt x="234" y="538"/>
                </a:cubicBezTo>
                <a:lnTo>
                  <a:pt x="168" y="538"/>
                </a:lnTo>
                <a:cubicBezTo>
                  <a:pt x="123" y="538"/>
                  <a:pt x="123" y="471"/>
                  <a:pt x="168" y="471"/>
                </a:cubicBezTo>
                <a:close/>
                <a:moveTo>
                  <a:pt x="774" y="471"/>
                </a:moveTo>
                <a:lnTo>
                  <a:pt x="774" y="471"/>
                </a:lnTo>
                <a:lnTo>
                  <a:pt x="840" y="471"/>
                </a:lnTo>
                <a:cubicBezTo>
                  <a:pt x="885" y="471"/>
                  <a:pt x="885" y="538"/>
                  <a:pt x="840" y="538"/>
                </a:cubicBezTo>
                <a:lnTo>
                  <a:pt x="774" y="538"/>
                </a:lnTo>
                <a:cubicBezTo>
                  <a:pt x="730" y="538"/>
                  <a:pt x="730" y="471"/>
                  <a:pt x="774" y="471"/>
                </a:cubicBezTo>
                <a:close/>
                <a:moveTo>
                  <a:pt x="470" y="840"/>
                </a:moveTo>
                <a:lnTo>
                  <a:pt x="470" y="840"/>
                </a:lnTo>
                <a:lnTo>
                  <a:pt x="470" y="775"/>
                </a:lnTo>
                <a:cubicBezTo>
                  <a:pt x="470" y="730"/>
                  <a:pt x="538" y="730"/>
                  <a:pt x="538" y="775"/>
                </a:cubicBezTo>
                <a:lnTo>
                  <a:pt x="538" y="840"/>
                </a:lnTo>
                <a:cubicBezTo>
                  <a:pt x="538" y="885"/>
                  <a:pt x="470" y="885"/>
                  <a:pt x="470" y="840"/>
                </a:cubicBezTo>
                <a:close/>
                <a:moveTo>
                  <a:pt x="504" y="912"/>
                </a:moveTo>
                <a:lnTo>
                  <a:pt x="504" y="912"/>
                </a:lnTo>
                <a:cubicBezTo>
                  <a:pt x="729" y="912"/>
                  <a:pt x="912" y="730"/>
                  <a:pt x="912" y="504"/>
                </a:cubicBezTo>
                <a:cubicBezTo>
                  <a:pt x="912" y="279"/>
                  <a:pt x="729" y="97"/>
                  <a:pt x="504" y="97"/>
                </a:cubicBezTo>
                <a:cubicBezTo>
                  <a:pt x="279" y="97"/>
                  <a:pt x="96" y="279"/>
                  <a:pt x="96" y="504"/>
                </a:cubicBezTo>
                <a:cubicBezTo>
                  <a:pt x="96" y="730"/>
                  <a:pt x="279" y="912"/>
                  <a:pt x="504" y="91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68545" tIns="34274" rIns="68545" bIns="34274" numCol="1" anchor="t" anchorCtr="0" compatLnSpc="1">
            <a:prstTxWarp prst="textNoShape">
              <a:avLst/>
            </a:prstTxWarp>
          </a:bodyPr>
          <a:lstStyle/>
          <a:p>
            <a:pPr defTabSz="914060">
              <a:defRPr/>
            </a:pPr>
            <a:endParaRPr lang="zh-CN" altLang="en-US" sz="1700" kern="0">
              <a:solidFill>
                <a:schemeClr val="tx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6" name="TextBox 61"/>
          <p:cNvSpPr txBox="1"/>
          <p:nvPr/>
        </p:nvSpPr>
        <p:spPr>
          <a:xfrm>
            <a:off x="1730652" y="1358679"/>
            <a:ext cx="1497425" cy="284661"/>
          </a:xfrm>
          <a:prstGeom prst="rect">
            <a:avLst/>
          </a:prstGeom>
          <a:noFill/>
        </p:spPr>
        <p:txBody>
          <a:bodyPr wrap="square" lIns="68545" tIns="34274" rIns="68545" bIns="34274" rtlCol="0">
            <a:spAutoFit/>
          </a:bodyPr>
          <a:lstStyle/>
          <a:p>
            <a:pPr algn="r" defTabSz="914060">
              <a:defRPr/>
            </a:pPr>
            <a:r>
              <a:rPr lang="zh-CN" altLang="en-US" sz="1400" b="1" kern="0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</a:p>
        </p:txBody>
      </p:sp>
      <p:sp>
        <p:nvSpPr>
          <p:cNvPr id="27" name="TextBox 62"/>
          <p:cNvSpPr txBox="1"/>
          <p:nvPr/>
        </p:nvSpPr>
        <p:spPr>
          <a:xfrm>
            <a:off x="1229131" y="1653753"/>
            <a:ext cx="1998948" cy="346216"/>
          </a:xfrm>
          <a:prstGeom prst="rect">
            <a:avLst/>
          </a:prstGeom>
          <a:noFill/>
        </p:spPr>
        <p:txBody>
          <a:bodyPr wrap="square" lIns="68545" tIns="34274" rIns="68545" bIns="34274" rtlCol="0">
            <a:spAutoFit/>
          </a:bodyPr>
          <a:lstStyle/>
          <a:p>
            <a:pPr algn="r" defTabSz="914060">
              <a:defRPr/>
            </a:pPr>
            <a:r>
              <a:rPr lang="zh-CN" altLang="en-US" sz="900" kern="0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900" kern="0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zh-CN" altLang="en-US" sz="900" kern="0" dirty="0">
              <a:solidFill>
                <a:schemeClr val="tx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4835350" y="3346372"/>
            <a:ext cx="506356" cy="469873"/>
            <a:chOff x="5928340" y="670992"/>
            <a:chExt cx="506444" cy="470018"/>
          </a:xfrm>
          <a:solidFill>
            <a:schemeClr val="bg1"/>
          </a:solidFill>
        </p:grpSpPr>
        <p:sp>
          <p:nvSpPr>
            <p:cNvPr id="39" name="Freeform 36"/>
            <p:cNvSpPr>
              <a:spLocks noEditPoints="1"/>
            </p:cNvSpPr>
            <p:nvPr/>
          </p:nvSpPr>
          <p:spPr bwMode="auto">
            <a:xfrm>
              <a:off x="5993909" y="670992"/>
              <a:ext cx="241151" cy="160240"/>
            </a:xfrm>
            <a:custGeom>
              <a:avLst/>
              <a:gdLst>
                <a:gd name="T0" fmla="*/ 133 w 372"/>
                <a:gd name="T1" fmla="*/ 185 h 247"/>
                <a:gd name="T2" fmla="*/ 118 w 372"/>
                <a:gd name="T3" fmla="*/ 152 h 247"/>
                <a:gd name="T4" fmla="*/ 136 w 372"/>
                <a:gd name="T5" fmla="*/ 115 h 247"/>
                <a:gd name="T6" fmla="*/ 180 w 372"/>
                <a:gd name="T7" fmla="*/ 100 h 247"/>
                <a:gd name="T8" fmla="*/ 180 w 372"/>
                <a:gd name="T9" fmla="*/ 84 h 247"/>
                <a:gd name="T10" fmla="*/ 205 w 372"/>
                <a:gd name="T11" fmla="*/ 84 h 247"/>
                <a:gd name="T12" fmla="*/ 205 w 372"/>
                <a:gd name="T13" fmla="*/ 99 h 247"/>
                <a:gd name="T14" fmla="*/ 246 w 372"/>
                <a:gd name="T15" fmla="*/ 114 h 247"/>
                <a:gd name="T16" fmla="*/ 263 w 372"/>
                <a:gd name="T17" fmla="*/ 152 h 247"/>
                <a:gd name="T18" fmla="*/ 221 w 372"/>
                <a:gd name="T19" fmla="*/ 152 h 247"/>
                <a:gd name="T20" fmla="*/ 215 w 372"/>
                <a:gd name="T21" fmla="*/ 136 h 247"/>
                <a:gd name="T22" fmla="*/ 167 w 372"/>
                <a:gd name="T23" fmla="*/ 134 h 247"/>
                <a:gd name="T24" fmla="*/ 167 w 372"/>
                <a:gd name="T25" fmla="*/ 156 h 247"/>
                <a:gd name="T26" fmla="*/ 217 w 372"/>
                <a:gd name="T27" fmla="*/ 171 h 247"/>
                <a:gd name="T28" fmla="*/ 251 w 372"/>
                <a:gd name="T29" fmla="*/ 188 h 247"/>
                <a:gd name="T30" fmla="*/ 266 w 372"/>
                <a:gd name="T31" fmla="*/ 223 h 247"/>
                <a:gd name="T32" fmla="*/ 265 w 372"/>
                <a:gd name="T33" fmla="*/ 234 h 247"/>
                <a:gd name="T34" fmla="*/ 259 w 372"/>
                <a:gd name="T35" fmla="*/ 246 h 247"/>
                <a:gd name="T36" fmla="*/ 222 w 372"/>
                <a:gd name="T37" fmla="*/ 230 h 247"/>
                <a:gd name="T38" fmla="*/ 217 w 372"/>
                <a:gd name="T39" fmla="*/ 217 h 247"/>
                <a:gd name="T40" fmla="*/ 133 w 372"/>
                <a:gd name="T41" fmla="*/ 185 h 247"/>
                <a:gd name="T42" fmla="*/ 191 w 372"/>
                <a:gd name="T43" fmla="*/ 39 h 247"/>
                <a:gd name="T44" fmla="*/ 83 w 372"/>
                <a:gd name="T45" fmla="*/ 83 h 247"/>
                <a:gd name="T46" fmla="*/ 39 w 372"/>
                <a:gd name="T47" fmla="*/ 191 h 247"/>
                <a:gd name="T48" fmla="*/ 44 w 372"/>
                <a:gd name="T49" fmla="*/ 231 h 247"/>
                <a:gd name="T50" fmla="*/ 9 w 372"/>
                <a:gd name="T51" fmla="*/ 247 h 247"/>
                <a:gd name="T52" fmla="*/ 0 w 372"/>
                <a:gd name="T53" fmla="*/ 191 h 247"/>
                <a:gd name="T54" fmla="*/ 56 w 372"/>
                <a:gd name="T55" fmla="*/ 56 h 247"/>
                <a:gd name="T56" fmla="*/ 191 w 372"/>
                <a:gd name="T57" fmla="*/ 0 h 247"/>
                <a:gd name="T58" fmla="*/ 326 w 372"/>
                <a:gd name="T59" fmla="*/ 56 h 247"/>
                <a:gd name="T60" fmla="*/ 372 w 372"/>
                <a:gd name="T61" fmla="*/ 132 h 247"/>
                <a:gd name="T62" fmla="*/ 339 w 372"/>
                <a:gd name="T63" fmla="*/ 152 h 247"/>
                <a:gd name="T64" fmla="*/ 299 w 372"/>
                <a:gd name="T65" fmla="*/ 83 h 247"/>
                <a:gd name="T66" fmla="*/ 191 w 372"/>
                <a:gd name="T67" fmla="*/ 39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72" h="247">
                  <a:moveTo>
                    <a:pt x="133" y="185"/>
                  </a:moveTo>
                  <a:cubicBezTo>
                    <a:pt x="123" y="177"/>
                    <a:pt x="118" y="166"/>
                    <a:pt x="118" y="152"/>
                  </a:cubicBezTo>
                  <a:cubicBezTo>
                    <a:pt x="118" y="136"/>
                    <a:pt x="124" y="124"/>
                    <a:pt x="136" y="115"/>
                  </a:cubicBezTo>
                  <a:cubicBezTo>
                    <a:pt x="147" y="105"/>
                    <a:pt x="160" y="100"/>
                    <a:pt x="180" y="100"/>
                  </a:cubicBezTo>
                  <a:cubicBezTo>
                    <a:pt x="180" y="84"/>
                    <a:pt x="180" y="84"/>
                    <a:pt x="180" y="84"/>
                  </a:cubicBezTo>
                  <a:cubicBezTo>
                    <a:pt x="205" y="84"/>
                    <a:pt x="205" y="84"/>
                    <a:pt x="205" y="84"/>
                  </a:cubicBezTo>
                  <a:cubicBezTo>
                    <a:pt x="205" y="99"/>
                    <a:pt x="205" y="99"/>
                    <a:pt x="205" y="99"/>
                  </a:cubicBezTo>
                  <a:cubicBezTo>
                    <a:pt x="224" y="100"/>
                    <a:pt x="235" y="104"/>
                    <a:pt x="246" y="114"/>
                  </a:cubicBezTo>
                  <a:cubicBezTo>
                    <a:pt x="257" y="123"/>
                    <a:pt x="262" y="136"/>
                    <a:pt x="263" y="152"/>
                  </a:cubicBezTo>
                  <a:cubicBezTo>
                    <a:pt x="221" y="152"/>
                    <a:pt x="221" y="152"/>
                    <a:pt x="221" y="152"/>
                  </a:cubicBezTo>
                  <a:cubicBezTo>
                    <a:pt x="220" y="145"/>
                    <a:pt x="218" y="140"/>
                    <a:pt x="215" y="136"/>
                  </a:cubicBezTo>
                  <a:cubicBezTo>
                    <a:pt x="208" y="128"/>
                    <a:pt x="176" y="128"/>
                    <a:pt x="167" y="134"/>
                  </a:cubicBezTo>
                  <a:cubicBezTo>
                    <a:pt x="161" y="139"/>
                    <a:pt x="160" y="151"/>
                    <a:pt x="167" y="156"/>
                  </a:cubicBezTo>
                  <a:cubicBezTo>
                    <a:pt x="175" y="162"/>
                    <a:pt x="205" y="167"/>
                    <a:pt x="217" y="171"/>
                  </a:cubicBezTo>
                  <a:cubicBezTo>
                    <a:pt x="232" y="176"/>
                    <a:pt x="244" y="181"/>
                    <a:pt x="251" y="188"/>
                  </a:cubicBezTo>
                  <a:cubicBezTo>
                    <a:pt x="261" y="197"/>
                    <a:pt x="266" y="208"/>
                    <a:pt x="266" y="223"/>
                  </a:cubicBezTo>
                  <a:cubicBezTo>
                    <a:pt x="266" y="227"/>
                    <a:pt x="266" y="231"/>
                    <a:pt x="265" y="234"/>
                  </a:cubicBezTo>
                  <a:cubicBezTo>
                    <a:pt x="263" y="238"/>
                    <a:pt x="261" y="242"/>
                    <a:pt x="259" y="246"/>
                  </a:cubicBezTo>
                  <a:cubicBezTo>
                    <a:pt x="247" y="240"/>
                    <a:pt x="235" y="235"/>
                    <a:pt x="222" y="230"/>
                  </a:cubicBezTo>
                  <a:cubicBezTo>
                    <a:pt x="223" y="225"/>
                    <a:pt x="221" y="220"/>
                    <a:pt x="217" y="217"/>
                  </a:cubicBezTo>
                  <a:cubicBezTo>
                    <a:pt x="200" y="204"/>
                    <a:pt x="158" y="207"/>
                    <a:pt x="133" y="185"/>
                  </a:cubicBezTo>
                  <a:close/>
                  <a:moveTo>
                    <a:pt x="191" y="39"/>
                  </a:moveTo>
                  <a:cubicBezTo>
                    <a:pt x="149" y="39"/>
                    <a:pt x="111" y="56"/>
                    <a:pt x="83" y="83"/>
                  </a:cubicBezTo>
                  <a:cubicBezTo>
                    <a:pt x="56" y="111"/>
                    <a:pt x="39" y="149"/>
                    <a:pt x="39" y="191"/>
                  </a:cubicBezTo>
                  <a:cubicBezTo>
                    <a:pt x="39" y="205"/>
                    <a:pt x="40" y="219"/>
                    <a:pt x="44" y="231"/>
                  </a:cubicBezTo>
                  <a:cubicBezTo>
                    <a:pt x="32" y="236"/>
                    <a:pt x="20" y="241"/>
                    <a:pt x="9" y="247"/>
                  </a:cubicBezTo>
                  <a:cubicBezTo>
                    <a:pt x="3" y="229"/>
                    <a:pt x="0" y="210"/>
                    <a:pt x="0" y="191"/>
                  </a:cubicBezTo>
                  <a:cubicBezTo>
                    <a:pt x="0" y="138"/>
                    <a:pt x="22" y="91"/>
                    <a:pt x="56" y="56"/>
                  </a:cubicBezTo>
                  <a:cubicBezTo>
                    <a:pt x="91" y="22"/>
                    <a:pt x="138" y="0"/>
                    <a:pt x="191" y="0"/>
                  </a:cubicBezTo>
                  <a:cubicBezTo>
                    <a:pt x="244" y="0"/>
                    <a:pt x="291" y="22"/>
                    <a:pt x="326" y="56"/>
                  </a:cubicBezTo>
                  <a:cubicBezTo>
                    <a:pt x="347" y="77"/>
                    <a:pt x="363" y="103"/>
                    <a:pt x="372" y="132"/>
                  </a:cubicBezTo>
                  <a:cubicBezTo>
                    <a:pt x="361" y="138"/>
                    <a:pt x="349" y="145"/>
                    <a:pt x="339" y="152"/>
                  </a:cubicBezTo>
                  <a:cubicBezTo>
                    <a:pt x="332" y="126"/>
                    <a:pt x="318" y="102"/>
                    <a:pt x="299" y="83"/>
                  </a:cubicBezTo>
                  <a:cubicBezTo>
                    <a:pt x="271" y="56"/>
                    <a:pt x="233" y="39"/>
                    <a:pt x="191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9" tIns="34295" rIns="68589" bIns="3429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0" name="Freeform 37"/>
            <p:cNvSpPr>
              <a:spLocks noEditPoints="1"/>
            </p:cNvSpPr>
            <p:nvPr/>
          </p:nvSpPr>
          <p:spPr bwMode="auto">
            <a:xfrm>
              <a:off x="6183208" y="766203"/>
              <a:ext cx="251576" cy="263409"/>
            </a:xfrm>
            <a:custGeom>
              <a:avLst/>
              <a:gdLst>
                <a:gd name="T0" fmla="*/ 41 w 388"/>
                <a:gd name="T1" fmla="*/ 59 h 406"/>
                <a:gd name="T2" fmla="*/ 185 w 388"/>
                <a:gd name="T3" fmla="*/ 0 h 406"/>
                <a:gd name="T4" fmla="*/ 329 w 388"/>
                <a:gd name="T5" fmla="*/ 59 h 406"/>
                <a:gd name="T6" fmla="*/ 388 w 388"/>
                <a:gd name="T7" fmla="*/ 203 h 406"/>
                <a:gd name="T8" fmla="*/ 329 w 388"/>
                <a:gd name="T9" fmla="*/ 347 h 406"/>
                <a:gd name="T10" fmla="*/ 185 w 388"/>
                <a:gd name="T11" fmla="*/ 406 h 406"/>
                <a:gd name="T12" fmla="*/ 111 w 388"/>
                <a:gd name="T13" fmla="*/ 393 h 406"/>
                <a:gd name="T14" fmla="*/ 116 w 388"/>
                <a:gd name="T15" fmla="*/ 342 h 406"/>
                <a:gd name="T16" fmla="*/ 36 w 388"/>
                <a:gd name="T17" fmla="*/ 149 h 406"/>
                <a:gd name="T18" fmla="*/ 0 w 388"/>
                <a:gd name="T19" fmla="*/ 119 h 406"/>
                <a:gd name="T20" fmla="*/ 41 w 388"/>
                <a:gd name="T21" fmla="*/ 59 h 406"/>
                <a:gd name="T22" fmla="*/ 123 w 388"/>
                <a:gd name="T23" fmla="*/ 197 h 406"/>
                <a:gd name="T24" fmla="*/ 107 w 388"/>
                <a:gd name="T25" fmla="*/ 161 h 406"/>
                <a:gd name="T26" fmla="*/ 126 w 388"/>
                <a:gd name="T27" fmla="*/ 121 h 406"/>
                <a:gd name="T28" fmla="*/ 173 w 388"/>
                <a:gd name="T29" fmla="*/ 105 h 406"/>
                <a:gd name="T30" fmla="*/ 173 w 388"/>
                <a:gd name="T31" fmla="*/ 88 h 406"/>
                <a:gd name="T32" fmla="*/ 200 w 388"/>
                <a:gd name="T33" fmla="*/ 88 h 406"/>
                <a:gd name="T34" fmla="*/ 200 w 388"/>
                <a:gd name="T35" fmla="*/ 104 h 406"/>
                <a:gd name="T36" fmla="*/ 244 w 388"/>
                <a:gd name="T37" fmla="*/ 120 h 406"/>
                <a:gd name="T38" fmla="*/ 262 w 388"/>
                <a:gd name="T39" fmla="*/ 161 h 406"/>
                <a:gd name="T40" fmla="*/ 217 w 388"/>
                <a:gd name="T41" fmla="*/ 161 h 406"/>
                <a:gd name="T42" fmla="*/ 211 w 388"/>
                <a:gd name="T43" fmla="*/ 144 h 406"/>
                <a:gd name="T44" fmla="*/ 160 w 388"/>
                <a:gd name="T45" fmla="*/ 142 h 406"/>
                <a:gd name="T46" fmla="*/ 159 w 388"/>
                <a:gd name="T47" fmla="*/ 165 h 406"/>
                <a:gd name="T48" fmla="*/ 213 w 388"/>
                <a:gd name="T49" fmla="*/ 181 h 406"/>
                <a:gd name="T50" fmla="*/ 250 w 388"/>
                <a:gd name="T51" fmla="*/ 200 h 406"/>
                <a:gd name="T52" fmla="*/ 265 w 388"/>
                <a:gd name="T53" fmla="*/ 237 h 406"/>
                <a:gd name="T54" fmla="*/ 248 w 388"/>
                <a:gd name="T55" fmla="*/ 279 h 406"/>
                <a:gd name="T56" fmla="*/ 198 w 388"/>
                <a:gd name="T57" fmla="*/ 296 h 406"/>
                <a:gd name="T58" fmla="*/ 198 w 388"/>
                <a:gd name="T59" fmla="*/ 318 h 406"/>
                <a:gd name="T60" fmla="*/ 172 w 388"/>
                <a:gd name="T61" fmla="*/ 318 h 406"/>
                <a:gd name="T62" fmla="*/ 172 w 388"/>
                <a:gd name="T63" fmla="*/ 296 h 406"/>
                <a:gd name="T64" fmla="*/ 123 w 388"/>
                <a:gd name="T65" fmla="*/ 279 h 406"/>
                <a:gd name="T66" fmla="*/ 105 w 388"/>
                <a:gd name="T67" fmla="*/ 233 h 406"/>
                <a:gd name="T68" fmla="*/ 152 w 388"/>
                <a:gd name="T69" fmla="*/ 233 h 406"/>
                <a:gd name="T70" fmla="*/ 158 w 388"/>
                <a:gd name="T71" fmla="*/ 254 h 406"/>
                <a:gd name="T72" fmla="*/ 212 w 388"/>
                <a:gd name="T73" fmla="*/ 256 h 406"/>
                <a:gd name="T74" fmla="*/ 213 w 388"/>
                <a:gd name="T75" fmla="*/ 231 h 406"/>
                <a:gd name="T76" fmla="*/ 123 w 388"/>
                <a:gd name="T77" fmla="*/ 197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88" h="406">
                  <a:moveTo>
                    <a:pt x="41" y="59"/>
                  </a:moveTo>
                  <a:cubicBezTo>
                    <a:pt x="78" y="22"/>
                    <a:pt x="129" y="0"/>
                    <a:pt x="185" y="0"/>
                  </a:cubicBezTo>
                  <a:cubicBezTo>
                    <a:pt x="241" y="0"/>
                    <a:pt x="292" y="22"/>
                    <a:pt x="329" y="59"/>
                  </a:cubicBezTo>
                  <a:cubicBezTo>
                    <a:pt x="366" y="96"/>
                    <a:pt x="388" y="147"/>
                    <a:pt x="388" y="203"/>
                  </a:cubicBezTo>
                  <a:cubicBezTo>
                    <a:pt x="388" y="259"/>
                    <a:pt x="366" y="310"/>
                    <a:pt x="329" y="347"/>
                  </a:cubicBezTo>
                  <a:cubicBezTo>
                    <a:pt x="292" y="384"/>
                    <a:pt x="241" y="406"/>
                    <a:pt x="185" y="406"/>
                  </a:cubicBezTo>
                  <a:cubicBezTo>
                    <a:pt x="159" y="406"/>
                    <a:pt x="134" y="401"/>
                    <a:pt x="111" y="393"/>
                  </a:cubicBezTo>
                  <a:cubicBezTo>
                    <a:pt x="114" y="376"/>
                    <a:pt x="116" y="359"/>
                    <a:pt x="116" y="342"/>
                  </a:cubicBezTo>
                  <a:cubicBezTo>
                    <a:pt x="116" y="270"/>
                    <a:pt x="87" y="200"/>
                    <a:pt x="36" y="149"/>
                  </a:cubicBezTo>
                  <a:cubicBezTo>
                    <a:pt x="25" y="138"/>
                    <a:pt x="13" y="128"/>
                    <a:pt x="0" y="119"/>
                  </a:cubicBezTo>
                  <a:cubicBezTo>
                    <a:pt x="10" y="96"/>
                    <a:pt x="24" y="76"/>
                    <a:pt x="41" y="59"/>
                  </a:cubicBezTo>
                  <a:close/>
                  <a:moveTo>
                    <a:pt x="123" y="197"/>
                  </a:moveTo>
                  <a:cubicBezTo>
                    <a:pt x="112" y="188"/>
                    <a:pt x="107" y="176"/>
                    <a:pt x="107" y="161"/>
                  </a:cubicBezTo>
                  <a:cubicBezTo>
                    <a:pt x="107" y="144"/>
                    <a:pt x="113" y="131"/>
                    <a:pt x="126" y="121"/>
                  </a:cubicBezTo>
                  <a:cubicBezTo>
                    <a:pt x="138" y="111"/>
                    <a:pt x="152" y="105"/>
                    <a:pt x="173" y="105"/>
                  </a:cubicBezTo>
                  <a:cubicBezTo>
                    <a:pt x="173" y="88"/>
                    <a:pt x="173" y="88"/>
                    <a:pt x="173" y="88"/>
                  </a:cubicBezTo>
                  <a:cubicBezTo>
                    <a:pt x="200" y="88"/>
                    <a:pt x="200" y="88"/>
                    <a:pt x="200" y="88"/>
                  </a:cubicBezTo>
                  <a:cubicBezTo>
                    <a:pt x="200" y="104"/>
                    <a:pt x="200" y="104"/>
                    <a:pt x="200" y="104"/>
                  </a:cubicBezTo>
                  <a:cubicBezTo>
                    <a:pt x="220" y="105"/>
                    <a:pt x="233" y="110"/>
                    <a:pt x="244" y="120"/>
                  </a:cubicBezTo>
                  <a:cubicBezTo>
                    <a:pt x="255" y="130"/>
                    <a:pt x="261" y="143"/>
                    <a:pt x="262" y="161"/>
                  </a:cubicBezTo>
                  <a:cubicBezTo>
                    <a:pt x="217" y="161"/>
                    <a:pt x="217" y="161"/>
                    <a:pt x="217" y="161"/>
                  </a:cubicBezTo>
                  <a:cubicBezTo>
                    <a:pt x="216" y="154"/>
                    <a:pt x="214" y="148"/>
                    <a:pt x="211" y="144"/>
                  </a:cubicBezTo>
                  <a:cubicBezTo>
                    <a:pt x="203" y="135"/>
                    <a:pt x="168" y="135"/>
                    <a:pt x="160" y="142"/>
                  </a:cubicBezTo>
                  <a:cubicBezTo>
                    <a:pt x="152" y="147"/>
                    <a:pt x="152" y="160"/>
                    <a:pt x="159" y="165"/>
                  </a:cubicBezTo>
                  <a:cubicBezTo>
                    <a:pt x="168" y="172"/>
                    <a:pt x="200" y="177"/>
                    <a:pt x="213" y="181"/>
                  </a:cubicBezTo>
                  <a:cubicBezTo>
                    <a:pt x="229" y="186"/>
                    <a:pt x="242" y="193"/>
                    <a:pt x="250" y="200"/>
                  </a:cubicBezTo>
                  <a:cubicBezTo>
                    <a:pt x="260" y="209"/>
                    <a:pt x="265" y="221"/>
                    <a:pt x="265" y="237"/>
                  </a:cubicBezTo>
                  <a:cubicBezTo>
                    <a:pt x="265" y="256"/>
                    <a:pt x="260" y="270"/>
                    <a:pt x="248" y="279"/>
                  </a:cubicBezTo>
                  <a:cubicBezTo>
                    <a:pt x="236" y="289"/>
                    <a:pt x="222" y="295"/>
                    <a:pt x="198" y="296"/>
                  </a:cubicBezTo>
                  <a:cubicBezTo>
                    <a:pt x="198" y="318"/>
                    <a:pt x="198" y="318"/>
                    <a:pt x="198" y="318"/>
                  </a:cubicBezTo>
                  <a:cubicBezTo>
                    <a:pt x="172" y="318"/>
                    <a:pt x="172" y="318"/>
                    <a:pt x="172" y="318"/>
                  </a:cubicBezTo>
                  <a:cubicBezTo>
                    <a:pt x="172" y="296"/>
                    <a:pt x="172" y="296"/>
                    <a:pt x="172" y="296"/>
                  </a:cubicBezTo>
                  <a:cubicBezTo>
                    <a:pt x="150" y="295"/>
                    <a:pt x="136" y="290"/>
                    <a:pt x="123" y="279"/>
                  </a:cubicBezTo>
                  <a:cubicBezTo>
                    <a:pt x="111" y="268"/>
                    <a:pt x="105" y="252"/>
                    <a:pt x="105" y="233"/>
                  </a:cubicBezTo>
                  <a:cubicBezTo>
                    <a:pt x="152" y="233"/>
                    <a:pt x="152" y="233"/>
                    <a:pt x="152" y="233"/>
                  </a:cubicBezTo>
                  <a:cubicBezTo>
                    <a:pt x="153" y="243"/>
                    <a:pt x="155" y="250"/>
                    <a:pt x="158" y="254"/>
                  </a:cubicBezTo>
                  <a:cubicBezTo>
                    <a:pt x="167" y="265"/>
                    <a:pt x="203" y="263"/>
                    <a:pt x="212" y="256"/>
                  </a:cubicBezTo>
                  <a:cubicBezTo>
                    <a:pt x="220" y="251"/>
                    <a:pt x="221" y="237"/>
                    <a:pt x="213" y="231"/>
                  </a:cubicBezTo>
                  <a:cubicBezTo>
                    <a:pt x="195" y="216"/>
                    <a:pt x="150" y="220"/>
                    <a:pt x="123" y="19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9" tIns="34295" rIns="68589" bIns="3429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1" name="Freeform 38"/>
            <p:cNvSpPr>
              <a:spLocks noEditPoints="1"/>
            </p:cNvSpPr>
            <p:nvPr/>
          </p:nvSpPr>
          <p:spPr bwMode="auto">
            <a:xfrm>
              <a:off x="5928340" y="836444"/>
              <a:ext cx="304799" cy="304566"/>
            </a:xfrm>
            <a:custGeom>
              <a:avLst/>
              <a:gdLst>
                <a:gd name="T0" fmla="*/ 235 w 470"/>
                <a:gd name="T1" fmla="*/ 57 h 470"/>
                <a:gd name="T2" fmla="*/ 109 w 470"/>
                <a:gd name="T3" fmla="*/ 109 h 470"/>
                <a:gd name="T4" fmla="*/ 57 w 470"/>
                <a:gd name="T5" fmla="*/ 235 h 470"/>
                <a:gd name="T6" fmla="*/ 109 w 470"/>
                <a:gd name="T7" fmla="*/ 361 h 470"/>
                <a:gd name="T8" fmla="*/ 235 w 470"/>
                <a:gd name="T9" fmla="*/ 413 h 470"/>
                <a:gd name="T10" fmla="*/ 361 w 470"/>
                <a:gd name="T11" fmla="*/ 361 h 470"/>
                <a:gd name="T12" fmla="*/ 413 w 470"/>
                <a:gd name="T13" fmla="*/ 235 h 470"/>
                <a:gd name="T14" fmla="*/ 361 w 470"/>
                <a:gd name="T15" fmla="*/ 109 h 470"/>
                <a:gd name="T16" fmla="*/ 235 w 470"/>
                <a:gd name="T17" fmla="*/ 57 h 470"/>
                <a:gd name="T18" fmla="*/ 170 w 470"/>
                <a:gd name="T19" fmla="*/ 228 h 470"/>
                <a:gd name="T20" fmla="*/ 154 w 470"/>
                <a:gd name="T21" fmla="*/ 191 h 470"/>
                <a:gd name="T22" fmla="*/ 173 w 470"/>
                <a:gd name="T23" fmla="*/ 149 h 470"/>
                <a:gd name="T24" fmla="*/ 222 w 470"/>
                <a:gd name="T25" fmla="*/ 132 h 470"/>
                <a:gd name="T26" fmla="*/ 222 w 470"/>
                <a:gd name="T27" fmla="*/ 114 h 470"/>
                <a:gd name="T28" fmla="*/ 251 w 470"/>
                <a:gd name="T29" fmla="*/ 114 h 470"/>
                <a:gd name="T30" fmla="*/ 251 w 470"/>
                <a:gd name="T31" fmla="*/ 132 h 470"/>
                <a:gd name="T32" fmla="*/ 296 w 470"/>
                <a:gd name="T33" fmla="*/ 148 h 470"/>
                <a:gd name="T34" fmla="*/ 314 w 470"/>
                <a:gd name="T35" fmla="*/ 190 h 470"/>
                <a:gd name="T36" fmla="*/ 267 w 470"/>
                <a:gd name="T37" fmla="*/ 190 h 470"/>
                <a:gd name="T38" fmla="*/ 262 w 470"/>
                <a:gd name="T39" fmla="*/ 173 h 470"/>
                <a:gd name="T40" fmla="*/ 208 w 470"/>
                <a:gd name="T41" fmla="*/ 171 h 470"/>
                <a:gd name="T42" fmla="*/ 208 w 470"/>
                <a:gd name="T43" fmla="*/ 196 h 470"/>
                <a:gd name="T44" fmla="*/ 264 w 470"/>
                <a:gd name="T45" fmla="*/ 212 h 470"/>
                <a:gd name="T46" fmla="*/ 302 w 470"/>
                <a:gd name="T47" fmla="*/ 231 h 470"/>
                <a:gd name="T48" fmla="*/ 318 w 470"/>
                <a:gd name="T49" fmla="*/ 271 h 470"/>
                <a:gd name="T50" fmla="*/ 300 w 470"/>
                <a:gd name="T51" fmla="*/ 314 h 470"/>
                <a:gd name="T52" fmla="*/ 248 w 470"/>
                <a:gd name="T53" fmla="*/ 333 h 470"/>
                <a:gd name="T54" fmla="*/ 248 w 470"/>
                <a:gd name="T55" fmla="*/ 355 h 470"/>
                <a:gd name="T56" fmla="*/ 219 w 470"/>
                <a:gd name="T57" fmla="*/ 355 h 470"/>
                <a:gd name="T58" fmla="*/ 219 w 470"/>
                <a:gd name="T59" fmla="*/ 333 h 470"/>
                <a:gd name="T60" fmla="*/ 171 w 470"/>
                <a:gd name="T61" fmla="*/ 313 h 470"/>
                <a:gd name="T62" fmla="*/ 151 w 470"/>
                <a:gd name="T63" fmla="*/ 266 h 470"/>
                <a:gd name="T64" fmla="*/ 201 w 470"/>
                <a:gd name="T65" fmla="*/ 266 h 470"/>
                <a:gd name="T66" fmla="*/ 207 w 470"/>
                <a:gd name="T67" fmla="*/ 288 h 470"/>
                <a:gd name="T68" fmla="*/ 263 w 470"/>
                <a:gd name="T69" fmla="*/ 290 h 470"/>
                <a:gd name="T70" fmla="*/ 264 w 470"/>
                <a:gd name="T71" fmla="*/ 264 h 470"/>
                <a:gd name="T72" fmla="*/ 170 w 470"/>
                <a:gd name="T73" fmla="*/ 228 h 470"/>
                <a:gd name="T74" fmla="*/ 69 w 470"/>
                <a:gd name="T75" fmla="*/ 69 h 470"/>
                <a:gd name="T76" fmla="*/ 235 w 470"/>
                <a:gd name="T77" fmla="*/ 0 h 470"/>
                <a:gd name="T78" fmla="*/ 401 w 470"/>
                <a:gd name="T79" fmla="*/ 69 h 470"/>
                <a:gd name="T80" fmla="*/ 470 w 470"/>
                <a:gd name="T81" fmla="*/ 235 h 470"/>
                <a:gd name="T82" fmla="*/ 401 w 470"/>
                <a:gd name="T83" fmla="*/ 401 h 470"/>
                <a:gd name="T84" fmla="*/ 235 w 470"/>
                <a:gd name="T85" fmla="*/ 470 h 470"/>
                <a:gd name="T86" fmla="*/ 69 w 470"/>
                <a:gd name="T87" fmla="*/ 401 h 470"/>
                <a:gd name="T88" fmla="*/ 0 w 470"/>
                <a:gd name="T89" fmla="*/ 235 h 470"/>
                <a:gd name="T90" fmla="*/ 69 w 470"/>
                <a:gd name="T91" fmla="*/ 69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70" h="470">
                  <a:moveTo>
                    <a:pt x="235" y="57"/>
                  </a:moveTo>
                  <a:cubicBezTo>
                    <a:pt x="186" y="57"/>
                    <a:pt x="141" y="77"/>
                    <a:pt x="109" y="109"/>
                  </a:cubicBezTo>
                  <a:cubicBezTo>
                    <a:pt x="77" y="141"/>
                    <a:pt x="57" y="186"/>
                    <a:pt x="57" y="235"/>
                  </a:cubicBezTo>
                  <a:cubicBezTo>
                    <a:pt x="57" y="284"/>
                    <a:pt x="77" y="328"/>
                    <a:pt x="109" y="361"/>
                  </a:cubicBezTo>
                  <a:cubicBezTo>
                    <a:pt x="141" y="393"/>
                    <a:pt x="186" y="413"/>
                    <a:pt x="235" y="413"/>
                  </a:cubicBezTo>
                  <a:cubicBezTo>
                    <a:pt x="284" y="413"/>
                    <a:pt x="328" y="393"/>
                    <a:pt x="361" y="361"/>
                  </a:cubicBezTo>
                  <a:cubicBezTo>
                    <a:pt x="393" y="328"/>
                    <a:pt x="413" y="284"/>
                    <a:pt x="413" y="235"/>
                  </a:cubicBezTo>
                  <a:cubicBezTo>
                    <a:pt x="413" y="186"/>
                    <a:pt x="393" y="141"/>
                    <a:pt x="361" y="109"/>
                  </a:cubicBezTo>
                  <a:cubicBezTo>
                    <a:pt x="328" y="77"/>
                    <a:pt x="284" y="57"/>
                    <a:pt x="235" y="57"/>
                  </a:cubicBezTo>
                  <a:close/>
                  <a:moveTo>
                    <a:pt x="170" y="228"/>
                  </a:moveTo>
                  <a:cubicBezTo>
                    <a:pt x="159" y="219"/>
                    <a:pt x="154" y="207"/>
                    <a:pt x="154" y="191"/>
                  </a:cubicBezTo>
                  <a:cubicBezTo>
                    <a:pt x="154" y="174"/>
                    <a:pt x="160" y="160"/>
                    <a:pt x="173" y="149"/>
                  </a:cubicBezTo>
                  <a:cubicBezTo>
                    <a:pt x="186" y="139"/>
                    <a:pt x="200" y="133"/>
                    <a:pt x="222" y="132"/>
                  </a:cubicBezTo>
                  <a:cubicBezTo>
                    <a:pt x="222" y="114"/>
                    <a:pt x="222" y="114"/>
                    <a:pt x="222" y="114"/>
                  </a:cubicBezTo>
                  <a:cubicBezTo>
                    <a:pt x="251" y="114"/>
                    <a:pt x="251" y="114"/>
                    <a:pt x="251" y="114"/>
                  </a:cubicBezTo>
                  <a:cubicBezTo>
                    <a:pt x="251" y="132"/>
                    <a:pt x="251" y="132"/>
                    <a:pt x="251" y="132"/>
                  </a:cubicBezTo>
                  <a:cubicBezTo>
                    <a:pt x="272" y="133"/>
                    <a:pt x="284" y="138"/>
                    <a:pt x="296" y="148"/>
                  </a:cubicBezTo>
                  <a:cubicBezTo>
                    <a:pt x="308" y="158"/>
                    <a:pt x="313" y="172"/>
                    <a:pt x="314" y="190"/>
                  </a:cubicBezTo>
                  <a:cubicBezTo>
                    <a:pt x="267" y="190"/>
                    <a:pt x="267" y="190"/>
                    <a:pt x="267" y="190"/>
                  </a:cubicBezTo>
                  <a:cubicBezTo>
                    <a:pt x="266" y="182"/>
                    <a:pt x="265" y="177"/>
                    <a:pt x="262" y="173"/>
                  </a:cubicBezTo>
                  <a:cubicBezTo>
                    <a:pt x="254" y="164"/>
                    <a:pt x="218" y="164"/>
                    <a:pt x="208" y="171"/>
                  </a:cubicBezTo>
                  <a:cubicBezTo>
                    <a:pt x="201" y="177"/>
                    <a:pt x="200" y="190"/>
                    <a:pt x="208" y="196"/>
                  </a:cubicBezTo>
                  <a:cubicBezTo>
                    <a:pt x="217" y="203"/>
                    <a:pt x="250" y="208"/>
                    <a:pt x="264" y="212"/>
                  </a:cubicBezTo>
                  <a:cubicBezTo>
                    <a:pt x="281" y="218"/>
                    <a:pt x="294" y="224"/>
                    <a:pt x="302" y="231"/>
                  </a:cubicBezTo>
                  <a:cubicBezTo>
                    <a:pt x="313" y="241"/>
                    <a:pt x="318" y="254"/>
                    <a:pt x="318" y="271"/>
                  </a:cubicBezTo>
                  <a:cubicBezTo>
                    <a:pt x="319" y="290"/>
                    <a:pt x="312" y="304"/>
                    <a:pt x="300" y="314"/>
                  </a:cubicBezTo>
                  <a:cubicBezTo>
                    <a:pt x="288" y="325"/>
                    <a:pt x="272" y="332"/>
                    <a:pt x="248" y="333"/>
                  </a:cubicBezTo>
                  <a:cubicBezTo>
                    <a:pt x="248" y="355"/>
                    <a:pt x="248" y="355"/>
                    <a:pt x="248" y="355"/>
                  </a:cubicBezTo>
                  <a:cubicBezTo>
                    <a:pt x="219" y="355"/>
                    <a:pt x="219" y="355"/>
                    <a:pt x="219" y="355"/>
                  </a:cubicBezTo>
                  <a:cubicBezTo>
                    <a:pt x="219" y="333"/>
                    <a:pt x="219" y="333"/>
                    <a:pt x="219" y="333"/>
                  </a:cubicBezTo>
                  <a:cubicBezTo>
                    <a:pt x="196" y="333"/>
                    <a:pt x="183" y="325"/>
                    <a:pt x="171" y="313"/>
                  </a:cubicBezTo>
                  <a:cubicBezTo>
                    <a:pt x="158" y="302"/>
                    <a:pt x="151" y="286"/>
                    <a:pt x="151" y="266"/>
                  </a:cubicBezTo>
                  <a:cubicBezTo>
                    <a:pt x="201" y="266"/>
                    <a:pt x="201" y="266"/>
                    <a:pt x="201" y="266"/>
                  </a:cubicBezTo>
                  <a:cubicBezTo>
                    <a:pt x="202" y="276"/>
                    <a:pt x="204" y="283"/>
                    <a:pt x="207" y="288"/>
                  </a:cubicBezTo>
                  <a:cubicBezTo>
                    <a:pt x="216" y="299"/>
                    <a:pt x="254" y="297"/>
                    <a:pt x="263" y="290"/>
                  </a:cubicBezTo>
                  <a:cubicBezTo>
                    <a:pt x="272" y="284"/>
                    <a:pt x="272" y="271"/>
                    <a:pt x="264" y="264"/>
                  </a:cubicBezTo>
                  <a:cubicBezTo>
                    <a:pt x="245" y="249"/>
                    <a:pt x="198" y="252"/>
                    <a:pt x="170" y="228"/>
                  </a:cubicBezTo>
                  <a:close/>
                  <a:moveTo>
                    <a:pt x="69" y="69"/>
                  </a:moveTo>
                  <a:cubicBezTo>
                    <a:pt x="111" y="26"/>
                    <a:pt x="170" y="0"/>
                    <a:pt x="235" y="0"/>
                  </a:cubicBezTo>
                  <a:cubicBezTo>
                    <a:pt x="300" y="0"/>
                    <a:pt x="359" y="26"/>
                    <a:pt x="401" y="69"/>
                  </a:cubicBezTo>
                  <a:cubicBezTo>
                    <a:pt x="444" y="111"/>
                    <a:pt x="470" y="170"/>
                    <a:pt x="470" y="235"/>
                  </a:cubicBezTo>
                  <a:cubicBezTo>
                    <a:pt x="470" y="300"/>
                    <a:pt x="444" y="359"/>
                    <a:pt x="401" y="401"/>
                  </a:cubicBezTo>
                  <a:cubicBezTo>
                    <a:pt x="359" y="444"/>
                    <a:pt x="300" y="470"/>
                    <a:pt x="235" y="470"/>
                  </a:cubicBezTo>
                  <a:cubicBezTo>
                    <a:pt x="170" y="470"/>
                    <a:pt x="111" y="444"/>
                    <a:pt x="69" y="401"/>
                  </a:cubicBezTo>
                  <a:cubicBezTo>
                    <a:pt x="26" y="359"/>
                    <a:pt x="0" y="300"/>
                    <a:pt x="0" y="235"/>
                  </a:cubicBezTo>
                  <a:cubicBezTo>
                    <a:pt x="0" y="170"/>
                    <a:pt x="26" y="111"/>
                    <a:pt x="69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9" tIns="34295" rIns="68589" bIns="3429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3768895" y="3339265"/>
            <a:ext cx="428291" cy="468236"/>
            <a:chOff x="697828" y="4453123"/>
            <a:chExt cx="229831" cy="251300"/>
          </a:xfrm>
        </p:grpSpPr>
        <p:sp>
          <p:nvSpPr>
            <p:cNvPr id="43" name="Freeform 665"/>
            <p:cNvSpPr>
              <a:spLocks/>
            </p:cNvSpPr>
            <p:nvPr/>
          </p:nvSpPr>
          <p:spPr bwMode="auto">
            <a:xfrm>
              <a:off x="697828" y="4453123"/>
              <a:ext cx="229831" cy="177458"/>
            </a:xfrm>
            <a:custGeom>
              <a:avLst/>
              <a:gdLst>
                <a:gd name="T0" fmla="*/ 179 w 193"/>
                <a:gd name="T1" fmla="*/ 54 h 149"/>
                <a:gd name="T2" fmla="*/ 193 w 193"/>
                <a:gd name="T3" fmla="*/ 0 h 149"/>
                <a:gd name="T4" fmla="*/ 138 w 193"/>
                <a:gd name="T5" fmla="*/ 13 h 149"/>
                <a:gd name="T6" fmla="*/ 152 w 193"/>
                <a:gd name="T7" fmla="*/ 27 h 149"/>
                <a:gd name="T8" fmla="*/ 99 w 193"/>
                <a:gd name="T9" fmla="*/ 79 h 149"/>
                <a:gd name="T10" fmla="*/ 77 w 193"/>
                <a:gd name="T11" fmla="*/ 57 h 149"/>
                <a:gd name="T12" fmla="*/ 0 w 193"/>
                <a:gd name="T13" fmla="*/ 134 h 149"/>
                <a:gd name="T14" fmla="*/ 15 w 193"/>
                <a:gd name="T15" fmla="*/ 149 h 149"/>
                <a:gd name="T16" fmla="*/ 15 w 193"/>
                <a:gd name="T17" fmla="*/ 149 h 149"/>
                <a:gd name="T18" fmla="*/ 77 w 193"/>
                <a:gd name="T19" fmla="*/ 87 h 149"/>
                <a:gd name="T20" fmla="*/ 99 w 193"/>
                <a:gd name="T21" fmla="*/ 108 h 149"/>
                <a:gd name="T22" fmla="*/ 167 w 193"/>
                <a:gd name="T23" fmla="*/ 41 h 149"/>
                <a:gd name="T24" fmla="*/ 179 w 193"/>
                <a:gd name="T25" fmla="*/ 54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3" h="149">
                  <a:moveTo>
                    <a:pt x="179" y="54"/>
                  </a:moveTo>
                  <a:lnTo>
                    <a:pt x="193" y="0"/>
                  </a:lnTo>
                  <a:lnTo>
                    <a:pt x="138" y="13"/>
                  </a:lnTo>
                  <a:lnTo>
                    <a:pt x="152" y="27"/>
                  </a:lnTo>
                  <a:lnTo>
                    <a:pt x="99" y="79"/>
                  </a:lnTo>
                  <a:lnTo>
                    <a:pt x="77" y="57"/>
                  </a:lnTo>
                  <a:lnTo>
                    <a:pt x="0" y="134"/>
                  </a:lnTo>
                  <a:lnTo>
                    <a:pt x="15" y="149"/>
                  </a:lnTo>
                  <a:lnTo>
                    <a:pt x="15" y="149"/>
                  </a:lnTo>
                  <a:lnTo>
                    <a:pt x="77" y="87"/>
                  </a:lnTo>
                  <a:lnTo>
                    <a:pt x="99" y="108"/>
                  </a:lnTo>
                  <a:lnTo>
                    <a:pt x="167" y="41"/>
                  </a:lnTo>
                  <a:lnTo>
                    <a:pt x="179" y="5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68589" tIns="34295" rIns="68589" bIns="3429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4" name="Rectangle 666"/>
            <p:cNvSpPr>
              <a:spLocks noChangeArrowheads="1"/>
            </p:cNvSpPr>
            <p:nvPr/>
          </p:nvSpPr>
          <p:spPr bwMode="auto">
            <a:xfrm>
              <a:off x="718073" y="4643682"/>
              <a:ext cx="33343" cy="6074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68589" tIns="34295" rIns="68589" bIns="3429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5" name="Rectangle 667"/>
            <p:cNvSpPr>
              <a:spLocks noChangeArrowheads="1"/>
            </p:cNvSpPr>
            <p:nvPr/>
          </p:nvSpPr>
          <p:spPr bwMode="auto">
            <a:xfrm>
              <a:off x="772851" y="4613906"/>
              <a:ext cx="33343" cy="9051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68589" tIns="34295" rIns="68589" bIns="3429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6" name="Rectangle 668"/>
            <p:cNvSpPr>
              <a:spLocks noChangeArrowheads="1"/>
            </p:cNvSpPr>
            <p:nvPr/>
          </p:nvSpPr>
          <p:spPr bwMode="auto">
            <a:xfrm>
              <a:off x="828820" y="4584131"/>
              <a:ext cx="33343" cy="12029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68589" tIns="34295" rIns="68589" bIns="3429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7" name="Rectangle 669"/>
            <p:cNvSpPr>
              <a:spLocks noChangeArrowheads="1"/>
            </p:cNvSpPr>
            <p:nvPr/>
          </p:nvSpPr>
          <p:spPr bwMode="auto">
            <a:xfrm>
              <a:off x="883598" y="4554357"/>
              <a:ext cx="33343" cy="15006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68589" tIns="34295" rIns="68589" bIns="3429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48" name="梯形 47"/>
          <p:cNvSpPr/>
          <p:nvPr/>
        </p:nvSpPr>
        <p:spPr>
          <a:xfrm flipV="1">
            <a:off x="-324544" y="195486"/>
            <a:ext cx="1080120" cy="432048"/>
          </a:xfrm>
          <a:prstGeom prst="trapezoid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矩形 48"/>
          <p:cNvSpPr/>
          <p:nvPr/>
        </p:nvSpPr>
        <p:spPr>
          <a:xfrm>
            <a:off x="755576" y="195486"/>
            <a:ext cx="236475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单击此处添加标题文本</a:t>
            </a:r>
          </a:p>
        </p:txBody>
      </p:sp>
      <p:sp>
        <p:nvSpPr>
          <p:cNvPr id="50" name="文本框 49"/>
          <p:cNvSpPr txBox="1"/>
          <p:nvPr/>
        </p:nvSpPr>
        <p:spPr>
          <a:xfrm>
            <a:off x="216335" y="241652"/>
            <a:ext cx="478784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01</a:t>
            </a:r>
            <a:endParaRPr lang="zh-CN" altLang="en-US" sz="20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1" name="TextBox 61"/>
          <p:cNvSpPr txBox="1"/>
          <p:nvPr/>
        </p:nvSpPr>
        <p:spPr>
          <a:xfrm>
            <a:off x="1730652" y="3252097"/>
            <a:ext cx="1497425" cy="284661"/>
          </a:xfrm>
          <a:prstGeom prst="rect">
            <a:avLst/>
          </a:prstGeom>
          <a:noFill/>
        </p:spPr>
        <p:txBody>
          <a:bodyPr wrap="square" lIns="68545" tIns="34274" rIns="68545" bIns="34274" rtlCol="0">
            <a:spAutoFit/>
          </a:bodyPr>
          <a:lstStyle/>
          <a:p>
            <a:pPr algn="r" defTabSz="914060">
              <a:defRPr/>
            </a:pPr>
            <a:r>
              <a:rPr lang="zh-CN" altLang="en-US" sz="1400" b="1" kern="0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</a:p>
        </p:txBody>
      </p:sp>
      <p:sp>
        <p:nvSpPr>
          <p:cNvPr id="52" name="TextBox 62"/>
          <p:cNvSpPr txBox="1"/>
          <p:nvPr/>
        </p:nvSpPr>
        <p:spPr>
          <a:xfrm>
            <a:off x="1229131" y="3547171"/>
            <a:ext cx="1998948" cy="346216"/>
          </a:xfrm>
          <a:prstGeom prst="rect">
            <a:avLst/>
          </a:prstGeom>
          <a:noFill/>
        </p:spPr>
        <p:txBody>
          <a:bodyPr wrap="square" lIns="68545" tIns="34274" rIns="68545" bIns="34274" rtlCol="0">
            <a:spAutoFit/>
          </a:bodyPr>
          <a:lstStyle/>
          <a:p>
            <a:pPr algn="r" defTabSz="914060">
              <a:defRPr/>
            </a:pPr>
            <a:r>
              <a:rPr lang="zh-CN" altLang="en-US" sz="900" kern="0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900" kern="0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zh-CN" altLang="en-US" sz="900" kern="0" dirty="0">
              <a:solidFill>
                <a:schemeClr val="tx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3" name="TextBox 61"/>
          <p:cNvSpPr txBox="1"/>
          <p:nvPr/>
        </p:nvSpPr>
        <p:spPr>
          <a:xfrm>
            <a:off x="1369436" y="2336139"/>
            <a:ext cx="1497425" cy="284661"/>
          </a:xfrm>
          <a:prstGeom prst="rect">
            <a:avLst/>
          </a:prstGeom>
          <a:noFill/>
        </p:spPr>
        <p:txBody>
          <a:bodyPr wrap="square" lIns="68545" tIns="34274" rIns="68545" bIns="34274" rtlCol="0">
            <a:spAutoFit/>
          </a:bodyPr>
          <a:lstStyle/>
          <a:p>
            <a:pPr algn="r" defTabSz="914060">
              <a:defRPr/>
            </a:pPr>
            <a:r>
              <a:rPr lang="zh-CN" altLang="en-US" sz="1400" b="1" kern="0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</a:p>
        </p:txBody>
      </p:sp>
      <p:sp>
        <p:nvSpPr>
          <p:cNvPr id="54" name="TextBox 62"/>
          <p:cNvSpPr txBox="1"/>
          <p:nvPr/>
        </p:nvSpPr>
        <p:spPr>
          <a:xfrm>
            <a:off x="867915" y="2631213"/>
            <a:ext cx="1998948" cy="346216"/>
          </a:xfrm>
          <a:prstGeom prst="rect">
            <a:avLst/>
          </a:prstGeom>
          <a:noFill/>
        </p:spPr>
        <p:txBody>
          <a:bodyPr wrap="square" lIns="68545" tIns="34274" rIns="68545" bIns="34274" rtlCol="0">
            <a:spAutoFit/>
          </a:bodyPr>
          <a:lstStyle/>
          <a:p>
            <a:pPr algn="r" defTabSz="914060">
              <a:defRPr/>
            </a:pPr>
            <a:r>
              <a:rPr lang="zh-CN" altLang="en-US" sz="900" kern="0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900" kern="0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zh-CN" altLang="en-US" sz="900" kern="0" dirty="0">
              <a:solidFill>
                <a:schemeClr val="tx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5" name="TextBox 61"/>
          <p:cNvSpPr txBox="1"/>
          <p:nvPr/>
        </p:nvSpPr>
        <p:spPr>
          <a:xfrm>
            <a:off x="5837886" y="1358679"/>
            <a:ext cx="1497425" cy="284661"/>
          </a:xfrm>
          <a:prstGeom prst="rect">
            <a:avLst/>
          </a:prstGeom>
          <a:noFill/>
        </p:spPr>
        <p:txBody>
          <a:bodyPr wrap="square" lIns="68545" tIns="34274" rIns="68545" bIns="34274" rtlCol="0">
            <a:spAutoFit/>
          </a:bodyPr>
          <a:lstStyle/>
          <a:p>
            <a:pPr defTabSz="914060">
              <a:defRPr/>
            </a:pPr>
            <a:r>
              <a:rPr lang="zh-CN" altLang="en-US" sz="1400" b="1" kern="0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</a:p>
        </p:txBody>
      </p:sp>
      <p:sp>
        <p:nvSpPr>
          <p:cNvPr id="56" name="TextBox 62"/>
          <p:cNvSpPr txBox="1"/>
          <p:nvPr/>
        </p:nvSpPr>
        <p:spPr>
          <a:xfrm>
            <a:off x="5795393" y="1653753"/>
            <a:ext cx="1998948" cy="346216"/>
          </a:xfrm>
          <a:prstGeom prst="rect">
            <a:avLst/>
          </a:prstGeom>
          <a:noFill/>
        </p:spPr>
        <p:txBody>
          <a:bodyPr wrap="square" lIns="68545" tIns="34274" rIns="68545" bIns="34274" rtlCol="0">
            <a:spAutoFit/>
          </a:bodyPr>
          <a:lstStyle/>
          <a:p>
            <a:pPr defTabSz="914060">
              <a:defRPr/>
            </a:pPr>
            <a:r>
              <a:rPr lang="zh-CN" altLang="en-US" sz="900" kern="0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900" kern="0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zh-CN" altLang="en-US" sz="900" kern="0" dirty="0">
              <a:solidFill>
                <a:schemeClr val="tx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7" name="TextBox 61"/>
          <p:cNvSpPr txBox="1"/>
          <p:nvPr/>
        </p:nvSpPr>
        <p:spPr>
          <a:xfrm>
            <a:off x="5803789" y="3252097"/>
            <a:ext cx="1497425" cy="284661"/>
          </a:xfrm>
          <a:prstGeom prst="rect">
            <a:avLst/>
          </a:prstGeom>
          <a:noFill/>
        </p:spPr>
        <p:txBody>
          <a:bodyPr wrap="square" lIns="68545" tIns="34274" rIns="68545" bIns="34274" rtlCol="0">
            <a:spAutoFit/>
          </a:bodyPr>
          <a:lstStyle/>
          <a:p>
            <a:pPr defTabSz="914060">
              <a:defRPr/>
            </a:pPr>
            <a:r>
              <a:rPr lang="zh-CN" altLang="en-US" sz="1400" b="1" kern="0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</a:p>
        </p:txBody>
      </p:sp>
      <p:sp>
        <p:nvSpPr>
          <p:cNvPr id="58" name="TextBox 62"/>
          <p:cNvSpPr txBox="1"/>
          <p:nvPr/>
        </p:nvSpPr>
        <p:spPr>
          <a:xfrm>
            <a:off x="5795393" y="3547171"/>
            <a:ext cx="1998948" cy="346216"/>
          </a:xfrm>
          <a:prstGeom prst="rect">
            <a:avLst/>
          </a:prstGeom>
          <a:noFill/>
        </p:spPr>
        <p:txBody>
          <a:bodyPr wrap="square" lIns="68545" tIns="34274" rIns="68545" bIns="34274" rtlCol="0">
            <a:spAutoFit/>
          </a:bodyPr>
          <a:lstStyle/>
          <a:p>
            <a:pPr defTabSz="914060">
              <a:defRPr/>
            </a:pPr>
            <a:r>
              <a:rPr lang="zh-CN" altLang="en-US" sz="900" kern="0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900" kern="0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zh-CN" altLang="en-US" sz="900" kern="0" dirty="0">
              <a:solidFill>
                <a:schemeClr val="tx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9" name="TextBox 61"/>
          <p:cNvSpPr txBox="1"/>
          <p:nvPr/>
        </p:nvSpPr>
        <p:spPr>
          <a:xfrm>
            <a:off x="6438644" y="2336139"/>
            <a:ext cx="1497425" cy="284661"/>
          </a:xfrm>
          <a:prstGeom prst="rect">
            <a:avLst/>
          </a:prstGeom>
          <a:noFill/>
        </p:spPr>
        <p:txBody>
          <a:bodyPr wrap="square" lIns="68545" tIns="34274" rIns="68545" bIns="34274" rtlCol="0">
            <a:spAutoFit/>
          </a:bodyPr>
          <a:lstStyle/>
          <a:p>
            <a:pPr defTabSz="914060">
              <a:defRPr/>
            </a:pPr>
            <a:r>
              <a:rPr lang="zh-CN" altLang="en-US" sz="1400" b="1" kern="0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</a:p>
        </p:txBody>
      </p:sp>
      <p:sp>
        <p:nvSpPr>
          <p:cNvPr id="60" name="TextBox 62"/>
          <p:cNvSpPr txBox="1"/>
          <p:nvPr/>
        </p:nvSpPr>
        <p:spPr>
          <a:xfrm>
            <a:off x="6363738" y="2631213"/>
            <a:ext cx="1998948" cy="346216"/>
          </a:xfrm>
          <a:prstGeom prst="rect">
            <a:avLst/>
          </a:prstGeom>
          <a:noFill/>
        </p:spPr>
        <p:txBody>
          <a:bodyPr wrap="square" lIns="68545" tIns="34274" rIns="68545" bIns="34274" rtlCol="0">
            <a:spAutoFit/>
          </a:bodyPr>
          <a:lstStyle/>
          <a:p>
            <a:pPr defTabSz="914060">
              <a:defRPr/>
            </a:pPr>
            <a:r>
              <a:rPr lang="zh-CN" altLang="en-US" sz="900" kern="0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900" kern="0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zh-CN" altLang="en-US" sz="900" kern="0" dirty="0">
              <a:solidFill>
                <a:schemeClr val="tx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71745473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557" r="48001" b="29919"/>
          <a:stretch>
            <a:fillRect/>
          </a:stretch>
        </p:blipFill>
        <p:spPr>
          <a:xfrm>
            <a:off x="1" y="1203598"/>
            <a:ext cx="4754819" cy="2592288"/>
          </a:xfrm>
          <a:custGeom>
            <a:avLst/>
            <a:gdLst>
              <a:gd name="connsiteX0" fmla="*/ 0 w 4754819"/>
              <a:gd name="connsiteY0" fmla="*/ 0 h 2592288"/>
              <a:gd name="connsiteX1" fmla="*/ 4754819 w 4754819"/>
              <a:gd name="connsiteY1" fmla="*/ 0 h 2592288"/>
              <a:gd name="connsiteX2" fmla="*/ 4106747 w 4754819"/>
              <a:gd name="connsiteY2" fmla="*/ 2592288 h 2592288"/>
              <a:gd name="connsiteX3" fmla="*/ 0 w 4754819"/>
              <a:gd name="connsiteY3" fmla="*/ 2592288 h 2592288"/>
              <a:gd name="connsiteX4" fmla="*/ 0 w 4754819"/>
              <a:gd name="connsiteY4" fmla="*/ 0 h 2592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54819" h="2592288">
                <a:moveTo>
                  <a:pt x="0" y="0"/>
                </a:moveTo>
                <a:lnTo>
                  <a:pt x="4754819" y="0"/>
                </a:lnTo>
                <a:lnTo>
                  <a:pt x="4106747" y="2592288"/>
                </a:lnTo>
                <a:lnTo>
                  <a:pt x="0" y="2592288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488" t="46456" b="21650"/>
          <a:stretch>
            <a:fillRect/>
          </a:stretch>
        </p:blipFill>
        <p:spPr>
          <a:xfrm>
            <a:off x="4067944" y="2355727"/>
            <a:ext cx="5076056" cy="1944216"/>
          </a:xfrm>
          <a:custGeom>
            <a:avLst/>
            <a:gdLst>
              <a:gd name="connsiteX0" fmla="*/ 486054 w 5076056"/>
              <a:gd name="connsiteY0" fmla="*/ 0 h 1944216"/>
              <a:gd name="connsiteX1" fmla="*/ 5076056 w 5076056"/>
              <a:gd name="connsiteY1" fmla="*/ 0 h 1944216"/>
              <a:gd name="connsiteX2" fmla="*/ 5076056 w 5076056"/>
              <a:gd name="connsiteY2" fmla="*/ 1944216 h 1944216"/>
              <a:gd name="connsiteX3" fmla="*/ 0 w 5076056"/>
              <a:gd name="connsiteY3" fmla="*/ 1944216 h 1944216"/>
              <a:gd name="connsiteX4" fmla="*/ 486054 w 5076056"/>
              <a:gd name="connsiteY4" fmla="*/ 0 h 19442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76056" h="1944216">
                <a:moveTo>
                  <a:pt x="486054" y="0"/>
                </a:moveTo>
                <a:lnTo>
                  <a:pt x="5076056" y="0"/>
                </a:lnTo>
                <a:lnTo>
                  <a:pt x="5076056" y="1944216"/>
                </a:lnTo>
                <a:lnTo>
                  <a:pt x="0" y="1944216"/>
                </a:lnTo>
                <a:lnTo>
                  <a:pt x="486054" y="0"/>
                </a:lnTo>
                <a:close/>
              </a:path>
            </a:pathLst>
          </a:cu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2065" t="27557" r="100000" b="29919"/>
          <a:stretch>
            <a:fillRect/>
          </a:stretch>
        </p:blipFill>
        <p:spPr>
          <a:xfrm>
            <a:off x="-2017664" y="1203598"/>
            <a:ext cx="2017664" cy="2592288"/>
          </a:xfrm>
          <a:custGeom>
            <a:avLst/>
            <a:gdLst>
              <a:gd name="connsiteX0" fmla="*/ 0 w 2017664"/>
              <a:gd name="connsiteY0" fmla="*/ 0 h 2592288"/>
              <a:gd name="connsiteX1" fmla="*/ 2017664 w 2017664"/>
              <a:gd name="connsiteY1" fmla="*/ 0 h 2592288"/>
              <a:gd name="connsiteX2" fmla="*/ 2017664 w 2017664"/>
              <a:gd name="connsiteY2" fmla="*/ 2592288 h 2592288"/>
              <a:gd name="connsiteX3" fmla="*/ 648072 w 2017664"/>
              <a:gd name="connsiteY3" fmla="*/ 2592288 h 2592288"/>
              <a:gd name="connsiteX4" fmla="*/ 0 w 2017664"/>
              <a:gd name="connsiteY4" fmla="*/ 0 h 2592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17664" h="2592288">
                <a:moveTo>
                  <a:pt x="0" y="0"/>
                </a:moveTo>
                <a:lnTo>
                  <a:pt x="2017664" y="0"/>
                </a:lnTo>
                <a:lnTo>
                  <a:pt x="2017664" y="2592288"/>
                </a:lnTo>
                <a:lnTo>
                  <a:pt x="648072" y="2592288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000" t="46456" r="-12595" b="21650"/>
          <a:stretch>
            <a:fillRect/>
          </a:stretch>
        </p:blipFill>
        <p:spPr>
          <a:xfrm>
            <a:off x="9144001" y="2355727"/>
            <a:ext cx="1151703" cy="1944216"/>
          </a:xfrm>
          <a:custGeom>
            <a:avLst/>
            <a:gdLst>
              <a:gd name="connsiteX0" fmla="*/ 0 w 1151703"/>
              <a:gd name="connsiteY0" fmla="*/ 0 h 1944216"/>
              <a:gd name="connsiteX1" fmla="*/ 665649 w 1151703"/>
              <a:gd name="connsiteY1" fmla="*/ 0 h 1944216"/>
              <a:gd name="connsiteX2" fmla="*/ 1151703 w 1151703"/>
              <a:gd name="connsiteY2" fmla="*/ 1944216 h 1944216"/>
              <a:gd name="connsiteX3" fmla="*/ 0 w 1151703"/>
              <a:gd name="connsiteY3" fmla="*/ 1944216 h 1944216"/>
              <a:gd name="connsiteX4" fmla="*/ 0 w 1151703"/>
              <a:gd name="connsiteY4" fmla="*/ 0 h 19442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1703" h="1944216">
                <a:moveTo>
                  <a:pt x="0" y="0"/>
                </a:moveTo>
                <a:lnTo>
                  <a:pt x="665649" y="0"/>
                </a:lnTo>
                <a:lnTo>
                  <a:pt x="1151703" y="1944216"/>
                </a:lnTo>
                <a:lnTo>
                  <a:pt x="0" y="1944216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0" name="梯形 9"/>
          <p:cNvSpPr/>
          <p:nvPr/>
        </p:nvSpPr>
        <p:spPr>
          <a:xfrm flipV="1">
            <a:off x="-324544" y="195486"/>
            <a:ext cx="1080120" cy="432048"/>
          </a:xfrm>
          <a:prstGeom prst="trapezoid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55576" y="195486"/>
            <a:ext cx="236475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单击此处添加标题文本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216335" y="241652"/>
            <a:ext cx="478784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01</a:t>
            </a:r>
            <a:endParaRPr lang="zh-CN" altLang="en-US" sz="20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932040" y="1421872"/>
            <a:ext cx="3600400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2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900" dirty="0">
                <a:solidFill>
                  <a:schemeClr val="tx2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200</a:t>
            </a:r>
            <a:r>
              <a:rPr lang="zh-CN" altLang="en-US" sz="900" dirty="0">
                <a:solidFill>
                  <a:schemeClr val="tx2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字以内，据统计每页幻灯片的最好控制在</a:t>
            </a:r>
            <a:r>
              <a:rPr lang="en-US" altLang="zh-CN" sz="900" dirty="0">
                <a:solidFill>
                  <a:schemeClr val="tx2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5</a:t>
            </a:r>
            <a:r>
              <a:rPr lang="zh-CN" altLang="en-US" sz="900" dirty="0">
                <a:solidFill>
                  <a:schemeClr val="tx2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分钟之内</a:t>
            </a:r>
            <a:r>
              <a:rPr lang="zh-CN" altLang="en-US" sz="900" dirty="0" smtClean="0">
                <a:solidFill>
                  <a:schemeClr val="tx2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。</a:t>
            </a:r>
            <a:endParaRPr lang="zh-CN" altLang="en-US" sz="900" dirty="0">
              <a:solidFill>
                <a:schemeClr val="tx2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+mn-lt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23528" y="3942152"/>
            <a:ext cx="3600400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2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900" dirty="0">
                <a:solidFill>
                  <a:schemeClr val="tx2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200</a:t>
            </a:r>
            <a:r>
              <a:rPr lang="zh-CN" altLang="en-US" sz="900" dirty="0">
                <a:solidFill>
                  <a:schemeClr val="tx2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字以内，据统计每页幻灯片的最好控制在</a:t>
            </a:r>
            <a:r>
              <a:rPr lang="en-US" altLang="zh-CN" sz="900" dirty="0">
                <a:solidFill>
                  <a:schemeClr val="tx2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5</a:t>
            </a:r>
            <a:r>
              <a:rPr lang="zh-CN" altLang="en-US" sz="900" dirty="0">
                <a:solidFill>
                  <a:schemeClr val="tx2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分钟之内</a:t>
            </a:r>
            <a:r>
              <a:rPr lang="zh-CN" altLang="en-US" sz="900" dirty="0" smtClean="0">
                <a:solidFill>
                  <a:schemeClr val="tx2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。</a:t>
            </a:r>
            <a:endParaRPr lang="zh-CN" altLang="en-US" sz="900" dirty="0">
              <a:solidFill>
                <a:schemeClr val="tx2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+mn-lt"/>
            </a:endParaRPr>
          </a:p>
        </p:txBody>
      </p:sp>
      <p:sp>
        <p:nvSpPr>
          <p:cNvPr id="22" name="MH_SubTitle_2"/>
          <p:cNvSpPr txBox="1">
            <a:spLocks/>
          </p:cNvSpPr>
          <p:nvPr>
            <p:custDataLst>
              <p:tags r:id="rId1"/>
            </p:custDataLst>
          </p:nvPr>
        </p:nvSpPr>
        <p:spPr>
          <a:xfrm>
            <a:off x="5004048" y="1142476"/>
            <a:ext cx="2403871" cy="340519"/>
          </a:xfrm>
          <a:prstGeom prst="rect">
            <a:avLst/>
          </a:prstGeom>
          <a:noFill/>
        </p:spPr>
        <p:txBody>
          <a:bodyPr lIns="0" tIns="0" rIns="0" bIns="0" anchor="ctr">
            <a:norm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200"/>
            </a:lvl1pPr>
          </a:lstStyle>
          <a:p>
            <a:pPr>
              <a:defRPr/>
            </a:pPr>
            <a:r>
              <a:rPr lang="zh-CN" altLang="en-US" sz="1400" b="1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359288299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8" name="MH_Other_4"/>
          <p:cNvCxnSpPr/>
          <p:nvPr>
            <p:custDataLst>
              <p:tags r:id="rId1"/>
            </p:custDataLst>
          </p:nvPr>
        </p:nvCxnSpPr>
        <p:spPr>
          <a:xfrm>
            <a:off x="2606113" y="1640862"/>
            <a:ext cx="1200538" cy="0"/>
          </a:xfrm>
          <a:prstGeom prst="straightConnector1">
            <a:avLst/>
          </a:prstGeom>
          <a:ln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MH_Other_4"/>
          <p:cNvCxnSpPr/>
          <p:nvPr>
            <p:custDataLst>
              <p:tags r:id="rId2"/>
            </p:custDataLst>
          </p:nvPr>
        </p:nvCxnSpPr>
        <p:spPr>
          <a:xfrm>
            <a:off x="2802952" y="2411825"/>
            <a:ext cx="1003698" cy="0"/>
          </a:xfrm>
          <a:prstGeom prst="straightConnector1">
            <a:avLst/>
          </a:prstGeom>
          <a:ln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MH_Other_4"/>
          <p:cNvCxnSpPr/>
          <p:nvPr>
            <p:custDataLst>
              <p:tags r:id="rId3"/>
            </p:custDataLst>
          </p:nvPr>
        </p:nvCxnSpPr>
        <p:spPr>
          <a:xfrm>
            <a:off x="2513091" y="3182793"/>
            <a:ext cx="1293556" cy="0"/>
          </a:xfrm>
          <a:prstGeom prst="straightConnector1">
            <a:avLst/>
          </a:prstGeom>
          <a:ln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MH_Other_4"/>
          <p:cNvCxnSpPr/>
          <p:nvPr>
            <p:custDataLst>
              <p:tags r:id="rId4"/>
            </p:custDataLst>
          </p:nvPr>
        </p:nvCxnSpPr>
        <p:spPr>
          <a:xfrm>
            <a:off x="2802952" y="3953755"/>
            <a:ext cx="1003698" cy="0"/>
          </a:xfrm>
          <a:prstGeom prst="straightConnector1">
            <a:avLst/>
          </a:prstGeom>
          <a:ln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9" name="组合 48"/>
          <p:cNvGrpSpPr/>
          <p:nvPr/>
        </p:nvGrpSpPr>
        <p:grpSpPr>
          <a:xfrm>
            <a:off x="4237025" y="1271312"/>
            <a:ext cx="3677076" cy="757744"/>
            <a:chOff x="6041001" y="1937629"/>
            <a:chExt cx="4902769" cy="1010324"/>
          </a:xfrm>
        </p:grpSpPr>
        <p:sp>
          <p:nvSpPr>
            <p:cNvPr id="50" name="MH_Text_2"/>
            <p:cNvSpPr txBox="1">
              <a:spLocks/>
            </p:cNvSpPr>
            <p:nvPr>
              <p:custDataLst>
                <p:tags r:id="rId15"/>
              </p:custDataLst>
            </p:nvPr>
          </p:nvSpPr>
          <p:spPr>
            <a:xfrm>
              <a:off x="6041001" y="2396869"/>
              <a:ext cx="4902769" cy="551084"/>
            </a:xfrm>
            <a:prstGeom prst="rect">
              <a:avLst/>
            </a:prstGeom>
            <a:noFill/>
          </p:spPr>
          <p:txBody>
            <a:bodyPr lIns="0" tIns="0" rIns="0" bIns="0">
              <a:norm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200"/>
              </a:lvl1pPr>
            </a:lstStyle>
            <a:p>
              <a:pPr>
                <a:lnSpc>
                  <a:spcPct val="120000"/>
                </a:lnSpc>
                <a:defRPr/>
              </a:pPr>
              <a:r>
                <a:rPr lang="zh-CN" altLang="en-US" sz="1000" dirty="0">
                  <a:solidFill>
                    <a:schemeClr val="tx2"/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2"/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zh-CN" altLang="en-US" sz="1000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1" name="MH_SubTitle_2"/>
            <p:cNvSpPr txBox="1">
              <a:spLocks/>
            </p:cNvSpPr>
            <p:nvPr>
              <p:custDataLst>
                <p:tags r:id="rId16"/>
              </p:custDataLst>
            </p:nvPr>
          </p:nvSpPr>
          <p:spPr>
            <a:xfrm>
              <a:off x="6041002" y="1937629"/>
              <a:ext cx="3205162" cy="454025"/>
            </a:xfrm>
            <a:prstGeom prst="rect">
              <a:avLst/>
            </a:prstGeom>
            <a:noFill/>
          </p:spPr>
          <p:txBody>
            <a:bodyPr lIns="0" tIns="0" rIns="0" bIns="0" anchor="ctr">
              <a:norm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200"/>
              </a:lvl1pPr>
            </a:lstStyle>
            <a:p>
              <a:pPr>
                <a:defRPr/>
              </a:pPr>
              <a:r>
                <a:rPr lang="zh-CN" altLang="en-US" sz="1400" b="1" dirty="0">
                  <a:solidFill>
                    <a:schemeClr val="tx2"/>
                  </a:solidFill>
                  <a:latin typeface="+mn-lt"/>
                  <a:ea typeface="+mn-ea"/>
                  <a:cs typeface="+mn-ea"/>
                  <a:sym typeface="+mn-lt"/>
                </a:rPr>
                <a:t>单击此处添加标题文本</a:t>
              </a:r>
            </a:p>
          </p:txBody>
        </p:sp>
      </p:grpSp>
      <p:sp>
        <p:nvSpPr>
          <p:cNvPr id="52" name="MH_Other_1"/>
          <p:cNvSpPr/>
          <p:nvPr>
            <p:custDataLst>
              <p:tags r:id="rId5"/>
            </p:custDataLst>
          </p:nvPr>
        </p:nvSpPr>
        <p:spPr>
          <a:xfrm rot="21439215">
            <a:off x="2134919" y="2076465"/>
            <a:ext cx="742596" cy="752226"/>
          </a:xfrm>
          <a:prstGeom prst="roundRect">
            <a:avLst>
              <a:gd name="adj" fmla="val 18567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1" tIns="34286" rIns="68571" bIns="34286" anchor="ctr"/>
          <a:lstStyle/>
          <a:p>
            <a:pPr algn="ctr">
              <a:defRPr/>
            </a:pPr>
            <a:r>
              <a:rPr lang="en-US" altLang="zh-CN" sz="1600" dirty="0" smtClean="0">
                <a:solidFill>
                  <a:srgbClr val="FFFFFF"/>
                </a:solidFill>
                <a:cs typeface="+mn-ea"/>
                <a:sym typeface="+mn-lt"/>
              </a:rPr>
              <a:t>2019</a:t>
            </a:r>
            <a:endParaRPr lang="zh-CN" altLang="en-US" sz="16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53" name="MH_Other_3"/>
          <p:cNvSpPr/>
          <p:nvPr>
            <p:custDataLst>
              <p:tags r:id="rId6"/>
            </p:custDataLst>
          </p:nvPr>
        </p:nvSpPr>
        <p:spPr>
          <a:xfrm rot="183635">
            <a:off x="1927255" y="1311718"/>
            <a:ext cx="743559" cy="752226"/>
          </a:xfrm>
          <a:prstGeom prst="roundRect">
            <a:avLst>
              <a:gd name="adj" fmla="val 18567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1" tIns="34286" rIns="68571" bIns="34286" anchor="ctr"/>
          <a:lstStyle/>
          <a:p>
            <a:pPr algn="ctr">
              <a:defRPr/>
            </a:pPr>
            <a:r>
              <a:rPr lang="en-US" altLang="zh-CN" sz="1600" dirty="0" smtClean="0">
                <a:solidFill>
                  <a:srgbClr val="FFFFFF"/>
                </a:solidFill>
                <a:cs typeface="+mn-ea"/>
                <a:sym typeface="+mn-lt"/>
              </a:rPr>
              <a:t>2018</a:t>
            </a:r>
            <a:endParaRPr lang="zh-CN" altLang="en-US" sz="16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54" name="MH_Other_1"/>
          <p:cNvSpPr/>
          <p:nvPr>
            <p:custDataLst>
              <p:tags r:id="rId7"/>
            </p:custDataLst>
          </p:nvPr>
        </p:nvSpPr>
        <p:spPr>
          <a:xfrm>
            <a:off x="1854753" y="2856523"/>
            <a:ext cx="742596" cy="752226"/>
          </a:xfrm>
          <a:prstGeom prst="roundRect">
            <a:avLst>
              <a:gd name="adj" fmla="val 18567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1" tIns="34286" rIns="68571" bIns="34286" anchor="ctr"/>
          <a:lstStyle/>
          <a:p>
            <a:pPr algn="ctr">
              <a:defRPr/>
            </a:pPr>
            <a:r>
              <a:rPr lang="en-US" altLang="zh-CN" sz="1600" dirty="0" smtClean="0">
                <a:solidFill>
                  <a:srgbClr val="FFFFFF"/>
                </a:solidFill>
                <a:cs typeface="+mn-ea"/>
                <a:sym typeface="+mn-lt"/>
              </a:rPr>
              <a:t>2020</a:t>
            </a:r>
            <a:endParaRPr lang="zh-CN" altLang="en-US" sz="16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55" name="MH_Other_1"/>
          <p:cNvSpPr/>
          <p:nvPr>
            <p:custDataLst>
              <p:tags r:id="rId8"/>
            </p:custDataLst>
          </p:nvPr>
        </p:nvSpPr>
        <p:spPr>
          <a:xfrm rot="21261977">
            <a:off x="2109481" y="3610729"/>
            <a:ext cx="742596" cy="752226"/>
          </a:xfrm>
          <a:prstGeom prst="roundRect">
            <a:avLst>
              <a:gd name="adj" fmla="val 18567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1" tIns="34286" rIns="68571" bIns="34286" anchor="ctr"/>
          <a:lstStyle/>
          <a:p>
            <a:pPr algn="ctr">
              <a:defRPr/>
            </a:pPr>
            <a:r>
              <a:rPr lang="en-US" altLang="zh-CN" sz="1600" dirty="0" smtClean="0">
                <a:solidFill>
                  <a:srgbClr val="FFFFFF"/>
                </a:solidFill>
                <a:cs typeface="+mn-ea"/>
                <a:sym typeface="+mn-lt"/>
              </a:rPr>
              <a:t>2021</a:t>
            </a:r>
            <a:endParaRPr lang="zh-CN" altLang="en-US" sz="16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7" name="梯形 26"/>
          <p:cNvSpPr/>
          <p:nvPr/>
        </p:nvSpPr>
        <p:spPr>
          <a:xfrm flipV="1">
            <a:off x="-324544" y="195486"/>
            <a:ext cx="1080120" cy="432048"/>
          </a:xfrm>
          <a:prstGeom prst="trapezoid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755576" y="195486"/>
            <a:ext cx="236475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单击此处添加标题文本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216335" y="241652"/>
            <a:ext cx="478784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01</a:t>
            </a:r>
            <a:endParaRPr lang="zh-CN" altLang="en-US" sz="20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4237025" y="2099732"/>
            <a:ext cx="3677076" cy="757744"/>
            <a:chOff x="6041001" y="1937629"/>
            <a:chExt cx="4902769" cy="1010324"/>
          </a:xfrm>
        </p:grpSpPr>
        <p:sp>
          <p:nvSpPr>
            <p:cNvPr id="31" name="MH_Text_2"/>
            <p:cNvSpPr txBox="1">
              <a:spLocks/>
            </p:cNvSpPr>
            <p:nvPr>
              <p:custDataLst>
                <p:tags r:id="rId13"/>
              </p:custDataLst>
            </p:nvPr>
          </p:nvSpPr>
          <p:spPr>
            <a:xfrm>
              <a:off x="6041001" y="2396869"/>
              <a:ext cx="4902769" cy="551084"/>
            </a:xfrm>
            <a:prstGeom prst="rect">
              <a:avLst/>
            </a:prstGeom>
            <a:noFill/>
          </p:spPr>
          <p:txBody>
            <a:bodyPr lIns="0" tIns="0" rIns="0" bIns="0">
              <a:norm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200"/>
              </a:lvl1pPr>
            </a:lstStyle>
            <a:p>
              <a:pPr>
                <a:lnSpc>
                  <a:spcPct val="120000"/>
                </a:lnSpc>
                <a:defRPr/>
              </a:pPr>
              <a:r>
                <a:rPr lang="zh-CN" altLang="en-US" sz="1000" dirty="0">
                  <a:solidFill>
                    <a:schemeClr val="tx2"/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2"/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zh-CN" altLang="en-US" sz="1000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2" name="MH_SubTitle_2"/>
            <p:cNvSpPr txBox="1">
              <a:spLocks/>
            </p:cNvSpPr>
            <p:nvPr>
              <p:custDataLst>
                <p:tags r:id="rId14"/>
              </p:custDataLst>
            </p:nvPr>
          </p:nvSpPr>
          <p:spPr>
            <a:xfrm>
              <a:off x="6041002" y="1937629"/>
              <a:ext cx="3205162" cy="454025"/>
            </a:xfrm>
            <a:prstGeom prst="rect">
              <a:avLst/>
            </a:prstGeom>
            <a:noFill/>
          </p:spPr>
          <p:txBody>
            <a:bodyPr lIns="0" tIns="0" rIns="0" bIns="0" anchor="ctr">
              <a:norm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200"/>
              </a:lvl1pPr>
            </a:lstStyle>
            <a:p>
              <a:pPr>
                <a:defRPr/>
              </a:pPr>
              <a:r>
                <a:rPr lang="zh-CN" altLang="en-US" sz="1400" b="1" dirty="0">
                  <a:solidFill>
                    <a:schemeClr val="tx2"/>
                  </a:solidFill>
                  <a:latin typeface="+mn-lt"/>
                  <a:ea typeface="+mn-ea"/>
                  <a:cs typeface="+mn-ea"/>
                  <a:sym typeface="+mn-lt"/>
                </a:rPr>
                <a:t>单击此处添加标题文本</a:t>
              </a: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4237025" y="2931790"/>
            <a:ext cx="3677076" cy="757744"/>
            <a:chOff x="6041001" y="1937629"/>
            <a:chExt cx="4902769" cy="1010324"/>
          </a:xfrm>
        </p:grpSpPr>
        <p:sp>
          <p:nvSpPr>
            <p:cNvPr id="34" name="MH_Text_2"/>
            <p:cNvSpPr txBox="1">
              <a:spLocks/>
            </p:cNvSpPr>
            <p:nvPr>
              <p:custDataLst>
                <p:tags r:id="rId11"/>
              </p:custDataLst>
            </p:nvPr>
          </p:nvSpPr>
          <p:spPr>
            <a:xfrm>
              <a:off x="6041001" y="2396869"/>
              <a:ext cx="4902769" cy="551084"/>
            </a:xfrm>
            <a:prstGeom prst="rect">
              <a:avLst/>
            </a:prstGeom>
            <a:noFill/>
          </p:spPr>
          <p:txBody>
            <a:bodyPr lIns="0" tIns="0" rIns="0" bIns="0">
              <a:norm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200"/>
              </a:lvl1pPr>
            </a:lstStyle>
            <a:p>
              <a:pPr>
                <a:lnSpc>
                  <a:spcPct val="120000"/>
                </a:lnSpc>
                <a:defRPr/>
              </a:pPr>
              <a:r>
                <a:rPr lang="zh-CN" altLang="en-US" sz="1000" dirty="0">
                  <a:solidFill>
                    <a:schemeClr val="tx2"/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2"/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zh-CN" altLang="en-US" sz="1000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5" name="MH_SubTitle_2"/>
            <p:cNvSpPr txBox="1">
              <a:spLocks/>
            </p:cNvSpPr>
            <p:nvPr>
              <p:custDataLst>
                <p:tags r:id="rId12"/>
              </p:custDataLst>
            </p:nvPr>
          </p:nvSpPr>
          <p:spPr>
            <a:xfrm>
              <a:off x="6041002" y="1937629"/>
              <a:ext cx="3205162" cy="454025"/>
            </a:xfrm>
            <a:prstGeom prst="rect">
              <a:avLst/>
            </a:prstGeom>
            <a:noFill/>
          </p:spPr>
          <p:txBody>
            <a:bodyPr lIns="0" tIns="0" rIns="0" bIns="0" anchor="ctr">
              <a:norm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200"/>
              </a:lvl1pPr>
            </a:lstStyle>
            <a:p>
              <a:pPr>
                <a:defRPr/>
              </a:pPr>
              <a:r>
                <a:rPr lang="zh-CN" altLang="en-US" sz="1400" b="1" dirty="0">
                  <a:solidFill>
                    <a:schemeClr val="tx2"/>
                  </a:solidFill>
                  <a:latin typeface="+mn-lt"/>
                  <a:ea typeface="+mn-ea"/>
                  <a:cs typeface="+mn-ea"/>
                  <a:sym typeface="+mn-lt"/>
                </a:rPr>
                <a:t>单击此处添加标题文本</a:t>
              </a: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4237025" y="3654306"/>
            <a:ext cx="3677076" cy="757744"/>
            <a:chOff x="6041001" y="1937629"/>
            <a:chExt cx="4902769" cy="1010324"/>
          </a:xfrm>
        </p:grpSpPr>
        <p:sp>
          <p:nvSpPr>
            <p:cNvPr id="37" name="MH_Text_2"/>
            <p:cNvSpPr txBox="1">
              <a:spLocks/>
            </p:cNvSpPr>
            <p:nvPr>
              <p:custDataLst>
                <p:tags r:id="rId9"/>
              </p:custDataLst>
            </p:nvPr>
          </p:nvSpPr>
          <p:spPr>
            <a:xfrm>
              <a:off x="6041001" y="2396869"/>
              <a:ext cx="4902769" cy="551084"/>
            </a:xfrm>
            <a:prstGeom prst="rect">
              <a:avLst/>
            </a:prstGeom>
            <a:noFill/>
          </p:spPr>
          <p:txBody>
            <a:bodyPr lIns="0" tIns="0" rIns="0" bIns="0">
              <a:norm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200"/>
              </a:lvl1pPr>
            </a:lstStyle>
            <a:p>
              <a:pPr>
                <a:lnSpc>
                  <a:spcPct val="120000"/>
                </a:lnSpc>
                <a:defRPr/>
              </a:pPr>
              <a:r>
                <a:rPr lang="zh-CN" altLang="en-US" sz="1000" dirty="0">
                  <a:solidFill>
                    <a:schemeClr val="tx2"/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2"/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zh-CN" altLang="en-US" sz="1000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8" name="MH_SubTitle_2"/>
            <p:cNvSpPr txBox="1">
              <a:spLocks/>
            </p:cNvSpPr>
            <p:nvPr>
              <p:custDataLst>
                <p:tags r:id="rId10"/>
              </p:custDataLst>
            </p:nvPr>
          </p:nvSpPr>
          <p:spPr>
            <a:xfrm>
              <a:off x="6041002" y="1937629"/>
              <a:ext cx="3205162" cy="454025"/>
            </a:xfrm>
            <a:prstGeom prst="rect">
              <a:avLst/>
            </a:prstGeom>
            <a:noFill/>
          </p:spPr>
          <p:txBody>
            <a:bodyPr lIns="0" tIns="0" rIns="0" bIns="0" anchor="ctr">
              <a:norm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200"/>
              </a:lvl1pPr>
            </a:lstStyle>
            <a:p>
              <a:pPr>
                <a:defRPr/>
              </a:pPr>
              <a:r>
                <a:rPr lang="zh-CN" altLang="en-US" sz="1400" b="1" dirty="0">
                  <a:solidFill>
                    <a:schemeClr val="tx2"/>
                  </a:solidFill>
                  <a:latin typeface="+mn-lt"/>
                  <a:ea typeface="+mn-ea"/>
                  <a:cs typeface="+mn-ea"/>
                  <a:sym typeface="+mn-lt"/>
                </a:rPr>
                <a:t>单击此处添加标题文本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2656631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MH_Other_1"/>
          <p:cNvSpPr/>
          <p:nvPr>
            <p:custDataLst>
              <p:tags r:id="rId1"/>
            </p:custDataLst>
          </p:nvPr>
        </p:nvSpPr>
        <p:spPr>
          <a:xfrm>
            <a:off x="4168636" y="1397011"/>
            <a:ext cx="2334424" cy="918726"/>
          </a:xfrm>
          <a:custGeom>
            <a:avLst/>
            <a:gdLst>
              <a:gd name="connsiteX0" fmla="*/ 1647823 w 1871661"/>
              <a:gd name="connsiteY0" fmla="*/ 0 h 736603"/>
              <a:gd name="connsiteX1" fmla="*/ 1871661 w 1871661"/>
              <a:gd name="connsiteY1" fmla="*/ 223839 h 736603"/>
              <a:gd name="connsiteX2" fmla="*/ 1647823 w 1871661"/>
              <a:gd name="connsiteY2" fmla="*/ 447677 h 736603"/>
              <a:gd name="connsiteX3" fmla="*/ 1647823 w 1871661"/>
              <a:gd name="connsiteY3" fmla="*/ 335758 h 736603"/>
              <a:gd name="connsiteX4" fmla="*/ 631046 w 1871661"/>
              <a:gd name="connsiteY4" fmla="*/ 335758 h 736603"/>
              <a:gd name="connsiteX5" fmla="*/ 631031 w 1871661"/>
              <a:gd name="connsiteY5" fmla="*/ 336555 h 736603"/>
              <a:gd name="connsiteX6" fmla="*/ 343503 w 1871661"/>
              <a:gd name="connsiteY6" fmla="*/ 451167 h 736603"/>
              <a:gd name="connsiteX7" fmla="*/ 223776 w 1871661"/>
              <a:gd name="connsiteY7" fmla="*/ 736603 h 736603"/>
              <a:gd name="connsiteX8" fmla="*/ 0 w 1871661"/>
              <a:gd name="connsiteY8" fmla="*/ 736603 h 736603"/>
              <a:gd name="connsiteX9" fmla="*/ 186688 w 1871661"/>
              <a:gd name="connsiteY9" fmla="*/ 291527 h 736603"/>
              <a:gd name="connsiteX10" fmla="*/ 511158 w 1871661"/>
              <a:gd name="connsiteY10" fmla="*/ 122982 h 736603"/>
              <a:gd name="connsiteX11" fmla="*/ 623886 w 1871661"/>
              <a:gd name="connsiteY11" fmla="*/ 113729 h 736603"/>
              <a:gd name="connsiteX12" fmla="*/ 623886 w 1871661"/>
              <a:gd name="connsiteY12" fmla="*/ 111919 h 736603"/>
              <a:gd name="connsiteX13" fmla="*/ 1647823 w 1871661"/>
              <a:gd name="connsiteY13" fmla="*/ 111919 h 7366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871661" h="736603">
                <a:moveTo>
                  <a:pt x="1647823" y="0"/>
                </a:moveTo>
                <a:lnTo>
                  <a:pt x="1871661" y="223839"/>
                </a:lnTo>
                <a:lnTo>
                  <a:pt x="1647823" y="447677"/>
                </a:lnTo>
                <a:lnTo>
                  <a:pt x="1647823" y="335758"/>
                </a:lnTo>
                <a:lnTo>
                  <a:pt x="631046" y="335758"/>
                </a:lnTo>
                <a:lnTo>
                  <a:pt x="631031" y="336555"/>
                </a:lnTo>
                <a:cubicBezTo>
                  <a:pt x="523694" y="334638"/>
                  <a:pt x="420088" y="375936"/>
                  <a:pt x="343503" y="451167"/>
                </a:cubicBezTo>
                <a:cubicBezTo>
                  <a:pt x="266917" y="526397"/>
                  <a:pt x="223776" y="629249"/>
                  <a:pt x="223776" y="736603"/>
                </a:cubicBezTo>
                <a:lnTo>
                  <a:pt x="0" y="736603"/>
                </a:lnTo>
                <a:cubicBezTo>
                  <a:pt x="0" y="569207"/>
                  <a:pt x="67269" y="408832"/>
                  <a:pt x="186688" y="291527"/>
                </a:cubicBezTo>
                <a:cubicBezTo>
                  <a:pt x="276253" y="203548"/>
                  <a:pt x="389515" y="145331"/>
                  <a:pt x="511158" y="122982"/>
                </a:cubicBezTo>
                <a:lnTo>
                  <a:pt x="623886" y="113729"/>
                </a:lnTo>
                <a:lnTo>
                  <a:pt x="623886" y="111919"/>
                </a:lnTo>
                <a:lnTo>
                  <a:pt x="1647823" y="111919"/>
                </a:lnTo>
                <a:close/>
              </a:path>
            </a:pathLst>
          </a:custGeom>
          <a:solidFill>
            <a:srgbClr val="004D86"/>
          </a:solidFill>
          <a:ln w="12700" cmpd="sng">
            <a:noFill/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71" tIns="0" rIns="68571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8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6" name="MH_Other_2"/>
          <p:cNvSpPr/>
          <p:nvPr>
            <p:custDataLst>
              <p:tags r:id="rId2"/>
            </p:custDataLst>
          </p:nvPr>
        </p:nvSpPr>
        <p:spPr>
          <a:xfrm flipH="1">
            <a:off x="2529190" y="1397011"/>
            <a:ext cx="2334424" cy="918726"/>
          </a:xfrm>
          <a:custGeom>
            <a:avLst/>
            <a:gdLst>
              <a:gd name="connsiteX0" fmla="*/ 1647823 w 1871661"/>
              <a:gd name="connsiteY0" fmla="*/ 0 h 736603"/>
              <a:gd name="connsiteX1" fmla="*/ 1871661 w 1871661"/>
              <a:gd name="connsiteY1" fmla="*/ 223839 h 736603"/>
              <a:gd name="connsiteX2" fmla="*/ 1647823 w 1871661"/>
              <a:gd name="connsiteY2" fmla="*/ 447677 h 736603"/>
              <a:gd name="connsiteX3" fmla="*/ 1647823 w 1871661"/>
              <a:gd name="connsiteY3" fmla="*/ 335758 h 736603"/>
              <a:gd name="connsiteX4" fmla="*/ 631046 w 1871661"/>
              <a:gd name="connsiteY4" fmla="*/ 335758 h 736603"/>
              <a:gd name="connsiteX5" fmla="*/ 631031 w 1871661"/>
              <a:gd name="connsiteY5" fmla="*/ 336555 h 736603"/>
              <a:gd name="connsiteX6" fmla="*/ 343503 w 1871661"/>
              <a:gd name="connsiteY6" fmla="*/ 451167 h 736603"/>
              <a:gd name="connsiteX7" fmla="*/ 223776 w 1871661"/>
              <a:gd name="connsiteY7" fmla="*/ 736603 h 736603"/>
              <a:gd name="connsiteX8" fmla="*/ 0 w 1871661"/>
              <a:gd name="connsiteY8" fmla="*/ 736603 h 736603"/>
              <a:gd name="connsiteX9" fmla="*/ 186688 w 1871661"/>
              <a:gd name="connsiteY9" fmla="*/ 291527 h 736603"/>
              <a:gd name="connsiteX10" fmla="*/ 511158 w 1871661"/>
              <a:gd name="connsiteY10" fmla="*/ 122982 h 736603"/>
              <a:gd name="connsiteX11" fmla="*/ 623886 w 1871661"/>
              <a:gd name="connsiteY11" fmla="*/ 113729 h 736603"/>
              <a:gd name="connsiteX12" fmla="*/ 623886 w 1871661"/>
              <a:gd name="connsiteY12" fmla="*/ 111919 h 736603"/>
              <a:gd name="connsiteX13" fmla="*/ 1647823 w 1871661"/>
              <a:gd name="connsiteY13" fmla="*/ 111919 h 7366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871661" h="736603">
                <a:moveTo>
                  <a:pt x="1647823" y="0"/>
                </a:moveTo>
                <a:lnTo>
                  <a:pt x="1871661" y="223839"/>
                </a:lnTo>
                <a:lnTo>
                  <a:pt x="1647823" y="447677"/>
                </a:lnTo>
                <a:lnTo>
                  <a:pt x="1647823" y="335758"/>
                </a:lnTo>
                <a:lnTo>
                  <a:pt x="631046" y="335758"/>
                </a:lnTo>
                <a:lnTo>
                  <a:pt x="631031" y="336555"/>
                </a:lnTo>
                <a:cubicBezTo>
                  <a:pt x="523694" y="334638"/>
                  <a:pt x="420088" y="375936"/>
                  <a:pt x="343503" y="451167"/>
                </a:cubicBezTo>
                <a:cubicBezTo>
                  <a:pt x="266917" y="526397"/>
                  <a:pt x="223776" y="629249"/>
                  <a:pt x="223776" y="736603"/>
                </a:cubicBezTo>
                <a:lnTo>
                  <a:pt x="0" y="736603"/>
                </a:lnTo>
                <a:cubicBezTo>
                  <a:pt x="0" y="569207"/>
                  <a:pt x="67269" y="408832"/>
                  <a:pt x="186688" y="291527"/>
                </a:cubicBezTo>
                <a:cubicBezTo>
                  <a:pt x="276253" y="203548"/>
                  <a:pt x="389515" y="145331"/>
                  <a:pt x="511158" y="122982"/>
                </a:cubicBezTo>
                <a:lnTo>
                  <a:pt x="623886" y="113729"/>
                </a:lnTo>
                <a:lnTo>
                  <a:pt x="623886" y="111919"/>
                </a:lnTo>
                <a:lnTo>
                  <a:pt x="1647823" y="111919"/>
                </a:lnTo>
                <a:close/>
              </a:path>
            </a:pathLst>
          </a:custGeom>
          <a:solidFill>
            <a:srgbClr val="004D86"/>
          </a:solidFill>
          <a:ln w="12700" cmpd="sng">
            <a:noFill/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71" tIns="0" rIns="68571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8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41" name="MH_Other_3"/>
          <p:cNvSpPr/>
          <p:nvPr>
            <p:custDataLst>
              <p:tags r:id="rId3"/>
            </p:custDataLst>
          </p:nvPr>
        </p:nvSpPr>
        <p:spPr>
          <a:xfrm flipH="1" flipV="1">
            <a:off x="4049396" y="2303851"/>
            <a:ext cx="814220" cy="778146"/>
          </a:xfrm>
          <a:custGeom>
            <a:avLst/>
            <a:gdLst>
              <a:gd name="connsiteX0" fmla="*/ 0 w 1247775"/>
              <a:gd name="connsiteY0" fmla="*/ 623888 h 1247775"/>
              <a:gd name="connsiteX1" fmla="*/ 186688 w 1247775"/>
              <a:gd name="connsiteY1" fmla="*/ 178812 h 1247775"/>
              <a:gd name="connsiteX2" fmla="*/ 635026 w 1247775"/>
              <a:gd name="connsiteY2" fmla="*/ 100 h 1247775"/>
              <a:gd name="connsiteX3" fmla="*/ 631031 w 1247775"/>
              <a:gd name="connsiteY3" fmla="*/ 223840 h 1247775"/>
              <a:gd name="connsiteX4" fmla="*/ 343503 w 1247775"/>
              <a:gd name="connsiteY4" fmla="*/ 338452 h 1247775"/>
              <a:gd name="connsiteX5" fmla="*/ 223776 w 1247775"/>
              <a:gd name="connsiteY5" fmla="*/ 623888 h 1247775"/>
              <a:gd name="connsiteX6" fmla="*/ 0 w 1247775"/>
              <a:gd name="connsiteY6" fmla="*/ 623888 h 1247775"/>
              <a:gd name="connsiteX0" fmla="*/ 0 w 643003"/>
              <a:gd name="connsiteY0" fmla="*/ 623888 h 623888"/>
              <a:gd name="connsiteX1" fmla="*/ 186688 w 643003"/>
              <a:gd name="connsiteY1" fmla="*/ 178812 h 623888"/>
              <a:gd name="connsiteX2" fmla="*/ 635026 w 643003"/>
              <a:gd name="connsiteY2" fmla="*/ 100 h 623888"/>
              <a:gd name="connsiteX3" fmla="*/ 631031 w 643003"/>
              <a:gd name="connsiteY3" fmla="*/ 223840 h 623888"/>
              <a:gd name="connsiteX4" fmla="*/ 343503 w 643003"/>
              <a:gd name="connsiteY4" fmla="*/ 338452 h 623888"/>
              <a:gd name="connsiteX5" fmla="*/ 223776 w 643003"/>
              <a:gd name="connsiteY5" fmla="*/ 623888 h 623888"/>
              <a:gd name="connsiteX6" fmla="*/ 0 w 643003"/>
              <a:gd name="connsiteY6" fmla="*/ 623888 h 623888"/>
              <a:gd name="connsiteX0" fmla="*/ 0 w 649102"/>
              <a:gd name="connsiteY0" fmla="*/ 623888 h 623888"/>
              <a:gd name="connsiteX1" fmla="*/ 186688 w 649102"/>
              <a:gd name="connsiteY1" fmla="*/ 178812 h 623888"/>
              <a:gd name="connsiteX2" fmla="*/ 635026 w 649102"/>
              <a:gd name="connsiteY2" fmla="*/ 100 h 623888"/>
              <a:gd name="connsiteX3" fmla="*/ 631031 w 649102"/>
              <a:gd name="connsiteY3" fmla="*/ 223840 h 623888"/>
              <a:gd name="connsiteX4" fmla="*/ 343503 w 649102"/>
              <a:gd name="connsiteY4" fmla="*/ 338452 h 623888"/>
              <a:gd name="connsiteX5" fmla="*/ 223776 w 649102"/>
              <a:gd name="connsiteY5" fmla="*/ 623888 h 623888"/>
              <a:gd name="connsiteX6" fmla="*/ 0 w 649102"/>
              <a:gd name="connsiteY6" fmla="*/ 623888 h 623888"/>
              <a:gd name="connsiteX0" fmla="*/ 0 w 652814"/>
              <a:gd name="connsiteY0" fmla="*/ 623888 h 623888"/>
              <a:gd name="connsiteX1" fmla="*/ 186688 w 652814"/>
              <a:gd name="connsiteY1" fmla="*/ 178812 h 623888"/>
              <a:gd name="connsiteX2" fmla="*/ 635026 w 652814"/>
              <a:gd name="connsiteY2" fmla="*/ 100 h 623888"/>
              <a:gd name="connsiteX3" fmla="*/ 631031 w 652814"/>
              <a:gd name="connsiteY3" fmla="*/ 223840 h 623888"/>
              <a:gd name="connsiteX4" fmla="*/ 343503 w 652814"/>
              <a:gd name="connsiteY4" fmla="*/ 338452 h 623888"/>
              <a:gd name="connsiteX5" fmla="*/ 223776 w 652814"/>
              <a:gd name="connsiteY5" fmla="*/ 623888 h 623888"/>
              <a:gd name="connsiteX6" fmla="*/ 0 w 652814"/>
              <a:gd name="connsiteY6" fmla="*/ 623888 h 623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52814" h="623888">
                <a:moveTo>
                  <a:pt x="0" y="623888"/>
                </a:moveTo>
                <a:cubicBezTo>
                  <a:pt x="0" y="456492"/>
                  <a:pt x="67269" y="296117"/>
                  <a:pt x="186688" y="178812"/>
                </a:cubicBezTo>
                <a:cubicBezTo>
                  <a:pt x="306107" y="61506"/>
                  <a:pt x="467657" y="-2889"/>
                  <a:pt x="635026" y="100"/>
                </a:cubicBezTo>
                <a:cubicBezTo>
                  <a:pt x="652744" y="69917"/>
                  <a:pt x="665701" y="156404"/>
                  <a:pt x="631031" y="223840"/>
                </a:cubicBezTo>
                <a:cubicBezTo>
                  <a:pt x="523694" y="221923"/>
                  <a:pt x="420088" y="263221"/>
                  <a:pt x="343503" y="338452"/>
                </a:cubicBezTo>
                <a:cubicBezTo>
                  <a:pt x="266917" y="413682"/>
                  <a:pt x="223776" y="516534"/>
                  <a:pt x="223776" y="623888"/>
                </a:cubicBezTo>
                <a:lnTo>
                  <a:pt x="0" y="623888"/>
                </a:lnTo>
                <a:close/>
              </a:path>
            </a:pathLst>
          </a:custGeom>
          <a:solidFill>
            <a:srgbClr val="004D86"/>
          </a:solidFill>
          <a:ln w="12700" cmpd="sng">
            <a:noFill/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71" tIns="0" rIns="68571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sz="28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46" name="MH_Other_4"/>
          <p:cNvSpPr/>
          <p:nvPr>
            <p:custDataLst>
              <p:tags r:id="rId4"/>
            </p:custDataLst>
          </p:nvPr>
        </p:nvSpPr>
        <p:spPr>
          <a:xfrm flipV="1">
            <a:off x="4168634" y="2303851"/>
            <a:ext cx="814220" cy="778146"/>
          </a:xfrm>
          <a:custGeom>
            <a:avLst/>
            <a:gdLst>
              <a:gd name="connsiteX0" fmla="*/ 0 w 1247775"/>
              <a:gd name="connsiteY0" fmla="*/ 623888 h 1247775"/>
              <a:gd name="connsiteX1" fmla="*/ 186688 w 1247775"/>
              <a:gd name="connsiteY1" fmla="*/ 178812 h 1247775"/>
              <a:gd name="connsiteX2" fmla="*/ 635026 w 1247775"/>
              <a:gd name="connsiteY2" fmla="*/ 100 h 1247775"/>
              <a:gd name="connsiteX3" fmla="*/ 631031 w 1247775"/>
              <a:gd name="connsiteY3" fmla="*/ 223840 h 1247775"/>
              <a:gd name="connsiteX4" fmla="*/ 343503 w 1247775"/>
              <a:gd name="connsiteY4" fmla="*/ 338452 h 1247775"/>
              <a:gd name="connsiteX5" fmla="*/ 223776 w 1247775"/>
              <a:gd name="connsiteY5" fmla="*/ 623888 h 1247775"/>
              <a:gd name="connsiteX6" fmla="*/ 0 w 1247775"/>
              <a:gd name="connsiteY6" fmla="*/ 623888 h 1247775"/>
              <a:gd name="connsiteX0" fmla="*/ 0 w 643003"/>
              <a:gd name="connsiteY0" fmla="*/ 623888 h 623888"/>
              <a:gd name="connsiteX1" fmla="*/ 186688 w 643003"/>
              <a:gd name="connsiteY1" fmla="*/ 178812 h 623888"/>
              <a:gd name="connsiteX2" fmla="*/ 635026 w 643003"/>
              <a:gd name="connsiteY2" fmla="*/ 100 h 623888"/>
              <a:gd name="connsiteX3" fmla="*/ 631031 w 643003"/>
              <a:gd name="connsiteY3" fmla="*/ 223840 h 623888"/>
              <a:gd name="connsiteX4" fmla="*/ 343503 w 643003"/>
              <a:gd name="connsiteY4" fmla="*/ 338452 h 623888"/>
              <a:gd name="connsiteX5" fmla="*/ 223776 w 643003"/>
              <a:gd name="connsiteY5" fmla="*/ 623888 h 623888"/>
              <a:gd name="connsiteX6" fmla="*/ 0 w 643003"/>
              <a:gd name="connsiteY6" fmla="*/ 623888 h 623888"/>
              <a:gd name="connsiteX0" fmla="*/ 0 w 649102"/>
              <a:gd name="connsiteY0" fmla="*/ 623888 h 623888"/>
              <a:gd name="connsiteX1" fmla="*/ 186688 w 649102"/>
              <a:gd name="connsiteY1" fmla="*/ 178812 h 623888"/>
              <a:gd name="connsiteX2" fmla="*/ 635026 w 649102"/>
              <a:gd name="connsiteY2" fmla="*/ 100 h 623888"/>
              <a:gd name="connsiteX3" fmla="*/ 631031 w 649102"/>
              <a:gd name="connsiteY3" fmla="*/ 223840 h 623888"/>
              <a:gd name="connsiteX4" fmla="*/ 343503 w 649102"/>
              <a:gd name="connsiteY4" fmla="*/ 338452 h 623888"/>
              <a:gd name="connsiteX5" fmla="*/ 223776 w 649102"/>
              <a:gd name="connsiteY5" fmla="*/ 623888 h 623888"/>
              <a:gd name="connsiteX6" fmla="*/ 0 w 649102"/>
              <a:gd name="connsiteY6" fmla="*/ 623888 h 623888"/>
              <a:gd name="connsiteX0" fmla="*/ 0 w 652814"/>
              <a:gd name="connsiteY0" fmla="*/ 623888 h 623888"/>
              <a:gd name="connsiteX1" fmla="*/ 186688 w 652814"/>
              <a:gd name="connsiteY1" fmla="*/ 178812 h 623888"/>
              <a:gd name="connsiteX2" fmla="*/ 635026 w 652814"/>
              <a:gd name="connsiteY2" fmla="*/ 100 h 623888"/>
              <a:gd name="connsiteX3" fmla="*/ 631031 w 652814"/>
              <a:gd name="connsiteY3" fmla="*/ 223840 h 623888"/>
              <a:gd name="connsiteX4" fmla="*/ 343503 w 652814"/>
              <a:gd name="connsiteY4" fmla="*/ 338452 h 623888"/>
              <a:gd name="connsiteX5" fmla="*/ 223776 w 652814"/>
              <a:gd name="connsiteY5" fmla="*/ 623888 h 623888"/>
              <a:gd name="connsiteX6" fmla="*/ 0 w 652814"/>
              <a:gd name="connsiteY6" fmla="*/ 623888 h 623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52814" h="623888">
                <a:moveTo>
                  <a:pt x="0" y="623888"/>
                </a:moveTo>
                <a:cubicBezTo>
                  <a:pt x="0" y="456492"/>
                  <a:pt x="67269" y="296117"/>
                  <a:pt x="186688" y="178812"/>
                </a:cubicBezTo>
                <a:cubicBezTo>
                  <a:pt x="306107" y="61506"/>
                  <a:pt x="467657" y="-2889"/>
                  <a:pt x="635026" y="100"/>
                </a:cubicBezTo>
                <a:cubicBezTo>
                  <a:pt x="652744" y="69917"/>
                  <a:pt x="665701" y="156404"/>
                  <a:pt x="631031" y="223840"/>
                </a:cubicBezTo>
                <a:cubicBezTo>
                  <a:pt x="523694" y="221923"/>
                  <a:pt x="420088" y="263221"/>
                  <a:pt x="343503" y="338452"/>
                </a:cubicBezTo>
                <a:cubicBezTo>
                  <a:pt x="266917" y="413682"/>
                  <a:pt x="223776" y="516534"/>
                  <a:pt x="223776" y="623888"/>
                </a:cubicBezTo>
                <a:lnTo>
                  <a:pt x="0" y="623888"/>
                </a:lnTo>
                <a:close/>
              </a:path>
            </a:pathLst>
          </a:custGeom>
          <a:solidFill>
            <a:srgbClr val="004D86"/>
          </a:solidFill>
          <a:ln w="12700" cmpd="sng">
            <a:noFill/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71" tIns="0" rIns="68571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sz="28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48" name="MH_SubTitle_1"/>
          <p:cNvSpPr txBox="1"/>
          <p:nvPr>
            <p:custDataLst>
              <p:tags r:id="rId5"/>
            </p:custDataLst>
          </p:nvPr>
        </p:nvSpPr>
        <p:spPr>
          <a:xfrm>
            <a:off x="714375" y="1314458"/>
            <a:ext cx="1657020" cy="669471"/>
          </a:xfrm>
          <a:prstGeom prst="rect">
            <a:avLst/>
          </a:prstGeom>
          <a:noFill/>
        </p:spPr>
        <p:txBody>
          <a:bodyPr wrap="square" lIns="68571" tIns="34286" rIns="68571" bIns="34286" rtlCol="0" anchor="ctr" anchorCtr="0">
            <a:noAutofit/>
          </a:bodyPr>
          <a:lstStyle/>
          <a:p>
            <a:pPr algn="r"/>
            <a:r>
              <a:rPr lang="zh-CN" altLang="en-US" sz="2100" b="1" dirty="0" smtClean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添加标题</a:t>
            </a:r>
            <a:endParaRPr lang="zh-CN" altLang="en-US" sz="2100" b="1" dirty="0">
              <a:solidFill>
                <a:schemeClr val="tx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9" name="MH_Text_1"/>
          <p:cNvSpPr txBox="1"/>
          <p:nvPr>
            <p:custDataLst>
              <p:tags r:id="rId6"/>
            </p:custDataLst>
          </p:nvPr>
        </p:nvSpPr>
        <p:spPr>
          <a:xfrm>
            <a:off x="889745" y="2121787"/>
            <a:ext cx="2860184" cy="935747"/>
          </a:xfrm>
          <a:prstGeom prst="rect">
            <a:avLst/>
          </a:prstGeom>
          <a:noFill/>
        </p:spPr>
        <p:txBody>
          <a:bodyPr wrap="square" lIns="68571" tIns="34286" rIns="68571" bIns="34286" rtlCol="0">
            <a:noAutofit/>
          </a:bodyPr>
          <a:lstStyle/>
          <a:p>
            <a:pPr algn="r">
              <a:lnSpc>
                <a:spcPct val="160000"/>
              </a:lnSpc>
            </a:pPr>
            <a:r>
              <a:rPr lang="zh-CN" altLang="en-US" sz="1000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1000" dirty="0">
              <a:solidFill>
                <a:schemeClr val="tx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0" name="MH_SubTitle_2"/>
          <p:cNvSpPr txBox="1"/>
          <p:nvPr>
            <p:custDataLst>
              <p:tags r:id="rId7"/>
            </p:custDataLst>
          </p:nvPr>
        </p:nvSpPr>
        <p:spPr>
          <a:xfrm>
            <a:off x="6656034" y="1314453"/>
            <a:ext cx="1562684" cy="641942"/>
          </a:xfrm>
          <a:prstGeom prst="rect">
            <a:avLst/>
          </a:prstGeom>
          <a:noFill/>
        </p:spPr>
        <p:txBody>
          <a:bodyPr wrap="square" lIns="68571" tIns="34286" rIns="68571" bIns="34286" rtlCol="0" anchor="ctr" anchorCtr="0">
            <a:noAutofit/>
          </a:bodyPr>
          <a:lstStyle/>
          <a:p>
            <a:r>
              <a:rPr lang="zh-CN" altLang="en-US" sz="2100" b="1" dirty="0" smtClean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添加标题</a:t>
            </a:r>
            <a:endParaRPr lang="zh-CN" altLang="en-US" sz="2100" b="1" dirty="0">
              <a:solidFill>
                <a:schemeClr val="tx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1" name="Rectangle 5"/>
          <p:cNvSpPr>
            <a:spLocks/>
          </p:cNvSpPr>
          <p:nvPr/>
        </p:nvSpPr>
        <p:spPr bwMode="auto">
          <a:xfrm>
            <a:off x="1068158" y="3646266"/>
            <a:ext cx="7277100" cy="7495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00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200</a:t>
            </a:r>
            <a:r>
              <a:rPr lang="zh-CN" altLang="en-US" sz="1000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000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5</a:t>
            </a:r>
            <a:r>
              <a:rPr lang="zh-CN" altLang="en-US" sz="1000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  <a:endParaRPr lang="en-US" sz="1000" dirty="0">
              <a:solidFill>
                <a:schemeClr val="tx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2" name="MH_Text_1"/>
          <p:cNvSpPr txBox="1"/>
          <p:nvPr>
            <p:custDataLst>
              <p:tags r:id="rId8"/>
            </p:custDataLst>
          </p:nvPr>
        </p:nvSpPr>
        <p:spPr>
          <a:xfrm>
            <a:off x="5275385" y="2102735"/>
            <a:ext cx="2943333" cy="935747"/>
          </a:xfrm>
          <a:prstGeom prst="rect">
            <a:avLst/>
          </a:prstGeom>
          <a:noFill/>
        </p:spPr>
        <p:txBody>
          <a:bodyPr wrap="square" lIns="68571" tIns="34286" rIns="68571" bIns="34286" rtlCol="0">
            <a:noAutofit/>
          </a:bodyPr>
          <a:lstStyle/>
          <a:p>
            <a:pPr>
              <a:lnSpc>
                <a:spcPct val="160000"/>
              </a:lnSpc>
            </a:pPr>
            <a:r>
              <a:rPr lang="zh-CN" altLang="en-US" sz="1000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1000" dirty="0">
              <a:solidFill>
                <a:schemeClr val="tx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" name="梯形 18"/>
          <p:cNvSpPr/>
          <p:nvPr/>
        </p:nvSpPr>
        <p:spPr>
          <a:xfrm flipV="1">
            <a:off x="-324544" y="195486"/>
            <a:ext cx="1080120" cy="432048"/>
          </a:xfrm>
          <a:prstGeom prst="trapezoid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755576" y="195486"/>
            <a:ext cx="236475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单击此处添加标题文本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216335" y="241652"/>
            <a:ext cx="478784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01</a:t>
            </a:r>
            <a:endParaRPr lang="zh-CN" altLang="en-US" sz="20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6896276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27"/>
          <p:cNvSpPr/>
          <p:nvPr/>
        </p:nvSpPr>
        <p:spPr>
          <a:xfrm>
            <a:off x="814743" y="3049538"/>
            <a:ext cx="3973281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spc="225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900" spc="225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200</a:t>
            </a:r>
            <a:r>
              <a:rPr lang="zh-CN" altLang="en-US" sz="900" spc="225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900" spc="225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5</a:t>
            </a:r>
            <a:r>
              <a:rPr lang="zh-CN" altLang="en-US" sz="900" spc="225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分钟之内。</a:t>
            </a:r>
            <a:endParaRPr lang="en-US" sz="900" spc="225" dirty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871876" y="1419622"/>
            <a:ext cx="2715304" cy="1356885"/>
            <a:chOff x="1331640" y="1635646"/>
            <a:chExt cx="2715304" cy="1356885"/>
          </a:xfrm>
        </p:grpSpPr>
        <p:sp>
          <p:nvSpPr>
            <p:cNvPr id="11" name="矩形 10"/>
            <p:cNvSpPr/>
            <p:nvPr/>
          </p:nvSpPr>
          <p:spPr>
            <a:xfrm>
              <a:off x="1403648" y="1635646"/>
              <a:ext cx="2643296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5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圈欣意冠黑体" panose="00000500000000000000" pitchFamily="2" charset="-122"/>
                  <a:ea typeface="字体圈欣意冠黑体" panose="00000500000000000000" pitchFamily="2" charset="-122"/>
                  <a:cs typeface="+mn-ea"/>
                  <a:sym typeface="+mn-lt"/>
                </a:rPr>
                <a:t>人员</a:t>
              </a:r>
              <a:r>
                <a:rPr lang="zh-CN" altLang="en-US" sz="54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圈欣意冠黑体" panose="00000500000000000000" pitchFamily="2" charset="-122"/>
                  <a:ea typeface="字体圈欣意冠黑体" panose="00000500000000000000" pitchFamily="2" charset="-122"/>
                  <a:cs typeface="+mn-ea"/>
                  <a:sym typeface="+mn-lt"/>
                </a:rPr>
                <a:t>篇</a:t>
              </a:r>
              <a:endParaRPr lang="zh-CN" altLang="en-US" sz="5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12" name="梯形 11"/>
            <p:cNvSpPr/>
            <p:nvPr/>
          </p:nvSpPr>
          <p:spPr>
            <a:xfrm>
              <a:off x="1331640" y="2671369"/>
              <a:ext cx="2355264" cy="321162"/>
            </a:xfrm>
            <a:prstGeom prst="trapezoid">
              <a:avLst/>
            </a:prstGeom>
            <a:gradFill flip="none" rotWithShape="1">
              <a:gsLst>
                <a:gs pos="0">
                  <a:srgbClr val="0070C0"/>
                </a:gs>
                <a:gs pos="100000">
                  <a:schemeClr val="accent1">
                    <a:lumMod val="60000"/>
                    <a:lumOff val="40000"/>
                    <a:alpha val="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1526664" y="2653976"/>
              <a:ext cx="1822775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400" dirty="0" smtClean="0">
                  <a:solidFill>
                    <a:schemeClr val="bg1"/>
                  </a:solidFill>
                  <a:latin typeface="阿里巴巴普惠体 2.0 45 Light" panose="00020600040101010101" pitchFamily="18" charset="-122"/>
                  <a:ea typeface="阿里巴巴普惠体 2.0 45 Light" panose="00020600040101010101" pitchFamily="18" charset="-122"/>
                  <a:cs typeface="阿里巴巴普惠体 2.0 45 Light" panose="00020600040101010101" pitchFamily="18" charset="-122"/>
                  <a:sym typeface="+mn-lt"/>
                </a:rPr>
                <a:t>COMPANY ARTICLES</a:t>
              </a:r>
              <a:endParaRPr lang="en-US" altLang="zh-CN" sz="1400" dirty="0">
                <a:solidFill>
                  <a:schemeClr val="bg1"/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  <a:sym typeface="+mn-lt"/>
              </a:endParaRPr>
            </a:p>
          </p:txBody>
        </p:sp>
      </p:grpSp>
      <p:sp>
        <p:nvSpPr>
          <p:cNvPr id="14" name="任意多边形 13"/>
          <p:cNvSpPr/>
          <p:nvPr/>
        </p:nvSpPr>
        <p:spPr>
          <a:xfrm>
            <a:off x="4788024" y="0"/>
            <a:ext cx="4355976" cy="5143500"/>
          </a:xfrm>
          <a:custGeom>
            <a:avLst/>
            <a:gdLst>
              <a:gd name="connsiteX0" fmla="*/ 1285875 w 4355976"/>
              <a:gd name="connsiteY0" fmla="*/ 0 h 5143500"/>
              <a:gd name="connsiteX1" fmla="*/ 4355976 w 4355976"/>
              <a:gd name="connsiteY1" fmla="*/ 0 h 5143500"/>
              <a:gd name="connsiteX2" fmla="*/ 4355976 w 4355976"/>
              <a:gd name="connsiteY2" fmla="*/ 5143500 h 5143500"/>
              <a:gd name="connsiteX3" fmla="*/ 0 w 4355976"/>
              <a:gd name="connsiteY3" fmla="*/ 514350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55976" h="5143500">
                <a:moveTo>
                  <a:pt x="1285875" y="0"/>
                </a:moveTo>
                <a:lnTo>
                  <a:pt x="4355976" y="0"/>
                </a:lnTo>
                <a:lnTo>
                  <a:pt x="4355976" y="5143500"/>
                </a:lnTo>
                <a:lnTo>
                  <a:pt x="0" y="5143500"/>
                </a:lnTo>
                <a:close/>
              </a:path>
            </a:pathLst>
          </a:custGeom>
          <a:blipFill dpi="0" rotWithShape="1">
            <a:blip r:embed="rId3"/>
            <a:srcRect/>
            <a:tile tx="-80010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/>
        </p:nvSpPr>
        <p:spPr>
          <a:xfrm>
            <a:off x="7042161" y="2571751"/>
            <a:ext cx="2101839" cy="2571750"/>
          </a:xfrm>
          <a:custGeom>
            <a:avLst/>
            <a:gdLst>
              <a:gd name="connsiteX0" fmla="*/ 642937 w 2101839"/>
              <a:gd name="connsiteY0" fmla="*/ 0 h 2571750"/>
              <a:gd name="connsiteX1" fmla="*/ 2101839 w 2101839"/>
              <a:gd name="connsiteY1" fmla="*/ 0 h 2571750"/>
              <a:gd name="connsiteX2" fmla="*/ 2101839 w 2101839"/>
              <a:gd name="connsiteY2" fmla="*/ 2571750 h 2571750"/>
              <a:gd name="connsiteX3" fmla="*/ 0 w 2101839"/>
              <a:gd name="connsiteY3" fmla="*/ 2571750 h 2571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01839" h="2571750">
                <a:moveTo>
                  <a:pt x="642937" y="0"/>
                </a:moveTo>
                <a:lnTo>
                  <a:pt x="2101839" y="0"/>
                </a:lnTo>
                <a:lnTo>
                  <a:pt x="2101839" y="2571750"/>
                </a:lnTo>
                <a:lnTo>
                  <a:pt x="0" y="2571750"/>
                </a:lnTo>
                <a:close/>
              </a:path>
            </a:pathLst>
          </a:custGeom>
          <a:blipFill dpi="0" rotWithShape="1">
            <a:blip r:embed="rId4"/>
            <a:srcRect/>
            <a:tile tx="-800100" ty="0" sx="100000" sy="100000" flip="none" algn="tl"/>
          </a:blip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梯形 15"/>
          <p:cNvSpPr/>
          <p:nvPr/>
        </p:nvSpPr>
        <p:spPr>
          <a:xfrm>
            <a:off x="6483276" y="733263"/>
            <a:ext cx="3153800" cy="1207173"/>
          </a:xfrm>
          <a:prstGeom prst="trapezoid">
            <a:avLst/>
          </a:prstGeom>
          <a:gradFill flip="none" rotWithShape="1">
            <a:gsLst>
              <a:gs pos="0">
                <a:srgbClr val="0070C0"/>
              </a:gs>
              <a:gs pos="73000">
                <a:schemeClr val="accent1">
                  <a:lumMod val="60000"/>
                  <a:lumOff val="40000"/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618517" y="1181785"/>
            <a:ext cx="2799255" cy="212365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13600" b="1" i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02</a:t>
            </a:r>
            <a:endParaRPr lang="zh-CN" altLang="en-US" sz="13600" b="1" i="1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562300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图片 4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010" t="18068" r="17125" b="19535"/>
          <a:stretch>
            <a:fillRect/>
          </a:stretch>
        </p:blipFill>
        <p:spPr>
          <a:xfrm>
            <a:off x="899592" y="1203598"/>
            <a:ext cx="1921398" cy="1335116"/>
          </a:xfrm>
          <a:custGeom>
            <a:avLst/>
            <a:gdLst>
              <a:gd name="connsiteX0" fmla="*/ 333779 w 1921398"/>
              <a:gd name="connsiteY0" fmla="*/ 0 h 1335116"/>
              <a:gd name="connsiteX1" fmla="*/ 1921398 w 1921398"/>
              <a:gd name="connsiteY1" fmla="*/ 0 h 1335116"/>
              <a:gd name="connsiteX2" fmla="*/ 1667997 w 1921398"/>
              <a:gd name="connsiteY2" fmla="*/ 1013604 h 1335116"/>
              <a:gd name="connsiteX3" fmla="*/ 333779 w 1921398"/>
              <a:gd name="connsiteY3" fmla="*/ 1013604 h 1335116"/>
              <a:gd name="connsiteX4" fmla="*/ 253401 w 1921398"/>
              <a:gd name="connsiteY4" fmla="*/ 1335116 h 1335116"/>
              <a:gd name="connsiteX5" fmla="*/ 0 w 1921398"/>
              <a:gd name="connsiteY5" fmla="*/ 1335116 h 1335116"/>
              <a:gd name="connsiteX6" fmla="*/ 333779 w 1921398"/>
              <a:gd name="connsiteY6" fmla="*/ 0 h 13351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21398" h="1335116">
                <a:moveTo>
                  <a:pt x="333779" y="0"/>
                </a:moveTo>
                <a:lnTo>
                  <a:pt x="1921398" y="0"/>
                </a:lnTo>
                <a:lnTo>
                  <a:pt x="1667997" y="1013604"/>
                </a:lnTo>
                <a:lnTo>
                  <a:pt x="333779" y="1013604"/>
                </a:lnTo>
                <a:lnTo>
                  <a:pt x="253401" y="1335116"/>
                </a:lnTo>
                <a:lnTo>
                  <a:pt x="0" y="1335116"/>
                </a:lnTo>
                <a:lnTo>
                  <a:pt x="333779" y="0"/>
                </a:lnTo>
                <a:close/>
              </a:path>
            </a:pathLst>
          </a:custGeom>
        </p:spPr>
      </p:pic>
      <p:sp>
        <p:nvSpPr>
          <p:cNvPr id="118" name="Rectangle 29"/>
          <p:cNvSpPr/>
          <p:nvPr/>
        </p:nvSpPr>
        <p:spPr>
          <a:xfrm>
            <a:off x="916659" y="2838267"/>
            <a:ext cx="1708625" cy="12828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spc="225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50" spc="225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en-US" altLang="zh-CN" sz="1050" dirty="0">
              <a:solidFill>
                <a:schemeClr val="tx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7" name="梯形 26"/>
          <p:cNvSpPr/>
          <p:nvPr/>
        </p:nvSpPr>
        <p:spPr>
          <a:xfrm flipV="1">
            <a:off x="-324544" y="195486"/>
            <a:ext cx="1080120" cy="432048"/>
          </a:xfrm>
          <a:prstGeom prst="trapezoid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755576" y="195486"/>
            <a:ext cx="236475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单击此处添加标题文本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216335" y="241652"/>
            <a:ext cx="478784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01</a:t>
            </a:r>
            <a:endParaRPr lang="zh-CN" altLang="en-US" sz="20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0" name="任意多边形 39"/>
          <p:cNvSpPr/>
          <p:nvPr/>
        </p:nvSpPr>
        <p:spPr>
          <a:xfrm>
            <a:off x="1210689" y="2300897"/>
            <a:ext cx="1414596" cy="321512"/>
          </a:xfrm>
          <a:custGeom>
            <a:avLst/>
            <a:gdLst>
              <a:gd name="connsiteX0" fmla="*/ 80378 w 1414596"/>
              <a:gd name="connsiteY0" fmla="*/ 0 h 321512"/>
              <a:gd name="connsiteX1" fmla="*/ 1414596 w 1414596"/>
              <a:gd name="connsiteY1" fmla="*/ 0 h 321512"/>
              <a:gd name="connsiteX2" fmla="*/ 1334218 w 1414596"/>
              <a:gd name="connsiteY2" fmla="*/ 321512 h 321512"/>
              <a:gd name="connsiteX3" fmla="*/ 0 w 1414596"/>
              <a:gd name="connsiteY3" fmla="*/ 321512 h 321512"/>
              <a:gd name="connsiteX4" fmla="*/ 80378 w 1414596"/>
              <a:gd name="connsiteY4" fmla="*/ 0 h 321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14596" h="321512">
                <a:moveTo>
                  <a:pt x="80378" y="0"/>
                </a:moveTo>
                <a:lnTo>
                  <a:pt x="1414596" y="0"/>
                </a:lnTo>
                <a:lnTo>
                  <a:pt x="1334218" y="321512"/>
                </a:lnTo>
                <a:lnTo>
                  <a:pt x="0" y="321512"/>
                </a:lnTo>
                <a:lnTo>
                  <a:pt x="80378" y="0"/>
                </a:lnTo>
                <a:close/>
              </a:path>
            </a:pathLst>
          </a:custGeom>
          <a:solidFill>
            <a:srgbClr val="0070C0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454008" y="2314466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添加标</a:t>
            </a:r>
            <a:r>
              <a:rPr lang="zh-CN" altLang="en-US" sz="1400" dirty="0" smtClean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题</a:t>
            </a:r>
            <a:endParaRPr lang="zh-CN" altLang="en-US" sz="1400" dirty="0">
              <a:solidFill>
                <a:schemeClr val="bg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pic>
        <p:nvPicPr>
          <p:cNvPr id="57" name="图片 5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2803" y="1230690"/>
            <a:ext cx="1921398" cy="1280932"/>
          </a:xfrm>
          <a:custGeom>
            <a:avLst/>
            <a:gdLst>
              <a:gd name="connsiteX0" fmla="*/ 333779 w 1921398"/>
              <a:gd name="connsiteY0" fmla="*/ 0 h 1335116"/>
              <a:gd name="connsiteX1" fmla="*/ 1921398 w 1921398"/>
              <a:gd name="connsiteY1" fmla="*/ 0 h 1335116"/>
              <a:gd name="connsiteX2" fmla="*/ 1667997 w 1921398"/>
              <a:gd name="connsiteY2" fmla="*/ 1013604 h 1335116"/>
              <a:gd name="connsiteX3" fmla="*/ 333779 w 1921398"/>
              <a:gd name="connsiteY3" fmla="*/ 1013604 h 1335116"/>
              <a:gd name="connsiteX4" fmla="*/ 253401 w 1921398"/>
              <a:gd name="connsiteY4" fmla="*/ 1335116 h 1335116"/>
              <a:gd name="connsiteX5" fmla="*/ 0 w 1921398"/>
              <a:gd name="connsiteY5" fmla="*/ 1335116 h 1335116"/>
              <a:gd name="connsiteX6" fmla="*/ 333779 w 1921398"/>
              <a:gd name="connsiteY6" fmla="*/ 0 h 13351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21398" h="1335116">
                <a:moveTo>
                  <a:pt x="333779" y="0"/>
                </a:moveTo>
                <a:lnTo>
                  <a:pt x="1921398" y="0"/>
                </a:lnTo>
                <a:lnTo>
                  <a:pt x="1667997" y="1013604"/>
                </a:lnTo>
                <a:lnTo>
                  <a:pt x="333779" y="1013604"/>
                </a:lnTo>
                <a:lnTo>
                  <a:pt x="253401" y="1335116"/>
                </a:lnTo>
                <a:lnTo>
                  <a:pt x="0" y="1335116"/>
                </a:lnTo>
                <a:lnTo>
                  <a:pt x="333779" y="0"/>
                </a:lnTo>
                <a:close/>
              </a:path>
            </a:pathLst>
          </a:custGeom>
        </p:spPr>
      </p:pic>
      <p:sp>
        <p:nvSpPr>
          <p:cNvPr id="58" name="Rectangle 29"/>
          <p:cNvSpPr/>
          <p:nvPr/>
        </p:nvSpPr>
        <p:spPr>
          <a:xfrm>
            <a:off x="2759870" y="2838267"/>
            <a:ext cx="1708625" cy="12828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spc="225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50" spc="225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en-US" altLang="zh-CN" sz="1050" dirty="0">
              <a:solidFill>
                <a:schemeClr val="tx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9" name="任意多边形 58"/>
          <p:cNvSpPr/>
          <p:nvPr/>
        </p:nvSpPr>
        <p:spPr>
          <a:xfrm>
            <a:off x="3053900" y="2300897"/>
            <a:ext cx="1414596" cy="321512"/>
          </a:xfrm>
          <a:custGeom>
            <a:avLst/>
            <a:gdLst>
              <a:gd name="connsiteX0" fmla="*/ 80378 w 1414596"/>
              <a:gd name="connsiteY0" fmla="*/ 0 h 321512"/>
              <a:gd name="connsiteX1" fmla="*/ 1414596 w 1414596"/>
              <a:gd name="connsiteY1" fmla="*/ 0 h 321512"/>
              <a:gd name="connsiteX2" fmla="*/ 1334218 w 1414596"/>
              <a:gd name="connsiteY2" fmla="*/ 321512 h 321512"/>
              <a:gd name="connsiteX3" fmla="*/ 0 w 1414596"/>
              <a:gd name="connsiteY3" fmla="*/ 321512 h 321512"/>
              <a:gd name="connsiteX4" fmla="*/ 80378 w 1414596"/>
              <a:gd name="connsiteY4" fmla="*/ 0 h 321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14596" h="321512">
                <a:moveTo>
                  <a:pt x="80378" y="0"/>
                </a:moveTo>
                <a:lnTo>
                  <a:pt x="1414596" y="0"/>
                </a:lnTo>
                <a:lnTo>
                  <a:pt x="1334218" y="321512"/>
                </a:lnTo>
                <a:lnTo>
                  <a:pt x="0" y="321512"/>
                </a:lnTo>
                <a:lnTo>
                  <a:pt x="80378" y="0"/>
                </a:lnTo>
                <a:close/>
              </a:path>
            </a:pathLst>
          </a:custGeom>
          <a:solidFill>
            <a:srgbClr val="0070C0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矩形 59"/>
          <p:cNvSpPr/>
          <p:nvPr/>
        </p:nvSpPr>
        <p:spPr>
          <a:xfrm>
            <a:off x="3297219" y="2314466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添加标</a:t>
            </a:r>
            <a:r>
              <a:rPr lang="zh-CN" altLang="en-US" sz="1400" dirty="0" smtClean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题</a:t>
            </a:r>
            <a:endParaRPr lang="zh-CN" altLang="en-US" sz="1400" dirty="0">
              <a:solidFill>
                <a:schemeClr val="bg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pic>
        <p:nvPicPr>
          <p:cNvPr id="61" name="图片 6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6014" y="1233024"/>
            <a:ext cx="1921398" cy="1276263"/>
          </a:xfrm>
          <a:custGeom>
            <a:avLst/>
            <a:gdLst>
              <a:gd name="connsiteX0" fmla="*/ 333779 w 1921398"/>
              <a:gd name="connsiteY0" fmla="*/ 0 h 1335116"/>
              <a:gd name="connsiteX1" fmla="*/ 1921398 w 1921398"/>
              <a:gd name="connsiteY1" fmla="*/ 0 h 1335116"/>
              <a:gd name="connsiteX2" fmla="*/ 1667997 w 1921398"/>
              <a:gd name="connsiteY2" fmla="*/ 1013604 h 1335116"/>
              <a:gd name="connsiteX3" fmla="*/ 333779 w 1921398"/>
              <a:gd name="connsiteY3" fmla="*/ 1013604 h 1335116"/>
              <a:gd name="connsiteX4" fmla="*/ 253401 w 1921398"/>
              <a:gd name="connsiteY4" fmla="*/ 1335116 h 1335116"/>
              <a:gd name="connsiteX5" fmla="*/ 0 w 1921398"/>
              <a:gd name="connsiteY5" fmla="*/ 1335116 h 1335116"/>
              <a:gd name="connsiteX6" fmla="*/ 333779 w 1921398"/>
              <a:gd name="connsiteY6" fmla="*/ 0 h 13351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21398" h="1335116">
                <a:moveTo>
                  <a:pt x="333779" y="0"/>
                </a:moveTo>
                <a:lnTo>
                  <a:pt x="1921398" y="0"/>
                </a:lnTo>
                <a:lnTo>
                  <a:pt x="1667997" y="1013604"/>
                </a:lnTo>
                <a:lnTo>
                  <a:pt x="333779" y="1013604"/>
                </a:lnTo>
                <a:lnTo>
                  <a:pt x="253401" y="1335116"/>
                </a:lnTo>
                <a:lnTo>
                  <a:pt x="0" y="1335116"/>
                </a:lnTo>
                <a:lnTo>
                  <a:pt x="333779" y="0"/>
                </a:lnTo>
                <a:close/>
              </a:path>
            </a:pathLst>
          </a:custGeom>
        </p:spPr>
      </p:pic>
      <p:sp>
        <p:nvSpPr>
          <p:cNvPr id="62" name="Rectangle 29"/>
          <p:cNvSpPr/>
          <p:nvPr/>
        </p:nvSpPr>
        <p:spPr>
          <a:xfrm>
            <a:off x="4603081" y="2838267"/>
            <a:ext cx="1708625" cy="12828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spc="225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50" spc="225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en-US" altLang="zh-CN" sz="1050" dirty="0">
              <a:solidFill>
                <a:schemeClr val="tx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3" name="任意多边形 62"/>
          <p:cNvSpPr/>
          <p:nvPr/>
        </p:nvSpPr>
        <p:spPr>
          <a:xfrm>
            <a:off x="4897111" y="2300897"/>
            <a:ext cx="1414596" cy="321512"/>
          </a:xfrm>
          <a:custGeom>
            <a:avLst/>
            <a:gdLst>
              <a:gd name="connsiteX0" fmla="*/ 80378 w 1414596"/>
              <a:gd name="connsiteY0" fmla="*/ 0 h 321512"/>
              <a:gd name="connsiteX1" fmla="*/ 1414596 w 1414596"/>
              <a:gd name="connsiteY1" fmla="*/ 0 h 321512"/>
              <a:gd name="connsiteX2" fmla="*/ 1334218 w 1414596"/>
              <a:gd name="connsiteY2" fmla="*/ 321512 h 321512"/>
              <a:gd name="connsiteX3" fmla="*/ 0 w 1414596"/>
              <a:gd name="connsiteY3" fmla="*/ 321512 h 321512"/>
              <a:gd name="connsiteX4" fmla="*/ 80378 w 1414596"/>
              <a:gd name="connsiteY4" fmla="*/ 0 h 321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14596" h="321512">
                <a:moveTo>
                  <a:pt x="80378" y="0"/>
                </a:moveTo>
                <a:lnTo>
                  <a:pt x="1414596" y="0"/>
                </a:lnTo>
                <a:lnTo>
                  <a:pt x="1334218" y="321512"/>
                </a:lnTo>
                <a:lnTo>
                  <a:pt x="0" y="321512"/>
                </a:lnTo>
                <a:lnTo>
                  <a:pt x="80378" y="0"/>
                </a:lnTo>
                <a:close/>
              </a:path>
            </a:pathLst>
          </a:custGeom>
          <a:solidFill>
            <a:srgbClr val="0070C0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矩形 63"/>
          <p:cNvSpPr/>
          <p:nvPr/>
        </p:nvSpPr>
        <p:spPr>
          <a:xfrm>
            <a:off x="5140430" y="2314466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添加标</a:t>
            </a:r>
            <a:r>
              <a:rPr lang="zh-CN" altLang="en-US" sz="1400" dirty="0" smtClean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题</a:t>
            </a:r>
            <a:endParaRPr lang="zh-CN" altLang="en-US" sz="1400" dirty="0">
              <a:solidFill>
                <a:schemeClr val="bg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pic>
        <p:nvPicPr>
          <p:cNvPr id="65" name="图片 6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9225" y="1238253"/>
            <a:ext cx="1921398" cy="1265805"/>
          </a:xfrm>
          <a:custGeom>
            <a:avLst/>
            <a:gdLst>
              <a:gd name="connsiteX0" fmla="*/ 333779 w 1921398"/>
              <a:gd name="connsiteY0" fmla="*/ 0 h 1335116"/>
              <a:gd name="connsiteX1" fmla="*/ 1921398 w 1921398"/>
              <a:gd name="connsiteY1" fmla="*/ 0 h 1335116"/>
              <a:gd name="connsiteX2" fmla="*/ 1667997 w 1921398"/>
              <a:gd name="connsiteY2" fmla="*/ 1013604 h 1335116"/>
              <a:gd name="connsiteX3" fmla="*/ 333779 w 1921398"/>
              <a:gd name="connsiteY3" fmla="*/ 1013604 h 1335116"/>
              <a:gd name="connsiteX4" fmla="*/ 253401 w 1921398"/>
              <a:gd name="connsiteY4" fmla="*/ 1335116 h 1335116"/>
              <a:gd name="connsiteX5" fmla="*/ 0 w 1921398"/>
              <a:gd name="connsiteY5" fmla="*/ 1335116 h 1335116"/>
              <a:gd name="connsiteX6" fmla="*/ 333779 w 1921398"/>
              <a:gd name="connsiteY6" fmla="*/ 0 h 13351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21398" h="1335116">
                <a:moveTo>
                  <a:pt x="333779" y="0"/>
                </a:moveTo>
                <a:lnTo>
                  <a:pt x="1921398" y="0"/>
                </a:lnTo>
                <a:lnTo>
                  <a:pt x="1667997" y="1013604"/>
                </a:lnTo>
                <a:lnTo>
                  <a:pt x="333779" y="1013604"/>
                </a:lnTo>
                <a:lnTo>
                  <a:pt x="253401" y="1335116"/>
                </a:lnTo>
                <a:lnTo>
                  <a:pt x="0" y="1335116"/>
                </a:lnTo>
                <a:lnTo>
                  <a:pt x="333779" y="0"/>
                </a:lnTo>
                <a:close/>
              </a:path>
            </a:pathLst>
          </a:custGeom>
        </p:spPr>
      </p:pic>
      <p:sp>
        <p:nvSpPr>
          <p:cNvPr id="66" name="Rectangle 29"/>
          <p:cNvSpPr/>
          <p:nvPr/>
        </p:nvSpPr>
        <p:spPr>
          <a:xfrm>
            <a:off x="6446292" y="2838267"/>
            <a:ext cx="1708625" cy="12828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spc="225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50" spc="225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en-US" altLang="zh-CN" sz="1050" dirty="0">
              <a:solidFill>
                <a:schemeClr val="tx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7" name="任意多边形 66"/>
          <p:cNvSpPr/>
          <p:nvPr/>
        </p:nvSpPr>
        <p:spPr>
          <a:xfrm>
            <a:off x="6740322" y="2300897"/>
            <a:ext cx="1414596" cy="321512"/>
          </a:xfrm>
          <a:custGeom>
            <a:avLst/>
            <a:gdLst>
              <a:gd name="connsiteX0" fmla="*/ 80378 w 1414596"/>
              <a:gd name="connsiteY0" fmla="*/ 0 h 321512"/>
              <a:gd name="connsiteX1" fmla="*/ 1414596 w 1414596"/>
              <a:gd name="connsiteY1" fmla="*/ 0 h 321512"/>
              <a:gd name="connsiteX2" fmla="*/ 1334218 w 1414596"/>
              <a:gd name="connsiteY2" fmla="*/ 321512 h 321512"/>
              <a:gd name="connsiteX3" fmla="*/ 0 w 1414596"/>
              <a:gd name="connsiteY3" fmla="*/ 321512 h 321512"/>
              <a:gd name="connsiteX4" fmla="*/ 80378 w 1414596"/>
              <a:gd name="connsiteY4" fmla="*/ 0 h 321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14596" h="321512">
                <a:moveTo>
                  <a:pt x="80378" y="0"/>
                </a:moveTo>
                <a:lnTo>
                  <a:pt x="1414596" y="0"/>
                </a:lnTo>
                <a:lnTo>
                  <a:pt x="1334218" y="321512"/>
                </a:lnTo>
                <a:lnTo>
                  <a:pt x="0" y="321512"/>
                </a:lnTo>
                <a:lnTo>
                  <a:pt x="80378" y="0"/>
                </a:lnTo>
                <a:close/>
              </a:path>
            </a:pathLst>
          </a:custGeom>
          <a:solidFill>
            <a:srgbClr val="0070C0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矩形 67"/>
          <p:cNvSpPr/>
          <p:nvPr/>
        </p:nvSpPr>
        <p:spPr>
          <a:xfrm>
            <a:off x="6983641" y="2314466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添加标</a:t>
            </a:r>
            <a:r>
              <a:rPr lang="zh-CN" altLang="en-US" sz="1400" dirty="0" smtClean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题</a:t>
            </a:r>
            <a:endParaRPr lang="zh-CN" altLang="en-US" sz="1400" dirty="0">
              <a:solidFill>
                <a:schemeClr val="bg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7299992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9bf32b21c57e606988ab10ec694d2e32676a8b"/>
  <p:tag name="ISPRING_PRESENTATION_TITLE" val="蓝色商务风员工入职培训手册PPT模板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092852"/>
  <p:tag name="MH_LIBRARY" val="GRAPHIC"/>
  <p:tag name="MH_TYPE" val="Other"/>
  <p:tag name="MH_ORDER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092852"/>
  <p:tag name="MH_LIBRARY" val="GRAPHIC"/>
  <p:tag name="MH_TYPE" val="Text"/>
  <p:tag name="MH_ORDER" val="2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092852"/>
  <p:tag name="MH_LIBRARY" val="GRAPHIC"/>
  <p:tag name="MH_TYPE" val="SubTitle"/>
  <p:tag name="MH_ORDER" val="2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092852"/>
  <p:tag name="MH_LIBRARY" val="GRAPHIC"/>
  <p:tag name="MH_TYPE" val="Text"/>
  <p:tag name="MH_ORDER" val="2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092852"/>
  <p:tag name="MH_LIBRARY" val="GRAPHIC"/>
  <p:tag name="MH_TYPE" val="SubTitle"/>
  <p:tag name="MH_ORDER" val="2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092852"/>
  <p:tag name="MH_LIBRARY" val="GRAPHIC"/>
  <p:tag name="MH_TYPE" val="Text"/>
  <p:tag name="MH_ORDER" val="2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092852"/>
  <p:tag name="MH_LIBRARY" val="GRAPHIC"/>
  <p:tag name="MH_TYPE" val="SubTitle"/>
  <p:tag name="MH_ORDER" val="2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092852"/>
  <p:tag name="MH_LIBRARY" val="GRAPHIC"/>
  <p:tag name="MH_TYPE" val="Text"/>
  <p:tag name="MH_ORDER" val="2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092852"/>
  <p:tag name="MH_LIBRARY" val="GRAPHIC"/>
  <p:tag name="MH_TYPE" val="SubTitle"/>
  <p:tag name="MH_ORDER" val="2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092138"/>
  <p:tag name="MH_LIBRARY" val="GRAPHIC"/>
  <p:tag name="MH_TYPE" val="Other"/>
  <p:tag name="MH_ORDER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092852"/>
  <p:tag name="MH_LIBRARY" val="GRAPHIC"/>
  <p:tag name="MH_TYPE" val="SubTitle"/>
  <p:tag name="MH_ORDER" val="2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092138"/>
  <p:tag name="MH_LIBRARY" val="GRAPHIC"/>
  <p:tag name="MH_TYPE" val="Other"/>
  <p:tag name="MH_ORDER" val="2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092138"/>
  <p:tag name="MH_LIBRARY" val="GRAPHIC"/>
  <p:tag name="MH_TYPE" val="Other"/>
  <p:tag name="MH_ORDER" val="3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092138"/>
  <p:tag name="MH_LIBRARY" val="GRAPHIC"/>
  <p:tag name="MH_TYPE" val="Other"/>
  <p:tag name="MH_ORDER" val="4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092138"/>
  <p:tag name="MH_LIBRARY" val="GRAPHIC"/>
  <p:tag name="MH_TYPE" val="SubTitle"/>
  <p:tag name="MH_ORDER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092138"/>
  <p:tag name="MH_LIBRARY" val="GRAPHIC"/>
  <p:tag name="MH_TYPE" val="Text"/>
  <p:tag name="MH_ORDER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092138"/>
  <p:tag name="MH_LIBRARY" val="GRAPHIC"/>
  <p:tag name="MH_TYPE" val="SubTitle"/>
  <p:tag name="MH_ORDER" val="2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092138"/>
  <p:tag name="MH_LIBRARY" val="GRAPHIC"/>
  <p:tag name="MH_TYPE" val="Text"/>
  <p:tag name="MH_ORDER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KOZHO13yzUCaepRpRzBw5w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KOZHO13yzUCaepRpRzBw5w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KOZHO13yzUCaepRpRzBw5w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092852"/>
  <p:tag name="MH_LIBRARY" val="GRAPHIC"/>
  <p:tag name="MH_TYPE" val="Other"/>
  <p:tag name="MH_ORDER" val="4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092852"/>
  <p:tag name="MH_LIBRARY" val="GRAPHIC"/>
  <p:tag name="MH_TYPE" val="Other"/>
  <p:tag name="MH_ORDER" val="4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092852"/>
  <p:tag name="MH_LIBRARY" val="GRAPHIC"/>
  <p:tag name="MH_TYPE" val="Other"/>
  <p:tag name="MH_ORDER" val="4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092852"/>
  <p:tag name="MH_LIBRARY" val="GRAPHIC"/>
  <p:tag name="MH_TYPE" val="Other"/>
  <p:tag name="MH_ORDER" val="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092852"/>
  <p:tag name="MH_LIBRARY" val="GRAPHIC"/>
  <p:tag name="MH_TYPE" val="Other"/>
  <p:tag name="MH_ORDER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092852"/>
  <p:tag name="MH_LIBRARY" val="GRAPHIC"/>
  <p:tag name="MH_TYPE" val="Other"/>
  <p:tag name="MH_ORDER" val="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092852"/>
  <p:tag name="MH_LIBRARY" val="GRAPHIC"/>
  <p:tag name="MH_TYPE" val="Other"/>
  <p:tag name="MH_ORDER" val="1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g"/></Relationships>
</file>

<file path=ppt/theme/theme1.xml><?xml version="1.0" encoding="utf-8"?>
<a:theme xmlns:a="http://schemas.openxmlformats.org/drawingml/2006/main" name="Office 主题​​">
  <a:themeElements>
    <a:clrScheme name="自定义 478">
      <a:dk1>
        <a:srgbClr val="000000"/>
      </a:dk1>
      <a:lt1>
        <a:srgbClr val="FFFFFF"/>
      </a:lt1>
      <a:dk2>
        <a:srgbClr val="3F3F3F"/>
      </a:dk2>
      <a:lt2>
        <a:srgbClr val="FFFFFF"/>
      </a:lt2>
      <a:accent1>
        <a:srgbClr val="0070C0"/>
      </a:accent1>
      <a:accent2>
        <a:srgbClr val="404F64"/>
      </a:accent2>
      <a:accent3>
        <a:srgbClr val="0070C0"/>
      </a:accent3>
      <a:accent4>
        <a:srgbClr val="404F64"/>
      </a:accent4>
      <a:accent5>
        <a:srgbClr val="0070C0"/>
      </a:accent5>
      <a:accent6>
        <a:srgbClr val="404F64"/>
      </a:accent6>
      <a:hlink>
        <a:srgbClr val="0070C0"/>
      </a:hlink>
      <a:folHlink>
        <a:srgbClr val="404F64"/>
      </a:folHlink>
    </a:clrScheme>
    <a:fontScheme name="qywba4ru">
      <a:majorFont>
        <a:latin typeface="阿里巴巴普惠体 2.0 55 Regular"/>
        <a:ea typeface="阿里巴巴普惠体 2.0 55 Regular"/>
        <a:cs typeface=""/>
      </a:majorFont>
      <a:minorFont>
        <a:latin typeface="阿里巴巴普惠体 2.0 55 Regular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>
          <a:blip xmlns:r="http://schemas.openxmlformats.org/officeDocument/2006/relationships" r:embed="rId1"/>
          <a:stretch>
            <a:fillRect/>
          </a:stretch>
        </a:blipFill>
        <a:ln>
          <a:noFill/>
        </a:ln>
      </a:spPr>
      <a:bodyPr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lIns="0" tIns="0" rIns="0" bIns="0" rtlCol="0">
        <a:spAutoFit/>
      </a:bodyPr>
      <a:lstStyle>
        <a:defPPr>
          <a:defRPr sz="1600" b="1" dirty="0" smtClean="0">
            <a:solidFill>
              <a:schemeClr val="accent6"/>
            </a:solidFill>
            <a:latin typeface="微软雅黑" pitchFamily="34" charset="-122"/>
            <a:ea typeface="微软雅黑" pitchFamily="34" charset="-122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9649</TotalTime>
  <Words>3287</Words>
  <Application>Microsoft Office PowerPoint</Application>
  <PresentationFormat>全屏显示(16:9)</PresentationFormat>
  <Paragraphs>220</Paragraphs>
  <Slides>24</Slides>
  <Notes>23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3" baseType="lpstr">
      <vt:lpstr>阿里巴巴普惠体 2.0 45 Light</vt:lpstr>
      <vt:lpstr>阿里巴巴普惠体 2.0 55 Regular</vt:lpstr>
      <vt:lpstr>宋体</vt:lpstr>
      <vt:lpstr>微软雅黑</vt:lpstr>
      <vt:lpstr>字体圈欣意冠黑体</vt:lpstr>
      <vt:lpstr>Arial</vt:lpstr>
      <vt:lpstr>Calibri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新员工入职培训</dc:title>
  <dc:creator>51PPT模板网</dc:creator>
  <cp:keywords>www.51pptmoban.com</cp:keywords>
  <dc:description>www.51pptmoban.com</dc:description>
  <cp:lastModifiedBy>YANGs</cp:lastModifiedBy>
  <cp:revision>1190</cp:revision>
  <dcterms:created xsi:type="dcterms:W3CDTF">2015-04-24T01:01:13Z</dcterms:created>
  <dcterms:modified xsi:type="dcterms:W3CDTF">2021-07-13T22:51:40Z</dcterms:modified>
</cp:coreProperties>
</file>